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Layouts/slideLayout50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37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6.xml" ContentType="application/vnd.openxmlformats-officedocument.presentationml.slideLayout+xml"/>
  <Override PartName="/ppt/slideLayouts/slideLayout51.xml" ContentType="application/vnd.openxmlformats-officedocument.presentationml.slideLayout+xml"/>
  <Override PartName="/ppt/metadata" ContentType="application/binary"/>
  <Override PartName="/ppt/notesMasters/notesMaster1.xml" ContentType="application/vnd.openxmlformats-officedocument.presentationml.notesMaster+xml"/>
  <Override PartName="/ppt/slideLayouts/slideLayout21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5.xml" ContentType="application/vnd.openxmlformats-officedocument.presentationml.slide+xml"/>
  <Override PartName="/ppt/slideLayouts/slideLayout30.xml" ContentType="application/vnd.openxmlformats-officedocument.presentationml.slideLayout+xml"/>
  <Override PartName="/ppt/slideLayouts/slideLayout4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38.xml" ContentType="application/vnd.openxmlformats-officedocument.presentationml.slideLayout+xml"/>
  <Override PartName="/ppt/notesSlides/notesSlide10.xml" ContentType="application/vnd.openxmlformats-officedocument.presentationml.notesSlide+xml"/>
  <Override PartName="/ppt/slideLayouts/slideLayout31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1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57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25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6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Layouts/slideLayout4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s/slide11.xml" ContentType="application/vnd.openxmlformats-officedocument.presentationml.slide+xml"/>
  <Override PartName="/ppt/slideLayouts/slideLayout16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7.xml" ContentType="application/vnd.openxmlformats-officedocument.presentationml.slideLayout+xml"/>
  <Override PartName="/ppt/slides/slide13.xml" ContentType="application/vnd.openxmlformats-officedocument.presentationml.slide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6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8" r:id="rId3"/>
    <p:sldId id="275" r:id="rId4"/>
    <p:sldId id="267" r:id="rId5"/>
    <p:sldId id="272" r:id="rId6"/>
    <p:sldId id="273" r:id="rId7"/>
    <p:sldId id="270" r:id="rId8"/>
    <p:sldId id="274" r:id="rId9"/>
    <p:sldId id="276" r:id="rId10"/>
    <p:sldId id="268" r:id="rId11"/>
    <p:sldId id="263" r:id="rId12"/>
    <p:sldId id="261" r:id="rId13"/>
    <p:sldId id="277" r:id="rId14"/>
    <p:sldId id="262" r:id="rId15"/>
  </p:sldIdLst>
  <p:sldSz cx="12192000" cy="6858000"/>
  <p:notesSz cx="6858000" cy="9144000"/>
  <p:embeddedFontLst>
    <p:embeddedFont>
      <p:font typeface="Gothic A1" panose="020B0604020202020204" charset="0"/>
      <p:regular r:id="rId17"/>
      <p:bold r:id="rId17"/>
    </p:embeddedFont>
    <p:embeddedFont>
      <p:font typeface="Hedvig Letters Serif" panose="020B0604020202020204" charset="0"/>
      <p:regular r:id="rId18"/>
    </p:embeddedFont>
    <p:embeddedFont>
      <p:font typeface="IBM Plex Mono" panose="020B0509050203000203" pitchFamily="49" charset="0"/>
      <p:regular r:id="rId19"/>
      <p:bold r:id="rId20"/>
      <p:italic r:id="rId21"/>
      <p:boldItalic r:id="rId17"/>
    </p:embeddedFont>
    <p:embeddedFont>
      <p:font typeface="Verdana" panose="020B0604030504040204" pitchFamily="34" charset="0"/>
      <p:regular r:id="rId22"/>
      <p:bold r:id="rId23"/>
      <p:italic r:id="rId24"/>
      <p:boldItalic r:id="rId2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g/8f4nSarB9A7Y9gROtjj9OmRs2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38B6A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4201BFA-D404-4C11-BD30-EAF492F71806}">
  <a:tblStyle styleId="{04201BFA-D404-4C11-BD30-EAF492F7180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cap="flat" cmpd="sng">
              <a:solidFill>
                <a:srgbClr val="80808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793D81CF-94F2-401A-BA57-92F5A7B2D0C5}" styleName="Stile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9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32" Type="http://schemas.openxmlformats.org/officeDocument/2006/relationships/viewProps" Target="viewProps.xml"/><Relationship Id="rId37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36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30" Type="http://customschemas.google.com/relationships/presentationmetadata" Target="metadata"/><Relationship Id="rId35" Type="http://schemas.openxmlformats.org/officeDocument/2006/relationships/customXml" Target="../customXml/item1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5" name="Google Shape;525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526" name="Google Shape;526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28D65A50-93F5-C2BF-9E71-F9412F5287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700C2A50-B1B9-3DE8-B28E-D9C69D9283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82636B68-87D7-3FBF-903A-249ED332E26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BF384C1E-B7E4-1160-543A-DFCD62079AC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5651261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5CDFC563-6277-E3C9-CAA9-5A03985B9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1D3E1FF1-CE85-31EE-AF48-FA7D99D1FFE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60702F46-1A31-E55B-AD20-7D85590BB37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DD0738EE-845F-5D00-3217-64699C12E6E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764095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107958FC-7AA9-2951-C6E4-2FF69674DE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355FE8E7-EC9C-5574-2A85-555C54F236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E0209EC2-DC3E-A344-F3C6-786CCF73B15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38EE947B-6CA3-48C8-ABF2-F367124D4AB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0571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1CB134FD-3A95-5EA4-C0D7-DA157EA47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45B66258-E822-7701-32AF-AF4B6138560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878BDB8C-9F40-12E8-FBCA-C37F1BA40EE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1C70DF46-7360-8C84-2FB2-3E6AD347357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993636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AE64CB10-78BB-9665-2DDE-826781D22D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40FD36A4-F221-05DD-581A-99BA1A9DB65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FA8AB896-6174-69B8-9EDE-8540E1F5BB3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0C089F8F-0151-B3BB-FD4D-367EAE34843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250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85E65B2D-FFCF-2F11-5167-DBD336BADC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53A2724B-230A-15AF-82D0-74C89DE49B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D5B3D828-050B-5B50-17E9-907575A8006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CCCE4FA3-FD94-9AA7-1C02-6A7221E5197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42292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C1EF7079-9D13-C645-ED28-F8524D5CA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398E9DF6-913C-305A-35B8-54957971C67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637CE6A1-A300-2B06-5508-2160737C86C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64A02F30-BAC1-245F-552F-34A49613D08A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6681167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30653F6E-E401-053B-4C6E-064A5F096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B8486EAF-D122-02C8-B5E1-A646944D41D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55604A4E-497D-B9ED-A1AC-BF34ABDD540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27B718A1-846B-764B-58B5-01AA19C779E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745015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8">
          <a:extLst>
            <a:ext uri="{FF2B5EF4-FFF2-40B4-BE49-F238E27FC236}">
              <a16:creationId xmlns:a16="http://schemas.microsoft.com/office/drawing/2014/main" id="{8480DA95-617C-BAC2-B7FF-54749E0A1D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9" name="Google Shape;539;g3dbdcfa0630_0_666:notes">
            <a:extLst>
              <a:ext uri="{FF2B5EF4-FFF2-40B4-BE49-F238E27FC236}">
                <a16:creationId xmlns:a16="http://schemas.microsoft.com/office/drawing/2014/main" id="{6920FFF0-A797-AD63-7ACA-50C5160D10F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40" name="Google Shape;540;g3dbdcfa0630_0_666:notes">
            <a:extLst>
              <a:ext uri="{FF2B5EF4-FFF2-40B4-BE49-F238E27FC236}">
                <a16:creationId xmlns:a16="http://schemas.microsoft.com/office/drawing/2014/main" id="{1B0416C0-703A-F055-4CA3-D8795A6681F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1" name="Google Shape;541;g3dbdcfa0630_0_666:notes">
            <a:extLst>
              <a:ext uri="{FF2B5EF4-FFF2-40B4-BE49-F238E27FC236}">
                <a16:creationId xmlns:a16="http://schemas.microsoft.com/office/drawing/2014/main" id="{F8DE974F-C154-0DBB-70C7-75C6C153DCB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858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1">
  <p:cSld name="Title Slide 1">
    <p:bg>
      <p:bgPr>
        <a:solidFill>
          <a:schemeClr val="lt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00"/>
          <p:cNvSpPr/>
          <p:nvPr/>
        </p:nvSpPr>
        <p:spPr>
          <a:xfrm>
            <a:off x="5719331" y="1546860"/>
            <a:ext cx="6472669" cy="5311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" name="Google Shape;16;p200"/>
          <p:cNvPicPr preferRelativeResize="0"/>
          <p:nvPr/>
        </p:nvPicPr>
        <p:blipFill rotWithShape="1">
          <a:blip>
            <a:alphaModFix amt="35000"/>
          </a:blip>
          <a:srcRect/>
          <a:stretch/>
        </p:blipFill>
        <p:spPr>
          <a:xfrm>
            <a:off x="3569475" y="0"/>
            <a:ext cx="8622525" cy="1566949"/>
          </a:xfrm>
          <a:prstGeom prst="rect">
            <a:avLst/>
          </a:prstGeom>
          <a:solidFill>
            <a:srgbClr val="009CDE"/>
          </a:solidFill>
          <a:ln>
            <a:noFill/>
          </a:ln>
        </p:spPr>
      </p:pic>
      <p:sp>
        <p:nvSpPr>
          <p:cNvPr id="17" name="Google Shape;17;p200"/>
          <p:cNvSpPr/>
          <p:nvPr/>
        </p:nvSpPr>
        <p:spPr>
          <a:xfrm>
            <a:off x="4943872" y="0"/>
            <a:ext cx="7248128" cy="1555111"/>
          </a:xfrm>
          <a:prstGeom prst="rect">
            <a:avLst/>
          </a:prstGeom>
          <a:gradFill>
            <a:gsLst>
              <a:gs pos="0">
                <a:srgbClr val="009CDE">
                  <a:alpha val="0"/>
                </a:srgbClr>
              </a:gs>
              <a:gs pos="100000">
                <a:srgbClr val="009CDE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20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200"/>
          <p:cNvPicPr preferRelativeResize="0"/>
          <p:nvPr/>
        </p:nvPicPr>
        <p:blipFill rotWithShape="1">
          <a:blip>
            <a:alphaModFix amt="38000"/>
          </a:blip>
          <a:srcRect/>
          <a:stretch/>
        </p:blipFill>
        <p:spPr>
          <a:xfrm>
            <a:off x="5138651" y="1549400"/>
            <a:ext cx="7053349" cy="5308600"/>
          </a:xfrm>
          <a:prstGeom prst="rect">
            <a:avLst/>
          </a:prstGeom>
          <a:solidFill>
            <a:schemeClr val="accent2">
              <a:alpha val="58823"/>
            </a:schemeClr>
          </a:solidFill>
          <a:ln>
            <a:noFill/>
          </a:ln>
        </p:spPr>
      </p:pic>
      <p:sp>
        <p:nvSpPr>
          <p:cNvPr id="20" name="Google Shape;20;p200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00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00"/>
          <p:cNvSpPr txBox="1">
            <a:spLocks noGrp="1"/>
          </p:cNvSpPr>
          <p:nvPr>
            <p:ph type="subTitle" idx="1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3" name="Google Shape;23;p200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" name="Google Shape;24;p200"/>
          <p:cNvSpPr txBox="1">
            <a:spLocks noGrp="1"/>
          </p:cNvSpPr>
          <p:nvPr>
            <p:ph type="body" idx="2"/>
          </p:nvPr>
        </p:nvSpPr>
        <p:spPr>
          <a:xfrm>
            <a:off x="4930815" y="333375"/>
            <a:ext cx="5509550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5" name="Google Shape;25;p20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Slide">
  <p:cSld name="Title Only Slide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0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10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7" name="Google Shape;87;p210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88" name="Google Shape;88;p210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89" name="Google Shape;89;p21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Point Slide">
  <p:cSld name="6 Point Slide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16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16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16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94" name="Google Shape;94;p216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95" name="Google Shape;95;p216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216"/>
          <p:cNvSpPr txBox="1">
            <a:spLocks noGrp="1"/>
          </p:cNvSpPr>
          <p:nvPr>
            <p:ph type="body" idx="1"/>
          </p:nvPr>
        </p:nvSpPr>
        <p:spPr>
          <a:xfrm>
            <a:off x="623888" y="1632931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7" name="Google Shape;97;p216"/>
          <p:cNvSpPr txBox="1">
            <a:spLocks noGrp="1"/>
          </p:cNvSpPr>
          <p:nvPr>
            <p:ph type="body" idx="2"/>
          </p:nvPr>
        </p:nvSpPr>
        <p:spPr>
          <a:xfrm>
            <a:off x="623888" y="2964769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8" name="Google Shape;98;p216"/>
          <p:cNvSpPr txBox="1">
            <a:spLocks noGrp="1"/>
          </p:cNvSpPr>
          <p:nvPr>
            <p:ph type="body" idx="3"/>
          </p:nvPr>
        </p:nvSpPr>
        <p:spPr>
          <a:xfrm>
            <a:off x="623888" y="4296607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9" name="Google Shape;99;p216"/>
          <p:cNvSpPr txBox="1">
            <a:spLocks noGrp="1"/>
          </p:cNvSpPr>
          <p:nvPr>
            <p:ph type="body" idx="4"/>
          </p:nvPr>
        </p:nvSpPr>
        <p:spPr>
          <a:xfrm>
            <a:off x="1827212" y="2001032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0" name="Google Shape;100;p216"/>
          <p:cNvSpPr txBox="1">
            <a:spLocks noGrp="1"/>
          </p:cNvSpPr>
          <p:nvPr>
            <p:ph type="body" idx="5"/>
          </p:nvPr>
        </p:nvSpPr>
        <p:spPr>
          <a:xfrm>
            <a:off x="1827212" y="3332108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1" name="Google Shape;101;p216"/>
          <p:cNvSpPr txBox="1">
            <a:spLocks noGrp="1"/>
          </p:cNvSpPr>
          <p:nvPr>
            <p:ph type="body" idx="6"/>
          </p:nvPr>
        </p:nvSpPr>
        <p:spPr>
          <a:xfrm>
            <a:off x="1827212" y="4663184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2" name="Google Shape;102;p216"/>
          <p:cNvSpPr txBox="1">
            <a:spLocks noGrp="1"/>
          </p:cNvSpPr>
          <p:nvPr>
            <p:ph type="body" idx="7"/>
          </p:nvPr>
        </p:nvSpPr>
        <p:spPr>
          <a:xfrm>
            <a:off x="5663685" y="1632931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3" name="Google Shape;103;p216"/>
          <p:cNvSpPr txBox="1">
            <a:spLocks noGrp="1"/>
          </p:cNvSpPr>
          <p:nvPr>
            <p:ph type="body" idx="8"/>
          </p:nvPr>
        </p:nvSpPr>
        <p:spPr>
          <a:xfrm>
            <a:off x="5663685" y="2964769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4" name="Google Shape;104;p216"/>
          <p:cNvSpPr txBox="1">
            <a:spLocks noGrp="1"/>
          </p:cNvSpPr>
          <p:nvPr>
            <p:ph type="body" idx="9"/>
          </p:nvPr>
        </p:nvSpPr>
        <p:spPr>
          <a:xfrm>
            <a:off x="5663685" y="4296607"/>
            <a:ext cx="960600" cy="956282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5" name="Google Shape;105;p216"/>
          <p:cNvSpPr txBox="1">
            <a:spLocks noGrp="1"/>
          </p:cNvSpPr>
          <p:nvPr>
            <p:ph type="body" idx="13"/>
          </p:nvPr>
        </p:nvSpPr>
        <p:spPr>
          <a:xfrm>
            <a:off x="6867009" y="2001032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6" name="Google Shape;106;p216"/>
          <p:cNvSpPr txBox="1">
            <a:spLocks noGrp="1"/>
          </p:cNvSpPr>
          <p:nvPr>
            <p:ph type="body" idx="14"/>
          </p:nvPr>
        </p:nvSpPr>
        <p:spPr>
          <a:xfrm>
            <a:off x="6867009" y="3332108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07" name="Google Shape;107;p216"/>
          <p:cNvSpPr txBox="1">
            <a:spLocks noGrp="1"/>
          </p:cNvSpPr>
          <p:nvPr>
            <p:ph type="body" idx="15"/>
          </p:nvPr>
        </p:nvSpPr>
        <p:spPr>
          <a:xfrm>
            <a:off x="6867009" y="4663184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Highlight Box Slide">
  <p:cSld name="3 Highlight Box Slide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5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225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225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12" name="Google Shape;112;p225"/>
          <p:cNvSpPr>
            <a:spLocks noGrp="1"/>
          </p:cNvSpPr>
          <p:nvPr>
            <p:ph type="body" idx="1"/>
          </p:nvPr>
        </p:nvSpPr>
        <p:spPr>
          <a:xfrm>
            <a:off x="8104505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225"/>
          <p:cNvSpPr>
            <a:spLocks noGrp="1"/>
          </p:cNvSpPr>
          <p:nvPr>
            <p:ph type="body" idx="2"/>
          </p:nvPr>
        </p:nvSpPr>
        <p:spPr>
          <a:xfrm>
            <a:off x="4351019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225"/>
          <p:cNvSpPr>
            <a:spLocks noGrp="1"/>
          </p:cNvSpPr>
          <p:nvPr>
            <p:ph type="body" idx="3"/>
          </p:nvPr>
        </p:nvSpPr>
        <p:spPr>
          <a:xfrm>
            <a:off x="623888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225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16" name="Google Shape;116;p225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Focus Slide (Add)">
  <p:cSld name="Image Focus Slide (Add)"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2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9" name="Google Shape;119;p212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20" name="Google Shape;120;p21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121" name="Google Shape;121;p212"/>
          <p:cNvSpPr>
            <a:spLocks noGrp="1"/>
          </p:cNvSpPr>
          <p:nvPr>
            <p:ph type="pic" idx="2"/>
          </p:nvPr>
        </p:nvSpPr>
        <p:spPr>
          <a:xfrm>
            <a:off x="8855781" y="1"/>
            <a:ext cx="3336220" cy="6868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22" name="Google Shape;122;p212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">
  <p:cSld name="3 Column Slide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19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p219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19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27" name="Google Shape;127;p219"/>
          <p:cNvSpPr txBox="1">
            <a:spLocks noGrp="1"/>
          </p:cNvSpPr>
          <p:nvPr>
            <p:ph type="body" idx="1"/>
          </p:nvPr>
        </p:nvSpPr>
        <p:spPr>
          <a:xfrm>
            <a:off x="811002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8" name="Google Shape;128;p219"/>
          <p:cNvSpPr txBox="1">
            <a:spLocks noGrp="1"/>
          </p:cNvSpPr>
          <p:nvPr>
            <p:ph type="body" idx="2"/>
          </p:nvPr>
        </p:nvSpPr>
        <p:spPr>
          <a:xfrm>
            <a:off x="4521449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9" name="Google Shape;129;p219"/>
          <p:cNvSpPr txBox="1">
            <a:spLocks noGrp="1"/>
          </p:cNvSpPr>
          <p:nvPr>
            <p:ph type="body" idx="3"/>
          </p:nvPr>
        </p:nvSpPr>
        <p:spPr>
          <a:xfrm>
            <a:off x="8231894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30" name="Google Shape;130;p219"/>
          <p:cNvCxnSpPr/>
          <p:nvPr/>
        </p:nvCxnSpPr>
        <p:spPr>
          <a:xfrm>
            <a:off x="4334335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1" name="Google Shape;131;p219"/>
          <p:cNvCxnSpPr/>
          <p:nvPr/>
        </p:nvCxnSpPr>
        <p:spPr>
          <a:xfrm>
            <a:off x="8044782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32" name="Google Shape;132;p219"/>
          <p:cNvCxnSpPr/>
          <p:nvPr/>
        </p:nvCxnSpPr>
        <p:spPr>
          <a:xfrm>
            <a:off x="623888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33" name="Google Shape;133;p219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34" name="Google Shape;134;p219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Column Slide (Dark)">
  <p:cSld name="3 Column Slide (Dark)">
    <p:bg>
      <p:bgPr>
        <a:solidFill>
          <a:schemeClr val="dk1"/>
        </a:solidFill>
        <a:effectLst/>
      </p:bgPr>
    </p:bg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9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239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239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139" name="Google Shape;139;p239"/>
          <p:cNvSpPr txBox="1">
            <a:spLocks noGrp="1"/>
          </p:cNvSpPr>
          <p:nvPr>
            <p:ph type="body" idx="1"/>
          </p:nvPr>
        </p:nvSpPr>
        <p:spPr>
          <a:xfrm>
            <a:off x="811002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0" name="Google Shape;140;p239"/>
          <p:cNvSpPr txBox="1">
            <a:spLocks noGrp="1"/>
          </p:cNvSpPr>
          <p:nvPr>
            <p:ph type="body" idx="2"/>
          </p:nvPr>
        </p:nvSpPr>
        <p:spPr>
          <a:xfrm>
            <a:off x="4521449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1" name="Google Shape;141;p239"/>
          <p:cNvSpPr txBox="1">
            <a:spLocks noGrp="1"/>
          </p:cNvSpPr>
          <p:nvPr>
            <p:ph type="body" idx="3"/>
          </p:nvPr>
        </p:nvSpPr>
        <p:spPr>
          <a:xfrm>
            <a:off x="8231894" y="1628801"/>
            <a:ext cx="3336219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142" name="Google Shape;142;p239"/>
          <p:cNvCxnSpPr/>
          <p:nvPr/>
        </p:nvCxnSpPr>
        <p:spPr>
          <a:xfrm>
            <a:off x="4334335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3" name="Google Shape;143;p239"/>
          <p:cNvCxnSpPr/>
          <p:nvPr/>
        </p:nvCxnSpPr>
        <p:spPr>
          <a:xfrm>
            <a:off x="8044782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144" name="Google Shape;144;p239"/>
          <p:cNvCxnSpPr/>
          <p:nvPr/>
        </p:nvCxnSpPr>
        <p:spPr>
          <a:xfrm>
            <a:off x="623888" y="1628775"/>
            <a:ext cx="0" cy="4105275"/>
          </a:xfrm>
          <a:prstGeom prst="straightConnector1">
            <a:avLst/>
          </a:prstGeom>
          <a:noFill/>
          <a:ln w="9525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145" name="Google Shape;145;p239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146" name="Google Shape;146;p239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2">
  <p:cSld name="Title Slide 2">
    <p:bg>
      <p:bgPr>
        <a:solidFill>
          <a:schemeClr val="lt2"/>
        </a:solidFill>
        <a:effectLst/>
      </p:bgPr>
    </p:bg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201"/>
          <p:cNvSpPr/>
          <p:nvPr/>
        </p:nvSpPr>
        <p:spPr>
          <a:xfrm>
            <a:off x="5719331" y="1546860"/>
            <a:ext cx="6472669" cy="5311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p201"/>
          <p:cNvPicPr preferRelativeResize="0"/>
          <p:nvPr/>
        </p:nvPicPr>
        <p:blipFill rotWithShape="1">
          <a:blip>
            <a:alphaModFix amt="39000"/>
          </a:blip>
          <a:srcRect/>
          <a:stretch/>
        </p:blipFill>
        <p:spPr>
          <a:xfrm>
            <a:off x="5447927" y="1541781"/>
            <a:ext cx="6744073" cy="531621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</p:pic>
      <p:pic>
        <p:nvPicPr>
          <p:cNvPr id="150" name="Google Shape;150;p201"/>
          <p:cNvPicPr preferRelativeResize="0"/>
          <p:nvPr/>
        </p:nvPicPr>
        <p:blipFill rotWithShape="1">
          <a:blip>
            <a:alphaModFix amt="42000"/>
          </a:blip>
          <a:srcRect/>
          <a:stretch/>
        </p:blipFill>
        <p:spPr>
          <a:xfrm>
            <a:off x="3569475" y="0"/>
            <a:ext cx="8622525" cy="1566949"/>
          </a:xfrm>
          <a:prstGeom prst="rect">
            <a:avLst/>
          </a:prstGeom>
          <a:solidFill>
            <a:srgbClr val="F0B600"/>
          </a:solidFill>
          <a:ln>
            <a:noFill/>
          </a:ln>
        </p:spPr>
      </p:pic>
      <p:sp>
        <p:nvSpPr>
          <p:cNvPr id="151" name="Google Shape;151;p201"/>
          <p:cNvSpPr/>
          <p:nvPr/>
        </p:nvSpPr>
        <p:spPr>
          <a:xfrm>
            <a:off x="3569475" y="0"/>
            <a:ext cx="8622525" cy="1555111"/>
          </a:xfrm>
          <a:prstGeom prst="rect">
            <a:avLst/>
          </a:prstGeom>
          <a:gradFill>
            <a:gsLst>
              <a:gs pos="0">
                <a:srgbClr val="F0B600">
                  <a:alpha val="0"/>
                </a:srgbClr>
              </a:gs>
              <a:gs pos="100000">
                <a:srgbClr val="F0B600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01"/>
          <p:cNvSpPr txBox="1">
            <a:spLocks noGrp="1"/>
          </p:cNvSpPr>
          <p:nvPr>
            <p:ph type="body" idx="1"/>
          </p:nvPr>
        </p:nvSpPr>
        <p:spPr>
          <a:xfrm>
            <a:off x="4930815" y="333375"/>
            <a:ext cx="5509550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53" name="Google Shape;153;p201" descr="A picture containing chart&#10;&#10;Description automatically generated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1"/>
          </a:xfrm>
          <a:prstGeom prst="rect">
            <a:avLst/>
          </a:prstGeom>
          <a:noFill/>
          <a:ln>
            <a:noFill/>
          </a:ln>
        </p:spPr>
      </p:pic>
      <p:sp>
        <p:nvSpPr>
          <p:cNvPr id="154" name="Google Shape;154;p201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201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6" name="Google Shape;156;p201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57" name="Google Shape;157;p201"/>
          <p:cNvSpPr txBox="1">
            <a:spLocks noGrp="1"/>
          </p:cNvSpPr>
          <p:nvPr>
            <p:ph type="subTitle" idx="2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58" name="Google Shape;158;p20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3">
  <p:cSld name="Title Slide 3">
    <p:bg>
      <p:bgPr>
        <a:solidFill>
          <a:schemeClr val="lt2"/>
        </a:solidFill>
        <a:effectLst/>
      </p:bgPr>
    </p:bg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02"/>
          <p:cNvSpPr/>
          <p:nvPr/>
        </p:nvSpPr>
        <p:spPr>
          <a:xfrm>
            <a:off x="5719331" y="1546860"/>
            <a:ext cx="6472669" cy="5311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1" name="Google Shape;161;p202"/>
          <p:cNvPicPr preferRelativeResize="0"/>
          <p:nvPr/>
        </p:nvPicPr>
        <p:blipFill rotWithShape="1">
          <a:blip>
            <a:alphaModFix amt="33000"/>
          </a:blip>
          <a:srcRect/>
          <a:stretch/>
        </p:blipFill>
        <p:spPr>
          <a:xfrm>
            <a:off x="3569475" y="0"/>
            <a:ext cx="8622525" cy="156694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</p:pic>
      <p:sp>
        <p:nvSpPr>
          <p:cNvPr id="162" name="Google Shape;162;p202"/>
          <p:cNvSpPr/>
          <p:nvPr/>
        </p:nvSpPr>
        <p:spPr>
          <a:xfrm>
            <a:off x="4943872" y="0"/>
            <a:ext cx="7248128" cy="1555111"/>
          </a:xfrm>
          <a:prstGeom prst="rect">
            <a:avLst/>
          </a:prstGeom>
          <a:gradFill>
            <a:gsLst>
              <a:gs pos="0">
                <a:srgbClr val="38B6AB">
                  <a:alpha val="0"/>
                </a:srgbClr>
              </a:gs>
              <a:gs pos="100000">
                <a:schemeClr val="accent2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3" name="Google Shape;163;p20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4" name="Google Shape;164;p202"/>
          <p:cNvPicPr preferRelativeResize="0"/>
          <p:nvPr/>
        </p:nvPicPr>
        <p:blipFill rotWithShape="1">
          <a:blip>
            <a:alphaModFix amt="32000"/>
          </a:blip>
          <a:srcRect/>
          <a:stretch/>
        </p:blipFill>
        <p:spPr>
          <a:xfrm>
            <a:off x="5138651" y="1549400"/>
            <a:ext cx="7053349" cy="5308600"/>
          </a:xfrm>
          <a:prstGeom prst="rect">
            <a:avLst/>
          </a:prstGeom>
          <a:solidFill>
            <a:schemeClr val="accent3">
              <a:alpha val="58823"/>
            </a:schemeClr>
          </a:solidFill>
          <a:ln>
            <a:noFill/>
          </a:ln>
        </p:spPr>
      </p:pic>
      <p:sp>
        <p:nvSpPr>
          <p:cNvPr id="165" name="Google Shape;165;p202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" name="Google Shape;166;p202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202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8" name="Google Shape;168;p202"/>
          <p:cNvSpPr txBox="1">
            <a:spLocks noGrp="1"/>
          </p:cNvSpPr>
          <p:nvPr>
            <p:ph type="body" idx="1"/>
          </p:nvPr>
        </p:nvSpPr>
        <p:spPr>
          <a:xfrm>
            <a:off x="4930815" y="333375"/>
            <a:ext cx="5509550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9" name="Google Shape;169;p202"/>
          <p:cNvSpPr txBox="1">
            <a:spLocks noGrp="1"/>
          </p:cNvSpPr>
          <p:nvPr>
            <p:ph type="subTitle" idx="2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70" name="Google Shape;170;p20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6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4">
  <p:cSld name="Title Slide 4">
    <p:bg>
      <p:bgPr>
        <a:solidFill>
          <a:schemeClr val="lt2"/>
        </a:solidFill>
        <a:effectLst/>
      </p:bgPr>
    </p:bg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03"/>
          <p:cNvSpPr/>
          <p:nvPr/>
        </p:nvSpPr>
        <p:spPr>
          <a:xfrm>
            <a:off x="5719331" y="1546860"/>
            <a:ext cx="6472669" cy="53111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3" name="Google Shape;173;p203"/>
          <p:cNvPicPr preferRelativeResize="0"/>
          <p:nvPr/>
        </p:nvPicPr>
        <p:blipFill rotWithShape="1">
          <a:blip>
            <a:alphaModFix amt="24000"/>
          </a:blip>
          <a:srcRect/>
          <a:stretch/>
        </p:blipFill>
        <p:spPr>
          <a:xfrm>
            <a:off x="5447927" y="1524113"/>
            <a:ext cx="6744073" cy="5333887"/>
          </a:xfrm>
          <a:prstGeom prst="rect">
            <a:avLst/>
          </a:prstGeom>
          <a:solidFill>
            <a:schemeClr val="accent5"/>
          </a:solidFill>
          <a:ln>
            <a:noFill/>
          </a:ln>
        </p:spPr>
      </p:pic>
      <p:pic>
        <p:nvPicPr>
          <p:cNvPr id="174" name="Google Shape;174;p203"/>
          <p:cNvPicPr preferRelativeResize="0"/>
          <p:nvPr/>
        </p:nvPicPr>
        <p:blipFill rotWithShape="1">
          <a:blip>
            <a:alphaModFix amt="30000"/>
          </a:blip>
          <a:srcRect/>
          <a:stretch/>
        </p:blipFill>
        <p:spPr>
          <a:xfrm>
            <a:off x="3569475" y="0"/>
            <a:ext cx="8622525" cy="1566949"/>
          </a:xfrm>
          <a:prstGeom prst="rect">
            <a:avLst/>
          </a:prstGeom>
          <a:solidFill>
            <a:srgbClr val="750D68"/>
          </a:solidFill>
          <a:ln>
            <a:noFill/>
          </a:ln>
        </p:spPr>
      </p:pic>
      <p:sp>
        <p:nvSpPr>
          <p:cNvPr id="175" name="Google Shape;175;p203"/>
          <p:cNvSpPr/>
          <p:nvPr/>
        </p:nvSpPr>
        <p:spPr>
          <a:xfrm>
            <a:off x="5015880" y="0"/>
            <a:ext cx="7176120" cy="1555111"/>
          </a:xfrm>
          <a:prstGeom prst="rect">
            <a:avLst/>
          </a:prstGeom>
          <a:gradFill>
            <a:gsLst>
              <a:gs pos="0">
                <a:srgbClr val="750D68">
                  <a:alpha val="0"/>
                </a:srgbClr>
              </a:gs>
              <a:gs pos="100000">
                <a:srgbClr val="750D68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03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7" name="Google Shape;177;p203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8" name="Google Shape;178;p203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79" name="Google Shape;179;p20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0"/>
          </a:xfrm>
          <a:prstGeom prst="rect">
            <a:avLst/>
          </a:prstGeom>
          <a:noFill/>
          <a:ln>
            <a:noFill/>
          </a:ln>
        </p:spPr>
      </p:pic>
      <p:sp>
        <p:nvSpPr>
          <p:cNvPr id="180" name="Google Shape;180;p203"/>
          <p:cNvSpPr txBox="1">
            <a:spLocks noGrp="1"/>
          </p:cNvSpPr>
          <p:nvPr>
            <p:ph type="body" idx="1"/>
          </p:nvPr>
        </p:nvSpPr>
        <p:spPr>
          <a:xfrm>
            <a:off x="4930815" y="333375"/>
            <a:ext cx="5509550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1" name="Google Shape;181;p203"/>
          <p:cNvSpPr txBox="1">
            <a:spLocks noGrp="1"/>
          </p:cNvSpPr>
          <p:nvPr>
            <p:ph type="subTitle" idx="2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82" name="Google Shape;182;p20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slide">
  <p:cSld name="Title and content slide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g3d4651d9510_0_5563"/>
          <p:cNvSpPr/>
          <p:nvPr/>
        </p:nvSpPr>
        <p:spPr>
          <a:xfrm flipH="1">
            <a:off x="4372698" y="-13261"/>
            <a:ext cx="7819302" cy="6866967"/>
          </a:xfrm>
          <a:custGeom>
            <a:avLst/>
            <a:gdLst/>
            <a:ahLst/>
            <a:cxnLst/>
            <a:rect l="l" t="t" r="r" b="b"/>
            <a:pathLst>
              <a:path w="5868144" h="5153446" extrusionOk="0">
                <a:moveTo>
                  <a:pt x="1483491" y="0"/>
                </a:moveTo>
                <a:lnTo>
                  <a:pt x="0" y="0"/>
                </a:lnTo>
                <a:lnTo>
                  <a:pt x="0" y="5153446"/>
                </a:lnTo>
                <a:lnTo>
                  <a:pt x="545745" y="5153446"/>
                </a:lnTo>
                <a:lnTo>
                  <a:pt x="568503" y="5136060"/>
                </a:lnTo>
                <a:lnTo>
                  <a:pt x="591261" y="5153446"/>
                </a:lnTo>
                <a:lnTo>
                  <a:pt x="3075999" y="5153446"/>
                </a:lnTo>
                <a:lnTo>
                  <a:pt x="2592754" y="3589671"/>
                </a:lnTo>
                <a:lnTo>
                  <a:pt x="5868144" y="1087532"/>
                </a:lnTo>
                <a:lnTo>
                  <a:pt x="1819559" y="1087561"/>
                </a:lnTo>
                <a:close/>
              </a:path>
            </a:pathLst>
          </a:custGeom>
          <a:solidFill>
            <a:srgbClr val="F2F2F2"/>
          </a:solidFill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g3d4651d9510_0_5563"/>
          <p:cNvSpPr txBox="1">
            <a:spLocks noGrp="1"/>
          </p:cNvSpPr>
          <p:nvPr>
            <p:ph type="title"/>
          </p:nvPr>
        </p:nvSpPr>
        <p:spPr>
          <a:xfrm>
            <a:off x="486833" y="215900"/>
            <a:ext cx="11218500" cy="110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1920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Arial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g3d4651d9510_0_5563"/>
          <p:cNvSpPr txBox="1">
            <a:spLocks noGrp="1"/>
          </p:cNvSpPr>
          <p:nvPr>
            <p:ph type="body" idx="1"/>
          </p:nvPr>
        </p:nvSpPr>
        <p:spPr>
          <a:xfrm>
            <a:off x="486833" y="1604433"/>
            <a:ext cx="11218500" cy="403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  <a:defRPr/>
            </a:lvl2pPr>
            <a:lvl3pPr marL="1371600" lvl="2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3pPr>
            <a:lvl4pPr marL="1828800" lvl="3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g3d4651d9510_0_5563"/>
          <p:cNvSpPr txBox="1">
            <a:spLocks noGrp="1"/>
          </p:cNvSpPr>
          <p:nvPr>
            <p:ph type="sldNum" idx="12"/>
          </p:nvPr>
        </p:nvSpPr>
        <p:spPr>
          <a:xfrm>
            <a:off x="11475771" y="6131983"/>
            <a:ext cx="227700" cy="1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" name="Google Shape;31;g3d4651d9510_0_5563"/>
          <p:cNvSpPr txBox="1">
            <a:spLocks noGrp="1"/>
          </p:cNvSpPr>
          <p:nvPr>
            <p:ph type="ftr" idx="11"/>
          </p:nvPr>
        </p:nvSpPr>
        <p:spPr>
          <a:xfrm>
            <a:off x="2351584" y="6408804"/>
            <a:ext cx="9353700" cy="1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(Gradient)">
  <p:cSld name="Title Slide (Gradient)">
    <p:bg>
      <p:bgPr>
        <a:solidFill>
          <a:schemeClr val="lt2"/>
        </a:solidFill>
        <a:effectLst/>
      </p:bgPr>
    </p:bg>
    <p:spTree>
      <p:nvGrpSpPr>
        <p:cNvPr id="1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" name="Google Shape;184;p204" descr="Background pattern&#10;&#10;Description automatically generated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3288412" y="1863"/>
            <a:ext cx="8903588" cy="6856136"/>
          </a:xfrm>
          <a:prstGeom prst="rect">
            <a:avLst/>
          </a:prstGeom>
          <a:noFill/>
          <a:ln>
            <a:noFill/>
          </a:ln>
        </p:spPr>
      </p:pic>
      <p:sp>
        <p:nvSpPr>
          <p:cNvPr id="185" name="Google Shape;185;p204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204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pic>
        <p:nvPicPr>
          <p:cNvPr id="187" name="Google Shape;187;p20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0"/>
          </a:xfrm>
          <a:prstGeom prst="rect">
            <a:avLst/>
          </a:prstGeom>
          <a:noFill/>
          <a:ln>
            <a:noFill/>
          </a:ln>
        </p:spPr>
      </p:pic>
      <p:sp>
        <p:nvSpPr>
          <p:cNvPr id="188" name="Google Shape;188;p204"/>
          <p:cNvSpPr txBox="1">
            <a:spLocks noGrp="1"/>
          </p:cNvSpPr>
          <p:nvPr>
            <p:ph type="body" idx="1"/>
          </p:nvPr>
        </p:nvSpPr>
        <p:spPr>
          <a:xfrm>
            <a:off x="4930815" y="333375"/>
            <a:ext cx="5509550" cy="88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Autofit/>
          </a:bodyPr>
          <a:lstStyle>
            <a:lvl1pPr marL="457200" lvl="0" indent="-22860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04800" algn="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Char char="•"/>
              <a:defRPr sz="1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9" name="Google Shape;189;p204"/>
          <p:cNvSpPr txBox="1">
            <a:spLocks noGrp="1"/>
          </p:cNvSpPr>
          <p:nvPr>
            <p:ph type="subTitle" idx="2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190" name="Google Shape;190;p20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  <p:sp>
        <p:nvSpPr>
          <p:cNvPr id="191" name="Google Shape;191;p204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2 [TOC Source]">
  <p:cSld name="Divider Slide 2 [TOC Source]">
    <p:bg>
      <p:bgPr>
        <a:solidFill>
          <a:schemeClr val="dk2"/>
        </a:solidFill>
        <a:effectLst/>
      </p:bgPr>
    </p:bg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206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206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206"/>
          <p:cNvSpPr txBox="1">
            <a:spLocks noGrp="1"/>
          </p:cNvSpPr>
          <p:nvPr>
            <p:ph type="subTitle" idx="1"/>
          </p:nvPr>
        </p:nvSpPr>
        <p:spPr>
          <a:xfrm>
            <a:off x="611962" y="4725144"/>
            <a:ext cx="4043878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04" name="Google Shape;204;p206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05" name="Google Shape;205;p206"/>
          <p:cNvSpPr txBox="1"/>
          <p:nvPr/>
        </p:nvSpPr>
        <p:spPr>
          <a:xfrm>
            <a:off x="7602523" y="338842"/>
            <a:ext cx="3967822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GB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SECTION</a:t>
            </a:r>
            <a:r>
              <a:rPr lang="en-GB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3200" b="1" i="0" u="none" strike="noStrike" cap="none">
                <a:solidFill>
                  <a:srgbClr val="0092BB"/>
                </a:solidFill>
                <a:latin typeface="Arial"/>
                <a:ea typeface="Arial"/>
                <a:cs typeface="Arial"/>
                <a:sym typeface="Arial"/>
              </a:rPr>
              <a:t>00</a:t>
            </a:r>
            <a:endParaRPr sz="4000" b="1" i="0" u="none" strike="noStrike" cap="none">
              <a:solidFill>
                <a:srgbClr val="0092B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6" name="Google Shape;206;p206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206"/>
          <p:cNvSpPr txBox="1">
            <a:spLocks noGrp="1"/>
          </p:cNvSpPr>
          <p:nvPr>
            <p:ph type="body" idx="2"/>
          </p:nvPr>
        </p:nvSpPr>
        <p:spPr>
          <a:xfrm>
            <a:off x="10894695" y="491490"/>
            <a:ext cx="6477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3 [TOC Source]">
  <p:cSld name="Divider Slide 3 [TOC Source]"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7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07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1" name="Google Shape;211;p207"/>
          <p:cNvSpPr txBox="1">
            <a:spLocks noGrp="1"/>
          </p:cNvSpPr>
          <p:nvPr>
            <p:ph type="subTitle" idx="1"/>
          </p:nvPr>
        </p:nvSpPr>
        <p:spPr>
          <a:xfrm>
            <a:off x="611962" y="4725144"/>
            <a:ext cx="4043878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 sz="20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12" name="Google Shape;212;p207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13" name="Google Shape;213;p207"/>
          <p:cNvSpPr txBox="1"/>
          <p:nvPr/>
        </p:nvSpPr>
        <p:spPr>
          <a:xfrm>
            <a:off x="7602523" y="338842"/>
            <a:ext cx="3967822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r>
              <a:rPr lang="en-GB" sz="32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SECTION</a:t>
            </a:r>
            <a:r>
              <a:rPr lang="en-GB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 00</a:t>
            </a:r>
            <a:endParaRPr sz="4000" b="1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07"/>
          <p:cNvSpPr txBox="1">
            <a:spLocks noGrp="1"/>
          </p:cNvSpPr>
          <p:nvPr>
            <p:ph type="body" idx="2"/>
          </p:nvPr>
        </p:nvSpPr>
        <p:spPr>
          <a:xfrm>
            <a:off x="10894695" y="491490"/>
            <a:ext cx="6477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None/>
              <a:defRPr sz="3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15" name="Google Shape;215;p20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vider Slide 4 [TOC Source]">
  <p:cSld name="Divider Slide 4 [TOC Source]">
    <p:bg>
      <p:bgPr>
        <a:solidFill>
          <a:schemeClr val="dk1"/>
        </a:solidFill>
        <a:effectLst/>
      </p:bgPr>
    </p:bg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08"/>
          <p:cNvSpPr/>
          <p:nvPr/>
        </p:nvSpPr>
        <p:spPr>
          <a:xfrm>
            <a:off x="0" y="-1864"/>
            <a:ext cx="12192000" cy="6859864"/>
          </a:xfrm>
          <a:custGeom>
            <a:avLst/>
            <a:gdLst/>
            <a:ahLst/>
            <a:cxnLst/>
            <a:rect l="l" t="t" r="r" b="b"/>
            <a:pathLst>
              <a:path w="12192000" h="6859864" extrusionOk="0">
                <a:moveTo>
                  <a:pt x="0" y="0"/>
                </a:moveTo>
                <a:lnTo>
                  <a:pt x="3803006" y="0"/>
                </a:lnTo>
                <a:lnTo>
                  <a:pt x="4304834" y="1529209"/>
                </a:lnTo>
                <a:lnTo>
                  <a:pt x="12192000" y="1547431"/>
                </a:lnTo>
                <a:lnTo>
                  <a:pt x="12192000" y="1555990"/>
                </a:lnTo>
                <a:lnTo>
                  <a:pt x="5826926" y="6215744"/>
                </a:lnTo>
                <a:lnTo>
                  <a:pt x="6034029" y="6859864"/>
                </a:lnTo>
                <a:lnTo>
                  <a:pt x="0" y="68598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08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08"/>
          <p:cNvSpPr txBox="1">
            <a:spLocks noGrp="1"/>
          </p:cNvSpPr>
          <p:nvPr>
            <p:ph type="subTitle" idx="1"/>
          </p:nvPr>
        </p:nvSpPr>
        <p:spPr>
          <a:xfrm>
            <a:off x="611962" y="4725144"/>
            <a:ext cx="4043878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0" name="Google Shape;220;p208"/>
          <p:cNvSpPr txBox="1">
            <a:spLocks noGrp="1"/>
          </p:cNvSpPr>
          <p:nvPr>
            <p:ph type="dt" idx="10"/>
          </p:nvPr>
        </p:nvSpPr>
        <p:spPr>
          <a:xfrm>
            <a:off x="611962" y="1886477"/>
            <a:ext cx="2957513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1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1" name="Google Shape;221;p208"/>
          <p:cNvSpPr txBox="1"/>
          <p:nvPr/>
        </p:nvSpPr>
        <p:spPr>
          <a:xfrm>
            <a:off x="7602523" y="338842"/>
            <a:ext cx="3967822" cy="864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/>
          <a:p>
            <a:pPr marL="0" marR="0" lvl="0" indent="0" algn="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</a:pPr>
            <a:r>
              <a:rPr lang="en-GB"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SECTION</a:t>
            </a:r>
            <a:r>
              <a:rPr lang="en-GB" sz="3200" b="1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GB" sz="3200" b="1" i="0" u="none" strike="noStrike" cap="none">
                <a:solidFill>
                  <a:srgbClr val="455560"/>
                </a:solidFill>
                <a:latin typeface="Arial"/>
                <a:ea typeface="Arial"/>
                <a:cs typeface="Arial"/>
                <a:sym typeface="Arial"/>
              </a:rPr>
              <a:t>00</a:t>
            </a:r>
            <a:endParaRPr sz="4000" b="1" i="0" u="none" strike="noStrike" cap="none">
              <a:solidFill>
                <a:srgbClr val="4555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2" name="Google Shape;222;p208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2" y="334561"/>
            <a:ext cx="1667613" cy="1007898"/>
          </a:xfrm>
          <a:prstGeom prst="rect">
            <a:avLst/>
          </a:prstGeom>
          <a:noFill/>
          <a:ln>
            <a:noFill/>
          </a:ln>
        </p:spPr>
      </p:pic>
      <p:sp>
        <p:nvSpPr>
          <p:cNvPr id="223" name="Google Shape;223;p208"/>
          <p:cNvSpPr txBox="1">
            <a:spLocks noGrp="1"/>
          </p:cNvSpPr>
          <p:nvPr>
            <p:ph type="body" idx="2"/>
          </p:nvPr>
        </p:nvSpPr>
        <p:spPr>
          <a:xfrm>
            <a:off x="10894695" y="491490"/>
            <a:ext cx="647700" cy="5048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  <a:defRPr sz="32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977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Only Slide">
  <p:cSld name="Basic Title Only Slide">
    <p:spTree>
      <p:nvGrpSpPr>
        <p:cNvPr id="1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09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6" name="Google Shape;226;p209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27" name="Google Shape;227;p209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28" name="Google Shape;228;p209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Focus Slide">
  <p:cSld name="Image Focus Slide">
    <p:spTree>
      <p:nvGrpSpPr>
        <p:cNvPr id="1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Google Shape;230;p21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8855782" y="2"/>
            <a:ext cx="3336219" cy="6857999"/>
          </a:xfrm>
          <a:custGeom>
            <a:avLst/>
            <a:gdLst/>
            <a:ahLst/>
            <a:cxnLst/>
            <a:rect l="l" t="t" r="r" b="b"/>
            <a:pathLst>
              <a:path w="3336219" h="6857999" extrusionOk="0">
                <a:moveTo>
                  <a:pt x="0" y="0"/>
                </a:moveTo>
                <a:lnTo>
                  <a:pt x="3336219" y="0"/>
                </a:lnTo>
                <a:lnTo>
                  <a:pt x="3336219" y="6857999"/>
                </a:lnTo>
                <a:lnTo>
                  <a:pt x="744402" y="6857999"/>
                </a:lnTo>
                <a:lnTo>
                  <a:pt x="2391747" y="174995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231" name="Google Shape;231;p213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2" name="Google Shape;232;p213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33" name="Google Shape;233;p213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34" name="Google Shape;234;p21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oint Slide">
  <p:cSld name="3 Point Slide"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15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" name="Google Shape;237;p215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8" name="Google Shape;238;p215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39" name="Google Shape;239;p215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40" name="Google Shape;240;p215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241" name="Google Shape;241;p215"/>
          <p:cNvSpPr txBox="1">
            <a:spLocks noGrp="1"/>
          </p:cNvSpPr>
          <p:nvPr>
            <p:ph type="body" idx="1"/>
          </p:nvPr>
        </p:nvSpPr>
        <p:spPr>
          <a:xfrm>
            <a:off x="1706234" y="2056721"/>
            <a:ext cx="1384461" cy="137823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2" name="Google Shape;242;p215"/>
          <p:cNvSpPr txBox="1">
            <a:spLocks noGrp="1"/>
          </p:cNvSpPr>
          <p:nvPr>
            <p:ph type="body" idx="2"/>
          </p:nvPr>
        </p:nvSpPr>
        <p:spPr>
          <a:xfrm>
            <a:off x="5414400" y="2056721"/>
            <a:ext cx="1384461" cy="137823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3" name="Google Shape;243;p215"/>
          <p:cNvSpPr txBox="1">
            <a:spLocks noGrp="1"/>
          </p:cNvSpPr>
          <p:nvPr>
            <p:ph type="body" idx="3"/>
          </p:nvPr>
        </p:nvSpPr>
        <p:spPr>
          <a:xfrm>
            <a:off x="9122564" y="2056721"/>
            <a:ext cx="1384461" cy="1378238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2800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44" name="Google Shape;244;p215"/>
          <p:cNvSpPr txBox="1">
            <a:spLocks noGrp="1"/>
          </p:cNvSpPr>
          <p:nvPr>
            <p:ph type="body" idx="4"/>
          </p:nvPr>
        </p:nvSpPr>
        <p:spPr>
          <a:xfrm>
            <a:off x="629907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245" name="Google Shape;245;p215"/>
          <p:cNvSpPr txBox="1">
            <a:spLocks noGrp="1"/>
          </p:cNvSpPr>
          <p:nvPr>
            <p:ph type="body" idx="5"/>
          </p:nvPr>
        </p:nvSpPr>
        <p:spPr>
          <a:xfrm>
            <a:off x="4345691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None/>
              <a:defRPr sz="1400"/>
            </a:lvl9pPr>
          </a:lstStyle>
          <a:p>
            <a:endParaRPr/>
          </a:p>
        </p:txBody>
      </p:sp>
      <p:sp>
        <p:nvSpPr>
          <p:cNvPr id="246" name="Google Shape;246;p215"/>
          <p:cNvSpPr txBox="1">
            <a:spLocks noGrp="1"/>
          </p:cNvSpPr>
          <p:nvPr>
            <p:ph type="body" idx="6"/>
          </p:nvPr>
        </p:nvSpPr>
        <p:spPr>
          <a:xfrm>
            <a:off x="8061476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400"/>
              <a:buNone/>
              <a:defRPr sz="1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 Box Slide">
  <p:cSld name="Footer Box Slide"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217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217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0" name="Google Shape;250;p217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51" name="Google Shape;251;p217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302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52" name="Google Shape;252;p217"/>
          <p:cNvSpPr/>
          <p:nvPr/>
        </p:nvSpPr>
        <p:spPr>
          <a:xfrm>
            <a:off x="630275" y="4883499"/>
            <a:ext cx="10944225" cy="851241"/>
          </a:xfrm>
          <a:prstGeom prst="roundRect">
            <a:avLst>
              <a:gd name="adj" fmla="val 50000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17"/>
          <p:cNvSpPr/>
          <p:nvPr/>
        </p:nvSpPr>
        <p:spPr>
          <a:xfrm>
            <a:off x="767408" y="4995685"/>
            <a:ext cx="626870" cy="626868"/>
          </a:xfrm>
          <a:custGeom>
            <a:avLst/>
            <a:gdLst/>
            <a:ahLst/>
            <a:cxnLst/>
            <a:rect l="l" t="t" r="r" b="b"/>
            <a:pathLst>
              <a:path w="836747" h="836747" extrusionOk="0">
                <a:moveTo>
                  <a:pt x="836748" y="418374"/>
                </a:moveTo>
                <a:cubicBezTo>
                  <a:pt x="836748" y="648571"/>
                  <a:pt x="650397" y="836748"/>
                  <a:pt x="418374" y="836748"/>
                </a:cubicBezTo>
                <a:cubicBezTo>
                  <a:pt x="188177" y="836748"/>
                  <a:pt x="0" y="650398"/>
                  <a:pt x="0" y="418374"/>
                </a:cubicBezTo>
                <a:cubicBezTo>
                  <a:pt x="0" y="188177"/>
                  <a:pt x="186350" y="0"/>
                  <a:pt x="418374" y="0"/>
                </a:cubicBezTo>
                <a:cubicBezTo>
                  <a:pt x="650397" y="0"/>
                  <a:pt x="836748" y="186350"/>
                  <a:pt x="836748" y="418374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4555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" name="Google Shape;254;p217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55" name="Google Shape;255;p21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217"/>
          <p:cNvSpPr txBox="1">
            <a:spLocks noGrp="1"/>
          </p:cNvSpPr>
          <p:nvPr>
            <p:ph type="body" idx="2"/>
          </p:nvPr>
        </p:nvSpPr>
        <p:spPr>
          <a:xfrm>
            <a:off x="1573581" y="4995685"/>
            <a:ext cx="9325754" cy="62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b="1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 b="1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&amp; Image Slide">
  <p:cSld name="Content &amp; Image Slide"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220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Google Shape;259;p220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0" name="Google Shape;260;p220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1" name="Google Shape;261;p220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540067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2" name="Google Shape;262;p220"/>
          <p:cNvSpPr>
            <a:spLocks noGrp="1"/>
          </p:cNvSpPr>
          <p:nvPr>
            <p:ph type="pic" idx="2"/>
          </p:nvPr>
        </p:nvSpPr>
        <p:spPr>
          <a:xfrm>
            <a:off x="6186048" y="1628800"/>
            <a:ext cx="5382065" cy="410524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63" name="Google Shape;263;p220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64" name="Google Shape;264;p22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&amp; 2 Image Slide">
  <p:cSld name="Content &amp; 2 Image Slide"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221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221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8" name="Google Shape;268;p221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69" name="Google Shape;269;p221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540067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0" name="Google Shape;270;p221"/>
          <p:cNvSpPr>
            <a:spLocks noGrp="1"/>
          </p:cNvSpPr>
          <p:nvPr>
            <p:ph type="pic" idx="2"/>
          </p:nvPr>
        </p:nvSpPr>
        <p:spPr>
          <a:xfrm>
            <a:off x="6186048" y="1628801"/>
            <a:ext cx="5382065" cy="198308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71" name="Google Shape;271;p221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72" name="Google Shape;272;p22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273" name="Google Shape;273;p221"/>
          <p:cNvSpPr>
            <a:spLocks noGrp="1"/>
          </p:cNvSpPr>
          <p:nvPr>
            <p:ph type="pic" idx="3"/>
          </p:nvPr>
        </p:nvSpPr>
        <p:spPr>
          <a:xfrm>
            <a:off x="6186048" y="3750970"/>
            <a:ext cx="5382065" cy="198308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>
  <p:cSld name="Titolo e contenuto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d4651d9510_0_105"/>
          <p:cNvSpPr txBox="1">
            <a:spLocks noGrp="1"/>
          </p:cNvSpPr>
          <p:nvPr>
            <p:ph type="body" idx="1"/>
          </p:nvPr>
        </p:nvSpPr>
        <p:spPr>
          <a:xfrm>
            <a:off x="239351" y="1484785"/>
            <a:ext cx="11713200" cy="464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3111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28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lvl="1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>
                <a:latin typeface="Arial"/>
                <a:ea typeface="Arial"/>
                <a:cs typeface="Arial"/>
                <a:sym typeface="Arial"/>
              </a:defRPr>
            </a:lvl2pPr>
            <a:lvl3pPr marL="1371600" lvl="2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 sz="2800">
                <a:latin typeface="Arial"/>
                <a:ea typeface="Arial"/>
                <a:cs typeface="Arial"/>
                <a:sym typeface="Arial"/>
              </a:defRPr>
            </a:lvl3pPr>
            <a:lvl4pPr marL="1828800" lvl="3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 sz="2800">
                <a:latin typeface="Arial"/>
                <a:ea typeface="Arial"/>
                <a:cs typeface="Arial"/>
                <a:sym typeface="Arial"/>
              </a:defRPr>
            </a:lvl4pPr>
            <a:lvl5pPr marL="2286000" lvl="4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 sz="2800">
                <a:latin typeface="Arial"/>
                <a:ea typeface="Arial"/>
                <a:cs typeface="Arial"/>
                <a:sym typeface="Arial"/>
              </a:defRPr>
            </a:lvl5pPr>
            <a:lvl6pPr marL="2743200" lvl="5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25000"/>
              </a:lnSpc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25000"/>
              </a:lnSpc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4" name="Google Shape;34;g3d4651d9510_0_105"/>
          <p:cNvSpPr txBox="1">
            <a:spLocks noGrp="1"/>
          </p:cNvSpPr>
          <p:nvPr>
            <p:ph type="title"/>
          </p:nvPr>
        </p:nvSpPr>
        <p:spPr>
          <a:xfrm>
            <a:off x="239351" y="80169"/>
            <a:ext cx="11713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Slide">
  <p:cSld name="Full Image Slide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222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22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222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78" name="Google Shape;278;p222"/>
          <p:cNvSpPr>
            <a:spLocks noGrp="1"/>
          </p:cNvSpPr>
          <p:nvPr>
            <p:ph type="pic" idx="2"/>
          </p:nvPr>
        </p:nvSpPr>
        <p:spPr>
          <a:xfrm>
            <a:off x="623888" y="1628800"/>
            <a:ext cx="10944225" cy="4105249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279" name="Google Shape;279;p222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80" name="Google Shape;280;p22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ighlight Box Slide">
  <p:cSld name="Highlight Box Slide"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223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23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4" name="Google Shape;284;p223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85" name="Google Shape;285;p223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540067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6" name="Google Shape;286;p223"/>
          <p:cNvSpPr>
            <a:spLocks noGrp="1"/>
          </p:cNvSpPr>
          <p:nvPr>
            <p:ph type="body" idx="2"/>
          </p:nvPr>
        </p:nvSpPr>
        <p:spPr>
          <a:xfrm>
            <a:off x="6168008" y="1628801"/>
            <a:ext cx="5400674" cy="4105249"/>
          </a:xfrm>
          <a:prstGeom prst="roundRect">
            <a:avLst>
              <a:gd name="adj" fmla="val 7952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7" name="Google Shape;287;p223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88" name="Google Shape;288;p22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 Highlight Box Slide">
  <p:cSld name="Small Highlight Box Slide"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24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24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2" name="Google Shape;292;p224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293" name="Google Shape;293;p224"/>
          <p:cNvSpPr txBox="1">
            <a:spLocks noGrp="1"/>
          </p:cNvSpPr>
          <p:nvPr>
            <p:ph type="body" idx="1"/>
          </p:nvPr>
        </p:nvSpPr>
        <p:spPr>
          <a:xfrm>
            <a:off x="623888" y="1628801"/>
            <a:ext cx="7776367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4" name="Google Shape;294;p224"/>
          <p:cNvSpPr>
            <a:spLocks noGrp="1"/>
          </p:cNvSpPr>
          <p:nvPr>
            <p:ph type="body" idx="2"/>
          </p:nvPr>
        </p:nvSpPr>
        <p:spPr>
          <a:xfrm>
            <a:off x="8760295" y="1628801"/>
            <a:ext cx="2807817" cy="4105249"/>
          </a:xfrm>
          <a:prstGeom prst="roundRect">
            <a:avLst>
              <a:gd name="adj" fmla="val 14732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216000" tIns="14400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5" name="Google Shape;295;p224"/>
          <p:cNvSpPr>
            <a:spLocks noGrp="1"/>
          </p:cNvSpPr>
          <p:nvPr>
            <p:ph type="body" idx="3"/>
          </p:nvPr>
        </p:nvSpPr>
        <p:spPr>
          <a:xfrm>
            <a:off x="8700580" y="1628775"/>
            <a:ext cx="2868612" cy="4105275"/>
          </a:xfrm>
          <a:prstGeom prst="roundRect">
            <a:avLst>
              <a:gd name="adj" fmla="val 11492"/>
            </a:avLst>
          </a:prstGeom>
          <a:solidFill>
            <a:schemeClr val="dk2"/>
          </a:solidFill>
          <a:ln>
            <a:noFill/>
          </a:ln>
        </p:spPr>
        <p:txBody>
          <a:bodyPr spcFirstLastPara="1" wrap="square" lIns="216000" tIns="216000" rIns="216000" bIns="216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b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96" name="Google Shape;296;p224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297" name="Google Shape;297;p22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1 Slide">
  <p:cSld name="Background Image 1 Slide">
    <p:spTree>
      <p:nvGrpSpPr>
        <p:cNvPr id="1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9" name="Google Shape;299;p226"/>
          <p:cNvPicPr preferRelativeResize="0"/>
          <p:nvPr/>
        </p:nvPicPr>
        <p:blipFill rotWithShape="1">
          <a:blip>
            <a:alphaModFix amt="18000"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300" name="Google Shape;300;p226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26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2" name="Google Shape;302;p226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03" name="Google Shape;303;p226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04" name="Google Shape;304;p226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226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2 Slide">
  <p:cSld name="Background Image 2 Slide"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" name="Google Shape;307;p227"/>
          <p:cNvPicPr preferRelativeResize="0"/>
          <p:nvPr/>
        </p:nvPicPr>
        <p:blipFill rotWithShape="1">
          <a:blip>
            <a:alphaModFix amt="15000"/>
          </a:blip>
          <a:srcRect/>
          <a:stretch/>
        </p:blipFill>
        <p:spPr>
          <a:xfrm>
            <a:off x="0" y="0"/>
            <a:ext cx="12192000" cy="6868095"/>
          </a:xfrm>
          <a:prstGeom prst="rect">
            <a:avLst/>
          </a:prstGeom>
          <a:noFill/>
          <a:ln>
            <a:noFill/>
          </a:ln>
        </p:spPr>
      </p:pic>
      <p:sp>
        <p:nvSpPr>
          <p:cNvPr id="308" name="Google Shape;308;p227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27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0" name="Google Shape;310;p227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1" name="Google Shape;311;p227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12" name="Google Shape;312;p22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227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3 Slide">
  <p:cSld name="Background Image 3 Slide">
    <p:spTree>
      <p:nvGrpSpPr>
        <p:cNvPr id="1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5" name="Google Shape;315;p228"/>
          <p:cNvPicPr preferRelativeResize="0"/>
          <p:nvPr/>
        </p:nvPicPr>
        <p:blipFill rotWithShape="1">
          <a:blip>
            <a:alphaModFix amt="10000"/>
          </a:blip>
          <a:srcRect/>
          <a:stretch/>
        </p:blipFill>
        <p:spPr>
          <a:xfrm>
            <a:off x="0" y="1"/>
            <a:ext cx="12192000" cy="6868094"/>
          </a:xfrm>
          <a:prstGeom prst="rect">
            <a:avLst/>
          </a:prstGeom>
          <a:noFill/>
          <a:ln>
            <a:noFill/>
          </a:ln>
        </p:spPr>
      </p:pic>
      <p:sp>
        <p:nvSpPr>
          <p:cNvPr id="316" name="Google Shape;316;p228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28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228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19" name="Google Shape;319;p228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20" name="Google Shape;320;p228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321" name="Google Shape;321;p228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sic Title Only Slide (Dark)">
  <p:cSld name="Basic Title Only Slide (Dark)">
    <p:bg>
      <p:bgPr>
        <a:solidFill>
          <a:schemeClr val="dk1"/>
        </a:solidFill>
        <a:effectLst/>
      </p:bgPr>
    </p:bg>
    <p:spTree>
      <p:nvGrpSpPr>
        <p:cNvPr id="1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229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229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25" name="Google Shape;325;p229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26" name="Google Shape;326;p229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Slide (Dark) ">
  <p:cSld name="Title Only Slide (Dark) ">
    <p:bg>
      <p:bgPr>
        <a:solidFill>
          <a:schemeClr val="dk1"/>
        </a:solidFill>
        <a:effectLst/>
      </p:bgPr>
    </p:bg>
    <p:spTree>
      <p:nvGrpSpPr>
        <p:cNvPr id="1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230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9" name="Google Shape;329;p230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0" name="Google Shape;330;p230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31" name="Google Shape;331;p230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2" name="Google Shape;332;p23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Focus Slide (Add) (Dark)">
  <p:cSld name="Image Focus Slide (Add) (Dark)">
    <p:bg>
      <p:bgPr>
        <a:solidFill>
          <a:schemeClr val="dk1"/>
        </a:solidFill>
        <a:effectLst/>
      </p:bgPr>
    </p:bg>
    <p:spTree>
      <p:nvGrpSpPr>
        <p:cNvPr id="1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232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55656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5" name="Google Shape;335;p232"/>
          <p:cNvSpPr>
            <a:spLocks noGrp="1"/>
          </p:cNvSpPr>
          <p:nvPr>
            <p:ph type="pic" idx="2"/>
          </p:nvPr>
        </p:nvSpPr>
        <p:spPr>
          <a:xfrm>
            <a:off x="8855781" y="1"/>
            <a:ext cx="3336220" cy="6868095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336" name="Google Shape;336;p232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37" name="Google Shape;337;p232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38" name="Google Shape;338;p23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 Focus Slide (Dark)">
  <p:cSld name="Image Focus Slide (Dark)">
    <p:bg>
      <p:bgPr>
        <a:solidFill>
          <a:schemeClr val="dk1"/>
        </a:solidFill>
        <a:effectLst/>
      </p:bgPr>
    </p:bg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Google Shape;340;p23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8855782" y="2"/>
            <a:ext cx="3336219" cy="6857999"/>
          </a:xfrm>
          <a:custGeom>
            <a:avLst/>
            <a:gdLst/>
            <a:ahLst/>
            <a:cxnLst/>
            <a:rect l="l" t="t" r="r" b="b"/>
            <a:pathLst>
              <a:path w="3336219" h="6857999" extrusionOk="0">
                <a:moveTo>
                  <a:pt x="0" y="0"/>
                </a:moveTo>
                <a:lnTo>
                  <a:pt x="3336219" y="0"/>
                </a:lnTo>
                <a:lnTo>
                  <a:pt x="3336219" y="6857999"/>
                </a:lnTo>
                <a:lnTo>
                  <a:pt x="744402" y="6857999"/>
                </a:lnTo>
                <a:lnTo>
                  <a:pt x="2391747" y="1749952"/>
                </a:lnTo>
                <a:close/>
              </a:path>
            </a:pathLst>
          </a:custGeom>
          <a:noFill/>
          <a:ln>
            <a:noFill/>
          </a:ln>
        </p:spPr>
      </p:pic>
      <p:sp>
        <p:nvSpPr>
          <p:cNvPr id="341" name="Google Shape;341;p233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2" name="Google Shape;342;p233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43" name="Google Shape;343;p233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44" name="Google Shape;344;p23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 1">
  <p:cSld name="Blank 1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d2c876859e_1_115"/>
          <p:cNvSpPr txBox="1">
            <a:spLocks noGrp="1"/>
          </p:cNvSpPr>
          <p:nvPr>
            <p:ph type="sldNum" idx="12"/>
          </p:nvPr>
        </p:nvSpPr>
        <p:spPr>
          <a:xfrm>
            <a:off x="8778240" y="6377941"/>
            <a:ext cx="280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1" name="Google Shape;51;g3d2c876859e_1_115"/>
          <p:cNvSpPr txBox="1">
            <a:spLocks noGrp="1"/>
          </p:cNvSpPr>
          <p:nvPr>
            <p:ph type="ftr" idx="11"/>
          </p:nvPr>
        </p:nvSpPr>
        <p:spPr>
          <a:xfrm>
            <a:off x="1056567" y="6478477"/>
            <a:ext cx="2106300" cy="2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300" b="0" i="0" u="none" strike="noStrike" cap="none">
                <a:solidFill>
                  <a:srgbClr val="20435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2" name="Google Shape;52;g3d2c876859e_1_115"/>
          <p:cNvSpPr/>
          <p:nvPr/>
        </p:nvSpPr>
        <p:spPr>
          <a:xfrm>
            <a:off x="-45975" y="-32325"/>
            <a:ext cx="12335100" cy="6940800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 (Dark)">
  <p:cSld name="Content Slide (Dark)">
    <p:bg>
      <p:bgPr>
        <a:solidFill>
          <a:schemeClr val="dk1"/>
        </a:solidFill>
        <a:effectLst/>
      </p:bgPr>
    </p:bg>
    <p:spTree>
      <p:nvGrpSpPr>
        <p:cNvPr id="1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Google Shape;346;p234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234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8" name="Google Shape;348;p234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49" name="Google Shape;349;p234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0" name="Google Shape;350;p234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51" name="Google Shape;351;p23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Point Slide (Dark)">
  <p:cSld name="3 Point Slide (Dark)">
    <p:bg>
      <p:bgPr>
        <a:solidFill>
          <a:schemeClr val="dk1"/>
        </a:solidFill>
        <a:effectLst/>
      </p:bgPr>
    </p:bg>
    <p:spTree>
      <p:nvGrpSpPr>
        <p:cNvPr id="1" name="Shape 3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" name="Google Shape;353;p235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4" name="Google Shape;354;p235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5" name="Google Shape;355;p235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56" name="Google Shape;356;p235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57" name="Google Shape;357;p235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358" name="Google Shape;358;p235"/>
          <p:cNvSpPr txBox="1">
            <a:spLocks noGrp="1"/>
          </p:cNvSpPr>
          <p:nvPr>
            <p:ph type="body" idx="1"/>
          </p:nvPr>
        </p:nvSpPr>
        <p:spPr>
          <a:xfrm>
            <a:off x="1706234" y="2056721"/>
            <a:ext cx="1384461" cy="13782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59" name="Google Shape;359;p235"/>
          <p:cNvSpPr txBox="1">
            <a:spLocks noGrp="1"/>
          </p:cNvSpPr>
          <p:nvPr>
            <p:ph type="body" idx="2"/>
          </p:nvPr>
        </p:nvSpPr>
        <p:spPr>
          <a:xfrm>
            <a:off x="5414400" y="2056721"/>
            <a:ext cx="1384461" cy="13782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0" name="Google Shape;360;p235"/>
          <p:cNvSpPr txBox="1">
            <a:spLocks noGrp="1"/>
          </p:cNvSpPr>
          <p:nvPr>
            <p:ph type="body" idx="3"/>
          </p:nvPr>
        </p:nvSpPr>
        <p:spPr>
          <a:xfrm>
            <a:off x="9122564" y="2056721"/>
            <a:ext cx="1384461" cy="1378238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61" name="Google Shape;361;p235"/>
          <p:cNvSpPr txBox="1">
            <a:spLocks noGrp="1"/>
          </p:cNvSpPr>
          <p:nvPr>
            <p:ph type="body" idx="4"/>
          </p:nvPr>
        </p:nvSpPr>
        <p:spPr>
          <a:xfrm>
            <a:off x="629907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2" name="Google Shape;362;p235"/>
          <p:cNvSpPr txBox="1">
            <a:spLocks noGrp="1"/>
          </p:cNvSpPr>
          <p:nvPr>
            <p:ph type="body" idx="5"/>
          </p:nvPr>
        </p:nvSpPr>
        <p:spPr>
          <a:xfrm>
            <a:off x="4345691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63" name="Google Shape;363;p235"/>
          <p:cNvSpPr txBox="1">
            <a:spLocks noGrp="1"/>
          </p:cNvSpPr>
          <p:nvPr>
            <p:ph type="body" idx="6"/>
          </p:nvPr>
        </p:nvSpPr>
        <p:spPr>
          <a:xfrm>
            <a:off x="8061476" y="3832018"/>
            <a:ext cx="3506637" cy="19020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08000" tIns="0" rIns="108000" bIns="1080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None/>
              <a:defRPr sz="1600">
                <a:solidFill>
                  <a:schemeClr val="lt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 Point Slide (Dark)">
  <p:cSld name="6 Point Slide (Dark)">
    <p:bg>
      <p:bgPr>
        <a:solidFill>
          <a:schemeClr val="dk1"/>
        </a:solidFill>
        <a:effectLst/>
      </p:bgPr>
    </p:bg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p236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6" name="Google Shape;366;p236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7" name="Google Shape;367;p236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68" name="Google Shape;368;p236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69" name="Google Shape;369;p236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370" name="Google Shape;370;p236"/>
          <p:cNvSpPr txBox="1">
            <a:spLocks noGrp="1"/>
          </p:cNvSpPr>
          <p:nvPr>
            <p:ph type="body" idx="1"/>
          </p:nvPr>
        </p:nvSpPr>
        <p:spPr>
          <a:xfrm>
            <a:off x="623888" y="1632931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1" name="Google Shape;371;p236"/>
          <p:cNvSpPr txBox="1">
            <a:spLocks noGrp="1"/>
          </p:cNvSpPr>
          <p:nvPr>
            <p:ph type="body" idx="2"/>
          </p:nvPr>
        </p:nvSpPr>
        <p:spPr>
          <a:xfrm>
            <a:off x="623888" y="2964769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2" name="Google Shape;372;p236"/>
          <p:cNvSpPr txBox="1">
            <a:spLocks noGrp="1"/>
          </p:cNvSpPr>
          <p:nvPr>
            <p:ph type="body" idx="3"/>
          </p:nvPr>
        </p:nvSpPr>
        <p:spPr>
          <a:xfrm>
            <a:off x="623888" y="4296607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3" name="Google Shape;373;p236"/>
          <p:cNvSpPr txBox="1">
            <a:spLocks noGrp="1"/>
          </p:cNvSpPr>
          <p:nvPr>
            <p:ph type="body" idx="4"/>
          </p:nvPr>
        </p:nvSpPr>
        <p:spPr>
          <a:xfrm>
            <a:off x="5663685" y="1632931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4" name="Google Shape;374;p236"/>
          <p:cNvSpPr txBox="1">
            <a:spLocks noGrp="1"/>
          </p:cNvSpPr>
          <p:nvPr>
            <p:ph type="body" idx="5"/>
          </p:nvPr>
        </p:nvSpPr>
        <p:spPr>
          <a:xfrm>
            <a:off x="5663685" y="2964769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5" name="Google Shape;375;p236"/>
          <p:cNvSpPr txBox="1">
            <a:spLocks noGrp="1"/>
          </p:cNvSpPr>
          <p:nvPr>
            <p:ph type="body" idx="6"/>
          </p:nvPr>
        </p:nvSpPr>
        <p:spPr>
          <a:xfrm>
            <a:off x="5663685" y="4296607"/>
            <a:ext cx="960600" cy="956282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2000"/>
              <a:buNone/>
              <a:defRPr sz="20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76" name="Google Shape;376;p236"/>
          <p:cNvSpPr txBox="1">
            <a:spLocks noGrp="1"/>
          </p:cNvSpPr>
          <p:nvPr>
            <p:ph type="body" idx="7"/>
          </p:nvPr>
        </p:nvSpPr>
        <p:spPr>
          <a:xfrm>
            <a:off x="1827212" y="2001032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7" name="Google Shape;377;p236"/>
          <p:cNvSpPr txBox="1">
            <a:spLocks noGrp="1"/>
          </p:cNvSpPr>
          <p:nvPr>
            <p:ph type="body" idx="8"/>
          </p:nvPr>
        </p:nvSpPr>
        <p:spPr>
          <a:xfrm>
            <a:off x="1827212" y="3332108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8" name="Google Shape;378;p236"/>
          <p:cNvSpPr txBox="1">
            <a:spLocks noGrp="1"/>
          </p:cNvSpPr>
          <p:nvPr>
            <p:ph type="body" idx="9"/>
          </p:nvPr>
        </p:nvSpPr>
        <p:spPr>
          <a:xfrm>
            <a:off x="1827212" y="4663184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79" name="Google Shape;379;p236"/>
          <p:cNvSpPr txBox="1">
            <a:spLocks noGrp="1"/>
          </p:cNvSpPr>
          <p:nvPr>
            <p:ph type="body" idx="13"/>
          </p:nvPr>
        </p:nvSpPr>
        <p:spPr>
          <a:xfrm>
            <a:off x="6867009" y="2001032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0" name="Google Shape;380;p236"/>
          <p:cNvSpPr txBox="1">
            <a:spLocks noGrp="1"/>
          </p:cNvSpPr>
          <p:nvPr>
            <p:ph type="body" idx="14"/>
          </p:nvPr>
        </p:nvSpPr>
        <p:spPr>
          <a:xfrm>
            <a:off x="6867009" y="3332108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1" name="Google Shape;381;p236"/>
          <p:cNvSpPr txBox="1">
            <a:spLocks noGrp="1"/>
          </p:cNvSpPr>
          <p:nvPr>
            <p:ph type="body" idx="15"/>
          </p:nvPr>
        </p:nvSpPr>
        <p:spPr>
          <a:xfrm>
            <a:off x="6867009" y="4663184"/>
            <a:ext cx="3593749" cy="1075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None/>
              <a:defRPr sz="1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6pPr>
            <a:lvl7pPr marL="3200400" lvl="6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oter Box Slide (Dark)">
  <p:cSld name="Footer Box Slide (Dark)">
    <p:bg>
      <p:bgPr>
        <a:solidFill>
          <a:schemeClr val="dk1"/>
        </a:solidFill>
        <a:effectLst/>
      </p:bgPr>
    </p:bg>
    <p:spTree>
      <p:nvGrpSpPr>
        <p:cNvPr id="1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p237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4" name="Google Shape;384;p237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5" name="Google Shape;385;p237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86" name="Google Shape;386;p237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302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87" name="Google Shape;387;p237"/>
          <p:cNvSpPr/>
          <p:nvPr/>
        </p:nvSpPr>
        <p:spPr>
          <a:xfrm>
            <a:off x="630275" y="4883499"/>
            <a:ext cx="10944225" cy="851241"/>
          </a:xfrm>
          <a:prstGeom prst="roundRect">
            <a:avLst>
              <a:gd name="adj" fmla="val 50000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8" name="Google Shape;388;p237"/>
          <p:cNvSpPr/>
          <p:nvPr/>
        </p:nvSpPr>
        <p:spPr>
          <a:xfrm>
            <a:off x="767408" y="4995685"/>
            <a:ext cx="626870" cy="626868"/>
          </a:xfrm>
          <a:custGeom>
            <a:avLst/>
            <a:gdLst/>
            <a:ahLst/>
            <a:cxnLst/>
            <a:rect l="l" t="t" r="r" b="b"/>
            <a:pathLst>
              <a:path w="836747" h="836747" extrusionOk="0">
                <a:moveTo>
                  <a:pt x="836748" y="418374"/>
                </a:moveTo>
                <a:cubicBezTo>
                  <a:pt x="836748" y="648571"/>
                  <a:pt x="650397" y="836748"/>
                  <a:pt x="418374" y="836748"/>
                </a:cubicBezTo>
                <a:cubicBezTo>
                  <a:pt x="188177" y="836748"/>
                  <a:pt x="0" y="650398"/>
                  <a:pt x="0" y="418374"/>
                </a:cubicBezTo>
                <a:cubicBezTo>
                  <a:pt x="0" y="188177"/>
                  <a:pt x="186350" y="0"/>
                  <a:pt x="418374" y="0"/>
                </a:cubicBezTo>
                <a:cubicBezTo>
                  <a:pt x="650397" y="0"/>
                  <a:pt x="836748" y="186350"/>
                  <a:pt x="836748" y="418374"/>
                </a:cubicBezTo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45556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9" name="Google Shape;389;p237"/>
          <p:cNvSpPr txBox="1">
            <a:spLocks noGrp="1"/>
          </p:cNvSpPr>
          <p:nvPr>
            <p:ph type="body" idx="2"/>
          </p:nvPr>
        </p:nvSpPr>
        <p:spPr>
          <a:xfrm>
            <a:off x="1573581" y="4995685"/>
            <a:ext cx="9325754" cy="626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2pPr>
            <a:lvl3pPr marL="1371600" lvl="2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3pPr>
            <a:lvl4pPr marL="1828800" lvl="3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4pPr>
            <a:lvl5pPr marL="2286000" lvl="4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>
                <a:solidFill>
                  <a:schemeClr val="dk1"/>
                </a:solidFill>
              </a:defRPr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390" name="Google Shape;390;p237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91" name="Google Shape;391;p23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Column Slide (Dark)">
  <p:cSld name="2 Column Slide (Dark)">
    <p:bg>
      <p:bgPr>
        <a:solidFill>
          <a:schemeClr val="dk1"/>
        </a:solidFill>
        <a:effectLst/>
      </p:bgPr>
    </p:bg>
    <p:spTree>
      <p:nvGrpSpPr>
        <p:cNvPr id="1" name="Shape 3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Google Shape;393;p238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4" name="Google Shape;394;p238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5" name="Google Shape;395;p238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396" name="Google Shape;396;p238"/>
          <p:cNvSpPr txBox="1">
            <a:spLocks noGrp="1"/>
          </p:cNvSpPr>
          <p:nvPr>
            <p:ph type="body" idx="1"/>
          </p:nvPr>
        </p:nvSpPr>
        <p:spPr>
          <a:xfrm>
            <a:off x="623888" y="1628801"/>
            <a:ext cx="5400676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7" name="Google Shape;397;p238"/>
          <p:cNvSpPr txBox="1">
            <a:spLocks noGrp="1"/>
          </p:cNvSpPr>
          <p:nvPr>
            <p:ph type="body" idx="2"/>
          </p:nvPr>
        </p:nvSpPr>
        <p:spPr>
          <a:xfrm>
            <a:off x="6167438" y="1628801"/>
            <a:ext cx="5400676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98" name="Google Shape;398;p238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399" name="Google Shape;399;p238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&amp; Image Slide (Dark)">
  <p:cSld name="Content &amp; Image Slide (Dark)">
    <p:bg>
      <p:bgPr>
        <a:solidFill>
          <a:schemeClr val="dk1"/>
        </a:solidFill>
        <a:effectLst/>
      </p:bgPr>
    </p:bg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240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2" name="Google Shape;402;p240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3" name="Google Shape;403;p240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04" name="Google Shape;404;p240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540067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5" name="Google Shape;405;p240"/>
          <p:cNvSpPr>
            <a:spLocks noGrp="1"/>
          </p:cNvSpPr>
          <p:nvPr>
            <p:ph type="pic" idx="2"/>
          </p:nvPr>
        </p:nvSpPr>
        <p:spPr>
          <a:xfrm>
            <a:off x="6186048" y="1628800"/>
            <a:ext cx="5382065" cy="4105249"/>
          </a:xfrm>
          <a:prstGeom prst="rect">
            <a:avLst/>
          </a:prstGeom>
          <a:solidFill>
            <a:srgbClr val="2B3542"/>
          </a:solidFill>
          <a:ln>
            <a:noFill/>
          </a:ln>
        </p:spPr>
      </p:sp>
      <p:sp>
        <p:nvSpPr>
          <p:cNvPr id="406" name="Google Shape;406;p240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07" name="Google Shape;407;p240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&amp; 2 Image Slide (Dark)">
  <p:cSld name="Content &amp; 2 Image Slide (Dark)">
    <p:bg>
      <p:bgPr>
        <a:solidFill>
          <a:schemeClr val="dk1"/>
        </a:solidFill>
        <a:effectLst/>
      </p:bgPr>
    </p:bg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41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0" name="Google Shape;410;p241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1" name="Google Shape;411;p241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12" name="Google Shape;412;p241"/>
          <p:cNvSpPr txBox="1">
            <a:spLocks noGrp="1"/>
          </p:cNvSpPr>
          <p:nvPr>
            <p:ph type="body" idx="1"/>
          </p:nvPr>
        </p:nvSpPr>
        <p:spPr>
          <a:xfrm>
            <a:off x="623889" y="1628801"/>
            <a:ext cx="5400674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3" name="Google Shape;413;p241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14" name="Google Shape;414;p24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415" name="Google Shape;415;p241"/>
          <p:cNvSpPr>
            <a:spLocks noGrp="1"/>
          </p:cNvSpPr>
          <p:nvPr>
            <p:ph type="pic" idx="2"/>
          </p:nvPr>
        </p:nvSpPr>
        <p:spPr>
          <a:xfrm>
            <a:off x="6186048" y="1628801"/>
            <a:ext cx="5382065" cy="1983080"/>
          </a:xfrm>
          <a:prstGeom prst="rect">
            <a:avLst/>
          </a:prstGeom>
          <a:solidFill>
            <a:srgbClr val="2B3542"/>
          </a:solidFill>
          <a:ln>
            <a:noFill/>
          </a:ln>
        </p:spPr>
      </p:sp>
      <p:sp>
        <p:nvSpPr>
          <p:cNvPr id="416" name="Google Shape;416;p241"/>
          <p:cNvSpPr>
            <a:spLocks noGrp="1"/>
          </p:cNvSpPr>
          <p:nvPr>
            <p:ph type="pic" idx="3"/>
          </p:nvPr>
        </p:nvSpPr>
        <p:spPr>
          <a:xfrm>
            <a:off x="6186048" y="3750970"/>
            <a:ext cx="5382065" cy="1983080"/>
          </a:xfrm>
          <a:prstGeom prst="rect">
            <a:avLst/>
          </a:prstGeom>
          <a:solidFill>
            <a:srgbClr val="2B3542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ull Image Slide (Dark)">
  <p:cSld name="Full Image Slide (Dark)">
    <p:bg>
      <p:bgPr>
        <a:solidFill>
          <a:schemeClr val="dk1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242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9" name="Google Shape;419;p242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0" name="Google Shape;420;p242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1" name="Google Shape;421;p242"/>
          <p:cNvSpPr>
            <a:spLocks noGrp="1"/>
          </p:cNvSpPr>
          <p:nvPr>
            <p:ph type="pic" idx="2"/>
          </p:nvPr>
        </p:nvSpPr>
        <p:spPr>
          <a:xfrm>
            <a:off x="623888" y="1628800"/>
            <a:ext cx="10944225" cy="4105249"/>
          </a:xfrm>
          <a:prstGeom prst="rect">
            <a:avLst/>
          </a:prstGeom>
          <a:solidFill>
            <a:srgbClr val="2B3542"/>
          </a:solidFill>
          <a:ln>
            <a:noFill/>
          </a:ln>
        </p:spPr>
      </p:sp>
      <p:sp>
        <p:nvSpPr>
          <p:cNvPr id="422" name="Google Shape;422;p242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23" name="Google Shape;423;p242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Highlight Box (Dark)">
  <p:cSld name="Highlight Box (Dark)">
    <p:bg>
      <p:bgPr>
        <a:solidFill>
          <a:schemeClr val="dk1"/>
        </a:solidFill>
        <a:effectLst/>
      </p:bgPr>
    </p:bg>
    <p:spTree>
      <p:nvGrpSpPr>
        <p:cNvPr id="1" name="Shape 4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5" name="Google Shape;425;p243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6" name="Google Shape;426;p243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7" name="Google Shape;427;p243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28" name="Google Shape;428;p243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540067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9" name="Google Shape;429;p243"/>
          <p:cNvSpPr>
            <a:spLocks noGrp="1"/>
          </p:cNvSpPr>
          <p:nvPr>
            <p:ph type="body" idx="2"/>
          </p:nvPr>
        </p:nvSpPr>
        <p:spPr>
          <a:xfrm>
            <a:off x="6168008" y="1628801"/>
            <a:ext cx="5400674" cy="4105249"/>
          </a:xfrm>
          <a:prstGeom prst="roundRect">
            <a:avLst>
              <a:gd name="adj" fmla="val 795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0" name="Google Shape;430;p243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31" name="Google Shape;431;p243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mall Highlight Box Slide (Dark)">
  <p:cSld name="Small Highlight Box Slide (Dark)">
    <p:bg>
      <p:bgPr>
        <a:solidFill>
          <a:schemeClr val="dk1"/>
        </a:solidFill>
        <a:effectLst/>
      </p:bgPr>
    </p:bg>
    <p:spTree>
      <p:nvGrpSpPr>
        <p:cNvPr id="1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244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244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5" name="Google Shape;435;p244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36" name="Google Shape;436;p244"/>
          <p:cNvSpPr txBox="1">
            <a:spLocks noGrp="1"/>
          </p:cNvSpPr>
          <p:nvPr>
            <p:ph type="body" idx="1"/>
          </p:nvPr>
        </p:nvSpPr>
        <p:spPr>
          <a:xfrm>
            <a:off x="623888" y="1628801"/>
            <a:ext cx="7776367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7" name="Google Shape;437;p244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38" name="Google Shape;438;p24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439" name="Google Shape;439;p244"/>
          <p:cNvSpPr>
            <a:spLocks noGrp="1"/>
          </p:cNvSpPr>
          <p:nvPr>
            <p:ph type="body" idx="2"/>
          </p:nvPr>
        </p:nvSpPr>
        <p:spPr>
          <a:xfrm>
            <a:off x="8700580" y="1628775"/>
            <a:ext cx="2868612" cy="4105275"/>
          </a:xfrm>
          <a:prstGeom prst="roundRect">
            <a:avLst>
              <a:gd name="adj" fmla="val 11492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216000" tIns="216000" rIns="216000" bIns="216000" anchor="ctr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22860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228600" algn="ctr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our Focus Slide">
  <p:cSld name="Colour Focus Slid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11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211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11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7" name="Google Shape;57;p211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58" name="Google Shape;58;p21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 Highlight Box Slide (Dark)">
  <p:cSld name="3 Highlight Box Slide (Dark)">
    <p:bg>
      <p:bgPr>
        <a:solidFill>
          <a:schemeClr val="dk1"/>
        </a:solidFill>
        <a:effectLst/>
      </p:bgPr>
    </p:bg>
    <p:spTree>
      <p:nvGrpSpPr>
        <p:cNvPr id="1" name="Shape 4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" name="Google Shape;441;p245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2" name="Google Shape;442;p245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3" name="Google Shape;443;p245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44" name="Google Shape;444;p245"/>
          <p:cNvSpPr>
            <a:spLocks noGrp="1"/>
          </p:cNvSpPr>
          <p:nvPr>
            <p:ph type="body" idx="1"/>
          </p:nvPr>
        </p:nvSpPr>
        <p:spPr>
          <a:xfrm>
            <a:off x="8104505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5" name="Google Shape;445;p245"/>
          <p:cNvSpPr>
            <a:spLocks noGrp="1"/>
          </p:cNvSpPr>
          <p:nvPr>
            <p:ph type="body" idx="2"/>
          </p:nvPr>
        </p:nvSpPr>
        <p:spPr>
          <a:xfrm>
            <a:off x="4351019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6" name="Google Shape;446;p245"/>
          <p:cNvSpPr>
            <a:spLocks noGrp="1"/>
          </p:cNvSpPr>
          <p:nvPr>
            <p:ph type="body" idx="3"/>
          </p:nvPr>
        </p:nvSpPr>
        <p:spPr>
          <a:xfrm>
            <a:off x="623888" y="1628775"/>
            <a:ext cx="3467100" cy="4105249"/>
          </a:xfrm>
          <a:prstGeom prst="roundRect">
            <a:avLst>
              <a:gd name="adj" fmla="val 9341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216000" tIns="144000" rIns="216000" bIns="21600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7" name="Google Shape;447;p245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48" name="Google Shape;448;p245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  <p15:guide id="4" pos="3795">
          <p15:clr>
            <a:srgbClr val="FBAE40"/>
          </p15:clr>
        </p15:guide>
        <p15:guide id="5" pos="3885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1 Slide (Dark)">
  <p:cSld name="Background Image 1 Slide (Dark)">
    <p:bg>
      <p:bgPr>
        <a:solidFill>
          <a:schemeClr val="dk1"/>
        </a:solidFill>
        <a:effectLst/>
      </p:bgPr>
    </p:bg>
    <p:spTree>
      <p:nvGrpSpPr>
        <p:cNvPr id="1" name="Shape 4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" name="Google Shape;450;p246"/>
          <p:cNvPicPr preferRelativeResize="0"/>
          <p:nvPr/>
        </p:nvPicPr>
        <p:blipFill rotWithShape="1">
          <a:blip>
            <a:alphaModFix amt="18000"/>
          </a:blip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451" name="Google Shape;451;p246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246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3" name="Google Shape;453;p246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54" name="Google Shape;454;p246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55" name="Google Shape;455;p246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456" name="Google Shape;456;p246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2 Slide (Dark)">
  <p:cSld name="Background Image 2 Slide (Dark)">
    <p:bg>
      <p:bgPr>
        <a:solidFill>
          <a:schemeClr val="dk1"/>
        </a:solidFill>
        <a:effectLst/>
      </p:bgPr>
    </p:bg>
    <p:spTree>
      <p:nvGrpSpPr>
        <p:cNvPr id="1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8" name="Google Shape;458;p247"/>
          <p:cNvPicPr preferRelativeResize="0"/>
          <p:nvPr/>
        </p:nvPicPr>
        <p:blipFill rotWithShape="1">
          <a:blip>
            <a:alphaModFix amt="15000"/>
          </a:blip>
          <a:srcRect/>
          <a:stretch/>
        </p:blipFill>
        <p:spPr>
          <a:xfrm>
            <a:off x="0" y="0"/>
            <a:ext cx="12192000" cy="6868095"/>
          </a:xfrm>
          <a:prstGeom prst="rect">
            <a:avLst/>
          </a:prstGeom>
          <a:noFill/>
          <a:ln>
            <a:noFill/>
          </a:ln>
        </p:spPr>
      </p:pic>
      <p:sp>
        <p:nvSpPr>
          <p:cNvPr id="459" name="Google Shape;459;p247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247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1" name="Google Shape;461;p247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62" name="Google Shape;462;p247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63" name="Google Shape;463;p247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464" name="Google Shape;464;p247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Image 3 Slide (Dark)">
  <p:cSld name="Background Image 3 Slide (Dark)">
    <p:bg>
      <p:bgPr>
        <a:solidFill>
          <a:schemeClr val="dk1"/>
        </a:solidFill>
        <a:effectLst/>
      </p:bgPr>
    </p:bg>
    <p:spTree>
      <p:nvGrpSpPr>
        <p:cNvPr id="1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6" name="Google Shape;466;p248"/>
          <p:cNvPicPr preferRelativeResize="0"/>
          <p:nvPr/>
        </p:nvPicPr>
        <p:blipFill rotWithShape="1">
          <a:blip>
            <a:alphaModFix amt="10000"/>
          </a:blip>
          <a:srcRect/>
          <a:stretch/>
        </p:blipFill>
        <p:spPr>
          <a:xfrm>
            <a:off x="0" y="1"/>
            <a:ext cx="12192000" cy="6868094"/>
          </a:xfrm>
          <a:prstGeom prst="rect">
            <a:avLst/>
          </a:prstGeom>
          <a:noFill/>
          <a:ln>
            <a:noFill/>
          </a:ln>
        </p:spPr>
      </p:pic>
      <p:sp>
        <p:nvSpPr>
          <p:cNvPr id="467" name="Google Shape;467;p248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8" name="Google Shape;468;p248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9" name="Google Shape;469;p248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70" name="Google Shape;470;p248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471" name="Google Shape;471;p248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  <p:sp>
        <p:nvSpPr>
          <p:cNvPr id="472" name="Google Shape;472;p248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800"/>
              <a:buChar char="•"/>
              <a:defRPr>
                <a:solidFill>
                  <a:schemeClr val="lt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600"/>
              <a:buChar char="•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40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1: Content, 1 Column">
  <p:cSld name="CUSTOM">
    <p:spTree>
      <p:nvGrpSpPr>
        <p:cNvPr id="1" name="Shape 4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4" name="Google Shape;474;g3d1f17520ef_0_521"/>
          <p:cNvSpPr txBox="1">
            <a:spLocks noGrp="1"/>
          </p:cNvSpPr>
          <p:nvPr>
            <p:ph type="body" idx="1"/>
          </p:nvPr>
        </p:nvSpPr>
        <p:spPr>
          <a:xfrm>
            <a:off x="609867" y="3429000"/>
            <a:ext cx="8229300" cy="24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1pPr>
            <a:lvl2pPr marL="914400" lvl="1" indent="-2286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00"/>
              <a:buNone/>
              <a:defRPr sz="1300"/>
            </a:lvl2pPr>
            <a:lvl3pPr marL="1371600" lvl="2" indent="-31115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00"/>
              <a:buChar char="•"/>
              <a:defRPr sz="1300"/>
            </a:lvl3pPr>
            <a:lvl4pPr marL="1828800" lvl="3" indent="-31115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00"/>
              <a:buChar char="•"/>
              <a:defRPr sz="1300"/>
            </a:lvl4pPr>
            <a:lvl5pPr marL="2286000" lvl="4" indent="-31115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00"/>
              <a:buChar char="•"/>
              <a:defRPr sz="1300"/>
            </a:lvl5pPr>
            <a:lvl6pPr marL="2743200" lvl="5" indent="-31115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SzPts val="1300"/>
              <a:buChar char="•"/>
              <a:defRPr sz="1300"/>
            </a:lvl6pPr>
            <a:lvl7pPr marL="3200400" lvl="6" indent="-31115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7pPr>
            <a:lvl8pPr marL="3657600" lvl="7" indent="-31115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8pPr>
            <a:lvl9pPr marL="4114800" lvl="8" indent="-311150" algn="l">
              <a:lnSpc>
                <a:spcPct val="125000"/>
              </a:lnSpc>
              <a:spcBef>
                <a:spcPts val="500"/>
              </a:spcBef>
              <a:spcAft>
                <a:spcPts val="0"/>
              </a:spcAft>
              <a:buSzPts val="1300"/>
              <a:buChar char="•"/>
              <a:defRPr sz="1300"/>
            </a:lvl9pPr>
          </a:lstStyle>
          <a:p>
            <a:endParaRPr/>
          </a:p>
        </p:txBody>
      </p:sp>
      <p:sp>
        <p:nvSpPr>
          <p:cNvPr id="475" name="Google Shape;475;g3d1f17520ef_0_521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10972800" cy="14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 b="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Hedvig Letters Serif"/>
              <a:buNone/>
              <a:defRPr>
                <a:latin typeface="Hedvig Letters Serif"/>
                <a:ea typeface="Hedvig Letters Serif"/>
                <a:cs typeface="Hedvig Letters Serif"/>
                <a:sym typeface="Hedvig Letters Serif"/>
              </a:defRPr>
            </a:lvl9pPr>
          </a:lstStyle>
          <a:p>
            <a:endParaRPr/>
          </a:p>
        </p:txBody>
      </p:sp>
      <p:sp>
        <p:nvSpPr>
          <p:cNvPr id="476" name="Google Shape;476;g3d1f17520ef_0_521"/>
          <p:cNvSpPr txBox="1">
            <a:spLocks noGrp="1"/>
          </p:cNvSpPr>
          <p:nvPr>
            <p:ph type="subTitle" idx="2"/>
          </p:nvPr>
        </p:nvSpPr>
        <p:spPr>
          <a:xfrm>
            <a:off x="609600" y="2894200"/>
            <a:ext cx="8229300" cy="5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2pPr>
            <a:lvl3pPr lvl="2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3pPr>
            <a:lvl4pPr lvl="3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/>
            </a:lvl4pPr>
            <a:lvl5pPr lvl="4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477" name="Google Shape;477;g3d1f17520ef_0_521"/>
          <p:cNvSpPr txBox="1">
            <a:spLocks noGrp="1"/>
          </p:cNvSpPr>
          <p:nvPr>
            <p:ph type="sldNum" idx="12"/>
          </p:nvPr>
        </p:nvSpPr>
        <p:spPr>
          <a:xfrm>
            <a:off x="609600" y="6155167"/>
            <a:ext cx="731700" cy="3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  <a:defRPr sz="13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78" name="Google Shape;478;g3d1f17520ef_0_521"/>
          <p:cNvSpPr/>
          <p:nvPr/>
        </p:nvSpPr>
        <p:spPr>
          <a:xfrm>
            <a:off x="8290000" y="5560000"/>
            <a:ext cx="3902100" cy="1340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</a:pP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79" name="Google Shape;479;g3d1f17520ef_0_52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1104567" y="6186300"/>
            <a:ext cx="793833" cy="306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1: Content, 2 Column 1 1">
  <p:cSld name="B1: Content, 2 Column 1">
    <p:spTree>
      <p:nvGrpSpPr>
        <p:cNvPr id="1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3d4651d9510_0_216"/>
          <p:cNvSpPr txBox="1">
            <a:spLocks noGrp="1"/>
          </p:cNvSpPr>
          <p:nvPr>
            <p:ph type="body" idx="1"/>
          </p:nvPr>
        </p:nvSpPr>
        <p:spPr>
          <a:xfrm>
            <a:off x="609884" y="3429000"/>
            <a:ext cx="5179200" cy="24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92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algn="l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482" name="Google Shape;482;g3d4651d9510_0_216"/>
          <p:cNvSpPr txBox="1">
            <a:spLocks noGrp="1"/>
          </p:cNvSpPr>
          <p:nvPr>
            <p:ph type="title"/>
          </p:nvPr>
        </p:nvSpPr>
        <p:spPr>
          <a:xfrm>
            <a:off x="609600" y="609600"/>
            <a:ext cx="10972800" cy="140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483" name="Google Shape;483;g3d4651d9510_0_216"/>
          <p:cNvSpPr txBox="1">
            <a:spLocks noGrp="1"/>
          </p:cNvSpPr>
          <p:nvPr>
            <p:ph type="subTitle" idx="2"/>
          </p:nvPr>
        </p:nvSpPr>
        <p:spPr>
          <a:xfrm>
            <a:off x="609600" y="2894200"/>
            <a:ext cx="5179200" cy="5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>
                <a:solidFill>
                  <a:schemeClr val="dk1"/>
                </a:solidFill>
              </a:defRPr>
            </a:lvl1pPr>
            <a:lvl2pPr lvl="1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84" name="Google Shape;484;g3d4651d9510_0_216"/>
          <p:cNvSpPr txBox="1">
            <a:spLocks noGrp="1"/>
          </p:cNvSpPr>
          <p:nvPr>
            <p:ph type="sldNum" idx="12"/>
          </p:nvPr>
        </p:nvSpPr>
        <p:spPr>
          <a:xfrm>
            <a:off x="609600" y="6256767"/>
            <a:ext cx="731700" cy="39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485" name="Google Shape;485;g3d4651d9510_0_216"/>
          <p:cNvSpPr txBox="1">
            <a:spLocks noGrp="1"/>
          </p:cNvSpPr>
          <p:nvPr>
            <p:ph type="body" idx="3"/>
          </p:nvPr>
        </p:nvSpPr>
        <p:spPr>
          <a:xfrm>
            <a:off x="6403184" y="3429000"/>
            <a:ext cx="5179200" cy="248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92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2pPr>
            <a:lvl3pPr marL="1371600" lvl="2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■"/>
              <a:defRPr sz="1300"/>
            </a:lvl3pPr>
            <a:lvl4pPr marL="1828800" lvl="3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●"/>
              <a:defRPr sz="1300"/>
            </a:lvl4pPr>
            <a:lvl5pPr marL="2286000" lvl="4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5pPr>
            <a:lvl6pPr marL="2743200" lvl="5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■"/>
              <a:defRPr sz="1300"/>
            </a:lvl6pPr>
            <a:lvl7pPr marL="3200400" lvl="6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●"/>
              <a:defRPr sz="1300"/>
            </a:lvl7pPr>
            <a:lvl8pPr marL="3657600" lvl="7" indent="-3111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300"/>
              <a:buChar char="○"/>
              <a:defRPr sz="1300"/>
            </a:lvl8pPr>
            <a:lvl9pPr marL="4114800" lvl="8" indent="-311150" algn="l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SzPts val="1300"/>
              <a:buChar char="■"/>
              <a:defRPr sz="1300"/>
            </a:lvl9pPr>
          </a:lstStyle>
          <a:p>
            <a:endParaRPr/>
          </a:p>
        </p:txBody>
      </p:sp>
      <p:sp>
        <p:nvSpPr>
          <p:cNvPr id="486" name="Google Shape;486;g3d4651d9510_0_216"/>
          <p:cNvSpPr txBox="1">
            <a:spLocks noGrp="1"/>
          </p:cNvSpPr>
          <p:nvPr>
            <p:ph type="subTitle" idx="4"/>
          </p:nvPr>
        </p:nvSpPr>
        <p:spPr>
          <a:xfrm>
            <a:off x="6402900" y="2894200"/>
            <a:ext cx="5179200" cy="53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 b="1">
                <a:solidFill>
                  <a:schemeClr val="dk1"/>
                </a:solidFill>
              </a:defRPr>
            </a:lvl1pPr>
            <a:lvl2pPr lvl="1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2pPr>
            <a:lvl3pPr lvl="2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3pPr>
            <a:lvl4pPr lvl="3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4pPr>
            <a:lvl5pPr lvl="4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5pPr>
            <a:lvl6pPr lvl="5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6pPr>
            <a:lvl7pPr lvl="6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7pPr>
            <a:lvl8pPr lvl="7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None/>
              <a:defRPr/>
            </a:lvl8pPr>
            <a:lvl9pPr lvl="8" algn="l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487" name="Google Shape;487;g3d4651d9510_0_216"/>
          <p:cNvSpPr>
            <a:spLocks noGrp="1"/>
          </p:cNvSpPr>
          <p:nvPr>
            <p:ph type="pic" idx="5"/>
          </p:nvPr>
        </p:nvSpPr>
        <p:spPr>
          <a:xfrm>
            <a:off x="609600" y="2019300"/>
            <a:ext cx="534900" cy="534900"/>
          </a:xfrm>
          <a:prstGeom prst="rect">
            <a:avLst/>
          </a:prstGeom>
          <a:noFill/>
          <a:ln>
            <a:noFill/>
          </a:ln>
        </p:spPr>
      </p:sp>
      <p:sp>
        <p:nvSpPr>
          <p:cNvPr id="488" name="Google Shape;488;g3d4651d9510_0_216"/>
          <p:cNvSpPr>
            <a:spLocks noGrp="1"/>
          </p:cNvSpPr>
          <p:nvPr>
            <p:ph type="pic" idx="6"/>
          </p:nvPr>
        </p:nvSpPr>
        <p:spPr>
          <a:xfrm>
            <a:off x="6403200" y="2019300"/>
            <a:ext cx="534900" cy="534900"/>
          </a:xfrm>
          <a:prstGeom prst="rect">
            <a:avLst/>
          </a:prstGeom>
          <a:noFill/>
          <a:ln>
            <a:noFill/>
          </a:ln>
        </p:spPr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 1">
  <p:cSld name="Titolo e contenuto 1"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g3d4651d9510_0_367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91" name="Google Shape;491;g3d4651d9510_0_367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492" name="Google Shape;492;g3d4651d9510_0_367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3" name="Google Shape;493;g3d4651d9510_0_367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4" name="Google Shape;494;g3d4651d9510_0_367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67"/>
              <a:buFont typeface="Arial"/>
              <a:buNone/>
              <a:defRPr sz="1067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Google Shape;496;g3d4651d9510_0_5569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7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497" name="Google Shape;497;g3d4651d9510_0_5569"/>
          <p:cNvSpPr txBox="1">
            <a:spLocks noGrp="1"/>
          </p:cNvSpPr>
          <p:nvPr>
            <p:ph type="sldNum" idx="12"/>
          </p:nvPr>
        </p:nvSpPr>
        <p:spPr>
          <a:xfrm>
            <a:off x="415611" y="6319223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Vuoto">
  <p:cSld name="TITLE_AND_BODY_1">
    <p:spTree>
      <p:nvGrpSpPr>
        <p:cNvPr id="1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d4651d9510_0_5572"/>
          <p:cNvSpPr txBox="1">
            <a:spLocks noGrp="1"/>
          </p:cNvSpPr>
          <p:nvPr>
            <p:ph type="sldNum" idx="12"/>
          </p:nvPr>
        </p:nvSpPr>
        <p:spPr>
          <a:xfrm>
            <a:off x="5917311" y="6505279"/>
            <a:ext cx="345600" cy="267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>
              <a:solidFill>
                <a:schemeClr val="dk2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g3d4651d9510_0_5574"/>
          <p:cNvSpPr txBox="1">
            <a:spLocks noGrp="1"/>
          </p:cNvSpPr>
          <p:nvPr>
            <p:ph type="body" idx="1"/>
          </p:nvPr>
        </p:nvSpPr>
        <p:spPr>
          <a:xfrm>
            <a:off x="370443" y="1826685"/>
            <a:ext cx="11325900" cy="409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2"/>
              </a:buClr>
              <a:buSzPts val="2100"/>
              <a:buNone/>
              <a:defRPr cap="none"/>
            </a:lvl1pPr>
            <a:lvl2pPr marL="914400" lvl="1" indent="-2286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None/>
              <a:defRPr/>
            </a:lvl2pPr>
            <a:lvl3pPr marL="1371600" lvl="2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3pPr>
            <a:lvl4pPr marL="1828800" lvl="3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4pPr>
            <a:lvl5pPr marL="2286000" lvl="4" indent="-38100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400"/>
              <a:buChar char="•"/>
              <a:defRPr/>
            </a:lvl5pPr>
            <a:lvl6pPr marL="2743200" lvl="5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6pPr>
            <a:lvl7pPr marL="3200400" lvl="6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7pPr>
            <a:lvl8pPr marL="3657600" lvl="7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8pPr>
            <a:lvl9pPr marL="4114800" lvl="8" indent="-38100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9pPr>
          </a:lstStyle>
          <a:p>
            <a:endParaRPr/>
          </a:p>
        </p:txBody>
      </p:sp>
      <p:sp>
        <p:nvSpPr>
          <p:cNvPr id="502" name="Google Shape;502;g3d4651d9510_0_5574"/>
          <p:cNvSpPr txBox="1">
            <a:spLocks noGrp="1"/>
          </p:cNvSpPr>
          <p:nvPr>
            <p:ph type="ftr" idx="11"/>
          </p:nvPr>
        </p:nvSpPr>
        <p:spPr>
          <a:xfrm>
            <a:off x="2351584" y="6408804"/>
            <a:ext cx="9353700" cy="1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3" name="Google Shape;503;g3d4651d9510_0_5574"/>
          <p:cNvSpPr txBox="1">
            <a:spLocks noGrp="1"/>
          </p:cNvSpPr>
          <p:nvPr>
            <p:ph type="sldNum" idx="12"/>
          </p:nvPr>
        </p:nvSpPr>
        <p:spPr>
          <a:xfrm>
            <a:off x="11475771" y="6131983"/>
            <a:ext cx="227700" cy="1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04" name="Google Shape;504;g3d4651d9510_0_5574"/>
          <p:cNvSpPr txBox="1">
            <a:spLocks noGrp="1"/>
          </p:cNvSpPr>
          <p:nvPr>
            <p:ph type="title"/>
          </p:nvPr>
        </p:nvSpPr>
        <p:spPr>
          <a:xfrm>
            <a:off x="370443" y="93501"/>
            <a:ext cx="11325900" cy="118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1920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2700"/>
              <a:buFont typeface="Arial"/>
              <a:buNone/>
              <a:defRPr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5" name="Google Shape;505;g3d4651d9510_0_5574"/>
          <p:cNvSpPr/>
          <p:nvPr/>
        </p:nvSpPr>
        <p:spPr>
          <a:xfrm>
            <a:off x="11354364" y="4833849"/>
            <a:ext cx="522123" cy="1166903"/>
          </a:xfrm>
          <a:custGeom>
            <a:avLst/>
            <a:gdLst/>
            <a:ahLst/>
            <a:cxnLst/>
            <a:rect l="l" t="t" r="r" b="b"/>
            <a:pathLst>
              <a:path w="460" h="1032" extrusionOk="0">
                <a:moveTo>
                  <a:pt x="281" y="386"/>
                </a:moveTo>
                <a:cubicBezTo>
                  <a:pt x="279" y="382"/>
                  <a:pt x="277" y="378"/>
                  <a:pt x="274" y="375"/>
                </a:cubicBezTo>
                <a:cubicBezTo>
                  <a:pt x="270" y="372"/>
                  <a:pt x="268" y="368"/>
                  <a:pt x="267" y="364"/>
                </a:cubicBezTo>
                <a:cubicBezTo>
                  <a:pt x="266" y="363"/>
                  <a:pt x="264" y="361"/>
                  <a:pt x="263" y="359"/>
                </a:cubicBezTo>
                <a:cubicBezTo>
                  <a:pt x="264" y="363"/>
                  <a:pt x="264" y="367"/>
                  <a:pt x="266" y="371"/>
                </a:cubicBezTo>
                <a:cubicBezTo>
                  <a:pt x="267" y="374"/>
                  <a:pt x="267" y="378"/>
                  <a:pt x="267" y="382"/>
                </a:cubicBezTo>
                <a:cubicBezTo>
                  <a:pt x="268" y="383"/>
                  <a:pt x="268" y="384"/>
                  <a:pt x="268" y="385"/>
                </a:cubicBezTo>
                <a:cubicBezTo>
                  <a:pt x="269" y="386"/>
                  <a:pt x="270" y="388"/>
                  <a:pt x="270" y="391"/>
                </a:cubicBezTo>
                <a:cubicBezTo>
                  <a:pt x="270" y="393"/>
                  <a:pt x="271" y="397"/>
                  <a:pt x="272" y="403"/>
                </a:cubicBezTo>
                <a:cubicBezTo>
                  <a:pt x="289" y="396"/>
                  <a:pt x="289" y="396"/>
                  <a:pt x="289" y="396"/>
                </a:cubicBezTo>
                <a:cubicBezTo>
                  <a:pt x="285" y="392"/>
                  <a:pt x="283" y="389"/>
                  <a:pt x="281" y="386"/>
                </a:cubicBezTo>
                <a:moveTo>
                  <a:pt x="258" y="69"/>
                </a:moveTo>
                <a:cubicBezTo>
                  <a:pt x="258" y="69"/>
                  <a:pt x="258" y="69"/>
                  <a:pt x="258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8" y="69"/>
                  <a:pt x="258" y="69"/>
                  <a:pt x="258" y="69"/>
                </a:cubicBezTo>
                <a:moveTo>
                  <a:pt x="260" y="67"/>
                </a:moveTo>
                <a:cubicBezTo>
                  <a:pt x="260" y="67"/>
                  <a:pt x="260" y="66"/>
                  <a:pt x="259" y="65"/>
                </a:cubicBezTo>
                <a:cubicBezTo>
                  <a:pt x="259" y="65"/>
                  <a:pt x="259" y="65"/>
                  <a:pt x="259" y="65"/>
                </a:cubicBezTo>
                <a:cubicBezTo>
                  <a:pt x="259" y="65"/>
                  <a:pt x="259" y="66"/>
                  <a:pt x="259" y="66"/>
                </a:cubicBezTo>
                <a:cubicBezTo>
                  <a:pt x="259" y="66"/>
                  <a:pt x="259" y="67"/>
                  <a:pt x="259" y="68"/>
                </a:cubicBezTo>
                <a:cubicBezTo>
                  <a:pt x="259" y="68"/>
                  <a:pt x="259" y="68"/>
                  <a:pt x="259" y="69"/>
                </a:cubicBezTo>
                <a:cubicBezTo>
                  <a:pt x="258" y="69"/>
                  <a:pt x="258" y="69"/>
                  <a:pt x="258" y="70"/>
                </a:cubicBezTo>
                <a:cubicBezTo>
                  <a:pt x="259" y="69"/>
                  <a:pt x="259" y="68"/>
                  <a:pt x="260" y="67"/>
                </a:cubicBezTo>
                <a:moveTo>
                  <a:pt x="260" y="64"/>
                </a:move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59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moveTo>
                  <a:pt x="262" y="63"/>
                </a:moveTo>
                <a:cubicBezTo>
                  <a:pt x="262" y="63"/>
                  <a:pt x="262" y="63"/>
                  <a:pt x="262" y="63"/>
                </a:cubicBezTo>
                <a:cubicBezTo>
                  <a:pt x="262" y="63"/>
                  <a:pt x="262" y="63"/>
                  <a:pt x="261" y="63"/>
                </a:cubicBezTo>
                <a:cubicBezTo>
                  <a:pt x="261" y="63"/>
                  <a:pt x="261" y="64"/>
                  <a:pt x="261" y="64"/>
                </a:cubicBezTo>
                <a:cubicBezTo>
                  <a:pt x="261" y="64"/>
                  <a:pt x="260" y="64"/>
                  <a:pt x="260" y="64"/>
                </a:cubicBezTo>
                <a:cubicBezTo>
                  <a:pt x="260" y="64"/>
                  <a:pt x="260" y="64"/>
                  <a:pt x="260" y="64"/>
                </a:cubicBezTo>
                <a:cubicBezTo>
                  <a:pt x="261" y="64"/>
                  <a:pt x="261" y="64"/>
                  <a:pt x="262" y="63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2"/>
                  <a:pt x="262" y="62"/>
                  <a:pt x="262" y="63"/>
                </a:cubicBezTo>
                <a:cubicBezTo>
                  <a:pt x="262" y="63"/>
                  <a:pt x="262" y="62"/>
                  <a:pt x="262" y="62"/>
                </a:cubicBezTo>
                <a:cubicBezTo>
                  <a:pt x="262" y="62"/>
                  <a:pt x="263" y="62"/>
                  <a:pt x="263" y="61"/>
                </a:cubicBezTo>
                <a:moveTo>
                  <a:pt x="263" y="61"/>
                </a:moveTo>
                <a:cubicBezTo>
                  <a:pt x="263" y="61"/>
                  <a:pt x="262" y="61"/>
                  <a:pt x="262" y="61"/>
                </a:cubicBezTo>
                <a:cubicBezTo>
                  <a:pt x="262" y="61"/>
                  <a:pt x="262" y="61"/>
                  <a:pt x="262" y="61"/>
                </a:cubicBezTo>
                <a:cubicBezTo>
                  <a:pt x="262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moveTo>
                  <a:pt x="262" y="58"/>
                </a:moveTo>
                <a:cubicBezTo>
                  <a:pt x="262" y="58"/>
                  <a:pt x="262" y="58"/>
                  <a:pt x="262" y="58"/>
                </a:cubicBezTo>
                <a:cubicBezTo>
                  <a:pt x="262" y="58"/>
                  <a:pt x="263" y="59"/>
                  <a:pt x="262" y="59"/>
                </a:cubicBezTo>
                <a:cubicBezTo>
                  <a:pt x="263" y="60"/>
                  <a:pt x="262" y="61"/>
                  <a:pt x="262" y="61"/>
                </a:cubicBezTo>
                <a:cubicBezTo>
                  <a:pt x="263" y="61"/>
                  <a:pt x="263" y="61"/>
                  <a:pt x="263" y="60"/>
                </a:cubicBezTo>
                <a:cubicBezTo>
                  <a:pt x="263" y="59"/>
                  <a:pt x="263" y="59"/>
                  <a:pt x="262" y="58"/>
                </a:cubicBezTo>
                <a:moveTo>
                  <a:pt x="263" y="61"/>
                </a:move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3" y="61"/>
                  <a:pt x="263" y="61"/>
                  <a:pt x="263" y="61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1"/>
                  <a:pt x="263" y="61"/>
                  <a:pt x="263" y="61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58"/>
                </a:moveTo>
                <a:cubicBezTo>
                  <a:pt x="263" y="58"/>
                  <a:pt x="264" y="58"/>
                  <a:pt x="264" y="58"/>
                </a:cubicBezTo>
                <a:cubicBezTo>
                  <a:pt x="264" y="58"/>
                  <a:pt x="263" y="58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moveTo>
                  <a:pt x="264" y="59"/>
                </a:move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3" y="58"/>
                </a:cubicBezTo>
                <a:cubicBezTo>
                  <a:pt x="264" y="58"/>
                  <a:pt x="264" y="58"/>
                  <a:pt x="264" y="59"/>
                </a:cubicBezTo>
                <a:moveTo>
                  <a:pt x="264" y="60"/>
                </a:moveTo>
                <a:cubicBezTo>
                  <a:pt x="264" y="60"/>
                  <a:pt x="264" y="60"/>
                  <a:pt x="264" y="59"/>
                </a:cubicBezTo>
                <a:cubicBezTo>
                  <a:pt x="264" y="59"/>
                  <a:pt x="264" y="60"/>
                  <a:pt x="264" y="60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59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9"/>
                  <a:pt x="264" y="59"/>
                  <a:pt x="264" y="59"/>
                </a:cubicBezTo>
                <a:cubicBezTo>
                  <a:pt x="264" y="60"/>
                  <a:pt x="264" y="60"/>
                  <a:pt x="264" y="60"/>
                </a:cubicBezTo>
                <a:cubicBezTo>
                  <a:pt x="264" y="60"/>
                  <a:pt x="264" y="60"/>
                  <a:pt x="264" y="60"/>
                </a:cubicBezTo>
                <a:moveTo>
                  <a:pt x="265" y="57"/>
                </a:moveTo>
                <a:cubicBezTo>
                  <a:pt x="265" y="57"/>
                  <a:pt x="265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6"/>
                  <a:pt x="264" y="56"/>
                </a:cubicBezTo>
                <a:cubicBezTo>
                  <a:pt x="264" y="56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5" y="57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moveTo>
                  <a:pt x="265" y="57"/>
                </a:moveTo>
                <a:cubicBezTo>
                  <a:pt x="265" y="57"/>
                  <a:pt x="265" y="57"/>
                  <a:pt x="265" y="57"/>
                </a:cubicBezTo>
                <a:cubicBezTo>
                  <a:pt x="265" y="57"/>
                  <a:pt x="265" y="56"/>
                  <a:pt x="265" y="56"/>
                </a:cubicBezTo>
                <a:cubicBezTo>
                  <a:pt x="265" y="56"/>
                  <a:pt x="265" y="57"/>
                  <a:pt x="265" y="57"/>
                </a:cubicBezTo>
                <a:moveTo>
                  <a:pt x="265" y="58"/>
                </a:move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7"/>
                  <a:pt x="265" y="57"/>
                </a:cubicBezTo>
                <a:cubicBezTo>
                  <a:pt x="265" y="57"/>
                  <a:pt x="265" y="57"/>
                  <a:pt x="265" y="58"/>
                </a:cubicBezTo>
                <a:close/>
                <a:moveTo>
                  <a:pt x="264" y="58"/>
                </a:moveTo>
                <a:cubicBezTo>
                  <a:pt x="264" y="58"/>
                  <a:pt x="264" y="59"/>
                  <a:pt x="264" y="59"/>
                </a:cubicBezTo>
                <a:cubicBezTo>
                  <a:pt x="264" y="59"/>
                  <a:pt x="264" y="59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cubicBezTo>
                  <a:pt x="264" y="58"/>
                  <a:pt x="264" y="58"/>
                  <a:pt x="264" y="58"/>
                </a:cubicBezTo>
                <a:moveTo>
                  <a:pt x="264" y="54"/>
                </a:move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5"/>
                  <a:pt x="264" y="55"/>
                </a:cubicBezTo>
                <a:cubicBezTo>
                  <a:pt x="264" y="55"/>
                  <a:pt x="264" y="55"/>
                  <a:pt x="264" y="55"/>
                </a:cubicBezTo>
                <a:cubicBezTo>
                  <a:pt x="264" y="55"/>
                  <a:pt x="264" y="54"/>
                  <a:pt x="264" y="54"/>
                </a:cubicBezTo>
                <a:moveTo>
                  <a:pt x="264" y="53"/>
                </a:move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moveTo>
                  <a:pt x="266" y="53"/>
                </a:moveTo>
                <a:cubicBezTo>
                  <a:pt x="266" y="53"/>
                  <a:pt x="266" y="53"/>
                  <a:pt x="266" y="52"/>
                </a:cubicBezTo>
                <a:cubicBezTo>
                  <a:pt x="266" y="52"/>
                  <a:pt x="266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3"/>
                  <a:pt x="265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4" y="53"/>
                  <a:pt x="264" y="53"/>
                  <a:pt x="264" y="53"/>
                </a:cubicBezTo>
                <a:cubicBezTo>
                  <a:pt x="265" y="53"/>
                  <a:pt x="265" y="53"/>
                  <a:pt x="266" y="53"/>
                </a:cubicBezTo>
                <a:moveTo>
                  <a:pt x="265" y="53"/>
                </a:move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cubicBezTo>
                  <a:pt x="265" y="53"/>
                  <a:pt x="265" y="53"/>
                  <a:pt x="265" y="53"/>
                </a:cubicBezTo>
                <a:moveTo>
                  <a:pt x="267" y="53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7" y="53"/>
                </a:cubicBezTo>
                <a:moveTo>
                  <a:pt x="266" y="52"/>
                </a:move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3"/>
                </a:cubicBezTo>
                <a:cubicBezTo>
                  <a:pt x="266" y="53"/>
                  <a:pt x="266" y="53"/>
                  <a:pt x="266" y="52"/>
                </a:cubicBezTo>
                <a:moveTo>
                  <a:pt x="267" y="53"/>
                </a:moveTo>
                <a:cubicBezTo>
                  <a:pt x="267" y="53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6" y="52"/>
                  <a:pt x="266" y="51"/>
                  <a:pt x="266" y="51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2"/>
                  <a:pt x="266" y="52"/>
                  <a:pt x="266" y="51"/>
                </a:cubicBezTo>
                <a:cubicBezTo>
                  <a:pt x="266" y="51"/>
                  <a:pt x="266" y="52"/>
                  <a:pt x="266" y="52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5" y="51"/>
                  <a:pt x="265" y="51"/>
                  <a:pt x="265" y="52"/>
                </a:cubicBezTo>
                <a:cubicBezTo>
                  <a:pt x="266" y="52"/>
                  <a:pt x="266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moveTo>
                  <a:pt x="267" y="52"/>
                </a:move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8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7" y="51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cubicBezTo>
                  <a:pt x="267" y="52"/>
                  <a:pt x="267" y="52"/>
                  <a:pt x="267" y="52"/>
                </a:cubicBezTo>
                <a:moveTo>
                  <a:pt x="267" y="53"/>
                </a:moveTo>
                <a:cubicBezTo>
                  <a:pt x="267" y="53"/>
                  <a:pt x="267" y="53"/>
                  <a:pt x="267" y="53"/>
                </a:cubicBezTo>
                <a:cubicBezTo>
                  <a:pt x="267" y="52"/>
                  <a:pt x="267" y="52"/>
                  <a:pt x="267" y="52"/>
                </a:cubicBezTo>
                <a:lnTo>
                  <a:pt x="267" y="53"/>
                </a:lnTo>
                <a:close/>
                <a:moveTo>
                  <a:pt x="268" y="52"/>
                </a:move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1"/>
                  <a:pt x="267" y="51"/>
                </a:cubicBezTo>
                <a:cubicBezTo>
                  <a:pt x="267" y="51"/>
                  <a:pt x="267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8" y="52"/>
                </a:move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2"/>
                </a:cubicBezTo>
                <a:moveTo>
                  <a:pt x="266" y="50"/>
                </a:move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8"/>
                  <a:pt x="265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8"/>
                  <a:pt x="265" y="48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1"/>
                  <a:pt x="267" y="51"/>
                </a:cubicBezTo>
                <a:cubicBezTo>
                  <a:pt x="267" y="50"/>
                  <a:pt x="266" y="50"/>
                  <a:pt x="266" y="50"/>
                </a:cubicBezTo>
                <a:moveTo>
                  <a:pt x="264" y="49"/>
                </a:moveTo>
                <a:cubicBezTo>
                  <a:pt x="264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6" y="51"/>
                </a:move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1"/>
                  <a:pt x="266" y="51"/>
                </a:cubicBezTo>
                <a:moveTo>
                  <a:pt x="266" y="51"/>
                </a:move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5" y="51"/>
                </a:cubicBezTo>
                <a:cubicBezTo>
                  <a:pt x="266" y="51"/>
                  <a:pt x="266" y="51"/>
                  <a:pt x="266" y="51"/>
                </a:cubicBezTo>
                <a:close/>
                <a:moveTo>
                  <a:pt x="266" y="50"/>
                </a:move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49"/>
                  <a:pt x="265" y="49"/>
                </a:cubicBezTo>
                <a:cubicBezTo>
                  <a:pt x="265" y="49"/>
                  <a:pt x="265" y="49"/>
                  <a:pt x="265" y="49"/>
                </a:cubicBezTo>
                <a:cubicBezTo>
                  <a:pt x="265" y="49"/>
                  <a:pt x="265" y="50"/>
                  <a:pt x="265" y="50"/>
                </a:cubicBezTo>
                <a:cubicBezTo>
                  <a:pt x="265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moveTo>
                  <a:pt x="266" y="51"/>
                </a:moveTo>
                <a:cubicBezTo>
                  <a:pt x="266" y="51"/>
                  <a:pt x="266" y="51"/>
                  <a:pt x="267" y="52"/>
                </a:cubicBezTo>
                <a:cubicBezTo>
                  <a:pt x="267" y="52"/>
                  <a:pt x="267" y="51"/>
                  <a:pt x="267" y="51"/>
                </a:cubicBezTo>
                <a:cubicBezTo>
                  <a:pt x="266" y="51"/>
                  <a:pt x="266" y="51"/>
                  <a:pt x="266" y="51"/>
                </a:cubicBezTo>
                <a:moveTo>
                  <a:pt x="267" y="51"/>
                </a:moveTo>
                <a:cubicBezTo>
                  <a:pt x="267" y="51"/>
                  <a:pt x="266" y="51"/>
                  <a:pt x="266" y="51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0"/>
                  <a:pt x="266" y="50"/>
                  <a:pt x="266" y="50"/>
                </a:cubicBezTo>
                <a:cubicBezTo>
                  <a:pt x="266" y="51"/>
                  <a:pt x="266" y="51"/>
                  <a:pt x="266" y="51"/>
                </a:cubicBezTo>
                <a:cubicBezTo>
                  <a:pt x="266" y="51"/>
                  <a:pt x="266" y="51"/>
                  <a:pt x="267" y="51"/>
                </a:cubicBezTo>
                <a:moveTo>
                  <a:pt x="264" y="49"/>
                </a:move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49"/>
                  <a:pt x="265" y="49"/>
                </a:cubicBezTo>
                <a:cubicBezTo>
                  <a:pt x="264" y="49"/>
                  <a:pt x="264" y="49"/>
                  <a:pt x="264" y="49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4" y="47"/>
                  <a:pt x="264" y="47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4" y="47"/>
                  <a:pt x="264" y="47"/>
                  <a:pt x="263" y="47"/>
                </a:cubicBezTo>
                <a:moveTo>
                  <a:pt x="264" y="45"/>
                </a:moveTo>
                <a:cubicBezTo>
                  <a:pt x="264" y="46"/>
                  <a:pt x="264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4" y="46"/>
                  <a:pt x="264" y="46"/>
                  <a:pt x="264" y="45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7"/>
                  <a:pt x="263" y="47"/>
                  <a:pt x="263" y="47"/>
                </a:cubicBezTo>
                <a:close/>
                <a:moveTo>
                  <a:pt x="263" y="46"/>
                </a:move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7"/>
                  <a:pt x="263" y="47"/>
                </a:cubicBezTo>
                <a:cubicBezTo>
                  <a:pt x="263" y="46"/>
                  <a:pt x="263" y="46"/>
                  <a:pt x="263" y="46"/>
                </a:cubicBezTo>
                <a:moveTo>
                  <a:pt x="263" y="47"/>
                </a:moveTo>
                <a:cubicBezTo>
                  <a:pt x="263" y="47"/>
                  <a:pt x="263" y="47"/>
                  <a:pt x="262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2" y="46"/>
                  <a:pt x="262" y="46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moveTo>
                  <a:pt x="262" y="45"/>
                </a:move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cubicBezTo>
                  <a:pt x="262" y="46"/>
                  <a:pt x="261" y="46"/>
                  <a:pt x="261" y="46"/>
                </a:cubicBezTo>
                <a:moveTo>
                  <a:pt x="261" y="47"/>
                </a:move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63"/>
                </a:moveTo>
                <a:cubicBezTo>
                  <a:pt x="261" y="63"/>
                  <a:pt x="261" y="63"/>
                  <a:pt x="261" y="63"/>
                </a:cubicBezTo>
                <a:cubicBezTo>
                  <a:pt x="261" y="63"/>
                  <a:pt x="262" y="62"/>
                  <a:pt x="262" y="62"/>
                </a:cubicBezTo>
                <a:cubicBezTo>
                  <a:pt x="262" y="62"/>
                  <a:pt x="262" y="62"/>
                  <a:pt x="262" y="62"/>
                </a:cubicBezTo>
                <a:cubicBezTo>
                  <a:pt x="262" y="62"/>
                  <a:pt x="262" y="62"/>
                  <a:pt x="261" y="63"/>
                </a:cubicBezTo>
                <a:moveTo>
                  <a:pt x="262" y="50"/>
                </a:move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50"/>
                  <a:pt x="262" y="50"/>
                </a:cubicBezTo>
                <a:moveTo>
                  <a:pt x="262" y="52"/>
                </a:moveTo>
                <a:cubicBezTo>
                  <a:pt x="262" y="52"/>
                  <a:pt x="262" y="52"/>
                  <a:pt x="262" y="51"/>
                </a:cubicBezTo>
                <a:cubicBezTo>
                  <a:pt x="262" y="51"/>
                  <a:pt x="262" y="51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ubicBezTo>
                  <a:pt x="262" y="52"/>
                  <a:pt x="262" y="52"/>
                  <a:pt x="262" y="52"/>
                </a:cubicBezTo>
                <a:close/>
                <a:moveTo>
                  <a:pt x="262" y="53"/>
                </a:move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lose/>
                <a:moveTo>
                  <a:pt x="262" y="50"/>
                </a:move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1"/>
                  <a:pt x="262" y="51"/>
                  <a:pt x="262" y="50"/>
                </a:cubicBezTo>
                <a:moveTo>
                  <a:pt x="262" y="50"/>
                </a:move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2" y="49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cubicBezTo>
                  <a:pt x="262" y="50"/>
                  <a:pt x="262" y="50"/>
                  <a:pt x="262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1"/>
                </a:cubicBezTo>
                <a:cubicBezTo>
                  <a:pt x="262" y="51"/>
                  <a:pt x="262" y="51"/>
                  <a:pt x="262" y="51"/>
                </a:cubicBezTo>
                <a:cubicBezTo>
                  <a:pt x="262" y="52"/>
                  <a:pt x="262" y="52"/>
                  <a:pt x="263" y="52"/>
                </a:cubicBezTo>
                <a:moveTo>
                  <a:pt x="263" y="54"/>
                </a:moveTo>
                <a:cubicBezTo>
                  <a:pt x="263" y="54"/>
                  <a:pt x="263" y="54"/>
                  <a:pt x="263" y="54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2" y="53"/>
                  <a:pt x="262" y="53"/>
                </a:cubicBezTo>
                <a:cubicBezTo>
                  <a:pt x="262" y="53"/>
                  <a:pt x="262" y="53"/>
                  <a:pt x="262" y="53"/>
                </a:cubicBezTo>
                <a:cubicBezTo>
                  <a:pt x="263" y="54"/>
                  <a:pt x="263" y="54"/>
                  <a:pt x="263" y="54"/>
                </a:cubicBezTo>
                <a:moveTo>
                  <a:pt x="263" y="59"/>
                </a:moveTo>
                <a:cubicBezTo>
                  <a:pt x="263" y="59"/>
                  <a:pt x="263" y="59"/>
                  <a:pt x="263" y="58"/>
                </a:cubicBezTo>
                <a:cubicBezTo>
                  <a:pt x="263" y="58"/>
                  <a:pt x="263" y="58"/>
                  <a:pt x="263" y="58"/>
                </a:cubicBezTo>
                <a:cubicBezTo>
                  <a:pt x="263" y="58"/>
                  <a:pt x="263" y="59"/>
                  <a:pt x="263" y="59"/>
                </a:cubicBezTo>
                <a:cubicBezTo>
                  <a:pt x="263" y="59"/>
                  <a:pt x="263" y="59"/>
                  <a:pt x="263" y="59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cubicBezTo>
                  <a:pt x="263" y="60"/>
                  <a:pt x="263" y="60"/>
                  <a:pt x="263" y="60"/>
                </a:cubicBezTo>
                <a:moveTo>
                  <a:pt x="263" y="60"/>
                </a:moveTo>
                <a:cubicBezTo>
                  <a:pt x="263" y="60"/>
                  <a:pt x="263" y="60"/>
                  <a:pt x="263" y="60"/>
                </a:cubicBezTo>
                <a:cubicBezTo>
                  <a:pt x="263" y="59"/>
                  <a:pt x="263" y="59"/>
                  <a:pt x="263" y="59"/>
                </a:cubicBezTo>
                <a:cubicBezTo>
                  <a:pt x="263" y="59"/>
                  <a:pt x="263" y="60"/>
                  <a:pt x="263" y="60"/>
                </a:cubicBezTo>
                <a:moveTo>
                  <a:pt x="263" y="57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cubicBezTo>
                  <a:pt x="263" y="57"/>
                  <a:pt x="263" y="57"/>
                  <a:pt x="263" y="57"/>
                </a:cubicBezTo>
                <a:moveTo>
                  <a:pt x="263" y="56"/>
                </a:move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cubicBezTo>
                  <a:pt x="263" y="56"/>
                  <a:pt x="263" y="56"/>
                  <a:pt x="263" y="56"/>
                </a:cubicBezTo>
                <a:moveTo>
                  <a:pt x="263" y="52"/>
                </a:move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4" y="53"/>
                </a:cubicBezTo>
                <a:cubicBezTo>
                  <a:pt x="263" y="53"/>
                  <a:pt x="263" y="53"/>
                  <a:pt x="263" y="52"/>
                </a:cubicBezTo>
                <a:moveTo>
                  <a:pt x="263" y="51"/>
                </a:moveTo>
                <a:cubicBezTo>
                  <a:pt x="263" y="51"/>
                  <a:pt x="264" y="51"/>
                  <a:pt x="264" y="51"/>
                </a:cubicBezTo>
                <a:cubicBezTo>
                  <a:pt x="264" y="51"/>
                  <a:pt x="264" y="51"/>
                  <a:pt x="264" y="51"/>
                </a:cubicBezTo>
                <a:cubicBezTo>
                  <a:pt x="265" y="51"/>
                  <a:pt x="265" y="51"/>
                  <a:pt x="265" y="51"/>
                </a:cubicBezTo>
                <a:cubicBezTo>
                  <a:pt x="264" y="51"/>
                  <a:pt x="264" y="51"/>
                  <a:pt x="263" y="51"/>
                </a:cubicBezTo>
                <a:moveTo>
                  <a:pt x="264" y="50"/>
                </a:moveTo>
                <a:cubicBezTo>
                  <a:pt x="264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cubicBezTo>
                  <a:pt x="265" y="50"/>
                  <a:pt x="265" y="50"/>
                  <a:pt x="265" y="50"/>
                </a:cubicBezTo>
                <a:lnTo>
                  <a:pt x="264" y="50"/>
                </a:lnTo>
                <a:close/>
                <a:moveTo>
                  <a:pt x="265" y="50"/>
                </a:moveTo>
                <a:cubicBezTo>
                  <a:pt x="264" y="50"/>
                  <a:pt x="264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0"/>
                  <a:pt x="264" y="50"/>
                  <a:pt x="265" y="50"/>
                </a:cubicBezTo>
                <a:moveTo>
                  <a:pt x="263" y="52"/>
                </a:move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4" y="52"/>
                </a:cubicBezTo>
                <a:cubicBezTo>
                  <a:pt x="264" y="52"/>
                  <a:pt x="264" y="52"/>
                  <a:pt x="264" y="51"/>
                </a:cubicBezTo>
                <a:cubicBezTo>
                  <a:pt x="264" y="51"/>
                  <a:pt x="263" y="51"/>
                  <a:pt x="263" y="51"/>
                </a:cubicBezTo>
                <a:cubicBezTo>
                  <a:pt x="263" y="51"/>
                  <a:pt x="263" y="51"/>
                  <a:pt x="263" y="51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8"/>
                  <a:pt x="263" y="48"/>
                  <a:pt x="263" y="48"/>
                </a:cubicBezTo>
                <a:close/>
                <a:moveTo>
                  <a:pt x="263" y="47"/>
                </a:move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cubicBezTo>
                  <a:pt x="263" y="47"/>
                  <a:pt x="263" y="47"/>
                  <a:pt x="263" y="47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lose/>
                <a:moveTo>
                  <a:pt x="262" y="46"/>
                </a:move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2" y="46"/>
                  <a:pt x="262" y="46"/>
                </a:cubicBezTo>
                <a:moveTo>
                  <a:pt x="261" y="47"/>
                </a:move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2" y="47"/>
                  <a:pt x="262" y="47"/>
                  <a:pt x="262" y="47"/>
                </a:cubicBezTo>
                <a:cubicBezTo>
                  <a:pt x="261" y="47"/>
                  <a:pt x="261" y="47"/>
                  <a:pt x="261" y="47"/>
                </a:cubicBezTo>
                <a:close/>
                <a:moveTo>
                  <a:pt x="262" y="48"/>
                </a:moveTo>
                <a:cubicBezTo>
                  <a:pt x="261" y="48"/>
                  <a:pt x="261" y="48"/>
                  <a:pt x="261" y="48"/>
                </a:cubicBezTo>
                <a:cubicBezTo>
                  <a:pt x="261" y="48"/>
                  <a:pt x="261" y="48"/>
                  <a:pt x="261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2" y="48"/>
                </a:move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9"/>
                </a:cubicBezTo>
                <a:cubicBezTo>
                  <a:pt x="262" y="49"/>
                  <a:pt x="262" y="49"/>
                  <a:pt x="262" y="48"/>
                </a:cubicBezTo>
                <a:close/>
                <a:moveTo>
                  <a:pt x="262" y="48"/>
                </a:move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cubicBezTo>
                  <a:pt x="262" y="48"/>
                  <a:pt x="262" y="48"/>
                  <a:pt x="262" y="48"/>
                </a:cubicBezTo>
                <a:moveTo>
                  <a:pt x="263" y="48"/>
                </a:move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cubicBezTo>
                  <a:pt x="263" y="48"/>
                  <a:pt x="263" y="48"/>
                  <a:pt x="263" y="48"/>
                </a:cubicBezTo>
                <a:moveTo>
                  <a:pt x="263" y="49"/>
                </a:move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4" y="49"/>
                  <a:pt x="264" y="49"/>
                  <a:pt x="264" y="49"/>
                </a:cubicBezTo>
                <a:cubicBezTo>
                  <a:pt x="264" y="49"/>
                  <a:pt x="263" y="49"/>
                  <a:pt x="263" y="49"/>
                </a:cubicBezTo>
                <a:moveTo>
                  <a:pt x="264" y="48"/>
                </a:moveTo>
                <a:cubicBezTo>
                  <a:pt x="264" y="48"/>
                  <a:pt x="264" y="48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lose/>
                <a:moveTo>
                  <a:pt x="264" y="49"/>
                </a:moveTo>
                <a:cubicBezTo>
                  <a:pt x="264" y="50"/>
                  <a:pt x="263" y="50"/>
                  <a:pt x="263" y="50"/>
                </a:cubicBezTo>
                <a:cubicBezTo>
                  <a:pt x="263" y="50"/>
                  <a:pt x="264" y="50"/>
                  <a:pt x="264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49"/>
                  <a:pt x="263" y="49"/>
                  <a:pt x="263" y="49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3" y="50"/>
                  <a:pt x="263" y="50"/>
                  <a:pt x="263" y="50"/>
                </a:cubicBezTo>
                <a:cubicBezTo>
                  <a:pt x="264" y="50"/>
                  <a:pt x="264" y="50"/>
                  <a:pt x="264" y="50"/>
                </a:cubicBezTo>
                <a:cubicBezTo>
                  <a:pt x="264" y="50"/>
                  <a:pt x="264" y="50"/>
                  <a:pt x="264" y="49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2"/>
                  <a:pt x="265" y="52"/>
                </a:cubicBezTo>
                <a:moveTo>
                  <a:pt x="265" y="52"/>
                </a:moveTo>
                <a:cubicBezTo>
                  <a:pt x="265" y="52"/>
                  <a:pt x="265" y="52"/>
                  <a:pt x="265" y="52"/>
                </a:cubicBezTo>
                <a:cubicBezTo>
                  <a:pt x="265" y="52"/>
                  <a:pt x="265" y="51"/>
                  <a:pt x="264" y="51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3" y="52"/>
                  <a:pt x="263" y="52"/>
                  <a:pt x="263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4" y="52"/>
                  <a:pt x="264" y="52"/>
                </a:cubicBezTo>
                <a:cubicBezTo>
                  <a:pt x="264" y="52"/>
                  <a:pt x="265" y="52"/>
                  <a:pt x="265" y="52"/>
                </a:cubicBezTo>
                <a:moveTo>
                  <a:pt x="264" y="57"/>
                </a:move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cubicBezTo>
                  <a:pt x="264" y="57"/>
                  <a:pt x="264" y="57"/>
                  <a:pt x="264" y="57"/>
                </a:cubicBezTo>
                <a:moveTo>
                  <a:pt x="264" y="55"/>
                </a:moveTo>
                <a:cubicBezTo>
                  <a:pt x="264" y="54"/>
                  <a:pt x="263" y="54"/>
                  <a:pt x="263" y="53"/>
                </a:cubicBezTo>
                <a:cubicBezTo>
                  <a:pt x="263" y="53"/>
                  <a:pt x="263" y="53"/>
                  <a:pt x="263" y="53"/>
                </a:cubicBezTo>
                <a:cubicBezTo>
                  <a:pt x="263" y="53"/>
                  <a:pt x="263" y="53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4"/>
                  <a:pt x="263" y="54"/>
                  <a:pt x="263" y="54"/>
                </a:cubicBezTo>
                <a:cubicBezTo>
                  <a:pt x="263" y="55"/>
                  <a:pt x="264" y="55"/>
                  <a:pt x="264" y="55"/>
                </a:cubicBezTo>
                <a:moveTo>
                  <a:pt x="262" y="44"/>
                </a:moveTo>
                <a:cubicBezTo>
                  <a:pt x="262" y="44"/>
                  <a:pt x="261" y="44"/>
                  <a:pt x="261" y="44"/>
                </a:cubicBezTo>
                <a:cubicBezTo>
                  <a:pt x="261" y="44"/>
                  <a:pt x="260" y="44"/>
                  <a:pt x="260" y="44"/>
                </a:cubicBezTo>
                <a:cubicBezTo>
                  <a:pt x="261" y="44"/>
                  <a:pt x="261" y="44"/>
                  <a:pt x="261" y="44"/>
                </a:cubicBezTo>
                <a:cubicBezTo>
                  <a:pt x="261" y="44"/>
                  <a:pt x="261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1" y="44"/>
                  <a:pt x="261" y="44"/>
                  <a:pt x="261" y="45"/>
                </a:cubicBezTo>
                <a:cubicBezTo>
                  <a:pt x="262" y="44"/>
                  <a:pt x="262" y="44"/>
                  <a:pt x="262" y="44"/>
                </a:cubicBezTo>
                <a:moveTo>
                  <a:pt x="261" y="45"/>
                </a:moveTo>
                <a:cubicBezTo>
                  <a:pt x="261" y="45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1" y="45"/>
                  <a:pt x="261" y="45"/>
                </a:cubicBezTo>
                <a:moveTo>
                  <a:pt x="260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61" y="45"/>
                </a:move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cubicBezTo>
                  <a:pt x="261" y="45"/>
                  <a:pt x="261" y="45"/>
                  <a:pt x="261" y="45"/>
                </a:cubicBezTo>
                <a:moveTo>
                  <a:pt x="261" y="46"/>
                </a:move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0" y="46"/>
                  <a:pt x="260" y="46"/>
                </a:cubicBezTo>
                <a:cubicBezTo>
                  <a:pt x="260" y="46"/>
                  <a:pt x="260" y="46"/>
                  <a:pt x="261" y="46"/>
                </a:cubicBezTo>
                <a:moveTo>
                  <a:pt x="261" y="47"/>
                </a:moveTo>
                <a:cubicBezTo>
                  <a:pt x="261" y="46"/>
                  <a:pt x="261" y="46"/>
                  <a:pt x="260" y="46"/>
                </a:cubicBezTo>
                <a:cubicBezTo>
                  <a:pt x="260" y="46"/>
                  <a:pt x="261" y="46"/>
                  <a:pt x="261" y="46"/>
                </a:cubicBezTo>
                <a:cubicBezTo>
                  <a:pt x="261" y="46"/>
                  <a:pt x="261" y="46"/>
                  <a:pt x="261" y="46"/>
                </a:cubicBezTo>
                <a:cubicBezTo>
                  <a:pt x="261" y="46"/>
                  <a:pt x="261" y="46"/>
                  <a:pt x="261" y="47"/>
                </a:cubicBezTo>
                <a:moveTo>
                  <a:pt x="261" y="47"/>
                </a:moveTo>
                <a:cubicBezTo>
                  <a:pt x="260" y="47"/>
                  <a:pt x="260" y="47"/>
                  <a:pt x="260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cubicBezTo>
                  <a:pt x="261" y="47"/>
                  <a:pt x="261" y="47"/>
                  <a:pt x="261" y="47"/>
                </a:cubicBezTo>
                <a:moveTo>
                  <a:pt x="261" y="42"/>
                </a:moveTo>
                <a:cubicBezTo>
                  <a:pt x="261" y="42"/>
                  <a:pt x="261" y="42"/>
                  <a:pt x="261" y="42"/>
                </a:cubicBezTo>
                <a:cubicBezTo>
                  <a:pt x="260" y="42"/>
                  <a:pt x="260" y="42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61" y="43"/>
                  <a:pt x="261" y="42"/>
                </a:cubicBezTo>
                <a:moveTo>
                  <a:pt x="260" y="43"/>
                </a:moveTo>
                <a:cubicBezTo>
                  <a:pt x="260" y="43"/>
                  <a:pt x="260" y="43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3"/>
                  <a:pt x="260" y="43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60" y="43"/>
                  <a:pt x="260" y="43"/>
                  <a:pt x="260" y="43"/>
                </a:cubicBezTo>
                <a:cubicBezTo>
                  <a:pt x="260" y="43"/>
                  <a:pt x="259" y="43"/>
                  <a:pt x="259" y="43"/>
                </a:cubicBezTo>
                <a:moveTo>
                  <a:pt x="260" y="38"/>
                </a:moveTo>
                <a:cubicBezTo>
                  <a:pt x="260" y="39"/>
                  <a:pt x="260" y="39"/>
                  <a:pt x="259" y="40"/>
                </a:cubicBezTo>
                <a:cubicBezTo>
                  <a:pt x="259" y="40"/>
                  <a:pt x="259" y="40"/>
                  <a:pt x="260" y="40"/>
                </a:cubicBezTo>
                <a:cubicBezTo>
                  <a:pt x="260" y="40"/>
                  <a:pt x="260" y="39"/>
                  <a:pt x="260" y="38"/>
                </a:cubicBezTo>
                <a:moveTo>
                  <a:pt x="259" y="40"/>
                </a:moveTo>
                <a:cubicBezTo>
                  <a:pt x="259" y="40"/>
                  <a:pt x="259" y="40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1"/>
                  <a:pt x="259" y="41"/>
                  <a:pt x="259" y="41"/>
                </a:cubicBezTo>
                <a:cubicBezTo>
                  <a:pt x="259" y="40"/>
                  <a:pt x="259" y="40"/>
                  <a:pt x="259" y="40"/>
                </a:cubicBezTo>
                <a:moveTo>
                  <a:pt x="259" y="39"/>
                </a:move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9"/>
                </a:cubicBezTo>
                <a:cubicBezTo>
                  <a:pt x="259" y="39"/>
                  <a:pt x="259" y="39"/>
                  <a:pt x="259" y="38"/>
                </a:cubicBezTo>
                <a:cubicBezTo>
                  <a:pt x="259" y="39"/>
                  <a:pt x="259" y="39"/>
                  <a:pt x="259" y="39"/>
                </a:cubicBezTo>
                <a:moveTo>
                  <a:pt x="258" y="40"/>
                </a:moveTo>
                <a:cubicBezTo>
                  <a:pt x="258" y="40"/>
                  <a:pt x="258" y="41"/>
                  <a:pt x="258" y="41"/>
                </a:cubicBezTo>
                <a:cubicBezTo>
                  <a:pt x="258" y="41"/>
                  <a:pt x="258" y="41"/>
                  <a:pt x="258" y="41"/>
                </a:cubicBezTo>
                <a:cubicBezTo>
                  <a:pt x="258" y="41"/>
                  <a:pt x="259" y="41"/>
                  <a:pt x="259" y="40"/>
                </a:cubicBezTo>
                <a:cubicBezTo>
                  <a:pt x="259" y="40"/>
                  <a:pt x="259" y="40"/>
                  <a:pt x="259" y="40"/>
                </a:cubicBezTo>
                <a:cubicBezTo>
                  <a:pt x="259" y="40"/>
                  <a:pt x="259" y="40"/>
                  <a:pt x="258" y="40"/>
                </a:cubicBezTo>
                <a:moveTo>
                  <a:pt x="259" y="43"/>
                </a:move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cubicBezTo>
                  <a:pt x="259" y="43"/>
                  <a:pt x="259" y="43"/>
                  <a:pt x="259" y="43"/>
                </a:cubicBezTo>
                <a:moveTo>
                  <a:pt x="260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60" y="44"/>
                  <a:pt x="260" y="44"/>
                </a:cubicBezTo>
                <a:moveTo>
                  <a:pt x="260" y="45"/>
                </a:moveTo>
                <a:cubicBezTo>
                  <a:pt x="259" y="45"/>
                  <a:pt x="259" y="45"/>
                  <a:pt x="259" y="45"/>
                </a:cubicBezTo>
                <a:cubicBezTo>
                  <a:pt x="260" y="45"/>
                  <a:pt x="260" y="45"/>
                  <a:pt x="260" y="45"/>
                </a:cubicBezTo>
                <a:cubicBezTo>
                  <a:pt x="260" y="45"/>
                  <a:pt x="260" y="45"/>
                  <a:pt x="260" y="45"/>
                </a:cubicBezTo>
                <a:moveTo>
                  <a:pt x="259" y="44"/>
                </a:moveTo>
                <a:cubicBezTo>
                  <a:pt x="260" y="44"/>
                  <a:pt x="260" y="44"/>
                  <a:pt x="260" y="44"/>
                </a:cubicBezTo>
                <a:cubicBezTo>
                  <a:pt x="260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258" y="42"/>
                </a:move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3"/>
                  <a:pt x="258" y="43"/>
                  <a:pt x="259" y="43"/>
                </a:cubicBezTo>
                <a:cubicBezTo>
                  <a:pt x="259" y="43"/>
                  <a:pt x="259" y="43"/>
                  <a:pt x="259" y="42"/>
                </a:cubicBezTo>
                <a:cubicBezTo>
                  <a:pt x="259" y="42"/>
                  <a:pt x="259" y="42"/>
                  <a:pt x="259" y="42"/>
                </a:cubicBezTo>
                <a:cubicBezTo>
                  <a:pt x="259" y="42"/>
                  <a:pt x="258" y="42"/>
                  <a:pt x="258" y="42"/>
                </a:cubicBezTo>
                <a:moveTo>
                  <a:pt x="257" y="41"/>
                </a:moveTo>
                <a:cubicBezTo>
                  <a:pt x="257" y="41"/>
                  <a:pt x="257" y="41"/>
                  <a:pt x="257" y="42"/>
                </a:cubicBezTo>
                <a:cubicBezTo>
                  <a:pt x="257" y="42"/>
                  <a:pt x="257" y="41"/>
                  <a:pt x="258" y="41"/>
                </a:cubicBezTo>
                <a:cubicBezTo>
                  <a:pt x="258" y="41"/>
                  <a:pt x="258" y="41"/>
                  <a:pt x="258" y="40"/>
                </a:cubicBezTo>
                <a:cubicBezTo>
                  <a:pt x="258" y="41"/>
                  <a:pt x="257" y="41"/>
                  <a:pt x="257" y="41"/>
                </a:cubicBezTo>
                <a:moveTo>
                  <a:pt x="257" y="40"/>
                </a:move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cubicBezTo>
                  <a:pt x="257" y="40"/>
                  <a:pt x="257" y="40"/>
                  <a:pt x="257" y="40"/>
                </a:cubicBezTo>
                <a:moveTo>
                  <a:pt x="257" y="38"/>
                </a:moveTo>
                <a:cubicBezTo>
                  <a:pt x="257" y="38"/>
                  <a:pt x="257" y="37"/>
                  <a:pt x="257" y="37"/>
                </a:cubicBezTo>
                <a:cubicBezTo>
                  <a:pt x="257" y="36"/>
                  <a:pt x="257" y="36"/>
                  <a:pt x="257" y="36"/>
                </a:cubicBezTo>
                <a:cubicBezTo>
                  <a:pt x="257" y="36"/>
                  <a:pt x="257" y="37"/>
                  <a:pt x="257" y="37"/>
                </a:cubicBezTo>
                <a:cubicBezTo>
                  <a:pt x="257" y="37"/>
                  <a:pt x="257" y="37"/>
                  <a:pt x="256" y="37"/>
                </a:cubicBezTo>
                <a:cubicBezTo>
                  <a:pt x="256" y="38"/>
                  <a:pt x="256" y="38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7" y="39"/>
                </a:cubicBezTo>
                <a:cubicBezTo>
                  <a:pt x="257" y="38"/>
                  <a:pt x="257" y="38"/>
                  <a:pt x="257" y="38"/>
                </a:cubicBezTo>
                <a:moveTo>
                  <a:pt x="256" y="39"/>
                </a:move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cubicBezTo>
                  <a:pt x="256" y="39"/>
                  <a:pt x="256" y="39"/>
                  <a:pt x="256" y="39"/>
                </a:cubicBezTo>
                <a:moveTo>
                  <a:pt x="256" y="38"/>
                </a:move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moveTo>
                  <a:pt x="255" y="38"/>
                </a:moveTo>
                <a:cubicBezTo>
                  <a:pt x="255" y="38"/>
                  <a:pt x="256" y="38"/>
                  <a:pt x="256" y="39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6" y="38"/>
                  <a:pt x="256" y="38"/>
                </a:cubicBezTo>
                <a:cubicBezTo>
                  <a:pt x="256" y="38"/>
                  <a:pt x="255" y="38"/>
                  <a:pt x="255" y="38"/>
                </a:cubicBezTo>
                <a:moveTo>
                  <a:pt x="255" y="36"/>
                </a:moveTo>
                <a:cubicBezTo>
                  <a:pt x="255" y="36"/>
                  <a:pt x="255" y="36"/>
                  <a:pt x="255" y="36"/>
                </a:cubicBezTo>
                <a:cubicBezTo>
                  <a:pt x="255" y="36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7"/>
                </a:cubicBezTo>
                <a:cubicBezTo>
                  <a:pt x="255" y="37"/>
                  <a:pt x="255" y="37"/>
                  <a:pt x="255" y="36"/>
                </a:cubicBezTo>
                <a:moveTo>
                  <a:pt x="254" y="36"/>
                </a:move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cubicBezTo>
                  <a:pt x="254" y="36"/>
                  <a:pt x="254" y="36"/>
                  <a:pt x="254" y="36"/>
                </a:cubicBezTo>
                <a:moveTo>
                  <a:pt x="253" y="33"/>
                </a:moveTo>
                <a:cubicBezTo>
                  <a:pt x="253" y="34"/>
                  <a:pt x="253" y="34"/>
                  <a:pt x="254" y="35"/>
                </a:cubicBezTo>
                <a:cubicBezTo>
                  <a:pt x="254" y="35"/>
                  <a:pt x="254" y="35"/>
                  <a:pt x="254" y="35"/>
                </a:cubicBezTo>
                <a:cubicBezTo>
                  <a:pt x="254" y="34"/>
                  <a:pt x="253" y="34"/>
                  <a:pt x="253" y="33"/>
                </a:cubicBezTo>
                <a:moveTo>
                  <a:pt x="251" y="29"/>
                </a:moveTo>
                <a:cubicBezTo>
                  <a:pt x="250" y="28"/>
                  <a:pt x="250" y="28"/>
                  <a:pt x="250" y="27"/>
                </a:cubicBezTo>
                <a:cubicBezTo>
                  <a:pt x="250" y="28"/>
                  <a:pt x="250" y="28"/>
                  <a:pt x="251" y="29"/>
                </a:cubicBezTo>
                <a:cubicBezTo>
                  <a:pt x="251" y="29"/>
                  <a:pt x="251" y="30"/>
                  <a:pt x="252" y="30"/>
                </a:cubicBezTo>
                <a:cubicBezTo>
                  <a:pt x="251" y="30"/>
                  <a:pt x="251" y="29"/>
                  <a:pt x="251" y="29"/>
                </a:cubicBezTo>
                <a:moveTo>
                  <a:pt x="249" y="25"/>
                </a:moveTo>
                <a:cubicBezTo>
                  <a:pt x="249" y="25"/>
                  <a:pt x="249" y="25"/>
                  <a:pt x="248" y="25"/>
                </a:cubicBezTo>
                <a:cubicBezTo>
                  <a:pt x="249" y="25"/>
                  <a:pt x="249" y="25"/>
                  <a:pt x="249" y="26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49" y="26"/>
                  <a:pt x="249" y="25"/>
                  <a:pt x="249" y="25"/>
                </a:cubicBezTo>
                <a:moveTo>
                  <a:pt x="247" y="22"/>
                </a:moveTo>
                <a:cubicBezTo>
                  <a:pt x="247" y="23"/>
                  <a:pt x="247" y="23"/>
                  <a:pt x="247" y="23"/>
                </a:cubicBezTo>
                <a:cubicBezTo>
                  <a:pt x="248" y="23"/>
                  <a:pt x="248" y="24"/>
                  <a:pt x="248" y="25"/>
                </a:cubicBezTo>
                <a:cubicBezTo>
                  <a:pt x="248" y="25"/>
                  <a:pt x="248" y="25"/>
                  <a:pt x="248" y="25"/>
                </a:cubicBezTo>
                <a:cubicBezTo>
                  <a:pt x="248" y="24"/>
                  <a:pt x="248" y="23"/>
                  <a:pt x="247" y="22"/>
                </a:cubicBezTo>
                <a:moveTo>
                  <a:pt x="247" y="22"/>
                </a:moveTo>
                <a:cubicBezTo>
                  <a:pt x="246" y="22"/>
                  <a:pt x="246" y="22"/>
                  <a:pt x="246" y="22"/>
                </a:cubicBezTo>
                <a:cubicBezTo>
                  <a:pt x="246" y="22"/>
                  <a:pt x="247" y="22"/>
                  <a:pt x="247" y="22"/>
                </a:cubicBezTo>
                <a:cubicBezTo>
                  <a:pt x="247" y="22"/>
                  <a:pt x="247" y="22"/>
                  <a:pt x="247" y="22"/>
                </a:cubicBezTo>
                <a:moveTo>
                  <a:pt x="245" y="20"/>
                </a:moveTo>
                <a:cubicBezTo>
                  <a:pt x="245" y="20"/>
                  <a:pt x="245" y="20"/>
                  <a:pt x="244" y="20"/>
                </a:cubicBezTo>
                <a:cubicBezTo>
                  <a:pt x="245" y="20"/>
                  <a:pt x="245" y="20"/>
                  <a:pt x="245" y="20"/>
                </a:cubicBezTo>
                <a:cubicBezTo>
                  <a:pt x="245" y="20"/>
                  <a:pt x="245" y="20"/>
                  <a:pt x="246" y="21"/>
                </a:cubicBezTo>
                <a:cubicBezTo>
                  <a:pt x="245" y="20"/>
                  <a:pt x="245" y="20"/>
                  <a:pt x="245" y="20"/>
                </a:cubicBezTo>
                <a:moveTo>
                  <a:pt x="242" y="17"/>
                </a:moveTo>
                <a:cubicBezTo>
                  <a:pt x="243" y="17"/>
                  <a:pt x="243" y="18"/>
                  <a:pt x="244" y="19"/>
                </a:cubicBezTo>
                <a:cubicBezTo>
                  <a:pt x="244" y="19"/>
                  <a:pt x="244" y="19"/>
                  <a:pt x="244" y="19"/>
                </a:cubicBezTo>
                <a:cubicBezTo>
                  <a:pt x="243" y="18"/>
                  <a:pt x="243" y="17"/>
                  <a:pt x="242" y="17"/>
                </a:cubicBezTo>
                <a:moveTo>
                  <a:pt x="234" y="10"/>
                </a:moveTo>
                <a:cubicBezTo>
                  <a:pt x="235" y="10"/>
                  <a:pt x="235" y="10"/>
                  <a:pt x="236" y="11"/>
                </a:cubicBezTo>
                <a:cubicBezTo>
                  <a:pt x="236" y="11"/>
                  <a:pt x="236" y="11"/>
                  <a:pt x="236" y="11"/>
                </a:cubicBezTo>
                <a:cubicBezTo>
                  <a:pt x="236" y="10"/>
                  <a:pt x="235" y="10"/>
                  <a:pt x="234" y="10"/>
                </a:cubicBezTo>
                <a:moveTo>
                  <a:pt x="229" y="6"/>
                </a:moveTo>
                <a:cubicBezTo>
                  <a:pt x="229" y="6"/>
                  <a:pt x="228" y="6"/>
                  <a:pt x="228" y="6"/>
                </a:cubicBezTo>
                <a:cubicBezTo>
                  <a:pt x="229" y="6"/>
                  <a:pt x="229" y="6"/>
                  <a:pt x="229" y="6"/>
                </a:cubicBezTo>
                <a:cubicBezTo>
                  <a:pt x="229" y="6"/>
                  <a:pt x="229" y="6"/>
                  <a:pt x="229" y="6"/>
                </a:cubicBezTo>
                <a:moveTo>
                  <a:pt x="225" y="4"/>
                </a:move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moveTo>
                  <a:pt x="224" y="4"/>
                </a:moveTo>
                <a:cubicBezTo>
                  <a:pt x="224" y="4"/>
                  <a:pt x="224" y="4"/>
                  <a:pt x="223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moveTo>
                  <a:pt x="220" y="3"/>
                </a:moveTo>
                <a:cubicBezTo>
                  <a:pt x="222" y="3"/>
                  <a:pt x="223" y="3"/>
                  <a:pt x="224" y="4"/>
                </a:cubicBezTo>
                <a:cubicBezTo>
                  <a:pt x="223" y="3"/>
                  <a:pt x="222" y="3"/>
                  <a:pt x="220" y="3"/>
                </a:cubicBezTo>
                <a:moveTo>
                  <a:pt x="211" y="2"/>
                </a:moveTo>
                <a:cubicBezTo>
                  <a:pt x="211" y="2"/>
                  <a:pt x="211" y="2"/>
                  <a:pt x="211" y="1"/>
                </a:cubicBezTo>
                <a:cubicBezTo>
                  <a:pt x="210" y="1"/>
                  <a:pt x="209" y="2"/>
                  <a:pt x="209" y="2"/>
                </a:cubicBezTo>
                <a:cubicBezTo>
                  <a:pt x="209" y="2"/>
                  <a:pt x="210" y="2"/>
                  <a:pt x="211" y="2"/>
                </a:cubicBezTo>
                <a:moveTo>
                  <a:pt x="211" y="1"/>
                </a:moveTo>
                <a:cubicBezTo>
                  <a:pt x="211" y="2"/>
                  <a:pt x="211" y="2"/>
                  <a:pt x="211" y="2"/>
                </a:cubicBezTo>
                <a:cubicBezTo>
                  <a:pt x="211" y="2"/>
                  <a:pt x="212" y="2"/>
                  <a:pt x="212" y="2"/>
                </a:cubicBezTo>
                <a:cubicBezTo>
                  <a:pt x="212" y="2"/>
                  <a:pt x="211" y="1"/>
                  <a:pt x="211" y="1"/>
                </a:cubicBezTo>
                <a:moveTo>
                  <a:pt x="207" y="2"/>
                </a:moveTo>
                <a:cubicBezTo>
                  <a:pt x="208" y="1"/>
                  <a:pt x="209" y="1"/>
                  <a:pt x="210" y="1"/>
                </a:cubicBezTo>
                <a:cubicBezTo>
                  <a:pt x="209" y="1"/>
                  <a:pt x="208" y="1"/>
                  <a:pt x="207" y="2"/>
                </a:cubicBezTo>
                <a:moveTo>
                  <a:pt x="208" y="0"/>
                </a:moveTo>
                <a:cubicBezTo>
                  <a:pt x="207" y="0"/>
                  <a:pt x="206" y="0"/>
                  <a:pt x="206" y="1"/>
                </a:cubicBezTo>
                <a:cubicBezTo>
                  <a:pt x="206" y="1"/>
                  <a:pt x="206" y="1"/>
                  <a:pt x="206" y="1"/>
                </a:cubicBezTo>
                <a:cubicBezTo>
                  <a:pt x="207" y="1"/>
                  <a:pt x="207" y="0"/>
                  <a:pt x="208" y="0"/>
                </a:cubicBezTo>
                <a:moveTo>
                  <a:pt x="205" y="1"/>
                </a:move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5" y="1"/>
                  <a:pt x="206" y="1"/>
                </a:cubicBezTo>
                <a:cubicBezTo>
                  <a:pt x="205" y="1"/>
                  <a:pt x="205" y="1"/>
                  <a:pt x="205" y="1"/>
                </a:cubicBezTo>
                <a:moveTo>
                  <a:pt x="204" y="0"/>
                </a:moveTo>
                <a:cubicBezTo>
                  <a:pt x="204" y="1"/>
                  <a:pt x="205" y="1"/>
                  <a:pt x="205" y="1"/>
                </a:cubicBezTo>
                <a:cubicBezTo>
                  <a:pt x="205" y="1"/>
                  <a:pt x="205" y="1"/>
                  <a:pt x="205" y="1"/>
                </a:cubicBezTo>
                <a:cubicBezTo>
                  <a:pt x="205" y="1"/>
                  <a:pt x="204" y="1"/>
                  <a:pt x="204" y="0"/>
                </a:cubicBezTo>
                <a:moveTo>
                  <a:pt x="203" y="0"/>
                </a:moveTo>
                <a:cubicBezTo>
                  <a:pt x="203" y="0"/>
                  <a:pt x="203" y="0"/>
                  <a:pt x="203" y="1"/>
                </a:cubicBezTo>
                <a:cubicBezTo>
                  <a:pt x="203" y="1"/>
                  <a:pt x="204" y="1"/>
                  <a:pt x="204" y="1"/>
                </a:cubicBezTo>
                <a:cubicBezTo>
                  <a:pt x="204" y="1"/>
                  <a:pt x="203" y="1"/>
                  <a:pt x="203" y="0"/>
                </a:cubicBezTo>
                <a:moveTo>
                  <a:pt x="201" y="1"/>
                </a:moveTo>
                <a:cubicBezTo>
                  <a:pt x="201" y="1"/>
                  <a:pt x="201" y="1"/>
                  <a:pt x="201" y="1"/>
                </a:cubicBezTo>
                <a:cubicBezTo>
                  <a:pt x="201" y="1"/>
                  <a:pt x="201" y="1"/>
                  <a:pt x="201" y="1"/>
                </a:cubicBezTo>
                <a:cubicBezTo>
                  <a:pt x="200" y="1"/>
                  <a:pt x="199" y="1"/>
                  <a:pt x="198" y="1"/>
                </a:cubicBezTo>
                <a:cubicBezTo>
                  <a:pt x="199" y="1"/>
                  <a:pt x="200" y="1"/>
                  <a:pt x="201" y="1"/>
                </a:cubicBezTo>
                <a:cubicBezTo>
                  <a:pt x="202" y="1"/>
                  <a:pt x="203" y="1"/>
                  <a:pt x="204" y="2"/>
                </a:cubicBezTo>
                <a:cubicBezTo>
                  <a:pt x="203" y="1"/>
                  <a:pt x="202" y="1"/>
                  <a:pt x="201" y="1"/>
                </a:cubicBezTo>
                <a:moveTo>
                  <a:pt x="196" y="1"/>
                </a:moveTo>
                <a:cubicBezTo>
                  <a:pt x="196" y="1"/>
                  <a:pt x="196" y="1"/>
                  <a:pt x="195" y="2"/>
                </a:cubicBezTo>
                <a:cubicBezTo>
                  <a:pt x="196" y="2"/>
                  <a:pt x="197" y="2"/>
                  <a:pt x="198" y="1"/>
                </a:cubicBezTo>
                <a:cubicBezTo>
                  <a:pt x="198" y="1"/>
                  <a:pt x="197" y="1"/>
                  <a:pt x="196" y="1"/>
                </a:cubicBezTo>
                <a:moveTo>
                  <a:pt x="195" y="2"/>
                </a:moveTo>
                <a:cubicBezTo>
                  <a:pt x="195" y="2"/>
                  <a:pt x="195" y="2"/>
                  <a:pt x="195" y="2"/>
                </a:cubicBezTo>
                <a:cubicBezTo>
                  <a:pt x="195" y="1"/>
                  <a:pt x="196" y="1"/>
                  <a:pt x="196" y="1"/>
                </a:cubicBezTo>
                <a:cubicBezTo>
                  <a:pt x="196" y="1"/>
                  <a:pt x="195" y="1"/>
                  <a:pt x="195" y="2"/>
                </a:cubicBezTo>
                <a:moveTo>
                  <a:pt x="195" y="2"/>
                </a:moveTo>
                <a:cubicBezTo>
                  <a:pt x="194" y="2"/>
                  <a:pt x="194" y="2"/>
                  <a:pt x="194" y="2"/>
                </a:cubicBezTo>
                <a:cubicBezTo>
                  <a:pt x="195" y="2"/>
                  <a:pt x="195" y="2"/>
                  <a:pt x="196" y="2"/>
                </a:cubicBezTo>
                <a:cubicBezTo>
                  <a:pt x="195" y="2"/>
                  <a:pt x="195" y="2"/>
                  <a:pt x="195" y="2"/>
                </a:cubicBezTo>
                <a:moveTo>
                  <a:pt x="193" y="2"/>
                </a:move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3" y="2"/>
                  <a:pt x="193" y="2"/>
                </a:cubicBezTo>
                <a:cubicBezTo>
                  <a:pt x="193" y="2"/>
                  <a:pt x="192" y="2"/>
                  <a:pt x="192" y="2"/>
                </a:cubicBezTo>
                <a:cubicBezTo>
                  <a:pt x="192" y="3"/>
                  <a:pt x="193" y="3"/>
                  <a:pt x="194" y="2"/>
                </a:cubicBezTo>
                <a:cubicBezTo>
                  <a:pt x="194" y="2"/>
                  <a:pt x="193" y="2"/>
                  <a:pt x="193" y="2"/>
                </a:cubicBezTo>
                <a:moveTo>
                  <a:pt x="189" y="4"/>
                </a:moveTo>
                <a:cubicBezTo>
                  <a:pt x="189" y="4"/>
                  <a:pt x="189" y="4"/>
                  <a:pt x="189" y="4"/>
                </a:cubicBezTo>
                <a:cubicBezTo>
                  <a:pt x="189" y="4"/>
                  <a:pt x="190" y="4"/>
                  <a:pt x="191" y="4"/>
                </a:cubicBezTo>
                <a:cubicBezTo>
                  <a:pt x="190" y="4"/>
                  <a:pt x="189" y="4"/>
                  <a:pt x="189" y="4"/>
                </a:cubicBezTo>
                <a:moveTo>
                  <a:pt x="186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8" y="4"/>
                  <a:pt x="188" y="4"/>
                </a:cubicBezTo>
                <a:cubicBezTo>
                  <a:pt x="189" y="4"/>
                  <a:pt x="189" y="4"/>
                  <a:pt x="189" y="4"/>
                </a:cubicBezTo>
                <a:cubicBezTo>
                  <a:pt x="188" y="4"/>
                  <a:pt x="187" y="4"/>
                  <a:pt x="186" y="5"/>
                </a:cubicBezTo>
                <a:moveTo>
                  <a:pt x="187" y="5"/>
                </a:moveTo>
                <a:cubicBezTo>
                  <a:pt x="187" y="5"/>
                  <a:pt x="187" y="5"/>
                  <a:pt x="187" y="5"/>
                </a:cubicBezTo>
                <a:cubicBezTo>
                  <a:pt x="187" y="5"/>
                  <a:pt x="187" y="5"/>
                  <a:pt x="187" y="5"/>
                </a:cubicBezTo>
                <a:close/>
                <a:moveTo>
                  <a:pt x="186" y="6"/>
                </a:moveTo>
                <a:cubicBezTo>
                  <a:pt x="186" y="6"/>
                  <a:pt x="186" y="6"/>
                  <a:pt x="186" y="6"/>
                </a:cubicBezTo>
                <a:cubicBezTo>
                  <a:pt x="186" y="6"/>
                  <a:pt x="187" y="6"/>
                  <a:pt x="187" y="6"/>
                </a:cubicBezTo>
                <a:cubicBezTo>
                  <a:pt x="187" y="6"/>
                  <a:pt x="186" y="6"/>
                  <a:pt x="186" y="6"/>
                </a:cubicBezTo>
                <a:moveTo>
                  <a:pt x="183" y="8"/>
                </a:moveTo>
                <a:cubicBezTo>
                  <a:pt x="183" y="8"/>
                  <a:pt x="182" y="8"/>
                  <a:pt x="182" y="9"/>
                </a:cubicBezTo>
                <a:cubicBezTo>
                  <a:pt x="183" y="8"/>
                  <a:pt x="184" y="8"/>
                  <a:pt x="184" y="8"/>
                </a:cubicBezTo>
                <a:cubicBezTo>
                  <a:pt x="184" y="8"/>
                  <a:pt x="183" y="8"/>
                  <a:pt x="183" y="8"/>
                </a:cubicBezTo>
                <a:moveTo>
                  <a:pt x="180" y="10"/>
                </a:moveTo>
                <a:cubicBezTo>
                  <a:pt x="181" y="9"/>
                  <a:pt x="182" y="9"/>
                  <a:pt x="183" y="9"/>
                </a:cubicBezTo>
                <a:cubicBezTo>
                  <a:pt x="182" y="9"/>
                  <a:pt x="181" y="9"/>
                  <a:pt x="180" y="10"/>
                </a:cubicBezTo>
                <a:moveTo>
                  <a:pt x="177" y="12"/>
                </a:moveTo>
                <a:cubicBezTo>
                  <a:pt x="178" y="12"/>
                  <a:pt x="178" y="11"/>
                  <a:pt x="179" y="11"/>
                </a:cubicBezTo>
                <a:cubicBezTo>
                  <a:pt x="179" y="11"/>
                  <a:pt x="178" y="11"/>
                  <a:pt x="177" y="12"/>
                </a:cubicBezTo>
                <a:moveTo>
                  <a:pt x="177" y="13"/>
                </a:moveTo>
                <a:cubicBezTo>
                  <a:pt x="177" y="12"/>
                  <a:pt x="178" y="12"/>
                  <a:pt x="178" y="12"/>
                </a:cubicBezTo>
                <a:cubicBezTo>
                  <a:pt x="178" y="12"/>
                  <a:pt x="177" y="12"/>
                  <a:pt x="177" y="12"/>
                </a:cubicBezTo>
                <a:cubicBezTo>
                  <a:pt x="177" y="12"/>
                  <a:pt x="177" y="12"/>
                  <a:pt x="177" y="13"/>
                </a:cubicBezTo>
                <a:moveTo>
                  <a:pt x="172" y="18"/>
                </a:moveTo>
                <a:cubicBezTo>
                  <a:pt x="173" y="18"/>
                  <a:pt x="173" y="18"/>
                  <a:pt x="173" y="18"/>
                </a:cubicBezTo>
                <a:cubicBezTo>
                  <a:pt x="173" y="18"/>
                  <a:pt x="173" y="18"/>
                  <a:pt x="172" y="18"/>
                </a:cubicBezTo>
                <a:close/>
                <a:moveTo>
                  <a:pt x="169" y="21"/>
                </a:moveTo>
                <a:cubicBezTo>
                  <a:pt x="170" y="21"/>
                  <a:pt x="170" y="20"/>
                  <a:pt x="171" y="20"/>
                </a:cubicBezTo>
                <a:cubicBezTo>
                  <a:pt x="170" y="20"/>
                  <a:pt x="170" y="21"/>
                  <a:pt x="169" y="21"/>
                </a:cubicBezTo>
                <a:moveTo>
                  <a:pt x="163" y="31"/>
                </a:moveTo>
                <a:cubicBezTo>
                  <a:pt x="164" y="31"/>
                  <a:pt x="164" y="30"/>
                  <a:pt x="165" y="29"/>
                </a:cubicBezTo>
                <a:cubicBezTo>
                  <a:pt x="164" y="30"/>
                  <a:pt x="164" y="30"/>
                  <a:pt x="163" y="31"/>
                </a:cubicBezTo>
                <a:moveTo>
                  <a:pt x="162" y="36"/>
                </a:moveTo>
                <a:cubicBezTo>
                  <a:pt x="162" y="37"/>
                  <a:pt x="161" y="37"/>
                  <a:pt x="161" y="37"/>
                </a:cubicBezTo>
                <a:cubicBezTo>
                  <a:pt x="162" y="37"/>
                  <a:pt x="162" y="36"/>
                  <a:pt x="162" y="36"/>
                </a:cubicBezTo>
                <a:cubicBezTo>
                  <a:pt x="162" y="36"/>
                  <a:pt x="162" y="36"/>
                  <a:pt x="162" y="36"/>
                </a:cubicBezTo>
                <a:moveTo>
                  <a:pt x="161" y="37"/>
                </a:move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moveTo>
                  <a:pt x="160" y="40"/>
                </a:moveTo>
                <a:cubicBezTo>
                  <a:pt x="160" y="40"/>
                  <a:pt x="160" y="40"/>
                  <a:pt x="160" y="40"/>
                </a:cubicBezTo>
                <a:cubicBezTo>
                  <a:pt x="160" y="40"/>
                  <a:pt x="160" y="40"/>
                  <a:pt x="161" y="40"/>
                </a:cubicBezTo>
                <a:cubicBezTo>
                  <a:pt x="160" y="40"/>
                  <a:pt x="160" y="40"/>
                  <a:pt x="160" y="40"/>
                </a:cubicBezTo>
                <a:moveTo>
                  <a:pt x="157" y="50"/>
                </a:moveTo>
                <a:cubicBezTo>
                  <a:pt x="158" y="49"/>
                  <a:pt x="158" y="48"/>
                  <a:pt x="158" y="48"/>
                </a:cubicBezTo>
                <a:cubicBezTo>
                  <a:pt x="158" y="48"/>
                  <a:pt x="158" y="49"/>
                  <a:pt x="157" y="50"/>
                </a:cubicBezTo>
                <a:moveTo>
                  <a:pt x="157" y="56"/>
                </a:moveTo>
                <a:cubicBezTo>
                  <a:pt x="157" y="56"/>
                  <a:pt x="157" y="56"/>
                  <a:pt x="157" y="56"/>
                </a:cubicBezTo>
                <a:cubicBezTo>
                  <a:pt x="157" y="56"/>
                  <a:pt x="157" y="55"/>
                  <a:pt x="157" y="55"/>
                </a:cubicBezTo>
                <a:cubicBezTo>
                  <a:pt x="157" y="55"/>
                  <a:pt x="157" y="55"/>
                  <a:pt x="157" y="56"/>
                </a:cubicBezTo>
                <a:moveTo>
                  <a:pt x="157" y="57"/>
                </a:move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cubicBezTo>
                  <a:pt x="157" y="57"/>
                  <a:pt x="157" y="56"/>
                  <a:pt x="157" y="56"/>
                </a:cubicBezTo>
                <a:cubicBezTo>
                  <a:pt x="157" y="56"/>
                  <a:pt x="157" y="57"/>
                  <a:pt x="157" y="57"/>
                </a:cubicBezTo>
                <a:cubicBezTo>
                  <a:pt x="157" y="57"/>
                  <a:pt x="157" y="57"/>
                  <a:pt x="157" y="57"/>
                </a:cubicBezTo>
                <a:moveTo>
                  <a:pt x="156" y="60"/>
                </a:move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moveTo>
                  <a:pt x="156" y="64"/>
                </a:moveTo>
                <a:cubicBezTo>
                  <a:pt x="156" y="65"/>
                  <a:pt x="156" y="65"/>
                  <a:pt x="156" y="66"/>
                </a:cubicBezTo>
                <a:cubicBezTo>
                  <a:pt x="156" y="66"/>
                  <a:pt x="156" y="66"/>
                  <a:pt x="156" y="65"/>
                </a:cubicBezTo>
                <a:cubicBezTo>
                  <a:pt x="156" y="65"/>
                  <a:pt x="156" y="65"/>
                  <a:pt x="156" y="64"/>
                </a:cubicBezTo>
                <a:moveTo>
                  <a:pt x="188" y="5"/>
                </a:moveTo>
                <a:cubicBezTo>
                  <a:pt x="188" y="5"/>
                  <a:pt x="188" y="5"/>
                  <a:pt x="187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9" y="5"/>
                  <a:pt x="190" y="5"/>
                </a:cubicBezTo>
                <a:cubicBezTo>
                  <a:pt x="189" y="5"/>
                  <a:pt x="189" y="4"/>
                  <a:pt x="188" y="5"/>
                </a:cubicBezTo>
                <a:cubicBezTo>
                  <a:pt x="188" y="5"/>
                  <a:pt x="188" y="5"/>
                  <a:pt x="188" y="5"/>
                </a:cubicBezTo>
                <a:cubicBezTo>
                  <a:pt x="188" y="5"/>
                  <a:pt x="188" y="5"/>
                  <a:pt x="188" y="5"/>
                </a:cubicBezTo>
                <a:moveTo>
                  <a:pt x="257" y="40"/>
                </a:moveTo>
                <a:cubicBezTo>
                  <a:pt x="257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cubicBezTo>
                  <a:pt x="256" y="40"/>
                  <a:pt x="256" y="40"/>
                  <a:pt x="256" y="40"/>
                </a:cubicBezTo>
                <a:lnTo>
                  <a:pt x="257" y="40"/>
                </a:lnTo>
                <a:close/>
                <a:moveTo>
                  <a:pt x="257" y="41"/>
                </a:move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cubicBezTo>
                  <a:pt x="257" y="41"/>
                  <a:pt x="257" y="41"/>
                  <a:pt x="257" y="41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8" y="42"/>
                </a:cubicBezTo>
                <a:cubicBezTo>
                  <a:pt x="258" y="42"/>
                  <a:pt x="258" y="42"/>
                  <a:pt x="257" y="42"/>
                </a:cubicBezTo>
                <a:cubicBezTo>
                  <a:pt x="258" y="42"/>
                  <a:pt x="258" y="42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moveTo>
                  <a:pt x="258" y="43"/>
                </a:move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ubicBezTo>
                  <a:pt x="258" y="43"/>
                  <a:pt x="258" y="43"/>
                  <a:pt x="258" y="43"/>
                </a:cubicBezTo>
                <a:close/>
                <a:moveTo>
                  <a:pt x="258" y="67"/>
                </a:moveTo>
                <a:cubicBezTo>
                  <a:pt x="258" y="67"/>
                  <a:pt x="258" y="67"/>
                  <a:pt x="258" y="67"/>
                </a:cubicBezTo>
                <a:cubicBezTo>
                  <a:pt x="258" y="66"/>
                  <a:pt x="258" y="66"/>
                  <a:pt x="258" y="66"/>
                </a:cubicBezTo>
                <a:cubicBezTo>
                  <a:pt x="258" y="66"/>
                  <a:pt x="258" y="67"/>
                  <a:pt x="258" y="67"/>
                </a:cubicBezTo>
                <a:moveTo>
                  <a:pt x="259" y="67"/>
                </a:moveTo>
                <a:cubicBezTo>
                  <a:pt x="258" y="68"/>
                  <a:pt x="258" y="68"/>
                  <a:pt x="258" y="68"/>
                </a:cubicBezTo>
                <a:cubicBezTo>
                  <a:pt x="258" y="68"/>
                  <a:pt x="258" y="68"/>
                  <a:pt x="258" y="69"/>
                </a:cubicBezTo>
                <a:cubicBezTo>
                  <a:pt x="258" y="68"/>
                  <a:pt x="258" y="68"/>
                  <a:pt x="259" y="68"/>
                </a:cubicBezTo>
                <a:lnTo>
                  <a:pt x="259" y="67"/>
                </a:lnTo>
                <a:close/>
                <a:moveTo>
                  <a:pt x="259" y="44"/>
                </a:move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cubicBezTo>
                  <a:pt x="259" y="44"/>
                  <a:pt x="259" y="44"/>
                  <a:pt x="259" y="44"/>
                </a:cubicBezTo>
                <a:moveTo>
                  <a:pt x="313" y="395"/>
                </a:moveTo>
                <a:cubicBezTo>
                  <a:pt x="313" y="395"/>
                  <a:pt x="313" y="396"/>
                  <a:pt x="313" y="396"/>
                </a:cubicBezTo>
                <a:cubicBezTo>
                  <a:pt x="313" y="396"/>
                  <a:pt x="313" y="395"/>
                  <a:pt x="313" y="395"/>
                </a:cubicBezTo>
                <a:close/>
                <a:moveTo>
                  <a:pt x="6" y="332"/>
                </a:moveTo>
                <a:cubicBezTo>
                  <a:pt x="6" y="328"/>
                  <a:pt x="6" y="326"/>
                  <a:pt x="7" y="323"/>
                </a:cubicBezTo>
                <a:cubicBezTo>
                  <a:pt x="7" y="321"/>
                  <a:pt x="7" y="319"/>
                  <a:pt x="7" y="315"/>
                </a:cubicBezTo>
                <a:cubicBezTo>
                  <a:pt x="7" y="312"/>
                  <a:pt x="8" y="308"/>
                  <a:pt x="9" y="303"/>
                </a:cubicBezTo>
                <a:cubicBezTo>
                  <a:pt x="8" y="295"/>
                  <a:pt x="10" y="285"/>
                  <a:pt x="15" y="272"/>
                </a:cubicBezTo>
                <a:cubicBezTo>
                  <a:pt x="16" y="267"/>
                  <a:pt x="16" y="261"/>
                  <a:pt x="18" y="255"/>
                </a:cubicBezTo>
                <a:cubicBezTo>
                  <a:pt x="16" y="249"/>
                  <a:pt x="17" y="243"/>
                  <a:pt x="19" y="237"/>
                </a:cubicBezTo>
                <a:cubicBezTo>
                  <a:pt x="21" y="231"/>
                  <a:pt x="23" y="225"/>
                  <a:pt x="24" y="222"/>
                </a:cubicBezTo>
                <a:cubicBezTo>
                  <a:pt x="25" y="218"/>
                  <a:pt x="27" y="213"/>
                  <a:pt x="30" y="208"/>
                </a:cubicBezTo>
                <a:cubicBezTo>
                  <a:pt x="32" y="190"/>
                  <a:pt x="34" y="179"/>
                  <a:pt x="36" y="174"/>
                </a:cubicBezTo>
                <a:cubicBezTo>
                  <a:pt x="37" y="168"/>
                  <a:pt x="39" y="165"/>
                  <a:pt x="43" y="164"/>
                </a:cubicBezTo>
                <a:cubicBezTo>
                  <a:pt x="48" y="161"/>
                  <a:pt x="53" y="159"/>
                  <a:pt x="60" y="159"/>
                </a:cubicBezTo>
                <a:cubicBezTo>
                  <a:pt x="66" y="159"/>
                  <a:pt x="74" y="157"/>
                  <a:pt x="82" y="153"/>
                </a:cubicBezTo>
                <a:cubicBezTo>
                  <a:pt x="92" y="148"/>
                  <a:pt x="101" y="145"/>
                  <a:pt x="111" y="142"/>
                </a:cubicBezTo>
                <a:cubicBezTo>
                  <a:pt x="112" y="141"/>
                  <a:pt x="113" y="139"/>
                  <a:pt x="115" y="138"/>
                </a:cubicBezTo>
                <a:cubicBezTo>
                  <a:pt x="120" y="135"/>
                  <a:pt x="125" y="131"/>
                  <a:pt x="129" y="127"/>
                </a:cubicBezTo>
                <a:cubicBezTo>
                  <a:pt x="134" y="122"/>
                  <a:pt x="137" y="119"/>
                  <a:pt x="140" y="118"/>
                </a:cubicBezTo>
                <a:cubicBezTo>
                  <a:pt x="142" y="114"/>
                  <a:pt x="146" y="112"/>
                  <a:pt x="151" y="112"/>
                </a:cubicBezTo>
                <a:cubicBezTo>
                  <a:pt x="151" y="111"/>
                  <a:pt x="152" y="109"/>
                  <a:pt x="152" y="107"/>
                </a:cubicBezTo>
                <a:cubicBezTo>
                  <a:pt x="154" y="100"/>
                  <a:pt x="156" y="91"/>
                  <a:pt x="156" y="80"/>
                </a:cubicBezTo>
                <a:cubicBezTo>
                  <a:pt x="154" y="75"/>
                  <a:pt x="154" y="70"/>
                  <a:pt x="156" y="66"/>
                </a:cubicBezTo>
                <a:cubicBezTo>
                  <a:pt x="156" y="65"/>
                  <a:pt x="156" y="64"/>
                  <a:pt x="156" y="63"/>
                </a:cubicBezTo>
                <a:cubicBezTo>
                  <a:pt x="156" y="63"/>
                  <a:pt x="156" y="62"/>
                  <a:pt x="156" y="61"/>
                </a:cubicBezTo>
                <a:cubicBezTo>
                  <a:pt x="156" y="62"/>
                  <a:pt x="156" y="62"/>
                  <a:pt x="156" y="63"/>
                </a:cubicBezTo>
                <a:cubicBezTo>
                  <a:pt x="155" y="62"/>
                  <a:pt x="156" y="61"/>
                  <a:pt x="156" y="60"/>
                </a:cubicBezTo>
                <a:cubicBezTo>
                  <a:pt x="156" y="60"/>
                  <a:pt x="156" y="60"/>
                  <a:pt x="156" y="60"/>
                </a:cubicBezTo>
                <a:cubicBezTo>
                  <a:pt x="156" y="61"/>
                  <a:pt x="156" y="61"/>
                  <a:pt x="155" y="61"/>
                </a:cubicBezTo>
                <a:cubicBezTo>
                  <a:pt x="156" y="61"/>
                  <a:pt x="156" y="60"/>
                  <a:pt x="156" y="60"/>
                </a:cubicBezTo>
                <a:cubicBezTo>
                  <a:pt x="156" y="59"/>
                  <a:pt x="156" y="59"/>
                  <a:pt x="156" y="58"/>
                </a:cubicBezTo>
                <a:cubicBezTo>
                  <a:pt x="156" y="58"/>
                  <a:pt x="156" y="57"/>
                  <a:pt x="156" y="56"/>
                </a:cubicBezTo>
                <a:cubicBezTo>
                  <a:pt x="156" y="56"/>
                  <a:pt x="156" y="56"/>
                  <a:pt x="156" y="56"/>
                </a:cubicBezTo>
                <a:cubicBezTo>
                  <a:pt x="156" y="56"/>
                  <a:pt x="156" y="57"/>
                  <a:pt x="156" y="58"/>
                </a:cubicBezTo>
                <a:cubicBezTo>
                  <a:pt x="156" y="57"/>
                  <a:pt x="156" y="56"/>
                  <a:pt x="157" y="56"/>
                </a:cubicBezTo>
                <a:cubicBezTo>
                  <a:pt x="157" y="55"/>
                  <a:pt x="157" y="54"/>
                  <a:pt x="157" y="54"/>
                </a:cubicBezTo>
                <a:cubicBezTo>
                  <a:pt x="157" y="54"/>
                  <a:pt x="157" y="54"/>
                  <a:pt x="156" y="55"/>
                </a:cubicBezTo>
                <a:cubicBezTo>
                  <a:pt x="156" y="54"/>
                  <a:pt x="157" y="53"/>
                  <a:pt x="157" y="52"/>
                </a:cubicBezTo>
                <a:cubicBezTo>
                  <a:pt x="157" y="52"/>
                  <a:pt x="157" y="53"/>
                  <a:pt x="156" y="53"/>
                </a:cubicBezTo>
                <a:cubicBezTo>
                  <a:pt x="157" y="52"/>
                  <a:pt x="158" y="51"/>
                  <a:pt x="158" y="49"/>
                </a:cubicBezTo>
                <a:cubicBezTo>
                  <a:pt x="158" y="50"/>
                  <a:pt x="158" y="50"/>
                  <a:pt x="157" y="50"/>
                </a:cubicBezTo>
                <a:cubicBezTo>
                  <a:pt x="157" y="51"/>
                  <a:pt x="157" y="51"/>
                  <a:pt x="157" y="51"/>
                </a:cubicBezTo>
                <a:cubicBezTo>
                  <a:pt x="157" y="51"/>
                  <a:pt x="157" y="50"/>
                  <a:pt x="157" y="50"/>
                </a:cubicBezTo>
                <a:cubicBezTo>
                  <a:pt x="157" y="49"/>
                  <a:pt x="157" y="49"/>
                  <a:pt x="158" y="48"/>
                </a:cubicBezTo>
                <a:cubicBezTo>
                  <a:pt x="158" y="48"/>
                  <a:pt x="158" y="47"/>
                  <a:pt x="158" y="47"/>
                </a:cubicBezTo>
                <a:cubicBezTo>
                  <a:pt x="158" y="47"/>
                  <a:pt x="158" y="47"/>
                  <a:pt x="158" y="47"/>
                </a:cubicBezTo>
                <a:cubicBezTo>
                  <a:pt x="158" y="46"/>
                  <a:pt x="158" y="46"/>
                  <a:pt x="159" y="45"/>
                </a:cubicBezTo>
                <a:cubicBezTo>
                  <a:pt x="159" y="45"/>
                  <a:pt x="158" y="46"/>
                  <a:pt x="158" y="46"/>
                </a:cubicBezTo>
                <a:cubicBezTo>
                  <a:pt x="158" y="45"/>
                  <a:pt x="159" y="45"/>
                  <a:pt x="159" y="45"/>
                </a:cubicBezTo>
                <a:cubicBezTo>
                  <a:pt x="159" y="44"/>
                  <a:pt x="159" y="44"/>
                  <a:pt x="160" y="44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59" y="44"/>
                  <a:pt x="159" y="44"/>
                  <a:pt x="158" y="44"/>
                </a:cubicBezTo>
                <a:cubicBezTo>
                  <a:pt x="159" y="44"/>
                  <a:pt x="159" y="43"/>
                  <a:pt x="159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3"/>
                  <a:pt x="160" y="43"/>
                  <a:pt x="160" y="43"/>
                </a:cubicBezTo>
                <a:cubicBezTo>
                  <a:pt x="160" y="42"/>
                  <a:pt x="160" y="42"/>
                  <a:pt x="160" y="41"/>
                </a:cubicBezTo>
                <a:cubicBezTo>
                  <a:pt x="160" y="42"/>
                  <a:pt x="160" y="42"/>
                  <a:pt x="159" y="43"/>
                </a:cubicBezTo>
                <a:cubicBezTo>
                  <a:pt x="159" y="42"/>
                  <a:pt x="160" y="41"/>
                  <a:pt x="160" y="41"/>
                </a:cubicBezTo>
                <a:cubicBezTo>
                  <a:pt x="160" y="40"/>
                  <a:pt x="160" y="40"/>
                  <a:pt x="160" y="40"/>
                </a:cubicBezTo>
                <a:cubicBezTo>
                  <a:pt x="160" y="41"/>
                  <a:pt x="160" y="41"/>
                  <a:pt x="159" y="41"/>
                </a:cubicBezTo>
                <a:cubicBezTo>
                  <a:pt x="160" y="41"/>
                  <a:pt x="160" y="40"/>
                  <a:pt x="160" y="40"/>
                </a:cubicBezTo>
                <a:cubicBezTo>
                  <a:pt x="160" y="40"/>
                  <a:pt x="160" y="39"/>
                  <a:pt x="161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7"/>
                  <a:pt x="161" y="37"/>
                </a:cubicBezTo>
                <a:cubicBezTo>
                  <a:pt x="161" y="37"/>
                  <a:pt x="161" y="38"/>
                  <a:pt x="160" y="38"/>
                </a:cubicBezTo>
                <a:cubicBezTo>
                  <a:pt x="161" y="38"/>
                  <a:pt x="161" y="37"/>
                  <a:pt x="161" y="37"/>
                </a:cubicBezTo>
                <a:cubicBezTo>
                  <a:pt x="161" y="37"/>
                  <a:pt x="161" y="36"/>
                  <a:pt x="162" y="36"/>
                </a:cubicBezTo>
                <a:cubicBezTo>
                  <a:pt x="162" y="36"/>
                  <a:pt x="162" y="35"/>
                  <a:pt x="162" y="35"/>
                </a:cubicBezTo>
                <a:cubicBezTo>
                  <a:pt x="162" y="35"/>
                  <a:pt x="162" y="35"/>
                  <a:pt x="162" y="36"/>
                </a:cubicBezTo>
                <a:cubicBezTo>
                  <a:pt x="161" y="35"/>
                  <a:pt x="162" y="34"/>
                  <a:pt x="163" y="33"/>
                </a:cubicBezTo>
                <a:cubicBezTo>
                  <a:pt x="162" y="34"/>
                  <a:pt x="162" y="34"/>
                  <a:pt x="162" y="34"/>
                </a:cubicBezTo>
                <a:cubicBezTo>
                  <a:pt x="163" y="33"/>
                  <a:pt x="163" y="32"/>
                  <a:pt x="164" y="31"/>
                </a:cubicBezTo>
                <a:cubicBezTo>
                  <a:pt x="163" y="31"/>
                  <a:pt x="163" y="31"/>
                  <a:pt x="163" y="32"/>
                </a:cubicBezTo>
                <a:cubicBezTo>
                  <a:pt x="163" y="32"/>
                  <a:pt x="163" y="32"/>
                  <a:pt x="163" y="32"/>
                </a:cubicBezTo>
                <a:cubicBezTo>
                  <a:pt x="163" y="32"/>
                  <a:pt x="163" y="32"/>
                  <a:pt x="163" y="33"/>
                </a:cubicBezTo>
                <a:cubicBezTo>
                  <a:pt x="163" y="32"/>
                  <a:pt x="163" y="32"/>
                  <a:pt x="163" y="31"/>
                </a:cubicBezTo>
                <a:cubicBezTo>
                  <a:pt x="163" y="31"/>
                  <a:pt x="163" y="30"/>
                  <a:pt x="164" y="30"/>
                </a:cubicBezTo>
                <a:cubicBezTo>
                  <a:pt x="164" y="30"/>
                  <a:pt x="164" y="29"/>
                  <a:pt x="164" y="29"/>
                </a:cubicBezTo>
                <a:cubicBezTo>
                  <a:pt x="164" y="29"/>
                  <a:pt x="164" y="29"/>
                  <a:pt x="164" y="29"/>
                </a:cubicBezTo>
                <a:cubicBezTo>
                  <a:pt x="165" y="28"/>
                  <a:pt x="165" y="28"/>
                  <a:pt x="165" y="27"/>
                </a:cubicBezTo>
                <a:cubicBezTo>
                  <a:pt x="165" y="27"/>
                  <a:pt x="165" y="28"/>
                  <a:pt x="165" y="28"/>
                </a:cubicBezTo>
                <a:cubicBezTo>
                  <a:pt x="165" y="28"/>
                  <a:pt x="165" y="27"/>
                  <a:pt x="166" y="27"/>
                </a:cubicBezTo>
                <a:cubicBezTo>
                  <a:pt x="166" y="27"/>
                  <a:pt x="166" y="26"/>
                  <a:pt x="167" y="26"/>
                </a:cubicBezTo>
                <a:cubicBezTo>
                  <a:pt x="166" y="26"/>
                  <a:pt x="166" y="26"/>
                  <a:pt x="165" y="26"/>
                </a:cubicBezTo>
                <a:cubicBezTo>
                  <a:pt x="166" y="26"/>
                  <a:pt x="166" y="26"/>
                  <a:pt x="166" y="26"/>
                </a:cubicBezTo>
                <a:cubicBezTo>
                  <a:pt x="166" y="26"/>
                  <a:pt x="167" y="25"/>
                  <a:pt x="167" y="25"/>
                </a:cubicBezTo>
                <a:cubicBezTo>
                  <a:pt x="167" y="25"/>
                  <a:pt x="167" y="24"/>
                  <a:pt x="168" y="24"/>
                </a:cubicBezTo>
                <a:cubicBezTo>
                  <a:pt x="167" y="24"/>
                  <a:pt x="167" y="24"/>
                  <a:pt x="167" y="24"/>
                </a:cubicBezTo>
                <a:cubicBezTo>
                  <a:pt x="167" y="24"/>
                  <a:pt x="168" y="23"/>
                  <a:pt x="168" y="23"/>
                </a:cubicBezTo>
                <a:cubicBezTo>
                  <a:pt x="168" y="23"/>
                  <a:pt x="168" y="23"/>
                  <a:pt x="167" y="23"/>
                </a:cubicBezTo>
                <a:cubicBezTo>
                  <a:pt x="168" y="23"/>
                  <a:pt x="169" y="23"/>
                  <a:pt x="169" y="22"/>
                </a:cubicBezTo>
                <a:cubicBezTo>
                  <a:pt x="169" y="22"/>
                  <a:pt x="169" y="22"/>
                  <a:pt x="169" y="22"/>
                </a:cubicBezTo>
                <a:cubicBezTo>
                  <a:pt x="170" y="21"/>
                  <a:pt x="170" y="20"/>
                  <a:pt x="171" y="19"/>
                </a:cubicBezTo>
                <a:cubicBezTo>
                  <a:pt x="171" y="19"/>
                  <a:pt x="170" y="20"/>
                  <a:pt x="170" y="20"/>
                </a:cubicBezTo>
                <a:cubicBezTo>
                  <a:pt x="170" y="20"/>
                  <a:pt x="170" y="19"/>
                  <a:pt x="171" y="19"/>
                </a:cubicBezTo>
                <a:cubicBezTo>
                  <a:pt x="171" y="19"/>
                  <a:pt x="172" y="19"/>
                  <a:pt x="172" y="18"/>
                </a:cubicBezTo>
                <a:cubicBezTo>
                  <a:pt x="172" y="18"/>
                  <a:pt x="172" y="18"/>
                  <a:pt x="172" y="18"/>
                </a:cubicBezTo>
                <a:cubicBezTo>
                  <a:pt x="172" y="19"/>
                  <a:pt x="171" y="18"/>
                  <a:pt x="171" y="18"/>
                </a:cubicBezTo>
                <a:cubicBezTo>
                  <a:pt x="171" y="18"/>
                  <a:pt x="172" y="18"/>
                  <a:pt x="172" y="18"/>
                </a:cubicBezTo>
                <a:cubicBezTo>
                  <a:pt x="172" y="18"/>
                  <a:pt x="173" y="17"/>
                  <a:pt x="173" y="17"/>
                </a:cubicBezTo>
                <a:cubicBezTo>
                  <a:pt x="173" y="17"/>
                  <a:pt x="172" y="17"/>
                  <a:pt x="172" y="18"/>
                </a:cubicBezTo>
                <a:cubicBezTo>
                  <a:pt x="172" y="17"/>
                  <a:pt x="173" y="17"/>
                  <a:pt x="173" y="16"/>
                </a:cubicBezTo>
                <a:cubicBezTo>
                  <a:pt x="174" y="16"/>
                  <a:pt x="175" y="15"/>
                  <a:pt x="176" y="15"/>
                </a:cubicBezTo>
                <a:cubicBezTo>
                  <a:pt x="175" y="16"/>
                  <a:pt x="174" y="16"/>
                  <a:pt x="173" y="16"/>
                </a:cubicBezTo>
                <a:cubicBezTo>
                  <a:pt x="174" y="15"/>
                  <a:pt x="175" y="15"/>
                  <a:pt x="175" y="15"/>
                </a:cubicBezTo>
                <a:cubicBezTo>
                  <a:pt x="175" y="15"/>
                  <a:pt x="174" y="15"/>
                  <a:pt x="174" y="15"/>
                </a:cubicBezTo>
                <a:cubicBezTo>
                  <a:pt x="174" y="15"/>
                  <a:pt x="175" y="15"/>
                  <a:pt x="175" y="14"/>
                </a:cubicBezTo>
                <a:cubicBezTo>
                  <a:pt x="175" y="14"/>
                  <a:pt x="175" y="14"/>
                  <a:pt x="176" y="14"/>
                </a:cubicBezTo>
                <a:cubicBezTo>
                  <a:pt x="176" y="14"/>
                  <a:pt x="177" y="13"/>
                  <a:pt x="177" y="13"/>
                </a:cubicBezTo>
                <a:cubicBezTo>
                  <a:pt x="177" y="13"/>
                  <a:pt x="176" y="13"/>
                  <a:pt x="175" y="14"/>
                </a:cubicBezTo>
                <a:cubicBezTo>
                  <a:pt x="176" y="14"/>
                  <a:pt x="176" y="13"/>
                  <a:pt x="177" y="13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7" y="12"/>
                  <a:pt x="177" y="12"/>
                  <a:pt x="176" y="12"/>
                </a:cubicBezTo>
                <a:cubicBezTo>
                  <a:pt x="177" y="12"/>
                  <a:pt x="177" y="12"/>
                  <a:pt x="177" y="12"/>
                </a:cubicBezTo>
                <a:cubicBezTo>
                  <a:pt x="178" y="11"/>
                  <a:pt x="178" y="11"/>
                  <a:pt x="179" y="10"/>
                </a:cubicBezTo>
                <a:cubicBezTo>
                  <a:pt x="178" y="11"/>
                  <a:pt x="178" y="11"/>
                  <a:pt x="177" y="11"/>
                </a:cubicBezTo>
                <a:cubicBezTo>
                  <a:pt x="178" y="11"/>
                  <a:pt x="179" y="10"/>
                  <a:pt x="180" y="10"/>
                </a:cubicBezTo>
                <a:cubicBezTo>
                  <a:pt x="180" y="10"/>
                  <a:pt x="180" y="10"/>
                  <a:pt x="180" y="10"/>
                </a:cubicBezTo>
                <a:cubicBezTo>
                  <a:pt x="179" y="10"/>
                  <a:pt x="179" y="10"/>
                  <a:pt x="178" y="10"/>
                </a:cubicBezTo>
                <a:cubicBezTo>
                  <a:pt x="179" y="10"/>
                  <a:pt x="179" y="10"/>
                  <a:pt x="180" y="10"/>
                </a:cubicBezTo>
                <a:cubicBezTo>
                  <a:pt x="181" y="9"/>
                  <a:pt x="181" y="9"/>
                  <a:pt x="182" y="9"/>
                </a:cubicBezTo>
                <a:cubicBezTo>
                  <a:pt x="182" y="8"/>
                  <a:pt x="182" y="8"/>
                  <a:pt x="182" y="8"/>
                </a:cubicBezTo>
                <a:cubicBezTo>
                  <a:pt x="182" y="8"/>
                  <a:pt x="181" y="9"/>
                  <a:pt x="181" y="9"/>
                </a:cubicBezTo>
                <a:cubicBezTo>
                  <a:pt x="182" y="8"/>
                  <a:pt x="182" y="8"/>
                  <a:pt x="183" y="8"/>
                </a:cubicBezTo>
                <a:cubicBezTo>
                  <a:pt x="183" y="7"/>
                  <a:pt x="184" y="7"/>
                  <a:pt x="185" y="7"/>
                </a:cubicBezTo>
                <a:cubicBezTo>
                  <a:pt x="184" y="7"/>
                  <a:pt x="183" y="7"/>
                  <a:pt x="182" y="8"/>
                </a:cubicBezTo>
                <a:cubicBezTo>
                  <a:pt x="183" y="7"/>
                  <a:pt x="185" y="6"/>
                  <a:pt x="186" y="6"/>
                </a:cubicBezTo>
                <a:cubicBezTo>
                  <a:pt x="186" y="6"/>
                  <a:pt x="186" y="6"/>
                  <a:pt x="186" y="6"/>
                </a:cubicBezTo>
                <a:cubicBezTo>
                  <a:pt x="185" y="6"/>
                  <a:pt x="184" y="6"/>
                  <a:pt x="183" y="7"/>
                </a:cubicBezTo>
                <a:cubicBezTo>
                  <a:pt x="184" y="6"/>
                  <a:pt x="185" y="6"/>
                  <a:pt x="186" y="5"/>
                </a:cubicBezTo>
                <a:cubicBezTo>
                  <a:pt x="186" y="5"/>
                  <a:pt x="187" y="5"/>
                  <a:pt x="187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6" y="5"/>
                  <a:pt x="186" y="5"/>
                  <a:pt x="185" y="5"/>
                </a:cubicBezTo>
                <a:cubicBezTo>
                  <a:pt x="186" y="5"/>
                  <a:pt x="186" y="5"/>
                  <a:pt x="186" y="5"/>
                </a:cubicBezTo>
                <a:cubicBezTo>
                  <a:pt x="187" y="4"/>
                  <a:pt x="188" y="4"/>
                  <a:pt x="189" y="4"/>
                </a:cubicBezTo>
                <a:cubicBezTo>
                  <a:pt x="190" y="3"/>
                  <a:pt x="191" y="3"/>
                  <a:pt x="192" y="3"/>
                </a:cubicBezTo>
                <a:cubicBezTo>
                  <a:pt x="191" y="3"/>
                  <a:pt x="190" y="3"/>
                  <a:pt x="189" y="3"/>
                </a:cubicBezTo>
                <a:cubicBezTo>
                  <a:pt x="190" y="3"/>
                  <a:pt x="191" y="3"/>
                  <a:pt x="192" y="3"/>
                </a:cubicBezTo>
                <a:cubicBezTo>
                  <a:pt x="192" y="3"/>
                  <a:pt x="192" y="3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2"/>
                </a:cubicBezTo>
                <a:cubicBezTo>
                  <a:pt x="191" y="2"/>
                  <a:pt x="191" y="2"/>
                  <a:pt x="191" y="1"/>
                </a:cubicBezTo>
                <a:cubicBezTo>
                  <a:pt x="191" y="2"/>
                  <a:pt x="191" y="2"/>
                  <a:pt x="191" y="2"/>
                </a:cubicBezTo>
                <a:cubicBezTo>
                  <a:pt x="192" y="2"/>
                  <a:pt x="193" y="2"/>
                  <a:pt x="194" y="2"/>
                </a:cubicBezTo>
                <a:cubicBezTo>
                  <a:pt x="194" y="2"/>
                  <a:pt x="194" y="2"/>
                  <a:pt x="194" y="2"/>
                </a:cubicBezTo>
                <a:cubicBezTo>
                  <a:pt x="194" y="1"/>
                  <a:pt x="194" y="1"/>
                  <a:pt x="193" y="1"/>
                </a:cubicBezTo>
                <a:cubicBezTo>
                  <a:pt x="194" y="1"/>
                  <a:pt x="194" y="1"/>
                  <a:pt x="195" y="1"/>
                </a:cubicBezTo>
                <a:cubicBezTo>
                  <a:pt x="195" y="1"/>
                  <a:pt x="196" y="1"/>
                  <a:pt x="197" y="1"/>
                </a:cubicBezTo>
                <a:cubicBezTo>
                  <a:pt x="199" y="0"/>
                  <a:pt x="201" y="0"/>
                  <a:pt x="202" y="0"/>
                </a:cubicBezTo>
                <a:cubicBezTo>
                  <a:pt x="202" y="0"/>
                  <a:pt x="202" y="0"/>
                  <a:pt x="202" y="0"/>
                </a:cubicBezTo>
                <a:cubicBezTo>
                  <a:pt x="201" y="0"/>
                  <a:pt x="200" y="0"/>
                  <a:pt x="198" y="0"/>
                </a:cubicBezTo>
                <a:cubicBezTo>
                  <a:pt x="200" y="0"/>
                  <a:pt x="202" y="0"/>
                  <a:pt x="203" y="0"/>
                </a:cubicBezTo>
                <a:cubicBezTo>
                  <a:pt x="204" y="0"/>
                  <a:pt x="205" y="0"/>
                  <a:pt x="206" y="1"/>
                </a:cubicBezTo>
                <a:cubicBezTo>
                  <a:pt x="206" y="0"/>
                  <a:pt x="208" y="0"/>
                  <a:pt x="209" y="0"/>
                </a:cubicBezTo>
                <a:cubicBezTo>
                  <a:pt x="209" y="0"/>
                  <a:pt x="210" y="0"/>
                  <a:pt x="210" y="1"/>
                </a:cubicBezTo>
                <a:cubicBezTo>
                  <a:pt x="210" y="1"/>
                  <a:pt x="209" y="1"/>
                  <a:pt x="209" y="0"/>
                </a:cubicBezTo>
                <a:cubicBezTo>
                  <a:pt x="209" y="1"/>
                  <a:pt x="210" y="1"/>
                  <a:pt x="210" y="1"/>
                </a:cubicBezTo>
                <a:cubicBezTo>
                  <a:pt x="209" y="1"/>
                  <a:pt x="209" y="1"/>
                  <a:pt x="209" y="0"/>
                </a:cubicBezTo>
                <a:cubicBezTo>
                  <a:pt x="208" y="1"/>
                  <a:pt x="207" y="1"/>
                  <a:pt x="206" y="1"/>
                </a:cubicBezTo>
                <a:cubicBezTo>
                  <a:pt x="208" y="1"/>
                  <a:pt x="209" y="1"/>
                  <a:pt x="211" y="1"/>
                </a:cubicBezTo>
                <a:cubicBezTo>
                  <a:pt x="211" y="1"/>
                  <a:pt x="211" y="1"/>
                  <a:pt x="212" y="2"/>
                </a:cubicBezTo>
                <a:cubicBezTo>
                  <a:pt x="212" y="1"/>
                  <a:pt x="213" y="1"/>
                  <a:pt x="213" y="1"/>
                </a:cubicBezTo>
                <a:cubicBezTo>
                  <a:pt x="213" y="1"/>
                  <a:pt x="212" y="2"/>
                  <a:pt x="212" y="2"/>
                </a:cubicBezTo>
                <a:cubicBezTo>
                  <a:pt x="212" y="2"/>
                  <a:pt x="213" y="2"/>
                  <a:pt x="213" y="2"/>
                </a:cubicBezTo>
                <a:cubicBezTo>
                  <a:pt x="213" y="2"/>
                  <a:pt x="212" y="2"/>
                  <a:pt x="212" y="2"/>
                </a:cubicBezTo>
                <a:cubicBezTo>
                  <a:pt x="212" y="2"/>
                  <a:pt x="211" y="2"/>
                  <a:pt x="211" y="2"/>
                </a:cubicBezTo>
                <a:cubicBezTo>
                  <a:pt x="212" y="2"/>
                  <a:pt x="212" y="2"/>
                  <a:pt x="213" y="2"/>
                </a:cubicBezTo>
                <a:cubicBezTo>
                  <a:pt x="213" y="2"/>
                  <a:pt x="213" y="2"/>
                  <a:pt x="213" y="2"/>
                </a:cubicBezTo>
                <a:cubicBezTo>
                  <a:pt x="213" y="2"/>
                  <a:pt x="214" y="2"/>
                  <a:pt x="214" y="2"/>
                </a:cubicBezTo>
                <a:cubicBezTo>
                  <a:pt x="215" y="2"/>
                  <a:pt x="216" y="2"/>
                  <a:pt x="217" y="2"/>
                </a:cubicBezTo>
                <a:cubicBezTo>
                  <a:pt x="216" y="2"/>
                  <a:pt x="215" y="2"/>
                  <a:pt x="214" y="2"/>
                </a:cubicBezTo>
                <a:cubicBezTo>
                  <a:pt x="215" y="2"/>
                  <a:pt x="215" y="2"/>
                  <a:pt x="216" y="2"/>
                </a:cubicBezTo>
                <a:cubicBezTo>
                  <a:pt x="218" y="2"/>
                  <a:pt x="219" y="2"/>
                  <a:pt x="220" y="3"/>
                </a:cubicBezTo>
                <a:cubicBezTo>
                  <a:pt x="221" y="2"/>
                  <a:pt x="223" y="3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4" y="4"/>
                  <a:pt x="225" y="4"/>
                  <a:pt x="225" y="4"/>
                </a:cubicBezTo>
                <a:cubicBezTo>
                  <a:pt x="225" y="4"/>
                  <a:pt x="225" y="4"/>
                  <a:pt x="224" y="4"/>
                </a:cubicBezTo>
                <a:cubicBezTo>
                  <a:pt x="224" y="4"/>
                  <a:pt x="224" y="4"/>
                  <a:pt x="224" y="4"/>
                </a:cubicBezTo>
                <a:cubicBezTo>
                  <a:pt x="226" y="4"/>
                  <a:pt x="227" y="5"/>
                  <a:pt x="228" y="6"/>
                </a:cubicBezTo>
                <a:cubicBezTo>
                  <a:pt x="227" y="5"/>
                  <a:pt x="226" y="4"/>
                  <a:pt x="225" y="4"/>
                </a:cubicBezTo>
                <a:cubicBezTo>
                  <a:pt x="225" y="4"/>
                  <a:pt x="225" y="4"/>
                  <a:pt x="225" y="4"/>
                </a:cubicBezTo>
                <a:cubicBezTo>
                  <a:pt x="226" y="5"/>
                  <a:pt x="228" y="5"/>
                  <a:pt x="229" y="6"/>
                </a:cubicBezTo>
                <a:cubicBezTo>
                  <a:pt x="229" y="6"/>
                  <a:pt x="230" y="6"/>
                  <a:pt x="230" y="6"/>
                </a:cubicBezTo>
                <a:cubicBezTo>
                  <a:pt x="230" y="6"/>
                  <a:pt x="229" y="6"/>
                  <a:pt x="229" y="6"/>
                </a:cubicBezTo>
                <a:cubicBezTo>
                  <a:pt x="229" y="6"/>
                  <a:pt x="229" y="6"/>
                  <a:pt x="229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2" y="7"/>
                  <a:pt x="233" y="8"/>
                </a:cubicBezTo>
                <a:cubicBezTo>
                  <a:pt x="232" y="7"/>
                  <a:pt x="231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0" y="7"/>
                  <a:pt x="230" y="7"/>
                  <a:pt x="230" y="7"/>
                </a:cubicBezTo>
                <a:cubicBezTo>
                  <a:pt x="231" y="7"/>
                  <a:pt x="233" y="8"/>
                  <a:pt x="234" y="9"/>
                </a:cubicBezTo>
                <a:cubicBezTo>
                  <a:pt x="235" y="9"/>
                  <a:pt x="236" y="10"/>
                  <a:pt x="236" y="10"/>
                </a:cubicBezTo>
                <a:cubicBezTo>
                  <a:pt x="235" y="10"/>
                  <a:pt x="235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4" y="9"/>
                </a:cubicBezTo>
                <a:cubicBezTo>
                  <a:pt x="234" y="9"/>
                  <a:pt x="234" y="9"/>
                  <a:pt x="233" y="9"/>
                </a:cubicBezTo>
                <a:cubicBezTo>
                  <a:pt x="235" y="9"/>
                  <a:pt x="236" y="10"/>
                  <a:pt x="236" y="11"/>
                </a:cubicBezTo>
                <a:cubicBezTo>
                  <a:pt x="241" y="14"/>
                  <a:pt x="244" y="17"/>
                  <a:pt x="247" y="21"/>
                </a:cubicBezTo>
                <a:cubicBezTo>
                  <a:pt x="245" y="18"/>
                  <a:pt x="243" y="16"/>
                  <a:pt x="240" y="15"/>
                </a:cubicBezTo>
                <a:cubicBezTo>
                  <a:pt x="242" y="16"/>
                  <a:pt x="244" y="18"/>
                  <a:pt x="245" y="19"/>
                </a:cubicBezTo>
                <a:cubicBezTo>
                  <a:pt x="246" y="20"/>
                  <a:pt x="247" y="22"/>
                  <a:pt x="248" y="23"/>
                </a:cubicBezTo>
                <a:cubicBezTo>
                  <a:pt x="247" y="22"/>
                  <a:pt x="247" y="21"/>
                  <a:pt x="246" y="21"/>
                </a:cubicBezTo>
                <a:cubicBezTo>
                  <a:pt x="246" y="21"/>
                  <a:pt x="246" y="21"/>
                  <a:pt x="246" y="21"/>
                </a:cubicBezTo>
                <a:cubicBezTo>
                  <a:pt x="247" y="22"/>
                  <a:pt x="248" y="24"/>
                  <a:pt x="249" y="25"/>
                </a:cubicBezTo>
                <a:cubicBezTo>
                  <a:pt x="249" y="26"/>
                  <a:pt x="250" y="26"/>
                  <a:pt x="251" y="26"/>
                </a:cubicBezTo>
                <a:cubicBezTo>
                  <a:pt x="250" y="26"/>
                  <a:pt x="249" y="26"/>
                  <a:pt x="249" y="25"/>
                </a:cubicBezTo>
                <a:cubicBezTo>
                  <a:pt x="249" y="26"/>
                  <a:pt x="249" y="26"/>
                  <a:pt x="249" y="26"/>
                </a:cubicBezTo>
                <a:cubicBezTo>
                  <a:pt x="250" y="27"/>
                  <a:pt x="250" y="28"/>
                  <a:pt x="251" y="28"/>
                </a:cubicBezTo>
                <a:cubicBezTo>
                  <a:pt x="251" y="29"/>
                  <a:pt x="252" y="30"/>
                  <a:pt x="252" y="31"/>
                </a:cubicBezTo>
                <a:cubicBezTo>
                  <a:pt x="253" y="32"/>
                  <a:pt x="254" y="34"/>
                  <a:pt x="254" y="35"/>
                </a:cubicBezTo>
                <a:cubicBezTo>
                  <a:pt x="254" y="35"/>
                  <a:pt x="255" y="36"/>
                  <a:pt x="255" y="36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5"/>
                  <a:pt x="255" y="35"/>
                  <a:pt x="255" y="35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3"/>
                </a:cubicBezTo>
                <a:cubicBezTo>
                  <a:pt x="255" y="33"/>
                  <a:pt x="255" y="33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4"/>
                  <a:pt x="255" y="34"/>
                  <a:pt x="255" y="34"/>
                </a:cubicBezTo>
                <a:cubicBezTo>
                  <a:pt x="255" y="35"/>
                  <a:pt x="255" y="35"/>
                  <a:pt x="255" y="36"/>
                </a:cubicBezTo>
                <a:cubicBezTo>
                  <a:pt x="255" y="36"/>
                  <a:pt x="255" y="36"/>
                  <a:pt x="255" y="36"/>
                </a:cubicBezTo>
                <a:cubicBezTo>
                  <a:pt x="255" y="37"/>
                  <a:pt x="255" y="37"/>
                  <a:pt x="256" y="37"/>
                </a:cubicBezTo>
                <a:cubicBezTo>
                  <a:pt x="256" y="37"/>
                  <a:pt x="256" y="37"/>
                  <a:pt x="256" y="37"/>
                </a:cubicBezTo>
                <a:cubicBezTo>
                  <a:pt x="256" y="36"/>
                  <a:pt x="256" y="34"/>
                  <a:pt x="256" y="33"/>
                </a:cubicBezTo>
                <a:cubicBezTo>
                  <a:pt x="256" y="34"/>
                  <a:pt x="256" y="35"/>
                  <a:pt x="256" y="36"/>
                </a:cubicBezTo>
                <a:cubicBezTo>
                  <a:pt x="257" y="36"/>
                  <a:pt x="257" y="35"/>
                  <a:pt x="257" y="34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3"/>
                  <a:pt x="257" y="33"/>
                  <a:pt x="257" y="33"/>
                </a:cubicBezTo>
                <a:cubicBezTo>
                  <a:pt x="257" y="32"/>
                  <a:pt x="256" y="32"/>
                  <a:pt x="256" y="31"/>
                </a:cubicBezTo>
                <a:cubicBezTo>
                  <a:pt x="257" y="32"/>
                  <a:pt x="257" y="34"/>
                  <a:pt x="257" y="35"/>
                </a:cubicBezTo>
                <a:cubicBezTo>
                  <a:pt x="257" y="35"/>
                  <a:pt x="257" y="36"/>
                  <a:pt x="257" y="37"/>
                </a:cubicBezTo>
                <a:cubicBezTo>
                  <a:pt x="257" y="37"/>
                  <a:pt x="257" y="37"/>
                  <a:pt x="257" y="37"/>
                </a:cubicBezTo>
                <a:cubicBezTo>
                  <a:pt x="257" y="38"/>
                  <a:pt x="257" y="39"/>
                  <a:pt x="257" y="39"/>
                </a:cubicBezTo>
                <a:cubicBezTo>
                  <a:pt x="257" y="39"/>
                  <a:pt x="257" y="39"/>
                  <a:pt x="257" y="39"/>
                </a:cubicBezTo>
                <a:cubicBezTo>
                  <a:pt x="257" y="39"/>
                  <a:pt x="257" y="39"/>
                  <a:pt x="258" y="39"/>
                </a:cubicBezTo>
                <a:cubicBezTo>
                  <a:pt x="258" y="39"/>
                  <a:pt x="258" y="39"/>
                  <a:pt x="258" y="39"/>
                </a:cubicBezTo>
                <a:cubicBezTo>
                  <a:pt x="258" y="39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8"/>
                  <a:pt x="258" y="38"/>
                  <a:pt x="258" y="38"/>
                </a:cubicBezTo>
                <a:cubicBezTo>
                  <a:pt x="258" y="37"/>
                  <a:pt x="258" y="36"/>
                  <a:pt x="258" y="35"/>
                </a:cubicBezTo>
                <a:cubicBezTo>
                  <a:pt x="258" y="37"/>
                  <a:pt x="259" y="38"/>
                  <a:pt x="258" y="39"/>
                </a:cubicBezTo>
                <a:cubicBezTo>
                  <a:pt x="259" y="38"/>
                  <a:pt x="259" y="36"/>
                  <a:pt x="259" y="34"/>
                </a:cubicBezTo>
                <a:cubicBezTo>
                  <a:pt x="259" y="35"/>
                  <a:pt x="259" y="36"/>
                  <a:pt x="259" y="37"/>
                </a:cubicBezTo>
                <a:cubicBezTo>
                  <a:pt x="259" y="38"/>
                  <a:pt x="259" y="38"/>
                  <a:pt x="259" y="39"/>
                </a:cubicBezTo>
                <a:cubicBezTo>
                  <a:pt x="260" y="38"/>
                  <a:pt x="260" y="37"/>
                  <a:pt x="260" y="36"/>
                </a:cubicBezTo>
                <a:cubicBezTo>
                  <a:pt x="260" y="37"/>
                  <a:pt x="260" y="37"/>
                  <a:pt x="260" y="37"/>
                </a:cubicBezTo>
                <a:cubicBezTo>
                  <a:pt x="260" y="37"/>
                  <a:pt x="260" y="36"/>
                  <a:pt x="260" y="36"/>
                </a:cubicBezTo>
                <a:cubicBezTo>
                  <a:pt x="260" y="36"/>
                  <a:pt x="260" y="37"/>
                  <a:pt x="260" y="37"/>
                </a:cubicBezTo>
                <a:cubicBezTo>
                  <a:pt x="260" y="38"/>
                  <a:pt x="260" y="39"/>
                  <a:pt x="260" y="39"/>
                </a:cubicBezTo>
                <a:cubicBezTo>
                  <a:pt x="260" y="40"/>
                  <a:pt x="260" y="40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1"/>
                  <a:pt x="260" y="41"/>
                </a:cubicBezTo>
                <a:cubicBezTo>
                  <a:pt x="260" y="41"/>
                  <a:pt x="260" y="42"/>
                  <a:pt x="260" y="42"/>
                </a:cubicBezTo>
                <a:cubicBezTo>
                  <a:pt x="260" y="42"/>
                  <a:pt x="260" y="42"/>
                  <a:pt x="260" y="42"/>
                </a:cubicBezTo>
                <a:cubicBezTo>
                  <a:pt x="260" y="41"/>
                  <a:pt x="260" y="41"/>
                  <a:pt x="260" y="40"/>
                </a:cubicBezTo>
                <a:cubicBezTo>
                  <a:pt x="261" y="39"/>
                  <a:pt x="260" y="39"/>
                  <a:pt x="260" y="38"/>
                </a:cubicBezTo>
                <a:cubicBezTo>
                  <a:pt x="260" y="38"/>
                  <a:pt x="261" y="38"/>
                  <a:pt x="261" y="39"/>
                </a:cubicBezTo>
                <a:cubicBezTo>
                  <a:pt x="261" y="39"/>
                  <a:pt x="261" y="39"/>
                  <a:pt x="261" y="40"/>
                </a:cubicBezTo>
                <a:cubicBezTo>
                  <a:pt x="261" y="40"/>
                  <a:pt x="261" y="41"/>
                  <a:pt x="261" y="41"/>
                </a:cubicBezTo>
                <a:cubicBezTo>
                  <a:pt x="261" y="40"/>
                  <a:pt x="262" y="39"/>
                  <a:pt x="262" y="38"/>
                </a:cubicBezTo>
                <a:cubicBezTo>
                  <a:pt x="262" y="40"/>
                  <a:pt x="262" y="41"/>
                  <a:pt x="261" y="42"/>
                </a:cubicBezTo>
                <a:cubicBezTo>
                  <a:pt x="261" y="42"/>
                  <a:pt x="261" y="43"/>
                  <a:pt x="261" y="43"/>
                </a:cubicBezTo>
                <a:cubicBezTo>
                  <a:pt x="261" y="43"/>
                  <a:pt x="261" y="44"/>
                  <a:pt x="261" y="44"/>
                </a:cubicBezTo>
                <a:cubicBezTo>
                  <a:pt x="261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2" y="45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2" y="44"/>
                  <a:pt x="262" y="44"/>
                  <a:pt x="262" y="44"/>
                </a:cubicBezTo>
                <a:cubicBezTo>
                  <a:pt x="263" y="44"/>
                  <a:pt x="263" y="43"/>
                  <a:pt x="263" y="42"/>
                </a:cubicBezTo>
                <a:cubicBezTo>
                  <a:pt x="263" y="43"/>
                  <a:pt x="263" y="44"/>
                  <a:pt x="262" y="45"/>
                </a:cubicBezTo>
                <a:cubicBezTo>
                  <a:pt x="262" y="45"/>
                  <a:pt x="262" y="45"/>
                  <a:pt x="262" y="45"/>
                </a:cubicBezTo>
                <a:cubicBezTo>
                  <a:pt x="263" y="45"/>
                  <a:pt x="263" y="44"/>
                  <a:pt x="263" y="44"/>
                </a:cubicBezTo>
                <a:cubicBezTo>
                  <a:pt x="263" y="44"/>
                  <a:pt x="263" y="44"/>
                  <a:pt x="263" y="44"/>
                </a:cubicBezTo>
                <a:cubicBezTo>
                  <a:pt x="263" y="45"/>
                  <a:pt x="263" y="45"/>
                  <a:pt x="262" y="45"/>
                </a:cubicBezTo>
                <a:cubicBezTo>
                  <a:pt x="262" y="45"/>
                  <a:pt x="262" y="46"/>
                  <a:pt x="262" y="46"/>
                </a:cubicBezTo>
                <a:cubicBezTo>
                  <a:pt x="262" y="46"/>
                  <a:pt x="262" y="46"/>
                  <a:pt x="262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6"/>
                  <a:pt x="263" y="46"/>
                  <a:pt x="263" y="46"/>
                </a:cubicBezTo>
                <a:cubicBezTo>
                  <a:pt x="263" y="45"/>
                  <a:pt x="263" y="45"/>
                  <a:pt x="263" y="45"/>
                </a:cubicBezTo>
                <a:cubicBezTo>
                  <a:pt x="263" y="45"/>
                  <a:pt x="263" y="45"/>
                  <a:pt x="263" y="46"/>
                </a:cubicBezTo>
                <a:cubicBezTo>
                  <a:pt x="264" y="46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5"/>
                  <a:pt x="265" y="45"/>
                  <a:pt x="265" y="45"/>
                </a:cubicBezTo>
                <a:cubicBezTo>
                  <a:pt x="265" y="45"/>
                  <a:pt x="264" y="45"/>
                  <a:pt x="264" y="45"/>
                </a:cubicBezTo>
                <a:cubicBezTo>
                  <a:pt x="264" y="45"/>
                  <a:pt x="264" y="45"/>
                  <a:pt x="264" y="45"/>
                </a:cubicBezTo>
                <a:cubicBezTo>
                  <a:pt x="264" y="46"/>
                  <a:pt x="264" y="46"/>
                  <a:pt x="264" y="47"/>
                </a:cubicBezTo>
                <a:cubicBezTo>
                  <a:pt x="264" y="47"/>
                  <a:pt x="264" y="47"/>
                  <a:pt x="264" y="48"/>
                </a:cubicBezTo>
                <a:cubicBezTo>
                  <a:pt x="264" y="48"/>
                  <a:pt x="264" y="48"/>
                  <a:pt x="264" y="48"/>
                </a:cubicBezTo>
                <a:cubicBezTo>
                  <a:pt x="265" y="48"/>
                  <a:pt x="265" y="47"/>
                  <a:pt x="265" y="47"/>
                </a:cubicBezTo>
                <a:cubicBezTo>
                  <a:pt x="265" y="47"/>
                  <a:pt x="265" y="48"/>
                  <a:pt x="265" y="48"/>
                </a:cubicBezTo>
                <a:cubicBezTo>
                  <a:pt x="265" y="48"/>
                  <a:pt x="265" y="48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49"/>
                  <a:pt x="266" y="49"/>
                </a:cubicBezTo>
                <a:cubicBezTo>
                  <a:pt x="266" y="49"/>
                  <a:pt x="266" y="50"/>
                  <a:pt x="266" y="50"/>
                </a:cubicBezTo>
                <a:cubicBezTo>
                  <a:pt x="267" y="50"/>
                  <a:pt x="267" y="50"/>
                  <a:pt x="267" y="51"/>
                </a:cubicBezTo>
                <a:cubicBezTo>
                  <a:pt x="267" y="51"/>
                  <a:pt x="268" y="51"/>
                  <a:pt x="268" y="52"/>
                </a:cubicBezTo>
                <a:cubicBezTo>
                  <a:pt x="268" y="52"/>
                  <a:pt x="268" y="52"/>
                  <a:pt x="268" y="51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8" y="52"/>
                  <a:pt x="268" y="52"/>
                  <a:pt x="268" y="53"/>
                </a:cubicBezTo>
                <a:cubicBezTo>
                  <a:pt x="268" y="53"/>
                  <a:pt x="268" y="53"/>
                  <a:pt x="268" y="53"/>
                </a:cubicBezTo>
                <a:cubicBezTo>
                  <a:pt x="268" y="52"/>
                  <a:pt x="268" y="52"/>
                  <a:pt x="268" y="52"/>
                </a:cubicBezTo>
                <a:cubicBezTo>
                  <a:pt x="267" y="52"/>
                  <a:pt x="267" y="52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3"/>
                  <a:pt x="267" y="53"/>
                </a:cubicBezTo>
                <a:cubicBezTo>
                  <a:pt x="267" y="53"/>
                  <a:pt x="267" y="54"/>
                  <a:pt x="267" y="54"/>
                </a:cubicBezTo>
                <a:cubicBezTo>
                  <a:pt x="267" y="54"/>
                  <a:pt x="267" y="53"/>
                  <a:pt x="267" y="53"/>
                </a:cubicBezTo>
                <a:cubicBezTo>
                  <a:pt x="266" y="54"/>
                  <a:pt x="266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5" y="54"/>
                  <a:pt x="265" y="54"/>
                  <a:pt x="265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4" y="54"/>
                </a:cubicBezTo>
                <a:cubicBezTo>
                  <a:pt x="264" y="54"/>
                  <a:pt x="264" y="54"/>
                  <a:pt x="265" y="55"/>
                </a:cubicBezTo>
                <a:cubicBezTo>
                  <a:pt x="265" y="55"/>
                  <a:pt x="265" y="55"/>
                  <a:pt x="264" y="55"/>
                </a:cubicBezTo>
                <a:cubicBezTo>
                  <a:pt x="265" y="55"/>
                  <a:pt x="265" y="55"/>
                  <a:pt x="265" y="56"/>
                </a:cubicBezTo>
                <a:cubicBezTo>
                  <a:pt x="266" y="55"/>
                  <a:pt x="266" y="55"/>
                  <a:pt x="266" y="54"/>
                </a:cubicBezTo>
                <a:cubicBezTo>
                  <a:pt x="266" y="55"/>
                  <a:pt x="266" y="55"/>
                  <a:pt x="266" y="56"/>
                </a:cubicBezTo>
                <a:cubicBezTo>
                  <a:pt x="267" y="56"/>
                  <a:pt x="267" y="55"/>
                  <a:pt x="268" y="54"/>
                </a:cubicBezTo>
                <a:cubicBezTo>
                  <a:pt x="268" y="56"/>
                  <a:pt x="267" y="56"/>
                  <a:pt x="266" y="56"/>
                </a:cubicBezTo>
                <a:cubicBezTo>
                  <a:pt x="266" y="56"/>
                  <a:pt x="266" y="56"/>
                  <a:pt x="266" y="56"/>
                </a:cubicBezTo>
                <a:cubicBezTo>
                  <a:pt x="266" y="56"/>
                  <a:pt x="265" y="56"/>
                  <a:pt x="265" y="56"/>
                </a:cubicBezTo>
                <a:cubicBezTo>
                  <a:pt x="265" y="56"/>
                  <a:pt x="265" y="57"/>
                  <a:pt x="266" y="57"/>
                </a:cubicBezTo>
                <a:cubicBezTo>
                  <a:pt x="266" y="57"/>
                  <a:pt x="266" y="56"/>
                  <a:pt x="266" y="56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7"/>
                  <a:pt x="266" y="57"/>
                </a:cubicBezTo>
                <a:cubicBezTo>
                  <a:pt x="266" y="57"/>
                  <a:pt x="266" y="58"/>
                  <a:pt x="266" y="58"/>
                </a:cubicBezTo>
                <a:cubicBezTo>
                  <a:pt x="266" y="58"/>
                  <a:pt x="267" y="57"/>
                  <a:pt x="268" y="56"/>
                </a:cubicBezTo>
                <a:cubicBezTo>
                  <a:pt x="267" y="58"/>
                  <a:pt x="266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8"/>
                  <a:pt x="265" y="58"/>
                </a:cubicBezTo>
                <a:cubicBezTo>
                  <a:pt x="265" y="58"/>
                  <a:pt x="265" y="59"/>
                  <a:pt x="265" y="59"/>
                </a:cubicBezTo>
                <a:cubicBezTo>
                  <a:pt x="265" y="59"/>
                  <a:pt x="264" y="60"/>
                  <a:pt x="264" y="61"/>
                </a:cubicBezTo>
                <a:cubicBezTo>
                  <a:pt x="263" y="61"/>
                  <a:pt x="263" y="62"/>
                  <a:pt x="263" y="62"/>
                </a:cubicBezTo>
                <a:cubicBezTo>
                  <a:pt x="262" y="63"/>
                  <a:pt x="262" y="63"/>
                  <a:pt x="262" y="63"/>
                </a:cubicBezTo>
                <a:cubicBezTo>
                  <a:pt x="261" y="64"/>
                  <a:pt x="261" y="64"/>
                  <a:pt x="260" y="65"/>
                </a:cubicBezTo>
                <a:cubicBezTo>
                  <a:pt x="260" y="66"/>
                  <a:pt x="260" y="67"/>
                  <a:pt x="260" y="68"/>
                </a:cubicBezTo>
                <a:cubicBezTo>
                  <a:pt x="260" y="68"/>
                  <a:pt x="259" y="69"/>
                  <a:pt x="258" y="70"/>
                </a:cubicBezTo>
                <a:cubicBezTo>
                  <a:pt x="258" y="77"/>
                  <a:pt x="257" y="83"/>
                  <a:pt x="256" y="87"/>
                </a:cubicBezTo>
                <a:cubicBezTo>
                  <a:pt x="255" y="89"/>
                  <a:pt x="255" y="92"/>
                  <a:pt x="254" y="94"/>
                </a:cubicBezTo>
                <a:cubicBezTo>
                  <a:pt x="253" y="96"/>
                  <a:pt x="251" y="98"/>
                  <a:pt x="249" y="100"/>
                </a:cubicBezTo>
                <a:cubicBezTo>
                  <a:pt x="247" y="101"/>
                  <a:pt x="245" y="105"/>
                  <a:pt x="244" y="111"/>
                </a:cubicBezTo>
                <a:cubicBezTo>
                  <a:pt x="242" y="117"/>
                  <a:pt x="239" y="123"/>
                  <a:pt x="235" y="130"/>
                </a:cubicBezTo>
                <a:cubicBezTo>
                  <a:pt x="231" y="136"/>
                  <a:pt x="228" y="140"/>
                  <a:pt x="225" y="143"/>
                </a:cubicBezTo>
                <a:cubicBezTo>
                  <a:pt x="231" y="145"/>
                  <a:pt x="237" y="148"/>
                  <a:pt x="242" y="151"/>
                </a:cubicBezTo>
                <a:cubicBezTo>
                  <a:pt x="251" y="155"/>
                  <a:pt x="259" y="158"/>
                  <a:pt x="267" y="161"/>
                </a:cubicBezTo>
                <a:cubicBezTo>
                  <a:pt x="267" y="161"/>
                  <a:pt x="269" y="161"/>
                  <a:pt x="272" y="161"/>
                </a:cubicBezTo>
                <a:cubicBezTo>
                  <a:pt x="275" y="162"/>
                  <a:pt x="278" y="163"/>
                  <a:pt x="283" y="165"/>
                </a:cubicBezTo>
                <a:cubicBezTo>
                  <a:pt x="284" y="164"/>
                  <a:pt x="286" y="165"/>
                  <a:pt x="288" y="167"/>
                </a:cubicBezTo>
                <a:cubicBezTo>
                  <a:pt x="290" y="169"/>
                  <a:pt x="291" y="171"/>
                  <a:pt x="293" y="174"/>
                </a:cubicBezTo>
                <a:cubicBezTo>
                  <a:pt x="294" y="176"/>
                  <a:pt x="294" y="179"/>
                  <a:pt x="294" y="182"/>
                </a:cubicBezTo>
                <a:cubicBezTo>
                  <a:pt x="297" y="187"/>
                  <a:pt x="300" y="193"/>
                  <a:pt x="301" y="200"/>
                </a:cubicBezTo>
                <a:cubicBezTo>
                  <a:pt x="301" y="201"/>
                  <a:pt x="302" y="209"/>
                  <a:pt x="304" y="223"/>
                </a:cubicBezTo>
                <a:cubicBezTo>
                  <a:pt x="306" y="237"/>
                  <a:pt x="306" y="248"/>
                  <a:pt x="305" y="258"/>
                </a:cubicBezTo>
                <a:cubicBezTo>
                  <a:pt x="309" y="274"/>
                  <a:pt x="311" y="288"/>
                  <a:pt x="311" y="300"/>
                </a:cubicBezTo>
                <a:cubicBezTo>
                  <a:pt x="316" y="308"/>
                  <a:pt x="319" y="318"/>
                  <a:pt x="321" y="329"/>
                </a:cubicBezTo>
                <a:cubicBezTo>
                  <a:pt x="323" y="329"/>
                  <a:pt x="325" y="331"/>
                  <a:pt x="326" y="333"/>
                </a:cubicBezTo>
                <a:cubicBezTo>
                  <a:pt x="326" y="335"/>
                  <a:pt x="328" y="337"/>
                  <a:pt x="331" y="340"/>
                </a:cubicBezTo>
                <a:cubicBezTo>
                  <a:pt x="332" y="341"/>
                  <a:pt x="333" y="344"/>
                  <a:pt x="333" y="349"/>
                </a:cubicBezTo>
                <a:cubicBezTo>
                  <a:pt x="337" y="352"/>
                  <a:pt x="340" y="358"/>
                  <a:pt x="342" y="365"/>
                </a:cubicBezTo>
                <a:cubicBezTo>
                  <a:pt x="347" y="368"/>
                  <a:pt x="351" y="371"/>
                  <a:pt x="353" y="375"/>
                </a:cubicBezTo>
                <a:cubicBezTo>
                  <a:pt x="359" y="373"/>
                  <a:pt x="365" y="371"/>
                  <a:pt x="370" y="371"/>
                </a:cubicBezTo>
                <a:cubicBezTo>
                  <a:pt x="376" y="370"/>
                  <a:pt x="380" y="369"/>
                  <a:pt x="384" y="369"/>
                </a:cubicBezTo>
                <a:cubicBezTo>
                  <a:pt x="384" y="369"/>
                  <a:pt x="386" y="369"/>
                  <a:pt x="388" y="370"/>
                </a:cubicBezTo>
                <a:cubicBezTo>
                  <a:pt x="389" y="369"/>
                  <a:pt x="389" y="369"/>
                  <a:pt x="390" y="369"/>
                </a:cubicBezTo>
                <a:cubicBezTo>
                  <a:pt x="390" y="369"/>
                  <a:pt x="391" y="369"/>
                  <a:pt x="395" y="369"/>
                </a:cubicBezTo>
                <a:cubicBezTo>
                  <a:pt x="395" y="368"/>
                  <a:pt x="396" y="368"/>
                  <a:pt x="397" y="368"/>
                </a:cubicBezTo>
                <a:cubicBezTo>
                  <a:pt x="397" y="368"/>
                  <a:pt x="408" y="370"/>
                  <a:pt x="429" y="373"/>
                </a:cubicBezTo>
                <a:cubicBezTo>
                  <a:pt x="430" y="374"/>
                  <a:pt x="430" y="375"/>
                  <a:pt x="430" y="376"/>
                </a:cubicBezTo>
                <a:cubicBezTo>
                  <a:pt x="437" y="377"/>
                  <a:pt x="444" y="378"/>
                  <a:pt x="452" y="380"/>
                </a:cubicBezTo>
                <a:cubicBezTo>
                  <a:pt x="454" y="380"/>
                  <a:pt x="455" y="381"/>
                  <a:pt x="455" y="384"/>
                </a:cubicBezTo>
                <a:cubicBezTo>
                  <a:pt x="457" y="384"/>
                  <a:pt x="458" y="386"/>
                  <a:pt x="458" y="389"/>
                </a:cubicBezTo>
                <a:cubicBezTo>
                  <a:pt x="460" y="392"/>
                  <a:pt x="460" y="394"/>
                  <a:pt x="458" y="395"/>
                </a:cubicBezTo>
                <a:cubicBezTo>
                  <a:pt x="459" y="397"/>
                  <a:pt x="458" y="399"/>
                  <a:pt x="456" y="400"/>
                </a:cubicBezTo>
                <a:cubicBezTo>
                  <a:pt x="455" y="401"/>
                  <a:pt x="453" y="402"/>
                  <a:pt x="451" y="402"/>
                </a:cubicBezTo>
                <a:cubicBezTo>
                  <a:pt x="451" y="403"/>
                  <a:pt x="451" y="403"/>
                  <a:pt x="450" y="404"/>
                </a:cubicBezTo>
                <a:cubicBezTo>
                  <a:pt x="450" y="404"/>
                  <a:pt x="450" y="404"/>
                  <a:pt x="450" y="404"/>
                </a:cubicBezTo>
                <a:cubicBezTo>
                  <a:pt x="450" y="404"/>
                  <a:pt x="448" y="405"/>
                  <a:pt x="444" y="406"/>
                </a:cubicBezTo>
                <a:cubicBezTo>
                  <a:pt x="404" y="419"/>
                  <a:pt x="404" y="419"/>
                  <a:pt x="404" y="419"/>
                </a:cubicBezTo>
                <a:cubicBezTo>
                  <a:pt x="406" y="420"/>
                  <a:pt x="407" y="421"/>
                  <a:pt x="407" y="423"/>
                </a:cubicBezTo>
                <a:cubicBezTo>
                  <a:pt x="408" y="425"/>
                  <a:pt x="407" y="427"/>
                  <a:pt x="406" y="429"/>
                </a:cubicBezTo>
                <a:cubicBezTo>
                  <a:pt x="404" y="431"/>
                  <a:pt x="403" y="431"/>
                  <a:pt x="400" y="431"/>
                </a:cubicBezTo>
                <a:cubicBezTo>
                  <a:pt x="398" y="430"/>
                  <a:pt x="396" y="429"/>
                  <a:pt x="394" y="428"/>
                </a:cubicBezTo>
                <a:cubicBezTo>
                  <a:pt x="392" y="429"/>
                  <a:pt x="391" y="431"/>
                  <a:pt x="391" y="432"/>
                </a:cubicBezTo>
                <a:cubicBezTo>
                  <a:pt x="391" y="434"/>
                  <a:pt x="391" y="435"/>
                  <a:pt x="389" y="436"/>
                </a:cubicBezTo>
                <a:cubicBezTo>
                  <a:pt x="388" y="437"/>
                  <a:pt x="386" y="438"/>
                  <a:pt x="384" y="438"/>
                </a:cubicBezTo>
                <a:cubicBezTo>
                  <a:pt x="383" y="439"/>
                  <a:pt x="382" y="440"/>
                  <a:pt x="381" y="443"/>
                </a:cubicBezTo>
                <a:cubicBezTo>
                  <a:pt x="380" y="445"/>
                  <a:pt x="378" y="446"/>
                  <a:pt x="375" y="446"/>
                </a:cubicBezTo>
                <a:cubicBezTo>
                  <a:pt x="372" y="445"/>
                  <a:pt x="370" y="446"/>
                  <a:pt x="368" y="448"/>
                </a:cubicBezTo>
                <a:cubicBezTo>
                  <a:pt x="366" y="450"/>
                  <a:pt x="363" y="449"/>
                  <a:pt x="358" y="447"/>
                </a:cubicBezTo>
                <a:cubicBezTo>
                  <a:pt x="356" y="449"/>
                  <a:pt x="354" y="451"/>
                  <a:pt x="350" y="450"/>
                </a:cubicBezTo>
                <a:cubicBezTo>
                  <a:pt x="346" y="450"/>
                  <a:pt x="343" y="447"/>
                  <a:pt x="339" y="441"/>
                </a:cubicBezTo>
                <a:cubicBezTo>
                  <a:pt x="324" y="446"/>
                  <a:pt x="324" y="446"/>
                  <a:pt x="324" y="446"/>
                </a:cubicBezTo>
                <a:cubicBezTo>
                  <a:pt x="320" y="447"/>
                  <a:pt x="317" y="448"/>
                  <a:pt x="316" y="447"/>
                </a:cubicBezTo>
                <a:cubicBezTo>
                  <a:pt x="309" y="449"/>
                  <a:pt x="309" y="449"/>
                  <a:pt x="309" y="449"/>
                </a:cubicBezTo>
                <a:cubicBezTo>
                  <a:pt x="307" y="450"/>
                  <a:pt x="305" y="450"/>
                  <a:pt x="303" y="450"/>
                </a:cubicBezTo>
                <a:cubicBezTo>
                  <a:pt x="303" y="450"/>
                  <a:pt x="303" y="450"/>
                  <a:pt x="303" y="450"/>
                </a:cubicBezTo>
                <a:cubicBezTo>
                  <a:pt x="297" y="449"/>
                  <a:pt x="291" y="448"/>
                  <a:pt x="285" y="448"/>
                </a:cubicBezTo>
                <a:cubicBezTo>
                  <a:pt x="290" y="468"/>
                  <a:pt x="293" y="483"/>
                  <a:pt x="295" y="494"/>
                </a:cubicBezTo>
                <a:cubicBezTo>
                  <a:pt x="296" y="503"/>
                  <a:pt x="297" y="512"/>
                  <a:pt x="297" y="521"/>
                </a:cubicBezTo>
                <a:cubicBezTo>
                  <a:pt x="297" y="523"/>
                  <a:pt x="296" y="524"/>
                  <a:pt x="292" y="525"/>
                </a:cubicBezTo>
                <a:cubicBezTo>
                  <a:pt x="294" y="541"/>
                  <a:pt x="294" y="555"/>
                  <a:pt x="293" y="567"/>
                </a:cubicBezTo>
                <a:cubicBezTo>
                  <a:pt x="293" y="577"/>
                  <a:pt x="293" y="593"/>
                  <a:pt x="293" y="616"/>
                </a:cubicBezTo>
                <a:cubicBezTo>
                  <a:pt x="293" y="632"/>
                  <a:pt x="293" y="648"/>
                  <a:pt x="291" y="663"/>
                </a:cubicBezTo>
                <a:cubicBezTo>
                  <a:pt x="291" y="668"/>
                  <a:pt x="291" y="683"/>
                  <a:pt x="292" y="707"/>
                </a:cubicBezTo>
                <a:cubicBezTo>
                  <a:pt x="292" y="726"/>
                  <a:pt x="292" y="744"/>
                  <a:pt x="292" y="761"/>
                </a:cubicBezTo>
                <a:cubicBezTo>
                  <a:pt x="292" y="776"/>
                  <a:pt x="293" y="797"/>
                  <a:pt x="297" y="823"/>
                </a:cubicBezTo>
                <a:cubicBezTo>
                  <a:pt x="300" y="843"/>
                  <a:pt x="301" y="860"/>
                  <a:pt x="299" y="875"/>
                </a:cubicBezTo>
                <a:cubicBezTo>
                  <a:pt x="299" y="879"/>
                  <a:pt x="300" y="888"/>
                  <a:pt x="301" y="903"/>
                </a:cubicBezTo>
                <a:cubicBezTo>
                  <a:pt x="302" y="916"/>
                  <a:pt x="301" y="927"/>
                  <a:pt x="298" y="936"/>
                </a:cubicBezTo>
                <a:cubicBezTo>
                  <a:pt x="296" y="944"/>
                  <a:pt x="295" y="955"/>
                  <a:pt x="294" y="969"/>
                </a:cubicBezTo>
                <a:cubicBezTo>
                  <a:pt x="294" y="970"/>
                  <a:pt x="293" y="971"/>
                  <a:pt x="290" y="972"/>
                </a:cubicBezTo>
                <a:cubicBezTo>
                  <a:pt x="291" y="974"/>
                  <a:pt x="291" y="975"/>
                  <a:pt x="292" y="976"/>
                </a:cubicBezTo>
                <a:cubicBezTo>
                  <a:pt x="293" y="979"/>
                  <a:pt x="295" y="982"/>
                  <a:pt x="295" y="984"/>
                </a:cubicBezTo>
                <a:cubicBezTo>
                  <a:pt x="297" y="990"/>
                  <a:pt x="299" y="995"/>
                  <a:pt x="301" y="999"/>
                </a:cubicBezTo>
                <a:cubicBezTo>
                  <a:pt x="302" y="1002"/>
                  <a:pt x="302" y="1006"/>
                  <a:pt x="302" y="1009"/>
                </a:cubicBezTo>
                <a:cubicBezTo>
                  <a:pt x="302" y="1009"/>
                  <a:pt x="302" y="1009"/>
                  <a:pt x="302" y="1009"/>
                </a:cubicBezTo>
                <a:cubicBezTo>
                  <a:pt x="304" y="1011"/>
                  <a:pt x="305" y="1013"/>
                  <a:pt x="305" y="1014"/>
                </a:cubicBezTo>
                <a:cubicBezTo>
                  <a:pt x="305" y="1015"/>
                  <a:pt x="305" y="1017"/>
                  <a:pt x="305" y="1020"/>
                </a:cubicBezTo>
                <a:cubicBezTo>
                  <a:pt x="305" y="1022"/>
                  <a:pt x="302" y="1024"/>
                  <a:pt x="296" y="1025"/>
                </a:cubicBezTo>
                <a:cubicBezTo>
                  <a:pt x="291" y="1026"/>
                  <a:pt x="274" y="1026"/>
                  <a:pt x="244" y="1025"/>
                </a:cubicBezTo>
                <a:cubicBezTo>
                  <a:pt x="241" y="1025"/>
                  <a:pt x="240" y="1024"/>
                  <a:pt x="240" y="1022"/>
                </a:cubicBezTo>
                <a:cubicBezTo>
                  <a:pt x="239" y="1020"/>
                  <a:pt x="239" y="1018"/>
                  <a:pt x="239" y="1017"/>
                </a:cubicBezTo>
                <a:cubicBezTo>
                  <a:pt x="239" y="1016"/>
                  <a:pt x="240" y="1014"/>
                  <a:pt x="242" y="1013"/>
                </a:cubicBezTo>
                <a:cubicBezTo>
                  <a:pt x="241" y="1009"/>
                  <a:pt x="241" y="1004"/>
                  <a:pt x="242" y="999"/>
                </a:cubicBezTo>
                <a:cubicBezTo>
                  <a:pt x="241" y="997"/>
                  <a:pt x="241" y="995"/>
                  <a:pt x="241" y="992"/>
                </a:cubicBezTo>
                <a:cubicBezTo>
                  <a:pt x="241" y="988"/>
                  <a:pt x="242" y="982"/>
                  <a:pt x="242" y="977"/>
                </a:cubicBezTo>
                <a:cubicBezTo>
                  <a:pt x="240" y="977"/>
                  <a:pt x="238" y="973"/>
                  <a:pt x="235" y="964"/>
                </a:cubicBezTo>
                <a:cubicBezTo>
                  <a:pt x="232" y="956"/>
                  <a:pt x="230" y="951"/>
                  <a:pt x="229" y="950"/>
                </a:cubicBezTo>
                <a:cubicBezTo>
                  <a:pt x="226" y="944"/>
                  <a:pt x="224" y="939"/>
                  <a:pt x="224" y="935"/>
                </a:cubicBezTo>
                <a:cubicBezTo>
                  <a:pt x="224" y="904"/>
                  <a:pt x="224" y="886"/>
                  <a:pt x="224" y="882"/>
                </a:cubicBezTo>
                <a:cubicBezTo>
                  <a:pt x="222" y="871"/>
                  <a:pt x="221" y="860"/>
                  <a:pt x="221" y="849"/>
                </a:cubicBezTo>
                <a:cubicBezTo>
                  <a:pt x="220" y="833"/>
                  <a:pt x="220" y="824"/>
                  <a:pt x="219" y="823"/>
                </a:cubicBezTo>
                <a:cubicBezTo>
                  <a:pt x="218" y="813"/>
                  <a:pt x="217" y="799"/>
                  <a:pt x="217" y="781"/>
                </a:cubicBezTo>
                <a:cubicBezTo>
                  <a:pt x="215" y="774"/>
                  <a:pt x="213" y="766"/>
                  <a:pt x="213" y="756"/>
                </a:cubicBezTo>
                <a:cubicBezTo>
                  <a:pt x="207" y="747"/>
                  <a:pt x="204" y="735"/>
                  <a:pt x="203" y="720"/>
                </a:cubicBezTo>
                <a:cubicBezTo>
                  <a:pt x="198" y="702"/>
                  <a:pt x="196" y="685"/>
                  <a:pt x="195" y="667"/>
                </a:cubicBezTo>
                <a:cubicBezTo>
                  <a:pt x="191" y="658"/>
                  <a:pt x="189" y="650"/>
                  <a:pt x="190" y="643"/>
                </a:cubicBezTo>
                <a:cubicBezTo>
                  <a:pt x="190" y="634"/>
                  <a:pt x="189" y="621"/>
                  <a:pt x="186" y="604"/>
                </a:cubicBezTo>
                <a:cubicBezTo>
                  <a:pt x="185" y="610"/>
                  <a:pt x="183" y="615"/>
                  <a:pt x="182" y="619"/>
                </a:cubicBezTo>
                <a:cubicBezTo>
                  <a:pt x="180" y="650"/>
                  <a:pt x="178" y="678"/>
                  <a:pt x="174" y="704"/>
                </a:cubicBezTo>
                <a:cubicBezTo>
                  <a:pt x="174" y="707"/>
                  <a:pt x="174" y="712"/>
                  <a:pt x="173" y="719"/>
                </a:cubicBezTo>
                <a:cubicBezTo>
                  <a:pt x="173" y="727"/>
                  <a:pt x="171" y="734"/>
                  <a:pt x="168" y="741"/>
                </a:cubicBezTo>
                <a:cubicBezTo>
                  <a:pt x="168" y="753"/>
                  <a:pt x="168" y="764"/>
                  <a:pt x="166" y="773"/>
                </a:cubicBezTo>
                <a:cubicBezTo>
                  <a:pt x="165" y="782"/>
                  <a:pt x="164" y="815"/>
                  <a:pt x="164" y="872"/>
                </a:cubicBezTo>
                <a:cubicBezTo>
                  <a:pt x="164" y="874"/>
                  <a:pt x="164" y="882"/>
                  <a:pt x="164" y="895"/>
                </a:cubicBezTo>
                <a:cubicBezTo>
                  <a:pt x="163" y="905"/>
                  <a:pt x="163" y="916"/>
                  <a:pt x="163" y="929"/>
                </a:cubicBezTo>
                <a:cubicBezTo>
                  <a:pt x="162" y="939"/>
                  <a:pt x="160" y="950"/>
                  <a:pt x="154" y="961"/>
                </a:cubicBezTo>
                <a:cubicBezTo>
                  <a:pt x="153" y="964"/>
                  <a:pt x="151" y="969"/>
                  <a:pt x="149" y="977"/>
                </a:cubicBezTo>
                <a:cubicBezTo>
                  <a:pt x="149" y="978"/>
                  <a:pt x="148" y="979"/>
                  <a:pt x="146" y="980"/>
                </a:cubicBezTo>
                <a:cubicBezTo>
                  <a:pt x="146" y="984"/>
                  <a:pt x="145" y="987"/>
                  <a:pt x="143" y="989"/>
                </a:cubicBezTo>
                <a:cubicBezTo>
                  <a:pt x="144" y="990"/>
                  <a:pt x="145" y="992"/>
                  <a:pt x="145" y="994"/>
                </a:cubicBezTo>
                <a:cubicBezTo>
                  <a:pt x="145" y="995"/>
                  <a:pt x="145" y="1000"/>
                  <a:pt x="146" y="1008"/>
                </a:cubicBezTo>
                <a:cubicBezTo>
                  <a:pt x="146" y="1009"/>
                  <a:pt x="144" y="1011"/>
                  <a:pt x="140" y="1013"/>
                </a:cubicBezTo>
                <a:cubicBezTo>
                  <a:pt x="140" y="1014"/>
                  <a:pt x="140" y="1015"/>
                  <a:pt x="140" y="1016"/>
                </a:cubicBezTo>
                <a:cubicBezTo>
                  <a:pt x="141" y="1016"/>
                  <a:pt x="141" y="1017"/>
                  <a:pt x="142" y="1019"/>
                </a:cubicBezTo>
                <a:cubicBezTo>
                  <a:pt x="143" y="1023"/>
                  <a:pt x="143" y="1026"/>
                  <a:pt x="141" y="1028"/>
                </a:cubicBezTo>
                <a:cubicBezTo>
                  <a:pt x="139" y="1031"/>
                  <a:pt x="133" y="1032"/>
                  <a:pt x="124" y="1032"/>
                </a:cubicBezTo>
                <a:cubicBezTo>
                  <a:pt x="114" y="1031"/>
                  <a:pt x="105" y="1031"/>
                  <a:pt x="96" y="1031"/>
                </a:cubicBezTo>
                <a:cubicBezTo>
                  <a:pt x="87" y="1031"/>
                  <a:pt x="81" y="1030"/>
                  <a:pt x="80" y="1029"/>
                </a:cubicBezTo>
                <a:cubicBezTo>
                  <a:pt x="78" y="1027"/>
                  <a:pt x="76" y="1026"/>
                  <a:pt x="76" y="1024"/>
                </a:cubicBezTo>
                <a:cubicBezTo>
                  <a:pt x="76" y="1022"/>
                  <a:pt x="76" y="1021"/>
                  <a:pt x="77" y="1020"/>
                </a:cubicBezTo>
                <a:cubicBezTo>
                  <a:pt x="77" y="1018"/>
                  <a:pt x="78" y="1016"/>
                  <a:pt x="81" y="1015"/>
                </a:cubicBezTo>
                <a:cubicBezTo>
                  <a:pt x="80" y="1010"/>
                  <a:pt x="82" y="1004"/>
                  <a:pt x="87" y="997"/>
                </a:cubicBezTo>
                <a:cubicBezTo>
                  <a:pt x="87" y="993"/>
                  <a:pt x="89" y="989"/>
                  <a:pt x="92" y="983"/>
                </a:cubicBezTo>
                <a:cubicBezTo>
                  <a:pt x="92" y="982"/>
                  <a:pt x="93" y="979"/>
                  <a:pt x="94" y="977"/>
                </a:cubicBezTo>
                <a:cubicBezTo>
                  <a:pt x="93" y="977"/>
                  <a:pt x="92" y="976"/>
                  <a:pt x="92" y="975"/>
                </a:cubicBezTo>
                <a:cubicBezTo>
                  <a:pt x="88" y="951"/>
                  <a:pt x="86" y="937"/>
                  <a:pt x="86" y="932"/>
                </a:cubicBezTo>
                <a:cubicBezTo>
                  <a:pt x="86" y="927"/>
                  <a:pt x="85" y="923"/>
                  <a:pt x="84" y="919"/>
                </a:cubicBezTo>
                <a:cubicBezTo>
                  <a:pt x="80" y="905"/>
                  <a:pt x="78" y="893"/>
                  <a:pt x="76" y="883"/>
                </a:cubicBezTo>
                <a:cubicBezTo>
                  <a:pt x="75" y="870"/>
                  <a:pt x="75" y="857"/>
                  <a:pt x="77" y="845"/>
                </a:cubicBezTo>
                <a:cubicBezTo>
                  <a:pt x="79" y="832"/>
                  <a:pt x="80" y="819"/>
                  <a:pt x="81" y="806"/>
                </a:cubicBezTo>
                <a:cubicBezTo>
                  <a:pt x="83" y="788"/>
                  <a:pt x="84" y="778"/>
                  <a:pt x="83" y="775"/>
                </a:cubicBezTo>
                <a:cubicBezTo>
                  <a:pt x="83" y="768"/>
                  <a:pt x="83" y="761"/>
                  <a:pt x="84" y="753"/>
                </a:cubicBezTo>
                <a:cubicBezTo>
                  <a:pt x="85" y="741"/>
                  <a:pt x="86" y="734"/>
                  <a:pt x="85" y="730"/>
                </a:cubicBezTo>
                <a:cubicBezTo>
                  <a:pt x="85" y="727"/>
                  <a:pt x="85" y="723"/>
                  <a:pt x="85" y="720"/>
                </a:cubicBezTo>
                <a:cubicBezTo>
                  <a:pt x="86" y="711"/>
                  <a:pt x="86" y="702"/>
                  <a:pt x="86" y="692"/>
                </a:cubicBezTo>
                <a:cubicBezTo>
                  <a:pt x="77" y="644"/>
                  <a:pt x="73" y="603"/>
                  <a:pt x="75" y="570"/>
                </a:cubicBezTo>
                <a:cubicBezTo>
                  <a:pt x="72" y="561"/>
                  <a:pt x="72" y="553"/>
                  <a:pt x="74" y="545"/>
                </a:cubicBezTo>
                <a:cubicBezTo>
                  <a:pt x="73" y="543"/>
                  <a:pt x="73" y="540"/>
                  <a:pt x="73" y="537"/>
                </a:cubicBezTo>
                <a:cubicBezTo>
                  <a:pt x="70" y="536"/>
                  <a:pt x="69" y="535"/>
                  <a:pt x="68" y="534"/>
                </a:cubicBezTo>
                <a:cubicBezTo>
                  <a:pt x="68" y="527"/>
                  <a:pt x="68" y="523"/>
                  <a:pt x="68" y="520"/>
                </a:cubicBezTo>
                <a:cubicBezTo>
                  <a:pt x="68" y="502"/>
                  <a:pt x="71" y="484"/>
                  <a:pt x="75" y="467"/>
                </a:cubicBezTo>
                <a:cubicBezTo>
                  <a:pt x="74" y="457"/>
                  <a:pt x="76" y="445"/>
                  <a:pt x="79" y="429"/>
                </a:cubicBezTo>
                <a:cubicBezTo>
                  <a:pt x="75" y="430"/>
                  <a:pt x="74" y="426"/>
                  <a:pt x="77" y="417"/>
                </a:cubicBezTo>
                <a:cubicBezTo>
                  <a:pt x="76" y="416"/>
                  <a:pt x="76" y="416"/>
                  <a:pt x="76" y="415"/>
                </a:cubicBezTo>
                <a:cubicBezTo>
                  <a:pt x="74" y="416"/>
                  <a:pt x="73" y="415"/>
                  <a:pt x="70" y="413"/>
                </a:cubicBezTo>
                <a:cubicBezTo>
                  <a:pt x="69" y="413"/>
                  <a:pt x="67" y="411"/>
                  <a:pt x="64" y="408"/>
                </a:cubicBezTo>
                <a:cubicBezTo>
                  <a:pt x="62" y="407"/>
                  <a:pt x="59" y="405"/>
                  <a:pt x="57" y="402"/>
                </a:cubicBezTo>
                <a:cubicBezTo>
                  <a:pt x="49" y="400"/>
                  <a:pt x="43" y="397"/>
                  <a:pt x="41" y="395"/>
                </a:cubicBezTo>
                <a:cubicBezTo>
                  <a:pt x="38" y="392"/>
                  <a:pt x="37" y="391"/>
                  <a:pt x="36" y="391"/>
                </a:cubicBezTo>
                <a:cubicBezTo>
                  <a:pt x="32" y="390"/>
                  <a:pt x="30" y="388"/>
                  <a:pt x="28" y="386"/>
                </a:cubicBezTo>
                <a:cubicBezTo>
                  <a:pt x="26" y="383"/>
                  <a:pt x="24" y="381"/>
                  <a:pt x="21" y="380"/>
                </a:cubicBezTo>
                <a:cubicBezTo>
                  <a:pt x="16" y="377"/>
                  <a:pt x="11" y="371"/>
                  <a:pt x="6" y="363"/>
                </a:cubicBezTo>
                <a:cubicBezTo>
                  <a:pt x="0" y="353"/>
                  <a:pt x="0" y="343"/>
                  <a:pt x="6" y="332"/>
                </a:cubicBezTo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d4651d9510_0_1129"/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g3d4651d9510_0_1129"/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6550" algn="l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SzPts val="1700"/>
              <a:buChar char="●"/>
              <a:defRPr/>
            </a:lvl1pPr>
            <a:lvl2pPr marL="914400" lvl="1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○"/>
              <a:defRPr/>
            </a:lvl2pPr>
            <a:lvl3pPr marL="1371600" lvl="2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■"/>
              <a:defRPr/>
            </a:lvl3pPr>
            <a:lvl4pPr marL="1828800" lvl="3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●"/>
              <a:defRPr/>
            </a:lvl4pPr>
            <a:lvl5pPr marL="2286000" lvl="4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○"/>
              <a:defRPr/>
            </a:lvl5pPr>
            <a:lvl6pPr marL="2743200" lvl="5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■"/>
              <a:defRPr/>
            </a:lvl6pPr>
            <a:lvl7pPr marL="3200400" lvl="6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●"/>
              <a:defRPr/>
            </a:lvl7pPr>
            <a:lvl8pPr marL="3657600" lvl="7" indent="-323850" algn="l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SzPts val="1500"/>
              <a:buChar char="○"/>
              <a:defRPr/>
            </a:lvl8pPr>
            <a:lvl9pPr marL="4114800" lvl="8" indent="-323850" algn="l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SzPts val="1500"/>
              <a:buChar char="■"/>
              <a:defRPr/>
            </a:lvl9pPr>
          </a:lstStyle>
          <a:p>
            <a:endParaRPr/>
          </a:p>
        </p:txBody>
      </p:sp>
      <p:sp>
        <p:nvSpPr>
          <p:cNvPr id="62" name="Google Shape;62;g3d4651d9510_0_1129"/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1pPr>
            <a:lvl2pPr marL="0" marR="0" lvl="1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2pPr>
            <a:lvl3pPr marL="0" marR="0" lvl="2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3pPr>
            <a:lvl4pPr marL="0" marR="0" lvl="3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4pPr>
            <a:lvl5pPr marL="0" marR="0" lvl="4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5pPr>
            <a:lvl6pPr marL="0" marR="0" lvl="5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6pPr>
            <a:lvl7pPr marL="0" marR="0" lvl="6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7pPr>
            <a:lvl8pPr marL="0" marR="0" lvl="7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8pPr>
            <a:lvl9pPr marL="0" marR="0" lvl="8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chemeClr val="lt2"/>
                </a:solidFill>
                <a:latin typeface="IBM Plex Mono"/>
                <a:ea typeface="IBM Plex Mono"/>
                <a:cs typeface="IBM Plex Mono"/>
                <a:sym typeface="IBM Plex Mono"/>
              </a:defRPr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>
  <p:cSld name="2_Title and Content">
    <p:spTree>
      <p:nvGrpSpPr>
        <p:cNvPr id="1" name="Shape 5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7" name="Google Shape;507;g3dbdcfa0630_0_641"/>
          <p:cNvSpPr/>
          <p:nvPr/>
        </p:nvSpPr>
        <p:spPr>
          <a:xfrm>
            <a:off x="0" y="0"/>
            <a:ext cx="12192000" cy="989100"/>
          </a:xfrm>
          <a:prstGeom prst="rect">
            <a:avLst/>
          </a:prstGeom>
          <a:solidFill>
            <a:srgbClr val="0F5494"/>
          </a:solidFill>
          <a:ln w="12700" cap="flat" cmpd="sng">
            <a:solidFill>
              <a:srgbClr val="0F549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0" i="0" u="none" strike="noStrike" cap="none">
              <a:solidFill>
                <a:schemeClr val="l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508" name="Google Shape;508;g3dbdcfa0630_0_641" descr="LOGO CE-EN-NEG-quadri.ai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5228167" y="3175"/>
            <a:ext cx="1511300" cy="1511300"/>
          </a:xfrm>
          <a:prstGeom prst="rect">
            <a:avLst/>
          </a:prstGeom>
          <a:noFill/>
          <a:ln>
            <a:noFill/>
          </a:ln>
        </p:spPr>
      </p:pic>
      <p:sp>
        <p:nvSpPr>
          <p:cNvPr id="509" name="Google Shape;509;g3dbdcfa0630_0_641"/>
          <p:cNvSpPr/>
          <p:nvPr/>
        </p:nvSpPr>
        <p:spPr>
          <a:xfrm>
            <a:off x="5683251" y="6669088"/>
            <a:ext cx="795900" cy="198300"/>
          </a:xfrm>
          <a:prstGeom prst="rect">
            <a:avLst/>
          </a:prstGeom>
          <a:solidFill>
            <a:srgbClr val="133176"/>
          </a:solidFill>
          <a:ln w="12700" cap="flat" cmpd="sng">
            <a:solidFill>
              <a:srgbClr val="133176"/>
            </a:solidFill>
            <a:prstDash val="solid"/>
            <a:round/>
            <a:headEnd type="none" w="sm" len="sm"/>
            <a:tailEnd type="none" w="sm" len="sm"/>
          </a:ln>
          <a:effectLst>
            <a:outerShdw blurRad="53333" dist="30667" dir="5400000" rotWithShape="0">
              <a:srgbClr val="000000">
                <a:alpha val="32550"/>
              </a:srgbClr>
            </a:outerShdw>
          </a:effectLst>
        </p:spPr>
        <p:txBody>
          <a:bodyPr spcFirstLastPara="1" wrap="square" lIns="121900" tIns="60925" rIns="121900" bIns="609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GB" sz="900" b="0" i="1" u="none" strike="noStrike" cap="none">
                <a:solidFill>
                  <a:schemeClr val="lt1"/>
                </a:solidFill>
                <a:latin typeface="Verdana"/>
                <a:ea typeface="Verdana"/>
                <a:cs typeface="Verdana"/>
                <a:sym typeface="Verdana"/>
              </a:rPr>
              <a:t>Eurostat</a:t>
            </a:r>
            <a:endParaRPr sz="19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g3dbdcfa0630_0_641"/>
          <p:cNvSpPr txBox="1">
            <a:spLocks noGrp="1"/>
          </p:cNvSpPr>
          <p:nvPr>
            <p:ph type="title"/>
          </p:nvPr>
        </p:nvSpPr>
        <p:spPr>
          <a:xfrm>
            <a:off x="624417" y="1556271"/>
            <a:ext cx="10972800" cy="9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511" name="Google Shape;511;g3dbdcfa0630_0_641"/>
          <p:cNvSpPr txBox="1">
            <a:spLocks noGrp="1"/>
          </p:cNvSpPr>
          <p:nvPr>
            <p:ph type="body" idx="1"/>
          </p:nvPr>
        </p:nvSpPr>
        <p:spPr>
          <a:xfrm>
            <a:off x="609600" y="2564904"/>
            <a:ext cx="10972800" cy="363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lvl1pPr marL="457200" lvl="0" indent="-4318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F5494"/>
              </a:buClr>
              <a:buSzPts val="3200"/>
              <a:buFont typeface="Arial"/>
              <a:buChar char="•"/>
              <a:defRPr i="0"/>
            </a:lvl1pPr>
            <a:lvl2pPr marL="914400" lvl="1" indent="-40005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0F5494"/>
              </a:buClr>
              <a:buSzPts val="2700"/>
              <a:buFont typeface="Verdana"/>
              <a:buChar char="•"/>
              <a:defRPr/>
            </a:lvl2pPr>
            <a:lvl3pPr marL="1371600" lvl="2" indent="-228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900"/>
              <a:buNone/>
              <a:defRPr/>
            </a:lvl3pPr>
            <a:lvl4pPr marL="1828800" lvl="3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/>
            </a:lvl4pPr>
            <a:lvl5pPr marL="2286000" lvl="4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/>
            </a:lvl5pPr>
            <a:lvl6pPr marL="2743200" lvl="5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/>
            </a:lvl6pPr>
            <a:lvl7pPr marL="3200400" lvl="6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/>
            </a:lvl7pPr>
            <a:lvl8pPr marL="3657600" lvl="7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/>
            </a:lvl8pPr>
            <a:lvl9pPr marL="4114800" lvl="8" indent="-3810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»"/>
              <a:defRPr/>
            </a:lvl9pPr>
          </a:lstStyle>
          <a:p>
            <a:endParaRPr/>
          </a:p>
        </p:txBody>
      </p:sp>
      <p:sp>
        <p:nvSpPr>
          <p:cNvPr id="512" name="Google Shape;512;g3dbdcfa0630_0_641"/>
          <p:cNvSpPr txBox="1">
            <a:spLocks noGrp="1"/>
          </p:cNvSpPr>
          <p:nvPr>
            <p:ph type="dt" idx="10"/>
          </p:nvPr>
        </p:nvSpPr>
        <p:spPr>
          <a:xfrm>
            <a:off x="609600" y="6245225"/>
            <a:ext cx="28449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>
                <a:solidFill>
                  <a:srgbClr val="13317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 sz="1900"/>
            </a:lvl9pPr>
          </a:lstStyle>
          <a:p>
            <a:endParaRPr/>
          </a:p>
        </p:txBody>
      </p:sp>
      <p:sp>
        <p:nvSpPr>
          <p:cNvPr id="513" name="Google Shape;513;g3dbdcfa0630_0_641"/>
          <p:cNvSpPr txBox="1">
            <a:spLocks noGrp="1"/>
          </p:cNvSpPr>
          <p:nvPr>
            <p:ph type="ftr" idx="11"/>
          </p:nvPr>
        </p:nvSpPr>
        <p:spPr>
          <a:xfrm>
            <a:off x="4165600" y="6237288"/>
            <a:ext cx="3860700" cy="48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>
                <a:solidFill>
                  <a:srgbClr val="133176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  <p:sp>
        <p:nvSpPr>
          <p:cNvPr id="514" name="Google Shape;514;g3dbdcfa0630_0_641"/>
          <p:cNvSpPr txBox="1">
            <a:spLocks noGrp="1"/>
          </p:cNvSpPr>
          <p:nvPr>
            <p:ph type="sldNum" idx="12"/>
          </p:nvPr>
        </p:nvSpPr>
        <p:spPr>
          <a:xfrm>
            <a:off x="8737600" y="6245225"/>
            <a:ext cx="2844900" cy="47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None/>
              <a:defRPr sz="1900" b="0" i="0" u="none" strike="noStrike" cap="none">
                <a:solidFill>
                  <a:srgbClr val="13317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OBJECT_1">
    <p:spTree>
      <p:nvGrpSpPr>
        <p:cNvPr id="1" name="Shape 5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" name="Google Shape;518;g3dbdcfa0630_0_652"/>
          <p:cNvSpPr txBox="1">
            <a:spLocks noGrp="1"/>
          </p:cNvSpPr>
          <p:nvPr>
            <p:ph type="sldNum" idx="12"/>
          </p:nvPr>
        </p:nvSpPr>
        <p:spPr>
          <a:xfrm>
            <a:off x="8778240" y="6377941"/>
            <a:ext cx="2804100" cy="369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24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19" name="Google Shape;519;g3dbdcfa0630_0_652"/>
          <p:cNvSpPr txBox="1">
            <a:spLocks noGrp="1"/>
          </p:cNvSpPr>
          <p:nvPr>
            <p:ph type="ftr" idx="11"/>
          </p:nvPr>
        </p:nvSpPr>
        <p:spPr>
          <a:xfrm>
            <a:off x="1056567" y="6478477"/>
            <a:ext cx="2106300" cy="20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300" b="0" i="0" u="none" strike="noStrike" cap="none">
                <a:solidFill>
                  <a:srgbClr val="204354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500"/>
              <a:buFont typeface="Arial"/>
              <a:buNone/>
              <a:defRPr sz="19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: Title Slide, Black">
  <p:cSld name="A: Title Slide, Black">
    <p:bg>
      <p:bgPr>
        <a:solidFill>
          <a:schemeClr val="lt1"/>
        </a:solidFill>
        <a:effectLst/>
      </p:bgPr>
    </p:bg>
    <p:spTree>
      <p:nvGrpSpPr>
        <p:cNvPr id="1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3dbdcfa0630_0_655"/>
          <p:cNvSpPr txBox="1">
            <a:spLocks noGrp="1"/>
          </p:cNvSpPr>
          <p:nvPr>
            <p:ph type="ctrTitle"/>
          </p:nvPr>
        </p:nvSpPr>
        <p:spPr>
          <a:xfrm>
            <a:off x="609600" y="609600"/>
            <a:ext cx="10972800" cy="281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400"/>
              <a:buFont typeface="Calibri"/>
              <a:buNone/>
              <a:defRPr sz="64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6400"/>
              <a:buFont typeface="Gothic A1"/>
              <a:buNone/>
              <a:defRPr sz="6400" b="1">
                <a:latin typeface="Gothic A1"/>
                <a:ea typeface="Gothic A1"/>
                <a:cs typeface="Gothic A1"/>
                <a:sym typeface="Gothic A1"/>
              </a:defRPr>
            </a:lvl9pPr>
          </a:lstStyle>
          <a:p>
            <a:endParaRPr/>
          </a:p>
        </p:txBody>
      </p:sp>
      <p:sp>
        <p:nvSpPr>
          <p:cNvPr id="522" name="Google Shape;522;g3dbdcfa0630_0_655"/>
          <p:cNvSpPr/>
          <p:nvPr/>
        </p:nvSpPr>
        <p:spPr>
          <a:xfrm>
            <a:off x="0" y="0"/>
            <a:ext cx="12192000" cy="5829300"/>
          </a:xfrm>
          <a:prstGeom prst="rect">
            <a:avLst/>
          </a:prstGeom>
          <a:solidFill>
            <a:srgbClr val="164294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endParaRPr sz="24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Slide">
  <p:cSld name="Content Slide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14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dk1">
              <a:alpha val="10196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14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14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67" name="Google Shape;67;p214"/>
          <p:cNvSpPr txBox="1">
            <a:spLocks noGrp="1"/>
          </p:cNvSpPr>
          <p:nvPr>
            <p:ph type="body" idx="1"/>
          </p:nvPr>
        </p:nvSpPr>
        <p:spPr>
          <a:xfrm>
            <a:off x="623887" y="1628801"/>
            <a:ext cx="10944225" cy="4105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>
                <a:solidFill>
                  <a:schemeClr val="dk1"/>
                </a:solidFill>
              </a:defRPr>
            </a:lvl2pPr>
            <a:lvl3pPr marL="1371600" lvl="2" indent="-3429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solidFill>
                  <a:schemeClr val="dk1"/>
                </a:solidFill>
              </a:defRPr>
            </a:lvl3pPr>
            <a:lvl4pPr marL="1828800" lvl="3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>
                <a:solidFill>
                  <a:schemeClr val="dk1"/>
                </a:solidFill>
              </a:defRPr>
            </a:lvl4pPr>
            <a:lvl5pPr marL="2286000" lvl="4" indent="-3175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>
                <a:solidFill>
                  <a:schemeClr val="dk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214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dk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69" name="Google Shape;69;p214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026">
          <p15:clr>
            <a:srgbClr val="FBAE40"/>
          </p15:clr>
        </p15:guide>
        <p15:guide id="2" orient="horz" pos="890">
          <p15:clr>
            <a:srgbClr val="FBAE40"/>
          </p15:clr>
        </p15:guide>
        <p15:guide id="3" orient="horz" pos="3612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Solo titolo">
  <p:cSld name="Solo titolo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d4651d9510_0_2798"/>
          <p:cNvSpPr txBox="1">
            <a:spLocks noGrp="1"/>
          </p:cNvSpPr>
          <p:nvPr>
            <p:ph type="sldNum" idx="12"/>
          </p:nvPr>
        </p:nvSpPr>
        <p:spPr>
          <a:xfrm>
            <a:off x="11475771" y="6131983"/>
            <a:ext cx="227700" cy="17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2" name="Google Shape;72;g3d4651d9510_0_2798"/>
          <p:cNvSpPr txBox="1">
            <a:spLocks noGrp="1"/>
          </p:cNvSpPr>
          <p:nvPr>
            <p:ph type="title"/>
          </p:nvPr>
        </p:nvSpPr>
        <p:spPr>
          <a:xfrm>
            <a:off x="239349" y="80169"/>
            <a:ext cx="11713200" cy="114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lour Focus Slide (Dark)">
  <p:cSld name="Colour Focus Slide (Dark)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231"/>
          <p:cNvSpPr/>
          <p:nvPr/>
        </p:nvSpPr>
        <p:spPr>
          <a:xfrm>
            <a:off x="8855781" y="1"/>
            <a:ext cx="3336220" cy="6868095"/>
          </a:xfrm>
          <a:custGeom>
            <a:avLst/>
            <a:gdLst/>
            <a:ahLst/>
            <a:cxnLst/>
            <a:rect l="l" t="t" r="r" b="b"/>
            <a:pathLst>
              <a:path w="3336220" h="6868095" extrusionOk="0">
                <a:moveTo>
                  <a:pt x="0" y="0"/>
                </a:moveTo>
                <a:lnTo>
                  <a:pt x="3336220" y="0"/>
                </a:lnTo>
                <a:lnTo>
                  <a:pt x="3336220" y="6868095"/>
                </a:lnTo>
                <a:lnTo>
                  <a:pt x="741146" y="6868095"/>
                </a:lnTo>
                <a:lnTo>
                  <a:pt x="2391747" y="1749952"/>
                </a:ln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31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1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77" name="Google Shape;77;p231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pic>
        <p:nvPicPr>
          <p:cNvPr id="78" name="Google Shape;78;p23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627203" y="5951184"/>
            <a:ext cx="1108252" cy="66982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890">
          <p15:clr>
            <a:srgbClr val="FBAE40"/>
          </p15:clr>
        </p15:guide>
        <p15:guide id="2" orient="horz" pos="3612">
          <p15:clr>
            <a:srgbClr val="FBAE40"/>
          </p15:clr>
        </p15:guide>
        <p15:guide id="3" orient="horz" pos="102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63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61" Type="http://schemas.openxmlformats.org/officeDocument/2006/relationships/slideLayout" Target="../slideLayouts/slideLayout61.xml"/><Relationship Id="rId19" Type="http://schemas.openxmlformats.org/officeDocument/2006/relationships/slideLayout" Target="../slideLayouts/slideLayout1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6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9"/>
          <p:cNvSpPr txBox="1">
            <a:spLocks noGrp="1"/>
          </p:cNvSpPr>
          <p:nvPr>
            <p:ph type="title"/>
          </p:nvPr>
        </p:nvSpPr>
        <p:spPr>
          <a:xfrm>
            <a:off x="612457" y="332657"/>
            <a:ext cx="10944225" cy="10801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None/>
              <a:defRPr sz="30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99"/>
          <p:cNvSpPr txBox="1">
            <a:spLocks noGrp="1"/>
          </p:cNvSpPr>
          <p:nvPr>
            <p:ph type="body" idx="1"/>
          </p:nvPr>
        </p:nvSpPr>
        <p:spPr>
          <a:xfrm>
            <a:off x="623888" y="1628775"/>
            <a:ext cx="10932794" cy="4537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99"/>
          <p:cNvSpPr txBox="1">
            <a:spLocks noGrp="1"/>
          </p:cNvSpPr>
          <p:nvPr>
            <p:ph type="ftr" idx="11"/>
          </p:nvPr>
        </p:nvSpPr>
        <p:spPr>
          <a:xfrm>
            <a:off x="2963900" y="6237312"/>
            <a:ext cx="6264200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99"/>
          <p:cNvSpPr txBox="1">
            <a:spLocks noGrp="1"/>
          </p:cNvSpPr>
          <p:nvPr>
            <p:ph type="sldNum" idx="12"/>
          </p:nvPr>
        </p:nvSpPr>
        <p:spPr>
          <a:xfrm>
            <a:off x="11280576" y="6237312"/>
            <a:ext cx="287536" cy="293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0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1" r:id="rId10"/>
    <p:sldLayoutId id="2147483662" r:id="rId11"/>
    <p:sldLayoutId id="2147483663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3" r:id="rId21"/>
    <p:sldLayoutId id="2147483674" r:id="rId22"/>
    <p:sldLayoutId id="2147483675" r:id="rId23"/>
    <p:sldLayoutId id="2147483676" r:id="rId24"/>
    <p:sldLayoutId id="2147483677" r:id="rId25"/>
    <p:sldLayoutId id="2147483678" r:id="rId26"/>
    <p:sldLayoutId id="2147483679" r:id="rId27"/>
    <p:sldLayoutId id="2147483680" r:id="rId28"/>
    <p:sldLayoutId id="2147483681" r:id="rId29"/>
    <p:sldLayoutId id="2147483682" r:id="rId30"/>
    <p:sldLayoutId id="2147483683" r:id="rId31"/>
    <p:sldLayoutId id="2147483684" r:id="rId32"/>
    <p:sldLayoutId id="2147483685" r:id="rId33"/>
    <p:sldLayoutId id="2147483686" r:id="rId34"/>
    <p:sldLayoutId id="2147483687" r:id="rId35"/>
    <p:sldLayoutId id="2147483688" r:id="rId36"/>
    <p:sldLayoutId id="2147483689" r:id="rId37"/>
    <p:sldLayoutId id="2147483690" r:id="rId38"/>
    <p:sldLayoutId id="2147483691" r:id="rId39"/>
    <p:sldLayoutId id="2147483692" r:id="rId40"/>
    <p:sldLayoutId id="2147483693" r:id="rId41"/>
    <p:sldLayoutId id="2147483694" r:id="rId42"/>
    <p:sldLayoutId id="2147483695" r:id="rId43"/>
    <p:sldLayoutId id="2147483696" r:id="rId44"/>
    <p:sldLayoutId id="2147483697" r:id="rId45"/>
    <p:sldLayoutId id="2147483698" r:id="rId46"/>
    <p:sldLayoutId id="2147483699" r:id="rId47"/>
    <p:sldLayoutId id="2147483700" r:id="rId48"/>
    <p:sldLayoutId id="2147483701" r:id="rId49"/>
    <p:sldLayoutId id="2147483702" r:id="rId50"/>
    <p:sldLayoutId id="2147483703" r:id="rId51"/>
    <p:sldLayoutId id="2147483704" r:id="rId52"/>
    <p:sldLayoutId id="2147483705" r:id="rId53"/>
    <p:sldLayoutId id="2147483706" r:id="rId54"/>
    <p:sldLayoutId id="2147483707" r:id="rId55"/>
    <p:sldLayoutId id="2147483708" r:id="rId56"/>
    <p:sldLayoutId id="2147483709" r:id="rId57"/>
    <p:sldLayoutId id="2147483710" r:id="rId58"/>
    <p:sldLayoutId id="2147483711" r:id="rId59"/>
    <p:sldLayoutId id="2147483712" r:id="rId60"/>
    <p:sldLayoutId id="2147483714" r:id="rId61"/>
    <p:sldLayoutId id="2147483715" r:id="rId6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pos="7287">
          <p15:clr>
            <a:srgbClr val="F26B43"/>
          </p15:clr>
        </p15:guide>
        <p15:guide id="2" orient="horz" pos="210">
          <p15:clr>
            <a:srgbClr val="F26B43"/>
          </p15:clr>
        </p15:guide>
        <p15:guide id="3" orient="horz" pos="3884">
          <p15:clr>
            <a:srgbClr val="F26B43"/>
          </p15:clr>
        </p15:guide>
        <p15:guide id="4" pos="39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1"/>
          <p:cNvSpPr txBox="1">
            <a:spLocks noGrp="1"/>
          </p:cNvSpPr>
          <p:nvPr>
            <p:ph type="ctrTitle"/>
          </p:nvPr>
        </p:nvSpPr>
        <p:spPr>
          <a:xfrm>
            <a:off x="611962" y="2430707"/>
            <a:ext cx="7428254" cy="19421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rmAutofit/>
          </a:bodyPr>
          <a:lstStyle/>
          <a:p>
            <a:r>
              <a:rPr lang="en-US" dirty="0"/>
              <a:t>Overview of the </a:t>
            </a:r>
            <a:r>
              <a:rPr lang="en-GB" dirty="0"/>
              <a:t>methodology for collecting, processing and analysing OJV data in Serbia </a:t>
            </a:r>
            <a:endParaRPr lang="it-IT" dirty="0"/>
          </a:p>
        </p:txBody>
      </p:sp>
      <p:sp>
        <p:nvSpPr>
          <p:cNvPr id="529" name="Google Shape;529;p1"/>
          <p:cNvSpPr txBox="1">
            <a:spLocks noGrp="1"/>
          </p:cNvSpPr>
          <p:nvPr>
            <p:ph type="subTitle" idx="1"/>
          </p:nvPr>
        </p:nvSpPr>
        <p:spPr>
          <a:xfrm>
            <a:off x="611962" y="4725144"/>
            <a:ext cx="4475926" cy="14407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91425" bIns="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it-IT" dirty="0"/>
              <a:t>July 1, 2026</a:t>
            </a:r>
            <a:endParaRPr dirty="0"/>
          </a:p>
        </p:txBody>
      </p:sp>
      <p:pic>
        <p:nvPicPr>
          <p:cNvPr id="530" name="Google Shape;530;p1"/>
          <p:cNvPicPr preferRelativeResize="0"/>
          <p:nvPr/>
        </p:nvPicPr>
        <p:blipFill rotWithShape="1">
          <a:blip>
            <a:alphaModFix/>
          </a:blip>
          <a:srcRect/>
          <a:stretch/>
        </p:blipFill>
        <p:spPr>
          <a:xfrm>
            <a:off x="10495870" y="251460"/>
            <a:ext cx="1283570" cy="10388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FD8615-CFA2-8B16-B825-DB017FD8FF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2C69B3-FBCC-D077-AEB9-A1EE1D3565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Main findings of the landscaping in Serbia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FF44069-6355-27D4-402C-565E6F431AB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022616-E8F8-3DA0-E0FE-1ECCD4081BA0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GB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2233255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91359D68-186F-726A-5E5B-FFE0CB2340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2C236F60-1660-F717-6E91-74EBC3A6092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 err="1"/>
              <a:t>Population</a:t>
            </a:r>
            <a:r>
              <a:rPr lang="it-IT" sz="2400" dirty="0"/>
              <a:t> and labour force</a:t>
            </a:r>
            <a:br>
              <a:rPr lang="it-IT" sz="2400" dirty="0"/>
            </a:br>
            <a:endParaRPr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9C962DFB-77A1-F7AF-A060-0F15BDE59C2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noProof="0" dirty="0"/>
              <a:t>Population and labour force</a:t>
            </a:r>
          </a:p>
          <a:p>
            <a:pPr lvl="1">
              <a:spcBef>
                <a:spcPts val="0"/>
              </a:spcBef>
            </a:pPr>
            <a:r>
              <a:rPr lang="en-GB" b="0" noProof="0" dirty="0"/>
              <a:t>Serbia </a:t>
            </a:r>
            <a:r>
              <a:rPr lang="en-GB" noProof="0" dirty="0"/>
              <a:t>has a population of </a:t>
            </a:r>
            <a:r>
              <a:rPr lang="en-GB" b="0" noProof="0" dirty="0"/>
              <a:t>6.65M</a:t>
            </a:r>
            <a:r>
              <a:rPr lang="en-GB" noProof="0" dirty="0"/>
              <a:t> individuals, among whom</a:t>
            </a:r>
            <a:r>
              <a:rPr lang="en-GB" b="0" noProof="0" dirty="0"/>
              <a:t> 4.13M</a:t>
            </a:r>
            <a:r>
              <a:rPr lang="en-GB" noProof="0" dirty="0"/>
              <a:t> are employed. Unemployment is at 8.7% and declining. </a:t>
            </a:r>
          </a:p>
          <a:p>
            <a:pPr lvl="1">
              <a:spcBef>
                <a:spcPts val="0"/>
              </a:spcBef>
            </a:pPr>
            <a:r>
              <a:rPr lang="en-GB" b="1" noProof="0" dirty="0"/>
              <a:t>Notable facts</a:t>
            </a:r>
            <a:r>
              <a:rPr lang="en-GB" noProof="0" dirty="0"/>
              <a:t>: </a:t>
            </a:r>
          </a:p>
          <a:p>
            <a:pPr lvl="2">
              <a:spcBef>
                <a:spcPts val="0"/>
              </a:spcBef>
            </a:pPr>
            <a:r>
              <a:rPr lang="en-GB" noProof="0" dirty="0"/>
              <a:t>Serbia has been an e</a:t>
            </a:r>
            <a:r>
              <a:rPr lang="en-GB" b="0" noProof="0" dirty="0"/>
              <a:t>xporter of digital/remote labour for a decade (~3% of the employees work remotely). Balanced service sector. Agricultural sector still has a high incidence in term</a:t>
            </a:r>
            <a:r>
              <a:rPr lang="en-GB" noProof="0" dirty="0"/>
              <a:t>s of employment.</a:t>
            </a:r>
          </a:p>
          <a:p>
            <a:pPr lvl="2">
              <a:spcBef>
                <a:spcPts val="0"/>
              </a:spcBef>
            </a:pPr>
            <a:r>
              <a:rPr lang="en-GB" noProof="0" dirty="0"/>
              <a:t>Informality still accounts for a high share </a:t>
            </a:r>
            <a:r>
              <a:rPr lang="en-GB" b="0" noProof="0" dirty="0"/>
              <a:t>of employment</a:t>
            </a:r>
            <a:r>
              <a:rPr lang="en-GB" dirty="0"/>
              <a:t>; </a:t>
            </a:r>
            <a:r>
              <a:rPr lang="en-GB" b="0" noProof="0" dirty="0"/>
              <a:t>a</a:t>
            </a:r>
            <a:r>
              <a:rPr lang="en-GB" b="0" noProof="0" dirty="0">
                <a:sym typeface="Wingdings" pitchFamily="2" charset="2"/>
              </a:rPr>
              <a:t> part </a:t>
            </a:r>
            <a:r>
              <a:rPr lang="en-GB" b="0" noProof="0" dirty="0"/>
              <a:t>of actual labour demand is unlikely to appear on any digital outlet</a:t>
            </a:r>
          </a:p>
          <a:p>
            <a:pPr marL="590550" lvl="1" indent="0">
              <a:lnSpc>
                <a:spcPct val="100000"/>
              </a:lnSpc>
              <a:spcBef>
                <a:spcPts val="0"/>
              </a:spcBef>
              <a:buNone/>
            </a:pPr>
            <a:endParaRPr lang="en-GB" b="0" noProof="0" dirty="0"/>
          </a:p>
          <a:p>
            <a:pPr>
              <a:lnSpc>
                <a:spcPct val="100000"/>
              </a:lnSpc>
            </a:pPr>
            <a:r>
              <a:rPr lang="en-GB" noProof="0" dirty="0"/>
              <a:t>Internet use and online recruitment 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b="1" noProof="0" dirty="0"/>
              <a:t>Internet penetration </a:t>
            </a:r>
            <a:r>
              <a:rPr lang="en-GB" noProof="0" dirty="0"/>
              <a:t>is at 88.8% of households. </a:t>
            </a:r>
            <a:endParaRPr lang="en-GB" b="1" noProof="0" dirty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b="1" noProof="0" dirty="0"/>
              <a:t>Digital job market</a:t>
            </a:r>
            <a:r>
              <a:rPr lang="en-GB" noProof="0" dirty="0"/>
              <a:t>: over 95% of young job seekers use online platforms, no significant print alternatives remain.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GB" b="1" noProof="0" dirty="0"/>
              <a:t>Digital government maturity</a:t>
            </a:r>
            <a:r>
              <a:rPr lang="en-GB" noProof="0" dirty="0"/>
              <a:t> second in Europe</a:t>
            </a:r>
          </a:p>
          <a:p>
            <a:endParaRPr lang="en-GB" b="0" noProof="0" dirty="0"/>
          </a:p>
          <a:p>
            <a:pPr marL="457200" lvl="1" indent="0">
              <a:spcBef>
                <a:spcPts val="0"/>
              </a:spcBef>
              <a:buNone/>
            </a:pPr>
            <a:endParaRPr lang="en-GB" noProof="0" dirty="0"/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7AC6A48D-5AC4-402D-1B04-B5FB4C10739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41377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EBEF685C-52D3-52F2-2DCF-367DAEBE3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1D000CDF-00C9-501D-2FD2-C542759B9AB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/>
              <a:t>Online Job Market </a:t>
            </a:r>
            <a:r>
              <a:rPr lang="it-IT" sz="2400" dirty="0" err="1"/>
              <a:t>Structure</a:t>
            </a:r>
            <a:endParaRPr lang="it-IT"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82ABE19F-D0FB-BFD8-753D-14F6F480022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dirty="0" err="1"/>
              <a:t>Structure</a:t>
            </a:r>
            <a:r>
              <a:rPr lang="it-IT" dirty="0"/>
              <a:t>: </a:t>
            </a:r>
            <a:r>
              <a:rPr lang="it-IT" b="0" dirty="0" err="1"/>
              <a:t>consolidated</a:t>
            </a:r>
            <a:r>
              <a:rPr lang="it-IT" b="0" dirty="0"/>
              <a:t>, mature online job market.</a:t>
            </a:r>
          </a:p>
          <a:p>
            <a:pPr lvl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b="1" dirty="0"/>
              <a:t>Public </a:t>
            </a:r>
            <a:r>
              <a:rPr lang="it-IT" b="1" dirty="0" err="1"/>
              <a:t>Employment</a:t>
            </a:r>
            <a:r>
              <a:rPr lang="it-IT" b="1" dirty="0"/>
              <a:t> Service (PES): </a:t>
            </a:r>
            <a:r>
              <a:rPr lang="it-IT" dirty="0"/>
              <a:t>strong public </a:t>
            </a:r>
            <a:r>
              <a:rPr lang="it-IT" dirty="0" err="1"/>
              <a:t>portal</a:t>
            </a:r>
            <a:r>
              <a:rPr lang="it-IT" dirty="0"/>
              <a:t> (NSZ)</a:t>
            </a:r>
            <a:endParaRPr lang="it-IT" b="1" dirty="0"/>
          </a:p>
          <a:p>
            <a:pPr lvl="1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</a:pPr>
            <a:r>
              <a:rPr lang="it-IT" b="1" dirty="0"/>
              <a:t>Private providers: </a:t>
            </a:r>
            <a:r>
              <a:rPr lang="it-IT" dirty="0"/>
              <a:t>Highly </a:t>
            </a:r>
            <a:r>
              <a:rPr lang="it-IT" dirty="0" err="1"/>
              <a:t>concentrated</a:t>
            </a:r>
            <a:r>
              <a:rPr lang="it-IT" dirty="0"/>
              <a:t>. The </a:t>
            </a:r>
            <a:r>
              <a:rPr lang="it-IT" dirty="0" err="1"/>
              <a:t>Infostud</a:t>
            </a:r>
            <a:r>
              <a:rPr lang="it-IT" dirty="0"/>
              <a:t> group (</a:t>
            </a:r>
            <a:r>
              <a:rPr lang="it-IT" dirty="0" err="1"/>
              <a:t>Poslovi</a:t>
            </a:r>
            <a:r>
              <a:rPr lang="it-IT" dirty="0"/>
              <a:t> </a:t>
            </a:r>
            <a:r>
              <a:rPr lang="it-IT" dirty="0" err="1"/>
              <a:t>Infostud</a:t>
            </a:r>
            <a:r>
              <a:rPr lang="it-IT" dirty="0"/>
              <a:t>, </a:t>
            </a:r>
            <a:r>
              <a:rPr lang="it-IT" dirty="0" err="1"/>
              <a:t>HelloWorld</a:t>
            </a:r>
            <a:r>
              <a:rPr lang="it-IT" dirty="0"/>
              <a:t>, </a:t>
            </a:r>
            <a:r>
              <a:rPr lang="it-IT" dirty="0" err="1"/>
              <a:t>Startuj</a:t>
            </a:r>
            <a:r>
              <a:rPr lang="it-IT" dirty="0"/>
              <a:t>) </a:t>
            </a:r>
            <a:r>
              <a:rPr lang="it-IT" dirty="0" err="1"/>
              <a:t>essentially</a:t>
            </a:r>
            <a:r>
              <a:rPr lang="it-IT" dirty="0"/>
              <a:t> </a:t>
            </a:r>
            <a:r>
              <a:rPr lang="it-IT" dirty="0" err="1"/>
              <a:t>dominates</a:t>
            </a:r>
            <a:r>
              <a:rPr lang="it-IT" dirty="0"/>
              <a:t> the private </a:t>
            </a:r>
            <a:r>
              <a:rPr lang="it-IT" dirty="0" err="1"/>
              <a:t>sector</a:t>
            </a:r>
            <a:r>
              <a:rPr lang="it-IT" dirty="0"/>
              <a:t>. </a:t>
            </a:r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E52D2335-D76C-92C8-DA63-656403DBD9DF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12</a:t>
            </a:fld>
            <a:endParaRPr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67E57952-3233-EA26-17EE-99CFE8FBC4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3953460"/>
              </p:ext>
            </p:extLst>
          </p:nvPr>
        </p:nvGraphicFramePr>
        <p:xfrm>
          <a:off x="900364" y="2786610"/>
          <a:ext cx="10772931" cy="3439026"/>
        </p:xfrm>
        <a:graphic>
          <a:graphicData uri="http://schemas.openxmlformats.org/drawingml/2006/table">
            <a:tbl>
              <a:tblPr/>
              <a:tblGrid>
                <a:gridCol w="2637315">
                  <a:extLst>
                    <a:ext uri="{9D8B030D-6E8A-4147-A177-3AD203B41FA5}">
                      <a16:colId xmlns:a16="http://schemas.microsoft.com/office/drawing/2014/main" val="952113992"/>
                    </a:ext>
                  </a:extLst>
                </a:gridCol>
                <a:gridCol w="6924041">
                  <a:extLst>
                    <a:ext uri="{9D8B030D-6E8A-4147-A177-3AD203B41FA5}">
                      <a16:colId xmlns:a16="http://schemas.microsoft.com/office/drawing/2014/main" val="2755567116"/>
                    </a:ext>
                  </a:extLst>
                </a:gridCol>
                <a:gridCol w="1211575">
                  <a:extLst>
                    <a:ext uri="{9D8B030D-6E8A-4147-A177-3AD203B41FA5}">
                      <a16:colId xmlns:a16="http://schemas.microsoft.com/office/drawing/2014/main" val="2994863904"/>
                    </a:ext>
                  </a:extLst>
                </a:gridCol>
              </a:tblGrid>
              <a:tr h="26977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Source name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Source summary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Geographical scope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85290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NSZ (Nacionalna sluzba za zaposljavanje)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Public Employment Service portal 'Poslovi'; large monopolistic niche of public-sector vacancies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4662170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Poslovi Infostud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Undeniably the OJV market leader in the private sector; largest, most popular general job portal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798527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LinkedIn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Most popular international portal in Serbia; wide range of white-collar/professional occupations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5211861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Halo Oglasi Posao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Job section of the most popular national classified-ads portal; full national coverage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694873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Jooble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Growing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job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aggregator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;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repackages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private-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sector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NSZ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ads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and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expanding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own</a:t>
                      </a: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0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OJVs</a:t>
                      </a:r>
                      <a:endParaRPr lang="it-IT" sz="10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8225813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HelloWorld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Leading job portal in IT; republishes Infostud Poslovi ads in a more modern format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5586568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Startuj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Specialized ads for young people (under 30) by an offshoot of Infostud - first jobs, temp jobs, work practices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2688185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Lakodoposla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Well-established job portal (est. 2008) with modest market share; national coverage incl. some jobs abroad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45505212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Manpower.rs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Recruitment agency; limited but broad number of ads; also offers HR services to corporate clients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3943413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Poslovi.rs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Well-established job search portal with modest market share; national coverage incl. some jobs abroad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1272869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Careerjet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Large international job aggregator with massive volume of ads, but relatively limited use in Serbia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9301893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KlikDoPosla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Relatively new job search portal with small market share; national coverage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7867678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Loop.rs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Relatively new job search portal with small market share; national coverage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35394774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OglasZaPosao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Job portal with small market share; national coverage of general job ads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8157599"/>
                  </a:ext>
                </a:extLst>
              </a:tr>
              <a:tr h="232315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FlexJobs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Remote/hybrid jobs niche; many ads but vacancies not exclusive to Serbian residents; many part-time/occasional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395499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MojTrg.rs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Classified-ads portal with small market share; national coverage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27674074"/>
                  </a:ext>
                </a:extLst>
              </a:tr>
              <a:tr h="136623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Mjob.rs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Short-term temporary student/youth jobs exclusively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5593745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SBU Poslovi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Short-term temporary student/youth jobs exclusively (high school, college, graduates up to 30)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47773049"/>
                  </a:ext>
                </a:extLst>
              </a:tr>
              <a:tr h="161269">
                <a:tc>
                  <a:txBody>
                    <a:bodyPr/>
                    <a:lstStyle/>
                    <a:p>
                      <a:pPr algn="just" fontAlgn="ctr">
                        <a:buNone/>
                      </a:pPr>
                      <a:r>
                        <a:rPr lang="it-IT" sz="1000" b="1" i="0" u="none" strike="noStrike">
                          <a:solidFill>
                            <a:srgbClr val="66BED6"/>
                          </a:solidFill>
                          <a:effectLst/>
                          <a:latin typeface="Arial" panose="020B0604020202020204" pitchFamily="34" charset="0"/>
                        </a:rPr>
                        <a:t>Radilica.rs</a:t>
                      </a:r>
                    </a:p>
                  </a:txBody>
                  <a:tcPr marL="3969" marR="3969" marT="3969" marB="0" anchor="ctr">
                    <a:lnL>
                      <a:noFill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Specializes in job vacancies abroad targeting current Serbian residents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international</a:t>
                      </a:r>
                    </a:p>
                  </a:txBody>
                  <a:tcPr marL="3969" marR="3969" marT="3969" marB="0" anchor="ctr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4105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92616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786E9BA8-53DF-918C-1855-308F4D9339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FA02CB00-AB3D-AE3E-4287-521CC611FE2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dirty="0"/>
              <a:t>Prospective use of the data</a:t>
            </a:r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470EEE4D-8050-9011-3BD7-B7E0DF51E8E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en-GB" b="1" dirty="0"/>
              <a:t>Signals related to quality of demand: </a:t>
            </a:r>
            <a:r>
              <a:rPr lang="en-GB" dirty="0"/>
              <a:t>trends in occupations, sectors and skills</a:t>
            </a:r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en-GB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b="1" dirty="0"/>
              <a:t>Skills and </a:t>
            </a:r>
            <a:r>
              <a:rPr lang="it-IT" b="1" dirty="0" err="1"/>
              <a:t>qualifications</a:t>
            </a:r>
            <a:r>
              <a:rPr lang="it-IT" b="1" dirty="0"/>
              <a:t> demand: </a:t>
            </a:r>
            <a:r>
              <a:rPr lang="it-IT" dirty="0"/>
              <a:t>tracking </a:t>
            </a:r>
            <a:r>
              <a:rPr lang="it-IT" dirty="0" err="1"/>
              <a:t>which</a:t>
            </a:r>
            <a:r>
              <a:rPr lang="it-IT" dirty="0"/>
              <a:t> skills </a:t>
            </a:r>
            <a:r>
              <a:rPr lang="it-IT" dirty="0" err="1"/>
              <a:t>employers</a:t>
            </a:r>
            <a:r>
              <a:rPr lang="it-IT" dirty="0"/>
              <a:t> are </a:t>
            </a:r>
            <a:r>
              <a:rPr lang="it-IT" dirty="0" err="1"/>
              <a:t>actively</a:t>
            </a:r>
            <a:r>
              <a:rPr lang="it-IT" dirty="0"/>
              <a:t> </a:t>
            </a:r>
            <a:r>
              <a:rPr lang="it-IT" dirty="0" err="1"/>
              <a:t>requesting</a:t>
            </a:r>
            <a:r>
              <a:rPr lang="it-IT" dirty="0"/>
              <a:t>, </a:t>
            </a:r>
            <a:r>
              <a:rPr lang="it-IT" dirty="0" err="1"/>
              <a:t>especially</a:t>
            </a:r>
            <a:r>
              <a:rPr lang="it-IT" dirty="0"/>
              <a:t> in fast-</a:t>
            </a:r>
            <a:r>
              <a:rPr lang="it-IT" dirty="0" err="1"/>
              <a:t>moving</a:t>
            </a:r>
            <a:r>
              <a:rPr lang="it-IT" dirty="0"/>
              <a:t> </a:t>
            </a:r>
            <a:r>
              <a:rPr lang="it-IT" dirty="0" err="1"/>
              <a:t>sectors</a:t>
            </a:r>
            <a:r>
              <a:rPr lang="it-IT" dirty="0"/>
              <a:t> like IT </a:t>
            </a:r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b="1" dirty="0"/>
              <a:t>Wage and </a:t>
            </a:r>
            <a:r>
              <a:rPr lang="it-IT" b="1" dirty="0" err="1"/>
              <a:t>salary</a:t>
            </a:r>
            <a:r>
              <a:rPr lang="it-IT" b="1" dirty="0"/>
              <a:t> </a:t>
            </a:r>
            <a:r>
              <a:rPr lang="it-IT" b="1" dirty="0" err="1"/>
              <a:t>signal</a:t>
            </a:r>
            <a:r>
              <a:rPr lang="it-IT" b="1" dirty="0"/>
              <a:t> </a:t>
            </a:r>
            <a:r>
              <a:rPr lang="it-IT" b="1" dirty="0" err="1"/>
              <a:t>extraction</a:t>
            </a:r>
            <a:endParaRPr lang="it-IT" b="1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endParaRPr lang="it-IT" b="1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b="1" dirty="0" err="1"/>
              <a:t>Occupational</a:t>
            </a:r>
            <a:r>
              <a:rPr lang="it-IT" b="1" dirty="0"/>
              <a:t> </a:t>
            </a:r>
            <a:r>
              <a:rPr lang="it-IT" b="1" dirty="0" err="1"/>
              <a:t>composition</a:t>
            </a:r>
            <a:r>
              <a:rPr lang="it-IT" b="1" dirty="0"/>
              <a:t> tracking:</a:t>
            </a:r>
            <a:r>
              <a:rPr lang="it-IT" dirty="0"/>
              <a:t> monitoring </a:t>
            </a:r>
            <a:r>
              <a:rPr lang="it-IT" dirty="0" err="1"/>
              <a:t>structural</a:t>
            </a:r>
            <a:r>
              <a:rPr lang="it-IT" dirty="0"/>
              <a:t> shifts in the </a:t>
            </a:r>
            <a:r>
              <a:rPr lang="it-IT" dirty="0" err="1"/>
              <a:t>occupational</a:t>
            </a:r>
            <a:r>
              <a:rPr lang="it-IT" dirty="0"/>
              <a:t> mix of demand over time, </a:t>
            </a:r>
            <a:r>
              <a:rPr lang="it-IT" dirty="0" err="1"/>
              <a:t>especially</a:t>
            </a:r>
            <a:r>
              <a:rPr lang="it-IT" dirty="0"/>
              <a:t> the </a:t>
            </a:r>
            <a:r>
              <a:rPr lang="it-IT" dirty="0" err="1"/>
              <a:t>growth</a:t>
            </a:r>
            <a:r>
              <a:rPr lang="it-IT" dirty="0"/>
              <a:t> of </a:t>
            </a:r>
            <a:r>
              <a:rPr lang="it-IT" dirty="0" err="1"/>
              <a:t>digital</a:t>
            </a:r>
            <a:r>
              <a:rPr lang="it-IT" dirty="0"/>
              <a:t>/tech </a:t>
            </a:r>
            <a:r>
              <a:rPr lang="it-IT" dirty="0" err="1"/>
              <a:t>roles</a:t>
            </a:r>
            <a:r>
              <a:rPr lang="it-IT" dirty="0"/>
              <a:t>. </a:t>
            </a:r>
          </a:p>
          <a:p>
            <a:pPr marL="1200150" lvl="2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i="1" dirty="0"/>
              <a:t>Caveat</a:t>
            </a:r>
            <a:r>
              <a:rPr lang="it-IT" dirty="0"/>
              <a:t>: Low </a:t>
            </a:r>
            <a:r>
              <a:rPr lang="it-IT" dirty="0" err="1"/>
              <a:t>presence</a:t>
            </a:r>
            <a:r>
              <a:rPr lang="it-IT" dirty="0"/>
              <a:t> of </a:t>
            </a:r>
            <a:r>
              <a:rPr lang="it-IT" dirty="0" err="1"/>
              <a:t>agriculture</a:t>
            </a:r>
            <a:r>
              <a:rPr lang="it-IT" dirty="0"/>
              <a:t>, small family businesses, </a:t>
            </a:r>
            <a:r>
              <a:rPr lang="it-IT" dirty="0" err="1"/>
              <a:t>informal</a:t>
            </a:r>
            <a:r>
              <a:rPr lang="it-IT" dirty="0"/>
              <a:t> blue-collar work, and micro-</a:t>
            </a:r>
            <a:r>
              <a:rPr lang="it-IT" dirty="0" err="1"/>
              <a:t>enterprises</a:t>
            </a:r>
            <a:r>
              <a:rPr lang="it-IT" dirty="0"/>
              <a:t>. </a:t>
            </a:r>
            <a:r>
              <a:rPr lang="en-GB" dirty="0"/>
              <a:t>PES and Private sources typically focus on different populations</a:t>
            </a:r>
            <a:endParaRPr lang="it-IT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endParaRPr lang="it-IT" b="1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b="1" dirty="0"/>
              <a:t>Labour </a:t>
            </a:r>
            <a:r>
              <a:rPr lang="it-IT" b="1" dirty="0" err="1"/>
              <a:t>shortage</a:t>
            </a:r>
            <a:r>
              <a:rPr lang="it-IT" b="1" dirty="0"/>
              <a:t> </a:t>
            </a:r>
            <a:r>
              <a:rPr lang="it-IT" b="1" dirty="0" err="1"/>
              <a:t>identification</a:t>
            </a:r>
            <a:endParaRPr lang="it-IT" b="1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endParaRPr lang="it-IT" b="1" dirty="0"/>
          </a:p>
          <a:p>
            <a:pPr marL="742950" lvl="1" indent="-28575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FontTx/>
              <a:buChar char="-"/>
            </a:pPr>
            <a:r>
              <a:rPr lang="it-IT" b="1" dirty="0"/>
              <a:t>Regional </a:t>
            </a:r>
            <a:r>
              <a:rPr lang="it-IT" b="1" dirty="0" err="1"/>
              <a:t>disparities</a:t>
            </a:r>
            <a:endParaRPr lang="en-GB" b="1" dirty="0"/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5CB1D3B9-F566-F689-A8E3-4AFEAE8E8523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4673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A3587719-467D-67B9-1527-04CC2FECD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F7F413B4-C13C-37AB-E028-2830408A0E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GB"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65390FDB-5C20-637A-349F-DBE44CED4E6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endParaRPr lang="it-IT" b="1" dirty="0"/>
          </a:p>
          <a:p>
            <a:pPr marL="457200" lvl="1" indent="0">
              <a:lnSpc>
                <a:spcPct val="100000"/>
              </a:lnSpc>
              <a:spcBef>
                <a:spcPts val="100"/>
              </a:spcBef>
              <a:spcAft>
                <a:spcPts val="100"/>
              </a:spcAft>
              <a:buNone/>
            </a:pPr>
            <a:r>
              <a:rPr lang="it-IT" sz="2400" b="1" dirty="0"/>
              <a:t>Thank </a:t>
            </a:r>
            <a:r>
              <a:rPr lang="it-IT" sz="2400" b="1" dirty="0" err="1"/>
              <a:t>you</a:t>
            </a:r>
            <a:r>
              <a:rPr lang="it-IT" sz="2400" b="1" dirty="0"/>
              <a:t> for </a:t>
            </a:r>
            <a:r>
              <a:rPr lang="it-IT" sz="2400" b="1" dirty="0" err="1"/>
              <a:t>your</a:t>
            </a:r>
            <a:r>
              <a:rPr lang="it-IT" sz="2400" b="1" dirty="0"/>
              <a:t> </a:t>
            </a:r>
            <a:r>
              <a:rPr lang="it-IT" sz="2400" b="1" dirty="0" err="1"/>
              <a:t>attention</a:t>
            </a:r>
            <a:r>
              <a:rPr lang="it-IT" sz="2400" b="1" dirty="0"/>
              <a:t>! </a:t>
            </a:r>
            <a:r>
              <a:rPr lang="en-GB" sz="2400" dirty="0"/>
              <a:t>Q&amp;A</a:t>
            </a:r>
            <a:endParaRPr lang="it-IT" sz="2400" b="1" dirty="0"/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4B749010-B6B1-8D5A-20DE-8E16AE0B184D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4075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/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 err="1"/>
              <a:t>Overview</a:t>
            </a:r>
            <a:endParaRPr sz="2400" dirty="0"/>
          </a:p>
        </p:txBody>
      </p:sp>
      <p:sp>
        <p:nvSpPr>
          <p:cNvPr id="544" name="Google Shape;544;g3dbdcfa0630_0_666"/>
          <p:cNvSpPr txBox="1">
            <a:spLocks noGrp="1"/>
          </p:cNvSpPr>
          <p:nvPr>
            <p:ph type="body" idx="1"/>
          </p:nvPr>
        </p:nvSpPr>
        <p:spPr>
          <a:xfrm>
            <a:off x="609600" y="1295400"/>
            <a:ext cx="10972800" cy="4967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742950" lvl="1" indent="-285750">
              <a:spcBef>
                <a:spcPts val="0"/>
              </a:spcBef>
              <a:spcAft>
                <a:spcPts val="100"/>
              </a:spcAft>
              <a:buFontTx/>
              <a:buChar char="-"/>
            </a:pPr>
            <a:endParaRPr lang="it-IT" sz="2400" dirty="0"/>
          </a:p>
          <a:p>
            <a:pPr marL="742950" lvl="1" indent="-285750">
              <a:spcBef>
                <a:spcPts val="0"/>
              </a:spcBef>
              <a:spcAft>
                <a:spcPts val="100"/>
              </a:spcAft>
              <a:buFontTx/>
              <a:buChar char="-"/>
            </a:pPr>
            <a:r>
              <a:rPr lang="it-IT" b="1" dirty="0"/>
              <a:t>Background on web data for LMI</a:t>
            </a:r>
          </a:p>
          <a:p>
            <a:pPr marL="742950" lvl="1" indent="-285750">
              <a:spcBef>
                <a:spcPts val="0"/>
              </a:spcBef>
              <a:spcAft>
                <a:spcPts val="100"/>
              </a:spcAft>
              <a:buFontTx/>
              <a:buChar char="-"/>
            </a:pPr>
            <a:r>
              <a:rPr lang="en-GB" b="1" dirty="0"/>
              <a:t>The ETF landscaping procedure</a:t>
            </a:r>
          </a:p>
          <a:p>
            <a:pPr marL="742950" lvl="1" indent="-285750">
              <a:spcBef>
                <a:spcPts val="0"/>
              </a:spcBef>
              <a:spcAft>
                <a:spcPts val="100"/>
              </a:spcAft>
              <a:buFontTx/>
              <a:buChar char="-"/>
            </a:pPr>
            <a:r>
              <a:rPr lang="en-GB" b="1" dirty="0"/>
              <a:t>Main findings of the OJV landscaping in Serbia</a:t>
            </a:r>
            <a:r>
              <a:rPr lang="it-IT" b="1" dirty="0"/>
              <a:t> </a:t>
            </a:r>
          </a:p>
        </p:txBody>
      </p:sp>
      <p:sp>
        <p:nvSpPr>
          <p:cNvPr id="545" name="Google Shape;545;g3dbdcfa0630_0_666"/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D16CE-3B8A-697F-48FB-378D7B73AF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B41C9B-8BE8-685A-86F7-CDE8B268F7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Background on web data for Labour Market Intelligence (LMI)</a:t>
            </a:r>
            <a:br>
              <a:rPr lang="en-GB" dirty="0"/>
            </a:br>
            <a:endParaRPr lang="en-GB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911B17BE-25F5-ED1E-29A0-63BE94E21B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9564D15-E076-CD47-D244-7B269C1310BF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GB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12737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E0D53699-4014-8BAC-EDFC-79CADC0B7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F8048A87-8A61-3A86-B100-30FD4F6A830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 err="1"/>
              <a:t>Specificities</a:t>
            </a:r>
            <a:r>
              <a:rPr lang="it-IT" sz="2400" dirty="0"/>
              <a:t> of web data in the production of labour market data</a:t>
            </a:r>
            <a:endParaRPr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C8C7A03D-E86D-A36D-84F8-1B4990B0E6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0" y="1567589"/>
            <a:ext cx="10426700" cy="94886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1" indent="0">
              <a:spcBef>
                <a:spcPts val="0"/>
              </a:spcBef>
              <a:spcAft>
                <a:spcPts val="100"/>
              </a:spcAft>
              <a:buNone/>
            </a:pPr>
            <a:r>
              <a:rPr lang="it-IT" dirty="0" err="1"/>
              <a:t>Compared</a:t>
            </a:r>
            <a:r>
              <a:rPr lang="it-IT" dirty="0"/>
              <a:t> to sample surveys, web data </a:t>
            </a:r>
            <a:r>
              <a:rPr lang="it-IT" dirty="0" err="1"/>
              <a:t>have</a:t>
            </a:r>
            <a:r>
              <a:rPr lang="it-IT" dirty="0"/>
              <a:t> </a:t>
            </a:r>
            <a:r>
              <a:rPr lang="it-IT" dirty="0" err="1"/>
              <a:t>remarkable</a:t>
            </a:r>
            <a:r>
              <a:rPr lang="it-IT" dirty="0"/>
              <a:t> </a:t>
            </a:r>
            <a:r>
              <a:rPr lang="it-IT" dirty="0" err="1"/>
              <a:t>advantages</a:t>
            </a:r>
            <a:r>
              <a:rPr lang="it-IT" dirty="0"/>
              <a:t> and </a:t>
            </a:r>
            <a:r>
              <a:rPr lang="it-IT" dirty="0" err="1"/>
              <a:t>limitations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must be </a:t>
            </a:r>
            <a:r>
              <a:rPr lang="it-IT" dirty="0" err="1"/>
              <a:t>managed</a:t>
            </a:r>
            <a:r>
              <a:rPr lang="it-IT" dirty="0"/>
              <a:t> to produce </a:t>
            </a:r>
            <a:r>
              <a:rPr lang="it-IT" dirty="0" err="1"/>
              <a:t>valuable</a:t>
            </a:r>
            <a:r>
              <a:rPr lang="it-IT" dirty="0"/>
              <a:t> knowledge.</a:t>
            </a:r>
            <a:endParaRPr dirty="0"/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5CBBEC4C-E850-AEA3-9AEC-6A330D2E32CC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4</a:t>
            </a:fld>
            <a:endParaRPr/>
          </a:p>
        </p:txBody>
      </p:sp>
      <p:graphicFrame>
        <p:nvGraphicFramePr>
          <p:cNvPr id="5" name="Tabella 4">
            <a:extLst>
              <a:ext uri="{FF2B5EF4-FFF2-40B4-BE49-F238E27FC236}">
                <a16:creationId xmlns:a16="http://schemas.microsoft.com/office/drawing/2014/main" id="{97FD0207-6553-F9B7-AB42-7C530D7BE2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3019204"/>
              </p:ext>
            </p:extLst>
          </p:nvPr>
        </p:nvGraphicFramePr>
        <p:xfrm>
          <a:off x="1004340" y="2615512"/>
          <a:ext cx="10031960" cy="2453124"/>
        </p:xfrm>
        <a:graphic>
          <a:graphicData uri="http://schemas.openxmlformats.org/drawingml/2006/table">
            <a:tbl>
              <a:tblPr/>
              <a:tblGrid>
                <a:gridCol w="1063070">
                  <a:extLst>
                    <a:ext uri="{9D8B030D-6E8A-4147-A177-3AD203B41FA5}">
                      <a16:colId xmlns:a16="http://schemas.microsoft.com/office/drawing/2014/main" val="4235336484"/>
                    </a:ext>
                  </a:extLst>
                </a:gridCol>
                <a:gridCol w="1303015">
                  <a:extLst>
                    <a:ext uri="{9D8B030D-6E8A-4147-A177-3AD203B41FA5}">
                      <a16:colId xmlns:a16="http://schemas.microsoft.com/office/drawing/2014/main" val="1958448091"/>
                    </a:ext>
                  </a:extLst>
                </a:gridCol>
                <a:gridCol w="1070882">
                  <a:extLst>
                    <a:ext uri="{9D8B030D-6E8A-4147-A177-3AD203B41FA5}">
                      <a16:colId xmlns:a16="http://schemas.microsoft.com/office/drawing/2014/main" val="991489625"/>
                    </a:ext>
                  </a:extLst>
                </a:gridCol>
                <a:gridCol w="1341741">
                  <a:extLst>
                    <a:ext uri="{9D8B030D-6E8A-4147-A177-3AD203B41FA5}">
                      <a16:colId xmlns:a16="http://schemas.microsoft.com/office/drawing/2014/main" val="3414404719"/>
                    </a:ext>
                  </a:extLst>
                </a:gridCol>
                <a:gridCol w="1069205">
                  <a:extLst>
                    <a:ext uri="{9D8B030D-6E8A-4147-A177-3AD203B41FA5}">
                      <a16:colId xmlns:a16="http://schemas.microsoft.com/office/drawing/2014/main" val="3606976288"/>
                    </a:ext>
                  </a:extLst>
                </a:gridCol>
                <a:gridCol w="1295202">
                  <a:extLst>
                    <a:ext uri="{9D8B030D-6E8A-4147-A177-3AD203B41FA5}">
                      <a16:colId xmlns:a16="http://schemas.microsoft.com/office/drawing/2014/main" val="3744601782"/>
                    </a:ext>
                  </a:extLst>
                </a:gridCol>
                <a:gridCol w="1084536">
                  <a:extLst>
                    <a:ext uri="{9D8B030D-6E8A-4147-A177-3AD203B41FA5}">
                      <a16:colId xmlns:a16="http://schemas.microsoft.com/office/drawing/2014/main" val="492253610"/>
                    </a:ext>
                  </a:extLst>
                </a:gridCol>
                <a:gridCol w="1067670">
                  <a:extLst>
                    <a:ext uri="{9D8B030D-6E8A-4147-A177-3AD203B41FA5}">
                      <a16:colId xmlns:a16="http://schemas.microsoft.com/office/drawing/2014/main" val="2964120032"/>
                    </a:ext>
                  </a:extLst>
                </a:gridCol>
                <a:gridCol w="736639">
                  <a:extLst>
                    <a:ext uri="{9D8B030D-6E8A-4147-A177-3AD203B41FA5}">
                      <a16:colId xmlns:a16="http://schemas.microsoft.com/office/drawing/2014/main" val="2289672052"/>
                    </a:ext>
                  </a:extLst>
                </a:gridCol>
              </a:tblGrid>
              <a:tr h="8177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LM source </a:t>
                      </a:r>
                      <a:r>
                        <a:rPr lang="it-IT" sz="1400" b="1" i="0" u="none" strike="noStrike" dirty="0" err="1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endParaRPr lang="it-IT" sz="1400" b="1" i="0" u="none" strike="noStrike" dirty="0">
                        <a:solidFill>
                          <a:srgbClr val="0092B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>
                      <a:noFill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Data </a:t>
                      </a:r>
                      <a:r>
                        <a:rPr lang="it-IT" sz="1400" b="1" i="0" u="none" strike="noStrike" dirty="0" err="1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type</a:t>
                      </a:r>
                      <a:endParaRPr lang="it-IT" sz="1400" b="1" i="0" u="none" strike="noStrike" dirty="0">
                        <a:solidFill>
                          <a:srgbClr val="0092B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Generation rate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Data model </a:t>
                      </a:r>
                      <a:r>
                        <a:rPr lang="it-IT" sz="1400" b="1" i="0" u="none" strike="noStrike" dirty="0" err="1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paradigm</a:t>
                      </a:r>
                      <a:endParaRPr lang="it-IT" sz="1400" b="1" i="0" u="none" strike="noStrike" dirty="0">
                        <a:solidFill>
                          <a:srgbClr val="0092BB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Quality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Coverage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Analysis paradigm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Believability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1" i="0" u="none" strike="noStrike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Value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0580449"/>
                  </a:ext>
                </a:extLst>
              </a:tr>
              <a:tr h="8177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Sample Survey</a:t>
                      </a:r>
                    </a:p>
                  </a:txBody>
                  <a:tcPr marL="6381" marR="6381" marT="6381" marB="0" anchor="ctr">
                    <a:lnL>
                      <a:noFill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Structured</a:t>
                      </a:r>
                      <a:endParaRPr lang="it-IT" sz="14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Periodically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Relational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Owner's responsibility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Owner's responsibility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Top-down and model </a:t>
                      </a: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based</a:t>
                      </a:r>
                      <a:endParaRPr lang="it-IT" sz="14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Owner's</a:t>
                      </a:r>
                      <a:r>
                        <a:rPr lang="it-IT" sz="14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responsibility</a:t>
                      </a:r>
                      <a:endParaRPr lang="it-IT" sz="14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Intrinsic</a:t>
                      </a:r>
                      <a:endParaRPr lang="it-IT" sz="14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92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410474"/>
                  </a:ext>
                </a:extLst>
              </a:tr>
              <a:tr h="817708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0092BB"/>
                          </a:solidFill>
                          <a:effectLst/>
                          <a:latin typeface="Arial" panose="020B0604020202020204" pitchFamily="34" charset="0"/>
                        </a:rPr>
                        <a:t>Web</a:t>
                      </a:r>
                    </a:p>
                  </a:txBody>
                  <a:tcPr marL="6381" marR="6381" marT="6381" marB="0" anchor="ctr">
                    <a:lnL>
                      <a:noFill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Structured, semi-structured or unstructured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Near-</a:t>
                      </a: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  <a:r>
                        <a:rPr lang="it-IT" sz="14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time or </a:t>
                      </a: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real</a:t>
                      </a:r>
                      <a:r>
                        <a:rPr lang="it-IT" sz="1400" b="0" i="0" u="none" strike="noStrike" dirty="0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 time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Relational and non-relational (NoSQL)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User's responsibility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User's responsibility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Bottom-up and data driven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User's responsibility</a:t>
                      </a: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400" b="0" i="0" u="none" strike="noStrike" dirty="0" err="1">
                          <a:solidFill>
                            <a:srgbClr val="455560"/>
                          </a:solidFill>
                          <a:effectLst/>
                          <a:latin typeface="Arial" panose="020B0604020202020204" pitchFamily="34" charset="0"/>
                        </a:rPr>
                        <a:t>Extrinsic</a:t>
                      </a:r>
                      <a:endParaRPr lang="it-IT" sz="1400" b="0" i="0" u="none" strike="noStrike" dirty="0">
                        <a:solidFill>
                          <a:srgbClr val="4555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1" marR="6381" marT="6381" marB="0" anchor="ctr">
                    <a:lnL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BD0D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0601090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38AE6F9-CB52-7422-CA70-FF0F0B371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2260588"/>
              </p:ext>
            </p:extLst>
          </p:nvPr>
        </p:nvGraphicFramePr>
        <p:xfrm>
          <a:off x="4004469" y="3842074"/>
          <a:ext cx="4171950" cy="601980"/>
        </p:xfrm>
        <a:graphic>
          <a:graphicData uri="http://schemas.openxmlformats.org/drawingml/2006/table">
            <a:tbl>
              <a:tblPr/>
              <a:tblGrid>
                <a:gridCol w="4171950">
                  <a:extLst>
                    <a:ext uri="{9D8B030D-6E8A-4147-A177-3AD203B41FA5}">
                      <a16:colId xmlns:a16="http://schemas.microsoft.com/office/drawing/2014/main" val="77198431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l" fontAlgn="t">
                        <a:buNone/>
                      </a:pPr>
                      <a:endParaRPr lang="it-IT" sz="975" b="0" i="0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1536222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l" fontAlgn="t">
                        <a:buNone/>
                      </a:pPr>
                      <a:endParaRPr lang="it-IT" sz="975" b="0" i="0" dirty="0">
                        <a:solidFill>
                          <a:srgbClr val="22222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76200" marB="762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33149440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0A7C269D-CD7F-F90F-8187-2A2956D9FD23}"/>
              </a:ext>
            </a:extLst>
          </p:cNvPr>
          <p:cNvSpPr txBox="1"/>
          <p:nvPr/>
        </p:nvSpPr>
        <p:spPr>
          <a:xfrm>
            <a:off x="520245" y="5196127"/>
            <a:ext cx="11518900" cy="6591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1">
              <a:spcAft>
                <a:spcPts val="100"/>
              </a:spcAft>
            </a:pPr>
            <a:r>
              <a:rPr lang="it-IT" sz="1200" dirty="0">
                <a:solidFill>
                  <a:schemeClr val="bg2"/>
                </a:solidFill>
              </a:rPr>
              <a:t>Source: </a:t>
            </a:r>
            <a:r>
              <a:rPr lang="it-IT" sz="1200" dirty="0" err="1">
                <a:solidFill>
                  <a:schemeClr val="bg2"/>
                </a:solidFill>
              </a:rPr>
              <a:t>Author’s</a:t>
            </a:r>
            <a:r>
              <a:rPr lang="it-IT" sz="1200" dirty="0">
                <a:solidFill>
                  <a:schemeClr val="bg2"/>
                </a:solidFill>
              </a:rPr>
              <a:t> </a:t>
            </a:r>
            <a:r>
              <a:rPr lang="it-IT" sz="1200" dirty="0" err="1">
                <a:solidFill>
                  <a:schemeClr val="bg2"/>
                </a:solidFill>
              </a:rPr>
              <a:t>elaboration</a:t>
            </a:r>
            <a:r>
              <a:rPr lang="it-IT" sz="1200" dirty="0">
                <a:solidFill>
                  <a:schemeClr val="bg2"/>
                </a:solidFill>
              </a:rPr>
              <a:t> on </a:t>
            </a:r>
            <a:r>
              <a:rPr lang="it-IT" sz="1200" dirty="0" err="1">
                <a:solidFill>
                  <a:schemeClr val="bg2"/>
                </a:solidFill>
                <a:latin typeface="Arial" panose="020B0604020202020204" pitchFamily="34" charset="0"/>
              </a:rPr>
              <a:t>Mezzanzanica</a:t>
            </a:r>
            <a:r>
              <a:rPr lang="it-IT" sz="1200" dirty="0">
                <a:solidFill>
                  <a:schemeClr val="bg2"/>
                </a:solidFill>
                <a:latin typeface="Arial" panose="020B0604020202020204" pitchFamily="34" charset="0"/>
              </a:rPr>
              <a:t>, M., &amp; Mercorio, </a:t>
            </a:r>
            <a:r>
              <a:rPr lang="it-IT" sz="1200" dirty="0" err="1">
                <a:solidFill>
                  <a:schemeClr val="bg2"/>
                </a:solidFill>
                <a:latin typeface="Arial" panose="020B0604020202020204" pitchFamily="34" charset="0"/>
              </a:rPr>
              <a:t>F</a:t>
            </a:r>
            <a:r>
              <a:rPr lang="it-IT" sz="1200" dirty="0">
                <a:solidFill>
                  <a:schemeClr val="bg2"/>
                </a:solidFill>
                <a:latin typeface="Arial" panose="020B0604020202020204" pitchFamily="34" charset="0"/>
              </a:rPr>
              <a:t>. (2019). Big data for labour market intelligence: An </a:t>
            </a:r>
            <a:r>
              <a:rPr lang="it-IT" sz="1200" dirty="0" err="1">
                <a:solidFill>
                  <a:schemeClr val="bg2"/>
                </a:solidFill>
                <a:latin typeface="Arial" panose="020B0604020202020204" pitchFamily="34" charset="0"/>
              </a:rPr>
              <a:t>introductory</a:t>
            </a:r>
            <a:r>
              <a:rPr lang="it-IT" sz="1200" dirty="0">
                <a:solidFill>
                  <a:schemeClr val="bg2"/>
                </a:solidFill>
                <a:latin typeface="Arial" panose="020B0604020202020204" pitchFamily="34" charset="0"/>
              </a:rPr>
              <a:t> guide. </a:t>
            </a:r>
            <a:r>
              <a:rPr lang="it-IT" sz="1200" i="1" dirty="0" err="1">
                <a:solidFill>
                  <a:schemeClr val="bg2"/>
                </a:solidFill>
                <a:latin typeface="Arial" panose="020B0604020202020204" pitchFamily="34" charset="0"/>
              </a:rPr>
              <a:t>European</a:t>
            </a:r>
            <a:r>
              <a:rPr lang="it-IT" sz="1200" i="1" dirty="0">
                <a:solidFill>
                  <a:schemeClr val="bg2"/>
                </a:solidFill>
                <a:latin typeface="Arial" panose="020B0604020202020204" pitchFamily="34" charset="0"/>
              </a:rPr>
              <a:t> Training Foundation</a:t>
            </a:r>
            <a:r>
              <a:rPr lang="it-IT" sz="1200" dirty="0">
                <a:solidFill>
                  <a:schemeClr val="bg2"/>
                </a:solidFill>
                <a:latin typeface="Arial" panose="020B0604020202020204" pitchFamily="34" charset="0"/>
              </a:rPr>
              <a:t>.</a:t>
            </a:r>
          </a:p>
          <a:p>
            <a:pPr marL="457200" lvl="1">
              <a:spcAft>
                <a:spcPts val="100"/>
              </a:spcAft>
            </a:pPr>
            <a:endParaRPr lang="it-IT" sz="1200" dirty="0"/>
          </a:p>
        </p:txBody>
      </p:sp>
      <p:sp>
        <p:nvSpPr>
          <p:cNvPr id="11" name="Google Shape;544;g3dbdcfa0630_0_666">
            <a:extLst>
              <a:ext uri="{FF2B5EF4-FFF2-40B4-BE49-F238E27FC236}">
                <a16:creationId xmlns:a16="http://schemas.microsoft.com/office/drawing/2014/main" id="{BA2115B6-9200-9457-BD58-400D4668BB34}"/>
              </a:ext>
            </a:extLst>
          </p:cNvPr>
          <p:cNvSpPr txBox="1">
            <a:spLocks/>
          </p:cNvSpPr>
          <p:nvPr/>
        </p:nvSpPr>
        <p:spPr>
          <a:xfrm>
            <a:off x="609600" y="5849104"/>
            <a:ext cx="10426700" cy="9488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●"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57200" lvl="1" indent="0">
              <a:spcBef>
                <a:spcPts val="0"/>
              </a:spcBef>
              <a:spcAft>
                <a:spcPts val="100"/>
              </a:spcAft>
              <a:buFont typeface="Arial"/>
              <a:buNone/>
            </a:pPr>
            <a:r>
              <a:rPr lang="it-IT" dirty="0"/>
              <a:t>Statistical concepts must be </a:t>
            </a:r>
            <a:r>
              <a:rPr lang="it-IT" dirty="0" err="1"/>
              <a:t>imposed</a:t>
            </a:r>
            <a:r>
              <a:rPr lang="it-IT" dirty="0"/>
              <a:t> </a:t>
            </a:r>
            <a:r>
              <a:rPr lang="it-IT" i="1" dirty="0"/>
              <a:t>after </a:t>
            </a:r>
            <a:r>
              <a:rPr lang="it-IT" dirty="0"/>
              <a:t>the source information </a:t>
            </a:r>
            <a:r>
              <a:rPr lang="it-IT" dirty="0" err="1"/>
              <a:t>has</a:t>
            </a:r>
            <a:r>
              <a:rPr lang="it-IT" dirty="0"/>
              <a:t> </a:t>
            </a:r>
            <a:r>
              <a:rPr lang="it-IT" dirty="0" err="1"/>
              <a:t>been</a:t>
            </a:r>
            <a:r>
              <a:rPr lang="it-IT" dirty="0"/>
              <a:t> </a:t>
            </a:r>
            <a:r>
              <a:rPr lang="it-IT" dirty="0" err="1"/>
              <a:t>produced</a:t>
            </a:r>
            <a:r>
              <a:rPr lang="it-IT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17745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7B7BF560-32D0-1FF5-4E65-3835767C4E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B1EF995D-EC06-4B18-295B-1CF1853C012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 err="1"/>
              <a:t>Known</a:t>
            </a:r>
            <a:r>
              <a:rPr lang="it-IT" sz="2400" dirty="0"/>
              <a:t> </a:t>
            </a:r>
            <a:r>
              <a:rPr lang="it-IT" sz="2400" dirty="0" err="1"/>
              <a:t>issues</a:t>
            </a:r>
            <a:r>
              <a:rPr lang="it-IT" sz="2400" dirty="0"/>
              <a:t> and </a:t>
            </a:r>
            <a:r>
              <a:rPr lang="it-IT" sz="2400" dirty="0" err="1"/>
              <a:t>countermeasures</a:t>
            </a:r>
            <a:r>
              <a:rPr lang="it-IT" sz="2400" dirty="0"/>
              <a:t> in the OJV </a:t>
            </a:r>
            <a:r>
              <a:rPr lang="it-IT" sz="2400" dirty="0" err="1"/>
              <a:t>context</a:t>
            </a:r>
            <a:endParaRPr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403F1E43-F90F-A02A-7BA2-B5A3E373DB7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1" y="1567588"/>
            <a:ext cx="5683316" cy="441348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Representativeness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 and coverage: no sampling design. It all depends on which web sources can be accessed</a:t>
            </a: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variety of formats</a:t>
            </a: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Timeliness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high frequency with variability through time</a:t>
            </a: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trade-off between coverage and costs.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Duplication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The same OJV can be posted across sources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no documentation of the data generation process is publicly available </a:t>
            </a:r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2DFF9619-34A0-A32A-3A35-5665DB8B64D4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5</a:t>
            </a:fld>
            <a:endParaRPr/>
          </a:p>
        </p:txBody>
      </p:sp>
      <p:sp>
        <p:nvSpPr>
          <p:cNvPr id="2" name="Google Shape;544;g3dbdcfa0630_0_666">
            <a:extLst>
              <a:ext uri="{FF2B5EF4-FFF2-40B4-BE49-F238E27FC236}">
                <a16:creationId xmlns:a16="http://schemas.microsoft.com/office/drawing/2014/main" id="{658B2069-6F56-B6F2-A23D-9F5A4EF3F622}"/>
              </a:ext>
            </a:extLst>
          </p:cNvPr>
          <p:cNvSpPr txBox="1">
            <a:spLocks/>
          </p:cNvSpPr>
          <p:nvPr/>
        </p:nvSpPr>
        <p:spPr>
          <a:xfrm>
            <a:off x="6355830" y="1567587"/>
            <a:ext cx="5683316" cy="4413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●"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Map OJV service providers and the context in which they are embedded (users, providers)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Automated classifiers with standard taxonomies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Source management and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resilient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ingestion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Careful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meaningful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sources and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resilient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ingestion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Selection of sources and pre- and post-processing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Direct assessment of sources’ technical characteristics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523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A779AD8D-8F9D-19EE-CFC0-58FAE946E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con angoli arrotondati 3">
            <a:extLst>
              <a:ext uri="{FF2B5EF4-FFF2-40B4-BE49-F238E27FC236}">
                <a16:creationId xmlns:a16="http://schemas.microsoft.com/office/drawing/2014/main" id="{68235DDA-9D81-5599-53F4-E6E8C3B25AD8}"/>
              </a:ext>
            </a:extLst>
          </p:cNvPr>
          <p:cNvSpPr/>
          <p:nvPr/>
        </p:nvSpPr>
        <p:spPr>
          <a:xfrm>
            <a:off x="6760564" y="3133501"/>
            <a:ext cx="2068643" cy="286871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4881C2FB-588E-1D71-A3DF-7F26CD3900B1}"/>
              </a:ext>
            </a:extLst>
          </p:cNvPr>
          <p:cNvSpPr/>
          <p:nvPr/>
        </p:nvSpPr>
        <p:spPr>
          <a:xfrm>
            <a:off x="6760565" y="3897443"/>
            <a:ext cx="3852472" cy="292516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39C15A47-62F1-3825-CC82-51847379442B}"/>
              </a:ext>
            </a:extLst>
          </p:cNvPr>
          <p:cNvSpPr/>
          <p:nvPr/>
        </p:nvSpPr>
        <p:spPr>
          <a:xfrm>
            <a:off x="6760564" y="4655145"/>
            <a:ext cx="2068643" cy="286871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B16FBEC7-E02F-88FF-D573-C5E4FE2EA660}"/>
              </a:ext>
            </a:extLst>
          </p:cNvPr>
          <p:cNvSpPr/>
          <p:nvPr/>
        </p:nvSpPr>
        <p:spPr>
          <a:xfrm>
            <a:off x="6760564" y="5424732"/>
            <a:ext cx="5341495" cy="292516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3B7B25E0-F7C7-764D-66F4-36CB50F5BA88}"/>
              </a:ext>
            </a:extLst>
          </p:cNvPr>
          <p:cNvSpPr/>
          <p:nvPr/>
        </p:nvSpPr>
        <p:spPr>
          <a:xfrm>
            <a:off x="6760564" y="1567587"/>
            <a:ext cx="5111646" cy="590997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D1CBCFF6-B0D6-79A8-A61B-9C67323FD57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it-IT" sz="2400" dirty="0" err="1"/>
              <a:t>Known</a:t>
            </a:r>
            <a:r>
              <a:rPr lang="it-IT" sz="2400" dirty="0"/>
              <a:t> </a:t>
            </a:r>
            <a:r>
              <a:rPr lang="it-IT" sz="2400" dirty="0" err="1"/>
              <a:t>issues</a:t>
            </a:r>
            <a:r>
              <a:rPr lang="it-IT" sz="2400" dirty="0"/>
              <a:t> and </a:t>
            </a:r>
            <a:r>
              <a:rPr lang="it-IT" sz="2400" dirty="0" err="1"/>
              <a:t>countermeasures</a:t>
            </a:r>
            <a:r>
              <a:rPr lang="it-IT" sz="2400" dirty="0"/>
              <a:t> in the OJV </a:t>
            </a:r>
            <a:r>
              <a:rPr lang="it-IT" sz="2400" dirty="0" err="1"/>
              <a:t>context</a:t>
            </a:r>
            <a:endParaRPr sz="2400" dirty="0"/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2EDB7B24-7A5A-5F36-C681-501EBCC566B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601" y="1567588"/>
            <a:ext cx="5683316" cy="441348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Representativeness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 and coverage: no sampling design. It all depends on which web sources can be accessed</a:t>
            </a: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Measurement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variety of formats</a:t>
            </a: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Timeliness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high frequency with variability through time</a:t>
            </a: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Volume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trade-off between coverage and costs.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Duplication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The same OJV can be posted across sources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en-GB" sz="1700" dirty="0">
                <a:latin typeface="Arial" panose="020B0604020202020204" pitchFamily="34" charset="0"/>
                <a:cs typeface="Arial" panose="020B0604020202020204" pitchFamily="34" charset="0"/>
              </a:rPr>
              <a:t>Metadata</a:t>
            </a: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: no documentation of the data generation process is publicly available </a:t>
            </a:r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C8A1B9DE-903C-8B4F-76C1-2ABD01ABF35B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6</a:t>
            </a:fld>
            <a:endParaRPr/>
          </a:p>
        </p:txBody>
      </p:sp>
      <p:sp>
        <p:nvSpPr>
          <p:cNvPr id="2" name="Google Shape;544;g3dbdcfa0630_0_666">
            <a:extLst>
              <a:ext uri="{FF2B5EF4-FFF2-40B4-BE49-F238E27FC236}">
                <a16:creationId xmlns:a16="http://schemas.microsoft.com/office/drawing/2014/main" id="{11A72DB7-5410-1CF9-1F38-F624BC7D523D}"/>
              </a:ext>
            </a:extLst>
          </p:cNvPr>
          <p:cNvSpPr txBox="1">
            <a:spLocks/>
          </p:cNvSpPr>
          <p:nvPr/>
        </p:nvSpPr>
        <p:spPr>
          <a:xfrm>
            <a:off x="6355829" y="1567587"/>
            <a:ext cx="5746229" cy="4413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6550" algn="l" rt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Char char="●"/>
              <a:defRPr sz="1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●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23850" algn="l" rtl="0">
              <a:lnSpc>
                <a:spcPct val="125000"/>
              </a:lnSpc>
              <a:spcBef>
                <a:spcPts val="21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○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23850" algn="l" rtl="0">
              <a:lnSpc>
                <a:spcPct val="125000"/>
              </a:lnSpc>
              <a:spcBef>
                <a:spcPts val="2100"/>
              </a:spcBef>
              <a:spcAft>
                <a:spcPts val="2100"/>
              </a:spcAft>
              <a:buClr>
                <a:schemeClr val="dk1"/>
              </a:buClr>
              <a:buSzPts val="1500"/>
              <a:buFont typeface="Arial"/>
              <a:buChar char="■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Map OJV service providers and the context in which they are embedded (users, providers)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Automated classifiers with standard taxonomies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Source management and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resilient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ingestion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</a:pPr>
            <a:endParaRPr lang="it-IT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Careful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selection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of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meaningful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sources and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resilient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data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ingestion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700" b="0" dirty="0" err="1">
                <a:latin typeface="Arial" panose="020B0604020202020204" pitchFamily="34" charset="0"/>
                <a:cs typeface="Arial" panose="020B0604020202020204" pitchFamily="34" charset="0"/>
              </a:rPr>
              <a:t>procedures</a:t>
            </a:r>
            <a:r>
              <a:rPr lang="it-IT" sz="1700" b="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Selection of sources and pre- and post-processing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r>
              <a:rPr lang="en-GB" sz="1700" b="0" dirty="0">
                <a:latin typeface="Arial" panose="020B0604020202020204" pitchFamily="34" charset="0"/>
                <a:cs typeface="Arial" panose="020B0604020202020204" pitchFamily="34" charset="0"/>
              </a:rPr>
              <a:t>Direct assessment of sources’ technical characteristics</a:t>
            </a: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-457200" eaLnBrk="0" fontAlgn="base" hangingPunct="0">
              <a:lnSpc>
                <a:spcPct val="100000"/>
              </a:lnSpc>
              <a:spcAft>
                <a:spcPct val="0"/>
              </a:spcAft>
              <a:buFont typeface="Font di sistema regolare"/>
              <a:buChar char="→"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Aft>
                <a:spcPct val="0"/>
              </a:spcAft>
              <a:buNone/>
            </a:pPr>
            <a:endParaRPr lang="en-GB" sz="17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946DC1B8-0FE0-45F1-A51B-D4DEDC9292BB}"/>
              </a:ext>
            </a:extLst>
          </p:cNvPr>
          <p:cNvSpPr/>
          <p:nvPr/>
        </p:nvSpPr>
        <p:spPr>
          <a:xfrm>
            <a:off x="8057214" y="6244934"/>
            <a:ext cx="2068643" cy="530651"/>
          </a:xfrm>
          <a:prstGeom prst="roundRect">
            <a:avLst/>
          </a:prstGeom>
          <a:solidFill>
            <a:srgbClr val="FFFFFF">
              <a:alpha val="29804"/>
            </a:srgb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Landscaping</a:t>
            </a:r>
          </a:p>
        </p:txBody>
      </p:sp>
      <p:sp>
        <p:nvSpPr>
          <p:cNvPr id="9" name="Freccia giù 8">
            <a:extLst>
              <a:ext uri="{FF2B5EF4-FFF2-40B4-BE49-F238E27FC236}">
                <a16:creationId xmlns:a16="http://schemas.microsoft.com/office/drawing/2014/main" id="{A643F163-D9A5-2B84-955C-98869D44B9E6}"/>
              </a:ext>
            </a:extLst>
          </p:cNvPr>
          <p:cNvSpPr/>
          <p:nvPr/>
        </p:nvSpPr>
        <p:spPr>
          <a:xfrm>
            <a:off x="8949127" y="5854293"/>
            <a:ext cx="284813" cy="292516"/>
          </a:xfrm>
          <a:prstGeom prst="downArrow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1757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9DAA5E12-8CAD-E972-E1F8-4680911F75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C2C343C1-7AB7-13CF-9464-380607B0B3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2400" noProof="0" dirty="0"/>
              <a:t>Mapping OJV providers and their context: the landscaping activity</a:t>
            </a:r>
          </a:p>
        </p:txBody>
      </p:sp>
      <p:sp>
        <p:nvSpPr>
          <p:cNvPr id="544" name="Google Shape;544;g3dbdcfa0630_0_666">
            <a:extLst>
              <a:ext uri="{FF2B5EF4-FFF2-40B4-BE49-F238E27FC236}">
                <a16:creationId xmlns:a16="http://schemas.microsoft.com/office/drawing/2014/main" id="{B780A455-45E0-9E6A-4CA0-C95F2A45947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9560" y="1410550"/>
            <a:ext cx="10426700" cy="4015889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landscaping </a:t>
            </a: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is the process devoted to:</a:t>
            </a:r>
          </a:p>
          <a:p>
            <a:pPr marL="571500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Identify available sources and their characteristics</a:t>
            </a:r>
          </a:p>
          <a:p>
            <a:pPr marL="571500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Map the context in which they operate</a:t>
            </a:r>
          </a:p>
          <a:p>
            <a:pPr marL="571500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Provide a basis for evidence-based source selection</a:t>
            </a:r>
          </a:p>
          <a:p>
            <a:pPr marL="571500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14300" indent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The landscaping </a:t>
            </a: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impacts on:</a:t>
            </a:r>
          </a:p>
          <a:p>
            <a:pPr lvl="1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Collection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sources choice and collection method</a:t>
            </a:r>
          </a:p>
          <a:p>
            <a:pPr lvl="1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Processing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Choice of classifiers depending on the source characteristics</a:t>
            </a:r>
          </a:p>
          <a:p>
            <a:pPr lvl="1" indent="-4572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har char="-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Analytics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: Coverage of the market and representativeness inform best uses </a:t>
            </a:r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D593F692-2207-9072-E21A-45000F57CC46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876504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FD40F1-3EF7-CF9B-2302-AF9ACD7FA8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B2C2D1-692E-EF60-DE99-8099B1C147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The ETF landscaping procedure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1389272-A6A3-41EA-2FD5-795076224F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2B938E4-4F92-EA64-E163-E9A848848CC9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GB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3169428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2">
          <a:extLst>
            <a:ext uri="{FF2B5EF4-FFF2-40B4-BE49-F238E27FC236}">
              <a16:creationId xmlns:a16="http://schemas.microsoft.com/office/drawing/2014/main" id="{3F6B7246-3869-33DD-9827-77332FA143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Google Shape;543;g3dbdcfa0630_0_666">
            <a:extLst>
              <a:ext uri="{FF2B5EF4-FFF2-40B4-BE49-F238E27FC236}">
                <a16:creationId xmlns:a16="http://schemas.microsoft.com/office/drawing/2014/main" id="{2EDEF516-1A1B-47C7-ADC7-997D85BC737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600" y="579436"/>
            <a:ext cx="10972800" cy="4575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GB" sz="2400" noProof="0" dirty="0"/>
              <a:t>ETF landscaping procedure</a:t>
            </a:r>
          </a:p>
        </p:txBody>
      </p:sp>
      <p:sp>
        <p:nvSpPr>
          <p:cNvPr id="545" name="Google Shape;545;g3dbdcfa0630_0_666">
            <a:extLst>
              <a:ext uri="{FF2B5EF4-FFF2-40B4-BE49-F238E27FC236}">
                <a16:creationId xmlns:a16="http://schemas.microsoft.com/office/drawing/2014/main" id="{A6C0E549-2B71-FA4A-7661-255D79CFCC48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11307445" y="6333135"/>
            <a:ext cx="731700" cy="524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9</a:t>
            </a:fld>
            <a:endParaRPr/>
          </a:p>
        </p:txBody>
      </p:sp>
      <p:sp>
        <p:nvSpPr>
          <p:cNvPr id="4" name="Google Shape;544;g3dbdcfa0630_0_666">
            <a:extLst>
              <a:ext uri="{FF2B5EF4-FFF2-40B4-BE49-F238E27FC236}">
                <a16:creationId xmlns:a16="http://schemas.microsoft.com/office/drawing/2014/main" id="{93374153-BEE3-0102-F35D-14EAF02570D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69559" y="1410550"/>
            <a:ext cx="10797915" cy="4922585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Involvement of a local expert. Prof. Mihail </a:t>
            </a:r>
            <a:r>
              <a:rPr lang="en-GB" b="0" dirty="0" err="1">
                <a:latin typeface="Arial" panose="020B0604020202020204" pitchFamily="34" charset="0"/>
                <a:cs typeface="Arial" panose="020B0604020202020204" pitchFamily="34" charset="0"/>
              </a:rPr>
              <a:t>Arandarenko</a:t>
            </a: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University of Belgrade</a:t>
            </a: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Steps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Sources identification (Desk search for sources + expert search of the web with standard queries)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Source characterisation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Documentation of the OJV market and context</a:t>
            </a:r>
          </a:p>
          <a:p>
            <a:pPr marL="800100" lvl="1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Profile of the Serbian economy and labour market. Notable trends that affect OJV</a:t>
            </a:r>
          </a:p>
          <a:p>
            <a:pPr marL="800100" lvl="1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Digitization and use of online channels for recruitment and job search</a:t>
            </a:r>
          </a:p>
          <a:p>
            <a:pPr marL="342900" indent="-34290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AutoNum type="arabicPeriod"/>
            </a:pPr>
            <a:r>
              <a:rPr lang="en-GB" b="0" dirty="0">
                <a:latin typeface="Arial" panose="020B0604020202020204" pitchFamily="34" charset="0"/>
                <a:cs typeface="Arial" panose="020B0604020202020204" pitchFamily="34" charset="0"/>
              </a:rPr>
              <a:t>Source selection according to technical and relevance criteria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eaLnBrk="0" fontAlgn="base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None/>
            </a:pPr>
            <a:endParaRPr lang="en-GB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7164138"/>
      </p:ext>
    </p:extLst>
  </p:cSld>
  <p:clrMapOvr>
    <a:masterClrMapping/>
  </p:clrMapOvr>
</p:sld>
</file>

<file path=ppt/theme/theme1.xml><?xml version="1.0" encoding="utf-8"?>
<a:theme xmlns:a="http://schemas.openxmlformats.org/drawingml/2006/main" name="ETF Corporate Template 2021">
  <a:themeElements>
    <a:clrScheme name="ETF">
      <a:dk1>
        <a:srgbClr val="455560"/>
      </a:dk1>
      <a:lt1>
        <a:srgbClr val="FFFFFF"/>
      </a:lt1>
      <a:dk2>
        <a:srgbClr val="0092BB"/>
      </a:dk2>
      <a:lt2>
        <a:srgbClr val="D6DCE4"/>
      </a:lt2>
      <a:accent1>
        <a:srgbClr val="009CDE"/>
      </a:accent1>
      <a:accent2>
        <a:srgbClr val="38B6AB"/>
      </a:accent2>
      <a:accent3>
        <a:srgbClr val="CBD300"/>
      </a:accent3>
      <a:accent4>
        <a:srgbClr val="FFDC00"/>
      </a:accent4>
      <a:accent5>
        <a:srgbClr val="E9473D"/>
      </a:accent5>
      <a:accent6>
        <a:srgbClr val="DC006B"/>
      </a:accent6>
      <a:hlink>
        <a:srgbClr val="0092BB"/>
      </a:hlink>
      <a:folHlink>
        <a:srgbClr val="27257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5B3BDC644FC04FA6BD3A4AE4C1E03B" ma:contentTypeVersion="11" ma:contentTypeDescription="Create a new document." ma:contentTypeScope="" ma:versionID="ba6eeae8544af9e99252b505868256d9">
  <xsd:schema xmlns:xsd="http://www.w3.org/2001/XMLSchema" xmlns:xs="http://www.w3.org/2001/XMLSchema" xmlns:p="http://schemas.microsoft.com/office/2006/metadata/properties" xmlns:ns2="d04b7406-686c-4b13-a80d-d0c01aa40900" xmlns:ns3="b6f0135a-d5df-49c4-9d1d-a83676c397dc" targetNamespace="http://schemas.microsoft.com/office/2006/metadata/properties" ma:root="true" ma:fieldsID="bb3a1da0967f33c4e4431c47e403a053" ns2:_="" ns3:_="">
    <xsd:import namespace="d04b7406-686c-4b13-a80d-d0c01aa40900"/>
    <xsd:import namespace="b6f0135a-d5df-49c4-9d1d-a83676c397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7406-686c-4b13-a80d-d0c01aa4090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10ffe1f-c839-4a66-9ae8-9a2945e491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6f0135a-d5df-49c4-9d1d-a83676c397d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78518c94-7ee0-4997-b09d-e6efa2d6c23f}" ma:internalName="TaxCatchAll" ma:showField="CatchAllData" ma:web="b6f0135a-d5df-49c4-9d1d-a83676c397d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04b7406-686c-4b13-a80d-d0c01aa40900">
      <Terms xmlns="http://schemas.microsoft.com/office/infopath/2007/PartnerControls"/>
    </lcf76f155ced4ddcb4097134ff3c332f>
    <TaxCatchAll xmlns="b6f0135a-d5df-49c4-9d1d-a83676c397dc" xsi:nil="true"/>
  </documentManagement>
</p:properties>
</file>

<file path=customXml/itemProps1.xml><?xml version="1.0" encoding="utf-8"?>
<ds:datastoreItem xmlns:ds="http://schemas.openxmlformats.org/officeDocument/2006/customXml" ds:itemID="{D6BA92FB-50A9-41F9-94D9-A272257B497B}"/>
</file>

<file path=customXml/itemProps2.xml><?xml version="1.0" encoding="utf-8"?>
<ds:datastoreItem xmlns:ds="http://schemas.openxmlformats.org/officeDocument/2006/customXml" ds:itemID="{6BEFEB40-21E6-47BF-856C-F05C0D3C25E6}"/>
</file>

<file path=customXml/itemProps3.xml><?xml version="1.0" encoding="utf-8"?>
<ds:datastoreItem xmlns:ds="http://schemas.openxmlformats.org/officeDocument/2006/customXml" ds:itemID="{28EACD04-21C7-4C45-9E4E-0507BC2D9D37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1252</Words>
  <Application>Microsoft Office PowerPoint</Application>
  <PresentationFormat>Widescreen</PresentationFormat>
  <Paragraphs>242</Paragraphs>
  <Slides>14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4" baseType="lpstr">
      <vt:lpstr>Arial</vt:lpstr>
      <vt:lpstr>Gothic A1</vt:lpstr>
      <vt:lpstr>IBM Plex Mono</vt:lpstr>
      <vt:lpstr>Wingdings</vt:lpstr>
      <vt:lpstr>Verdana</vt:lpstr>
      <vt:lpstr>Calibri</vt:lpstr>
      <vt:lpstr>Font di sistema regolare</vt:lpstr>
      <vt:lpstr>Helvetica Neue</vt:lpstr>
      <vt:lpstr>Hedvig Letters Serif</vt:lpstr>
      <vt:lpstr>ETF Corporate Template 2021</vt:lpstr>
      <vt:lpstr>Overview of the methodology for collecting, processing and analysing OJV data in Serbia </vt:lpstr>
      <vt:lpstr>Overview</vt:lpstr>
      <vt:lpstr>Background on web data for Labour Market Intelligence (LMI) </vt:lpstr>
      <vt:lpstr>Specificities of web data in the production of labour market data</vt:lpstr>
      <vt:lpstr>Known issues and countermeasures in the OJV context</vt:lpstr>
      <vt:lpstr>Known issues and countermeasures in the OJV context</vt:lpstr>
      <vt:lpstr>Mapping OJV providers and their context: the landscaping activity</vt:lpstr>
      <vt:lpstr>The ETF landscaping procedure</vt:lpstr>
      <vt:lpstr>ETF landscaping procedure</vt:lpstr>
      <vt:lpstr>Main findings of the landscaping in Serbia</vt:lpstr>
      <vt:lpstr>Population and labour force </vt:lpstr>
      <vt:lpstr>Online Job Market Structure</vt:lpstr>
      <vt:lpstr>Prospective use of the data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Veza-Visan (ETF)</dc:creator>
  <cp:lastModifiedBy>Liia Kaarlõp (ETF)</cp:lastModifiedBy>
  <cp:revision>36</cp:revision>
  <dcterms:created xsi:type="dcterms:W3CDTF">2026-03-12T13:23:58Z</dcterms:created>
  <dcterms:modified xsi:type="dcterms:W3CDTF">2026-07-01T09:51:39Z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0899162D-1F95-4187-B729-CDF75F891726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0x0101003C5B3BDC644FC04FA6BD3A4AE4C1E03B</vt:lpwstr>
  </property>
  <property fmtid="{D5CDD505-2E9C-101B-9397-08002B2CF9AE}" pid="5" name="Area">
    <vt:lpwstr>Communication</vt:lpwstr>
  </property>
  <property fmtid="{D5CDD505-2E9C-101B-9397-08002B2CF9AE}" pid="6" name="_dlc_DocIdItemGuid">
    <vt:lpwstr>28aad161-3a7b-4c3c-b415-8bee5d7e85a6</vt:lpwstr>
  </property>
  <property fmtid="{D5CDD505-2E9C-101B-9397-08002B2CF9AE}" pid="7" name="Order">
    <vt:lpwstr>103800.000000000</vt:lpwstr>
  </property>
  <property fmtid="{D5CDD505-2E9C-101B-9397-08002B2CF9AE}" pid="8" name="Countries">
    <vt:lpwstr/>
  </property>
  <property fmtid="{D5CDD505-2E9C-101B-9397-08002B2CF9AE}" pid="9" name="Finance and procurement Document Type">
    <vt:lpwstr/>
  </property>
  <property fmtid="{D5CDD505-2E9C-101B-9397-08002B2CF9AE}" pid="10" name="EventStartDate">
    <vt:lpwstr/>
  </property>
  <property fmtid="{D5CDD505-2E9C-101B-9397-08002B2CF9AE}" pid="11" name="OperationsSubArea">
    <vt:lpwstr/>
  </property>
  <property fmtid="{D5CDD505-2E9C-101B-9397-08002B2CF9AE}" pid="12" name="OPS Tags">
    <vt:lpwstr/>
  </property>
  <property fmtid="{D5CDD505-2E9C-101B-9397-08002B2CF9AE}" pid="13" name="DocumentSetDescription">
    <vt:lpwstr/>
  </property>
  <property fmtid="{D5CDD505-2E9C-101B-9397-08002B2CF9AE}" pid="14" name="Regulatory guiding Document Type">
    <vt:lpwstr/>
  </property>
  <property fmtid="{D5CDD505-2E9C-101B-9397-08002B2CF9AE}" pid="15" name="DocSetLink">
    <vt:lpwstr/>
  </property>
  <property fmtid="{D5CDD505-2E9C-101B-9397-08002B2CF9AE}" pid="16" name="EventLocation">
    <vt:lpwstr/>
  </property>
  <property fmtid="{D5CDD505-2E9C-101B-9397-08002B2CF9AE}" pid="17" name="_ExtendedDescription">
    <vt:lpwstr/>
  </property>
  <property fmtid="{D5CDD505-2E9C-101B-9397-08002B2CF9AE}" pid="18" name="EventEndDate">
    <vt:lpwstr/>
  </property>
  <property fmtid="{D5CDD505-2E9C-101B-9397-08002B2CF9AE}" pid="19" name="Other Document Type">
    <vt:lpwstr/>
  </property>
  <property fmtid="{D5CDD505-2E9C-101B-9397-08002B2CF9AE}" pid="20" name="Regions">
    <vt:lpwstr/>
  </property>
  <property fmtid="{D5CDD505-2E9C-101B-9397-08002B2CF9AE}" pid="21" name="Decision Document Type">
    <vt:lpwstr/>
  </property>
  <property fmtid="{D5CDD505-2E9C-101B-9397-08002B2CF9AE}" pid="22" name="URL">
    <vt:lpwstr/>
  </property>
  <property fmtid="{D5CDD505-2E9C-101B-9397-08002B2CF9AE}" pid="23" name="Event Meeting Document Type">
    <vt:lpwstr/>
  </property>
  <property fmtid="{D5CDD505-2E9C-101B-9397-08002B2CF9AE}" pid="24" name="Event Type">
    <vt:lpwstr/>
  </property>
  <property fmtid="{D5CDD505-2E9C-101B-9397-08002B2CF9AE}" pid="25" name="Management and coordination Document Type">
    <vt:lpwstr/>
  </property>
  <property fmtid="{D5CDD505-2E9C-101B-9397-08002B2CF9AE}" pid="26" name="Operations Document Type">
    <vt:lpwstr/>
  </property>
  <property fmtid="{D5CDD505-2E9C-101B-9397-08002B2CF9AE}" pid="27" name="Functions">
    <vt:lpwstr/>
  </property>
</Properties>
</file>