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66" r:id="rId13"/>
    <p:sldId id="267" r:id="rId14"/>
    <p:sldId id="268" r:id="rId15"/>
    <p:sldId id="269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5" d="100"/>
          <a:sy n="75" d="100"/>
        </p:scale>
        <p:origin x="267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ii%20Lytvynchuk\Downloads\&#1091;&#1095;&#1085;&#1110;_&#1079;&#1072;&#1082;&#1083;&#1072;&#1076;&#1080;_&#1079;&#1079;&#1089;&#1086;_&#1092;&#1086;&#1088;&#1084;&#1080;_&#1085;&#1072;&#1074;&#1095;&#1072;&#1085;&#1085;&#1103;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800"/>
              <a:t>Distribution of Students in UA General Secondary Education Institutions by Form of Education During the War Years, %</a:t>
            </a:r>
            <a:endParaRPr lang="uk-UA" sz="2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'Україна по датах'!$J$1</c:f>
              <c:strCache>
                <c:ptCount val="1"/>
                <c:pt idx="0">
                  <c:v>in-person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trendline>
            <c:spPr>
              <a:ln w="19050" cap="rnd">
                <a:solidFill>
                  <a:schemeClr val="accent6">
                    <a:lumMod val="75000"/>
                  </a:schemeClr>
                </a:solidFill>
                <a:prstDash val="dash"/>
              </a:ln>
              <a:effectLst/>
            </c:spPr>
            <c:trendlineType val="exp"/>
            <c:forward val="8"/>
            <c:dispRSqr val="1"/>
            <c:dispEq val="1"/>
            <c:trendlineLbl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</c:trendlineLbl>
          </c:trendline>
          <c:cat>
            <c:strRef>
              <c:f>'Україна по датах'!$A$2:$A$62</c:f>
              <c:strCache>
                <c:ptCount val="61"/>
                <c:pt idx="0">
                  <c:v>11.08.2022</c:v>
                </c:pt>
                <c:pt idx="1">
                  <c:v>22.08.2022</c:v>
                </c:pt>
                <c:pt idx="2">
                  <c:v>01.09.2022</c:v>
                </c:pt>
                <c:pt idx="3">
                  <c:v>11.09.2022</c:v>
                </c:pt>
                <c:pt idx="4">
                  <c:v>21.09.2022</c:v>
                </c:pt>
                <c:pt idx="5">
                  <c:v>01.10.2022</c:v>
                </c:pt>
                <c:pt idx="6">
                  <c:v>11.10.2022</c:v>
                </c:pt>
                <c:pt idx="7">
                  <c:v>21.10.2022</c:v>
                </c:pt>
                <c:pt idx="8">
                  <c:v>01.11.2022</c:v>
                </c:pt>
                <c:pt idx="9">
                  <c:v>03.11.2022</c:v>
                </c:pt>
                <c:pt idx="10">
                  <c:v>21.11.2022</c:v>
                </c:pt>
                <c:pt idx="11">
                  <c:v>01.12.2022</c:v>
                </c:pt>
                <c:pt idx="12">
                  <c:v>11.12.2022</c:v>
                </c:pt>
                <c:pt idx="13">
                  <c:v>21.12.2022</c:v>
                </c:pt>
                <c:pt idx="14">
                  <c:v>21.01.2023</c:v>
                </c:pt>
                <c:pt idx="15">
                  <c:v>01.02.2023</c:v>
                </c:pt>
                <c:pt idx="16">
                  <c:v>11.02.2023</c:v>
                </c:pt>
                <c:pt idx="17">
                  <c:v>21.02.2023</c:v>
                </c:pt>
                <c:pt idx="18">
                  <c:v>01.03.2023</c:v>
                </c:pt>
                <c:pt idx="19">
                  <c:v>11.03.2023</c:v>
                </c:pt>
                <c:pt idx="20">
                  <c:v>21.03.2023</c:v>
                </c:pt>
                <c:pt idx="21">
                  <c:v>01.04.2023</c:v>
                </c:pt>
                <c:pt idx="22">
                  <c:v>11.04.2023</c:v>
                </c:pt>
                <c:pt idx="23">
                  <c:v>15.09.2023</c:v>
                </c:pt>
                <c:pt idx="24">
                  <c:v>01.10.2023</c:v>
                </c:pt>
                <c:pt idx="25">
                  <c:v>15.10.2023</c:v>
                </c:pt>
                <c:pt idx="26">
                  <c:v>01.11.2023</c:v>
                </c:pt>
                <c:pt idx="27">
                  <c:v>15.11.2023</c:v>
                </c:pt>
                <c:pt idx="28">
                  <c:v>01.12.2023</c:v>
                </c:pt>
                <c:pt idx="29">
                  <c:v>15.12.2023</c:v>
                </c:pt>
                <c:pt idx="30">
                  <c:v>01.01.2024</c:v>
                </c:pt>
                <c:pt idx="31">
                  <c:v>15.01.2024</c:v>
                </c:pt>
                <c:pt idx="32">
                  <c:v>01.02.2024</c:v>
                </c:pt>
                <c:pt idx="33">
                  <c:v>15.02.2024</c:v>
                </c:pt>
                <c:pt idx="34">
                  <c:v>15.03.2024</c:v>
                </c:pt>
                <c:pt idx="35">
                  <c:v>01.04.2024</c:v>
                </c:pt>
                <c:pt idx="36">
                  <c:v>15.04.2024</c:v>
                </c:pt>
                <c:pt idx="37">
                  <c:v>01.05.2024</c:v>
                </c:pt>
                <c:pt idx="38">
                  <c:v>15.05.2024</c:v>
                </c:pt>
                <c:pt idx="39">
                  <c:v>01.06.2024</c:v>
                </c:pt>
                <c:pt idx="40">
                  <c:v>01.09.2024</c:v>
                </c:pt>
                <c:pt idx="41">
                  <c:v>15.10.2024</c:v>
                </c:pt>
                <c:pt idx="42">
                  <c:v>01.11.2024</c:v>
                </c:pt>
                <c:pt idx="43">
                  <c:v>15.11.2024</c:v>
                </c:pt>
                <c:pt idx="44">
                  <c:v>01.12.2024</c:v>
                </c:pt>
                <c:pt idx="45">
                  <c:v>15.12.2024</c:v>
                </c:pt>
                <c:pt idx="46">
                  <c:v>01.01.2025</c:v>
                </c:pt>
                <c:pt idx="47">
                  <c:v>15.01.2025</c:v>
                </c:pt>
                <c:pt idx="48">
                  <c:v>01.03.2025</c:v>
                </c:pt>
                <c:pt idx="49">
                  <c:v>01.04.2025</c:v>
                </c:pt>
                <c:pt idx="50">
                  <c:v>01.05.2025</c:v>
                </c:pt>
                <c:pt idx="51">
                  <c:v>01.06.2025</c:v>
                </c:pt>
                <c:pt idx="52">
                  <c:v>01.09.2025</c:v>
                </c:pt>
                <c:pt idx="53">
                  <c:v>01.10.2025</c:v>
                </c:pt>
                <c:pt idx="54">
                  <c:v>01.11.2025</c:v>
                </c:pt>
                <c:pt idx="55">
                  <c:v>01.12.2025</c:v>
                </c:pt>
                <c:pt idx="56">
                  <c:v>01.01.2026</c:v>
                </c:pt>
                <c:pt idx="57">
                  <c:v>01.02.2026</c:v>
                </c:pt>
                <c:pt idx="58">
                  <c:v>01.03.2026</c:v>
                </c:pt>
                <c:pt idx="59">
                  <c:v>01.04.2026</c:v>
                </c:pt>
                <c:pt idx="60">
                  <c:v>01.05.2026</c:v>
                </c:pt>
              </c:strCache>
            </c:strRef>
          </c:cat>
          <c:val>
            <c:numRef>
              <c:f>'Україна по датах'!$J$2:$J$62</c:f>
              <c:numCache>
                <c:formatCode>0.0%</c:formatCode>
                <c:ptCount val="61"/>
                <c:pt idx="0">
                  <c:v>0.1779063862666603</c:v>
                </c:pt>
                <c:pt idx="1">
                  <c:v>0.19750691301700932</c:v>
                </c:pt>
                <c:pt idx="2">
                  <c:v>0.19694241080987504</c:v>
                </c:pt>
                <c:pt idx="3">
                  <c:v>0.19289986344677298</c:v>
                </c:pt>
                <c:pt idx="4">
                  <c:v>0.19364829730448904</c:v>
                </c:pt>
                <c:pt idx="5">
                  <c:v>0.19839335959731319</c:v>
                </c:pt>
                <c:pt idx="6">
                  <c:v>0.13878305104753294</c:v>
                </c:pt>
                <c:pt idx="7">
                  <c:v>0.17855971713956117</c:v>
                </c:pt>
                <c:pt idx="8">
                  <c:v>0.19040732888989645</c:v>
                </c:pt>
                <c:pt idx="9">
                  <c:v>0.18951855230327583</c:v>
                </c:pt>
                <c:pt idx="10">
                  <c:v>0.21689078310347834</c:v>
                </c:pt>
                <c:pt idx="11">
                  <c:v>0.22666253120232321</c:v>
                </c:pt>
                <c:pt idx="12">
                  <c:v>0.23334377519116703</c:v>
                </c:pt>
                <c:pt idx="13">
                  <c:v>0.23831291334458801</c:v>
                </c:pt>
                <c:pt idx="14">
                  <c:v>0.23831291334458801</c:v>
                </c:pt>
                <c:pt idx="15">
                  <c:v>0.25423588800153607</c:v>
                </c:pt>
                <c:pt idx="16">
                  <c:v>0.26547719542239795</c:v>
                </c:pt>
                <c:pt idx="17">
                  <c:v>0.28070713619752874</c:v>
                </c:pt>
                <c:pt idx="18">
                  <c:v>0.27854400309283006</c:v>
                </c:pt>
                <c:pt idx="19">
                  <c:v>0.27733529974851662</c:v>
                </c:pt>
                <c:pt idx="20">
                  <c:v>0.28614387344640446</c:v>
                </c:pt>
                <c:pt idx="21">
                  <c:v>0.27893630426239324</c:v>
                </c:pt>
                <c:pt idx="22">
                  <c:v>0.28006236501140092</c:v>
                </c:pt>
                <c:pt idx="23">
                  <c:v>0.45631130267204856</c:v>
                </c:pt>
                <c:pt idx="24">
                  <c:v>0.46266237075645728</c:v>
                </c:pt>
                <c:pt idx="25">
                  <c:v>0.46347245383691399</c:v>
                </c:pt>
                <c:pt idx="26">
                  <c:v>0.45112941360608427</c:v>
                </c:pt>
                <c:pt idx="27">
                  <c:v>0.4640260234105632</c:v>
                </c:pt>
                <c:pt idx="28">
                  <c:v>0.45994020672362346</c:v>
                </c:pt>
                <c:pt idx="29">
                  <c:v>0.46085868382457301</c:v>
                </c:pt>
                <c:pt idx="30">
                  <c:v>0.44540031487805931</c:v>
                </c:pt>
                <c:pt idx="31">
                  <c:v>0.4677338373285162</c:v>
                </c:pt>
                <c:pt idx="32">
                  <c:v>0.46363154417895258</c:v>
                </c:pt>
                <c:pt idx="33">
                  <c:v>0.46145363769802722</c:v>
                </c:pt>
                <c:pt idx="34">
                  <c:v>0.47064320413691768</c:v>
                </c:pt>
                <c:pt idx="35">
                  <c:v>0.46902308722200714</c:v>
                </c:pt>
                <c:pt idx="36">
                  <c:v>0.47189046104173593</c:v>
                </c:pt>
                <c:pt idx="37">
                  <c:v>0.47218916569870523</c:v>
                </c:pt>
                <c:pt idx="38">
                  <c:v>0.4723539113327434</c:v>
                </c:pt>
                <c:pt idx="39">
                  <c:v>0.50232958372616987</c:v>
                </c:pt>
                <c:pt idx="40">
                  <c:v>0.56804191380671365</c:v>
                </c:pt>
                <c:pt idx="41">
                  <c:v>0.58276692153302878</c:v>
                </c:pt>
                <c:pt idx="42">
                  <c:v>0.58679888676855851</c:v>
                </c:pt>
                <c:pt idx="43">
                  <c:v>0.58595268819741286</c:v>
                </c:pt>
                <c:pt idx="44">
                  <c:v>0.58559927117497568</c:v>
                </c:pt>
                <c:pt idx="45">
                  <c:v>0.58652034154445798</c:v>
                </c:pt>
                <c:pt idx="46">
                  <c:v>0.58709835412161615</c:v>
                </c:pt>
                <c:pt idx="47">
                  <c:v>0.59224452605956734</c:v>
                </c:pt>
                <c:pt idx="48">
                  <c:v>0.58721021587901545</c:v>
                </c:pt>
                <c:pt idx="49">
                  <c:v>0.59608045160862577</c:v>
                </c:pt>
                <c:pt idx="50">
                  <c:v>0.59501085347026239</c:v>
                </c:pt>
                <c:pt idx="51">
                  <c:v>0.5962947242973945</c:v>
                </c:pt>
                <c:pt idx="52">
                  <c:v>0.63569507308825457</c:v>
                </c:pt>
                <c:pt idx="53">
                  <c:v>0.65229590174842322</c:v>
                </c:pt>
                <c:pt idx="54">
                  <c:v>0.64787499253493996</c:v>
                </c:pt>
                <c:pt idx="55">
                  <c:v>0.64974597957539415</c:v>
                </c:pt>
                <c:pt idx="56">
                  <c:v>0.65053263902405567</c:v>
                </c:pt>
                <c:pt idx="57">
                  <c:v>0.63792157448773168</c:v>
                </c:pt>
                <c:pt idx="58">
                  <c:v>0.63814641668940253</c:v>
                </c:pt>
                <c:pt idx="59">
                  <c:v>0.65175078655291008</c:v>
                </c:pt>
                <c:pt idx="60">
                  <c:v>0.65290396779758486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04E-4ACF-9D0A-F341C719700F}"/>
            </c:ext>
          </c:extLst>
        </c:ser>
        <c:ser>
          <c:idx val="1"/>
          <c:order val="1"/>
          <c:tx>
            <c:strRef>
              <c:f>'Україна по датах'!$K$1</c:f>
              <c:strCache>
                <c:ptCount val="1"/>
                <c:pt idx="0">
                  <c:v>distance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'Україна по датах'!$A$2:$A$62</c:f>
              <c:strCache>
                <c:ptCount val="61"/>
                <c:pt idx="0">
                  <c:v>11.08.2022</c:v>
                </c:pt>
                <c:pt idx="1">
                  <c:v>22.08.2022</c:v>
                </c:pt>
                <c:pt idx="2">
                  <c:v>01.09.2022</c:v>
                </c:pt>
                <c:pt idx="3">
                  <c:v>11.09.2022</c:v>
                </c:pt>
                <c:pt idx="4">
                  <c:v>21.09.2022</c:v>
                </c:pt>
                <c:pt idx="5">
                  <c:v>01.10.2022</c:v>
                </c:pt>
                <c:pt idx="6">
                  <c:v>11.10.2022</c:v>
                </c:pt>
                <c:pt idx="7">
                  <c:v>21.10.2022</c:v>
                </c:pt>
                <c:pt idx="8">
                  <c:v>01.11.2022</c:v>
                </c:pt>
                <c:pt idx="9">
                  <c:v>03.11.2022</c:v>
                </c:pt>
                <c:pt idx="10">
                  <c:v>21.11.2022</c:v>
                </c:pt>
                <c:pt idx="11">
                  <c:v>01.12.2022</c:v>
                </c:pt>
                <c:pt idx="12">
                  <c:v>11.12.2022</c:v>
                </c:pt>
                <c:pt idx="13">
                  <c:v>21.12.2022</c:v>
                </c:pt>
                <c:pt idx="14">
                  <c:v>21.01.2023</c:v>
                </c:pt>
                <c:pt idx="15">
                  <c:v>01.02.2023</c:v>
                </c:pt>
                <c:pt idx="16">
                  <c:v>11.02.2023</c:v>
                </c:pt>
                <c:pt idx="17">
                  <c:v>21.02.2023</c:v>
                </c:pt>
                <c:pt idx="18">
                  <c:v>01.03.2023</c:v>
                </c:pt>
                <c:pt idx="19">
                  <c:v>11.03.2023</c:v>
                </c:pt>
                <c:pt idx="20">
                  <c:v>21.03.2023</c:v>
                </c:pt>
                <c:pt idx="21">
                  <c:v>01.04.2023</c:v>
                </c:pt>
                <c:pt idx="22">
                  <c:v>11.04.2023</c:v>
                </c:pt>
                <c:pt idx="23">
                  <c:v>15.09.2023</c:v>
                </c:pt>
                <c:pt idx="24">
                  <c:v>01.10.2023</c:v>
                </c:pt>
                <c:pt idx="25">
                  <c:v>15.10.2023</c:v>
                </c:pt>
                <c:pt idx="26">
                  <c:v>01.11.2023</c:v>
                </c:pt>
                <c:pt idx="27">
                  <c:v>15.11.2023</c:v>
                </c:pt>
                <c:pt idx="28">
                  <c:v>01.12.2023</c:v>
                </c:pt>
                <c:pt idx="29">
                  <c:v>15.12.2023</c:v>
                </c:pt>
                <c:pt idx="30">
                  <c:v>01.01.2024</c:v>
                </c:pt>
                <c:pt idx="31">
                  <c:v>15.01.2024</c:v>
                </c:pt>
                <c:pt idx="32">
                  <c:v>01.02.2024</c:v>
                </c:pt>
                <c:pt idx="33">
                  <c:v>15.02.2024</c:v>
                </c:pt>
                <c:pt idx="34">
                  <c:v>15.03.2024</c:v>
                </c:pt>
                <c:pt idx="35">
                  <c:v>01.04.2024</c:v>
                </c:pt>
                <c:pt idx="36">
                  <c:v>15.04.2024</c:v>
                </c:pt>
                <c:pt idx="37">
                  <c:v>01.05.2024</c:v>
                </c:pt>
                <c:pt idx="38">
                  <c:v>15.05.2024</c:v>
                </c:pt>
                <c:pt idx="39">
                  <c:v>01.06.2024</c:v>
                </c:pt>
                <c:pt idx="40">
                  <c:v>01.09.2024</c:v>
                </c:pt>
                <c:pt idx="41">
                  <c:v>15.10.2024</c:v>
                </c:pt>
                <c:pt idx="42">
                  <c:v>01.11.2024</c:v>
                </c:pt>
                <c:pt idx="43">
                  <c:v>15.11.2024</c:v>
                </c:pt>
                <c:pt idx="44">
                  <c:v>01.12.2024</c:v>
                </c:pt>
                <c:pt idx="45">
                  <c:v>15.12.2024</c:v>
                </c:pt>
                <c:pt idx="46">
                  <c:v>01.01.2025</c:v>
                </c:pt>
                <c:pt idx="47">
                  <c:v>15.01.2025</c:v>
                </c:pt>
                <c:pt idx="48">
                  <c:v>01.03.2025</c:v>
                </c:pt>
                <c:pt idx="49">
                  <c:v>01.04.2025</c:v>
                </c:pt>
                <c:pt idx="50">
                  <c:v>01.05.2025</c:v>
                </c:pt>
                <c:pt idx="51">
                  <c:v>01.06.2025</c:v>
                </c:pt>
                <c:pt idx="52">
                  <c:v>01.09.2025</c:v>
                </c:pt>
                <c:pt idx="53">
                  <c:v>01.10.2025</c:v>
                </c:pt>
                <c:pt idx="54">
                  <c:v>01.11.2025</c:v>
                </c:pt>
                <c:pt idx="55">
                  <c:v>01.12.2025</c:v>
                </c:pt>
                <c:pt idx="56">
                  <c:v>01.01.2026</c:v>
                </c:pt>
                <c:pt idx="57">
                  <c:v>01.02.2026</c:v>
                </c:pt>
                <c:pt idx="58">
                  <c:v>01.03.2026</c:v>
                </c:pt>
                <c:pt idx="59">
                  <c:v>01.04.2026</c:v>
                </c:pt>
                <c:pt idx="60">
                  <c:v>01.05.2026</c:v>
                </c:pt>
              </c:strCache>
            </c:strRef>
          </c:cat>
          <c:val>
            <c:numRef>
              <c:f>'Україна по датах'!$K$2:$K$62</c:f>
              <c:numCache>
                <c:formatCode>0.0%</c:formatCode>
                <c:ptCount val="61"/>
                <c:pt idx="0">
                  <c:v>0.41195547217287415</c:v>
                </c:pt>
                <c:pt idx="1">
                  <c:v>0.41622986606717177</c:v>
                </c:pt>
                <c:pt idx="2">
                  <c:v>0.40590994200534847</c:v>
                </c:pt>
                <c:pt idx="3">
                  <c:v>0.45721478760754103</c:v>
                </c:pt>
                <c:pt idx="4">
                  <c:v>0.43312010410395546</c:v>
                </c:pt>
                <c:pt idx="5">
                  <c:v>0.41778160240960655</c:v>
                </c:pt>
                <c:pt idx="6">
                  <c:v>0.5762472340297583</c:v>
                </c:pt>
                <c:pt idx="7">
                  <c:v>0.50542739370375356</c:v>
                </c:pt>
                <c:pt idx="8">
                  <c:v>0.48404925705287516</c:v>
                </c:pt>
                <c:pt idx="9">
                  <c:v>0.48644192847369411</c:v>
                </c:pt>
                <c:pt idx="10">
                  <c:v>0.44386399176296226</c:v>
                </c:pt>
                <c:pt idx="11">
                  <c:v>0.39772101501916696</c:v>
                </c:pt>
                <c:pt idx="12">
                  <c:v>0.38885537775289297</c:v>
                </c:pt>
                <c:pt idx="13">
                  <c:v>0.38123277672845596</c:v>
                </c:pt>
                <c:pt idx="14">
                  <c:v>0.38123277672845596</c:v>
                </c:pt>
                <c:pt idx="15">
                  <c:v>0.35469000823846447</c:v>
                </c:pt>
                <c:pt idx="16">
                  <c:v>0.35540280302287391</c:v>
                </c:pt>
                <c:pt idx="17">
                  <c:v>0.35138726651163288</c:v>
                </c:pt>
                <c:pt idx="18">
                  <c:v>0.35934396590056988</c:v>
                </c:pt>
                <c:pt idx="19">
                  <c:v>0.34949425184028782</c:v>
                </c:pt>
                <c:pt idx="20">
                  <c:v>0.34163757860036204</c:v>
                </c:pt>
                <c:pt idx="21">
                  <c:v>0.35294070469263378</c:v>
                </c:pt>
                <c:pt idx="22">
                  <c:v>0.34965708159385178</c:v>
                </c:pt>
                <c:pt idx="23">
                  <c:v>0.21409372791027548</c:v>
                </c:pt>
                <c:pt idx="24">
                  <c:v>0.21756105007696891</c:v>
                </c:pt>
                <c:pt idx="25">
                  <c:v>0.21387371740237185</c:v>
                </c:pt>
                <c:pt idx="26">
                  <c:v>0.23991970195338161</c:v>
                </c:pt>
                <c:pt idx="27">
                  <c:v>0.22340081414259824</c:v>
                </c:pt>
                <c:pt idx="28">
                  <c:v>0.22955030237017371</c:v>
                </c:pt>
                <c:pt idx="29">
                  <c:v>0.22583384586270522</c:v>
                </c:pt>
                <c:pt idx="30">
                  <c:v>0.24575868150609573</c:v>
                </c:pt>
                <c:pt idx="31">
                  <c:v>0.21911954396137279</c:v>
                </c:pt>
                <c:pt idx="32">
                  <c:v>0.22819397679954173</c:v>
                </c:pt>
                <c:pt idx="33">
                  <c:v>0.22976766748281269</c:v>
                </c:pt>
                <c:pt idx="34">
                  <c:v>0.20605877528859898</c:v>
                </c:pt>
                <c:pt idx="35">
                  <c:v>0.20427823148836668</c:v>
                </c:pt>
                <c:pt idx="36">
                  <c:v>0.20059161483310384</c:v>
                </c:pt>
                <c:pt idx="37">
                  <c:v>0.20070172657109994</c:v>
                </c:pt>
                <c:pt idx="38">
                  <c:v>0.2000703097998853</c:v>
                </c:pt>
                <c:pt idx="39">
                  <c:v>0.15440867085652427</c:v>
                </c:pt>
                <c:pt idx="40">
                  <c:v>0.13851018017960606</c:v>
                </c:pt>
                <c:pt idx="41">
                  <c:v>0.13008911272212309</c:v>
                </c:pt>
                <c:pt idx="42">
                  <c:v>0.12832355985653374</c:v>
                </c:pt>
                <c:pt idx="43">
                  <c:v>0.11187508495839016</c:v>
                </c:pt>
                <c:pt idx="44">
                  <c:v>0.11265875014980539</c:v>
                </c:pt>
                <c:pt idx="45">
                  <c:v>0.11923139626300339</c:v>
                </c:pt>
                <c:pt idx="46">
                  <c:v>0.11883144297737634</c:v>
                </c:pt>
                <c:pt idx="47">
                  <c:v>0.11620488430962773</c:v>
                </c:pt>
                <c:pt idx="48">
                  <c:v>0.11690854537136407</c:v>
                </c:pt>
                <c:pt idx="49">
                  <c:v>0.1063724274070573</c:v>
                </c:pt>
                <c:pt idx="50">
                  <c:v>0.10465355407360143</c:v>
                </c:pt>
                <c:pt idx="51">
                  <c:v>0.10419018536006634</c:v>
                </c:pt>
                <c:pt idx="52">
                  <c:v>8.751027081656218E-2</c:v>
                </c:pt>
                <c:pt idx="53">
                  <c:v>8.7117147866796668E-2</c:v>
                </c:pt>
                <c:pt idx="54">
                  <c:v>8.1565398786979826E-2</c:v>
                </c:pt>
                <c:pt idx="55">
                  <c:v>8.3248288788730987E-2</c:v>
                </c:pt>
                <c:pt idx="56">
                  <c:v>8.3814588860451983E-2</c:v>
                </c:pt>
                <c:pt idx="57">
                  <c:v>0.10839295950253039</c:v>
                </c:pt>
                <c:pt idx="58">
                  <c:v>8.1764559178228474E-2</c:v>
                </c:pt>
                <c:pt idx="59">
                  <c:v>8.015375278171151E-2</c:v>
                </c:pt>
                <c:pt idx="60">
                  <c:v>7.9602159482349527E-2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04E-4ACF-9D0A-F341C719700F}"/>
            </c:ext>
          </c:extLst>
        </c:ser>
        <c:ser>
          <c:idx val="2"/>
          <c:order val="2"/>
          <c:tx>
            <c:strRef>
              <c:f>'Україна по датах'!$L$1</c:f>
              <c:strCache>
                <c:ptCount val="1"/>
                <c:pt idx="0">
                  <c:v>blended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'Україна по датах'!$A$2:$A$62</c:f>
              <c:strCache>
                <c:ptCount val="61"/>
                <c:pt idx="0">
                  <c:v>11.08.2022</c:v>
                </c:pt>
                <c:pt idx="1">
                  <c:v>22.08.2022</c:v>
                </c:pt>
                <c:pt idx="2">
                  <c:v>01.09.2022</c:v>
                </c:pt>
                <c:pt idx="3">
                  <c:v>11.09.2022</c:v>
                </c:pt>
                <c:pt idx="4">
                  <c:v>21.09.2022</c:v>
                </c:pt>
                <c:pt idx="5">
                  <c:v>01.10.2022</c:v>
                </c:pt>
                <c:pt idx="6">
                  <c:v>11.10.2022</c:v>
                </c:pt>
                <c:pt idx="7">
                  <c:v>21.10.2022</c:v>
                </c:pt>
                <c:pt idx="8">
                  <c:v>01.11.2022</c:v>
                </c:pt>
                <c:pt idx="9">
                  <c:v>03.11.2022</c:v>
                </c:pt>
                <c:pt idx="10">
                  <c:v>21.11.2022</c:v>
                </c:pt>
                <c:pt idx="11">
                  <c:v>01.12.2022</c:v>
                </c:pt>
                <c:pt idx="12">
                  <c:v>11.12.2022</c:v>
                </c:pt>
                <c:pt idx="13">
                  <c:v>21.12.2022</c:v>
                </c:pt>
                <c:pt idx="14">
                  <c:v>21.01.2023</c:v>
                </c:pt>
                <c:pt idx="15">
                  <c:v>01.02.2023</c:v>
                </c:pt>
                <c:pt idx="16">
                  <c:v>11.02.2023</c:v>
                </c:pt>
                <c:pt idx="17">
                  <c:v>21.02.2023</c:v>
                </c:pt>
                <c:pt idx="18">
                  <c:v>01.03.2023</c:v>
                </c:pt>
                <c:pt idx="19">
                  <c:v>11.03.2023</c:v>
                </c:pt>
                <c:pt idx="20">
                  <c:v>21.03.2023</c:v>
                </c:pt>
                <c:pt idx="21">
                  <c:v>01.04.2023</c:v>
                </c:pt>
                <c:pt idx="22">
                  <c:v>11.04.2023</c:v>
                </c:pt>
                <c:pt idx="23">
                  <c:v>15.09.2023</c:v>
                </c:pt>
                <c:pt idx="24">
                  <c:v>01.10.2023</c:v>
                </c:pt>
                <c:pt idx="25">
                  <c:v>15.10.2023</c:v>
                </c:pt>
                <c:pt idx="26">
                  <c:v>01.11.2023</c:v>
                </c:pt>
                <c:pt idx="27">
                  <c:v>15.11.2023</c:v>
                </c:pt>
                <c:pt idx="28">
                  <c:v>01.12.2023</c:v>
                </c:pt>
                <c:pt idx="29">
                  <c:v>15.12.2023</c:v>
                </c:pt>
                <c:pt idx="30">
                  <c:v>01.01.2024</c:v>
                </c:pt>
                <c:pt idx="31">
                  <c:v>15.01.2024</c:v>
                </c:pt>
                <c:pt idx="32">
                  <c:v>01.02.2024</c:v>
                </c:pt>
                <c:pt idx="33">
                  <c:v>15.02.2024</c:v>
                </c:pt>
                <c:pt idx="34">
                  <c:v>15.03.2024</c:v>
                </c:pt>
                <c:pt idx="35">
                  <c:v>01.04.2024</c:v>
                </c:pt>
                <c:pt idx="36">
                  <c:v>15.04.2024</c:v>
                </c:pt>
                <c:pt idx="37">
                  <c:v>01.05.2024</c:v>
                </c:pt>
                <c:pt idx="38">
                  <c:v>15.05.2024</c:v>
                </c:pt>
                <c:pt idx="39">
                  <c:v>01.06.2024</c:v>
                </c:pt>
                <c:pt idx="40">
                  <c:v>01.09.2024</c:v>
                </c:pt>
                <c:pt idx="41">
                  <c:v>15.10.2024</c:v>
                </c:pt>
                <c:pt idx="42">
                  <c:v>01.11.2024</c:v>
                </c:pt>
                <c:pt idx="43">
                  <c:v>15.11.2024</c:v>
                </c:pt>
                <c:pt idx="44">
                  <c:v>01.12.2024</c:v>
                </c:pt>
                <c:pt idx="45">
                  <c:v>15.12.2024</c:v>
                </c:pt>
                <c:pt idx="46">
                  <c:v>01.01.2025</c:v>
                </c:pt>
                <c:pt idx="47">
                  <c:v>15.01.2025</c:v>
                </c:pt>
                <c:pt idx="48">
                  <c:v>01.03.2025</c:v>
                </c:pt>
                <c:pt idx="49">
                  <c:v>01.04.2025</c:v>
                </c:pt>
                <c:pt idx="50">
                  <c:v>01.05.2025</c:v>
                </c:pt>
                <c:pt idx="51">
                  <c:v>01.06.2025</c:v>
                </c:pt>
                <c:pt idx="52">
                  <c:v>01.09.2025</c:v>
                </c:pt>
                <c:pt idx="53">
                  <c:v>01.10.2025</c:v>
                </c:pt>
                <c:pt idx="54">
                  <c:v>01.11.2025</c:v>
                </c:pt>
                <c:pt idx="55">
                  <c:v>01.12.2025</c:v>
                </c:pt>
                <c:pt idx="56">
                  <c:v>01.01.2026</c:v>
                </c:pt>
                <c:pt idx="57">
                  <c:v>01.02.2026</c:v>
                </c:pt>
                <c:pt idx="58">
                  <c:v>01.03.2026</c:v>
                </c:pt>
                <c:pt idx="59">
                  <c:v>01.04.2026</c:v>
                </c:pt>
                <c:pt idx="60">
                  <c:v>01.05.2026</c:v>
                </c:pt>
              </c:strCache>
            </c:strRef>
          </c:cat>
          <c:val>
            <c:numRef>
              <c:f>'Україна по датах'!$L$2:$L$62</c:f>
              <c:numCache>
                <c:formatCode>0.0%</c:formatCode>
                <c:ptCount val="61"/>
                <c:pt idx="0">
                  <c:v>0.29027822630929517</c:v>
                </c:pt>
                <c:pt idx="1">
                  <c:v>0.27059579387840427</c:v>
                </c:pt>
                <c:pt idx="2">
                  <c:v>0.28505874634970818</c:v>
                </c:pt>
                <c:pt idx="3">
                  <c:v>0.23985708465961905</c:v>
                </c:pt>
                <c:pt idx="4">
                  <c:v>0.26162218644827467</c:v>
                </c:pt>
                <c:pt idx="5">
                  <c:v>0.27215370535425837</c:v>
                </c:pt>
                <c:pt idx="6">
                  <c:v>0.17239519937815087</c:v>
                </c:pt>
                <c:pt idx="7">
                  <c:v>0.2035392334258074</c:v>
                </c:pt>
                <c:pt idx="8">
                  <c:v>0.21523853086708422</c:v>
                </c:pt>
                <c:pt idx="9">
                  <c:v>0.21318939536214776</c:v>
                </c:pt>
                <c:pt idx="10">
                  <c:v>0.22899384318949048</c:v>
                </c:pt>
                <c:pt idx="11">
                  <c:v>0.2625124681357503</c:v>
                </c:pt>
                <c:pt idx="12">
                  <c:v>0.26365099004130937</c:v>
                </c:pt>
                <c:pt idx="13">
                  <c:v>0.26540190883714709</c:v>
                </c:pt>
                <c:pt idx="14">
                  <c:v>0.26540190883714709</c:v>
                </c:pt>
                <c:pt idx="15">
                  <c:v>0.27720624515794856</c:v>
                </c:pt>
                <c:pt idx="16">
                  <c:v>0.2658531447614933</c:v>
                </c:pt>
                <c:pt idx="17">
                  <c:v>0.25517054608325385</c:v>
                </c:pt>
                <c:pt idx="18">
                  <c:v>0.24915566673688411</c:v>
                </c:pt>
                <c:pt idx="19">
                  <c:v>0.26031333289127562</c:v>
                </c:pt>
                <c:pt idx="20">
                  <c:v>0.25879598762376071</c:v>
                </c:pt>
                <c:pt idx="21">
                  <c:v>0.25499325855512966</c:v>
                </c:pt>
                <c:pt idx="22">
                  <c:v>0.25755256336245036</c:v>
                </c:pt>
                <c:pt idx="23">
                  <c:v>0.23845648212201032</c:v>
                </c:pt>
                <c:pt idx="24">
                  <c:v>0.22998962211508786</c:v>
                </c:pt>
                <c:pt idx="25">
                  <c:v>0.23291655329529112</c:v>
                </c:pt>
                <c:pt idx="26">
                  <c:v>0.21770707101847614</c:v>
                </c:pt>
                <c:pt idx="27">
                  <c:v>0.22051702763887052</c:v>
                </c:pt>
                <c:pt idx="28">
                  <c:v>0.21867518749219964</c:v>
                </c:pt>
                <c:pt idx="29">
                  <c:v>0.22143066660358612</c:v>
                </c:pt>
                <c:pt idx="30">
                  <c:v>0.2169360292144753</c:v>
                </c:pt>
                <c:pt idx="31">
                  <c:v>0.22059100284325814</c:v>
                </c:pt>
                <c:pt idx="32">
                  <c:v>0.21500830790359748</c:v>
                </c:pt>
                <c:pt idx="33">
                  <c:v>0.21538691699043408</c:v>
                </c:pt>
                <c:pt idx="34">
                  <c:v>0.22952399438843213</c:v>
                </c:pt>
                <c:pt idx="35">
                  <c:v>0.23269051710981675</c:v>
                </c:pt>
                <c:pt idx="36">
                  <c:v>0.23336854850197047</c:v>
                </c:pt>
                <c:pt idx="37">
                  <c:v>0.23282934463589539</c:v>
                </c:pt>
                <c:pt idx="38">
                  <c:v>0.23328682410491494</c:v>
                </c:pt>
                <c:pt idx="39">
                  <c:v>0.24037775896891658</c:v>
                </c:pt>
                <c:pt idx="40">
                  <c:v>0.20039062142832009</c:v>
                </c:pt>
                <c:pt idx="41">
                  <c:v>0.19486429523160131</c:v>
                </c:pt>
                <c:pt idx="42">
                  <c:v>0.1916897920681323</c:v>
                </c:pt>
                <c:pt idx="43">
                  <c:v>0.20719015423751672</c:v>
                </c:pt>
                <c:pt idx="44">
                  <c:v>0.20667380012917447</c:v>
                </c:pt>
                <c:pt idx="45">
                  <c:v>0.19897828397613351</c:v>
                </c:pt>
                <c:pt idx="46">
                  <c:v>0.19878966434938691</c:v>
                </c:pt>
                <c:pt idx="47">
                  <c:v>0.1964668925530462</c:v>
                </c:pt>
                <c:pt idx="48">
                  <c:v>0.19858175738944164</c:v>
                </c:pt>
                <c:pt idx="49">
                  <c:v>0.20069513209702014</c:v>
                </c:pt>
                <c:pt idx="50">
                  <c:v>0.20301538473058336</c:v>
                </c:pt>
                <c:pt idx="51">
                  <c:v>0.20211941706001557</c:v>
                </c:pt>
                <c:pt idx="52">
                  <c:v>0.1890815357843435</c:v>
                </c:pt>
                <c:pt idx="53">
                  <c:v>0.17239572574237413</c:v>
                </c:pt>
                <c:pt idx="54">
                  <c:v>0.16304913328916795</c:v>
                </c:pt>
                <c:pt idx="55">
                  <c:v>0.15794963563271333</c:v>
                </c:pt>
                <c:pt idx="56">
                  <c:v>0.1576149728981798</c:v>
                </c:pt>
                <c:pt idx="57">
                  <c:v>0.14376690926041991</c:v>
                </c:pt>
                <c:pt idx="58">
                  <c:v>0.16763775279344181</c:v>
                </c:pt>
                <c:pt idx="59">
                  <c:v>0.1558489539369502</c:v>
                </c:pt>
                <c:pt idx="60">
                  <c:v>0.1551756673012612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04E-4ACF-9D0A-F341C71970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4125424"/>
        <c:axId val="294125904"/>
      </c:lineChart>
      <c:catAx>
        <c:axId val="29412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294125904"/>
        <c:crosses val="autoZero"/>
        <c:auto val="1"/>
        <c:lblAlgn val="ctr"/>
        <c:lblOffset val="100"/>
        <c:noMultiLvlLbl val="0"/>
      </c:catAx>
      <c:valAx>
        <c:axId val="29412590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294125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/>
        </p:blipFill>
        <p:spPr>
          <a:xfrm>
            <a:off x="0" y="38100"/>
            <a:ext cx="16256000" cy="90297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A5722A1-C278-FD04-80CD-4C9C7CD62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7162800"/>
            <a:ext cx="3152188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7989107-EF9A-49BC-0D77-451971C57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7467600"/>
            <a:ext cx="174366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1">
            <a:extLst>
              <a:ext uri="{FF2B5EF4-FFF2-40B4-BE49-F238E27FC236}">
                <a16:creationId xmlns:a16="http://schemas.microsoft.com/office/drawing/2014/main" id="{353EB959-4128-A496-AB09-F8784A8191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523056"/>
              </p:ext>
            </p:extLst>
          </p:nvPr>
        </p:nvGraphicFramePr>
        <p:xfrm>
          <a:off x="203200" y="0"/>
          <a:ext cx="15925800" cy="9143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/>
        </p:blipFill>
        <p:spPr>
          <a:xfrm>
            <a:off x="0" y="38100"/>
            <a:ext cx="16256000" cy="89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32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/>
        </p:blipFill>
        <p:spPr>
          <a:xfrm>
            <a:off x="0" y="38100"/>
            <a:ext cx="16256000" cy="895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/>
        </p:blipFill>
        <p:spPr>
          <a:xfrm>
            <a:off x="0" y="38100"/>
            <a:ext cx="16256000" cy="90297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/>
        </p:blipFill>
        <p:spPr>
          <a:xfrm>
            <a:off x="0" y="38100"/>
            <a:ext cx="16256000" cy="90297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/>
        </p:blipFill>
        <p:spPr>
          <a:xfrm>
            <a:off x="0" y="38100"/>
            <a:ext cx="16256000" cy="9029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20"/>
          <a:stretch/>
        </p:blipFill>
        <p:spPr>
          <a:xfrm>
            <a:off x="0" y="38100"/>
            <a:ext cx="16256000" cy="9029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28E62A-4B5D-17ED-0439-8C15AA149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00" y="8756634"/>
            <a:ext cx="1524000" cy="31116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781"/>
          <a:stretch/>
        </p:blipFill>
        <p:spPr>
          <a:xfrm>
            <a:off x="0" y="38100"/>
            <a:ext cx="16256000" cy="895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/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/>
        </p:blipFill>
        <p:spPr>
          <a:xfrm>
            <a:off x="-1847" y="27708"/>
            <a:ext cx="16256000" cy="904009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/>
        </p:blipFill>
        <p:spPr>
          <a:xfrm>
            <a:off x="0" y="38100"/>
            <a:ext cx="16256000" cy="90297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/>
        </p:blipFill>
        <p:spPr>
          <a:xfrm>
            <a:off x="0" y="38100"/>
            <a:ext cx="16256000" cy="9029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/>
        </p:blipFill>
        <p:spPr>
          <a:xfrm>
            <a:off x="0" y="38100"/>
            <a:ext cx="16256000" cy="895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/>
        </p:blipFill>
        <p:spPr>
          <a:xfrm>
            <a:off x="0" y="38100"/>
            <a:ext cx="16256000" cy="895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19</Words>
  <Application>Microsoft Office PowerPoint</Application>
  <PresentationFormat>Довільний</PresentationFormat>
  <Paragraphs>1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Andrii Lytvynchuk</cp:lastModifiedBy>
  <cp:revision>4</cp:revision>
  <dcterms:created xsi:type="dcterms:W3CDTF">2006-08-16T00:00:00Z</dcterms:created>
  <dcterms:modified xsi:type="dcterms:W3CDTF">2026-06-24T07:26:23Z</dcterms:modified>
</cp:coreProperties>
</file>