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27" r:id="rId5"/>
    <p:sldMasterId id="2147483749" r:id="rId6"/>
    <p:sldMasterId id="2147483770" r:id="rId7"/>
  </p:sldMasterIdLst>
  <p:notesMasterIdLst>
    <p:notesMasterId r:id="rId33"/>
  </p:notesMasterIdLst>
  <p:handoutMasterIdLst>
    <p:handoutMasterId r:id="rId34"/>
  </p:handoutMasterIdLst>
  <p:sldIdLst>
    <p:sldId id="266" r:id="rId8"/>
    <p:sldId id="258" r:id="rId9"/>
    <p:sldId id="259" r:id="rId10"/>
    <p:sldId id="260" r:id="rId11"/>
    <p:sldId id="263" r:id="rId12"/>
    <p:sldId id="2980" r:id="rId13"/>
    <p:sldId id="2981" r:id="rId14"/>
    <p:sldId id="2982" r:id="rId15"/>
    <p:sldId id="2983" r:id="rId16"/>
    <p:sldId id="2971" r:id="rId17"/>
    <p:sldId id="278" r:id="rId18"/>
    <p:sldId id="279" r:id="rId19"/>
    <p:sldId id="267" r:id="rId20"/>
    <p:sldId id="268" r:id="rId21"/>
    <p:sldId id="269" r:id="rId22"/>
    <p:sldId id="270" r:id="rId23"/>
    <p:sldId id="271" r:id="rId24"/>
    <p:sldId id="272" r:id="rId25"/>
    <p:sldId id="273" r:id="rId26"/>
    <p:sldId id="274" r:id="rId27"/>
    <p:sldId id="275" r:id="rId28"/>
    <p:sldId id="276" r:id="rId29"/>
    <p:sldId id="277" r:id="rId30"/>
    <p:sldId id="280" r:id="rId31"/>
    <p:sldId id="264" r:id="rId32"/>
  </p:sldIdLst>
  <p:sldSz cx="12244388" cy="683895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2" pos="296" userDrawn="1">
          <p15:clr>
            <a:srgbClr val="A4A3A4"/>
          </p15:clr>
        </p15:guide>
        <p15:guide id="3" orient="horz" pos="79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2D687E-DA9D-B0BF-7D9C-8DE0FF75A491}" name="Tim Bevan" initials="TB" userId="S::tim@european-agency.org::06c0283e-1766-4452-b2bc-0e0290f4ed21" providerId="AD"/>
  <p188:author id="{525C7787-CCFD-93DF-7717-59A5D43A4D2E}" name="Anthoula Kefallinou" initials="AK" userId="S::anthoula@european-agency.org::a01d1e4f-2a37-430c-b5dc-3fd43efb3d5a" providerId="AD"/>
  <p188:author id="{DEA9A2A2-7FAC-E9C8-99F3-B18BCFD0A37B}" name="João Costa" initials="JC" userId="S::Jcosta@european-agency.org::b0c490be-844b-4215-adc8-e1ebaf8e8a73" providerId="AD"/>
  <p188:author id="{AA4986A7-5B0C-F9FB-C45A-C4A42EED05FE}" name="Rachel Mepsted" initials="RM" userId="S::rachel@european-agency.org::8c21b0b7-49ce-4be3-bf3d-67ecdf286e78" providerId="AD"/>
  <p188:author id="{9AD7A7CB-1F30-E5AF-D44D-237A2AB0BC55}" name="João Costa" initials="JC" userId="S::jcosta@european-agency.org::b0c490be-844b-4215-adc8-e1ebaf8e8a73"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21948"/>
    <a:srgbClr val="BFBFBF"/>
    <a:srgbClr val="1E1C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4E91C-25F6-E447-AF74-2E074FD1E9CA}" v="5" dt="2026-06-19T11:10:10.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6438"/>
  </p:normalViewPr>
  <p:slideViewPr>
    <p:cSldViewPr snapToGrid="0">
      <p:cViewPr varScale="1">
        <p:scale>
          <a:sx n="79" d="100"/>
          <a:sy n="79" d="100"/>
        </p:scale>
        <p:origin x="82" y="408"/>
      </p:cViewPr>
      <p:guideLst>
        <p:guide pos="296"/>
        <p:guide orient="horz" pos="793"/>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AE136E-88E1-43DC-88F4-1ACD057A5DD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459A770-5664-49D0-BA59-4D50C427EE2D}">
      <dgm:prSet/>
      <dgm:spPr/>
      <dgm:t>
        <a:bodyPr/>
        <a:lstStyle/>
        <a:p>
          <a:r>
            <a:rPr lang="en-US" baseline="0" dirty="0"/>
            <a:t>INFRASTRUCTURE</a:t>
          </a:r>
          <a:endParaRPr lang="en-US" dirty="0"/>
        </a:p>
      </dgm:t>
    </dgm:pt>
    <dgm:pt modelId="{73EA6D8C-D18D-408B-B09C-96BB8EB21CB2}" type="parTrans" cxnId="{77796D02-FAD6-4B61-BD23-BCC9854E0F20}">
      <dgm:prSet/>
      <dgm:spPr/>
      <dgm:t>
        <a:bodyPr/>
        <a:lstStyle/>
        <a:p>
          <a:endParaRPr lang="en-US"/>
        </a:p>
      </dgm:t>
    </dgm:pt>
    <dgm:pt modelId="{ADD7EB01-B994-4C8B-8F59-38231771BA58}" type="sibTrans" cxnId="{77796D02-FAD6-4B61-BD23-BCC9854E0F20}">
      <dgm:prSet/>
      <dgm:spPr/>
      <dgm:t>
        <a:bodyPr/>
        <a:lstStyle/>
        <a:p>
          <a:endParaRPr lang="en-US"/>
        </a:p>
      </dgm:t>
    </dgm:pt>
    <dgm:pt modelId="{ECF0D0E2-11AA-4913-80ED-BDD45BAC4428}">
      <dgm:prSet/>
      <dgm:spPr/>
      <dgm:t>
        <a:bodyPr/>
        <a:lstStyle/>
        <a:p>
          <a:r>
            <a:rPr lang="en-US" baseline="0" dirty="0"/>
            <a:t>CURRICULUM DESIGN</a:t>
          </a:r>
          <a:endParaRPr lang="en-US" dirty="0"/>
        </a:p>
      </dgm:t>
    </dgm:pt>
    <dgm:pt modelId="{DD1169B0-1BEC-4442-B991-24F8B2FFBF1A}" type="parTrans" cxnId="{8438655A-31BF-47CB-996A-E57EDA89A8AC}">
      <dgm:prSet/>
      <dgm:spPr/>
      <dgm:t>
        <a:bodyPr/>
        <a:lstStyle/>
        <a:p>
          <a:endParaRPr lang="en-US"/>
        </a:p>
      </dgm:t>
    </dgm:pt>
    <dgm:pt modelId="{CBB1B6D8-17B9-4CFD-A54E-D99985C1EFF1}" type="sibTrans" cxnId="{8438655A-31BF-47CB-996A-E57EDA89A8AC}">
      <dgm:prSet/>
      <dgm:spPr/>
      <dgm:t>
        <a:bodyPr/>
        <a:lstStyle/>
        <a:p>
          <a:endParaRPr lang="en-US"/>
        </a:p>
      </dgm:t>
    </dgm:pt>
    <dgm:pt modelId="{19ECDC4D-770C-4693-9CBC-D659302868C4}">
      <dgm:prSet/>
      <dgm:spPr/>
      <dgm:t>
        <a:bodyPr/>
        <a:lstStyle/>
        <a:p>
          <a:r>
            <a:rPr lang="en-US" baseline="0" dirty="0"/>
            <a:t>HUMAN RESOURCES</a:t>
          </a:r>
          <a:endParaRPr lang="en-US" dirty="0"/>
        </a:p>
      </dgm:t>
    </dgm:pt>
    <dgm:pt modelId="{A9904A8B-5530-4A40-B9B2-15C6FC93B6F6}" type="parTrans" cxnId="{5196A12B-0E29-499A-984E-5293F96960F2}">
      <dgm:prSet/>
      <dgm:spPr/>
      <dgm:t>
        <a:bodyPr/>
        <a:lstStyle/>
        <a:p>
          <a:endParaRPr lang="en-US"/>
        </a:p>
      </dgm:t>
    </dgm:pt>
    <dgm:pt modelId="{CFE5CD3E-CCA8-4FF5-A721-8395568538A6}" type="sibTrans" cxnId="{5196A12B-0E29-499A-984E-5293F96960F2}">
      <dgm:prSet/>
      <dgm:spPr/>
      <dgm:t>
        <a:bodyPr/>
        <a:lstStyle/>
        <a:p>
          <a:endParaRPr lang="en-US"/>
        </a:p>
      </dgm:t>
    </dgm:pt>
    <dgm:pt modelId="{3F547A43-F486-4AB6-80A9-C95B59736225}">
      <dgm:prSet/>
      <dgm:spPr/>
      <dgm:t>
        <a:bodyPr/>
        <a:lstStyle/>
        <a:p>
          <a:r>
            <a:rPr lang="en-US" baseline="0" dirty="0"/>
            <a:t>MONITORING POLICIES</a:t>
          </a:r>
          <a:endParaRPr lang="en-US" dirty="0"/>
        </a:p>
      </dgm:t>
    </dgm:pt>
    <dgm:pt modelId="{AE4E51A5-3D0F-49E4-AE4E-E20CD77E1D37}" type="parTrans" cxnId="{93D29C0C-CBFE-4513-8256-FBEC8FE1ACE2}">
      <dgm:prSet/>
      <dgm:spPr/>
      <dgm:t>
        <a:bodyPr/>
        <a:lstStyle/>
        <a:p>
          <a:endParaRPr lang="en-US"/>
        </a:p>
      </dgm:t>
    </dgm:pt>
    <dgm:pt modelId="{0FD7DC2A-6B31-4CBF-8EB8-9B278F3CEF4C}" type="sibTrans" cxnId="{93D29C0C-CBFE-4513-8256-FBEC8FE1ACE2}">
      <dgm:prSet/>
      <dgm:spPr/>
      <dgm:t>
        <a:bodyPr/>
        <a:lstStyle/>
        <a:p>
          <a:endParaRPr lang="en-US"/>
        </a:p>
      </dgm:t>
    </dgm:pt>
    <dgm:pt modelId="{AEBF5FBD-62C3-46DE-95D6-85CEDE6BC721}" type="pres">
      <dgm:prSet presAssocID="{F8AE136E-88E1-43DC-88F4-1ACD057A5DDC}" presName="linear" presStyleCnt="0">
        <dgm:presLayoutVars>
          <dgm:animLvl val="lvl"/>
          <dgm:resizeHandles val="exact"/>
        </dgm:presLayoutVars>
      </dgm:prSet>
      <dgm:spPr/>
    </dgm:pt>
    <dgm:pt modelId="{E5FF7C71-C108-4B10-8209-000EBBFE9ACB}" type="pres">
      <dgm:prSet presAssocID="{1459A770-5664-49D0-BA59-4D50C427EE2D}" presName="parentText" presStyleLbl="node1" presStyleIdx="0" presStyleCnt="4">
        <dgm:presLayoutVars>
          <dgm:chMax val="0"/>
          <dgm:bulletEnabled val="1"/>
        </dgm:presLayoutVars>
      </dgm:prSet>
      <dgm:spPr/>
    </dgm:pt>
    <dgm:pt modelId="{CD364D7B-9C39-44BE-9808-085314FF7645}" type="pres">
      <dgm:prSet presAssocID="{ADD7EB01-B994-4C8B-8F59-38231771BA58}" presName="spacer" presStyleCnt="0"/>
      <dgm:spPr/>
    </dgm:pt>
    <dgm:pt modelId="{631C7BD2-2E35-4DE0-9ADD-4A6F54D8466A}" type="pres">
      <dgm:prSet presAssocID="{ECF0D0E2-11AA-4913-80ED-BDD45BAC4428}" presName="parentText" presStyleLbl="node1" presStyleIdx="1" presStyleCnt="4">
        <dgm:presLayoutVars>
          <dgm:chMax val="0"/>
          <dgm:bulletEnabled val="1"/>
        </dgm:presLayoutVars>
      </dgm:prSet>
      <dgm:spPr/>
    </dgm:pt>
    <dgm:pt modelId="{0DFF1967-67B7-475E-8A95-53718A5A769F}" type="pres">
      <dgm:prSet presAssocID="{CBB1B6D8-17B9-4CFD-A54E-D99985C1EFF1}" presName="spacer" presStyleCnt="0"/>
      <dgm:spPr/>
    </dgm:pt>
    <dgm:pt modelId="{EDB429C9-6589-4A95-9BD5-750885DB2C80}" type="pres">
      <dgm:prSet presAssocID="{19ECDC4D-770C-4693-9CBC-D659302868C4}" presName="parentText" presStyleLbl="node1" presStyleIdx="2" presStyleCnt="4">
        <dgm:presLayoutVars>
          <dgm:chMax val="0"/>
          <dgm:bulletEnabled val="1"/>
        </dgm:presLayoutVars>
      </dgm:prSet>
      <dgm:spPr/>
    </dgm:pt>
    <dgm:pt modelId="{FF46212D-6D22-4C89-A707-C3D8EF596782}" type="pres">
      <dgm:prSet presAssocID="{CFE5CD3E-CCA8-4FF5-A721-8395568538A6}" presName="spacer" presStyleCnt="0"/>
      <dgm:spPr/>
    </dgm:pt>
    <dgm:pt modelId="{F45F17BB-45E4-44E4-A466-1E008617F343}" type="pres">
      <dgm:prSet presAssocID="{3F547A43-F486-4AB6-80A9-C95B59736225}" presName="parentText" presStyleLbl="node1" presStyleIdx="3" presStyleCnt="4">
        <dgm:presLayoutVars>
          <dgm:chMax val="0"/>
          <dgm:bulletEnabled val="1"/>
        </dgm:presLayoutVars>
      </dgm:prSet>
      <dgm:spPr/>
    </dgm:pt>
  </dgm:ptLst>
  <dgm:cxnLst>
    <dgm:cxn modelId="{77796D02-FAD6-4B61-BD23-BCC9854E0F20}" srcId="{F8AE136E-88E1-43DC-88F4-1ACD057A5DDC}" destId="{1459A770-5664-49D0-BA59-4D50C427EE2D}" srcOrd="0" destOrd="0" parTransId="{73EA6D8C-D18D-408B-B09C-96BB8EB21CB2}" sibTransId="{ADD7EB01-B994-4C8B-8F59-38231771BA58}"/>
    <dgm:cxn modelId="{93D29C0C-CBFE-4513-8256-FBEC8FE1ACE2}" srcId="{F8AE136E-88E1-43DC-88F4-1ACD057A5DDC}" destId="{3F547A43-F486-4AB6-80A9-C95B59736225}" srcOrd="3" destOrd="0" parTransId="{AE4E51A5-3D0F-49E4-AE4E-E20CD77E1D37}" sibTransId="{0FD7DC2A-6B31-4CBF-8EB8-9B278F3CEF4C}"/>
    <dgm:cxn modelId="{A5E83B1A-0439-4FF0-8007-A332F96574E1}" type="presOf" srcId="{F8AE136E-88E1-43DC-88F4-1ACD057A5DDC}" destId="{AEBF5FBD-62C3-46DE-95D6-85CEDE6BC721}" srcOrd="0" destOrd="0" presId="urn:microsoft.com/office/officeart/2005/8/layout/vList2"/>
    <dgm:cxn modelId="{5196A12B-0E29-499A-984E-5293F96960F2}" srcId="{F8AE136E-88E1-43DC-88F4-1ACD057A5DDC}" destId="{19ECDC4D-770C-4693-9CBC-D659302868C4}" srcOrd="2" destOrd="0" parTransId="{A9904A8B-5530-4A40-B9B2-15C6FC93B6F6}" sibTransId="{CFE5CD3E-CCA8-4FF5-A721-8395568538A6}"/>
    <dgm:cxn modelId="{42044C3B-5B6D-42CC-9AFE-401A59DE1B25}" type="presOf" srcId="{3F547A43-F486-4AB6-80A9-C95B59736225}" destId="{F45F17BB-45E4-44E4-A466-1E008617F343}" srcOrd="0" destOrd="0" presId="urn:microsoft.com/office/officeart/2005/8/layout/vList2"/>
    <dgm:cxn modelId="{6846153C-B478-4722-99FB-FC40FF39CDBF}" type="presOf" srcId="{ECF0D0E2-11AA-4913-80ED-BDD45BAC4428}" destId="{631C7BD2-2E35-4DE0-9ADD-4A6F54D8466A}" srcOrd="0" destOrd="0" presId="urn:microsoft.com/office/officeart/2005/8/layout/vList2"/>
    <dgm:cxn modelId="{87D19063-2060-4749-86C9-D0220EE1954B}" type="presOf" srcId="{1459A770-5664-49D0-BA59-4D50C427EE2D}" destId="{E5FF7C71-C108-4B10-8209-000EBBFE9ACB}" srcOrd="0" destOrd="0" presId="urn:microsoft.com/office/officeart/2005/8/layout/vList2"/>
    <dgm:cxn modelId="{8438655A-31BF-47CB-996A-E57EDA89A8AC}" srcId="{F8AE136E-88E1-43DC-88F4-1ACD057A5DDC}" destId="{ECF0D0E2-11AA-4913-80ED-BDD45BAC4428}" srcOrd="1" destOrd="0" parTransId="{DD1169B0-1BEC-4442-B991-24F8B2FFBF1A}" sibTransId="{CBB1B6D8-17B9-4CFD-A54E-D99985C1EFF1}"/>
    <dgm:cxn modelId="{B46EFA81-ACDA-4953-8BE8-FAA1F4CF75A7}" type="presOf" srcId="{19ECDC4D-770C-4693-9CBC-D659302868C4}" destId="{EDB429C9-6589-4A95-9BD5-750885DB2C80}" srcOrd="0" destOrd="0" presId="urn:microsoft.com/office/officeart/2005/8/layout/vList2"/>
    <dgm:cxn modelId="{2538423C-9C10-4563-B2AF-2412F2D9D0EC}" type="presParOf" srcId="{AEBF5FBD-62C3-46DE-95D6-85CEDE6BC721}" destId="{E5FF7C71-C108-4B10-8209-000EBBFE9ACB}" srcOrd="0" destOrd="0" presId="urn:microsoft.com/office/officeart/2005/8/layout/vList2"/>
    <dgm:cxn modelId="{6B51A00A-5B12-4347-80E1-0FD1B96C0796}" type="presParOf" srcId="{AEBF5FBD-62C3-46DE-95D6-85CEDE6BC721}" destId="{CD364D7B-9C39-44BE-9808-085314FF7645}" srcOrd="1" destOrd="0" presId="urn:microsoft.com/office/officeart/2005/8/layout/vList2"/>
    <dgm:cxn modelId="{A2ACE330-3F00-4742-B1D7-5EB2566DF8EA}" type="presParOf" srcId="{AEBF5FBD-62C3-46DE-95D6-85CEDE6BC721}" destId="{631C7BD2-2E35-4DE0-9ADD-4A6F54D8466A}" srcOrd="2" destOrd="0" presId="urn:microsoft.com/office/officeart/2005/8/layout/vList2"/>
    <dgm:cxn modelId="{2C77550B-22C7-4E07-A282-D74039DD519D}" type="presParOf" srcId="{AEBF5FBD-62C3-46DE-95D6-85CEDE6BC721}" destId="{0DFF1967-67B7-475E-8A95-53718A5A769F}" srcOrd="3" destOrd="0" presId="urn:microsoft.com/office/officeart/2005/8/layout/vList2"/>
    <dgm:cxn modelId="{ED5B17DF-5220-4624-9CC6-0F44083F725A}" type="presParOf" srcId="{AEBF5FBD-62C3-46DE-95D6-85CEDE6BC721}" destId="{EDB429C9-6589-4A95-9BD5-750885DB2C80}" srcOrd="4" destOrd="0" presId="urn:microsoft.com/office/officeart/2005/8/layout/vList2"/>
    <dgm:cxn modelId="{414CCB3A-1FB1-4B1D-961E-6A5C3F7E8ABC}" type="presParOf" srcId="{AEBF5FBD-62C3-46DE-95D6-85CEDE6BC721}" destId="{FF46212D-6D22-4C89-A707-C3D8EF596782}" srcOrd="5" destOrd="0" presId="urn:microsoft.com/office/officeart/2005/8/layout/vList2"/>
    <dgm:cxn modelId="{7C07EB07-5FA8-45AE-8915-2603537E1B84}" type="presParOf" srcId="{AEBF5FBD-62C3-46DE-95D6-85CEDE6BC721}" destId="{F45F17BB-45E4-44E4-A466-1E008617F34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4CD5D5-4BC0-4560-9B63-BBFD869D8483}"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11AC202E-FDFC-4438-8C27-537A53254AFC}">
      <dgm:prSet phldrT="[Text]"/>
      <dgm:spPr/>
      <dgm:t>
        <a:bodyPr/>
        <a:lstStyle/>
        <a:p>
          <a:r>
            <a:rPr lang="en-GB" b="1" dirty="0"/>
            <a:t>Socio-economic benefits of education</a:t>
          </a:r>
          <a:endParaRPr lang="en-GB" dirty="0"/>
        </a:p>
      </dgm:t>
      <dgm:extLst>
        <a:ext uri="{E40237B7-FDA0-4F09-8148-C483321AD2D9}">
          <dgm14:cNvPr xmlns:dgm14="http://schemas.microsoft.com/office/drawing/2010/diagram" id="0" name="" descr="•Socio-economic benefits of education&#10;•Equity and inclusion in and through education&#10;•Cognitive and socio-emotional skills – the concept of well-being&#10;•Digital transformation&#10;•Lifelong learning&#10;•How humans learn&#10;•Cost efficiency in education&#10;•The role of innovation"/>
        </a:ext>
      </dgm:extLst>
    </dgm:pt>
    <dgm:pt modelId="{F8BB4E6B-581E-4EB7-A4AC-488FBD7FCF66}" type="parTrans" cxnId="{B1FBBC1F-C5AB-409E-92AD-ABBC06E675DC}">
      <dgm:prSet/>
      <dgm:spPr/>
      <dgm:t>
        <a:bodyPr/>
        <a:lstStyle/>
        <a:p>
          <a:endParaRPr lang="en-GB"/>
        </a:p>
      </dgm:t>
    </dgm:pt>
    <dgm:pt modelId="{FCF1E382-86DB-42DA-A723-62C97185E3D5}" type="sibTrans" cxnId="{B1FBBC1F-C5AB-409E-92AD-ABBC06E675DC}">
      <dgm:prSet/>
      <dgm:spPr/>
      <dgm:t>
        <a:bodyPr/>
        <a:lstStyle/>
        <a:p>
          <a:endParaRPr lang="en-GB"/>
        </a:p>
      </dgm:t>
    </dgm:pt>
    <dgm:pt modelId="{EC980611-F7EA-4D94-849B-64D9A10CFD45}">
      <dgm:prSet/>
      <dgm:spPr/>
      <dgm:t>
        <a:bodyPr/>
        <a:lstStyle/>
        <a:p>
          <a:r>
            <a:rPr lang="en-US" dirty="0"/>
            <a:t>Equity and inclusion in and through education</a:t>
          </a:r>
        </a:p>
      </dgm:t>
      <dgm:extLst>
        <a:ext uri="{E40237B7-FDA0-4F09-8148-C483321AD2D9}">
          <dgm14:cNvPr xmlns:dgm14="http://schemas.microsoft.com/office/drawing/2010/diagram" id="0" name="" descr="•Socio-economic benefits of education&#10;•Equity and inclusion in and through education&#10;•Cognitive and socio-emotional skills – the concept of well-being&#10;•Digital transformation&#10;•Lifelong learning&#10;•How humans learn&#10;•Cost efficiency in education&#10;•The role of innovation"/>
        </a:ext>
      </dgm:extLst>
    </dgm:pt>
    <dgm:pt modelId="{1CD8C608-BDBA-46A1-86FD-217A5F0E5593}" type="parTrans" cxnId="{7B5DE7DB-9D7F-4E81-808F-D5D124228658}">
      <dgm:prSet/>
      <dgm:spPr/>
      <dgm:t>
        <a:bodyPr/>
        <a:lstStyle/>
        <a:p>
          <a:endParaRPr lang="en-GB"/>
        </a:p>
      </dgm:t>
    </dgm:pt>
    <dgm:pt modelId="{3BFB49EC-A84B-4408-A69A-4714CA85C4ED}" type="sibTrans" cxnId="{7B5DE7DB-9D7F-4E81-808F-D5D124228658}">
      <dgm:prSet/>
      <dgm:spPr/>
      <dgm:t>
        <a:bodyPr/>
        <a:lstStyle/>
        <a:p>
          <a:endParaRPr lang="en-GB"/>
        </a:p>
      </dgm:t>
    </dgm:pt>
    <dgm:pt modelId="{348C7FBF-C6FE-4C55-9542-29EB441CDD0A}">
      <dgm:prSet/>
      <dgm:spPr/>
      <dgm:t>
        <a:bodyPr/>
        <a:lstStyle/>
        <a:p>
          <a:r>
            <a:rPr lang="en-GB" b="1" dirty="0"/>
            <a:t>Cognitive and socio-emotional skills – the concept of well-being</a:t>
          </a:r>
          <a:endParaRPr lang="en-US" dirty="0"/>
        </a:p>
      </dgm:t>
      <dgm:extLst>
        <a:ext uri="{E40237B7-FDA0-4F09-8148-C483321AD2D9}">
          <dgm14:cNvPr xmlns:dgm14="http://schemas.microsoft.com/office/drawing/2010/diagram" id="0" name="" descr="•Socio-economic benefits of education&#10;•Equity and inclusion in and through education&#10;•Cognitive and socio-emotional skills – the concept of well-being&#10;•Digital transformation&#10;•Lifelong learning&#10;•How humans learn&#10;•Cost efficiency in education&#10;•The role of innovation"/>
        </a:ext>
      </dgm:extLst>
    </dgm:pt>
    <dgm:pt modelId="{7B024F84-9A92-4FE3-AC43-B7601E684624}" type="parTrans" cxnId="{A1B6A530-17DD-43C4-B859-6F6295348235}">
      <dgm:prSet/>
      <dgm:spPr/>
      <dgm:t>
        <a:bodyPr/>
        <a:lstStyle/>
        <a:p>
          <a:endParaRPr lang="en-GB"/>
        </a:p>
      </dgm:t>
    </dgm:pt>
    <dgm:pt modelId="{CD013D5C-66CC-44A4-9B1E-D9F3FA5F55C9}" type="sibTrans" cxnId="{A1B6A530-17DD-43C4-B859-6F6295348235}">
      <dgm:prSet/>
      <dgm:spPr/>
      <dgm:t>
        <a:bodyPr/>
        <a:lstStyle/>
        <a:p>
          <a:endParaRPr lang="en-GB"/>
        </a:p>
      </dgm:t>
    </dgm:pt>
    <dgm:pt modelId="{812D809E-239B-441F-931D-6A6DDFF14C08}">
      <dgm:prSet/>
      <dgm:spPr/>
      <dgm:t>
        <a:bodyPr/>
        <a:lstStyle/>
        <a:p>
          <a:r>
            <a:rPr lang="en-GB" b="1" dirty="0"/>
            <a:t>Digital transformation</a:t>
          </a:r>
          <a:endParaRPr lang="en-US" dirty="0"/>
        </a:p>
      </dgm:t>
      <dgm:extLst>
        <a:ext uri="{E40237B7-FDA0-4F09-8148-C483321AD2D9}">
          <dgm14:cNvPr xmlns:dgm14="http://schemas.microsoft.com/office/drawing/2010/diagram" id="0" name="" descr="•Socio-economic benefits of education&#10;•Equity and inclusion in and through education&#10;•Cognitive and socio-emotional skills – the concept of well-being&#10;•Digital transformation&#10;•Lifelong learning&#10;•How humans learn&#10;•Cost efficiency in education&#10;•The role of innovation"/>
        </a:ext>
      </dgm:extLst>
    </dgm:pt>
    <dgm:pt modelId="{8E98EDA2-7ADF-4FD7-A1AA-059D3A30F4B6}" type="parTrans" cxnId="{849266FC-A781-4CBB-AA5D-3A1CF120ED2A}">
      <dgm:prSet/>
      <dgm:spPr/>
      <dgm:t>
        <a:bodyPr/>
        <a:lstStyle/>
        <a:p>
          <a:endParaRPr lang="en-GB"/>
        </a:p>
      </dgm:t>
    </dgm:pt>
    <dgm:pt modelId="{9340313E-F9CD-4D52-9171-62C951E26B55}" type="sibTrans" cxnId="{849266FC-A781-4CBB-AA5D-3A1CF120ED2A}">
      <dgm:prSet/>
      <dgm:spPr/>
      <dgm:t>
        <a:bodyPr/>
        <a:lstStyle/>
        <a:p>
          <a:endParaRPr lang="en-GB"/>
        </a:p>
      </dgm:t>
    </dgm:pt>
    <dgm:pt modelId="{8D1802AE-EE77-4580-A11B-1786C48EDE3D}">
      <dgm:prSet/>
      <dgm:spPr/>
      <dgm:t>
        <a:bodyPr/>
        <a:lstStyle/>
        <a:p>
          <a:r>
            <a:rPr lang="en-GB" b="1" dirty="0"/>
            <a:t>Lifelong learning</a:t>
          </a:r>
          <a:endParaRPr lang="en-US" dirty="0"/>
        </a:p>
      </dgm:t>
      <dgm:extLst>
        <a:ext uri="{E40237B7-FDA0-4F09-8148-C483321AD2D9}">
          <dgm14:cNvPr xmlns:dgm14="http://schemas.microsoft.com/office/drawing/2010/diagram" id="0" name="" descr="•Socio-economic benefits of education&#10;•Equity and inclusion in and through education&#10;•Cognitive and socio-emotional skills – the concept of well-being&#10;•Digital transformation&#10;•Lifelong learning&#10;•How humans learn&#10;•Cost efficiency in education&#10;•The role of innovation"/>
        </a:ext>
      </dgm:extLst>
    </dgm:pt>
    <dgm:pt modelId="{2EA9F3A5-D7B8-4BC4-A58A-7DD7D30AC335}" type="parTrans" cxnId="{A295BDA3-4B23-4148-BBC5-BEE794840800}">
      <dgm:prSet/>
      <dgm:spPr/>
      <dgm:t>
        <a:bodyPr/>
        <a:lstStyle/>
        <a:p>
          <a:endParaRPr lang="en-GB"/>
        </a:p>
      </dgm:t>
    </dgm:pt>
    <dgm:pt modelId="{9FFFEE61-7295-49BB-BB6F-9D3B8D83DCDA}" type="sibTrans" cxnId="{A295BDA3-4B23-4148-BBC5-BEE794840800}">
      <dgm:prSet/>
      <dgm:spPr/>
      <dgm:t>
        <a:bodyPr/>
        <a:lstStyle/>
        <a:p>
          <a:endParaRPr lang="en-GB"/>
        </a:p>
      </dgm:t>
    </dgm:pt>
    <dgm:pt modelId="{D631A652-F4A4-41E3-91F9-EC216592E57C}">
      <dgm:prSet/>
      <dgm:spPr/>
      <dgm:t>
        <a:bodyPr/>
        <a:lstStyle/>
        <a:p>
          <a:r>
            <a:rPr lang="en-GB" b="1" dirty="0"/>
            <a:t>How humans learn</a:t>
          </a:r>
          <a:endParaRPr lang="en-US" dirty="0"/>
        </a:p>
      </dgm:t>
      <dgm:extLst>
        <a:ext uri="{E40237B7-FDA0-4F09-8148-C483321AD2D9}">
          <dgm14:cNvPr xmlns:dgm14="http://schemas.microsoft.com/office/drawing/2010/diagram" id="0" name="" descr="•Socio-economic benefits of education&#10;•Equity and inclusion in and through education&#10;•Cognitive and socio-emotional skills – the concept of well-being&#10;•Digital transformation&#10;•Lifelong learning&#10;•How humans learn&#10;•Cost efficiency in education&#10;•The role of innovation"/>
        </a:ext>
      </dgm:extLst>
    </dgm:pt>
    <dgm:pt modelId="{EBD8E140-E38F-4686-9780-F565953F74B0}" type="parTrans" cxnId="{D6BEA5BC-7729-4458-B8A3-11260F170B5F}">
      <dgm:prSet/>
      <dgm:spPr/>
      <dgm:t>
        <a:bodyPr/>
        <a:lstStyle/>
        <a:p>
          <a:endParaRPr lang="en-GB"/>
        </a:p>
      </dgm:t>
    </dgm:pt>
    <dgm:pt modelId="{DF9B0096-22A3-4FC8-9410-DEB032B3A6A3}" type="sibTrans" cxnId="{D6BEA5BC-7729-4458-B8A3-11260F170B5F}">
      <dgm:prSet/>
      <dgm:spPr/>
      <dgm:t>
        <a:bodyPr/>
        <a:lstStyle/>
        <a:p>
          <a:endParaRPr lang="en-GB"/>
        </a:p>
      </dgm:t>
    </dgm:pt>
    <dgm:pt modelId="{BF0D998E-C77E-467E-A7B2-11217D4ED072}">
      <dgm:prSet/>
      <dgm:spPr/>
      <dgm:t>
        <a:bodyPr/>
        <a:lstStyle/>
        <a:p>
          <a:r>
            <a:rPr lang="en-GB" b="1" dirty="0"/>
            <a:t>Cost efficiency in education</a:t>
          </a:r>
          <a:endParaRPr lang="en-US" dirty="0"/>
        </a:p>
      </dgm:t>
      <dgm:extLst>
        <a:ext uri="{E40237B7-FDA0-4F09-8148-C483321AD2D9}">
          <dgm14:cNvPr xmlns:dgm14="http://schemas.microsoft.com/office/drawing/2010/diagram" id="0" name="" descr="•Socio-economic benefits of education&#10;•Equity and inclusion in and through education&#10;•Cognitive and socio-emotional skills – the concept of well-being&#10;•Digital transformation&#10;•Lifelong learning&#10;•How humans learn&#10;•Cost efficiency in education&#10;•The role of innovation"/>
        </a:ext>
      </dgm:extLst>
    </dgm:pt>
    <dgm:pt modelId="{71ED796D-8265-42CE-9874-9D45F3FBAEF5}" type="parTrans" cxnId="{174611B5-33E7-4BD3-ACA3-08813302FE07}">
      <dgm:prSet/>
      <dgm:spPr/>
      <dgm:t>
        <a:bodyPr/>
        <a:lstStyle/>
        <a:p>
          <a:endParaRPr lang="en-GB"/>
        </a:p>
      </dgm:t>
    </dgm:pt>
    <dgm:pt modelId="{3824CED7-E88A-44D0-BF48-3C3BA4584D25}" type="sibTrans" cxnId="{174611B5-33E7-4BD3-ACA3-08813302FE07}">
      <dgm:prSet/>
      <dgm:spPr/>
      <dgm:t>
        <a:bodyPr/>
        <a:lstStyle/>
        <a:p>
          <a:endParaRPr lang="en-GB"/>
        </a:p>
      </dgm:t>
    </dgm:pt>
    <dgm:pt modelId="{6F7FDCED-26CE-413F-A69D-3EDAB19B753A}">
      <dgm:prSet/>
      <dgm:spPr/>
      <dgm:t>
        <a:bodyPr/>
        <a:lstStyle/>
        <a:p>
          <a:r>
            <a:rPr lang="en-GB" b="1" dirty="0"/>
            <a:t>The role of innovation</a:t>
          </a:r>
          <a:endParaRPr lang="en-US" dirty="0"/>
        </a:p>
      </dgm:t>
      <dgm:extLst>
        <a:ext uri="{E40237B7-FDA0-4F09-8148-C483321AD2D9}">
          <dgm14:cNvPr xmlns:dgm14="http://schemas.microsoft.com/office/drawing/2010/diagram" id="0" name="" descr="•Socio-economic benefits of education&#10;•Equity and inclusion in and through education&#10;•Cognitive and socio-emotional skills – the concept of well-being&#10;•Digital transformation&#10;•Lifelong learning&#10;•How humans learn&#10;•Cost efficiency in education&#10;•The role of innovation"/>
        </a:ext>
      </dgm:extLst>
    </dgm:pt>
    <dgm:pt modelId="{EEB68D33-4644-47DB-803A-75182A408901}" type="parTrans" cxnId="{05721AE6-145F-4389-B621-4164AF396A25}">
      <dgm:prSet/>
      <dgm:spPr/>
      <dgm:t>
        <a:bodyPr/>
        <a:lstStyle/>
        <a:p>
          <a:endParaRPr lang="en-GB"/>
        </a:p>
      </dgm:t>
    </dgm:pt>
    <dgm:pt modelId="{216D804F-A09B-4C93-8D9E-561BCED49671}" type="sibTrans" cxnId="{05721AE6-145F-4389-B621-4164AF396A25}">
      <dgm:prSet/>
      <dgm:spPr/>
      <dgm:t>
        <a:bodyPr/>
        <a:lstStyle/>
        <a:p>
          <a:endParaRPr lang="en-GB"/>
        </a:p>
      </dgm:t>
    </dgm:pt>
    <dgm:pt modelId="{B25E4315-24A1-413E-8CD6-249DB8067D98}" type="pres">
      <dgm:prSet presAssocID="{C54CD5D5-4BC0-4560-9B63-BBFD869D8483}" presName="linear" presStyleCnt="0">
        <dgm:presLayoutVars>
          <dgm:animLvl val="lvl"/>
          <dgm:resizeHandles val="exact"/>
        </dgm:presLayoutVars>
      </dgm:prSet>
      <dgm:spPr/>
    </dgm:pt>
    <dgm:pt modelId="{1BB46023-8324-4962-A241-613058A0B3BE}" type="pres">
      <dgm:prSet presAssocID="{11AC202E-FDFC-4438-8C27-537A53254AFC}" presName="parentText" presStyleLbl="node1" presStyleIdx="0" presStyleCnt="8">
        <dgm:presLayoutVars>
          <dgm:chMax val="0"/>
          <dgm:bulletEnabled val="1"/>
        </dgm:presLayoutVars>
      </dgm:prSet>
      <dgm:spPr/>
    </dgm:pt>
    <dgm:pt modelId="{B66A0872-AF51-4FD3-83D1-129B6987556D}" type="pres">
      <dgm:prSet presAssocID="{FCF1E382-86DB-42DA-A723-62C97185E3D5}" presName="spacer" presStyleCnt="0"/>
      <dgm:spPr/>
    </dgm:pt>
    <dgm:pt modelId="{3DC1FD26-3AB3-4F0B-8381-6F29F5FDE237}" type="pres">
      <dgm:prSet presAssocID="{EC980611-F7EA-4D94-849B-64D9A10CFD45}" presName="parentText" presStyleLbl="node1" presStyleIdx="1" presStyleCnt="8">
        <dgm:presLayoutVars>
          <dgm:chMax val="0"/>
          <dgm:bulletEnabled val="1"/>
        </dgm:presLayoutVars>
      </dgm:prSet>
      <dgm:spPr/>
    </dgm:pt>
    <dgm:pt modelId="{B1C2B6E1-2C21-4348-8A95-CE2213E286B5}" type="pres">
      <dgm:prSet presAssocID="{3BFB49EC-A84B-4408-A69A-4714CA85C4ED}" presName="spacer" presStyleCnt="0"/>
      <dgm:spPr/>
    </dgm:pt>
    <dgm:pt modelId="{ABE08589-28F7-4A7A-9BCB-92DE731FAC63}" type="pres">
      <dgm:prSet presAssocID="{348C7FBF-C6FE-4C55-9542-29EB441CDD0A}" presName="parentText" presStyleLbl="node1" presStyleIdx="2" presStyleCnt="8">
        <dgm:presLayoutVars>
          <dgm:chMax val="0"/>
          <dgm:bulletEnabled val="1"/>
        </dgm:presLayoutVars>
      </dgm:prSet>
      <dgm:spPr/>
    </dgm:pt>
    <dgm:pt modelId="{FA80C7D2-A702-4964-86FA-94A350D31CA7}" type="pres">
      <dgm:prSet presAssocID="{CD013D5C-66CC-44A4-9B1E-D9F3FA5F55C9}" presName="spacer" presStyleCnt="0"/>
      <dgm:spPr/>
    </dgm:pt>
    <dgm:pt modelId="{53452B70-6D2E-4314-B01D-B0CE8FDDB5A8}" type="pres">
      <dgm:prSet presAssocID="{812D809E-239B-441F-931D-6A6DDFF14C08}" presName="parentText" presStyleLbl="node1" presStyleIdx="3" presStyleCnt="8">
        <dgm:presLayoutVars>
          <dgm:chMax val="0"/>
          <dgm:bulletEnabled val="1"/>
        </dgm:presLayoutVars>
      </dgm:prSet>
      <dgm:spPr/>
    </dgm:pt>
    <dgm:pt modelId="{E6F586FD-D670-4BC8-A12A-5D583AFE4ED9}" type="pres">
      <dgm:prSet presAssocID="{9340313E-F9CD-4D52-9171-62C951E26B55}" presName="spacer" presStyleCnt="0"/>
      <dgm:spPr/>
    </dgm:pt>
    <dgm:pt modelId="{B1211961-D912-4B0E-BECD-9B5B895ED976}" type="pres">
      <dgm:prSet presAssocID="{8D1802AE-EE77-4580-A11B-1786C48EDE3D}" presName="parentText" presStyleLbl="node1" presStyleIdx="4" presStyleCnt="8">
        <dgm:presLayoutVars>
          <dgm:chMax val="0"/>
          <dgm:bulletEnabled val="1"/>
        </dgm:presLayoutVars>
      </dgm:prSet>
      <dgm:spPr/>
    </dgm:pt>
    <dgm:pt modelId="{994C4900-34DC-4669-A69B-F2620D809F6C}" type="pres">
      <dgm:prSet presAssocID="{9FFFEE61-7295-49BB-BB6F-9D3B8D83DCDA}" presName="spacer" presStyleCnt="0"/>
      <dgm:spPr/>
    </dgm:pt>
    <dgm:pt modelId="{79345578-5001-40FD-BF20-CAB55E521974}" type="pres">
      <dgm:prSet presAssocID="{D631A652-F4A4-41E3-91F9-EC216592E57C}" presName="parentText" presStyleLbl="node1" presStyleIdx="5" presStyleCnt="8">
        <dgm:presLayoutVars>
          <dgm:chMax val="0"/>
          <dgm:bulletEnabled val="1"/>
        </dgm:presLayoutVars>
      </dgm:prSet>
      <dgm:spPr/>
    </dgm:pt>
    <dgm:pt modelId="{627F9610-F966-4AF2-ACB8-CEE542A343E4}" type="pres">
      <dgm:prSet presAssocID="{DF9B0096-22A3-4FC8-9410-DEB032B3A6A3}" presName="spacer" presStyleCnt="0"/>
      <dgm:spPr/>
    </dgm:pt>
    <dgm:pt modelId="{9F94980A-722C-4244-BC52-4CC551D592B9}" type="pres">
      <dgm:prSet presAssocID="{BF0D998E-C77E-467E-A7B2-11217D4ED072}" presName="parentText" presStyleLbl="node1" presStyleIdx="6" presStyleCnt="8">
        <dgm:presLayoutVars>
          <dgm:chMax val="0"/>
          <dgm:bulletEnabled val="1"/>
        </dgm:presLayoutVars>
      </dgm:prSet>
      <dgm:spPr/>
    </dgm:pt>
    <dgm:pt modelId="{998CDC7E-11DB-4C6E-9273-46D5DD123BE3}" type="pres">
      <dgm:prSet presAssocID="{3824CED7-E88A-44D0-BF48-3C3BA4584D25}" presName="spacer" presStyleCnt="0"/>
      <dgm:spPr/>
    </dgm:pt>
    <dgm:pt modelId="{8FB67F5F-5317-4A72-9F3C-8F19B83482C3}" type="pres">
      <dgm:prSet presAssocID="{6F7FDCED-26CE-413F-A69D-3EDAB19B753A}" presName="parentText" presStyleLbl="node1" presStyleIdx="7" presStyleCnt="8">
        <dgm:presLayoutVars>
          <dgm:chMax val="0"/>
          <dgm:bulletEnabled val="1"/>
        </dgm:presLayoutVars>
      </dgm:prSet>
      <dgm:spPr/>
    </dgm:pt>
  </dgm:ptLst>
  <dgm:cxnLst>
    <dgm:cxn modelId="{E34DB708-6026-441D-ADBA-288552ABA876}" type="presOf" srcId="{8D1802AE-EE77-4580-A11B-1786C48EDE3D}" destId="{B1211961-D912-4B0E-BECD-9B5B895ED976}" srcOrd="0" destOrd="0" presId="urn:microsoft.com/office/officeart/2005/8/layout/vList2"/>
    <dgm:cxn modelId="{B1FBBC1F-C5AB-409E-92AD-ABBC06E675DC}" srcId="{C54CD5D5-4BC0-4560-9B63-BBFD869D8483}" destId="{11AC202E-FDFC-4438-8C27-537A53254AFC}" srcOrd="0" destOrd="0" parTransId="{F8BB4E6B-581E-4EB7-A4AC-488FBD7FCF66}" sibTransId="{FCF1E382-86DB-42DA-A723-62C97185E3D5}"/>
    <dgm:cxn modelId="{A1B6A530-17DD-43C4-B859-6F6295348235}" srcId="{C54CD5D5-4BC0-4560-9B63-BBFD869D8483}" destId="{348C7FBF-C6FE-4C55-9542-29EB441CDD0A}" srcOrd="2" destOrd="0" parTransId="{7B024F84-9A92-4FE3-AC43-B7601E684624}" sibTransId="{CD013D5C-66CC-44A4-9B1E-D9F3FA5F55C9}"/>
    <dgm:cxn modelId="{04800561-2B05-4696-BBDA-F335DE047F59}" type="presOf" srcId="{BF0D998E-C77E-467E-A7B2-11217D4ED072}" destId="{9F94980A-722C-4244-BC52-4CC551D592B9}" srcOrd="0" destOrd="0" presId="urn:microsoft.com/office/officeart/2005/8/layout/vList2"/>
    <dgm:cxn modelId="{D60D8874-B960-4F60-8D68-E55C930147D3}" type="presOf" srcId="{D631A652-F4A4-41E3-91F9-EC216592E57C}" destId="{79345578-5001-40FD-BF20-CAB55E521974}" srcOrd="0" destOrd="0" presId="urn:microsoft.com/office/officeart/2005/8/layout/vList2"/>
    <dgm:cxn modelId="{A295BDA3-4B23-4148-BBC5-BEE794840800}" srcId="{C54CD5D5-4BC0-4560-9B63-BBFD869D8483}" destId="{8D1802AE-EE77-4580-A11B-1786C48EDE3D}" srcOrd="4" destOrd="0" parTransId="{2EA9F3A5-D7B8-4BC4-A58A-7DD7D30AC335}" sibTransId="{9FFFEE61-7295-49BB-BB6F-9D3B8D83DCDA}"/>
    <dgm:cxn modelId="{6C2208B1-20CF-4D6E-87C6-6393547E8D03}" type="presOf" srcId="{11AC202E-FDFC-4438-8C27-537A53254AFC}" destId="{1BB46023-8324-4962-A241-613058A0B3BE}" srcOrd="0" destOrd="0" presId="urn:microsoft.com/office/officeart/2005/8/layout/vList2"/>
    <dgm:cxn modelId="{174611B5-33E7-4BD3-ACA3-08813302FE07}" srcId="{C54CD5D5-4BC0-4560-9B63-BBFD869D8483}" destId="{BF0D998E-C77E-467E-A7B2-11217D4ED072}" srcOrd="6" destOrd="0" parTransId="{71ED796D-8265-42CE-9874-9D45F3FBAEF5}" sibTransId="{3824CED7-E88A-44D0-BF48-3C3BA4584D25}"/>
    <dgm:cxn modelId="{D6BEA5BC-7729-4458-B8A3-11260F170B5F}" srcId="{C54CD5D5-4BC0-4560-9B63-BBFD869D8483}" destId="{D631A652-F4A4-41E3-91F9-EC216592E57C}" srcOrd="5" destOrd="0" parTransId="{EBD8E140-E38F-4686-9780-F565953F74B0}" sibTransId="{DF9B0096-22A3-4FC8-9410-DEB032B3A6A3}"/>
    <dgm:cxn modelId="{2CF8D3D1-7E3E-4360-A36B-9BAB97D6AA38}" type="presOf" srcId="{348C7FBF-C6FE-4C55-9542-29EB441CDD0A}" destId="{ABE08589-28F7-4A7A-9BCB-92DE731FAC63}" srcOrd="0" destOrd="0" presId="urn:microsoft.com/office/officeart/2005/8/layout/vList2"/>
    <dgm:cxn modelId="{7B5DE7DB-9D7F-4E81-808F-D5D124228658}" srcId="{C54CD5D5-4BC0-4560-9B63-BBFD869D8483}" destId="{EC980611-F7EA-4D94-849B-64D9A10CFD45}" srcOrd="1" destOrd="0" parTransId="{1CD8C608-BDBA-46A1-86FD-217A5F0E5593}" sibTransId="{3BFB49EC-A84B-4408-A69A-4714CA85C4ED}"/>
    <dgm:cxn modelId="{05721AE6-145F-4389-B621-4164AF396A25}" srcId="{C54CD5D5-4BC0-4560-9B63-BBFD869D8483}" destId="{6F7FDCED-26CE-413F-A69D-3EDAB19B753A}" srcOrd="7" destOrd="0" parTransId="{EEB68D33-4644-47DB-803A-75182A408901}" sibTransId="{216D804F-A09B-4C93-8D9E-561BCED49671}"/>
    <dgm:cxn modelId="{DE983CF1-4688-46AA-B6E7-C366789B38CE}" type="presOf" srcId="{EC980611-F7EA-4D94-849B-64D9A10CFD45}" destId="{3DC1FD26-3AB3-4F0B-8381-6F29F5FDE237}" srcOrd="0" destOrd="0" presId="urn:microsoft.com/office/officeart/2005/8/layout/vList2"/>
    <dgm:cxn modelId="{3D120AF9-81BF-464E-AE36-1C9813849E2E}" type="presOf" srcId="{C54CD5D5-4BC0-4560-9B63-BBFD869D8483}" destId="{B25E4315-24A1-413E-8CD6-249DB8067D98}" srcOrd="0" destOrd="0" presId="urn:microsoft.com/office/officeart/2005/8/layout/vList2"/>
    <dgm:cxn modelId="{849266FC-A781-4CBB-AA5D-3A1CF120ED2A}" srcId="{C54CD5D5-4BC0-4560-9B63-BBFD869D8483}" destId="{812D809E-239B-441F-931D-6A6DDFF14C08}" srcOrd="3" destOrd="0" parTransId="{8E98EDA2-7ADF-4FD7-A1AA-059D3A30F4B6}" sibTransId="{9340313E-F9CD-4D52-9171-62C951E26B55}"/>
    <dgm:cxn modelId="{FFBA00FD-208C-4EF8-8AFA-5D02ED802519}" type="presOf" srcId="{6F7FDCED-26CE-413F-A69D-3EDAB19B753A}" destId="{8FB67F5F-5317-4A72-9F3C-8F19B83482C3}" srcOrd="0" destOrd="0" presId="urn:microsoft.com/office/officeart/2005/8/layout/vList2"/>
    <dgm:cxn modelId="{ABCB6EFD-8B4C-4F13-BB41-2080AC82C2A2}" type="presOf" srcId="{812D809E-239B-441F-931D-6A6DDFF14C08}" destId="{53452B70-6D2E-4314-B01D-B0CE8FDDB5A8}" srcOrd="0" destOrd="0" presId="urn:microsoft.com/office/officeart/2005/8/layout/vList2"/>
    <dgm:cxn modelId="{0CAC6A11-2FF3-4A3E-AEF2-83FB3AB79EC7}" type="presParOf" srcId="{B25E4315-24A1-413E-8CD6-249DB8067D98}" destId="{1BB46023-8324-4962-A241-613058A0B3BE}" srcOrd="0" destOrd="0" presId="urn:microsoft.com/office/officeart/2005/8/layout/vList2"/>
    <dgm:cxn modelId="{1A1BB337-94C2-4BB8-93B5-6392522A0A29}" type="presParOf" srcId="{B25E4315-24A1-413E-8CD6-249DB8067D98}" destId="{B66A0872-AF51-4FD3-83D1-129B6987556D}" srcOrd="1" destOrd="0" presId="urn:microsoft.com/office/officeart/2005/8/layout/vList2"/>
    <dgm:cxn modelId="{5AA68C49-57B5-4778-B5BB-A149F26EF6DE}" type="presParOf" srcId="{B25E4315-24A1-413E-8CD6-249DB8067D98}" destId="{3DC1FD26-3AB3-4F0B-8381-6F29F5FDE237}" srcOrd="2" destOrd="0" presId="urn:microsoft.com/office/officeart/2005/8/layout/vList2"/>
    <dgm:cxn modelId="{4D7C6A14-513E-4DAE-9757-5AD109FD52FC}" type="presParOf" srcId="{B25E4315-24A1-413E-8CD6-249DB8067D98}" destId="{B1C2B6E1-2C21-4348-8A95-CE2213E286B5}" srcOrd="3" destOrd="0" presId="urn:microsoft.com/office/officeart/2005/8/layout/vList2"/>
    <dgm:cxn modelId="{1A33A27E-3AE0-419D-B8D4-EA3810AE2593}" type="presParOf" srcId="{B25E4315-24A1-413E-8CD6-249DB8067D98}" destId="{ABE08589-28F7-4A7A-9BCB-92DE731FAC63}" srcOrd="4" destOrd="0" presId="urn:microsoft.com/office/officeart/2005/8/layout/vList2"/>
    <dgm:cxn modelId="{F1CD6941-BB87-4862-BBB9-7B3FC9FC0838}" type="presParOf" srcId="{B25E4315-24A1-413E-8CD6-249DB8067D98}" destId="{FA80C7D2-A702-4964-86FA-94A350D31CA7}" srcOrd="5" destOrd="0" presId="urn:microsoft.com/office/officeart/2005/8/layout/vList2"/>
    <dgm:cxn modelId="{73402316-39D4-41A1-A965-A81892F035B2}" type="presParOf" srcId="{B25E4315-24A1-413E-8CD6-249DB8067D98}" destId="{53452B70-6D2E-4314-B01D-B0CE8FDDB5A8}" srcOrd="6" destOrd="0" presId="urn:microsoft.com/office/officeart/2005/8/layout/vList2"/>
    <dgm:cxn modelId="{5E20DD9A-B73E-4BB2-9E67-5C5B0C3955EE}" type="presParOf" srcId="{B25E4315-24A1-413E-8CD6-249DB8067D98}" destId="{E6F586FD-D670-4BC8-A12A-5D583AFE4ED9}" srcOrd="7" destOrd="0" presId="urn:microsoft.com/office/officeart/2005/8/layout/vList2"/>
    <dgm:cxn modelId="{DCE286C0-E446-469C-8243-3894DE0F938E}" type="presParOf" srcId="{B25E4315-24A1-413E-8CD6-249DB8067D98}" destId="{B1211961-D912-4B0E-BECD-9B5B895ED976}" srcOrd="8" destOrd="0" presId="urn:microsoft.com/office/officeart/2005/8/layout/vList2"/>
    <dgm:cxn modelId="{47A02996-83A7-4D3E-971E-ED7D9817405B}" type="presParOf" srcId="{B25E4315-24A1-413E-8CD6-249DB8067D98}" destId="{994C4900-34DC-4669-A69B-F2620D809F6C}" srcOrd="9" destOrd="0" presId="urn:microsoft.com/office/officeart/2005/8/layout/vList2"/>
    <dgm:cxn modelId="{95F8F300-1291-4908-998F-59C2D88422F8}" type="presParOf" srcId="{B25E4315-24A1-413E-8CD6-249DB8067D98}" destId="{79345578-5001-40FD-BF20-CAB55E521974}" srcOrd="10" destOrd="0" presId="urn:microsoft.com/office/officeart/2005/8/layout/vList2"/>
    <dgm:cxn modelId="{E1436E6F-F554-4FDA-B400-7343CA59D097}" type="presParOf" srcId="{B25E4315-24A1-413E-8CD6-249DB8067D98}" destId="{627F9610-F966-4AF2-ACB8-CEE542A343E4}" srcOrd="11" destOrd="0" presId="urn:microsoft.com/office/officeart/2005/8/layout/vList2"/>
    <dgm:cxn modelId="{3FB56B6B-2F5F-4447-8D71-B81AB01E66FA}" type="presParOf" srcId="{B25E4315-24A1-413E-8CD6-249DB8067D98}" destId="{9F94980A-722C-4244-BC52-4CC551D592B9}" srcOrd="12" destOrd="0" presId="urn:microsoft.com/office/officeart/2005/8/layout/vList2"/>
    <dgm:cxn modelId="{798FD45C-3E81-4855-8070-9EA716AB886B}" type="presParOf" srcId="{B25E4315-24A1-413E-8CD6-249DB8067D98}" destId="{998CDC7E-11DB-4C6E-9273-46D5DD123BE3}" srcOrd="13" destOrd="0" presId="urn:microsoft.com/office/officeart/2005/8/layout/vList2"/>
    <dgm:cxn modelId="{97CE231B-291B-4BEC-867F-91124B6DF92D}" type="presParOf" srcId="{B25E4315-24A1-413E-8CD6-249DB8067D98}" destId="{8FB67F5F-5317-4A72-9F3C-8F19B83482C3}"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8C1D27-56D2-C44E-9082-ED93D21997BE}" type="doc">
      <dgm:prSet loTypeId="urn:microsoft.com/office/officeart/2005/8/layout/venn1" loCatId="relationship" qsTypeId="urn:microsoft.com/office/officeart/2005/8/quickstyle/simple1" qsCatId="simple" csTypeId="urn:microsoft.com/office/officeart/2005/8/colors/accent1_2" csCatId="accent1" phldr="1"/>
      <dgm:spPr/>
    </dgm:pt>
    <dgm:pt modelId="{8D82D81B-C978-AB40-BAB0-484E843C4EF8}">
      <dgm:prSet phldrT="[Text]"/>
      <dgm:spPr/>
      <dgm:t>
        <a:bodyPr/>
        <a:lstStyle/>
        <a:p>
          <a:r>
            <a:rPr lang="en-GB" dirty="0"/>
            <a:t>Equity and access</a:t>
          </a:r>
        </a:p>
      </dgm:t>
      <dgm:extLst>
        <a:ext uri="{E40237B7-FDA0-4F09-8148-C483321AD2D9}">
          <dgm14:cNvPr xmlns:dgm14="http://schemas.microsoft.com/office/drawing/2010/diagram" id="0" name="" descr="Equity and access&#10;Achievement opportunities for all&#10;Participation and belonging&#10;"/>
        </a:ext>
      </dgm:extLst>
    </dgm:pt>
    <dgm:pt modelId="{B3A48674-19C3-E949-9B5F-E8F3F7C31E3A}" type="parTrans" cxnId="{DAD45F90-8248-C744-8B68-F25C114CDCE4}">
      <dgm:prSet/>
      <dgm:spPr/>
      <dgm:t>
        <a:bodyPr/>
        <a:lstStyle/>
        <a:p>
          <a:endParaRPr lang="en-GB"/>
        </a:p>
      </dgm:t>
    </dgm:pt>
    <dgm:pt modelId="{A09163E7-03B3-4B48-8FB4-D9AC7136081A}" type="sibTrans" cxnId="{DAD45F90-8248-C744-8B68-F25C114CDCE4}">
      <dgm:prSet/>
      <dgm:spPr/>
      <dgm:t>
        <a:bodyPr/>
        <a:lstStyle/>
        <a:p>
          <a:endParaRPr lang="en-GB"/>
        </a:p>
      </dgm:t>
    </dgm:pt>
    <dgm:pt modelId="{F1D92787-C763-D54A-B313-32A917C2151F}">
      <dgm:prSet phldrT="[Text]"/>
      <dgm:spPr/>
      <dgm:t>
        <a:bodyPr/>
        <a:lstStyle/>
        <a:p>
          <a:r>
            <a:rPr lang="en-GB" dirty="0"/>
            <a:t>Achievement opportunities for all</a:t>
          </a:r>
        </a:p>
      </dgm:t>
      <dgm:extLst>
        <a:ext uri="{E40237B7-FDA0-4F09-8148-C483321AD2D9}">
          <dgm14:cNvPr xmlns:dgm14="http://schemas.microsoft.com/office/drawing/2010/diagram" id="0" name="" descr="Equity and access&#10;Achievement opportunities for all&#10;Participation and belonging&#10;"/>
        </a:ext>
      </dgm:extLst>
    </dgm:pt>
    <dgm:pt modelId="{014C2588-0FB1-F245-BEC2-272A607C9196}" type="parTrans" cxnId="{3E4E18C2-50C7-E54E-99A7-A8B8CF27E84B}">
      <dgm:prSet/>
      <dgm:spPr/>
      <dgm:t>
        <a:bodyPr/>
        <a:lstStyle/>
        <a:p>
          <a:endParaRPr lang="en-GB"/>
        </a:p>
      </dgm:t>
    </dgm:pt>
    <dgm:pt modelId="{26812AFB-28B0-F249-BD56-6D7ABBE7B38B}" type="sibTrans" cxnId="{3E4E18C2-50C7-E54E-99A7-A8B8CF27E84B}">
      <dgm:prSet/>
      <dgm:spPr/>
      <dgm:t>
        <a:bodyPr/>
        <a:lstStyle/>
        <a:p>
          <a:endParaRPr lang="en-GB"/>
        </a:p>
      </dgm:t>
    </dgm:pt>
    <dgm:pt modelId="{59EEB1BE-50F2-BA43-AA8A-66591E269439}">
      <dgm:prSet phldrT="[Text]"/>
      <dgm:spPr/>
      <dgm:t>
        <a:bodyPr/>
        <a:lstStyle/>
        <a:p>
          <a:r>
            <a:rPr lang="en-GB" dirty="0"/>
            <a:t>Participation and belonging</a:t>
          </a:r>
        </a:p>
      </dgm:t>
      <dgm:extLst>
        <a:ext uri="{E40237B7-FDA0-4F09-8148-C483321AD2D9}">
          <dgm14:cNvPr xmlns:dgm14="http://schemas.microsoft.com/office/drawing/2010/diagram" id="0" name="" descr="Equity and access&#10;Achievement opportunities for all&#10;Participation and belonging&#10;"/>
        </a:ext>
      </dgm:extLst>
    </dgm:pt>
    <dgm:pt modelId="{727C0E8D-AFDE-044C-A058-A7A8FE116418}" type="parTrans" cxnId="{5FF263FA-B6A6-E241-A83C-1A9061730596}">
      <dgm:prSet/>
      <dgm:spPr/>
      <dgm:t>
        <a:bodyPr/>
        <a:lstStyle/>
        <a:p>
          <a:endParaRPr lang="en-GB"/>
        </a:p>
      </dgm:t>
    </dgm:pt>
    <dgm:pt modelId="{9EF01AA4-465E-F64E-93D9-D5DCBFC1D999}" type="sibTrans" cxnId="{5FF263FA-B6A6-E241-A83C-1A9061730596}">
      <dgm:prSet/>
      <dgm:spPr/>
      <dgm:t>
        <a:bodyPr/>
        <a:lstStyle/>
        <a:p>
          <a:endParaRPr lang="en-GB"/>
        </a:p>
      </dgm:t>
    </dgm:pt>
    <dgm:pt modelId="{22D1F9C0-4871-2544-B252-FBBFB4D8FB8C}" type="pres">
      <dgm:prSet presAssocID="{EF8C1D27-56D2-C44E-9082-ED93D21997BE}" presName="compositeShape" presStyleCnt="0">
        <dgm:presLayoutVars>
          <dgm:chMax val="7"/>
          <dgm:dir/>
          <dgm:resizeHandles val="exact"/>
        </dgm:presLayoutVars>
      </dgm:prSet>
      <dgm:spPr/>
    </dgm:pt>
    <dgm:pt modelId="{76B78EDD-B353-CC44-B1DA-D4EAEA88BE53}" type="pres">
      <dgm:prSet presAssocID="{8D82D81B-C978-AB40-BAB0-484E843C4EF8}" presName="circ1" presStyleLbl="vennNode1" presStyleIdx="0" presStyleCnt="3"/>
      <dgm:spPr/>
    </dgm:pt>
    <dgm:pt modelId="{B51B802B-2EDD-624E-8703-D8E21C4DBB20}" type="pres">
      <dgm:prSet presAssocID="{8D82D81B-C978-AB40-BAB0-484E843C4EF8}" presName="circ1Tx" presStyleLbl="revTx" presStyleIdx="0" presStyleCnt="0">
        <dgm:presLayoutVars>
          <dgm:chMax val="0"/>
          <dgm:chPref val="0"/>
          <dgm:bulletEnabled val="1"/>
        </dgm:presLayoutVars>
      </dgm:prSet>
      <dgm:spPr/>
    </dgm:pt>
    <dgm:pt modelId="{AD42258F-C3A8-A243-A822-D0F317E57A24}" type="pres">
      <dgm:prSet presAssocID="{F1D92787-C763-D54A-B313-32A917C2151F}" presName="circ2" presStyleLbl="vennNode1" presStyleIdx="1" presStyleCnt="3"/>
      <dgm:spPr/>
    </dgm:pt>
    <dgm:pt modelId="{D4258BB1-EAF4-D44A-AF1F-65FC98CC2EE8}" type="pres">
      <dgm:prSet presAssocID="{F1D92787-C763-D54A-B313-32A917C2151F}" presName="circ2Tx" presStyleLbl="revTx" presStyleIdx="0" presStyleCnt="0">
        <dgm:presLayoutVars>
          <dgm:chMax val="0"/>
          <dgm:chPref val="0"/>
          <dgm:bulletEnabled val="1"/>
        </dgm:presLayoutVars>
      </dgm:prSet>
      <dgm:spPr/>
    </dgm:pt>
    <dgm:pt modelId="{A28D2F61-B3BE-A741-BDCF-1C6E8CA87463}" type="pres">
      <dgm:prSet presAssocID="{59EEB1BE-50F2-BA43-AA8A-66591E269439}" presName="circ3" presStyleLbl="vennNode1" presStyleIdx="2" presStyleCnt="3"/>
      <dgm:spPr/>
    </dgm:pt>
    <dgm:pt modelId="{916DF988-40B0-2245-8D7D-271C9BFD0966}" type="pres">
      <dgm:prSet presAssocID="{59EEB1BE-50F2-BA43-AA8A-66591E269439}" presName="circ3Tx" presStyleLbl="revTx" presStyleIdx="0" presStyleCnt="0">
        <dgm:presLayoutVars>
          <dgm:chMax val="0"/>
          <dgm:chPref val="0"/>
          <dgm:bulletEnabled val="1"/>
        </dgm:presLayoutVars>
      </dgm:prSet>
      <dgm:spPr/>
    </dgm:pt>
  </dgm:ptLst>
  <dgm:cxnLst>
    <dgm:cxn modelId="{6E014111-C9C6-3944-9499-F62C9FFD3BAD}" type="presOf" srcId="{8D82D81B-C978-AB40-BAB0-484E843C4EF8}" destId="{B51B802B-2EDD-624E-8703-D8E21C4DBB20}" srcOrd="1" destOrd="0" presId="urn:microsoft.com/office/officeart/2005/8/layout/venn1"/>
    <dgm:cxn modelId="{ED7ACA3B-C6EA-3A4A-856A-7CF88B8EEA6A}" type="presOf" srcId="{F1D92787-C763-D54A-B313-32A917C2151F}" destId="{D4258BB1-EAF4-D44A-AF1F-65FC98CC2EE8}" srcOrd="1" destOrd="0" presId="urn:microsoft.com/office/officeart/2005/8/layout/venn1"/>
    <dgm:cxn modelId="{CBE57C4A-9774-B14C-BE4C-5101BC461737}" type="presOf" srcId="{EF8C1D27-56D2-C44E-9082-ED93D21997BE}" destId="{22D1F9C0-4871-2544-B252-FBBFB4D8FB8C}" srcOrd="0" destOrd="0" presId="urn:microsoft.com/office/officeart/2005/8/layout/venn1"/>
    <dgm:cxn modelId="{6DF3C34C-16FB-6D4B-ABFC-753666248775}" type="presOf" srcId="{59EEB1BE-50F2-BA43-AA8A-66591E269439}" destId="{916DF988-40B0-2245-8D7D-271C9BFD0966}" srcOrd="1" destOrd="0" presId="urn:microsoft.com/office/officeart/2005/8/layout/venn1"/>
    <dgm:cxn modelId="{3FEA9283-BDF5-4D46-B99D-05A34370BACA}" type="presOf" srcId="{8D82D81B-C978-AB40-BAB0-484E843C4EF8}" destId="{76B78EDD-B353-CC44-B1DA-D4EAEA88BE53}" srcOrd="0" destOrd="0" presId="urn:microsoft.com/office/officeart/2005/8/layout/venn1"/>
    <dgm:cxn modelId="{A8D3E384-0D3D-574B-9F63-DC28F739DDF5}" type="presOf" srcId="{F1D92787-C763-D54A-B313-32A917C2151F}" destId="{AD42258F-C3A8-A243-A822-D0F317E57A24}" srcOrd="0" destOrd="0" presId="urn:microsoft.com/office/officeart/2005/8/layout/venn1"/>
    <dgm:cxn modelId="{DAD45F90-8248-C744-8B68-F25C114CDCE4}" srcId="{EF8C1D27-56D2-C44E-9082-ED93D21997BE}" destId="{8D82D81B-C978-AB40-BAB0-484E843C4EF8}" srcOrd="0" destOrd="0" parTransId="{B3A48674-19C3-E949-9B5F-E8F3F7C31E3A}" sibTransId="{A09163E7-03B3-4B48-8FB4-D9AC7136081A}"/>
    <dgm:cxn modelId="{3E4E18C2-50C7-E54E-99A7-A8B8CF27E84B}" srcId="{EF8C1D27-56D2-C44E-9082-ED93D21997BE}" destId="{F1D92787-C763-D54A-B313-32A917C2151F}" srcOrd="1" destOrd="0" parTransId="{014C2588-0FB1-F245-BEC2-272A607C9196}" sibTransId="{26812AFB-28B0-F249-BD56-6D7ABBE7B38B}"/>
    <dgm:cxn modelId="{B54BD3F5-6238-0E48-8A10-FEC45B67D515}" type="presOf" srcId="{59EEB1BE-50F2-BA43-AA8A-66591E269439}" destId="{A28D2F61-B3BE-A741-BDCF-1C6E8CA87463}" srcOrd="0" destOrd="0" presId="urn:microsoft.com/office/officeart/2005/8/layout/venn1"/>
    <dgm:cxn modelId="{5FF263FA-B6A6-E241-A83C-1A9061730596}" srcId="{EF8C1D27-56D2-C44E-9082-ED93D21997BE}" destId="{59EEB1BE-50F2-BA43-AA8A-66591E269439}" srcOrd="2" destOrd="0" parTransId="{727C0E8D-AFDE-044C-A058-A7A8FE116418}" sibTransId="{9EF01AA4-465E-F64E-93D9-D5DCBFC1D999}"/>
    <dgm:cxn modelId="{734033A1-20FA-0744-9936-DE10E76504CF}" type="presParOf" srcId="{22D1F9C0-4871-2544-B252-FBBFB4D8FB8C}" destId="{76B78EDD-B353-CC44-B1DA-D4EAEA88BE53}" srcOrd="0" destOrd="0" presId="urn:microsoft.com/office/officeart/2005/8/layout/venn1"/>
    <dgm:cxn modelId="{040ADA9C-FAA1-F045-B875-088337FCABD4}" type="presParOf" srcId="{22D1F9C0-4871-2544-B252-FBBFB4D8FB8C}" destId="{B51B802B-2EDD-624E-8703-D8E21C4DBB20}" srcOrd="1" destOrd="0" presId="urn:microsoft.com/office/officeart/2005/8/layout/venn1"/>
    <dgm:cxn modelId="{953D4E52-8DF3-8A44-ADF7-723B7A148F6E}" type="presParOf" srcId="{22D1F9C0-4871-2544-B252-FBBFB4D8FB8C}" destId="{AD42258F-C3A8-A243-A822-D0F317E57A24}" srcOrd="2" destOrd="0" presId="urn:microsoft.com/office/officeart/2005/8/layout/venn1"/>
    <dgm:cxn modelId="{ABE2AFE3-0004-0E48-86C5-D4EA26EB1908}" type="presParOf" srcId="{22D1F9C0-4871-2544-B252-FBBFB4D8FB8C}" destId="{D4258BB1-EAF4-D44A-AF1F-65FC98CC2EE8}" srcOrd="3" destOrd="0" presId="urn:microsoft.com/office/officeart/2005/8/layout/venn1"/>
    <dgm:cxn modelId="{71080015-68CB-2A48-89CF-05CDEB20F45B}" type="presParOf" srcId="{22D1F9C0-4871-2544-B252-FBBFB4D8FB8C}" destId="{A28D2F61-B3BE-A741-BDCF-1C6E8CA87463}" srcOrd="4" destOrd="0" presId="urn:microsoft.com/office/officeart/2005/8/layout/venn1"/>
    <dgm:cxn modelId="{6578C25B-2B29-1241-A5EA-824CA0F0757F}" type="presParOf" srcId="{22D1F9C0-4871-2544-B252-FBBFB4D8FB8C}" destId="{916DF988-40B0-2245-8D7D-271C9BFD096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F7C71-C108-4B10-8209-000EBBFE9ACB}">
      <dsp:nvSpPr>
        <dsp:cNvPr id="0" name=""/>
        <dsp:cNvSpPr/>
      </dsp:nvSpPr>
      <dsp:spPr>
        <a:xfrm>
          <a:off x="0" y="679895"/>
          <a:ext cx="5800592" cy="95822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baseline="0" dirty="0"/>
            <a:t>INFRASTRUCTURE</a:t>
          </a:r>
          <a:endParaRPr lang="en-US" sz="4200" kern="1200" dirty="0"/>
        </a:p>
      </dsp:txBody>
      <dsp:txXfrm>
        <a:off x="46777" y="726672"/>
        <a:ext cx="5707038" cy="864675"/>
      </dsp:txXfrm>
    </dsp:sp>
    <dsp:sp modelId="{631C7BD2-2E35-4DE0-9ADD-4A6F54D8466A}">
      <dsp:nvSpPr>
        <dsp:cNvPr id="0" name=""/>
        <dsp:cNvSpPr/>
      </dsp:nvSpPr>
      <dsp:spPr>
        <a:xfrm>
          <a:off x="0" y="1759085"/>
          <a:ext cx="5800592" cy="958229"/>
        </a:xfrm>
        <a:prstGeom prst="roundRect">
          <a:avLst/>
        </a:prstGeom>
        <a:solidFill>
          <a:schemeClr val="accent2">
            <a:hueOff val="-6208363"/>
            <a:satOff val="48"/>
            <a:lumOff val="-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baseline="0" dirty="0"/>
            <a:t>CURRICULUM DESIGN</a:t>
          </a:r>
          <a:endParaRPr lang="en-US" sz="4200" kern="1200" dirty="0"/>
        </a:p>
      </dsp:txBody>
      <dsp:txXfrm>
        <a:off x="46777" y="1805862"/>
        <a:ext cx="5707038" cy="864675"/>
      </dsp:txXfrm>
    </dsp:sp>
    <dsp:sp modelId="{EDB429C9-6589-4A95-9BD5-750885DB2C80}">
      <dsp:nvSpPr>
        <dsp:cNvPr id="0" name=""/>
        <dsp:cNvSpPr/>
      </dsp:nvSpPr>
      <dsp:spPr>
        <a:xfrm>
          <a:off x="0" y="2838275"/>
          <a:ext cx="5800592" cy="958229"/>
        </a:xfrm>
        <a:prstGeom prst="roundRect">
          <a:avLst/>
        </a:prstGeom>
        <a:solidFill>
          <a:schemeClr val="accent2">
            <a:hueOff val="-12416726"/>
            <a:satOff val="95"/>
            <a:lumOff val="-5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baseline="0" dirty="0"/>
            <a:t>HUMAN RESOURCES</a:t>
          </a:r>
          <a:endParaRPr lang="en-US" sz="4200" kern="1200" dirty="0"/>
        </a:p>
      </dsp:txBody>
      <dsp:txXfrm>
        <a:off x="46777" y="2885052"/>
        <a:ext cx="5707038" cy="864675"/>
      </dsp:txXfrm>
    </dsp:sp>
    <dsp:sp modelId="{F45F17BB-45E4-44E4-A466-1E008617F343}">
      <dsp:nvSpPr>
        <dsp:cNvPr id="0" name=""/>
        <dsp:cNvSpPr/>
      </dsp:nvSpPr>
      <dsp:spPr>
        <a:xfrm>
          <a:off x="0" y="3917465"/>
          <a:ext cx="5800592" cy="958229"/>
        </a:xfrm>
        <a:prstGeom prst="roundRect">
          <a:avLst/>
        </a:prstGeom>
        <a:solidFill>
          <a:schemeClr val="accent2">
            <a:hueOff val="-18625089"/>
            <a:satOff val="143"/>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baseline="0" dirty="0"/>
            <a:t>MONITORING POLICIES</a:t>
          </a:r>
          <a:endParaRPr lang="en-US" sz="4200" kern="1200" dirty="0"/>
        </a:p>
      </dsp:txBody>
      <dsp:txXfrm>
        <a:off x="46777" y="3964242"/>
        <a:ext cx="5707038" cy="864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46023-8324-4962-A241-613058A0B3BE}">
      <dsp:nvSpPr>
        <dsp:cNvPr id="0" name=""/>
        <dsp:cNvSpPr/>
      </dsp:nvSpPr>
      <dsp:spPr>
        <a:xfrm>
          <a:off x="0" y="66967"/>
          <a:ext cx="11788404" cy="59319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b="1" kern="1200" dirty="0"/>
            <a:t>Socio-economic benefits of education</a:t>
          </a:r>
          <a:endParaRPr lang="en-GB" sz="2600" kern="1200" dirty="0"/>
        </a:p>
      </dsp:txBody>
      <dsp:txXfrm>
        <a:off x="28957" y="95924"/>
        <a:ext cx="11730490" cy="535276"/>
      </dsp:txXfrm>
    </dsp:sp>
    <dsp:sp modelId="{3DC1FD26-3AB3-4F0B-8381-6F29F5FDE237}">
      <dsp:nvSpPr>
        <dsp:cNvPr id="0" name=""/>
        <dsp:cNvSpPr/>
      </dsp:nvSpPr>
      <dsp:spPr>
        <a:xfrm>
          <a:off x="0" y="735037"/>
          <a:ext cx="11788404" cy="593190"/>
        </a:xfrm>
        <a:prstGeom prst="roundRect">
          <a:avLst/>
        </a:prstGeom>
        <a:solidFill>
          <a:schemeClr val="accent4">
            <a:hueOff val="216979"/>
            <a:satOff val="-559"/>
            <a:lumOff val="2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Equity and inclusion in and through education</a:t>
          </a:r>
        </a:p>
      </dsp:txBody>
      <dsp:txXfrm>
        <a:off x="28957" y="763994"/>
        <a:ext cx="11730490" cy="535276"/>
      </dsp:txXfrm>
    </dsp:sp>
    <dsp:sp modelId="{ABE08589-28F7-4A7A-9BCB-92DE731FAC63}">
      <dsp:nvSpPr>
        <dsp:cNvPr id="0" name=""/>
        <dsp:cNvSpPr/>
      </dsp:nvSpPr>
      <dsp:spPr>
        <a:xfrm>
          <a:off x="0" y="1403107"/>
          <a:ext cx="11788404" cy="593190"/>
        </a:xfrm>
        <a:prstGeom prst="roundRect">
          <a:avLst/>
        </a:prstGeom>
        <a:solidFill>
          <a:schemeClr val="accent4">
            <a:hueOff val="433957"/>
            <a:satOff val="-1118"/>
            <a:lumOff val="5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b="1" kern="1200" dirty="0"/>
            <a:t>Cognitive and socio-emotional skills – the concept of well-being</a:t>
          </a:r>
          <a:endParaRPr lang="en-US" sz="2600" kern="1200" dirty="0"/>
        </a:p>
      </dsp:txBody>
      <dsp:txXfrm>
        <a:off x="28957" y="1432064"/>
        <a:ext cx="11730490" cy="535276"/>
      </dsp:txXfrm>
    </dsp:sp>
    <dsp:sp modelId="{53452B70-6D2E-4314-B01D-B0CE8FDDB5A8}">
      <dsp:nvSpPr>
        <dsp:cNvPr id="0" name=""/>
        <dsp:cNvSpPr/>
      </dsp:nvSpPr>
      <dsp:spPr>
        <a:xfrm>
          <a:off x="0" y="2071177"/>
          <a:ext cx="11788404" cy="593190"/>
        </a:xfrm>
        <a:prstGeom prst="roundRect">
          <a:avLst/>
        </a:prstGeom>
        <a:solidFill>
          <a:schemeClr val="accent4">
            <a:hueOff val="650936"/>
            <a:satOff val="-1677"/>
            <a:lumOff val="8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b="1" kern="1200" dirty="0"/>
            <a:t>Digital transformation</a:t>
          </a:r>
          <a:endParaRPr lang="en-US" sz="2600" kern="1200" dirty="0"/>
        </a:p>
      </dsp:txBody>
      <dsp:txXfrm>
        <a:off x="28957" y="2100134"/>
        <a:ext cx="11730490" cy="535276"/>
      </dsp:txXfrm>
    </dsp:sp>
    <dsp:sp modelId="{B1211961-D912-4B0E-BECD-9B5B895ED976}">
      <dsp:nvSpPr>
        <dsp:cNvPr id="0" name=""/>
        <dsp:cNvSpPr/>
      </dsp:nvSpPr>
      <dsp:spPr>
        <a:xfrm>
          <a:off x="0" y="2739247"/>
          <a:ext cx="11788404" cy="593190"/>
        </a:xfrm>
        <a:prstGeom prst="roundRect">
          <a:avLst/>
        </a:prstGeom>
        <a:solidFill>
          <a:schemeClr val="accent4">
            <a:hueOff val="867915"/>
            <a:satOff val="-2236"/>
            <a:lumOff val="11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b="1" kern="1200" dirty="0"/>
            <a:t>Lifelong learning</a:t>
          </a:r>
          <a:endParaRPr lang="en-US" sz="2600" kern="1200" dirty="0"/>
        </a:p>
      </dsp:txBody>
      <dsp:txXfrm>
        <a:off x="28957" y="2768204"/>
        <a:ext cx="11730490" cy="535276"/>
      </dsp:txXfrm>
    </dsp:sp>
    <dsp:sp modelId="{79345578-5001-40FD-BF20-CAB55E521974}">
      <dsp:nvSpPr>
        <dsp:cNvPr id="0" name=""/>
        <dsp:cNvSpPr/>
      </dsp:nvSpPr>
      <dsp:spPr>
        <a:xfrm>
          <a:off x="0" y="3407317"/>
          <a:ext cx="11788404" cy="593190"/>
        </a:xfrm>
        <a:prstGeom prst="roundRect">
          <a:avLst/>
        </a:prstGeom>
        <a:solidFill>
          <a:schemeClr val="accent4">
            <a:hueOff val="1084893"/>
            <a:satOff val="-2795"/>
            <a:lumOff val="14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b="1" kern="1200" dirty="0"/>
            <a:t>How humans learn</a:t>
          </a:r>
          <a:endParaRPr lang="en-US" sz="2600" kern="1200" dirty="0"/>
        </a:p>
      </dsp:txBody>
      <dsp:txXfrm>
        <a:off x="28957" y="3436274"/>
        <a:ext cx="11730490" cy="535276"/>
      </dsp:txXfrm>
    </dsp:sp>
    <dsp:sp modelId="{9F94980A-722C-4244-BC52-4CC551D592B9}">
      <dsp:nvSpPr>
        <dsp:cNvPr id="0" name=""/>
        <dsp:cNvSpPr/>
      </dsp:nvSpPr>
      <dsp:spPr>
        <a:xfrm>
          <a:off x="0" y="4075387"/>
          <a:ext cx="11788404" cy="593190"/>
        </a:xfrm>
        <a:prstGeom prst="roundRect">
          <a:avLst/>
        </a:prstGeom>
        <a:solidFill>
          <a:schemeClr val="accent4">
            <a:hueOff val="1301872"/>
            <a:satOff val="-3354"/>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b="1" kern="1200" dirty="0"/>
            <a:t>Cost efficiency in education</a:t>
          </a:r>
          <a:endParaRPr lang="en-US" sz="2600" kern="1200" dirty="0"/>
        </a:p>
      </dsp:txBody>
      <dsp:txXfrm>
        <a:off x="28957" y="4104344"/>
        <a:ext cx="11730490" cy="535276"/>
      </dsp:txXfrm>
    </dsp:sp>
    <dsp:sp modelId="{8FB67F5F-5317-4A72-9F3C-8F19B83482C3}">
      <dsp:nvSpPr>
        <dsp:cNvPr id="0" name=""/>
        <dsp:cNvSpPr/>
      </dsp:nvSpPr>
      <dsp:spPr>
        <a:xfrm>
          <a:off x="0" y="4743457"/>
          <a:ext cx="11788404" cy="593190"/>
        </a:xfrm>
        <a:prstGeom prst="roundRect">
          <a:avLst/>
        </a:prstGeom>
        <a:solidFill>
          <a:schemeClr val="accent4">
            <a:hueOff val="1518851"/>
            <a:satOff val="-391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b="1" kern="1200" dirty="0"/>
            <a:t>The role of innovation</a:t>
          </a:r>
          <a:endParaRPr lang="en-US" sz="2600" kern="1200" dirty="0"/>
        </a:p>
      </dsp:txBody>
      <dsp:txXfrm>
        <a:off x="28957" y="4772414"/>
        <a:ext cx="11730490" cy="5352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78EDD-B353-CC44-B1DA-D4EAEA88BE53}">
      <dsp:nvSpPr>
        <dsp:cNvPr id="0" name=""/>
        <dsp:cNvSpPr/>
      </dsp:nvSpPr>
      <dsp:spPr>
        <a:xfrm>
          <a:off x="4234656" y="63003"/>
          <a:ext cx="3024187" cy="302418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GB" sz="2500" kern="1200" dirty="0"/>
            <a:t>Equity and access</a:t>
          </a:r>
        </a:p>
      </dsp:txBody>
      <dsp:txXfrm>
        <a:off x="4637881" y="592236"/>
        <a:ext cx="2217737" cy="1360884"/>
      </dsp:txXfrm>
    </dsp:sp>
    <dsp:sp modelId="{AD42258F-C3A8-A243-A822-D0F317E57A24}">
      <dsp:nvSpPr>
        <dsp:cNvPr id="0" name=""/>
        <dsp:cNvSpPr/>
      </dsp:nvSpPr>
      <dsp:spPr>
        <a:xfrm>
          <a:off x="5325883" y="1953120"/>
          <a:ext cx="3024187" cy="302418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GB" sz="2500" kern="1200" dirty="0"/>
            <a:t>Achievement opportunities for all</a:t>
          </a:r>
        </a:p>
      </dsp:txBody>
      <dsp:txXfrm>
        <a:off x="6250781" y="2734369"/>
        <a:ext cx="1814512" cy="1663302"/>
      </dsp:txXfrm>
    </dsp:sp>
    <dsp:sp modelId="{A28D2F61-B3BE-A741-BDCF-1C6E8CA87463}">
      <dsp:nvSpPr>
        <dsp:cNvPr id="0" name=""/>
        <dsp:cNvSpPr/>
      </dsp:nvSpPr>
      <dsp:spPr>
        <a:xfrm>
          <a:off x="3143428" y="1953120"/>
          <a:ext cx="3024187" cy="302418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GB" sz="2500" kern="1200" dirty="0"/>
            <a:t>Participation and belonging</a:t>
          </a:r>
        </a:p>
      </dsp:txBody>
      <dsp:txXfrm>
        <a:off x="3428206" y="2734369"/>
        <a:ext cx="1814512" cy="16633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F69744-5CB7-F347-801B-F9971479CE59}" type="datetimeFigureOut">
              <a:rPr lang="en-US" smtClean="0"/>
              <a:t>6/19/2026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84CDD2-A756-8840-BED3-1A8FE8831A25}" type="slidenum">
              <a:rPr lang="en-US" smtClean="0"/>
              <a:t>‹#›</a:t>
            </a:fld>
            <a:endParaRPr lang="en-US"/>
          </a:p>
        </p:txBody>
      </p:sp>
    </p:spTree>
    <p:extLst>
      <p:ext uri="{BB962C8B-B14F-4D97-AF65-F5344CB8AC3E}">
        <p14:creationId xmlns:p14="http://schemas.microsoft.com/office/powerpoint/2010/main" val="517031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7C0A4F12-6058-0144-B533-C3C8910AFECC}" type="datetimeFigureOut">
              <a:rPr lang="en-US"/>
              <a:pPr>
                <a:defRPr/>
              </a:pPr>
              <a:t>6/19/2026</a:t>
            </a:fld>
            <a:endParaRPr lang="en-US"/>
          </a:p>
        </p:txBody>
      </p:sp>
      <p:sp>
        <p:nvSpPr>
          <p:cNvPr id="4" name="Slide Image Placeholder 3"/>
          <p:cNvSpPr>
            <a:spLocks noGrp="1" noRot="1" noChangeAspect="1"/>
          </p:cNvSpPr>
          <p:nvPr>
            <p:ph type="sldImg" idx="2"/>
          </p:nvPr>
        </p:nvSpPr>
        <p:spPr>
          <a:xfrm>
            <a:off x="360363" y="685800"/>
            <a:ext cx="613727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3272C5D-4604-184E-A73E-1DFDFBDAD8B3}" type="slidenum">
              <a:rPr lang="en-US"/>
              <a:pPr>
                <a:defRPr/>
              </a:pPr>
              <a:t>‹#›</a:t>
            </a:fld>
            <a:endParaRPr lang="en-US"/>
          </a:p>
        </p:txBody>
      </p:sp>
    </p:spTree>
    <p:extLst>
      <p:ext uri="{BB962C8B-B14F-4D97-AF65-F5344CB8AC3E}">
        <p14:creationId xmlns:p14="http://schemas.microsoft.com/office/powerpoint/2010/main" val="333903085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uropean-agency.org/resources/publications/TPL4I-profil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1</a:t>
            </a:fld>
            <a:endParaRPr lang="en-US"/>
          </a:p>
        </p:txBody>
      </p:sp>
    </p:spTree>
    <p:extLst>
      <p:ext uri="{BB962C8B-B14F-4D97-AF65-F5344CB8AC3E}">
        <p14:creationId xmlns:p14="http://schemas.microsoft.com/office/powerpoint/2010/main" val="2972606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Ten Pillars offer a framework for considering how education systems might evolve to better prepare learners for a future shaped by complexity, diversity and continuous innovation. </a:t>
            </a:r>
          </a:p>
          <a:p>
            <a:endParaRPr lang="en-GB"/>
          </a:p>
          <a:p>
            <a:r>
              <a:rPr lang="en-GB"/>
              <a:t>Intended for policy-makers and system leaders, the framework draws together insights from EU policy documents and initiatives, work by the OECD, UNESCO and EASNIE and recent peer-reviewed research (mainly from 2020 to 2026), as well as expert input, into a set of shared priorities. </a:t>
            </a:r>
          </a:p>
          <a:p>
            <a:endParaRPr lang="en-GB"/>
          </a:p>
          <a:p>
            <a:r>
              <a:rPr lang="en-GB"/>
              <a:t>The Ten Pillars are not sequential, but are interrelated. Progress in one area is likely to depend on developments in others - each one sits within and reinforces the others, creating a connected structure.</a:t>
            </a:r>
          </a:p>
          <a:p>
            <a:endParaRPr lang="en-GB"/>
          </a:p>
          <a:p>
            <a:r>
              <a:rPr lang="en-GB"/>
              <a:t>Each Pillar includes a short set of key actions. These identify practical steps that different system actors might consider in advancing work within that domain. </a:t>
            </a:r>
          </a:p>
          <a:p>
            <a:endParaRPr lang="en-GB"/>
          </a:p>
          <a:p>
            <a:r>
              <a:rPr lang="en-GB"/>
              <a:t>In this way, the Pillars aim to offer a </a:t>
            </a:r>
            <a:r>
              <a:rPr lang="en-GB" b="1"/>
              <a:t>point of reference for reflection and future planning</a:t>
            </a:r>
            <a:r>
              <a:rPr lang="en-GB"/>
              <a:t>, linking broad principles to possible areas for action.</a:t>
            </a:r>
            <a:endParaRPr lang="en-GR"/>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13</a:t>
            </a:fld>
            <a:endParaRPr lang="en-US"/>
          </a:p>
        </p:txBody>
      </p:sp>
    </p:spTree>
    <p:extLst>
      <p:ext uri="{BB962C8B-B14F-4D97-AF65-F5344CB8AC3E}">
        <p14:creationId xmlns:p14="http://schemas.microsoft.com/office/powerpoint/2010/main" val="767025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t"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EASNIE’s long-standing work shows that well‑being and belonging are </a:t>
            </a:r>
            <a:r>
              <a:rPr lang="en-GB" sz="1200" b="0" i="1" kern="1200" dirty="0">
                <a:solidFill>
                  <a:schemeClr val="tx1"/>
                </a:solidFill>
                <a:effectLst/>
                <a:latin typeface="+mn-lt"/>
                <a:ea typeface="ＭＳ Ｐゴシック" charset="0"/>
                <a:cs typeface="ＭＳ Ｐゴシック" charset="0"/>
              </a:rPr>
              <a:t>preconditions</a:t>
            </a:r>
            <a:r>
              <a:rPr lang="en-GB" sz="1200" b="0" i="0" kern="1200" dirty="0">
                <a:solidFill>
                  <a:schemeClr val="tx1"/>
                </a:solidFill>
                <a:effectLst/>
                <a:latin typeface="+mn-lt"/>
                <a:ea typeface="ＭＳ Ｐゴシック" charset="0"/>
                <a:cs typeface="ＭＳ Ｐゴシック" charset="0"/>
              </a:rPr>
              <a:t> for learning, not add-ons. </a:t>
            </a:r>
          </a:p>
          <a:p>
            <a:pPr marL="0" marR="0" lvl="0" indent="0" algn="l" defTabSz="457200" rtl="0" eaLnBrk="0" fontAlgn="t"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t"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Well‑being is directly tied to meaningful engagement and equity.</a:t>
            </a:r>
          </a:p>
          <a:p>
            <a:pPr fontAlgn="t"/>
            <a:endParaRPr lang="en-GB" sz="1200" b="0" i="0" kern="1200" dirty="0">
              <a:solidFill>
                <a:schemeClr val="tx1"/>
              </a:solidFill>
              <a:effectLst/>
              <a:latin typeface="+mn-lt"/>
              <a:ea typeface="ＭＳ Ｐゴシック" charset="0"/>
              <a:cs typeface="ＭＳ Ｐゴシック" charset="0"/>
            </a:endParaRPr>
          </a:p>
          <a:p>
            <a:pPr fontAlgn="t"/>
            <a:r>
              <a:rPr lang="en-GB" sz="1200" b="0" i="0" kern="1200" dirty="0">
                <a:solidFill>
                  <a:schemeClr val="tx1"/>
                </a:solidFill>
                <a:effectLst/>
                <a:latin typeface="+mn-lt"/>
                <a:ea typeface="ＭＳ Ｐゴシック" charset="0"/>
                <a:cs typeface="ＭＳ Ｐゴシック" charset="0"/>
              </a:rPr>
              <a:t>The </a:t>
            </a:r>
            <a:r>
              <a:rPr lang="en-GB" sz="1200" b="1" i="0" kern="1200" dirty="0">
                <a:solidFill>
                  <a:schemeClr val="tx1"/>
                </a:solidFill>
                <a:effectLst/>
                <a:latin typeface="+mn-lt"/>
                <a:ea typeface="ＭＳ Ｐゴシック" charset="0"/>
                <a:cs typeface="ＭＳ Ｐゴシック" charset="0"/>
              </a:rPr>
              <a:t>Voices into Action (VIA) </a:t>
            </a:r>
            <a:r>
              <a:rPr lang="en-GB" sz="1200" b="0" i="0" kern="1200" dirty="0">
                <a:solidFill>
                  <a:schemeClr val="tx1"/>
                </a:solidFill>
                <a:effectLst/>
                <a:latin typeface="+mn-lt"/>
                <a:ea typeface="ＭＳ Ｐゴシック" charset="0"/>
                <a:cs typeface="ＭＳ Ｐゴシック" charset="0"/>
              </a:rPr>
              <a:t>and </a:t>
            </a:r>
            <a:r>
              <a:rPr lang="en-GB" sz="1200" b="1" i="0" kern="1200" dirty="0">
                <a:solidFill>
                  <a:schemeClr val="tx1"/>
                </a:solidFill>
                <a:effectLst/>
                <a:latin typeface="+mn-lt"/>
                <a:ea typeface="ＭＳ Ｐゴシック" charset="0"/>
                <a:cs typeface="ＭＳ Ｐゴシック" charset="0"/>
              </a:rPr>
              <a:t>Learner Participation in Inclusive Education (LPIE) </a:t>
            </a:r>
            <a:r>
              <a:rPr lang="en-GB" sz="1200" b="0" i="0" kern="1200" dirty="0">
                <a:solidFill>
                  <a:schemeClr val="tx1"/>
                </a:solidFill>
                <a:effectLst/>
                <a:latin typeface="+mn-lt"/>
                <a:ea typeface="ＭＳ Ｐゴシック" charset="0"/>
                <a:cs typeface="ＭＳ Ｐゴシック" charset="0"/>
              </a:rPr>
              <a:t>activities</a:t>
            </a:r>
            <a:r>
              <a:rPr lang="en-GB" sz="1200" b="1" i="0" kern="1200" dirty="0">
                <a:solidFill>
                  <a:schemeClr val="tx1"/>
                </a:solidFill>
                <a:effectLst/>
                <a:latin typeface="+mn-lt"/>
                <a:ea typeface="ＭＳ Ｐゴシック" charset="0"/>
                <a:cs typeface="ＭＳ Ｐゴシック" charset="0"/>
              </a:rPr>
              <a:t> </a:t>
            </a:r>
            <a:r>
              <a:rPr lang="en-GB" sz="1200" b="0" i="0" kern="1200" dirty="0">
                <a:solidFill>
                  <a:schemeClr val="tx1"/>
                </a:solidFill>
                <a:effectLst/>
                <a:latin typeface="+mn-lt"/>
                <a:ea typeface="ＭＳ Ｐゴシック" charset="0"/>
                <a:cs typeface="ＭＳ Ｐゴシック" charset="0"/>
              </a:rPr>
              <a:t>emphasise meaningful participation, emotional security and learner agency. </a:t>
            </a:r>
          </a:p>
          <a:p>
            <a:pPr marL="0" marR="0" lvl="0" indent="0" algn="l" defTabSz="457200" rtl="0" eaLnBrk="0" fontAlgn="t"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Participation, voice and relational trust are fundamental to inclusion.</a:t>
            </a:r>
          </a:p>
          <a:p>
            <a:pPr fontAlgn="t"/>
            <a:endParaRPr lang="en-GB" sz="1200" b="0" i="0" kern="1200" dirty="0">
              <a:solidFill>
                <a:schemeClr val="tx1"/>
              </a:solidFill>
              <a:effectLst/>
              <a:latin typeface="+mn-lt"/>
              <a:ea typeface="ＭＳ Ｐゴシック" charset="0"/>
              <a:cs typeface="ＭＳ Ｐゴシック" charset="0"/>
            </a:endParaRPr>
          </a:p>
          <a:p>
            <a:pPr fontAlgn="t"/>
            <a:r>
              <a:rPr lang="en-GB" sz="1200" b="0" i="0" kern="1200" dirty="0">
                <a:solidFill>
                  <a:schemeClr val="tx1"/>
                </a:solidFill>
                <a:effectLst/>
                <a:latin typeface="+mn-lt"/>
                <a:ea typeface="ＭＳ Ｐゴシック" charset="0"/>
                <a:cs typeface="ＭＳ Ｐゴシック" charset="0"/>
              </a:rPr>
              <a:t>Digital/media literacy and SEL are integral to resilience - not separate from learning.</a:t>
            </a:r>
          </a:p>
          <a:p>
            <a:pPr fontAlgn="t"/>
            <a:endParaRPr lang="en-GB" sz="1200" b="0" i="0" kern="1200" dirty="0">
              <a:solidFill>
                <a:schemeClr val="tx1"/>
              </a:solidFill>
              <a:effectLst/>
              <a:latin typeface="+mn-lt"/>
              <a:ea typeface="ＭＳ Ｐゴシック" charset="0"/>
              <a:cs typeface="ＭＳ Ｐゴシック" charset="0"/>
            </a:endParaRPr>
          </a:p>
          <a:p>
            <a:endParaRPr lang="en-GR"/>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14</a:t>
            </a:fld>
            <a:endParaRPr lang="en-US"/>
          </a:p>
        </p:txBody>
      </p:sp>
    </p:spTree>
    <p:extLst>
      <p:ext uri="{BB962C8B-B14F-4D97-AF65-F5344CB8AC3E}">
        <p14:creationId xmlns:p14="http://schemas.microsoft.com/office/powerpoint/2010/main" val="2408169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EASNIE has consistently promoted whole‑community approaches - schools as professional learning communities / hubs see ‘</a:t>
            </a:r>
            <a:r>
              <a:rPr lang="en-GB" sz="1200" b="1" i="0" kern="1200" dirty="0">
                <a:solidFill>
                  <a:schemeClr val="tx1"/>
                </a:solidFill>
                <a:effectLst/>
                <a:latin typeface="+mn-lt"/>
                <a:ea typeface="ＭＳ Ｐゴシック" charset="0"/>
                <a:cs typeface="ＭＳ Ｐゴシック" charset="0"/>
              </a:rPr>
              <a:t>Raising the Achievement of All Learners in Inclusive Education’</a:t>
            </a:r>
            <a:r>
              <a:rPr lang="en-GB" sz="1200" b="0" i="0" kern="1200" dirty="0">
                <a:solidFill>
                  <a:schemeClr val="tx1"/>
                </a:solidFill>
                <a:effectLst/>
                <a:latin typeface="+mn-lt"/>
                <a:ea typeface="ＭＳ Ｐゴシック" charset="0"/>
                <a:cs typeface="ＭＳ Ｐゴシック" charset="0"/>
              </a:rPr>
              <a:t> activity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rPr>
              <a:t>Recently, EASNIE’s </a:t>
            </a:r>
            <a:r>
              <a:rPr lang="en-GB" sz="1200" b="1" i="0" kern="1200" dirty="0">
                <a:solidFill>
                  <a:schemeClr val="tx1"/>
                </a:solidFill>
                <a:effectLst/>
                <a:latin typeface="+mn-lt"/>
                <a:ea typeface="ＭＳ Ｐゴシック" charset="0"/>
              </a:rPr>
              <a:t>Learners and Families Shaping Action </a:t>
            </a:r>
            <a:r>
              <a:rPr lang="en-GB" sz="1200" b="0" i="0" kern="1200" dirty="0">
                <a:solidFill>
                  <a:schemeClr val="tx1"/>
                </a:solidFill>
                <a:effectLst/>
                <a:latin typeface="+mn-lt"/>
                <a:ea typeface="ＭＳ Ｐゴシック" charset="0"/>
              </a:rPr>
              <a:t>work </a:t>
            </a:r>
            <a:r>
              <a:rPr lang="en-GB" sz="1200" b="0" i="0" kern="1200" dirty="0">
                <a:solidFill>
                  <a:schemeClr val="tx1"/>
                </a:solidFill>
                <a:effectLst/>
                <a:latin typeface="+mn-lt"/>
                <a:ea typeface="ＭＳ Ｐゴシック" charset="0"/>
                <a:cs typeface="ＭＳ Ｐゴシック" charset="0"/>
              </a:rPr>
              <a:t>highlights the role of families as essential partners in creating inclusive classrooms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Strong partnerships reduce fragmentation and support learners facing disadvantage.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R"/>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15</a:t>
            </a:fld>
            <a:endParaRPr lang="en-US"/>
          </a:p>
        </p:txBody>
      </p:sp>
    </p:spTree>
    <p:extLst>
      <p:ext uri="{BB962C8B-B14F-4D97-AF65-F5344CB8AC3E}">
        <p14:creationId xmlns:p14="http://schemas.microsoft.com/office/powerpoint/2010/main" val="700492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200" b="0" i="0" kern="1200" dirty="0">
                <a:solidFill>
                  <a:schemeClr val="tx1"/>
                </a:solidFill>
                <a:effectLst/>
                <a:latin typeface="+mn-lt"/>
                <a:ea typeface="ＭＳ Ｐゴシック"/>
                <a:cs typeface="Calibri"/>
              </a:rPr>
              <a:t>EASNIE’s work on </a:t>
            </a:r>
            <a:r>
              <a:rPr lang="en-GB" dirty="0">
                <a:ea typeface="ＭＳ Ｐゴシック"/>
                <a:cs typeface="Calibri"/>
              </a:rPr>
              <a:t>transitions stresses</a:t>
            </a:r>
            <a:r>
              <a:rPr lang="en-GB" sz="1200" b="0" i="0" kern="1200" dirty="0">
                <a:solidFill>
                  <a:schemeClr val="tx1"/>
                </a:solidFill>
                <a:effectLst/>
                <a:latin typeface="+mn-lt"/>
                <a:ea typeface="ＭＳ Ｐゴシック"/>
                <a:cs typeface="Calibri"/>
              </a:rPr>
              <a:t> continuity. Learning is a trajectory, not isolated stages.</a:t>
            </a:r>
            <a:r>
              <a:rPr lang="en-GB" dirty="0">
                <a:ea typeface="ＭＳ Ｐゴシック"/>
                <a:cs typeface="Calibri"/>
              </a:rPr>
              <a:t> </a:t>
            </a:r>
            <a:endParaRPr lang="el-GR" dirty="0"/>
          </a:p>
          <a:p>
            <a:endParaRPr lang="en-GB" dirty="0">
              <a:ea typeface="ＭＳ Ｐゴシック"/>
              <a:cs typeface="Calibri"/>
            </a:endParaRPr>
          </a:p>
          <a:p>
            <a:r>
              <a:rPr lang="en-GB" dirty="0">
                <a:ea typeface="ＭＳ Ｐゴシック"/>
                <a:cs typeface="Calibri"/>
              </a:rPr>
              <a:t>Early childhood education and care (ECEC), vocational education and training (VET), higher education and adult learning are no longer treated as discrete policy domains but as </a:t>
            </a:r>
            <a:r>
              <a:rPr lang="en-GB" b="1" dirty="0">
                <a:ea typeface="ＭＳ Ｐゴシック"/>
                <a:cs typeface="Calibri"/>
              </a:rPr>
              <a:t>interconnected components </a:t>
            </a:r>
            <a:r>
              <a:rPr lang="en-GB" dirty="0">
                <a:ea typeface="ＭＳ Ｐゴシック"/>
                <a:cs typeface="Calibri"/>
              </a:rPr>
              <a:t>of a single learning continuum. </a:t>
            </a:r>
            <a:endParaRPr lang="en-GB" dirty="0">
              <a:cs typeface="Calibri"/>
            </a:endParaRPr>
          </a:p>
          <a:p>
            <a:pPr marL="0" marR="0" lvl="0" indent="0" algn="l" defTabSz="457200" rtl="0" eaLnBrk="0" latinLnBrk="0" hangingPunct="0">
              <a:lnSpc>
                <a:spcPct val="100000"/>
              </a:lnSpc>
              <a:spcBef>
                <a:spcPct val="30000"/>
              </a:spcBef>
              <a:spcAft>
                <a:spcPct val="0"/>
              </a:spcAft>
              <a:buClrTx/>
              <a:buSzTx/>
              <a:buFontTx/>
              <a:buNone/>
              <a:tabLst/>
              <a:defRPr/>
            </a:pPr>
            <a:br>
              <a:rPr lang="en-GB" sz="1200" b="0" i="0" kern="1200" dirty="0">
                <a:effectLst/>
                <a:ea typeface="ＭＳ Ｐゴシック" charset="0"/>
                <a:cs typeface="+mn-lt"/>
              </a:rPr>
            </a:br>
            <a:r>
              <a:rPr lang="en-GB" sz="1200" b="0" i="0" kern="1200" dirty="0">
                <a:solidFill>
                  <a:schemeClr val="tx1"/>
                </a:solidFill>
                <a:effectLst/>
                <a:latin typeface="+mn-lt"/>
                <a:ea typeface="ＭＳ Ｐゴシック"/>
                <a:cs typeface="Calibri"/>
              </a:rPr>
              <a:t>Across EASNIE work (i.e. </a:t>
            </a:r>
            <a:r>
              <a:rPr lang="en-GB" sz="1200" b="1" i="0" kern="1200" dirty="0">
                <a:solidFill>
                  <a:schemeClr val="tx1"/>
                </a:solidFill>
                <a:effectLst/>
                <a:latin typeface="+mn-lt"/>
                <a:ea typeface="ＭＳ Ｐゴシック"/>
                <a:cs typeface="Calibri"/>
              </a:rPr>
              <a:t>Inclusive Early Childhood Education, Vocational Education and Training, Preventing School Failure </a:t>
            </a:r>
            <a:r>
              <a:rPr lang="en-GB" sz="1200" b="0" i="0" kern="1200" dirty="0">
                <a:solidFill>
                  <a:schemeClr val="tx1"/>
                </a:solidFill>
                <a:effectLst/>
                <a:latin typeface="+mn-lt"/>
                <a:ea typeface="ＭＳ Ｐゴシック"/>
                <a:cs typeface="Calibri"/>
              </a:rPr>
              <a:t>activities), the message is clear: systems must support coherent pathways.</a:t>
            </a:r>
          </a:p>
          <a:p>
            <a:pPr fontAlgn="t"/>
            <a:endParaRPr lang="en-GB" sz="1200" b="0" i="0" kern="1200" dirty="0">
              <a:solidFill>
                <a:schemeClr val="tx1"/>
              </a:solidFill>
              <a:effectLst/>
              <a:latin typeface="+mn-lt"/>
              <a:ea typeface="ＭＳ Ｐゴシック" charset="0"/>
              <a:cs typeface="ＭＳ Ｐゴシック" charset="0"/>
            </a:endParaRPr>
          </a:p>
          <a:p>
            <a:pPr fontAlgn="t"/>
            <a:r>
              <a:rPr lang="en-GB" sz="1200" b="0" i="0" kern="1200" dirty="0">
                <a:solidFill>
                  <a:schemeClr val="tx1"/>
                </a:solidFill>
                <a:effectLst/>
                <a:latin typeface="+mn-lt"/>
                <a:ea typeface="ＭＳ Ｐゴシック" charset="0"/>
                <a:cs typeface="ＭＳ Ｐゴシック" charset="0"/>
              </a:rPr>
              <a:t>Flexibility and permeability prevent early stratification and protect equity.</a:t>
            </a:r>
          </a:p>
          <a:p>
            <a:pPr fontAlgn="t"/>
            <a:endParaRPr lang="en-GB" sz="1200" b="0" i="0" kern="1200" dirty="0">
              <a:solidFill>
                <a:schemeClr val="tx1"/>
              </a:solidFill>
              <a:effectLst/>
              <a:latin typeface="+mn-lt"/>
              <a:ea typeface="ＭＳ Ｐゴシック" charset="0"/>
              <a:cs typeface="ＭＳ Ｐゴシック" charset="0"/>
            </a:endParaRPr>
          </a:p>
          <a:p>
            <a:pPr fontAlgn="t"/>
            <a:r>
              <a:rPr lang="en-GB" sz="1200" b="0" i="0" kern="1200" dirty="0">
                <a:solidFill>
                  <a:schemeClr val="tx1"/>
                </a:solidFill>
                <a:effectLst/>
                <a:latin typeface="+mn-lt"/>
                <a:ea typeface="ＭＳ Ｐゴシック" charset="0"/>
                <a:cs typeface="ＭＳ Ｐゴシック" charset="0"/>
              </a:rPr>
              <a:t>Lifelong learning is a rights‑based commitment for all ages.</a:t>
            </a:r>
          </a:p>
          <a:p>
            <a:endParaRPr lang="en-GR"/>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16</a:t>
            </a:fld>
            <a:endParaRPr lang="en-US"/>
          </a:p>
        </p:txBody>
      </p:sp>
    </p:spTree>
    <p:extLst>
      <p:ext uri="{BB962C8B-B14F-4D97-AF65-F5344CB8AC3E}">
        <p14:creationId xmlns:p14="http://schemas.microsoft.com/office/powerpoint/2010/main" val="3558969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t"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Teacher well‑being determines system well‑being.</a:t>
            </a:r>
          </a:p>
          <a:p>
            <a:pPr marL="0" marR="0" lvl="0" indent="0" algn="l" defTabSz="457200" rtl="0" eaLnBrk="0" fontAlgn="t"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t"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EASNIE consistently promotes collaborative, reflective professional cultures, not one‑off training. </a:t>
            </a:r>
          </a:p>
          <a:p>
            <a:pPr fontAlgn="t"/>
            <a:endParaRPr lang="en-GB" sz="1200" b="0" i="0" kern="1200" dirty="0">
              <a:solidFill>
                <a:schemeClr val="tx1"/>
              </a:solidFill>
              <a:effectLst/>
              <a:latin typeface="+mn-lt"/>
              <a:ea typeface="ＭＳ Ｐゴシック" charset="0"/>
              <a:cs typeface="ＭＳ Ｐゴシック" charset="0"/>
            </a:endParaRPr>
          </a:p>
          <a:p>
            <a:pPr fontAlgn="t"/>
            <a:r>
              <a:rPr lang="en-GB" sz="1200" b="0" i="0" kern="1200" dirty="0">
                <a:solidFill>
                  <a:schemeClr val="tx1"/>
                </a:solidFill>
                <a:effectLst/>
                <a:latin typeface="+mn-lt"/>
                <a:ea typeface="ＭＳ Ｐゴシック" charset="0"/>
                <a:cs typeface="ＭＳ Ｐゴシック" charset="0"/>
              </a:rPr>
              <a:t>EASNIE work on teacher professional learning (see </a:t>
            </a:r>
            <a:r>
              <a:rPr lang="en-GB" sz="1200" b="1" i="0" kern="1200" dirty="0">
                <a:solidFill>
                  <a:schemeClr val="tx1"/>
                </a:solidFill>
                <a:effectLst/>
                <a:latin typeface="+mn-lt"/>
                <a:ea typeface="ＭＳ Ｐゴシック" charset="0"/>
                <a:cs typeface="ＭＳ Ｐゴシック" charset="0"/>
              </a:rPr>
              <a:t>Teacher Professional Learning for Inclusion </a:t>
            </a:r>
            <a:r>
              <a:rPr lang="en-GB" sz="1200" b="0" i="0" kern="1200" dirty="0">
                <a:solidFill>
                  <a:schemeClr val="tx1"/>
                </a:solidFill>
                <a:effectLst/>
                <a:latin typeface="+mn-lt"/>
                <a:ea typeface="ＭＳ Ｐゴシック" charset="0"/>
                <a:cs typeface="ＭＳ Ｐゴシック" charset="0"/>
              </a:rPr>
              <a:t>(TPL4I) activity) highlights the need for continuous, collaborative learning cultures and attention to teacher well‑being.</a:t>
            </a:r>
          </a:p>
          <a:p>
            <a:pPr fontAlgn="t"/>
            <a:endParaRPr lang="en-GB" sz="1200" b="0" i="0" kern="1200" dirty="0">
              <a:solidFill>
                <a:schemeClr val="tx1"/>
              </a:solidFill>
              <a:effectLst/>
              <a:latin typeface="+mn-lt"/>
              <a:ea typeface="ＭＳ Ｐゴシック" charset="0"/>
              <a:cs typeface="ＭＳ Ｐゴシック" charset="0"/>
            </a:endParaRPr>
          </a:p>
          <a:p>
            <a:pPr fontAlgn="t"/>
            <a:r>
              <a:rPr lang="en-GB" sz="1200" b="0" i="0" kern="1200" dirty="0">
                <a:solidFill>
                  <a:schemeClr val="tx1"/>
                </a:solidFill>
                <a:effectLst/>
                <a:latin typeface="+mn-lt"/>
                <a:ea typeface="ＭＳ Ｐゴシック" charset="0"/>
                <a:cs typeface="ＭＳ Ｐゴシック" charset="0"/>
              </a:rPr>
              <a:t>The </a:t>
            </a:r>
            <a:r>
              <a:rPr lang="en-GB" sz="1200" b="1" i="0" kern="1200" dirty="0">
                <a:solidFill>
                  <a:schemeClr val="tx1"/>
                </a:solidFill>
                <a:effectLst/>
                <a:latin typeface="+mn-lt"/>
                <a:ea typeface="ＭＳ Ｐゴシック" charset="0"/>
                <a:cs typeface="ＭＳ Ｐゴシック" charset="0"/>
              </a:rPr>
              <a:t>Profile of Inclusive Teachers </a:t>
            </a:r>
            <a:r>
              <a:rPr lang="en-GB" sz="1200" b="0" i="0" kern="1200" dirty="0">
                <a:solidFill>
                  <a:schemeClr val="tx1"/>
                </a:solidFill>
                <a:effectLst/>
                <a:latin typeface="+mn-lt"/>
                <a:ea typeface="ＭＳ Ｐゴシック" charset="0"/>
                <a:cs typeface="ＭＳ Ｐゴシック" charset="0"/>
              </a:rPr>
              <a:t>(or more recent update - </a:t>
            </a:r>
            <a:r>
              <a:rPr lang="en-GB" sz="1200" b="0" i="1" u="sng" kern="1200" dirty="0">
                <a:solidFill>
                  <a:schemeClr val="tx1"/>
                </a:solidFill>
                <a:effectLst/>
                <a:latin typeface="+mn-lt"/>
                <a:ea typeface="ＭＳ Ｐゴシック" charset="0"/>
                <a:cs typeface="ＭＳ Ｐゴシック" charset="0"/>
                <a:hlinkClick r:id="rId3"/>
              </a:rPr>
              <a:t>Profile for Inclusive Teacher Professional Learning</a:t>
            </a:r>
            <a:r>
              <a:rPr lang="en-GB" sz="1200" b="0" i="0" u="none" kern="1200" dirty="0">
                <a:solidFill>
                  <a:schemeClr val="tx1"/>
                </a:solidFill>
                <a:effectLst/>
                <a:latin typeface="+mn-lt"/>
                <a:ea typeface="ＭＳ Ｐゴシック" charset="0"/>
                <a:cs typeface="ＭＳ Ｐゴシック" charset="0"/>
              </a:rPr>
              <a:t>) </a:t>
            </a:r>
            <a:r>
              <a:rPr lang="en-GB" sz="1200" b="0" i="0" kern="1200" dirty="0">
                <a:solidFill>
                  <a:schemeClr val="tx1"/>
                </a:solidFill>
                <a:effectLst/>
                <a:latin typeface="+mn-lt"/>
                <a:ea typeface="ＭＳ Ｐゴシック" charset="0"/>
                <a:cs typeface="ＭＳ Ｐゴシック" charset="0"/>
              </a:rPr>
              <a:t>remains a useful tool for TPL policy development.</a:t>
            </a:r>
          </a:p>
          <a:p>
            <a:pPr fontAlgn="t"/>
            <a:endParaRPr lang="en-GB" sz="1200" b="0" i="0" kern="1200" dirty="0">
              <a:solidFill>
                <a:schemeClr val="tx1"/>
              </a:solidFill>
              <a:effectLst/>
              <a:latin typeface="+mn-lt"/>
              <a:ea typeface="ＭＳ Ｐゴシック" charset="0"/>
              <a:cs typeface="ＭＳ Ｐゴシック" charset="0"/>
            </a:endParaRPr>
          </a:p>
          <a:p>
            <a:pPr fontAlgn="t"/>
            <a:r>
              <a:rPr lang="en-GB" sz="1200" b="0" i="0" kern="1200" dirty="0">
                <a:solidFill>
                  <a:schemeClr val="tx1"/>
                </a:solidFill>
                <a:effectLst/>
                <a:latin typeface="+mn-lt"/>
                <a:ea typeface="ＭＳ Ｐゴシック" charset="0"/>
                <a:cs typeface="ＭＳ Ｐゴシック" charset="0"/>
              </a:rPr>
              <a:t>The </a:t>
            </a:r>
            <a:r>
              <a:rPr lang="en-GB" sz="1200" b="0" i="1" kern="1200" dirty="0">
                <a:solidFill>
                  <a:schemeClr val="tx1"/>
                </a:solidFill>
                <a:effectLst/>
                <a:latin typeface="+mn-lt"/>
                <a:ea typeface="ＭＳ Ｐゴシック" charset="0"/>
                <a:cs typeface="ＭＳ Ｐゴシック" charset="0"/>
              </a:rPr>
              <a:t>Profile</a:t>
            </a:r>
            <a:r>
              <a:rPr lang="en-GB" sz="1200" b="0" i="0" kern="1200" dirty="0">
                <a:solidFill>
                  <a:schemeClr val="tx1"/>
                </a:solidFill>
                <a:effectLst/>
                <a:latin typeface="+mn-lt"/>
                <a:ea typeface="ＭＳ Ｐゴシック" charset="0"/>
                <a:cs typeface="ＭＳ Ｐゴシック" charset="0"/>
              </a:rPr>
              <a:t> highlights the essential core values of teacher education and competence areas for inclusive teachers.</a:t>
            </a:r>
          </a:p>
          <a:p>
            <a:pPr fontAlgn="t"/>
            <a:endParaRPr lang="en-GB" sz="1200" b="0" i="0" kern="1200" dirty="0">
              <a:solidFill>
                <a:schemeClr val="tx1"/>
              </a:solidFill>
              <a:effectLst/>
              <a:latin typeface="+mn-lt"/>
              <a:ea typeface="ＭＳ Ｐゴシック" charset="0"/>
              <a:cs typeface="ＭＳ Ｐゴシック" charset="0"/>
            </a:endParaRPr>
          </a:p>
          <a:p>
            <a:endParaRPr lang="en-GR"/>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17</a:t>
            </a:fld>
            <a:endParaRPr lang="en-US"/>
          </a:p>
        </p:txBody>
      </p:sp>
    </p:spTree>
    <p:extLst>
      <p:ext uri="{BB962C8B-B14F-4D97-AF65-F5344CB8AC3E}">
        <p14:creationId xmlns:p14="http://schemas.microsoft.com/office/powerpoint/2010/main" val="3227964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EASNIE’s position: assessment must recognise diverse abilities and support human flourishing.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EASNIE emphasises the </a:t>
            </a:r>
            <a:r>
              <a:rPr lang="en-GB" sz="1200" kern="1200" dirty="0">
                <a:solidFill>
                  <a:schemeClr val="tx1"/>
                </a:solidFill>
                <a:effectLst/>
                <a:latin typeface="+mn-lt"/>
                <a:ea typeface="ＭＳ Ｐゴシック" charset="0"/>
                <a:cs typeface="ＭＳ Ｐゴシック" charset="0"/>
              </a:rPr>
              <a:t>strong alignment between school-level curriculum decisions and national inclusion policy commitments </a:t>
            </a: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Curriculum innovation must embed inclusion </a:t>
            </a:r>
            <a:r>
              <a:rPr lang="en-GB" sz="1200" b="1" i="0" kern="1200" dirty="0">
                <a:solidFill>
                  <a:schemeClr val="tx1"/>
                </a:solidFill>
                <a:effectLst/>
                <a:latin typeface="+mn-lt"/>
                <a:ea typeface="ＭＳ Ｐゴシック" charset="0"/>
                <a:cs typeface="ＭＳ Ｐゴシック" charset="0"/>
              </a:rPr>
              <a:t>as a core principle </a:t>
            </a:r>
            <a:r>
              <a:rPr lang="en-GB" sz="1200" b="0" i="0" kern="1200" dirty="0">
                <a:solidFill>
                  <a:schemeClr val="tx1"/>
                </a:solidFill>
                <a:effectLst/>
                <a:latin typeface="+mn-lt"/>
                <a:ea typeface="ＭＳ Ｐゴシック" charset="0"/>
                <a:cs typeface="ＭＳ Ｐゴシック" charset="0"/>
              </a:rPr>
              <a:t>- not a separate strand.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ＭＳ Ｐゴシック" charset="0"/>
                <a:cs typeface="ＭＳ Ｐゴシック" charset="0"/>
              </a:rPr>
              <a:t>Need for coherent curriculum frameworks that embed inclusive principles across content, pedagogy and assessment, and that move away from categorical or deficit-based approaches that persist in many legislative and policy contexts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18</a:t>
            </a:fld>
            <a:endParaRPr lang="en-US"/>
          </a:p>
        </p:txBody>
      </p:sp>
    </p:spTree>
    <p:extLst>
      <p:ext uri="{BB962C8B-B14F-4D97-AF65-F5344CB8AC3E}">
        <p14:creationId xmlns:p14="http://schemas.microsoft.com/office/powerpoint/2010/main" val="898438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ＭＳ Ｐゴシック" charset="0"/>
                <a:cs typeface="ＭＳ Ｐゴシック" charset="0"/>
              </a:rPr>
              <a:t>EASNIE’s work reinforces these EU priorities by framing digital transformation as inseparable from inclusion.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ＭＳ Ｐゴシック" charset="0"/>
                <a:cs typeface="ＭＳ Ｐゴシック" charset="0"/>
              </a:rPr>
              <a:t>Digitalisation must reduce barriers, not replicate them, ensuring accessible design, ethical data practices and UDL principles across digital tools (EASNIE, 2024 - </a:t>
            </a:r>
            <a:r>
              <a:rPr lang="en-GB" sz="1200" i="1" kern="1200" dirty="0">
                <a:solidFill>
                  <a:schemeClr val="tx1"/>
                </a:solidFill>
                <a:effectLst/>
                <a:latin typeface="+mn-lt"/>
                <a:ea typeface="ＭＳ Ｐゴシック" charset="0"/>
                <a:cs typeface="ＭＳ Ｐゴシック" charset="0"/>
              </a:rPr>
              <a:t>Transforming Education in a Digital World to Enable Inclusive Learning Experiences: A think piece for education and technology stakeholders)</a:t>
            </a:r>
            <a:endParaRPr lang="en-GB" sz="120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ＭＳ Ｐゴシック" charset="0"/>
                <a:cs typeface="ＭＳ Ｐゴシック" charset="0"/>
              </a:rPr>
              <a:t>EASNIE’s collaboration with UNESCO on information and communication technologies for learners with disabilities (EASNIE &amp; Global Initiative for Inclusive Information and Communication Technologies, 2014) and its emphasis on accessible learning environments – provides clear guidance: digital strategies must be aligned with rights-based, learner-centred approaches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ＭＳ Ｐゴシック" charset="0"/>
                <a:cs typeface="ＭＳ Ｐゴシック" charset="0"/>
              </a:rPr>
              <a:t>Digital transformation and AI can significantly advance inclusion and personalise learning – </a:t>
            </a:r>
            <a:r>
              <a:rPr lang="en-GB" sz="1200" b="1" kern="1200" dirty="0">
                <a:solidFill>
                  <a:schemeClr val="tx1"/>
                </a:solidFill>
                <a:effectLst/>
                <a:latin typeface="+mn-lt"/>
                <a:ea typeface="ＭＳ Ｐゴシック" charset="0"/>
                <a:cs typeface="ＭＳ Ｐゴシック" charset="0"/>
              </a:rPr>
              <a:t>but only with equitable access, ethical governance, high-quality professional learning and a strong emphasis on digital and media literacy. </a:t>
            </a:r>
          </a:p>
          <a:p>
            <a:endParaRPr lang="en-GR"/>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19</a:t>
            </a:fld>
            <a:endParaRPr lang="en-US"/>
          </a:p>
        </p:txBody>
      </p:sp>
    </p:spTree>
    <p:extLst>
      <p:ext uri="{BB962C8B-B14F-4D97-AF65-F5344CB8AC3E}">
        <p14:creationId xmlns:p14="http://schemas.microsoft.com/office/powerpoint/2010/main" val="1845535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Complex needs require collaborative systems; no single sector can deliver inclusion alone.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EASNIE’s </a:t>
            </a:r>
            <a:r>
              <a:rPr lang="en-GB" sz="1200" b="0" i="1" kern="1200" dirty="0">
                <a:solidFill>
                  <a:schemeClr val="tx1"/>
                </a:solidFill>
                <a:effectLst/>
                <a:latin typeface="+mn-lt"/>
                <a:ea typeface="ＭＳ Ｐゴシック" charset="0"/>
                <a:cs typeface="ＭＳ Ｐゴシック" charset="0"/>
              </a:rPr>
              <a:t>Changing Role of Specialist Provision in Supporting Inclusive Education</a:t>
            </a:r>
            <a:r>
              <a:rPr lang="en-GB" sz="1200" b="0" i="0" kern="1200" dirty="0">
                <a:solidFill>
                  <a:schemeClr val="tx1"/>
                </a:solidFill>
                <a:effectLst/>
                <a:latin typeface="+mn-lt"/>
                <a:ea typeface="ＭＳ Ｐゴシック" charset="0"/>
                <a:cs typeface="ＭＳ Ｐゴシック" charset="0"/>
              </a:rPr>
              <a:t> (CROSP) activity illustrates the value of </a:t>
            </a:r>
            <a:r>
              <a:rPr lang="en-GB" sz="1200" b="1" i="0" kern="1200" dirty="0">
                <a:solidFill>
                  <a:schemeClr val="tx1"/>
                </a:solidFill>
                <a:effectLst/>
                <a:latin typeface="+mn-lt"/>
                <a:ea typeface="ＭＳ Ｐゴシック" charset="0"/>
                <a:cs typeface="ＭＳ Ｐゴシック" charset="0"/>
              </a:rPr>
              <a:t>flexible, multi‑professional arrangements</a:t>
            </a:r>
            <a:r>
              <a:rPr lang="en-GB" sz="1200" b="0" i="0" kern="1200" dirty="0">
                <a:solidFill>
                  <a:schemeClr val="tx1"/>
                </a:solidFill>
                <a:effectLst/>
                <a:latin typeface="+mn-lt"/>
                <a:ea typeface="ＭＳ Ｐゴシック" charset="0"/>
                <a:cs typeface="ＭＳ Ｐゴシック" charset="0"/>
              </a:rPr>
              <a: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More recent work on CSC (Collaborative Action For Inclusive Education – CAFIE / Advancing Collaboration in Education – ACE ) reinforces that </a:t>
            </a:r>
            <a:r>
              <a:rPr lang="en-GB" sz="1200" b="1" i="0" kern="1200" dirty="0">
                <a:solidFill>
                  <a:schemeClr val="tx1"/>
                </a:solidFill>
                <a:effectLst/>
                <a:latin typeface="+mn-lt"/>
                <a:ea typeface="ＭＳ Ｐゴシック" charset="0"/>
                <a:cs typeface="ＭＳ Ｐゴシック" charset="0"/>
              </a:rPr>
              <a:t>system coherence increases when collaboration is embedded across all governance levels</a:t>
            </a:r>
            <a:r>
              <a:rPr lang="en-GB" sz="1200" b="0" i="0" kern="1200" dirty="0">
                <a:solidFill>
                  <a:schemeClr val="tx1"/>
                </a:solidFill>
                <a:effectLst/>
                <a:latin typeface="+mn-lt"/>
                <a:ea typeface="ＭＳ Ｐゴシック" charset="0"/>
                <a:cs typeface="ＭＳ Ｐゴシック" charset="0"/>
              </a:rPr>
              <a:t>  -&gt; importance of shared governance frameworks. </a:t>
            </a:r>
          </a:p>
          <a:p>
            <a:endParaRPr lang="en-G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Cross‑sectoral work builds resilience during crises (health, migration, digital risks).</a:t>
            </a:r>
          </a:p>
          <a:p>
            <a:endParaRPr lang="en-G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a:cs typeface="Calibri"/>
              </a:rPr>
              <a:t>Inclusive education systems must operate as interconnected ecosystems, where education, health, social protection and community services work seamlessly together.</a:t>
            </a:r>
          </a:p>
          <a:p>
            <a:r>
              <a:rPr lang="en-GB" dirty="0">
                <a:ea typeface="ＭＳ Ｐゴシック"/>
                <a:cs typeface="Calibri"/>
              </a:rPr>
              <a:t>Need for '</a:t>
            </a:r>
            <a:r>
              <a:rPr lang="en-GB" b="1" dirty="0">
                <a:ea typeface="ＭＳ Ｐゴシック"/>
                <a:cs typeface="Calibri"/>
              </a:rPr>
              <a:t>connective professionalism'</a:t>
            </a:r>
            <a:r>
              <a:rPr lang="en-GB" dirty="0">
                <a:ea typeface="ＭＳ Ｐゴシック"/>
                <a:cs typeface="Calibri"/>
              </a:rPr>
              <a:t>, where teachers work across disciplines, sectors and professional fields </a:t>
            </a:r>
          </a:p>
          <a:p>
            <a:endParaRPr lang="en-GB" dirty="0">
              <a:cs typeface="Calibri"/>
            </a:endParaRPr>
          </a:p>
          <a:p>
            <a:endParaRPr lang="en-GR"/>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20</a:t>
            </a:fld>
            <a:endParaRPr lang="en-US"/>
          </a:p>
        </p:txBody>
      </p:sp>
    </p:spTree>
    <p:extLst>
      <p:ext uri="{BB962C8B-B14F-4D97-AF65-F5344CB8AC3E}">
        <p14:creationId xmlns:p14="http://schemas.microsoft.com/office/powerpoint/2010/main" val="969596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EASNIE argues for participatory, networked leadership - not hierarchical mandates. </a:t>
            </a:r>
          </a:p>
          <a:p>
            <a:pPr marL="0" marR="0" lvl="0" indent="0" algn="l" defTabSz="45720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Calibri"/>
            </a:endParaRPr>
          </a:p>
          <a:p>
            <a:pPr>
              <a:defRPr/>
            </a:pPr>
            <a:r>
              <a:rPr lang="en-GB" dirty="0"/>
              <a:t>Emerging models highlight a shift towards </a:t>
            </a:r>
            <a:r>
              <a:rPr lang="en-GB" b="1" dirty="0"/>
              <a:t>polycentric governance</a:t>
            </a:r>
            <a:r>
              <a:rPr lang="en-GB" dirty="0"/>
              <a:t>, characterised by distributed authority and multiple centres of decision-making. </a:t>
            </a:r>
          </a:p>
          <a:p>
            <a:pPr>
              <a:defRPr/>
            </a:pPr>
            <a:endParaRPr lang="en-GB" dirty="0">
              <a:cs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1" i="0" kern="1200" dirty="0">
                <a:solidFill>
                  <a:schemeClr val="tx1"/>
                </a:solidFill>
                <a:effectLst/>
                <a:latin typeface="+mn-lt"/>
                <a:ea typeface="ＭＳ Ｐゴシック" charset="0"/>
                <a:cs typeface="ＭＳ Ｐゴシック" charset="0"/>
              </a:rPr>
              <a:t>Supporting Inclusive School Leadership (SISL)</a:t>
            </a:r>
            <a:r>
              <a:rPr lang="en-GB" sz="1200" b="0" i="0" kern="1200" dirty="0">
                <a:solidFill>
                  <a:schemeClr val="tx1"/>
                </a:solidFill>
                <a:effectLst/>
                <a:latin typeface="+mn-lt"/>
                <a:ea typeface="ＭＳ Ｐゴシック" charset="0"/>
                <a:cs typeface="ＭＳ Ｐゴシック" charset="0"/>
              </a:rPr>
              <a:t> activity provides concrete, policy‑level evidence on how distributed, collaborative leadership strengthens inclusive governance.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a:cs typeface="Calibri"/>
              </a:rPr>
              <a:t>Strong governance aligns policy, accountability and support for inclusion. Leadership is a cultural, not just organisational, driver of equitable systems.</a:t>
            </a:r>
          </a:p>
          <a:p>
            <a:endParaRPr lang="en-GB" dirty="0">
              <a:cs typeface="Calibri"/>
            </a:endParaRPr>
          </a:p>
          <a:p>
            <a:endParaRPr lang="en-GB" dirty="0">
              <a:cs typeface="Calibri"/>
            </a:endParaRPr>
          </a:p>
          <a:p>
            <a:endParaRPr lang="en-GR"/>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21</a:t>
            </a:fld>
            <a:endParaRPr lang="en-US"/>
          </a:p>
        </p:txBody>
      </p:sp>
    </p:spTree>
    <p:extLst>
      <p:ext uri="{BB962C8B-B14F-4D97-AF65-F5344CB8AC3E}">
        <p14:creationId xmlns:p14="http://schemas.microsoft.com/office/powerpoint/2010/main" val="2730263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A recent (TCCA) Literature Review identifies that </a:t>
            </a:r>
            <a:r>
              <a:rPr lang="en-GB" sz="1200" b="1" i="0" kern="1200" dirty="0">
                <a:solidFill>
                  <a:schemeClr val="tx1"/>
                </a:solidFill>
                <a:effectLst/>
                <a:latin typeface="+mn-lt"/>
                <a:ea typeface="ＭＳ Ｐゴシック" charset="0"/>
                <a:cs typeface="ＭＳ Ｐゴシック" charset="0"/>
              </a:rPr>
              <a:t>very few countries operate integrated QA systems</a:t>
            </a:r>
            <a:r>
              <a:rPr lang="en-GB" sz="1200" b="0" i="0" kern="1200" dirty="0">
                <a:solidFill>
                  <a:schemeClr val="tx1"/>
                </a:solidFill>
                <a:effectLst/>
                <a:latin typeface="+mn-lt"/>
                <a:ea typeface="ＭＳ Ｐゴシック" charset="0"/>
                <a:cs typeface="ＭＳ Ｐゴシック" charset="0"/>
              </a:rPr>
              <a:t>, making multi-level, multi-stakeholder QA a priority.</a:t>
            </a:r>
          </a:p>
          <a:p>
            <a:endParaRPr lang="en-GR"/>
          </a:p>
          <a:p>
            <a:pPr marL="0" marR="0" lvl="0" indent="0" algn="l" defTabSz="457200" rtl="0" eaLnBrk="0" fontAlgn="t"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The recent </a:t>
            </a:r>
            <a:r>
              <a:rPr lang="en-GB" sz="1200" b="1" i="0" kern="1200" dirty="0">
                <a:solidFill>
                  <a:schemeClr val="tx1"/>
                </a:solidFill>
                <a:effectLst/>
                <a:latin typeface="+mn-lt"/>
                <a:ea typeface="ＭＳ Ｐゴシック" charset="0"/>
                <a:cs typeface="ＭＳ Ｐゴシック" charset="0"/>
              </a:rPr>
              <a:t>Quality Assurance, Monitoring and Accountability (QAMA) </a:t>
            </a:r>
            <a:r>
              <a:rPr lang="en-GB" sz="1200" b="0" i="0" kern="1200" dirty="0">
                <a:solidFill>
                  <a:schemeClr val="tx1"/>
                </a:solidFill>
                <a:effectLst/>
                <a:latin typeface="+mn-lt"/>
                <a:ea typeface="ＭＳ Ｐゴシック" charset="0"/>
                <a:cs typeface="ＭＳ Ｐゴシック" charset="0"/>
              </a:rPr>
              <a:t>work sets out the structural elements of QA/monitoring and shows how improvement depends on coherent processes across school, local, regional and national levels.</a:t>
            </a:r>
          </a:p>
          <a:p>
            <a:pPr fontAlgn="t"/>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t"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High‑quality inclusive systems rely on robust, fair monitoring that avoids punitive approaches. </a:t>
            </a:r>
          </a:p>
          <a:p>
            <a:pPr marL="0" marR="0" lvl="0" indent="0" algn="l" defTabSz="457200" rtl="0" eaLnBrk="0" fontAlgn="t"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t"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Data must illuminate inequities and support action, not label learners. </a:t>
            </a:r>
          </a:p>
          <a:p>
            <a:pPr marL="0" marR="0" lvl="0" indent="0" algn="l" defTabSz="457200" rtl="0" eaLnBrk="0" fontAlgn="t"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t"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Evaluation requires sustained investment aligned with long-term system goals.</a:t>
            </a:r>
          </a:p>
          <a:p>
            <a:pPr fontAlgn="t"/>
            <a:endParaRPr lang="en-GB" sz="1200" b="0" i="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22</a:t>
            </a:fld>
            <a:endParaRPr lang="en-US"/>
          </a:p>
        </p:txBody>
      </p:sp>
    </p:spTree>
    <p:extLst>
      <p:ext uri="{BB962C8B-B14F-4D97-AF65-F5344CB8AC3E}">
        <p14:creationId xmlns:p14="http://schemas.microsoft.com/office/powerpoint/2010/main" val="246380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2</a:t>
            </a:fld>
            <a:endParaRPr lang="en-US"/>
          </a:p>
        </p:txBody>
      </p:sp>
    </p:spTree>
    <p:extLst>
      <p:ext uri="{BB962C8B-B14F-4D97-AF65-F5344CB8AC3E}">
        <p14:creationId xmlns:p14="http://schemas.microsoft.com/office/powerpoint/2010/main" val="1306930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Financing is a rights issue: resources must support equity and capacity-building.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The  </a:t>
            </a:r>
            <a:r>
              <a:rPr lang="en-GB" sz="1200" b="1" i="0" kern="1200" dirty="0">
                <a:solidFill>
                  <a:schemeClr val="tx1"/>
                </a:solidFill>
                <a:effectLst/>
                <a:latin typeface="+mn-lt"/>
                <a:ea typeface="ＭＳ Ｐゴシック" charset="0"/>
                <a:cs typeface="ＭＳ Ｐゴシック" charset="0"/>
              </a:rPr>
              <a:t>Financing Policies for Inclusive Education Systems (FPIES) </a:t>
            </a:r>
            <a:r>
              <a:rPr lang="en-GB" sz="1200" b="0" i="0" kern="1200" dirty="0">
                <a:solidFill>
                  <a:schemeClr val="tx1"/>
                </a:solidFill>
                <a:effectLst/>
                <a:latin typeface="+mn-lt"/>
                <a:ea typeface="ＭＳ Ｐゴシック" charset="0"/>
                <a:cs typeface="ＭＳ Ｐゴシック" charset="0"/>
              </a:rPr>
              <a:t>Policy Guidance Framework places monitoring and accountability at the core of financing for inclusion.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Public responsibility must be protected - regulation of private actors matters.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mn-lt"/>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mn-lt"/>
                <a:ea typeface="ＭＳ Ｐゴシック" charset="0"/>
                <a:cs typeface="ＭＳ Ｐゴシック" charset="0"/>
              </a:rPr>
              <a:t>Strategic resource allocation underpins every other pillar.</a:t>
            </a:r>
          </a:p>
          <a:p>
            <a:endParaRPr lang="en-GR"/>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23</a:t>
            </a:fld>
            <a:endParaRPr lang="en-US"/>
          </a:p>
        </p:txBody>
      </p:sp>
    </p:spTree>
    <p:extLst>
      <p:ext uri="{BB962C8B-B14F-4D97-AF65-F5344CB8AC3E}">
        <p14:creationId xmlns:p14="http://schemas.microsoft.com/office/powerpoint/2010/main" val="3644271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spcBef>
                <a:spcPts val="0"/>
              </a:spcBef>
              <a:spcAft>
                <a:spcPts val="0"/>
              </a:spcAft>
            </a:pPr>
            <a:r>
              <a:rPr lang="en-US" dirty="0">
                <a:ea typeface="ＭＳ Ｐゴシック"/>
                <a:cs typeface="Calibri"/>
              </a:rPr>
              <a:t>Drawing on its 30 years of experience, EASNIE continues to position itself as a key partner in supporting countries on their inclusive journeys – for example, in translating this framework into country-specific strategic pathways and action plans, developed through participatory processes with national, regional and local stakeholders. </a:t>
            </a:r>
            <a:endParaRPr lang="el-GR" dirty="0">
              <a:ea typeface="ＭＳ Ｐゴシック"/>
              <a:cs typeface="Calibri"/>
            </a:endParaRPr>
          </a:p>
          <a:p>
            <a:endParaRPr lang="en-US" dirty="0">
              <a:ea typeface="Calibri"/>
              <a:cs typeface="Calibri"/>
            </a:endParaRPr>
          </a:p>
        </p:txBody>
      </p:sp>
      <p:sp>
        <p:nvSpPr>
          <p:cNvPr id="4" name="Θέση αριθμού διαφάνειας 3"/>
          <p:cNvSpPr>
            <a:spLocks noGrp="1"/>
          </p:cNvSpPr>
          <p:nvPr>
            <p:ph type="sldNum" sz="quarter" idx="5"/>
          </p:nvPr>
        </p:nvSpPr>
        <p:spPr/>
        <p:txBody>
          <a:bodyPr/>
          <a:lstStyle/>
          <a:p>
            <a:pPr>
              <a:defRPr/>
            </a:pPr>
            <a:fld id="{63272C5D-4604-184E-A73E-1DFDFBDAD8B3}" type="slidenum">
              <a:rPr lang="en-US"/>
              <a:pPr>
                <a:defRPr/>
              </a:pPr>
              <a:t>24</a:t>
            </a:fld>
            <a:endParaRPr lang="en-US"/>
          </a:p>
        </p:txBody>
      </p:sp>
    </p:spTree>
    <p:extLst>
      <p:ext uri="{BB962C8B-B14F-4D97-AF65-F5344CB8AC3E}">
        <p14:creationId xmlns:p14="http://schemas.microsoft.com/office/powerpoint/2010/main" val="2033092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3272C5D-4604-184E-A73E-1DFDFBDAD8B3}" type="slidenum">
              <a:rPr lang="en-US" smtClean="0"/>
              <a:pPr>
                <a:defRPr/>
              </a:pPr>
              <a:t>25</a:t>
            </a:fld>
            <a:endParaRPr lang="en-US"/>
          </a:p>
        </p:txBody>
      </p:sp>
    </p:spTree>
    <p:extLst>
      <p:ext uri="{BB962C8B-B14F-4D97-AF65-F5344CB8AC3E}">
        <p14:creationId xmlns:p14="http://schemas.microsoft.com/office/powerpoint/2010/main" val="653994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3</a:t>
            </a:fld>
            <a:endParaRPr lang="en-US"/>
          </a:p>
        </p:txBody>
      </p:sp>
    </p:spTree>
    <p:extLst>
      <p:ext uri="{BB962C8B-B14F-4D97-AF65-F5344CB8AC3E}">
        <p14:creationId xmlns:p14="http://schemas.microsoft.com/office/powerpoint/2010/main" val="541112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4</a:t>
            </a:fld>
            <a:endParaRPr lang="en-US"/>
          </a:p>
        </p:txBody>
      </p:sp>
    </p:spTree>
    <p:extLst>
      <p:ext uri="{BB962C8B-B14F-4D97-AF65-F5344CB8AC3E}">
        <p14:creationId xmlns:p14="http://schemas.microsoft.com/office/powerpoint/2010/main" val="2933824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R" sz="1200" b="1">
                <a:effectLst/>
                <a:latin typeface="Calibri" panose="020F0502020204030204" pitchFamily="34" charset="0"/>
                <a:ea typeface="Times New Roman" panose="02020603050405020304" pitchFamily="18" charset="0"/>
              </a:rPr>
              <a:t>What is Inclusive Education?</a:t>
            </a:r>
          </a:p>
          <a:p>
            <a:endParaRPr lang="en-GB" sz="800" i="1" dirty="0"/>
          </a:p>
          <a:p>
            <a:r>
              <a:rPr lang="en-GB" sz="1200" dirty="0">
                <a:solidFill>
                  <a:srgbClr val="000000"/>
                </a:solidFill>
                <a:effectLst/>
                <a:latin typeface="Helvetica" pitchFamily="2" charset="0"/>
              </a:rPr>
              <a:t>Inclusive education has developed from a single-layered concept, focused on ‘mainstreaming’ learners with disabilities or special needs into regular schools.. to a multi-layered concept. (EASNIE input paper, 2023)</a:t>
            </a:r>
            <a:endParaRPr lang="en-GR" sz="1200" b="1">
              <a:effectLst/>
              <a:latin typeface="Calibri" panose="020F0502020204030204" pitchFamily="34" charset="0"/>
              <a:ea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br>
              <a:rPr lang="en-GR" sz="1200">
                <a:effectLst/>
                <a:latin typeface="Calibri" panose="020F0502020204030204" pitchFamily="34" charset="0"/>
                <a:ea typeface="Times New Roman" panose="02020603050405020304" pitchFamily="18" charset="0"/>
              </a:rPr>
            </a:br>
            <a:r>
              <a:rPr lang="en-GR" sz="1200">
                <a:effectLst/>
                <a:latin typeface="Calibri" panose="020F0502020204030204" pitchFamily="34" charset="0"/>
                <a:ea typeface="Times New Roman" panose="02020603050405020304" pitchFamily="18" charset="0"/>
              </a:rPr>
              <a:t>Inclusive education is an approach that seeks to ensure all learners, regardless of their background, abilities, or circumstances, have </a:t>
            </a:r>
            <a:r>
              <a:rPr lang="en-GR" sz="1200" b="1">
                <a:effectLst/>
                <a:latin typeface="Calibri" panose="020F0502020204030204" pitchFamily="34" charset="0"/>
                <a:ea typeface="Times New Roman" panose="02020603050405020304" pitchFamily="18" charset="0"/>
              </a:rPr>
              <a:t>equitable opportunities and access </a:t>
            </a:r>
            <a:r>
              <a:rPr lang="en-GR" sz="1200">
                <a:effectLst/>
                <a:latin typeface="Calibri" panose="020F0502020204030204" pitchFamily="34" charset="0"/>
                <a:ea typeface="Times New Roman" panose="02020603050405020304" pitchFamily="18" charset="0"/>
              </a:rPr>
              <a:t>to high-quality education.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R" sz="1200">
              <a:effectLst/>
              <a:latin typeface="Calibri" panose="020F0502020204030204" pitchFamily="34" charset="0"/>
              <a:ea typeface="Times New Roman" panose="02020603050405020304" pitchFamily="18" charset="0"/>
            </a:endParaRPr>
          </a:p>
          <a:p>
            <a:r>
              <a:rPr lang="en-GB" sz="2400" b="0" dirty="0"/>
              <a:t>It ensures </a:t>
            </a:r>
            <a:r>
              <a:rPr lang="en-GB" sz="2400" dirty="0"/>
              <a:t>that all learners, regardless of ability or background, can </a:t>
            </a:r>
            <a:r>
              <a:rPr lang="en-GB" sz="2400" b="1" dirty="0"/>
              <a:t>participate fully</a:t>
            </a:r>
            <a:r>
              <a:rPr lang="en-GB" sz="2400" dirty="0"/>
              <a:t> in high-quality education. it encourages </a:t>
            </a:r>
            <a:r>
              <a:rPr lang="en-GB" sz="2400" b="1" dirty="0"/>
              <a:t>belonging and participation</a:t>
            </a:r>
            <a:r>
              <a:rPr lang="en-GB" sz="2400" dirty="0"/>
              <a:t> in the mainstream classroom.</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R" sz="1200">
              <a:effectLst/>
              <a:latin typeface="Calibri" panose="020F0502020204030204" pitchFamily="34" charset="0"/>
              <a:ea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R" sz="1200">
                <a:effectLst/>
                <a:latin typeface="Calibri" panose="020F0502020204030204" pitchFamily="34" charset="0"/>
                <a:ea typeface="Times New Roman" panose="02020603050405020304" pitchFamily="18" charset="0"/>
              </a:rPr>
              <a:t>It is about breaking down barriers to learning and participation, fostering </a:t>
            </a:r>
            <a:r>
              <a:rPr lang="en-GR" sz="1200" b="1">
                <a:effectLst/>
                <a:latin typeface="Calibri" panose="020F0502020204030204" pitchFamily="34" charset="0"/>
                <a:ea typeface="Times New Roman" panose="02020603050405020304" pitchFamily="18" charset="0"/>
              </a:rPr>
              <a:t>a learning environment that accommodates diversity and provides equal chances of success in school and life</a:t>
            </a:r>
          </a:p>
          <a:p>
            <a:endParaRPr lang="en-GB" sz="1800" dirty="0">
              <a:solidFill>
                <a:srgbClr val="000000"/>
              </a:solidFill>
              <a:effectLst/>
              <a:latin typeface="Helvetica" pitchFamily="2"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i="1" dirty="0"/>
              <a:t>"Inclusion is about creating a system that is flexible and responsive to all learners, not just a few.”</a:t>
            </a:r>
            <a:endParaRPr lang="en-GR" sz="1200" b="1">
              <a:effectLst/>
              <a:latin typeface="Calibri" panose="020F0502020204030204" pitchFamily="34" charset="0"/>
              <a:ea typeface="Times New Roman" panose="02020603050405020304" pitchFamily="18" charset="0"/>
            </a:endParaRPr>
          </a:p>
          <a:p>
            <a:endParaRPr lang="en-GR" sz="1200" i="1"/>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272C5D-4604-184E-A73E-1DFDFBDAD8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046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6</a:t>
            </a:fld>
            <a:endParaRPr lang="en-US"/>
          </a:p>
        </p:txBody>
      </p:sp>
    </p:spTree>
    <p:extLst>
      <p:ext uri="{BB962C8B-B14F-4D97-AF65-F5344CB8AC3E}">
        <p14:creationId xmlns:p14="http://schemas.microsoft.com/office/powerpoint/2010/main" val="3859388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Font typeface="Arial" panose="020B0604020202020204" pitchFamily="34" charset="0"/>
              <a:buNone/>
            </a:pPr>
            <a:r>
              <a:rPr lang="en-GB" b="1" u="sng" dirty="0">
                <a:solidFill>
                  <a:schemeClr val="tx1"/>
                </a:solidFill>
                <a:ea typeface="Calibri"/>
                <a:cs typeface="Calibri"/>
              </a:rPr>
              <a:t>Conceptual Outline</a:t>
            </a:r>
            <a:r>
              <a:rPr lang="en-GB" b="0" u="sng" dirty="0">
                <a:solidFill>
                  <a:schemeClr val="tx1"/>
                </a:solidFill>
                <a:ea typeface="Calibri"/>
                <a:cs typeface="Calibri"/>
              </a:rPr>
              <a:t>:</a:t>
            </a:r>
          </a:p>
          <a:p>
            <a:pPr marL="0" indent="0">
              <a:buFont typeface="Arial" panose="020B0604020202020204" pitchFamily="34" charset="0"/>
              <a:buNone/>
            </a:pPr>
            <a:endParaRPr lang="en-GB" b="0" dirty="0">
              <a:solidFill>
                <a:schemeClr val="tx1"/>
              </a:solidFill>
              <a:ea typeface="Calibri"/>
              <a:cs typeface="Times New Roman"/>
            </a:endParaRPr>
          </a:p>
          <a:p>
            <a:pPr lvl="1">
              <a:buFontTx/>
              <a:buChar char="-"/>
            </a:pPr>
            <a:r>
              <a:rPr lang="en-GB" b="1" dirty="0">
                <a:solidFill>
                  <a:schemeClr val="tx1"/>
                </a:solidFill>
                <a:ea typeface="Calibri"/>
                <a:cs typeface="Calibri"/>
              </a:rPr>
              <a:t>Making the “Future We Want” a Reality - Well-being 2040: </a:t>
            </a:r>
          </a:p>
          <a:p>
            <a:pPr lvl="2" indent="-285750" algn="just">
              <a:lnSpc>
                <a:spcPct val="90000"/>
              </a:lnSpc>
              <a:spcBef>
                <a:spcPts val="300"/>
              </a:spcBef>
              <a:buFont typeface="Wingdings" panose="05000000000000000000" pitchFamily="2" charset="2"/>
              <a:buChar char="§"/>
            </a:pPr>
            <a:r>
              <a:rPr lang="en-GB" dirty="0">
                <a:ea typeface="Calibri"/>
                <a:cs typeface="Calibri"/>
              </a:rPr>
              <a:t>Balancing between innovation, resilience, and sustainability</a:t>
            </a:r>
          </a:p>
          <a:p>
            <a:pPr lvl="2" indent="-285750" algn="just">
              <a:lnSpc>
                <a:spcPct val="90000"/>
              </a:lnSpc>
              <a:spcBef>
                <a:spcPts val="300"/>
              </a:spcBef>
              <a:buFont typeface="Wingdings" panose="05000000000000000000" pitchFamily="2" charset="2"/>
              <a:buChar char="§"/>
            </a:pPr>
            <a:r>
              <a:rPr lang="en-GB" dirty="0">
                <a:ea typeface="Calibri"/>
                <a:cs typeface="Calibri"/>
              </a:rPr>
              <a:t>Future is built on past &amp; present (human flourishing)</a:t>
            </a:r>
          </a:p>
          <a:p>
            <a:pPr marL="628650" lvl="2" algn="just">
              <a:lnSpc>
                <a:spcPct val="90000"/>
              </a:lnSpc>
              <a:spcBef>
                <a:spcPts val="300"/>
              </a:spcBef>
            </a:pPr>
            <a:endParaRPr lang="en-GB" dirty="0">
              <a:ea typeface="Calibri"/>
              <a:cs typeface="Calibri"/>
            </a:endParaRPr>
          </a:p>
          <a:p>
            <a:pPr>
              <a:buFont typeface="Calibri" panose="020B0604020202020204" pitchFamily="34" charset="0"/>
              <a:buChar char="-"/>
            </a:pPr>
            <a:r>
              <a:rPr lang="en-GB" b="1" dirty="0">
                <a:solidFill>
                  <a:schemeClr val="tx1"/>
                </a:solidFill>
                <a:ea typeface="Calibri"/>
                <a:cs typeface="Calibri"/>
              </a:rPr>
              <a:t>"Anchoring" the Teaching Compass: Navigating Change with Strong </a:t>
            </a:r>
            <a:r>
              <a:rPr lang="en-GB" dirty="0">
                <a:solidFill>
                  <a:schemeClr val="tx1"/>
                </a:solidFill>
                <a:ea typeface="Calibri"/>
                <a:cs typeface="Calibri"/>
              </a:rPr>
              <a:t>self-concepts</a:t>
            </a:r>
            <a:endParaRPr lang="en-GB" b="0" dirty="0">
              <a:solidFill>
                <a:schemeClr val="tx1"/>
              </a:solidFill>
              <a:ea typeface="Calibri"/>
              <a:cs typeface="Times New Roman"/>
            </a:endParaRPr>
          </a:p>
          <a:p>
            <a:pPr marL="571500" lvl="1" indent="0" algn="l">
              <a:lnSpc>
                <a:spcPct val="100000"/>
              </a:lnSpc>
              <a:spcBef>
                <a:spcPts val="0"/>
              </a:spcBef>
              <a:buFont typeface="Wingdings" panose="05000000000000000000" pitchFamily="2" charset="2"/>
              <a:buChar char="§"/>
            </a:pPr>
            <a:r>
              <a:rPr lang="en-GB" dirty="0">
                <a:solidFill>
                  <a:srgbClr val="000000"/>
                </a:solidFill>
                <a:ea typeface="Calibri"/>
                <a:cs typeface="Calibri"/>
              </a:rPr>
              <a:t>    Being, Belonging, Becoming </a:t>
            </a:r>
            <a:endParaRPr lang="en-US" dirty="0">
              <a:solidFill>
                <a:srgbClr val="000000"/>
              </a:solidFill>
              <a:ea typeface="Calibri"/>
              <a:cs typeface="Calibri"/>
            </a:endParaRPr>
          </a:p>
          <a:p>
            <a:pPr marL="857250" lvl="1" algn="l">
              <a:lnSpc>
                <a:spcPct val="100000"/>
              </a:lnSpc>
              <a:spcBef>
                <a:spcPts val="0"/>
              </a:spcBef>
              <a:buFont typeface="Wingdings" panose="05000000000000000000" pitchFamily="2" charset="2"/>
              <a:buChar char="§"/>
            </a:pPr>
            <a:r>
              <a:rPr lang="en-GB" dirty="0">
                <a:solidFill>
                  <a:srgbClr val="000000"/>
                </a:solidFill>
                <a:ea typeface="Calibri"/>
                <a:cs typeface="Calibri"/>
              </a:rPr>
              <a:t>Self-awareness, Self-reflection, Self-care</a:t>
            </a:r>
          </a:p>
          <a:p>
            <a:pPr marL="857250" lvl="1" algn="l">
              <a:lnSpc>
                <a:spcPct val="100000"/>
              </a:lnSpc>
              <a:spcBef>
                <a:spcPts val="0"/>
              </a:spcBef>
              <a:buFont typeface="Wingdings" panose="05000000000000000000" pitchFamily="2" charset="2"/>
              <a:buChar char="§"/>
            </a:pPr>
            <a:endParaRPr lang="en-GB" dirty="0">
              <a:ea typeface="Calibri"/>
              <a:cs typeface="Calibri"/>
            </a:endParaRPr>
          </a:p>
          <a:p>
            <a:pPr lvl="1">
              <a:buFont typeface="Calibri" panose="05000000000000000000" pitchFamily="2" charset="2"/>
              <a:buChar char="-"/>
            </a:pPr>
            <a:r>
              <a:rPr lang="en-GB" b="1" dirty="0">
                <a:solidFill>
                  <a:schemeClr val="tx1"/>
                </a:solidFill>
                <a:ea typeface="Calibri"/>
                <a:cs typeface="Calibri"/>
              </a:rPr>
              <a:t>Three pillars of the Compass</a:t>
            </a:r>
            <a:r>
              <a:rPr lang="en-GB" dirty="0">
                <a:solidFill>
                  <a:schemeClr val="tx1"/>
                </a:solidFill>
                <a:ea typeface="Calibri"/>
                <a:cs typeface="Calibri"/>
              </a:rPr>
              <a:t>: </a:t>
            </a:r>
            <a:endParaRPr lang="en-US" dirty="0">
              <a:solidFill>
                <a:schemeClr val="tx1"/>
              </a:solidFill>
            </a:endParaRPr>
          </a:p>
          <a:p>
            <a:pPr lvl="2" indent="-285750" algn="just">
              <a:lnSpc>
                <a:spcPct val="90000"/>
              </a:lnSpc>
              <a:spcBef>
                <a:spcPts val="300"/>
              </a:spcBef>
              <a:buFont typeface="Wingdings" panose="05000000000000000000" pitchFamily="2" charset="2"/>
              <a:buChar char="§"/>
            </a:pPr>
            <a:r>
              <a:rPr lang="en-GB" dirty="0">
                <a:ea typeface="Calibri"/>
                <a:cs typeface="Calibri"/>
              </a:rPr>
              <a:t>Teacher Well-being (cognitive, physical, socio-emotional); </a:t>
            </a:r>
          </a:p>
          <a:p>
            <a:pPr lvl="2" indent="-285750" algn="just">
              <a:lnSpc>
                <a:spcPct val="90000"/>
              </a:lnSpc>
              <a:spcBef>
                <a:spcPts val="300"/>
              </a:spcBef>
              <a:buFont typeface="Wingdings" panose="05000000000000000000" pitchFamily="2" charset="2"/>
              <a:buChar char="§"/>
            </a:pPr>
            <a:r>
              <a:rPr lang="en-GB" dirty="0">
                <a:ea typeface="Calibri"/>
                <a:cs typeface="Calibri"/>
              </a:rPr>
              <a:t>Teacher Agency (individual; co-agency; collective agency); </a:t>
            </a:r>
          </a:p>
          <a:p>
            <a:pPr lvl="2" indent="-285750" algn="just">
              <a:lnSpc>
                <a:spcPct val="90000"/>
              </a:lnSpc>
              <a:spcBef>
                <a:spcPts val="300"/>
              </a:spcBef>
              <a:buFont typeface="Wingdings" panose="05000000000000000000" pitchFamily="2" charset="2"/>
              <a:buChar char="§"/>
            </a:pPr>
            <a:r>
              <a:rPr lang="en-GB" dirty="0">
                <a:ea typeface="Calibri"/>
                <a:cs typeface="Calibri"/>
              </a:rPr>
              <a:t>Teacher Competencies (knowledge, skills, attitudes &amp; values) </a:t>
            </a:r>
          </a:p>
          <a:p>
            <a:pPr marL="628650" lvl="2" algn="just">
              <a:lnSpc>
                <a:spcPct val="90000"/>
              </a:lnSpc>
              <a:spcBef>
                <a:spcPts val="300"/>
              </a:spcBef>
            </a:pPr>
            <a:endParaRPr lang="en-GB" dirty="0">
              <a:ea typeface="Calibri"/>
              <a:cs typeface="Calibri"/>
            </a:endParaRPr>
          </a:p>
          <a:p>
            <a:pPr lvl="1">
              <a:buFont typeface="Calibri" panose="05000000000000000000" pitchFamily="2" charset="2"/>
              <a:buChar char="-"/>
            </a:pPr>
            <a:r>
              <a:rPr lang="en-GB" altLang="zh-CN" b="1" dirty="0">
                <a:solidFill>
                  <a:schemeClr val="tx1"/>
                </a:solidFill>
                <a:ea typeface="Calibri"/>
                <a:cs typeface="Calibri"/>
              </a:rPr>
              <a:t>No One Thrives Alone</a:t>
            </a:r>
          </a:p>
          <a:p>
            <a:pPr lvl="2" indent="-285750" algn="just">
              <a:lnSpc>
                <a:spcPct val="90000"/>
              </a:lnSpc>
              <a:spcBef>
                <a:spcPts val="300"/>
              </a:spcBef>
              <a:buFont typeface="Wingdings" panose="05000000000000000000" pitchFamily="2" charset="2"/>
              <a:buChar char="§"/>
            </a:pPr>
            <a:r>
              <a:rPr lang="en-GB" altLang="zh-CN" dirty="0">
                <a:ea typeface="Calibri"/>
                <a:cs typeface="Calibri"/>
              </a:rPr>
              <a:t>Teachers in a Larger Learning Ecosystem</a:t>
            </a:r>
            <a:endParaRPr lang="en-GB" altLang="zh-CN" dirty="0">
              <a:solidFill>
                <a:schemeClr val="tx1"/>
              </a:solidFill>
              <a:ea typeface="Calibri"/>
              <a:cs typeface="Calibri"/>
            </a:endParaRPr>
          </a:p>
          <a:p>
            <a:pPr lvl="2" indent="-285750" algn="just">
              <a:lnSpc>
                <a:spcPct val="90000"/>
              </a:lnSpc>
              <a:spcBef>
                <a:spcPts val="300"/>
              </a:spcBef>
              <a:buFont typeface="Wingdings" panose="05000000000000000000" pitchFamily="2" charset="2"/>
              <a:buChar char="§"/>
            </a:pPr>
            <a:endParaRPr lang="en-GB" dirty="0">
              <a:solidFill>
                <a:schemeClr val="tx1"/>
              </a:solidFill>
              <a:ea typeface="Calibri"/>
              <a:cs typeface="Calibri"/>
            </a:endParaRPr>
          </a:p>
          <a:p>
            <a:pPr lvl="2" indent="-285750" algn="just">
              <a:lnSpc>
                <a:spcPct val="90000"/>
              </a:lnSpc>
              <a:spcBef>
                <a:spcPts val="300"/>
              </a:spcBef>
              <a:buFont typeface="Wingdings" panose="05000000000000000000" pitchFamily="2" charset="2"/>
              <a:buChar char="§"/>
            </a:pPr>
            <a:endParaRPr lang="en-GB" dirty="0">
              <a:solidFill>
                <a:schemeClr val="tx1"/>
              </a:solidFill>
              <a:ea typeface="Calibri"/>
              <a:cs typeface="Calibri"/>
            </a:endParaRPr>
          </a:p>
          <a:p>
            <a:pPr lvl="2" indent="-285750" algn="just">
              <a:lnSpc>
                <a:spcPct val="90000"/>
              </a:lnSpc>
              <a:spcBef>
                <a:spcPts val="300"/>
              </a:spcBef>
              <a:buFont typeface="Wingdings" panose="05000000000000000000" pitchFamily="2" charset="2"/>
              <a:buChar char="§"/>
            </a:pPr>
            <a:endParaRPr lang="en-GB" dirty="0">
              <a:solidFill>
                <a:schemeClr val="tx1"/>
              </a:solidFill>
              <a:ea typeface="Calibri"/>
              <a:cs typeface="Calibri"/>
            </a:endParaRPr>
          </a:p>
          <a:p>
            <a:pPr marL="0" indent="0">
              <a:buFont typeface="Arial" panose="020B0604020202020204" pitchFamily="34" charset="0"/>
              <a:buNone/>
            </a:pPr>
            <a:r>
              <a:rPr lang="en-GB" u="sng" dirty="0">
                <a:solidFill>
                  <a:schemeClr val="tx1"/>
                </a:solidFill>
                <a:ea typeface="Calibri"/>
                <a:cs typeface="Calibri"/>
              </a:rPr>
              <a:t>Overall purpose</a:t>
            </a:r>
            <a:r>
              <a:rPr lang="en-GB" dirty="0">
                <a:solidFill>
                  <a:schemeClr val="tx1"/>
                </a:solidFill>
                <a:ea typeface="Calibri"/>
                <a:cs typeface="Calibri"/>
              </a:rPr>
              <a:t>: </a:t>
            </a:r>
            <a:endParaRPr lang="en-GB" dirty="0">
              <a:solidFill>
                <a:schemeClr val="tx1"/>
              </a:solidFill>
              <a:ea typeface="Calibri"/>
              <a:cs typeface="Times New Roman"/>
            </a:endParaRPr>
          </a:p>
          <a:p>
            <a:pPr lvl="1">
              <a:buFont typeface="Calibri" panose="05000000000000000000" pitchFamily="2" charset="2"/>
              <a:buChar char="-"/>
            </a:pPr>
            <a:r>
              <a:rPr lang="en-GB" dirty="0">
                <a:solidFill>
                  <a:schemeClr val="tx1"/>
                </a:solidFill>
                <a:ea typeface="Calibri"/>
                <a:cs typeface="Calibri"/>
              </a:rPr>
              <a:t>It aims to serve as an </a:t>
            </a:r>
            <a:r>
              <a:rPr lang="en-GB" u="sng" dirty="0">
                <a:solidFill>
                  <a:schemeClr val="tx1"/>
                </a:solidFill>
                <a:ea typeface="Calibri"/>
                <a:cs typeface="Calibri"/>
              </a:rPr>
              <a:t>aspirational, future-oriented policy tool</a:t>
            </a:r>
            <a:r>
              <a:rPr lang="en-GB" dirty="0">
                <a:solidFill>
                  <a:schemeClr val="tx1"/>
                </a:solidFill>
                <a:ea typeface="Calibri"/>
                <a:cs typeface="Calibri"/>
              </a:rPr>
              <a:t> to address </a:t>
            </a:r>
            <a:r>
              <a:rPr lang="en-GB" b="1" dirty="0">
                <a:solidFill>
                  <a:schemeClr val="tx1"/>
                </a:solidFill>
                <a:ea typeface="Calibri"/>
                <a:cs typeface="Calibri"/>
              </a:rPr>
              <a:t>teacher shortages</a:t>
            </a:r>
            <a:r>
              <a:rPr lang="en-GB" dirty="0">
                <a:solidFill>
                  <a:schemeClr val="tx1"/>
                </a:solidFill>
                <a:ea typeface="Calibri"/>
                <a:cs typeface="Calibri"/>
              </a:rPr>
              <a:t>, and ensure </a:t>
            </a:r>
            <a:r>
              <a:rPr lang="en-GB" b="1" dirty="0">
                <a:solidFill>
                  <a:schemeClr val="tx1"/>
                </a:solidFill>
                <a:ea typeface="Calibri"/>
                <a:cs typeface="Calibri"/>
              </a:rPr>
              <a:t>quality and relevance of teaching</a:t>
            </a:r>
            <a:r>
              <a:rPr lang="en-US" b="1" dirty="0">
                <a:solidFill>
                  <a:schemeClr val="tx1"/>
                </a:solidFill>
                <a:ea typeface="Calibri"/>
                <a:cs typeface="Calibri"/>
              </a:rPr>
              <a:t> </a:t>
            </a:r>
            <a:r>
              <a:rPr lang="en-US" dirty="0">
                <a:solidFill>
                  <a:schemeClr val="tx1"/>
                </a:solidFill>
                <a:ea typeface="Calibri"/>
                <a:cs typeface="Calibri"/>
              </a:rPr>
              <a:t>and, to</a:t>
            </a:r>
            <a:r>
              <a:rPr lang="en-GB" dirty="0">
                <a:solidFill>
                  <a:schemeClr val="tx1"/>
                </a:solidFill>
                <a:ea typeface="Calibri"/>
                <a:cs typeface="Calibri"/>
              </a:rPr>
              <a:t> </a:t>
            </a:r>
            <a:r>
              <a:rPr lang="en-GB" b="1" dirty="0">
                <a:solidFill>
                  <a:schemeClr val="tx1"/>
                </a:solidFill>
                <a:ea typeface="Calibri"/>
                <a:cs typeface="Calibri"/>
              </a:rPr>
              <a:t>empower teachers</a:t>
            </a:r>
            <a:r>
              <a:rPr lang="en-GB" dirty="0">
                <a:solidFill>
                  <a:schemeClr val="tx1"/>
                </a:solidFill>
                <a:ea typeface="Calibri"/>
                <a:cs typeface="Calibri"/>
              </a:rPr>
              <a:t>. </a:t>
            </a:r>
          </a:p>
          <a:p>
            <a:pPr lvl="1">
              <a:buFont typeface="Calibri" panose="05000000000000000000" pitchFamily="2" charset="2"/>
              <a:buChar char="-"/>
            </a:pPr>
            <a:r>
              <a:rPr lang="en-GB" dirty="0">
                <a:solidFill>
                  <a:schemeClr val="tx1"/>
                </a:solidFill>
                <a:ea typeface="Calibri"/>
                <a:cs typeface="Calibri"/>
              </a:rPr>
              <a:t>It is the extension of the Learning Compass, not a stand-alone teaching framework</a:t>
            </a:r>
            <a:endParaRPr lang="en-GB" u="sng" dirty="0">
              <a:solidFill>
                <a:schemeClr val="tx1"/>
              </a:solidFill>
              <a:cs typeface="Times New Roman"/>
            </a:endParaRPr>
          </a:p>
          <a:p>
            <a:pPr marL="0" indent="0">
              <a:buNone/>
            </a:pPr>
            <a:r>
              <a:rPr lang="en-GB" u="sng" dirty="0">
                <a:solidFill>
                  <a:schemeClr val="tx1"/>
                </a:solidFill>
                <a:cs typeface="Times New Roman"/>
              </a:rPr>
              <a:t>Expected output type</a:t>
            </a:r>
            <a:r>
              <a:rPr lang="en-GB" b="0" dirty="0">
                <a:solidFill>
                  <a:schemeClr val="tx1"/>
                </a:solidFill>
                <a:cs typeface="Times New Roman"/>
              </a:rPr>
              <a:t>: </a:t>
            </a:r>
            <a:endParaRPr lang="en-US" b="0" dirty="0">
              <a:solidFill>
                <a:schemeClr val="tx1"/>
              </a:solidFill>
            </a:endParaRPr>
          </a:p>
          <a:p>
            <a:r>
              <a:rPr lang="en-GB" dirty="0">
                <a:solidFill>
                  <a:schemeClr val="tx1"/>
                </a:solidFill>
                <a:cs typeface="Times New Roman"/>
              </a:rPr>
              <a:t>Education Policy Perspectives</a:t>
            </a:r>
            <a:r>
              <a:rPr lang="en-GB" b="0" dirty="0">
                <a:solidFill>
                  <a:schemeClr val="tx1"/>
                </a:solidFill>
                <a:cs typeface="Times New Roman"/>
              </a:rPr>
              <a:t> paper (~30-pager, incl. visual)</a:t>
            </a:r>
            <a:endParaRPr lang="en-GB" b="0" dirty="0">
              <a:solidFill>
                <a:schemeClr val="tx1"/>
              </a:solidFill>
              <a:ea typeface="Calibri"/>
              <a:cs typeface="Calibri"/>
            </a:endParaRPr>
          </a:p>
          <a:p>
            <a:endParaRPr lang="en-GB" b="0" dirty="0">
              <a:solidFill>
                <a:schemeClr val="tx1"/>
              </a:solidFill>
              <a:ea typeface="Calibri"/>
              <a:cs typeface="Calibri"/>
            </a:endParaRPr>
          </a:p>
          <a:p>
            <a:pPr marL="0" indent="0">
              <a:buNone/>
            </a:pPr>
            <a:r>
              <a:rPr lang="en-GB" u="sng" dirty="0">
                <a:solidFill>
                  <a:schemeClr val="tx1"/>
                </a:solidFill>
                <a:cs typeface="Times New Roman"/>
              </a:rPr>
              <a:t>Planned timeline</a:t>
            </a:r>
            <a:r>
              <a:rPr lang="en-GB" dirty="0">
                <a:solidFill>
                  <a:schemeClr val="tx1"/>
                </a:solidFill>
                <a:cs typeface="Times New Roman"/>
              </a:rPr>
              <a:t>:</a:t>
            </a:r>
            <a:r>
              <a:rPr lang="en-GB" b="0" dirty="0">
                <a:solidFill>
                  <a:schemeClr val="tx1"/>
                </a:solidFill>
                <a:cs typeface="Times New Roman"/>
              </a:rPr>
              <a:t> </a:t>
            </a:r>
          </a:p>
          <a:p>
            <a:r>
              <a:rPr lang="en-GB" b="0" dirty="0">
                <a:solidFill>
                  <a:schemeClr val="tx1"/>
                </a:solidFill>
                <a:ea typeface="Calibri"/>
                <a:cs typeface="Calibri"/>
              </a:rPr>
              <a:t>To be published on </a:t>
            </a:r>
            <a:r>
              <a:rPr lang="en-GB" dirty="0">
                <a:solidFill>
                  <a:schemeClr val="tx1"/>
                </a:solidFill>
                <a:ea typeface="Calibri"/>
                <a:cs typeface="Calibri"/>
              </a:rPr>
              <a:t>30 May 2025</a:t>
            </a:r>
            <a:endParaRPr lang="en-GB" dirty="0">
              <a:ea typeface="Calibri"/>
              <a:cs typeface="Calibri"/>
            </a:endParaRPr>
          </a:p>
          <a:p>
            <a:endParaRPr lang="en-GB" b="0" dirty="0">
              <a:solidFill>
                <a:schemeClr val="tx1"/>
              </a:solidFill>
              <a:ea typeface="Calibri"/>
              <a:cs typeface="Calibri"/>
            </a:endParaRPr>
          </a:p>
          <a:p>
            <a:endParaRPr lang="en-GB" b="0" dirty="0">
              <a:solidFill>
                <a:schemeClr val="tx1"/>
              </a:solidFill>
              <a:ea typeface="Calibri"/>
              <a:cs typeface="Calibri"/>
            </a:endParaRPr>
          </a:p>
          <a:p>
            <a:pPr marL="0" indent="0">
              <a:buFont typeface="Arial" panose="020B0604020202020204" pitchFamily="34" charset="0"/>
              <a:buNone/>
            </a:pPr>
            <a:r>
              <a:rPr lang="en-GB" b="1" u="sng" dirty="0">
                <a:solidFill>
                  <a:schemeClr val="tx1"/>
                </a:solidFill>
                <a:ea typeface="Calibri"/>
                <a:cs typeface="Calibri"/>
              </a:rPr>
              <a:t>Key conceptual blocks</a:t>
            </a:r>
            <a:r>
              <a:rPr lang="en-GB" b="0" u="sng" dirty="0">
                <a:solidFill>
                  <a:schemeClr val="tx1"/>
                </a:solidFill>
                <a:ea typeface="Calibri"/>
                <a:cs typeface="Calibri"/>
              </a:rPr>
              <a:t>:</a:t>
            </a:r>
            <a:endParaRPr lang="en-GB" b="0" dirty="0">
              <a:solidFill>
                <a:schemeClr val="tx1"/>
              </a:solidFill>
              <a:ea typeface="Calibri"/>
              <a:cs typeface="Times New Roman"/>
            </a:endParaRPr>
          </a:p>
          <a:p>
            <a:pPr marL="171450" lvl="1" indent="-171450">
              <a:buFontTx/>
              <a:buChar char="-"/>
            </a:pPr>
            <a:r>
              <a:rPr lang="en-GB" b="1" dirty="0">
                <a:solidFill>
                  <a:schemeClr val="tx1"/>
                </a:solidFill>
                <a:ea typeface="Calibri"/>
                <a:cs typeface="Calibri"/>
              </a:rPr>
              <a:t>Well-being 2040: Balancing</a:t>
            </a:r>
            <a:r>
              <a:rPr lang="en-GB" dirty="0">
                <a:solidFill>
                  <a:schemeClr val="tx1"/>
                </a:solidFill>
                <a:ea typeface="Calibri"/>
                <a:cs typeface="Calibri"/>
              </a:rPr>
              <a:t> between innovation, resilience, and sustainability</a:t>
            </a:r>
          </a:p>
          <a:p>
            <a:pPr marL="171450" lvl="1" indent="-171450">
              <a:buFontTx/>
              <a:buChar char="-"/>
            </a:pPr>
            <a:r>
              <a:rPr lang="en-GB" b="1" dirty="0">
                <a:solidFill>
                  <a:schemeClr val="tx1"/>
                </a:solidFill>
                <a:ea typeface="Calibri"/>
                <a:cs typeface="Calibri"/>
              </a:rPr>
              <a:t>Towards 2040</a:t>
            </a:r>
            <a:r>
              <a:rPr lang="en-GB" dirty="0">
                <a:solidFill>
                  <a:schemeClr val="tx1"/>
                </a:solidFill>
                <a:ea typeface="Calibri"/>
                <a:cs typeface="Calibri"/>
              </a:rPr>
              <a:t>: </a:t>
            </a:r>
            <a:r>
              <a:rPr lang="en-GB" b="1" dirty="0">
                <a:solidFill>
                  <a:schemeClr val="tx1"/>
                </a:solidFill>
                <a:ea typeface="Calibri"/>
                <a:cs typeface="Calibri"/>
              </a:rPr>
              <a:t>Both opportunities &amp; challenges</a:t>
            </a:r>
            <a:r>
              <a:rPr lang="en-GB" dirty="0">
                <a:solidFill>
                  <a:schemeClr val="tx1"/>
                </a:solidFill>
                <a:ea typeface="Calibri"/>
                <a:cs typeface="Calibri"/>
              </a:rPr>
              <a:t> in socio-demographic, geopolitical, and technological shifts </a:t>
            </a:r>
            <a:endParaRPr lang="en-GB" b="0" dirty="0">
              <a:solidFill>
                <a:schemeClr val="tx1"/>
              </a:solidFill>
              <a:ea typeface="+mn-ea"/>
              <a:cs typeface="+mn-cs"/>
            </a:endParaRPr>
          </a:p>
          <a:p>
            <a:pPr marL="171450" lvl="1" indent="-171450">
              <a:buFontTx/>
              <a:buChar char="-"/>
            </a:pPr>
            <a:r>
              <a:rPr lang="en-GB" b="1" dirty="0">
                <a:solidFill>
                  <a:schemeClr val="tx1"/>
                </a:solidFill>
                <a:ea typeface="Calibri"/>
                <a:cs typeface="Calibri"/>
              </a:rPr>
              <a:t>Three pillars of the Compass</a:t>
            </a:r>
            <a:r>
              <a:rPr lang="en-GB" dirty="0">
                <a:solidFill>
                  <a:schemeClr val="tx1"/>
                </a:solidFill>
                <a:ea typeface="Calibri"/>
                <a:cs typeface="Calibri"/>
              </a:rPr>
              <a:t>: </a:t>
            </a:r>
            <a:endParaRPr lang="en-US" dirty="0">
              <a:solidFill>
                <a:schemeClr val="tx1"/>
              </a:solidFill>
            </a:endParaRPr>
          </a:p>
          <a:p>
            <a:pPr lvl="2" indent="-285750" algn="just">
              <a:lnSpc>
                <a:spcPct val="90000"/>
              </a:lnSpc>
              <a:spcBef>
                <a:spcPts val="300"/>
              </a:spcBef>
              <a:buFont typeface="Wingdings" panose="05000000000000000000" pitchFamily="2" charset="2"/>
              <a:buChar char="§"/>
            </a:pPr>
            <a:r>
              <a:rPr lang="en-GB" dirty="0">
                <a:ea typeface="Calibri"/>
                <a:cs typeface="Calibri"/>
              </a:rPr>
              <a:t>Teacher Agency (individual; co-agency; collective agency); </a:t>
            </a:r>
          </a:p>
          <a:p>
            <a:pPr lvl="2" indent="-285750" algn="just">
              <a:lnSpc>
                <a:spcPct val="90000"/>
              </a:lnSpc>
              <a:spcBef>
                <a:spcPts val="300"/>
              </a:spcBef>
              <a:buFont typeface="Wingdings" panose="05000000000000000000" pitchFamily="2" charset="2"/>
              <a:buChar char="§"/>
            </a:pPr>
            <a:r>
              <a:rPr lang="en-GB" dirty="0">
                <a:ea typeface="Calibri"/>
                <a:cs typeface="Calibri"/>
              </a:rPr>
              <a:t>Teacher Well-being (cognitive, physical, socio-emotional); </a:t>
            </a:r>
          </a:p>
          <a:p>
            <a:pPr lvl="2" indent="-285750" algn="just">
              <a:lnSpc>
                <a:spcPct val="90000"/>
              </a:lnSpc>
              <a:spcBef>
                <a:spcPts val="300"/>
              </a:spcBef>
              <a:buFont typeface="Wingdings" panose="05000000000000000000" pitchFamily="2" charset="2"/>
              <a:buChar char="§"/>
            </a:pPr>
            <a:r>
              <a:rPr lang="en-GB" dirty="0">
                <a:ea typeface="Calibri"/>
                <a:cs typeface="Calibri"/>
              </a:rPr>
              <a:t>Teacher Competencies (knowledge, skills, attitudes &amp; values) </a:t>
            </a:r>
          </a:p>
          <a:p>
            <a:pPr marL="628650" lvl="2" indent="0" algn="just">
              <a:lnSpc>
                <a:spcPct val="90000"/>
              </a:lnSpc>
              <a:spcBef>
                <a:spcPts val="300"/>
              </a:spcBef>
              <a:buFont typeface="Wingdings" panose="05000000000000000000" pitchFamily="2" charset="2"/>
              <a:buNone/>
            </a:pPr>
            <a:endParaRPr lang="en-GB" sz="1200" b="1" kern="1200" dirty="0">
              <a:solidFill>
                <a:schemeClr val="tx1"/>
              </a:solidFill>
              <a:latin typeface="+mn-lt"/>
              <a:ea typeface="Calibri"/>
              <a:cs typeface="Calibri"/>
            </a:endParaRPr>
          </a:p>
          <a:p>
            <a:pPr marL="628650" lvl="2" indent="0" algn="just">
              <a:lnSpc>
                <a:spcPct val="90000"/>
              </a:lnSpc>
              <a:spcBef>
                <a:spcPts val="300"/>
              </a:spcBef>
              <a:buFont typeface="Wingdings" panose="05000000000000000000" pitchFamily="2" charset="2"/>
              <a:buNone/>
            </a:pPr>
            <a:r>
              <a:rPr lang="en-GB" sz="1200" b="1" kern="1200" dirty="0">
                <a:solidFill>
                  <a:schemeClr val="tx1"/>
                </a:solidFill>
                <a:latin typeface="+mn-lt"/>
                <a:ea typeface="Calibri"/>
                <a:cs typeface="Calibri"/>
              </a:rPr>
              <a:t>"Anchor" </a:t>
            </a:r>
            <a:r>
              <a:rPr lang="en-GB" dirty="0">
                <a:solidFill>
                  <a:schemeClr val="tx1"/>
                </a:solidFill>
                <a:ea typeface="Calibri"/>
                <a:cs typeface="Calibri"/>
              </a:rPr>
              <a:t>in self-concepts – for sustainable teaching workforce  </a:t>
            </a:r>
            <a:endParaRPr lang="en-GB" b="0" dirty="0">
              <a:solidFill>
                <a:schemeClr val="tx1"/>
              </a:solidFill>
              <a:ea typeface="Calibri"/>
              <a:cs typeface="Times New Roman"/>
            </a:endParaRPr>
          </a:p>
          <a:p>
            <a:pPr marL="571500" lvl="1" indent="0" algn="l">
              <a:lnSpc>
                <a:spcPct val="100000"/>
              </a:lnSpc>
              <a:spcBef>
                <a:spcPts val="0"/>
              </a:spcBef>
              <a:buFont typeface="Wingdings" panose="05000000000000000000" pitchFamily="2" charset="2"/>
              <a:buChar char="§"/>
            </a:pPr>
            <a:r>
              <a:rPr lang="en-GB" dirty="0">
                <a:solidFill>
                  <a:srgbClr val="000000"/>
                </a:solidFill>
                <a:ea typeface="Calibri"/>
                <a:cs typeface="Calibri"/>
              </a:rPr>
              <a:t>    Being, Belonging, Becoming </a:t>
            </a:r>
            <a:endParaRPr lang="en-US" dirty="0">
              <a:solidFill>
                <a:srgbClr val="000000"/>
              </a:solidFill>
              <a:ea typeface="Calibri"/>
              <a:cs typeface="Calibri"/>
            </a:endParaRPr>
          </a:p>
          <a:p>
            <a:pPr marL="857250" lvl="1" algn="l">
              <a:lnSpc>
                <a:spcPct val="100000"/>
              </a:lnSpc>
              <a:spcBef>
                <a:spcPts val="0"/>
              </a:spcBef>
              <a:buFont typeface="Wingdings" panose="05000000000000000000" pitchFamily="2" charset="2"/>
              <a:buChar char="§"/>
            </a:pPr>
            <a:r>
              <a:rPr lang="en-GB" dirty="0">
                <a:solidFill>
                  <a:srgbClr val="000000"/>
                </a:solidFill>
                <a:ea typeface="Calibri"/>
                <a:cs typeface="Calibri"/>
              </a:rPr>
              <a:t>Self-awareness, Self-reflection, Self-care </a:t>
            </a:r>
            <a:endParaRPr lang="en-GB" b="0" dirty="0">
              <a:solidFill>
                <a:schemeClr val="tx1"/>
              </a:solidFill>
              <a:ea typeface="Calibri"/>
              <a:cs typeface="Calibri"/>
            </a:endParaRPr>
          </a:p>
          <a:p>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626C36-47B6-4A66-9070-E78A576C71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754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ea typeface="Calibri"/>
              <a:cs typeface="Calibri"/>
            </a:endParaRPr>
          </a:p>
        </p:txBody>
      </p:sp>
      <p:sp>
        <p:nvSpPr>
          <p:cNvPr id="4" name="Θέση αριθμού διαφάνειας 3"/>
          <p:cNvSpPr>
            <a:spLocks noGrp="1"/>
          </p:cNvSpPr>
          <p:nvPr>
            <p:ph type="sldNum" sz="quarter" idx="5"/>
          </p:nvPr>
        </p:nvSpPr>
        <p:spPr/>
        <p:txBody>
          <a:bodyPr/>
          <a:lstStyle/>
          <a:p>
            <a:pPr>
              <a:defRPr/>
            </a:pPr>
            <a:fld id="{63272C5D-4604-184E-A73E-1DFDFBDAD8B3}" type="slidenum">
              <a:rPr lang="en-US"/>
              <a:pPr>
                <a:defRPr/>
              </a:pPr>
              <a:t>11</a:t>
            </a:fld>
            <a:endParaRPr lang="en-US"/>
          </a:p>
        </p:txBody>
      </p:sp>
    </p:spTree>
    <p:extLst>
      <p:ext uri="{BB962C8B-B14F-4D97-AF65-F5344CB8AC3E}">
        <p14:creationId xmlns:p14="http://schemas.microsoft.com/office/powerpoint/2010/main" val="3040859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63272C5D-4604-184E-A73E-1DFDFBDAD8B3}" type="slidenum">
              <a:rPr lang="en-US" smtClean="0"/>
              <a:pPr>
                <a:defRPr/>
              </a:pPr>
              <a:t>12</a:t>
            </a:fld>
            <a:endParaRPr lang="en-US"/>
          </a:p>
        </p:txBody>
      </p:sp>
    </p:spTree>
    <p:extLst>
      <p:ext uri="{BB962C8B-B14F-4D97-AF65-F5344CB8AC3E}">
        <p14:creationId xmlns:p14="http://schemas.microsoft.com/office/powerpoint/2010/main" val="1335090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428368" y="2396383"/>
            <a:ext cx="11642337" cy="143024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4400"/>
            </a:lvl1pPr>
          </a:lstStyle>
          <a:p>
            <a:pPr lvl="0"/>
            <a:r>
              <a:rPr lang="en-GB" noProof="0"/>
              <a:t>Click to add title</a:t>
            </a:r>
          </a:p>
        </p:txBody>
      </p:sp>
      <p:sp>
        <p:nvSpPr>
          <p:cNvPr id="9" name="Subtitle 2"/>
          <p:cNvSpPr>
            <a:spLocks noGrp="1"/>
          </p:cNvSpPr>
          <p:nvPr>
            <p:ph type="subTitle" idx="1" hasCustomPrompt="1"/>
          </p:nvPr>
        </p:nvSpPr>
        <p:spPr>
          <a:xfrm>
            <a:off x="428368" y="4007695"/>
            <a:ext cx="11658966" cy="1747732"/>
          </a:xfrm>
        </p:spPr>
        <p:txBody>
          <a:bodyPr/>
          <a:lstStyle>
            <a:lvl1pPr marL="0" marR="0" indent="0" algn="l" defTabSz="457200" rtl="0" eaLnBrk="1" fontAlgn="base" latinLnBrk="0" hangingPunct="1">
              <a:lnSpc>
                <a:spcPct val="120000"/>
              </a:lnSpc>
              <a:spcBef>
                <a:spcPct val="20000"/>
              </a:spcBef>
              <a:spcAft>
                <a:spcPct val="0"/>
              </a:spcAft>
              <a:buClrTx/>
              <a:buSzTx/>
              <a:buFont typeface="Arial" charset="0"/>
              <a:buNone/>
              <a:tabLst>
                <a:tab pos="0" algn="l"/>
              </a:tabLst>
              <a:defRPr sz="2800"/>
            </a:lvl1pPr>
          </a:lstStyle>
          <a:p>
            <a:r>
              <a:rPr lang="en-GB" sz="2400" noProof="0">
                <a:solidFill>
                  <a:schemeClr val="bg1"/>
                </a:solidFill>
              </a:rPr>
              <a:t>Click to insert presenter’s name </a:t>
            </a:r>
            <a:br>
              <a:rPr lang="en-GB" sz="2400" noProof="0">
                <a:solidFill>
                  <a:schemeClr val="bg1"/>
                </a:solidFill>
              </a:rPr>
            </a:br>
            <a:r>
              <a:rPr lang="en-GB" sz="2400" noProof="0">
                <a:solidFill>
                  <a:schemeClr val="bg1"/>
                </a:solidFill>
              </a:rPr>
              <a:t>and email address</a:t>
            </a:r>
          </a:p>
        </p:txBody>
      </p:sp>
      <p:sp>
        <p:nvSpPr>
          <p:cNvPr id="6" name="Content Placeholder 2">
            <a:extLst>
              <a:ext uri="{FF2B5EF4-FFF2-40B4-BE49-F238E27FC236}">
                <a16:creationId xmlns:a16="http://schemas.microsoft.com/office/drawing/2014/main" id="{2DF531DD-62A3-CD4D-9A6F-4EDFD55FD329}"/>
              </a:ext>
            </a:extLst>
          </p:cNvPr>
          <p:cNvSpPr>
            <a:spLocks noGrp="1"/>
          </p:cNvSpPr>
          <p:nvPr>
            <p:ph idx="11" hasCustomPrompt="1"/>
          </p:nvPr>
        </p:nvSpPr>
        <p:spPr>
          <a:xfrm>
            <a:off x="8190186" y="213324"/>
            <a:ext cx="3897148" cy="2001988"/>
          </a:xfrm>
        </p:spPr>
        <p:txBody>
          <a:bodyPr/>
          <a:lstStyle>
            <a:lvl1pPr marL="0" marR="0" indent="0" algn="l" defTabSz="457200" rtl="0" eaLnBrk="0" fontAlgn="base" latinLnBrk="0" hangingPunct="0">
              <a:lnSpc>
                <a:spcPct val="120000"/>
              </a:lnSpc>
              <a:spcBef>
                <a:spcPct val="20000"/>
              </a:spcBef>
              <a:spcAft>
                <a:spcPct val="0"/>
              </a:spcAft>
              <a:buClrTx/>
              <a:buSzTx/>
              <a:buFont typeface="Arial"/>
              <a:buNone/>
              <a:tabLst>
                <a:tab pos="90488" algn="l"/>
              </a:tabLst>
              <a:defRPr sz="2000">
                <a:solidFill>
                  <a:srgbClr val="121948"/>
                </a:solidFill>
              </a:defRPr>
            </a:lvl1pPr>
            <a:lvl2pPr>
              <a:lnSpc>
                <a:spcPct val="120000"/>
              </a:lnSpc>
              <a:defRPr sz="2400">
                <a:solidFill>
                  <a:srgbClr val="121948"/>
                </a:solidFill>
              </a:defRPr>
            </a:lvl2pPr>
            <a:lvl3pPr>
              <a:lnSpc>
                <a:spcPct val="120000"/>
              </a:lnSpc>
              <a:defRPr sz="2200">
                <a:solidFill>
                  <a:srgbClr val="121948"/>
                </a:solidFill>
              </a:defRPr>
            </a:lvl3pPr>
            <a:lvl4pPr>
              <a:lnSpc>
                <a:spcPct val="120000"/>
              </a:lnSpc>
              <a:defRPr sz="2200">
                <a:solidFill>
                  <a:srgbClr val="121948"/>
                </a:solidFill>
              </a:defRPr>
            </a:lvl4pPr>
            <a:lvl5pPr>
              <a:lnSpc>
                <a:spcPct val="120000"/>
              </a:lnSpc>
              <a:defRPr sz="2200">
                <a:solidFill>
                  <a:srgbClr val="121948"/>
                </a:solidFill>
              </a:defRPr>
            </a:lvl5pPr>
          </a:lstStyle>
          <a:p>
            <a:pPr lvl="0"/>
            <a:r>
              <a:rPr lang="en-GB" noProof="0"/>
              <a:t>Click image icon below to insert project logo</a:t>
            </a:r>
          </a:p>
          <a:p>
            <a:pPr lvl="0"/>
            <a:endParaRPr lang="en-GB" noProof="0"/>
          </a:p>
        </p:txBody>
      </p:sp>
    </p:spTree>
    <p:extLst>
      <p:ext uri="{BB962C8B-B14F-4D97-AF65-F5344CB8AC3E}">
        <p14:creationId xmlns:p14="http://schemas.microsoft.com/office/powerpoint/2010/main" val="660453876"/>
      </p:ext>
    </p:extLst>
  </p:cSld>
  <p:clrMapOvr>
    <a:masterClrMapping/>
  </p:clrMapOvr>
  <p:extLst>
    <p:ext uri="{DCECCB84-F9BA-43D5-87BE-67443E8EF086}">
      <p15:sldGuideLst xmlns:p15="http://schemas.microsoft.com/office/powerpoint/2012/main">
        <p15:guide id="1" orient="horz" pos="2154" userDrawn="1">
          <p15:clr>
            <a:srgbClr val="FBAE40"/>
          </p15:clr>
        </p15:guide>
        <p15:guide id="2" pos="38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bwMode="auto">
          <a:xfrm>
            <a:off x="370558" y="1360489"/>
            <a:ext cx="6233258" cy="183113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4400"/>
            </a:lvl1pPr>
          </a:lstStyle>
          <a:p>
            <a:pPr lvl="0"/>
            <a:r>
              <a:rPr lang="en-GB" noProof="0"/>
              <a:t>Section Header</a:t>
            </a:r>
          </a:p>
        </p:txBody>
      </p:sp>
      <p:sp>
        <p:nvSpPr>
          <p:cNvPr id="9" name="Subtitle 2"/>
          <p:cNvSpPr>
            <a:spLocks noGrp="1"/>
          </p:cNvSpPr>
          <p:nvPr>
            <p:ph type="subTitle" idx="1" hasCustomPrompt="1"/>
          </p:nvPr>
        </p:nvSpPr>
        <p:spPr>
          <a:xfrm>
            <a:off x="387188" y="3372691"/>
            <a:ext cx="6233258" cy="1747732"/>
          </a:xfrm>
        </p:spPr>
        <p:txBody>
          <a:bodyPr/>
          <a:lstStyle>
            <a:lvl1pPr marL="0" marR="0" indent="0" algn="l" defTabSz="457200" rtl="0" eaLnBrk="1" fontAlgn="base" latinLnBrk="0" hangingPunct="1">
              <a:lnSpc>
                <a:spcPct val="120000"/>
              </a:lnSpc>
              <a:spcBef>
                <a:spcPct val="20000"/>
              </a:spcBef>
              <a:spcAft>
                <a:spcPct val="0"/>
              </a:spcAft>
              <a:buClrTx/>
              <a:buSzTx/>
              <a:buFont typeface="Arial" charset="0"/>
              <a:buNone/>
              <a:tabLst>
                <a:tab pos="0" algn="l"/>
              </a:tabLst>
              <a:defRPr sz="2800"/>
            </a:lvl1pPr>
          </a:lstStyle>
          <a:p>
            <a:r>
              <a:rPr lang="en-GB" sz="2400" noProof="0">
                <a:solidFill>
                  <a:schemeClr val="bg1"/>
                </a:solidFill>
              </a:rPr>
              <a:t>Click to add text</a:t>
            </a:r>
          </a:p>
        </p:txBody>
      </p:sp>
      <p:cxnSp>
        <p:nvCxnSpPr>
          <p:cNvPr id="2" name="Straight Connector 1">
            <a:extLst>
              <a:ext uri="{FF2B5EF4-FFF2-40B4-BE49-F238E27FC236}">
                <a16:creationId xmlns:a16="http://schemas.microsoft.com/office/drawing/2014/main" id="{37F60F02-4A06-2467-7FC7-E4F76EF00D61}"/>
              </a:ext>
            </a:extLst>
          </p:cNvPr>
          <p:cNvCxnSpPr>
            <a:cxnSpLocks/>
          </p:cNvCxnSpPr>
          <p:nvPr userDrawn="1"/>
        </p:nvCxnSpPr>
        <p:spPr>
          <a:xfrm>
            <a:off x="6792028" y="1360589"/>
            <a:ext cx="0" cy="480147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3">
            <a:extLst>
              <a:ext uri="{FF2B5EF4-FFF2-40B4-BE49-F238E27FC236}">
                <a16:creationId xmlns:a16="http://schemas.microsoft.com/office/drawing/2014/main" id="{FF3DDF10-E467-170A-B48E-4E879AF8C055}"/>
              </a:ext>
            </a:extLst>
          </p:cNvPr>
          <p:cNvSpPr>
            <a:spLocks noGrp="1"/>
          </p:cNvSpPr>
          <p:nvPr>
            <p:ph type="pic" sz="quarter" idx="10"/>
          </p:nvPr>
        </p:nvSpPr>
        <p:spPr>
          <a:xfrm>
            <a:off x="6980238" y="1360488"/>
            <a:ext cx="5078412" cy="3759935"/>
          </a:xfrm>
        </p:spPr>
        <p:txBody>
          <a:bodyPr/>
          <a:lstStyle/>
          <a:p>
            <a:r>
              <a:rPr lang="en-GB"/>
              <a:t>Click icon to add picture</a:t>
            </a:r>
          </a:p>
        </p:txBody>
      </p:sp>
    </p:spTree>
    <p:extLst>
      <p:ext uri="{BB962C8B-B14F-4D97-AF65-F5344CB8AC3E}">
        <p14:creationId xmlns:p14="http://schemas.microsoft.com/office/powerpoint/2010/main" val="2200846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537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194556"/>
            <a:ext cx="12244388" cy="26443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4245" y="638302"/>
            <a:ext cx="10312836" cy="3218866"/>
          </a:xfrm>
        </p:spPr>
        <p:txBody>
          <a:bodyPr anchor="b">
            <a:normAutofit/>
          </a:bodyPr>
          <a:lstStyle>
            <a:lvl1pPr algn="ctr">
              <a:defRPr sz="8775" baseline="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4245" y="4513707"/>
            <a:ext cx="10312836" cy="1504569"/>
          </a:xfrm>
        </p:spPr>
        <p:txBody>
          <a:bodyPr>
            <a:normAutofit/>
          </a:bodyPr>
          <a:lstStyle>
            <a:lvl1pPr marL="0" indent="0" algn="ctr">
              <a:buNone/>
              <a:defRPr sz="3590" baseline="0">
                <a:solidFill>
                  <a:schemeClr val="bg1"/>
                </a:solidFill>
              </a:defRPr>
            </a:lvl1pPr>
            <a:lvl2pPr marL="455920" indent="0" algn="ctr">
              <a:buNone/>
              <a:defRPr sz="1994"/>
            </a:lvl2pPr>
            <a:lvl3pPr marL="911840" indent="0" algn="ctr">
              <a:buNone/>
              <a:defRPr sz="1795"/>
            </a:lvl3pPr>
            <a:lvl4pPr marL="1367760" indent="0" algn="ctr">
              <a:buNone/>
              <a:defRPr sz="1596"/>
            </a:lvl4pPr>
            <a:lvl5pPr marL="1823679" indent="0" algn="ctr">
              <a:buNone/>
              <a:defRPr sz="1596"/>
            </a:lvl5pPr>
            <a:lvl6pPr marL="2279599" indent="0" algn="ctr">
              <a:buNone/>
              <a:defRPr sz="1596"/>
            </a:lvl6pPr>
            <a:lvl7pPr marL="2735519" indent="0" algn="ctr">
              <a:buNone/>
              <a:defRPr sz="1596"/>
            </a:lvl7pPr>
            <a:lvl8pPr marL="3191439" indent="0" algn="ctr">
              <a:buNone/>
              <a:defRPr sz="1596"/>
            </a:lvl8pPr>
            <a:lvl9pPr marL="3647359" indent="0" algn="ctr">
              <a:buNone/>
              <a:defRPr sz="1596"/>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6/19/2026</a:t>
            </a:fld>
            <a:endParaRPr lang="en-US" dirty="0"/>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573122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smtClean="0"/>
              <a:pPr algn="r"/>
              <a:t>6/19/2026</a:t>
            </a:fld>
            <a:endParaRPr lang="en-US" dirty="0"/>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727035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0"/>
            <a:ext cx="12244388" cy="4213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4245" y="765962"/>
            <a:ext cx="10312836" cy="3127680"/>
          </a:xfrm>
        </p:spPr>
        <p:txBody>
          <a:bodyPr anchor="b">
            <a:normAutofit/>
          </a:bodyPr>
          <a:lstStyle>
            <a:lvl1pPr>
              <a:defRPr sz="718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4245" y="4531944"/>
            <a:ext cx="10312836" cy="1541043"/>
          </a:xfrm>
        </p:spPr>
        <p:txBody>
          <a:bodyPr>
            <a:normAutofit/>
          </a:bodyPr>
          <a:lstStyle>
            <a:lvl1pPr marL="0" indent="0">
              <a:buNone/>
              <a:defRPr sz="3590">
                <a:solidFill>
                  <a:schemeClr val="tx1"/>
                </a:solidFill>
              </a:defRPr>
            </a:lvl1pPr>
            <a:lvl2pPr marL="455920" indent="0">
              <a:buNone/>
              <a:defRPr sz="1994">
                <a:solidFill>
                  <a:schemeClr val="tx1">
                    <a:tint val="75000"/>
                  </a:schemeClr>
                </a:solidFill>
              </a:defRPr>
            </a:lvl2pPr>
            <a:lvl3pPr marL="911840" indent="0">
              <a:buNone/>
              <a:defRPr sz="1795">
                <a:solidFill>
                  <a:schemeClr val="tx1">
                    <a:tint val="75000"/>
                  </a:schemeClr>
                </a:solidFill>
              </a:defRPr>
            </a:lvl3pPr>
            <a:lvl4pPr marL="1367760" indent="0">
              <a:buNone/>
              <a:defRPr sz="1596">
                <a:solidFill>
                  <a:schemeClr val="tx1">
                    <a:tint val="75000"/>
                  </a:schemeClr>
                </a:solidFill>
              </a:defRPr>
            </a:lvl4pPr>
            <a:lvl5pPr marL="1823679" indent="0">
              <a:buNone/>
              <a:defRPr sz="1596">
                <a:solidFill>
                  <a:schemeClr val="tx1">
                    <a:tint val="75000"/>
                  </a:schemeClr>
                </a:solidFill>
              </a:defRPr>
            </a:lvl5pPr>
            <a:lvl6pPr marL="2279599" indent="0">
              <a:buNone/>
              <a:defRPr sz="1596">
                <a:solidFill>
                  <a:schemeClr val="tx1">
                    <a:tint val="75000"/>
                  </a:schemeClr>
                </a:solidFill>
              </a:defRPr>
            </a:lvl6pPr>
            <a:lvl7pPr marL="2735519" indent="0">
              <a:buNone/>
              <a:defRPr sz="1596">
                <a:solidFill>
                  <a:schemeClr val="tx1">
                    <a:tint val="75000"/>
                  </a:schemeClr>
                </a:solidFill>
              </a:defRPr>
            </a:lvl7pPr>
            <a:lvl8pPr marL="3191439" indent="0">
              <a:buNone/>
              <a:defRPr sz="1596">
                <a:solidFill>
                  <a:schemeClr val="tx1">
                    <a:tint val="75000"/>
                  </a:schemeClr>
                </a:solidFill>
              </a:defRPr>
            </a:lvl8pPr>
            <a:lvl9pPr marL="3647359" indent="0">
              <a:buNone/>
              <a:defRPr sz="1596">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smtClean="0"/>
              <a:pPr algn="r"/>
              <a:t>6/19/2026</a:t>
            </a:fld>
            <a:endParaRPr lang="en-US" dirty="0"/>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dirty="0">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695896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4246" y="2580564"/>
            <a:ext cx="4836533" cy="3583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40548" y="2576195"/>
            <a:ext cx="4836533" cy="3583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smtClean="0"/>
              <a:pPr algn="r"/>
              <a:t>6/19/2026</a:t>
            </a:fld>
            <a:endParaRPr lang="en-US" dirty="0"/>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dirty="0">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414932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4247" y="2580564"/>
            <a:ext cx="4839594" cy="889570"/>
          </a:xfrm>
        </p:spPr>
        <p:txBody>
          <a:bodyPr anchor="ctr"/>
          <a:lstStyle>
            <a:lvl1pPr marL="0" indent="0">
              <a:buNone/>
              <a:defRPr sz="2593" b="0" cap="all" baseline="0"/>
            </a:lvl1pPr>
            <a:lvl2pPr marL="455920" indent="0">
              <a:buNone/>
              <a:defRPr sz="1994" b="1"/>
            </a:lvl2pPr>
            <a:lvl3pPr marL="911840" indent="0">
              <a:buNone/>
              <a:defRPr sz="1795" b="1"/>
            </a:lvl3pPr>
            <a:lvl4pPr marL="1367760" indent="0">
              <a:buNone/>
              <a:defRPr sz="1596" b="1"/>
            </a:lvl4pPr>
            <a:lvl5pPr marL="1823679" indent="0">
              <a:buNone/>
              <a:defRPr sz="1596" b="1"/>
            </a:lvl5pPr>
            <a:lvl6pPr marL="2279599" indent="0">
              <a:buNone/>
              <a:defRPr sz="1596" b="1"/>
            </a:lvl6pPr>
            <a:lvl7pPr marL="2735519" indent="0">
              <a:buNone/>
              <a:defRPr sz="1596" b="1"/>
            </a:lvl7pPr>
            <a:lvl8pPr marL="3191439" indent="0">
              <a:buNone/>
              <a:defRPr sz="1596" b="1"/>
            </a:lvl8pPr>
            <a:lvl9pPr marL="3647359"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4246" y="3584553"/>
            <a:ext cx="4839594" cy="2579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37487" y="2580564"/>
            <a:ext cx="4839594" cy="889570"/>
          </a:xfrm>
        </p:spPr>
        <p:txBody>
          <a:bodyPr anchor="ctr"/>
          <a:lstStyle>
            <a:lvl1pPr marL="0" indent="0">
              <a:buNone/>
              <a:defRPr sz="2593" b="0" cap="all" baseline="0"/>
            </a:lvl1pPr>
            <a:lvl2pPr marL="455920" indent="0">
              <a:buNone/>
              <a:defRPr sz="1994" b="1"/>
            </a:lvl2pPr>
            <a:lvl3pPr marL="911840" indent="0">
              <a:buNone/>
              <a:defRPr sz="1795" b="1"/>
            </a:lvl3pPr>
            <a:lvl4pPr marL="1367760" indent="0">
              <a:buNone/>
              <a:defRPr sz="1596" b="1"/>
            </a:lvl4pPr>
            <a:lvl5pPr marL="1823679" indent="0">
              <a:buNone/>
              <a:defRPr sz="1596" b="1"/>
            </a:lvl5pPr>
            <a:lvl6pPr marL="2279599" indent="0">
              <a:buNone/>
              <a:defRPr sz="1596" b="1"/>
            </a:lvl6pPr>
            <a:lvl7pPr marL="2735519" indent="0">
              <a:buNone/>
              <a:defRPr sz="1596" b="1"/>
            </a:lvl7pPr>
            <a:lvl8pPr marL="3191439" indent="0">
              <a:buNone/>
              <a:defRPr sz="1596" b="1"/>
            </a:lvl8pPr>
            <a:lvl9pPr marL="3647359"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37487" y="3584553"/>
            <a:ext cx="4839594" cy="2579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smtClean="0"/>
              <a:pPr algn="r"/>
              <a:t>6/19/2026</a:t>
            </a:fld>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dirty="0">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671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smtClean="0"/>
              <a:pPr algn="r"/>
              <a:t>6/19/2026</a:t>
            </a:fld>
            <a:endParaRPr lang="en-US" dirty="0"/>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dirty="0">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080048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smtClean="0"/>
              <a:pPr algn="r"/>
              <a:t>6/19/2026</a:t>
            </a:fld>
            <a:endParaRPr lang="en-US" dirty="0"/>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257136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205460" y="2584650"/>
            <a:ext cx="6071622" cy="3583610"/>
          </a:xfrm>
        </p:spPr>
        <p:txBody>
          <a:bodyPr/>
          <a:lstStyle>
            <a:lvl1pPr>
              <a:defRPr sz="3191"/>
            </a:lvl1pPr>
            <a:lvl2pPr>
              <a:defRPr sz="2792"/>
            </a:lvl2pPr>
            <a:lvl3pPr>
              <a:defRPr sz="2393"/>
            </a:lvl3pPr>
            <a:lvl4pPr>
              <a:defRPr sz="1994"/>
            </a:lvl4pPr>
            <a:lvl5pPr>
              <a:defRPr sz="1994"/>
            </a:lvl5pPr>
            <a:lvl6pPr>
              <a:defRPr sz="1994"/>
            </a:lvl6pPr>
            <a:lvl7pPr>
              <a:defRPr sz="1994"/>
            </a:lvl7pPr>
            <a:lvl8pPr>
              <a:defRPr sz="1994"/>
            </a:lvl8pPr>
            <a:lvl9pPr>
              <a:defRPr sz="19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4246" y="2584651"/>
            <a:ext cx="3828284" cy="3268034"/>
          </a:xfrm>
        </p:spPr>
        <p:txBody>
          <a:bodyPr anchor="ctr">
            <a:normAutofit/>
          </a:bodyPr>
          <a:lstStyle>
            <a:lvl1pPr marL="0" indent="0">
              <a:buNone/>
              <a:defRPr sz="2393"/>
            </a:lvl1pPr>
            <a:lvl2pPr marL="455920" indent="0">
              <a:buNone/>
              <a:defRPr sz="1396"/>
            </a:lvl2pPr>
            <a:lvl3pPr marL="911840" indent="0">
              <a:buNone/>
              <a:defRPr sz="1197"/>
            </a:lvl3pPr>
            <a:lvl4pPr marL="1367760" indent="0">
              <a:buNone/>
              <a:defRPr sz="997"/>
            </a:lvl4pPr>
            <a:lvl5pPr marL="1823679" indent="0">
              <a:buNone/>
              <a:defRPr sz="997"/>
            </a:lvl5pPr>
            <a:lvl6pPr marL="2279599" indent="0">
              <a:buNone/>
              <a:defRPr sz="997"/>
            </a:lvl6pPr>
            <a:lvl7pPr marL="2735519" indent="0">
              <a:buNone/>
              <a:defRPr sz="997"/>
            </a:lvl7pPr>
            <a:lvl8pPr marL="3191439" indent="0">
              <a:buNone/>
              <a:defRPr sz="997"/>
            </a:lvl8pPr>
            <a:lvl9pPr marL="3647359" indent="0">
              <a:buNone/>
              <a:defRPr sz="997"/>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smtClean="0"/>
              <a:pPr algn="r"/>
              <a:t>6/19/2026</a:t>
            </a:fld>
            <a:endParaRPr lang="en-US" dirty="0"/>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dirty="0">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741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with imag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378857" y="2396383"/>
            <a:ext cx="6224957" cy="143024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4400"/>
            </a:lvl1pPr>
          </a:lstStyle>
          <a:p>
            <a:pPr lvl="0"/>
            <a:r>
              <a:rPr lang="en-GB" noProof="0"/>
              <a:t>Click to add title</a:t>
            </a:r>
          </a:p>
        </p:txBody>
      </p:sp>
      <p:sp>
        <p:nvSpPr>
          <p:cNvPr id="9" name="Subtitle 2"/>
          <p:cNvSpPr>
            <a:spLocks noGrp="1"/>
          </p:cNvSpPr>
          <p:nvPr>
            <p:ph type="subTitle" idx="1" hasCustomPrompt="1"/>
          </p:nvPr>
        </p:nvSpPr>
        <p:spPr>
          <a:xfrm>
            <a:off x="395481" y="4007695"/>
            <a:ext cx="6224957" cy="1724480"/>
          </a:xfrm>
        </p:spPr>
        <p:txBody>
          <a:bodyPr/>
          <a:lstStyle>
            <a:lvl1pPr marL="0" marR="0" indent="0" algn="l" defTabSz="457200" rtl="0" eaLnBrk="1" fontAlgn="base" latinLnBrk="0" hangingPunct="1">
              <a:lnSpc>
                <a:spcPct val="120000"/>
              </a:lnSpc>
              <a:spcBef>
                <a:spcPct val="20000"/>
              </a:spcBef>
              <a:spcAft>
                <a:spcPct val="0"/>
              </a:spcAft>
              <a:buClrTx/>
              <a:buSzTx/>
              <a:buFont typeface="Arial" charset="0"/>
              <a:buNone/>
              <a:tabLst>
                <a:tab pos="0" algn="l"/>
              </a:tabLst>
              <a:defRPr sz="2800"/>
            </a:lvl1pPr>
          </a:lstStyle>
          <a:p>
            <a:r>
              <a:rPr lang="en-GB" sz="2400" noProof="0">
                <a:solidFill>
                  <a:schemeClr val="bg1"/>
                </a:solidFill>
              </a:rPr>
              <a:t>Click to insert presenter’s name </a:t>
            </a:r>
            <a:br>
              <a:rPr lang="en-GB" sz="2400" noProof="0">
                <a:solidFill>
                  <a:schemeClr val="bg1"/>
                </a:solidFill>
              </a:rPr>
            </a:br>
            <a:r>
              <a:rPr lang="en-GB" sz="2400" noProof="0">
                <a:solidFill>
                  <a:schemeClr val="bg1"/>
                </a:solidFill>
              </a:rPr>
              <a:t>and email address</a:t>
            </a:r>
          </a:p>
        </p:txBody>
      </p:sp>
      <p:sp>
        <p:nvSpPr>
          <p:cNvPr id="6" name="Content Placeholder 2">
            <a:extLst>
              <a:ext uri="{FF2B5EF4-FFF2-40B4-BE49-F238E27FC236}">
                <a16:creationId xmlns:a16="http://schemas.microsoft.com/office/drawing/2014/main" id="{2DF531DD-62A3-CD4D-9A6F-4EDFD55FD329}"/>
              </a:ext>
            </a:extLst>
          </p:cNvPr>
          <p:cNvSpPr>
            <a:spLocks noGrp="1"/>
          </p:cNvSpPr>
          <p:nvPr>
            <p:ph idx="11" hasCustomPrompt="1"/>
          </p:nvPr>
        </p:nvSpPr>
        <p:spPr>
          <a:xfrm>
            <a:off x="8190185" y="213324"/>
            <a:ext cx="3897133" cy="2001988"/>
          </a:xfrm>
        </p:spPr>
        <p:txBody>
          <a:bodyPr/>
          <a:lstStyle>
            <a:lvl1pPr marL="0" marR="0" indent="0" algn="l" defTabSz="457200" rtl="0" eaLnBrk="0" fontAlgn="base" latinLnBrk="0" hangingPunct="0">
              <a:lnSpc>
                <a:spcPct val="120000"/>
              </a:lnSpc>
              <a:spcBef>
                <a:spcPct val="20000"/>
              </a:spcBef>
              <a:spcAft>
                <a:spcPct val="0"/>
              </a:spcAft>
              <a:buClrTx/>
              <a:buSzTx/>
              <a:buFont typeface="Arial"/>
              <a:buNone/>
              <a:tabLst>
                <a:tab pos="90488" algn="l"/>
              </a:tabLst>
              <a:defRPr sz="2000">
                <a:solidFill>
                  <a:srgbClr val="121948"/>
                </a:solidFill>
              </a:defRPr>
            </a:lvl1pPr>
            <a:lvl2pPr>
              <a:lnSpc>
                <a:spcPct val="120000"/>
              </a:lnSpc>
              <a:defRPr sz="2400">
                <a:solidFill>
                  <a:srgbClr val="121948"/>
                </a:solidFill>
              </a:defRPr>
            </a:lvl2pPr>
            <a:lvl3pPr>
              <a:lnSpc>
                <a:spcPct val="120000"/>
              </a:lnSpc>
              <a:defRPr sz="2200">
                <a:solidFill>
                  <a:srgbClr val="121948"/>
                </a:solidFill>
              </a:defRPr>
            </a:lvl3pPr>
            <a:lvl4pPr>
              <a:lnSpc>
                <a:spcPct val="120000"/>
              </a:lnSpc>
              <a:defRPr sz="2200">
                <a:solidFill>
                  <a:srgbClr val="121948"/>
                </a:solidFill>
              </a:defRPr>
            </a:lvl4pPr>
            <a:lvl5pPr>
              <a:lnSpc>
                <a:spcPct val="120000"/>
              </a:lnSpc>
              <a:defRPr sz="2200">
                <a:solidFill>
                  <a:srgbClr val="121948"/>
                </a:solidFill>
              </a:defRPr>
            </a:lvl5pPr>
          </a:lstStyle>
          <a:p>
            <a:pPr lvl="0"/>
            <a:r>
              <a:rPr lang="en-GB" noProof="0"/>
              <a:t>Click image icon below to insert project logo</a:t>
            </a:r>
          </a:p>
          <a:p>
            <a:pPr lvl="0"/>
            <a:endParaRPr lang="en-GB" noProof="0"/>
          </a:p>
        </p:txBody>
      </p:sp>
      <p:cxnSp>
        <p:nvCxnSpPr>
          <p:cNvPr id="2" name="Straight Connector 1">
            <a:extLst>
              <a:ext uri="{FF2B5EF4-FFF2-40B4-BE49-F238E27FC236}">
                <a16:creationId xmlns:a16="http://schemas.microsoft.com/office/drawing/2014/main" id="{8B7183C8-1746-462B-9C4C-A322A48C3C08}"/>
              </a:ext>
            </a:extLst>
          </p:cNvPr>
          <p:cNvCxnSpPr>
            <a:cxnSpLocks/>
          </p:cNvCxnSpPr>
          <p:nvPr userDrawn="1"/>
        </p:nvCxnSpPr>
        <p:spPr>
          <a:xfrm>
            <a:off x="6792028" y="2215312"/>
            <a:ext cx="0" cy="3946756"/>
          </a:xfrm>
          <a:prstGeom prst="line">
            <a:avLst/>
          </a:prstGeom>
          <a:ln w="9525">
            <a:solidFill>
              <a:srgbClr val="002060"/>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3">
            <a:extLst>
              <a:ext uri="{FF2B5EF4-FFF2-40B4-BE49-F238E27FC236}">
                <a16:creationId xmlns:a16="http://schemas.microsoft.com/office/drawing/2014/main" id="{0ED971D4-5359-4B41-594B-AAC978A6FB82}"/>
              </a:ext>
            </a:extLst>
          </p:cNvPr>
          <p:cNvSpPr>
            <a:spLocks noGrp="1"/>
          </p:cNvSpPr>
          <p:nvPr>
            <p:ph type="pic" sz="quarter" idx="10"/>
          </p:nvPr>
        </p:nvSpPr>
        <p:spPr>
          <a:xfrm>
            <a:off x="6980237" y="2396383"/>
            <a:ext cx="5107091" cy="3335792"/>
          </a:xfrm>
        </p:spPr>
        <p:txBody>
          <a:bodyPr/>
          <a:lstStyle/>
          <a:p>
            <a:r>
              <a:rPr lang="en-GB"/>
              <a:t>Click icon to add picture</a:t>
            </a:r>
          </a:p>
        </p:txBody>
      </p:sp>
    </p:spTree>
    <p:extLst>
      <p:ext uri="{BB962C8B-B14F-4D97-AF65-F5344CB8AC3E}">
        <p14:creationId xmlns:p14="http://schemas.microsoft.com/office/powerpoint/2010/main" val="999441616"/>
      </p:ext>
    </p:extLst>
  </p:cSld>
  <p:clrMapOvr>
    <a:masterClrMapping/>
  </p:clrMapOvr>
  <p:extLst>
    <p:ext uri="{DCECCB84-F9BA-43D5-87BE-67443E8EF086}">
      <p15:sldGuideLst xmlns:p15="http://schemas.microsoft.com/office/powerpoint/2012/main">
        <p15:guide id="1" orient="horz" pos="2154" userDrawn="1">
          <p15:clr>
            <a:srgbClr val="FBAE40"/>
          </p15:clr>
        </p15:guide>
        <p15:guide id="2" pos="385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p:cNvSpPr>
          <p:nvPr>
            <p:ph type="pic" idx="1"/>
          </p:nvPr>
        </p:nvSpPr>
        <p:spPr>
          <a:xfrm>
            <a:off x="1" y="2261413"/>
            <a:ext cx="6599706" cy="4577537"/>
          </a:xfrm>
          <a:solidFill>
            <a:schemeClr val="bg1">
              <a:lumMod val="85000"/>
            </a:schemeClr>
          </a:solidFill>
          <a:ln>
            <a:noFill/>
          </a:ln>
        </p:spPr>
        <p:txBody>
          <a:bodyPr/>
          <a:lstStyle>
            <a:lvl1pPr marL="0" indent="0">
              <a:buNone/>
              <a:defRPr sz="3191"/>
            </a:lvl1pPr>
            <a:lvl2pPr marL="455920" indent="0">
              <a:buNone/>
              <a:defRPr sz="2792"/>
            </a:lvl2pPr>
            <a:lvl3pPr marL="911840" indent="0">
              <a:buNone/>
              <a:defRPr sz="2393"/>
            </a:lvl3pPr>
            <a:lvl4pPr marL="1367760" indent="0">
              <a:buNone/>
              <a:defRPr sz="1994"/>
            </a:lvl4pPr>
            <a:lvl5pPr marL="1823679" indent="0">
              <a:buNone/>
              <a:defRPr sz="1994"/>
            </a:lvl5pPr>
            <a:lvl6pPr marL="2279599" indent="0">
              <a:buNone/>
              <a:defRPr sz="1994"/>
            </a:lvl6pPr>
            <a:lvl7pPr marL="2735519" indent="0">
              <a:buNone/>
              <a:defRPr sz="1994"/>
            </a:lvl7pPr>
            <a:lvl8pPr marL="3191439" indent="0">
              <a:buNone/>
              <a:defRPr sz="1994"/>
            </a:lvl8pPr>
            <a:lvl9pPr marL="3647359" indent="0">
              <a:buNone/>
              <a:defRPr sz="1994"/>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67063" y="2580564"/>
            <a:ext cx="4010013" cy="3583610"/>
          </a:xfrm>
        </p:spPr>
        <p:txBody>
          <a:bodyPr anchor="ctr">
            <a:normAutofit/>
          </a:bodyPr>
          <a:lstStyle>
            <a:lvl1pPr marL="0" indent="0">
              <a:buNone/>
              <a:defRPr sz="2393"/>
            </a:lvl1pPr>
            <a:lvl2pPr marL="455920" indent="0">
              <a:buNone/>
              <a:defRPr sz="1396"/>
            </a:lvl2pPr>
            <a:lvl3pPr marL="911840" indent="0">
              <a:buNone/>
              <a:defRPr sz="1197"/>
            </a:lvl3pPr>
            <a:lvl4pPr marL="1367760" indent="0">
              <a:buNone/>
              <a:defRPr sz="997"/>
            </a:lvl4pPr>
            <a:lvl5pPr marL="1823679" indent="0">
              <a:buNone/>
              <a:defRPr sz="997"/>
            </a:lvl5pPr>
            <a:lvl6pPr marL="2279599" indent="0">
              <a:buNone/>
              <a:defRPr sz="997"/>
            </a:lvl6pPr>
            <a:lvl7pPr marL="2735519" indent="0">
              <a:buNone/>
              <a:defRPr sz="997"/>
            </a:lvl7pPr>
            <a:lvl8pPr marL="3191439" indent="0">
              <a:buNone/>
              <a:defRPr sz="997"/>
            </a:lvl8pPr>
            <a:lvl9pPr marL="3647359" indent="0">
              <a:buNone/>
              <a:defRPr sz="997"/>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smtClean="0"/>
              <a:pPr algn="r"/>
              <a:t>6/19/2026</a:t>
            </a:fld>
            <a:endParaRPr lang="en-US" dirty="0"/>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0045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smtClean="0"/>
              <a:pPr algn="r"/>
              <a:t>6/19/2026</a:t>
            </a:fld>
            <a:endParaRPr lang="en-US" dirty="0"/>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264158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38818" y="0"/>
            <a:ext cx="5105569" cy="6838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85048" y="641680"/>
            <a:ext cx="3492033" cy="5518124"/>
          </a:xfrm>
        </p:spPr>
        <p:txBody>
          <a:bodyPr vert="eaVert" tIns="91440" bIns="9144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4246" y="641680"/>
            <a:ext cx="5528340" cy="5518125"/>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50632" y="6338694"/>
            <a:ext cx="2533638" cy="364111"/>
          </a:xfrm>
        </p:spPr>
        <p:txBody>
          <a:bodyPr/>
          <a:lstStyle>
            <a:lvl1pPr>
              <a:defRPr>
                <a:solidFill>
                  <a:schemeClr val="bg1"/>
                </a:solidFill>
              </a:defRPr>
            </a:lvl1pPr>
          </a:lstStyle>
          <a:p>
            <a:pPr algn="r"/>
            <a:fld id="{A37D6D71-8B28-4ED6-B932-04B197003D23}" type="datetimeFigureOut">
              <a:rPr lang="en-US" smtClean="0"/>
              <a:pPr algn="r"/>
              <a:t>6/19/2026</a:t>
            </a:fld>
            <a:endParaRPr lang="en-US" dirty="0"/>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670516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over">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 y="0"/>
            <a:ext cx="12243622" cy="6838950"/>
          </a:xfrm>
          <a:prstGeom prst="rect">
            <a:avLst/>
          </a:prstGeom>
        </p:spPr>
      </p:pic>
      <p:sp>
        <p:nvSpPr>
          <p:cNvPr id="9" name="Text Placeholder 14"/>
          <p:cNvSpPr>
            <a:spLocks noGrp="1"/>
          </p:cNvSpPr>
          <p:nvPr>
            <p:ph type="body" sz="quarter" idx="14" hasCustomPrompt="1"/>
          </p:nvPr>
        </p:nvSpPr>
        <p:spPr>
          <a:xfrm>
            <a:off x="1397456" y="1983316"/>
            <a:ext cx="9063783" cy="1167683"/>
          </a:xfrm>
          <a:prstGeom prst="rect">
            <a:avLst/>
          </a:prstGeom>
        </p:spPr>
        <p:txBody>
          <a:bodyPr>
            <a:normAutofit/>
          </a:bodyPr>
          <a:lstStyle>
            <a:lvl1pPr marL="0" marR="0" indent="0" algn="l" defTabSz="911817" rtl="0" eaLnBrk="1" fontAlgn="auto" latinLnBrk="0" hangingPunct="1">
              <a:lnSpc>
                <a:spcPct val="90000"/>
              </a:lnSpc>
              <a:spcBef>
                <a:spcPts val="997"/>
              </a:spcBef>
              <a:spcAft>
                <a:spcPts val="0"/>
              </a:spcAft>
              <a:buClrTx/>
              <a:buSzTx/>
              <a:buFont typeface="Arial" panose="020B0604020202020204" pitchFamily="34" charset="0"/>
              <a:buNone/>
              <a:tabLst/>
              <a:defRPr sz="4255" b="1" baseline="0">
                <a:solidFill>
                  <a:schemeClr val="bg1"/>
                </a:solidFill>
                <a:latin typeface="+mj-lt"/>
              </a:defRPr>
            </a:lvl1pPr>
            <a:lvl2pPr marL="455909" indent="0" algn="ctr">
              <a:buNone/>
              <a:defRPr/>
            </a:lvl2pPr>
            <a:lvl3pPr marL="911817" indent="0" algn="ctr">
              <a:buNone/>
              <a:defRPr/>
            </a:lvl3pPr>
            <a:lvl4pPr marL="1367726" indent="0" algn="ctr">
              <a:buNone/>
              <a:defRPr/>
            </a:lvl4pPr>
            <a:lvl5pPr marL="1823633" indent="0" algn="ctr">
              <a:buNone/>
              <a:defRPr/>
            </a:lvl5pPr>
          </a:lstStyle>
          <a:p>
            <a:pPr marL="0" marR="0" lvl="0" indent="0" algn="l" defTabSz="911817" rtl="0" eaLnBrk="1" fontAlgn="auto" latinLnBrk="0" hangingPunct="1">
              <a:lnSpc>
                <a:spcPct val="90000"/>
              </a:lnSpc>
              <a:spcBef>
                <a:spcPts val="997"/>
              </a:spcBef>
              <a:spcAft>
                <a:spcPts val="0"/>
              </a:spcAft>
              <a:buClrTx/>
              <a:buSzTx/>
              <a:buFont typeface="Arial" panose="020B0604020202020204" pitchFamily="34" charset="0"/>
              <a:buNone/>
              <a:tabLst/>
              <a:defRPr/>
            </a:pPr>
            <a:r>
              <a:rPr lang="en-US"/>
              <a:t>Add Title</a:t>
            </a:r>
          </a:p>
        </p:txBody>
      </p:sp>
      <p:sp>
        <p:nvSpPr>
          <p:cNvPr id="10" name="Text Placeholder 14"/>
          <p:cNvSpPr>
            <a:spLocks noGrp="1"/>
          </p:cNvSpPr>
          <p:nvPr>
            <p:ph type="body" sz="quarter" idx="15" hasCustomPrompt="1"/>
          </p:nvPr>
        </p:nvSpPr>
        <p:spPr>
          <a:xfrm>
            <a:off x="1397238" y="3151000"/>
            <a:ext cx="9063783" cy="802880"/>
          </a:xfrm>
          <a:prstGeom prst="rect">
            <a:avLst/>
          </a:prstGeom>
        </p:spPr>
        <p:txBody>
          <a:bodyPr>
            <a:normAutofit/>
          </a:bodyPr>
          <a:lstStyle>
            <a:lvl1pPr marL="0" marR="0" indent="0" algn="l" defTabSz="911817" rtl="0" eaLnBrk="1" fontAlgn="auto" latinLnBrk="0" hangingPunct="1">
              <a:lnSpc>
                <a:spcPct val="90000"/>
              </a:lnSpc>
              <a:spcBef>
                <a:spcPts val="997"/>
              </a:spcBef>
              <a:spcAft>
                <a:spcPts val="0"/>
              </a:spcAft>
              <a:buClrTx/>
              <a:buSzTx/>
              <a:buFont typeface="Arial" panose="020B0604020202020204" pitchFamily="34" charset="0"/>
              <a:buNone/>
              <a:tabLst/>
              <a:defRPr sz="3191" b="1">
                <a:solidFill>
                  <a:srgbClr val="022249"/>
                </a:solidFill>
                <a:latin typeface="+mj-lt"/>
              </a:defRPr>
            </a:lvl1pPr>
            <a:lvl2pPr marL="455909" indent="0" algn="ctr">
              <a:buNone/>
              <a:defRPr/>
            </a:lvl2pPr>
            <a:lvl3pPr marL="911817" indent="0" algn="ctr">
              <a:buNone/>
              <a:defRPr/>
            </a:lvl3pPr>
            <a:lvl4pPr marL="1367726" indent="0" algn="ctr">
              <a:buNone/>
              <a:defRPr/>
            </a:lvl4pPr>
            <a:lvl5pPr marL="1823633" indent="0" algn="ctr">
              <a:buNone/>
              <a:defRPr/>
            </a:lvl5pPr>
          </a:lstStyle>
          <a:p>
            <a:pPr lvl="0"/>
            <a:r>
              <a:rPr lang="en-US"/>
              <a:t>Add Subtitle</a:t>
            </a:r>
          </a:p>
        </p:txBody>
      </p:sp>
      <p:sp>
        <p:nvSpPr>
          <p:cNvPr id="11" name="Text Placeholder 14"/>
          <p:cNvSpPr>
            <a:spLocks noGrp="1"/>
          </p:cNvSpPr>
          <p:nvPr>
            <p:ph type="body" sz="quarter" idx="16" hasCustomPrompt="1"/>
          </p:nvPr>
        </p:nvSpPr>
        <p:spPr>
          <a:xfrm>
            <a:off x="1397240" y="4591962"/>
            <a:ext cx="6653420" cy="327361"/>
          </a:xfrm>
          <a:prstGeom prst="rect">
            <a:avLst/>
          </a:prstGeom>
        </p:spPr>
        <p:txBody>
          <a:bodyPr>
            <a:noAutofit/>
          </a:bodyPr>
          <a:lstStyle>
            <a:lvl1pPr marL="0" marR="0" indent="0" algn="l" defTabSz="911817" rtl="0" eaLnBrk="1" fontAlgn="auto" latinLnBrk="0" hangingPunct="1">
              <a:lnSpc>
                <a:spcPct val="90000"/>
              </a:lnSpc>
              <a:spcBef>
                <a:spcPts val="997"/>
              </a:spcBef>
              <a:spcAft>
                <a:spcPts val="0"/>
              </a:spcAft>
              <a:buClrTx/>
              <a:buSzTx/>
              <a:buFont typeface="Arial" panose="020B0604020202020204" pitchFamily="34" charset="0"/>
              <a:buNone/>
              <a:tabLst/>
              <a:defRPr sz="2127" b="1" baseline="0">
                <a:solidFill>
                  <a:schemeClr val="bg1"/>
                </a:solidFill>
              </a:defRPr>
            </a:lvl1pPr>
            <a:lvl2pPr marL="455909" indent="0" algn="ctr">
              <a:buNone/>
              <a:defRPr/>
            </a:lvl2pPr>
            <a:lvl3pPr marL="911817" indent="0" algn="ctr">
              <a:buNone/>
              <a:defRPr/>
            </a:lvl3pPr>
            <a:lvl4pPr marL="1367726" indent="0" algn="ctr">
              <a:buNone/>
              <a:defRPr/>
            </a:lvl4pPr>
            <a:lvl5pPr marL="1823633" indent="0" algn="ctr">
              <a:buNone/>
              <a:defRPr/>
            </a:lvl5pPr>
          </a:lstStyle>
          <a:p>
            <a:pPr lvl="0"/>
            <a:r>
              <a:rPr lang="en-US"/>
              <a:t>Add speakers name</a:t>
            </a:r>
          </a:p>
        </p:txBody>
      </p:sp>
      <p:sp>
        <p:nvSpPr>
          <p:cNvPr id="12" name="Text Placeholder 14"/>
          <p:cNvSpPr>
            <a:spLocks noGrp="1"/>
          </p:cNvSpPr>
          <p:nvPr>
            <p:ph type="body" sz="quarter" idx="17" hasCustomPrompt="1"/>
          </p:nvPr>
        </p:nvSpPr>
        <p:spPr>
          <a:xfrm>
            <a:off x="1397239" y="5759000"/>
            <a:ext cx="6895620" cy="327361"/>
          </a:xfrm>
          <a:prstGeom prst="rect">
            <a:avLst/>
          </a:prstGeom>
        </p:spPr>
        <p:txBody>
          <a:bodyPr>
            <a:normAutofit/>
          </a:bodyPr>
          <a:lstStyle>
            <a:lvl1pPr marL="0" marR="0" indent="0" algn="l" defTabSz="911817" rtl="0" eaLnBrk="1" fontAlgn="auto" latinLnBrk="0" hangingPunct="1">
              <a:lnSpc>
                <a:spcPct val="90000"/>
              </a:lnSpc>
              <a:spcBef>
                <a:spcPts val="997"/>
              </a:spcBef>
              <a:spcAft>
                <a:spcPts val="0"/>
              </a:spcAft>
              <a:buClrTx/>
              <a:buSzTx/>
              <a:buFont typeface="Arial" panose="020B0604020202020204" pitchFamily="34" charset="0"/>
              <a:buNone/>
              <a:tabLst/>
              <a:defRPr sz="1596" b="0">
                <a:solidFill>
                  <a:schemeClr val="bg1"/>
                </a:solidFill>
              </a:defRPr>
            </a:lvl1pPr>
            <a:lvl2pPr marL="455909" indent="0" algn="ctr">
              <a:buNone/>
              <a:defRPr/>
            </a:lvl2pPr>
            <a:lvl3pPr marL="911817" indent="0" algn="ctr">
              <a:buNone/>
              <a:defRPr/>
            </a:lvl3pPr>
            <a:lvl4pPr marL="1367726" indent="0" algn="ctr">
              <a:buNone/>
              <a:defRPr/>
            </a:lvl4pPr>
            <a:lvl5pPr marL="1823633" indent="0" algn="ctr">
              <a:buNone/>
              <a:defRPr/>
            </a:lvl5pPr>
          </a:lstStyle>
          <a:p>
            <a:pPr lvl="0"/>
            <a:r>
              <a:rPr lang="en-US" err="1"/>
              <a:t>dd</a:t>
            </a:r>
            <a:r>
              <a:rPr lang="en-US"/>
              <a:t> Month </a:t>
            </a:r>
            <a:r>
              <a:rPr lang="en-US" err="1"/>
              <a:t>yyyy</a:t>
            </a:r>
            <a:endParaRPr lang="en-US"/>
          </a:p>
        </p:txBody>
      </p:sp>
      <p:sp>
        <p:nvSpPr>
          <p:cNvPr id="13" name="Text Placeholder 14"/>
          <p:cNvSpPr>
            <a:spLocks noGrp="1"/>
          </p:cNvSpPr>
          <p:nvPr>
            <p:ph type="body" sz="quarter" idx="18" hasCustomPrompt="1"/>
          </p:nvPr>
        </p:nvSpPr>
        <p:spPr>
          <a:xfrm>
            <a:off x="1397240" y="4919322"/>
            <a:ext cx="6653420" cy="401087"/>
          </a:xfrm>
          <a:prstGeom prst="rect">
            <a:avLst/>
          </a:prstGeom>
        </p:spPr>
        <p:txBody>
          <a:bodyPr>
            <a:noAutofit/>
          </a:bodyPr>
          <a:lstStyle>
            <a:lvl1pPr marL="0" marR="0" indent="0" algn="l" defTabSz="911817" rtl="0" eaLnBrk="1" fontAlgn="auto" latinLnBrk="0" hangingPunct="1">
              <a:lnSpc>
                <a:spcPct val="90000"/>
              </a:lnSpc>
              <a:spcBef>
                <a:spcPts val="997"/>
              </a:spcBef>
              <a:spcAft>
                <a:spcPts val="0"/>
              </a:spcAft>
              <a:buClrTx/>
              <a:buSzTx/>
              <a:buFont typeface="Arial" panose="020B0604020202020204" pitchFamily="34" charset="0"/>
              <a:buNone/>
              <a:tabLst/>
              <a:defRPr sz="1862" b="0">
                <a:solidFill>
                  <a:schemeClr val="bg1"/>
                </a:solidFill>
              </a:defRPr>
            </a:lvl1pPr>
            <a:lvl2pPr marL="455909" indent="0" algn="ctr">
              <a:buNone/>
              <a:defRPr/>
            </a:lvl2pPr>
            <a:lvl3pPr marL="911817" indent="0" algn="ctr">
              <a:buNone/>
              <a:defRPr/>
            </a:lvl3pPr>
            <a:lvl4pPr marL="1367726" indent="0" algn="ctr">
              <a:buNone/>
              <a:defRPr/>
            </a:lvl4pPr>
            <a:lvl5pPr marL="1823633" indent="0" algn="ctr">
              <a:buNone/>
              <a:defRPr/>
            </a:lvl5pPr>
          </a:lstStyle>
          <a:p>
            <a:pPr lvl="0"/>
            <a:r>
              <a:rPr lang="en-US"/>
              <a:t>Add name of directorate</a:t>
            </a:r>
          </a:p>
        </p:txBody>
      </p:sp>
      <p:cxnSp>
        <p:nvCxnSpPr>
          <p:cNvPr id="15" name="Straight Connector 14"/>
          <p:cNvCxnSpPr/>
          <p:nvPr/>
        </p:nvCxnSpPr>
        <p:spPr>
          <a:xfrm>
            <a:off x="1530549" y="4440354"/>
            <a:ext cx="1795373" cy="0"/>
          </a:xfrm>
          <a:prstGeom prst="line">
            <a:avLst/>
          </a:prstGeom>
          <a:ln w="57150">
            <a:solidFill>
              <a:srgbClr val="032E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083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ection Cov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 y="0"/>
            <a:ext cx="12243622" cy="6838950"/>
          </a:xfrm>
          <a:prstGeom prst="rect">
            <a:avLst/>
          </a:prstGeom>
        </p:spPr>
      </p:pic>
      <p:cxnSp>
        <p:nvCxnSpPr>
          <p:cNvPr id="8" name="Straight Connector 7"/>
          <p:cNvCxnSpPr/>
          <p:nvPr/>
        </p:nvCxnSpPr>
        <p:spPr>
          <a:xfrm>
            <a:off x="5688182" y="2940755"/>
            <a:ext cx="868027" cy="0"/>
          </a:xfrm>
          <a:prstGeom prst="line">
            <a:avLst/>
          </a:prstGeom>
          <a:ln w="57150">
            <a:solidFill>
              <a:srgbClr val="032E61"/>
            </a:solidFill>
          </a:ln>
        </p:spPr>
        <p:style>
          <a:lnRef idx="1">
            <a:schemeClr val="accent1"/>
          </a:lnRef>
          <a:fillRef idx="0">
            <a:schemeClr val="accent1"/>
          </a:fillRef>
          <a:effectRef idx="0">
            <a:schemeClr val="accent1"/>
          </a:effectRef>
          <a:fontRef idx="minor">
            <a:schemeClr val="tx1"/>
          </a:fontRef>
        </p:style>
      </p:cxnSp>
      <p:sp>
        <p:nvSpPr>
          <p:cNvPr id="9" name="Text Placeholder 14"/>
          <p:cNvSpPr>
            <a:spLocks noGrp="1"/>
          </p:cNvSpPr>
          <p:nvPr>
            <p:ph type="body" sz="quarter" idx="14" hasCustomPrompt="1"/>
          </p:nvPr>
        </p:nvSpPr>
        <p:spPr>
          <a:xfrm>
            <a:off x="2053742" y="3299320"/>
            <a:ext cx="8136907" cy="1053183"/>
          </a:xfrm>
          <a:prstGeom prst="rect">
            <a:avLst/>
          </a:prstGeom>
        </p:spPr>
        <p:txBody>
          <a:bodyPr anchor="ctr">
            <a:normAutofit/>
          </a:bodyPr>
          <a:lstStyle>
            <a:lvl1pPr marL="0" marR="0" indent="0" algn="ctr" defTabSz="911817" rtl="0" eaLnBrk="1" fontAlgn="auto" latinLnBrk="0" hangingPunct="1">
              <a:lnSpc>
                <a:spcPct val="90000"/>
              </a:lnSpc>
              <a:spcBef>
                <a:spcPts val="0"/>
              </a:spcBef>
              <a:spcAft>
                <a:spcPts val="0"/>
              </a:spcAft>
              <a:buClrTx/>
              <a:buSzTx/>
              <a:buFont typeface="Arial" panose="020B0604020202020204" pitchFamily="34" charset="0"/>
              <a:buNone/>
              <a:tabLst/>
              <a:defRPr sz="3191" b="1" baseline="0">
                <a:solidFill>
                  <a:schemeClr val="bg1"/>
                </a:solidFill>
              </a:defRPr>
            </a:lvl1pPr>
            <a:lvl2pPr marL="455909" indent="0" algn="ctr">
              <a:buNone/>
              <a:defRPr/>
            </a:lvl2pPr>
            <a:lvl3pPr marL="911817" indent="0" algn="ctr">
              <a:buNone/>
              <a:defRPr/>
            </a:lvl3pPr>
            <a:lvl4pPr marL="1367726" indent="0" algn="ctr">
              <a:buNone/>
              <a:defRPr/>
            </a:lvl4pPr>
            <a:lvl5pPr marL="1823633" indent="0" algn="ctr">
              <a:buNone/>
              <a:defRPr/>
            </a:lvl5pPr>
          </a:lstStyle>
          <a:p>
            <a:pPr lvl="0"/>
            <a:r>
              <a:rPr lang="en-US"/>
              <a:t>Add text </a:t>
            </a:r>
            <a:br>
              <a:rPr lang="en-US"/>
            </a:br>
            <a:r>
              <a:rPr lang="en-US"/>
              <a:t>Title of the section</a:t>
            </a:r>
          </a:p>
        </p:txBody>
      </p:sp>
      <p:sp>
        <p:nvSpPr>
          <p:cNvPr id="13" name="Text Placeholder 14"/>
          <p:cNvSpPr>
            <a:spLocks noGrp="1"/>
          </p:cNvSpPr>
          <p:nvPr>
            <p:ph type="body" sz="quarter" idx="15" hasCustomPrompt="1"/>
          </p:nvPr>
        </p:nvSpPr>
        <p:spPr>
          <a:xfrm>
            <a:off x="5640075" y="2276121"/>
            <a:ext cx="964238" cy="612143"/>
          </a:xfrm>
          <a:prstGeom prst="rect">
            <a:avLst/>
          </a:prstGeom>
        </p:spPr>
        <p:txBody>
          <a:bodyPr anchor="ctr">
            <a:noAutofit/>
          </a:bodyPr>
          <a:lstStyle>
            <a:lvl1pPr marL="0" marR="0" indent="0" algn="ctr" defTabSz="911817" rtl="0" eaLnBrk="1" fontAlgn="auto" latinLnBrk="0" hangingPunct="1">
              <a:lnSpc>
                <a:spcPct val="90000"/>
              </a:lnSpc>
              <a:spcBef>
                <a:spcPts val="0"/>
              </a:spcBef>
              <a:spcAft>
                <a:spcPts val="0"/>
              </a:spcAft>
              <a:buClrTx/>
              <a:buSzTx/>
              <a:buFont typeface="Arial" panose="020B0604020202020204" pitchFamily="34" charset="0"/>
              <a:buNone/>
              <a:tabLst/>
              <a:defRPr sz="4787" b="1" baseline="0">
                <a:solidFill>
                  <a:srgbClr val="032E61"/>
                </a:solidFill>
              </a:defRPr>
            </a:lvl1pPr>
            <a:lvl2pPr marL="455909" indent="0" algn="ctr">
              <a:buNone/>
              <a:defRPr/>
            </a:lvl2pPr>
            <a:lvl3pPr marL="911817" indent="0" algn="ctr">
              <a:buNone/>
              <a:defRPr/>
            </a:lvl3pPr>
            <a:lvl4pPr marL="1367726" indent="0" algn="ctr">
              <a:buNone/>
              <a:defRPr/>
            </a:lvl4pPr>
            <a:lvl5pPr marL="1823633" indent="0" algn="ctr">
              <a:buNone/>
              <a:defRPr/>
            </a:lvl5pPr>
          </a:lstStyle>
          <a:p>
            <a:pPr lvl="0"/>
            <a:r>
              <a:rPr lang="en-US"/>
              <a:t>XX</a:t>
            </a:r>
          </a:p>
        </p:txBody>
      </p:sp>
    </p:spTree>
    <p:extLst>
      <p:ext uri="{BB962C8B-B14F-4D97-AF65-F5344CB8AC3E}">
        <p14:creationId xmlns:p14="http://schemas.microsoft.com/office/powerpoint/2010/main" val="2338232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27340" y="164180"/>
            <a:ext cx="10517648" cy="861696"/>
          </a:xfrm>
        </p:spPr>
        <p:txBody>
          <a:bodyPr>
            <a:normAutofit/>
          </a:bodyPr>
          <a:lstStyle>
            <a:lvl1pPr>
              <a:defRPr sz="2660"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2968727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hart_EDU_P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2D7B-E879-4803-90ED-B678EA878877}"/>
              </a:ext>
            </a:extLst>
          </p:cNvPr>
          <p:cNvSpPr>
            <a:spLocks noGrp="1"/>
          </p:cNvSpPr>
          <p:nvPr>
            <p:ph type="title"/>
          </p:nvPr>
        </p:nvSpPr>
        <p:spPr>
          <a:xfrm>
            <a:off x="1011764" y="204008"/>
            <a:ext cx="9617046" cy="746026"/>
          </a:xfrm>
        </p:spPr>
        <p:txBody>
          <a:bodyPr>
            <a:noAutofit/>
          </a:bodyPr>
          <a:lstStyle/>
          <a:p>
            <a:r>
              <a:rPr lang="en-US"/>
              <a:t>Click to edit Master title style</a:t>
            </a:r>
            <a:endParaRPr lang="en-GB"/>
          </a:p>
        </p:txBody>
      </p:sp>
      <p:sp>
        <p:nvSpPr>
          <p:cNvPr id="4" name="Chart Placeholder 3">
            <a:extLst>
              <a:ext uri="{FF2B5EF4-FFF2-40B4-BE49-F238E27FC236}">
                <a16:creationId xmlns:a16="http://schemas.microsoft.com/office/drawing/2014/main" id="{F47AC1D6-467E-499E-81B5-77F8A85D15D2}"/>
              </a:ext>
            </a:extLst>
          </p:cNvPr>
          <p:cNvSpPr>
            <a:spLocks noGrp="1"/>
          </p:cNvSpPr>
          <p:nvPr>
            <p:ph type="chart" sz="quarter" idx="10"/>
          </p:nvPr>
        </p:nvSpPr>
        <p:spPr>
          <a:xfrm>
            <a:off x="255092" y="1621085"/>
            <a:ext cx="11853247" cy="5074332"/>
          </a:xfrm>
        </p:spPr>
        <p:txBody>
          <a:bodyPr/>
          <a:lstStyle>
            <a:lvl1pPr marL="0" indent="0">
              <a:buNone/>
              <a:defRPr>
                <a:solidFill>
                  <a:schemeClr val="bg1"/>
                </a:solidFill>
              </a:defRPr>
            </a:lvl1pPr>
          </a:lstStyle>
          <a:p>
            <a:r>
              <a:rPr lang="en-US"/>
              <a:t>Click icon to add chart</a:t>
            </a:r>
            <a:endParaRPr lang="en-GB"/>
          </a:p>
        </p:txBody>
      </p:sp>
      <p:sp>
        <p:nvSpPr>
          <p:cNvPr id="6" name="Text Placeholder 5">
            <a:extLst>
              <a:ext uri="{FF2B5EF4-FFF2-40B4-BE49-F238E27FC236}">
                <a16:creationId xmlns:a16="http://schemas.microsoft.com/office/drawing/2014/main" id="{4487192B-BC10-4E48-8F89-C1088BB59BF3}"/>
              </a:ext>
            </a:extLst>
          </p:cNvPr>
          <p:cNvSpPr>
            <a:spLocks noGrp="1"/>
          </p:cNvSpPr>
          <p:nvPr>
            <p:ph type="body" sz="quarter" idx="11" hasCustomPrompt="1"/>
          </p:nvPr>
        </p:nvSpPr>
        <p:spPr>
          <a:xfrm>
            <a:off x="255092" y="1134939"/>
            <a:ext cx="11853247" cy="349955"/>
          </a:xfrm>
        </p:spPr>
        <p:txBody>
          <a:bodyPr>
            <a:spAutoFit/>
          </a:bodyPr>
          <a:lstStyle>
            <a:lvl1pPr marL="0" indent="0" algn="ctr">
              <a:buNone/>
              <a:defRPr sz="1862" b="1"/>
            </a:lvl1pPr>
            <a:lvl2pPr marL="455909" indent="0">
              <a:buNone/>
              <a:defRPr/>
            </a:lvl2pPr>
            <a:lvl3pPr marL="911817" indent="0">
              <a:buNone/>
              <a:defRPr/>
            </a:lvl3pPr>
            <a:lvl4pPr marL="1367726" indent="0">
              <a:buNone/>
              <a:defRPr/>
            </a:lvl4pPr>
            <a:lvl5pPr marL="1823633" indent="0">
              <a:buNone/>
              <a:defRPr/>
            </a:lvl5pPr>
          </a:lstStyle>
          <a:p>
            <a:pPr lvl="0"/>
            <a:r>
              <a:rPr lang="en-US"/>
              <a:t>Click to edit subtitle</a:t>
            </a:r>
            <a:endParaRPr lang="en-GB"/>
          </a:p>
        </p:txBody>
      </p:sp>
      <p:sp>
        <p:nvSpPr>
          <p:cNvPr id="8" name="Content Placeholder 7">
            <a:extLst>
              <a:ext uri="{FF2B5EF4-FFF2-40B4-BE49-F238E27FC236}">
                <a16:creationId xmlns:a16="http://schemas.microsoft.com/office/drawing/2014/main" id="{DC4CFB44-5BF6-4D6A-AB95-136AAA3CC9FF}"/>
              </a:ext>
            </a:extLst>
          </p:cNvPr>
          <p:cNvSpPr>
            <a:spLocks noGrp="1"/>
          </p:cNvSpPr>
          <p:nvPr>
            <p:ph sz="quarter" idx="12" hasCustomPrompt="1"/>
          </p:nvPr>
        </p:nvSpPr>
        <p:spPr>
          <a:xfrm>
            <a:off x="10628809" y="671303"/>
            <a:ext cx="1479530" cy="278732"/>
          </a:xfrm>
        </p:spPr>
        <p:txBody>
          <a:bodyPr>
            <a:noAutofit/>
          </a:bodyPr>
          <a:lstStyle>
            <a:lvl1pPr marL="0" indent="0" algn="r">
              <a:buNone/>
              <a:defRPr sz="1596"/>
            </a:lvl1pPr>
            <a:lvl2pPr marL="455909" indent="0">
              <a:buFont typeface="Arial" panose="020B0604020202020204" pitchFamily="34" charset="0"/>
              <a:buNone/>
              <a:defRPr sz="1596"/>
            </a:lvl2pPr>
            <a:lvl3pPr marL="911817" indent="0">
              <a:buNone/>
              <a:defRPr sz="1596"/>
            </a:lvl3pPr>
            <a:lvl4pPr marL="1367726" indent="0">
              <a:buNone/>
              <a:defRPr sz="1596"/>
            </a:lvl4pPr>
            <a:lvl5pPr marL="1823633" indent="0">
              <a:buNone/>
              <a:defRPr sz="1596"/>
            </a:lvl5pPr>
          </a:lstStyle>
          <a:p>
            <a:pPr lvl="0"/>
            <a:r>
              <a:rPr lang="en-US"/>
              <a:t>Figure #</a:t>
            </a:r>
            <a:endParaRPr lang="en-GB"/>
          </a:p>
        </p:txBody>
      </p:sp>
    </p:spTree>
    <p:extLst>
      <p:ext uri="{BB962C8B-B14F-4D97-AF65-F5344CB8AC3E}">
        <p14:creationId xmlns:p14="http://schemas.microsoft.com/office/powerpoint/2010/main" val="3947869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Text Placeholder 14"/>
          <p:cNvSpPr>
            <a:spLocks noGrp="1"/>
          </p:cNvSpPr>
          <p:nvPr>
            <p:ph type="body" sz="quarter" idx="14" hasCustomPrompt="1"/>
          </p:nvPr>
        </p:nvSpPr>
        <p:spPr>
          <a:xfrm>
            <a:off x="699399" y="1313108"/>
            <a:ext cx="10845591" cy="4958607"/>
          </a:xfrm>
          <a:prstGeom prst="rect">
            <a:avLst/>
          </a:prstGeom>
        </p:spPr>
        <p:txBody>
          <a:bodyPr anchor="ctr" anchorCtr="0"/>
          <a:lstStyle>
            <a:lvl1pPr marL="227954" indent="-227954">
              <a:buClr>
                <a:srgbClr val="033673"/>
              </a:buClr>
              <a:buFont typeface="Wingdings" panose="05000000000000000000" pitchFamily="2" charset="2"/>
              <a:buChar char="§"/>
              <a:defRPr sz="2127" baseline="0">
                <a:solidFill>
                  <a:schemeClr val="tx1"/>
                </a:solidFill>
                <a:latin typeface="+mn-lt"/>
              </a:defRPr>
            </a:lvl1pPr>
            <a:lvl2pPr marL="683863" indent="-227954">
              <a:buClr>
                <a:srgbClr val="00B5B5"/>
              </a:buClr>
              <a:buSzPct val="100000"/>
              <a:buFont typeface="Wingdings" panose="05000000000000000000" pitchFamily="2" charset="2"/>
              <a:buChar char="s"/>
              <a:defRPr sz="2127" b="0">
                <a:solidFill>
                  <a:schemeClr val="tx1"/>
                </a:solidFill>
                <a:latin typeface="+mn-lt"/>
              </a:defRPr>
            </a:lvl2pPr>
            <a:lvl3pPr marL="1139771" indent="-227954">
              <a:buClr>
                <a:srgbClr val="79AF02"/>
              </a:buClr>
              <a:buSzPct val="90000"/>
              <a:buFont typeface="Arial" panose="020B0604020202020204" pitchFamily="34" charset="0"/>
              <a:buChar char="•"/>
              <a:defRPr sz="2127">
                <a:solidFill>
                  <a:schemeClr val="tx1"/>
                </a:solidFill>
                <a:latin typeface="+mn-lt"/>
              </a:defRPr>
            </a:lvl3pPr>
            <a:lvl4pPr marL="1595680" indent="-227954">
              <a:buSzPct val="100000"/>
              <a:buFont typeface="Calibri Light" panose="020F0302020204030204" pitchFamily="34" charset="0"/>
              <a:buChar char="›"/>
              <a:defRPr sz="2127">
                <a:solidFill>
                  <a:schemeClr val="tx1"/>
                </a:solidFill>
                <a:latin typeface="+mn-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
        <p:nvSpPr>
          <p:cNvPr id="4" name="Title 1"/>
          <p:cNvSpPr>
            <a:spLocks noGrp="1"/>
          </p:cNvSpPr>
          <p:nvPr>
            <p:ph type="title" hasCustomPrompt="1"/>
          </p:nvPr>
        </p:nvSpPr>
        <p:spPr>
          <a:xfrm>
            <a:off x="1027340" y="164180"/>
            <a:ext cx="10517648" cy="861696"/>
          </a:xfrm>
        </p:spPr>
        <p:txBody>
          <a:bodyPr>
            <a:normAutofit/>
          </a:bodyPr>
          <a:lstStyle>
            <a:lvl1pPr>
              <a:defRPr sz="2660"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2830907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2 Columns)">
    <p:spTree>
      <p:nvGrpSpPr>
        <p:cNvPr id="1" name=""/>
        <p:cNvGrpSpPr/>
        <p:nvPr/>
      </p:nvGrpSpPr>
      <p:grpSpPr>
        <a:xfrm>
          <a:off x="0" y="0"/>
          <a:ext cx="0" cy="0"/>
          <a:chOff x="0" y="0"/>
          <a:chExt cx="0" cy="0"/>
        </a:xfrm>
      </p:grpSpPr>
      <p:sp>
        <p:nvSpPr>
          <p:cNvPr id="13" name="Text Placeholder 14"/>
          <p:cNvSpPr>
            <a:spLocks noGrp="1"/>
          </p:cNvSpPr>
          <p:nvPr>
            <p:ph type="body" sz="quarter" idx="14" hasCustomPrompt="1"/>
          </p:nvPr>
        </p:nvSpPr>
        <p:spPr>
          <a:xfrm>
            <a:off x="699400" y="1313108"/>
            <a:ext cx="5320760" cy="4879612"/>
          </a:xfrm>
          <a:prstGeom prst="rect">
            <a:avLst/>
          </a:prstGeom>
        </p:spPr>
        <p:txBody>
          <a:bodyPr anchor="ctr" anchorCtr="0"/>
          <a:lstStyle>
            <a:lvl1pPr marL="227954" indent="-227954">
              <a:buClr>
                <a:srgbClr val="033673"/>
              </a:buClr>
              <a:buFont typeface="Wingdings" panose="05000000000000000000" pitchFamily="2" charset="2"/>
              <a:buChar char="§"/>
              <a:defRPr sz="2127" baseline="0">
                <a:solidFill>
                  <a:schemeClr val="tx1"/>
                </a:solidFill>
                <a:latin typeface="+mn-lt"/>
              </a:defRPr>
            </a:lvl1pPr>
            <a:lvl2pPr marL="683863" indent="-227954">
              <a:buClr>
                <a:srgbClr val="00B5B5"/>
              </a:buClr>
              <a:buSzPct val="100000"/>
              <a:buFont typeface="Wingdings" panose="05000000000000000000" pitchFamily="2" charset="2"/>
              <a:buChar char="s"/>
              <a:defRPr sz="2127" b="0">
                <a:solidFill>
                  <a:schemeClr val="tx1"/>
                </a:solidFill>
                <a:latin typeface="+mn-lt"/>
              </a:defRPr>
            </a:lvl2pPr>
            <a:lvl3pPr marL="1139771" indent="-227954">
              <a:buClr>
                <a:srgbClr val="79AF02"/>
              </a:buClr>
              <a:buSzPct val="90000"/>
              <a:buFont typeface="Arial" panose="020B0604020202020204" pitchFamily="34" charset="0"/>
              <a:buChar char="•"/>
              <a:defRPr sz="2127">
                <a:solidFill>
                  <a:schemeClr val="tx1"/>
                </a:solidFill>
                <a:latin typeface="+mn-lt"/>
              </a:defRPr>
            </a:lvl3pPr>
            <a:lvl4pPr marL="1595680" indent="-227954">
              <a:buSzPct val="100000"/>
              <a:buFont typeface="Calibri Light" panose="020F0302020204030204" pitchFamily="34" charset="0"/>
              <a:buChar char="›"/>
              <a:defRPr sz="2127">
                <a:solidFill>
                  <a:schemeClr val="tx1"/>
                </a:solidFill>
                <a:latin typeface="+mn-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
        <p:nvSpPr>
          <p:cNvPr id="14" name="Text Placeholder 14"/>
          <p:cNvSpPr>
            <a:spLocks noGrp="1"/>
          </p:cNvSpPr>
          <p:nvPr>
            <p:ph type="body" sz="quarter" idx="15" hasCustomPrompt="1"/>
          </p:nvPr>
        </p:nvSpPr>
        <p:spPr>
          <a:xfrm>
            <a:off x="6224230" y="1316439"/>
            <a:ext cx="5320760" cy="4879612"/>
          </a:xfrm>
          <a:prstGeom prst="rect">
            <a:avLst/>
          </a:prstGeom>
        </p:spPr>
        <p:txBody>
          <a:bodyPr anchor="ctr" anchorCtr="0"/>
          <a:lstStyle>
            <a:lvl1pPr marL="227954" indent="-227954">
              <a:buClr>
                <a:srgbClr val="033673"/>
              </a:buClr>
              <a:buFont typeface="Wingdings" panose="05000000000000000000" pitchFamily="2" charset="2"/>
              <a:buChar char="§"/>
              <a:defRPr sz="2127" baseline="0">
                <a:solidFill>
                  <a:schemeClr val="tx1"/>
                </a:solidFill>
                <a:latin typeface="+mn-lt"/>
              </a:defRPr>
            </a:lvl1pPr>
            <a:lvl2pPr marL="683863" indent="-227954">
              <a:buClr>
                <a:srgbClr val="00B5B5"/>
              </a:buClr>
              <a:buSzPct val="100000"/>
              <a:buFont typeface="Wingdings" panose="05000000000000000000" pitchFamily="2" charset="2"/>
              <a:buChar char="s"/>
              <a:defRPr sz="2127" b="0">
                <a:solidFill>
                  <a:schemeClr val="tx1"/>
                </a:solidFill>
                <a:latin typeface="+mn-lt"/>
              </a:defRPr>
            </a:lvl2pPr>
            <a:lvl3pPr marL="1139771" indent="-227954">
              <a:buClr>
                <a:srgbClr val="79AF02"/>
              </a:buClr>
              <a:buSzPct val="90000"/>
              <a:buFont typeface="Arial" panose="020B0604020202020204" pitchFamily="34" charset="0"/>
              <a:buChar char="•"/>
              <a:defRPr sz="2127">
                <a:solidFill>
                  <a:schemeClr val="tx1"/>
                </a:solidFill>
                <a:latin typeface="+mn-lt"/>
              </a:defRPr>
            </a:lvl3pPr>
            <a:lvl4pPr marL="1595680" indent="-227954">
              <a:buSzPct val="100000"/>
              <a:buFont typeface="Calibri Light" panose="020F0302020204030204" pitchFamily="34" charset="0"/>
              <a:buChar char="›"/>
              <a:defRPr sz="2127">
                <a:solidFill>
                  <a:schemeClr val="tx1"/>
                </a:solidFill>
                <a:latin typeface="+mn-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
        <p:nvSpPr>
          <p:cNvPr id="5" name="Title 1"/>
          <p:cNvSpPr>
            <a:spLocks noGrp="1"/>
          </p:cNvSpPr>
          <p:nvPr>
            <p:ph type="title" hasCustomPrompt="1"/>
          </p:nvPr>
        </p:nvSpPr>
        <p:spPr>
          <a:xfrm>
            <a:off x="1027340" y="164180"/>
            <a:ext cx="10517648" cy="861696"/>
          </a:xfrm>
        </p:spPr>
        <p:txBody>
          <a:bodyPr>
            <a:normAutofit/>
          </a:bodyPr>
          <a:lstStyle>
            <a:lvl1pPr>
              <a:defRPr sz="2660"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3864825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columns (Colour boxe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626071" y="2303072"/>
            <a:ext cx="5399700" cy="4171766"/>
          </a:xfrm>
          <a:prstGeom prst="rect">
            <a:avLst/>
          </a:prstGeom>
          <a:solidFill>
            <a:srgbClr val="E7F2FF"/>
          </a:solidFill>
        </p:spPr>
        <p:txBody>
          <a:bodyPr lIns="180000" tIns="180000" rIns="180000" bIns="180000">
            <a:noAutofit/>
          </a:bodyPr>
          <a:lstStyle>
            <a:lvl1pPr marL="341931" indent="-341931">
              <a:buClr>
                <a:srgbClr val="032E61"/>
              </a:buClr>
              <a:buSzPct val="100000"/>
              <a:buFont typeface="Bahnschrift SemiBold SemiConden" panose="020B0502040204020203" pitchFamily="34" charset="0"/>
              <a:buChar char="&gt;"/>
              <a:defRPr sz="1596" b="0">
                <a:solidFill>
                  <a:schemeClr val="tx1"/>
                </a:solidFill>
              </a:defRPr>
            </a:lvl1pPr>
            <a:lvl2pPr marL="45590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r>
              <a:rPr lang="pt-BR" err="1"/>
              <a:t>Donec</a:t>
            </a:r>
            <a:r>
              <a:rPr lang="pt-BR"/>
              <a:t> </a:t>
            </a:r>
            <a:r>
              <a:rPr lang="pt-BR" err="1"/>
              <a:t>ligula</a:t>
            </a:r>
            <a:r>
              <a:rPr lang="pt-BR"/>
              <a:t> </a:t>
            </a:r>
            <a:r>
              <a:rPr lang="pt-BR" err="1"/>
              <a:t>enim</a:t>
            </a:r>
            <a:r>
              <a:rPr lang="pt-BR"/>
              <a:t>, </a:t>
            </a:r>
            <a:r>
              <a:rPr lang="pt-BR" err="1"/>
              <a:t>dapibus</a:t>
            </a:r>
            <a:r>
              <a:rPr lang="pt-BR"/>
              <a:t> </a:t>
            </a:r>
            <a:r>
              <a:rPr lang="pt-BR" err="1"/>
              <a:t>sit</a:t>
            </a:r>
            <a:r>
              <a:rPr lang="pt-BR"/>
              <a:t> </a:t>
            </a:r>
            <a:r>
              <a:rPr lang="pt-BR" err="1"/>
              <a:t>amet</a:t>
            </a:r>
            <a:r>
              <a:rPr lang="pt-BR"/>
              <a:t> urna </a:t>
            </a:r>
            <a:r>
              <a:rPr lang="pt-BR" err="1"/>
              <a:t>vel</a:t>
            </a:r>
            <a:r>
              <a:rPr lang="pt-BR"/>
              <a:t>, </a:t>
            </a:r>
            <a:r>
              <a:rPr lang="pt-BR" err="1"/>
              <a:t>convallis</a:t>
            </a:r>
            <a:r>
              <a:rPr lang="pt-BR"/>
              <a:t>.</a:t>
            </a:r>
          </a:p>
          <a:p>
            <a:pPr lvl="0"/>
            <a:r>
              <a:rPr lang="en-GB" err="1"/>
              <a:t>Curabitur</a:t>
            </a:r>
            <a:r>
              <a:rPr lang="en-GB"/>
              <a:t> at </a:t>
            </a:r>
            <a:r>
              <a:rPr lang="en-GB" err="1"/>
              <a:t>nisl</a:t>
            </a:r>
            <a:r>
              <a:rPr lang="en-GB"/>
              <a:t> </a:t>
            </a:r>
            <a:r>
              <a:rPr lang="en-GB" err="1"/>
              <a:t>ultricies</a:t>
            </a:r>
            <a:r>
              <a:rPr lang="en-GB"/>
              <a:t>, </a:t>
            </a:r>
            <a:r>
              <a:rPr lang="en-GB" err="1"/>
              <a:t>facilisis</a:t>
            </a:r>
            <a:r>
              <a:rPr lang="en-GB"/>
              <a:t> </a:t>
            </a:r>
            <a:r>
              <a:rPr lang="en-GB" err="1"/>
              <a:t>tortor</a:t>
            </a:r>
            <a:r>
              <a:rPr lang="en-GB"/>
              <a:t> at, </a:t>
            </a:r>
            <a:r>
              <a:rPr lang="en-GB" err="1"/>
              <a:t>molestie</a:t>
            </a:r>
            <a:r>
              <a:rPr lang="en-GB"/>
              <a:t> lacus. Maecenas </a:t>
            </a:r>
            <a:r>
              <a:rPr lang="en-GB" err="1"/>
              <a:t>malesuada</a:t>
            </a:r>
            <a:r>
              <a:rPr lang="en-GB"/>
              <a:t> </a:t>
            </a:r>
            <a:r>
              <a:rPr lang="en-GB" err="1"/>
              <a:t>imperdiet</a:t>
            </a:r>
            <a:r>
              <a:rPr lang="en-GB"/>
              <a:t> </a:t>
            </a:r>
            <a:r>
              <a:rPr lang="en-GB" err="1"/>
              <a:t>dolor</a:t>
            </a:r>
            <a:r>
              <a:rPr lang="en-GB"/>
              <a:t>, a porta </a:t>
            </a:r>
            <a:r>
              <a:rPr lang="en-GB" err="1"/>
              <a:t>justo</a:t>
            </a:r>
            <a:r>
              <a:rPr lang="en-GB"/>
              <a:t>. </a:t>
            </a:r>
            <a:r>
              <a:rPr lang="en-GB" err="1"/>
              <a:t>Suspendisse</a:t>
            </a:r>
            <a:r>
              <a:rPr lang="en-GB"/>
              <a:t> </a:t>
            </a:r>
            <a:r>
              <a:rPr lang="en-GB" err="1"/>
              <a:t>rhoncus</a:t>
            </a:r>
            <a:r>
              <a:rPr lang="en-GB"/>
              <a:t> </a:t>
            </a:r>
            <a:r>
              <a:rPr lang="en-GB" err="1"/>
              <a:t>enim</a:t>
            </a:r>
            <a:r>
              <a:rPr lang="en-GB"/>
              <a:t> at ipsum </a:t>
            </a:r>
            <a:r>
              <a:rPr lang="en-GB" err="1"/>
              <a:t>viverra</a:t>
            </a:r>
            <a:r>
              <a:rPr lang="en-GB"/>
              <a:t> </a:t>
            </a:r>
            <a:r>
              <a:rPr lang="en-GB" err="1"/>
              <a:t>interdum</a:t>
            </a:r>
            <a:r>
              <a:rPr lang="en-GB"/>
              <a:t>. </a:t>
            </a:r>
          </a:p>
        </p:txBody>
      </p:sp>
      <p:sp>
        <p:nvSpPr>
          <p:cNvPr id="16" name="Content Placeholder 2"/>
          <p:cNvSpPr>
            <a:spLocks noGrp="1"/>
          </p:cNvSpPr>
          <p:nvPr>
            <p:ph idx="15" hasCustomPrompt="1"/>
          </p:nvPr>
        </p:nvSpPr>
        <p:spPr>
          <a:xfrm>
            <a:off x="6218945" y="2303072"/>
            <a:ext cx="5407817" cy="4171766"/>
          </a:xfrm>
          <a:prstGeom prst="rect">
            <a:avLst/>
          </a:prstGeom>
          <a:solidFill>
            <a:srgbClr val="D2EEE9"/>
          </a:solidFill>
        </p:spPr>
        <p:txBody>
          <a:bodyPr lIns="180000" tIns="180000" rIns="180000" bIns="180000">
            <a:normAutofit/>
          </a:bodyPr>
          <a:lstStyle>
            <a:lvl1pPr marL="341931" indent="-341931">
              <a:buClr>
                <a:srgbClr val="032E61"/>
              </a:buClr>
              <a:buSzPct val="100000"/>
              <a:buFont typeface="Bahnschrift SemiBold SemiConden" panose="020B0502040204020203" pitchFamily="34" charset="0"/>
              <a:buChar char="&gt;"/>
              <a:defRPr sz="1596" b="0">
                <a:solidFill>
                  <a:schemeClr val="tx1"/>
                </a:solidFill>
              </a:defRPr>
            </a:lvl1pPr>
            <a:lvl2pPr marL="45590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r>
              <a:rPr lang="pt-BR" err="1"/>
              <a:t>Donec</a:t>
            </a:r>
            <a:r>
              <a:rPr lang="pt-BR"/>
              <a:t> </a:t>
            </a:r>
            <a:r>
              <a:rPr lang="pt-BR" err="1"/>
              <a:t>ligula</a:t>
            </a:r>
            <a:r>
              <a:rPr lang="pt-BR"/>
              <a:t> </a:t>
            </a:r>
            <a:r>
              <a:rPr lang="pt-BR" err="1"/>
              <a:t>enim</a:t>
            </a:r>
            <a:r>
              <a:rPr lang="pt-BR"/>
              <a:t>, </a:t>
            </a:r>
            <a:r>
              <a:rPr lang="pt-BR" err="1"/>
              <a:t>dapibus</a:t>
            </a:r>
            <a:r>
              <a:rPr lang="pt-BR"/>
              <a:t> </a:t>
            </a:r>
            <a:r>
              <a:rPr lang="pt-BR" err="1"/>
              <a:t>sit</a:t>
            </a:r>
            <a:r>
              <a:rPr lang="pt-BR"/>
              <a:t> </a:t>
            </a:r>
            <a:r>
              <a:rPr lang="pt-BR" err="1"/>
              <a:t>amet</a:t>
            </a:r>
            <a:r>
              <a:rPr lang="pt-BR"/>
              <a:t> urna </a:t>
            </a:r>
            <a:r>
              <a:rPr lang="pt-BR" err="1"/>
              <a:t>vel</a:t>
            </a:r>
            <a:r>
              <a:rPr lang="pt-BR"/>
              <a:t>, </a:t>
            </a:r>
            <a:r>
              <a:rPr lang="pt-BR" err="1"/>
              <a:t>convallis</a:t>
            </a:r>
            <a:r>
              <a:rPr lang="pt-BR"/>
              <a:t>. </a:t>
            </a:r>
          </a:p>
          <a:p>
            <a:pPr lvl="0"/>
            <a:r>
              <a:rPr lang="en-GB" err="1"/>
              <a:t>Curabitur</a:t>
            </a:r>
            <a:r>
              <a:rPr lang="en-GB"/>
              <a:t> at </a:t>
            </a:r>
            <a:r>
              <a:rPr lang="en-GB" err="1"/>
              <a:t>nisl</a:t>
            </a:r>
            <a:r>
              <a:rPr lang="en-GB"/>
              <a:t> </a:t>
            </a:r>
            <a:r>
              <a:rPr lang="en-GB" err="1"/>
              <a:t>ultricies</a:t>
            </a:r>
            <a:r>
              <a:rPr lang="en-GB"/>
              <a:t>, </a:t>
            </a:r>
            <a:r>
              <a:rPr lang="en-GB" err="1"/>
              <a:t>facilisis</a:t>
            </a:r>
            <a:r>
              <a:rPr lang="en-GB"/>
              <a:t> </a:t>
            </a:r>
            <a:r>
              <a:rPr lang="en-GB" err="1"/>
              <a:t>tortor</a:t>
            </a:r>
            <a:r>
              <a:rPr lang="en-GB"/>
              <a:t> at, </a:t>
            </a:r>
            <a:r>
              <a:rPr lang="en-GB" err="1"/>
              <a:t>molestie</a:t>
            </a:r>
            <a:r>
              <a:rPr lang="en-GB"/>
              <a:t> lacus. Maecenas </a:t>
            </a:r>
            <a:r>
              <a:rPr lang="en-GB" err="1"/>
              <a:t>malesuada</a:t>
            </a:r>
            <a:r>
              <a:rPr lang="en-GB"/>
              <a:t> </a:t>
            </a:r>
            <a:r>
              <a:rPr lang="en-GB" err="1"/>
              <a:t>imperdiet</a:t>
            </a:r>
            <a:r>
              <a:rPr lang="en-GB"/>
              <a:t> </a:t>
            </a:r>
            <a:r>
              <a:rPr lang="en-GB" err="1"/>
              <a:t>dolor</a:t>
            </a:r>
            <a:r>
              <a:rPr lang="en-GB"/>
              <a:t>, a porta </a:t>
            </a:r>
            <a:r>
              <a:rPr lang="en-GB" err="1"/>
              <a:t>justo</a:t>
            </a:r>
            <a:r>
              <a:rPr lang="en-GB"/>
              <a:t>. </a:t>
            </a:r>
            <a:r>
              <a:rPr lang="en-GB" err="1"/>
              <a:t>Suspendisse</a:t>
            </a:r>
            <a:r>
              <a:rPr lang="en-GB"/>
              <a:t> </a:t>
            </a:r>
            <a:r>
              <a:rPr lang="en-GB" err="1"/>
              <a:t>rhoncus</a:t>
            </a:r>
            <a:r>
              <a:rPr lang="en-GB"/>
              <a:t> </a:t>
            </a:r>
            <a:r>
              <a:rPr lang="en-GB" err="1"/>
              <a:t>enim</a:t>
            </a:r>
            <a:r>
              <a:rPr lang="en-GB"/>
              <a:t> at ipsum </a:t>
            </a:r>
            <a:r>
              <a:rPr lang="en-GB" err="1"/>
              <a:t>viverra</a:t>
            </a:r>
            <a:r>
              <a:rPr lang="en-GB"/>
              <a:t> </a:t>
            </a:r>
            <a:r>
              <a:rPr lang="en-GB" err="1"/>
              <a:t>interdum</a:t>
            </a:r>
            <a:r>
              <a:rPr lang="en-GB"/>
              <a:t>. </a:t>
            </a:r>
          </a:p>
        </p:txBody>
      </p:sp>
      <p:sp>
        <p:nvSpPr>
          <p:cNvPr id="19" name="Text Placeholder 18"/>
          <p:cNvSpPr>
            <a:spLocks noGrp="1"/>
          </p:cNvSpPr>
          <p:nvPr>
            <p:ph type="body" sz="quarter" idx="16" hasCustomPrompt="1"/>
          </p:nvPr>
        </p:nvSpPr>
        <p:spPr>
          <a:xfrm>
            <a:off x="626071" y="1702794"/>
            <a:ext cx="5399700" cy="472012"/>
          </a:xfrm>
          <a:prstGeom prst="rect">
            <a:avLst/>
          </a:prstGeom>
          <a:solidFill>
            <a:srgbClr val="032E61"/>
          </a:solidFill>
        </p:spPr>
        <p:txBody>
          <a:bodyPr lIns="180000" anchor="ctr"/>
          <a:lstStyle>
            <a:lvl1pPr marL="0" indent="0" algn="ctr">
              <a:buNone/>
              <a:defRPr sz="1795" b="1" baseline="0">
                <a:solidFill>
                  <a:schemeClr val="bg1"/>
                </a:solidFill>
              </a:defRPr>
            </a:lvl1pPr>
          </a:lstStyle>
          <a:p>
            <a:pPr lvl="0"/>
            <a:r>
              <a:rPr lang="en-US"/>
              <a:t>[ SECOND TITLE]</a:t>
            </a:r>
            <a:endParaRPr lang="en-GB"/>
          </a:p>
        </p:txBody>
      </p:sp>
      <p:sp>
        <p:nvSpPr>
          <p:cNvPr id="20" name="Text Placeholder 18"/>
          <p:cNvSpPr>
            <a:spLocks noGrp="1"/>
          </p:cNvSpPr>
          <p:nvPr>
            <p:ph type="body" sz="quarter" idx="17" hasCustomPrompt="1"/>
          </p:nvPr>
        </p:nvSpPr>
        <p:spPr>
          <a:xfrm>
            <a:off x="6218618" y="1702792"/>
            <a:ext cx="5408155" cy="472012"/>
          </a:xfrm>
          <a:prstGeom prst="rect">
            <a:avLst/>
          </a:prstGeom>
          <a:solidFill>
            <a:srgbClr val="00B5B5"/>
          </a:solidFill>
        </p:spPr>
        <p:txBody>
          <a:bodyPr lIns="180000" anchor="ctr"/>
          <a:lstStyle>
            <a:lvl1pPr marL="0" indent="0" algn="ctr">
              <a:buNone/>
              <a:defRPr sz="1795" b="1" baseline="0">
                <a:solidFill>
                  <a:schemeClr val="bg1"/>
                </a:solidFill>
              </a:defRPr>
            </a:lvl1pPr>
          </a:lstStyle>
          <a:p>
            <a:pPr lvl="0"/>
            <a:r>
              <a:rPr lang="en-US"/>
              <a:t>[SECOND TITLE]</a:t>
            </a:r>
            <a:endParaRPr lang="en-GB"/>
          </a:p>
        </p:txBody>
      </p:sp>
      <p:sp>
        <p:nvSpPr>
          <p:cNvPr id="13" name="Text Placeholder 13"/>
          <p:cNvSpPr>
            <a:spLocks noGrp="1"/>
          </p:cNvSpPr>
          <p:nvPr>
            <p:ph type="body" sz="quarter" idx="14" hasCustomPrompt="1"/>
          </p:nvPr>
        </p:nvSpPr>
        <p:spPr>
          <a:xfrm>
            <a:off x="626071" y="1124296"/>
            <a:ext cx="11000691" cy="450229"/>
          </a:xfrm>
          <a:prstGeom prst="rect">
            <a:avLst/>
          </a:prstGeom>
          <a:solidFill>
            <a:schemeClr val="bg1">
              <a:lumMod val="95000"/>
            </a:schemeClr>
          </a:solidFill>
        </p:spPr>
        <p:txBody>
          <a:bodyPr anchor="ctr">
            <a:normAutofit/>
          </a:bodyPr>
          <a:lstStyle>
            <a:lvl1pPr marL="0" indent="0" algn="ctr">
              <a:buNone/>
              <a:defRPr lang="en-GB" sz="1795" b="1" kern="1200" baseline="0" dirty="0">
                <a:solidFill>
                  <a:schemeClr val="tx1"/>
                </a:solidFill>
                <a:latin typeface="+mj-lt"/>
                <a:ea typeface="+mn-ea"/>
                <a:cs typeface="+mn-cs"/>
              </a:defRPr>
            </a:lvl1pPr>
            <a:lvl2pPr marL="455909" indent="0">
              <a:buNone/>
              <a:defRPr/>
            </a:lvl2pPr>
            <a:lvl3pPr marL="911817" indent="0">
              <a:buNone/>
              <a:defRPr/>
            </a:lvl3pPr>
            <a:lvl4pPr marL="1367726" indent="0">
              <a:buNone/>
              <a:defRPr/>
            </a:lvl4pPr>
            <a:lvl5pPr marL="1823633" indent="0">
              <a:buNone/>
              <a:defRPr/>
            </a:lvl5pPr>
          </a:lstStyle>
          <a:p>
            <a:pPr lvl="0"/>
            <a:r>
              <a:rPr lang="en-US"/>
              <a:t>[ INSERT THE TITLE HERE ]</a:t>
            </a:r>
            <a:endParaRPr lang="en-GB"/>
          </a:p>
        </p:txBody>
      </p:sp>
      <p:cxnSp>
        <p:nvCxnSpPr>
          <p:cNvPr id="3" name="Straight Connector 2"/>
          <p:cNvCxnSpPr/>
          <p:nvPr/>
        </p:nvCxnSpPr>
        <p:spPr>
          <a:xfrm>
            <a:off x="626071" y="6483282"/>
            <a:ext cx="5399700" cy="0"/>
          </a:xfrm>
          <a:prstGeom prst="line">
            <a:avLst/>
          </a:prstGeom>
          <a:ln w="25400">
            <a:solidFill>
              <a:srgbClr val="02224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218618" y="6483282"/>
            <a:ext cx="5399700" cy="0"/>
          </a:xfrm>
          <a:prstGeom prst="line">
            <a:avLst/>
          </a:prstGeom>
          <a:ln w="25400">
            <a:solidFill>
              <a:srgbClr val="00B5B5"/>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hasCustomPrompt="1"/>
          </p:nvPr>
        </p:nvSpPr>
        <p:spPr>
          <a:xfrm>
            <a:off x="1027340" y="164180"/>
            <a:ext cx="10517648" cy="861696"/>
          </a:xfrm>
        </p:spPr>
        <p:txBody>
          <a:bodyPr>
            <a:normAutofit/>
          </a:bodyPr>
          <a:lstStyle>
            <a:lvl1pPr>
              <a:defRPr sz="2660"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1787347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367" y="138483"/>
            <a:ext cx="11681253" cy="993599"/>
          </a:xfrm>
        </p:spPr>
        <p:txBody>
          <a:bodyPr/>
          <a:lstStyle>
            <a:lvl1pPr>
              <a:defRPr sz="4000"/>
            </a:lvl1pPr>
          </a:lstStyle>
          <a:p>
            <a:r>
              <a:rPr lang="en-GB" noProof="0"/>
              <a:t>Overview of presentation</a:t>
            </a:r>
          </a:p>
        </p:txBody>
      </p:sp>
      <p:sp>
        <p:nvSpPr>
          <p:cNvPr id="3" name="Content Placeholder 2"/>
          <p:cNvSpPr>
            <a:spLocks noGrp="1"/>
          </p:cNvSpPr>
          <p:nvPr>
            <p:ph idx="1" hasCustomPrompt="1"/>
          </p:nvPr>
        </p:nvSpPr>
        <p:spPr>
          <a:xfrm>
            <a:off x="428367" y="1244108"/>
            <a:ext cx="11681253" cy="4843654"/>
          </a:xfrm>
        </p:spPr>
        <p:txBody>
          <a:bodyPr/>
          <a:lstStyle>
            <a:lvl1pPr marL="457200" marR="0" indent="-457200" algn="l" defTabSz="457200" rtl="0" eaLnBrk="0" fontAlgn="base" latinLnBrk="0" hangingPunct="0">
              <a:lnSpc>
                <a:spcPct val="120000"/>
              </a:lnSpc>
              <a:spcBef>
                <a:spcPct val="20000"/>
              </a:spcBef>
              <a:spcAft>
                <a:spcPct val="0"/>
              </a:spcAft>
              <a:buClrTx/>
              <a:buSzTx/>
              <a:buFont typeface="Arial"/>
              <a:buChar char="•"/>
              <a:tabLst>
                <a:tab pos="90488" algn="l"/>
              </a:tabLst>
              <a:defRPr sz="2600">
                <a:solidFill>
                  <a:srgbClr val="121948"/>
                </a:solidFill>
              </a:defRPr>
            </a:lvl1pPr>
            <a:lvl2pPr>
              <a:lnSpc>
                <a:spcPct val="120000"/>
              </a:lnSpc>
              <a:defRPr sz="2400">
                <a:solidFill>
                  <a:srgbClr val="121948"/>
                </a:solidFill>
              </a:defRPr>
            </a:lvl2pPr>
            <a:lvl3pPr>
              <a:lnSpc>
                <a:spcPct val="120000"/>
              </a:lnSpc>
              <a:defRPr sz="2200">
                <a:solidFill>
                  <a:srgbClr val="121948"/>
                </a:solidFill>
              </a:defRPr>
            </a:lvl3pPr>
            <a:lvl4pPr>
              <a:lnSpc>
                <a:spcPct val="120000"/>
              </a:lnSpc>
              <a:defRPr sz="2200">
                <a:solidFill>
                  <a:srgbClr val="121948"/>
                </a:solidFill>
              </a:defRPr>
            </a:lvl4pPr>
            <a:lvl5pPr>
              <a:lnSpc>
                <a:spcPct val="120000"/>
              </a:lnSpc>
              <a:defRPr sz="2200">
                <a:solidFill>
                  <a:srgbClr val="121948"/>
                </a:solidFill>
              </a:defRPr>
            </a:lvl5pPr>
          </a:lstStyle>
          <a:p>
            <a:pPr lvl="0"/>
            <a:r>
              <a:rPr lang="en-GB" noProof="0"/>
              <a:t>Click to edit text</a:t>
            </a:r>
          </a:p>
          <a:p>
            <a:pPr lvl="0"/>
            <a:endParaRPr lang="en-GB" noProof="0"/>
          </a:p>
        </p:txBody>
      </p:sp>
    </p:spTree>
    <p:extLst>
      <p:ext uri="{BB962C8B-B14F-4D97-AF65-F5344CB8AC3E}">
        <p14:creationId xmlns:p14="http://schemas.microsoft.com/office/powerpoint/2010/main" val="3251219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lumns (Colour boxe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626071" y="2303072"/>
            <a:ext cx="3567659" cy="4171766"/>
          </a:xfrm>
          <a:prstGeom prst="rect">
            <a:avLst/>
          </a:prstGeom>
          <a:solidFill>
            <a:srgbClr val="E7F2FF"/>
          </a:solidFill>
        </p:spPr>
        <p:txBody>
          <a:bodyPr lIns="180000" tIns="180000" rIns="180000" bIns="180000">
            <a:noAutofit/>
          </a:bodyPr>
          <a:lstStyle>
            <a:lvl1pPr marL="341931" indent="-341931">
              <a:buClr>
                <a:srgbClr val="032E61"/>
              </a:buClr>
              <a:buSzPct val="80000"/>
              <a:buFont typeface="Bahnschrift SemiBold SemiConden" panose="020B0502040204020203" pitchFamily="34" charset="0"/>
              <a:buChar char="&gt;"/>
              <a:defRPr sz="1596" b="0">
                <a:solidFill>
                  <a:schemeClr val="tx1"/>
                </a:solidFill>
              </a:defRPr>
            </a:lvl1pPr>
            <a:lvl2pPr marL="45590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a:t>
            </a:r>
          </a:p>
        </p:txBody>
      </p:sp>
      <p:sp>
        <p:nvSpPr>
          <p:cNvPr id="19" name="Text Placeholder 18"/>
          <p:cNvSpPr>
            <a:spLocks noGrp="1"/>
          </p:cNvSpPr>
          <p:nvPr>
            <p:ph type="body" sz="quarter" idx="16" hasCustomPrompt="1"/>
          </p:nvPr>
        </p:nvSpPr>
        <p:spPr>
          <a:xfrm>
            <a:off x="626071" y="1702794"/>
            <a:ext cx="3567659" cy="472012"/>
          </a:xfrm>
          <a:prstGeom prst="rect">
            <a:avLst/>
          </a:prstGeom>
          <a:solidFill>
            <a:srgbClr val="032E61"/>
          </a:solidFill>
        </p:spPr>
        <p:txBody>
          <a:bodyPr lIns="180000" anchor="ctr"/>
          <a:lstStyle>
            <a:lvl1pPr marL="0" indent="0" algn="ctr">
              <a:buNone/>
              <a:defRPr sz="1795" b="1" baseline="0">
                <a:solidFill>
                  <a:schemeClr val="bg1"/>
                </a:solidFill>
              </a:defRPr>
            </a:lvl1pPr>
          </a:lstStyle>
          <a:p>
            <a:pPr lvl="0"/>
            <a:r>
              <a:rPr lang="en-US"/>
              <a:t>[ SECOND TITLE]</a:t>
            </a:r>
            <a:endParaRPr lang="en-GB"/>
          </a:p>
        </p:txBody>
      </p:sp>
      <p:sp>
        <p:nvSpPr>
          <p:cNvPr id="20" name="Text Placeholder 18"/>
          <p:cNvSpPr>
            <a:spLocks noGrp="1"/>
          </p:cNvSpPr>
          <p:nvPr>
            <p:ph type="body" sz="quarter" idx="17" hasCustomPrompt="1"/>
          </p:nvPr>
        </p:nvSpPr>
        <p:spPr>
          <a:xfrm>
            <a:off x="4338366" y="1702792"/>
            <a:ext cx="3567659" cy="472012"/>
          </a:xfrm>
          <a:prstGeom prst="rect">
            <a:avLst/>
          </a:prstGeom>
          <a:solidFill>
            <a:srgbClr val="00B5B5"/>
          </a:solidFill>
        </p:spPr>
        <p:txBody>
          <a:bodyPr lIns="180000" anchor="ctr"/>
          <a:lstStyle>
            <a:lvl1pPr marL="0" indent="0" algn="ctr">
              <a:buNone/>
              <a:defRPr sz="1795" b="1" baseline="0">
                <a:solidFill>
                  <a:schemeClr val="bg1"/>
                </a:solidFill>
              </a:defRPr>
            </a:lvl1pPr>
          </a:lstStyle>
          <a:p>
            <a:pPr lvl="0"/>
            <a:r>
              <a:rPr lang="en-US"/>
              <a:t>[SECOND TITLE]</a:t>
            </a:r>
            <a:endParaRPr lang="en-GB"/>
          </a:p>
        </p:txBody>
      </p:sp>
      <p:sp>
        <p:nvSpPr>
          <p:cNvPr id="13" name="Text Placeholder 13"/>
          <p:cNvSpPr>
            <a:spLocks noGrp="1"/>
          </p:cNvSpPr>
          <p:nvPr>
            <p:ph type="body" sz="quarter" idx="14" hasCustomPrompt="1"/>
          </p:nvPr>
        </p:nvSpPr>
        <p:spPr>
          <a:xfrm>
            <a:off x="626071" y="1124296"/>
            <a:ext cx="11000691" cy="450229"/>
          </a:xfrm>
          <a:prstGeom prst="rect">
            <a:avLst/>
          </a:prstGeom>
          <a:solidFill>
            <a:schemeClr val="bg1">
              <a:lumMod val="95000"/>
            </a:schemeClr>
          </a:solidFill>
        </p:spPr>
        <p:txBody>
          <a:bodyPr anchor="ctr">
            <a:normAutofit/>
          </a:bodyPr>
          <a:lstStyle>
            <a:lvl1pPr marL="0" indent="0" algn="ctr">
              <a:buNone/>
              <a:defRPr lang="en-GB" sz="1795" b="1" kern="1200" baseline="0" dirty="0">
                <a:solidFill>
                  <a:schemeClr val="tx1"/>
                </a:solidFill>
                <a:latin typeface="+mj-lt"/>
                <a:ea typeface="+mn-ea"/>
                <a:cs typeface="+mn-cs"/>
              </a:defRPr>
            </a:lvl1pPr>
            <a:lvl2pPr marL="455909" indent="0">
              <a:buNone/>
              <a:defRPr/>
            </a:lvl2pPr>
            <a:lvl3pPr marL="911817" indent="0">
              <a:buNone/>
              <a:defRPr/>
            </a:lvl3pPr>
            <a:lvl4pPr marL="1367726" indent="0">
              <a:buNone/>
              <a:defRPr/>
            </a:lvl4pPr>
            <a:lvl5pPr marL="1823633" indent="0">
              <a:buNone/>
              <a:defRPr/>
            </a:lvl5pPr>
          </a:lstStyle>
          <a:p>
            <a:pPr lvl="0"/>
            <a:r>
              <a:rPr lang="en-US"/>
              <a:t>[ INSERT THE TITLE HERE ]</a:t>
            </a:r>
            <a:endParaRPr lang="en-GB"/>
          </a:p>
        </p:txBody>
      </p:sp>
      <p:sp>
        <p:nvSpPr>
          <p:cNvPr id="18" name="Content Placeholder 2"/>
          <p:cNvSpPr>
            <a:spLocks noGrp="1"/>
          </p:cNvSpPr>
          <p:nvPr>
            <p:ph idx="18" hasCustomPrompt="1"/>
          </p:nvPr>
        </p:nvSpPr>
        <p:spPr>
          <a:xfrm>
            <a:off x="4338366" y="2305915"/>
            <a:ext cx="3567659" cy="4171766"/>
          </a:xfrm>
          <a:prstGeom prst="rect">
            <a:avLst/>
          </a:prstGeom>
          <a:solidFill>
            <a:srgbClr val="D2EEE9"/>
          </a:solidFill>
        </p:spPr>
        <p:txBody>
          <a:bodyPr lIns="180000" tIns="180000" rIns="180000" bIns="180000">
            <a:noAutofit/>
          </a:bodyPr>
          <a:lstStyle>
            <a:lvl1pPr marL="341931" indent="-341931">
              <a:buClr>
                <a:srgbClr val="032E61"/>
              </a:buClr>
              <a:buSzPct val="80000"/>
              <a:buFont typeface="Bahnschrift SemiBold SemiConden" panose="020B0502040204020203" pitchFamily="34" charset="0"/>
              <a:buChar char="&gt;"/>
              <a:defRPr sz="1596" b="0">
                <a:solidFill>
                  <a:schemeClr val="tx1"/>
                </a:solidFill>
              </a:defRPr>
            </a:lvl1pPr>
            <a:lvl2pPr marL="45590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a:t>
            </a:r>
          </a:p>
        </p:txBody>
      </p:sp>
      <p:sp>
        <p:nvSpPr>
          <p:cNvPr id="21" name="Content Placeholder 2"/>
          <p:cNvSpPr>
            <a:spLocks noGrp="1"/>
          </p:cNvSpPr>
          <p:nvPr>
            <p:ph idx="19" hasCustomPrompt="1"/>
          </p:nvPr>
        </p:nvSpPr>
        <p:spPr>
          <a:xfrm>
            <a:off x="8050659" y="2300229"/>
            <a:ext cx="3567659" cy="4171766"/>
          </a:xfrm>
          <a:prstGeom prst="rect">
            <a:avLst/>
          </a:prstGeom>
          <a:solidFill>
            <a:srgbClr val="ECF4E0"/>
          </a:solidFill>
        </p:spPr>
        <p:txBody>
          <a:bodyPr lIns="180000" tIns="180000" rIns="180000" bIns="180000">
            <a:noAutofit/>
          </a:bodyPr>
          <a:lstStyle>
            <a:lvl1pPr marL="341931" indent="-341931">
              <a:buClr>
                <a:srgbClr val="032E61"/>
              </a:buClr>
              <a:buSzPct val="80000"/>
              <a:buFont typeface="Bahnschrift SemiBold SemiConden" panose="020B0502040204020203" pitchFamily="34" charset="0"/>
              <a:buChar char="&gt;"/>
              <a:defRPr sz="1596" b="0">
                <a:solidFill>
                  <a:schemeClr val="tx1"/>
                </a:solidFill>
              </a:defRPr>
            </a:lvl1pPr>
            <a:lvl2pPr marL="45590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a:t>
            </a:r>
          </a:p>
        </p:txBody>
      </p:sp>
      <p:sp>
        <p:nvSpPr>
          <p:cNvPr id="22" name="Text Placeholder 18"/>
          <p:cNvSpPr>
            <a:spLocks noGrp="1"/>
          </p:cNvSpPr>
          <p:nvPr>
            <p:ph type="body" sz="quarter" idx="20" hasCustomPrompt="1"/>
          </p:nvPr>
        </p:nvSpPr>
        <p:spPr>
          <a:xfrm>
            <a:off x="8050659" y="1710012"/>
            <a:ext cx="3567659" cy="472012"/>
          </a:xfrm>
          <a:prstGeom prst="rect">
            <a:avLst/>
          </a:prstGeom>
          <a:solidFill>
            <a:srgbClr val="79AF02"/>
          </a:solidFill>
        </p:spPr>
        <p:txBody>
          <a:bodyPr lIns="180000" anchor="ctr"/>
          <a:lstStyle>
            <a:lvl1pPr marL="0" indent="0" algn="ctr">
              <a:buNone/>
              <a:defRPr sz="1795" b="1" baseline="0">
                <a:solidFill>
                  <a:schemeClr val="bg1"/>
                </a:solidFill>
              </a:defRPr>
            </a:lvl1pPr>
          </a:lstStyle>
          <a:p>
            <a:pPr lvl="0"/>
            <a:r>
              <a:rPr lang="en-US"/>
              <a:t>[SECOND TITLE]</a:t>
            </a:r>
            <a:endParaRPr lang="en-GB"/>
          </a:p>
        </p:txBody>
      </p:sp>
      <p:cxnSp>
        <p:nvCxnSpPr>
          <p:cNvPr id="27" name="Straight Connector 26"/>
          <p:cNvCxnSpPr/>
          <p:nvPr/>
        </p:nvCxnSpPr>
        <p:spPr>
          <a:xfrm>
            <a:off x="626071" y="6483282"/>
            <a:ext cx="3567659" cy="0"/>
          </a:xfrm>
          <a:prstGeom prst="line">
            <a:avLst/>
          </a:prstGeom>
          <a:ln w="25400">
            <a:solidFill>
              <a:srgbClr val="02224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338366" y="6483282"/>
            <a:ext cx="3567659" cy="0"/>
          </a:xfrm>
          <a:prstGeom prst="line">
            <a:avLst/>
          </a:prstGeom>
          <a:ln w="25400">
            <a:solidFill>
              <a:srgbClr val="00B5B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50659" y="6485096"/>
            <a:ext cx="3567659" cy="0"/>
          </a:xfrm>
          <a:prstGeom prst="line">
            <a:avLst/>
          </a:prstGeom>
          <a:ln w="25400">
            <a:solidFill>
              <a:srgbClr val="79AF02"/>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hasCustomPrompt="1"/>
          </p:nvPr>
        </p:nvSpPr>
        <p:spPr>
          <a:xfrm>
            <a:off x="1027340" y="164180"/>
            <a:ext cx="10517648" cy="861696"/>
          </a:xfrm>
        </p:spPr>
        <p:txBody>
          <a:bodyPr>
            <a:normAutofit/>
          </a:bodyPr>
          <a:lstStyle>
            <a:lvl1pPr>
              <a:defRPr sz="2660"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3669316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olumns (Colour boxe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626071" y="2303072"/>
            <a:ext cx="2603427" cy="4171766"/>
          </a:xfrm>
          <a:prstGeom prst="rect">
            <a:avLst/>
          </a:prstGeom>
          <a:solidFill>
            <a:srgbClr val="E7F2FF"/>
          </a:solidFill>
        </p:spPr>
        <p:txBody>
          <a:bodyPr lIns="180000" tIns="180000" rIns="180000" bIns="180000">
            <a:noAutofit/>
          </a:bodyPr>
          <a:lstStyle>
            <a:lvl1pPr marL="341931" indent="-341931">
              <a:buClr>
                <a:srgbClr val="032E61"/>
              </a:buClr>
              <a:buSzPct val="80000"/>
              <a:buFont typeface="Bahnschrift SemiBold SemiConden" panose="020B0502040204020203" pitchFamily="34" charset="0"/>
              <a:buChar char="&gt;"/>
              <a:defRPr sz="1596" b="0">
                <a:solidFill>
                  <a:schemeClr val="tx1"/>
                </a:solidFill>
              </a:defRPr>
            </a:lvl1pPr>
            <a:lvl2pPr marL="45590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19" name="Text Placeholder 18"/>
          <p:cNvSpPr>
            <a:spLocks noGrp="1"/>
          </p:cNvSpPr>
          <p:nvPr>
            <p:ph type="body" sz="quarter" idx="16" hasCustomPrompt="1"/>
          </p:nvPr>
        </p:nvSpPr>
        <p:spPr>
          <a:xfrm>
            <a:off x="626071" y="1702794"/>
            <a:ext cx="2603427" cy="472012"/>
          </a:xfrm>
          <a:prstGeom prst="rect">
            <a:avLst/>
          </a:prstGeom>
          <a:solidFill>
            <a:srgbClr val="032E61"/>
          </a:solidFill>
        </p:spPr>
        <p:txBody>
          <a:bodyPr lIns="180000" anchor="ctr"/>
          <a:lstStyle>
            <a:lvl1pPr marL="0" indent="0" algn="ctr">
              <a:buNone/>
              <a:defRPr sz="1795" b="1" baseline="0">
                <a:solidFill>
                  <a:schemeClr val="bg1"/>
                </a:solidFill>
              </a:defRPr>
            </a:lvl1pPr>
          </a:lstStyle>
          <a:p>
            <a:pPr lvl="0"/>
            <a:r>
              <a:rPr lang="en-US"/>
              <a:t>[ SECOND TITLE]</a:t>
            </a:r>
            <a:endParaRPr lang="en-GB"/>
          </a:p>
        </p:txBody>
      </p:sp>
      <p:sp>
        <p:nvSpPr>
          <p:cNvPr id="20" name="Text Placeholder 18"/>
          <p:cNvSpPr>
            <a:spLocks noGrp="1"/>
          </p:cNvSpPr>
          <p:nvPr>
            <p:ph type="body" sz="quarter" idx="17" hasCustomPrompt="1"/>
          </p:nvPr>
        </p:nvSpPr>
        <p:spPr>
          <a:xfrm>
            <a:off x="3427712" y="1702792"/>
            <a:ext cx="2603427" cy="472012"/>
          </a:xfrm>
          <a:prstGeom prst="rect">
            <a:avLst/>
          </a:prstGeom>
          <a:solidFill>
            <a:srgbClr val="00B5B5"/>
          </a:solidFill>
        </p:spPr>
        <p:txBody>
          <a:bodyPr lIns="180000" anchor="ctr"/>
          <a:lstStyle>
            <a:lvl1pPr marL="0" indent="0" algn="ctr">
              <a:buNone/>
              <a:defRPr sz="1795" b="1" baseline="0">
                <a:solidFill>
                  <a:schemeClr val="bg1"/>
                </a:solidFill>
              </a:defRPr>
            </a:lvl1pPr>
          </a:lstStyle>
          <a:p>
            <a:pPr lvl="0"/>
            <a:r>
              <a:rPr lang="en-US"/>
              <a:t>[SECOND TITLE]</a:t>
            </a:r>
            <a:endParaRPr lang="en-GB"/>
          </a:p>
        </p:txBody>
      </p:sp>
      <p:sp>
        <p:nvSpPr>
          <p:cNvPr id="13" name="Text Placeholder 13"/>
          <p:cNvSpPr>
            <a:spLocks noGrp="1"/>
          </p:cNvSpPr>
          <p:nvPr>
            <p:ph type="body" sz="quarter" idx="14" hasCustomPrompt="1"/>
          </p:nvPr>
        </p:nvSpPr>
        <p:spPr>
          <a:xfrm>
            <a:off x="626071" y="1124296"/>
            <a:ext cx="11000691" cy="450229"/>
          </a:xfrm>
          <a:prstGeom prst="rect">
            <a:avLst/>
          </a:prstGeom>
          <a:solidFill>
            <a:schemeClr val="bg1">
              <a:lumMod val="95000"/>
            </a:schemeClr>
          </a:solidFill>
        </p:spPr>
        <p:txBody>
          <a:bodyPr anchor="ctr">
            <a:normAutofit/>
          </a:bodyPr>
          <a:lstStyle>
            <a:lvl1pPr marL="0" indent="0" algn="ctr">
              <a:buNone/>
              <a:defRPr lang="en-GB" sz="1795" b="1" kern="1200" baseline="0" dirty="0">
                <a:solidFill>
                  <a:schemeClr val="tx1"/>
                </a:solidFill>
                <a:latin typeface="+mj-lt"/>
                <a:ea typeface="+mn-ea"/>
                <a:cs typeface="+mn-cs"/>
              </a:defRPr>
            </a:lvl1pPr>
            <a:lvl2pPr marL="455909" indent="0">
              <a:buNone/>
              <a:defRPr/>
            </a:lvl2pPr>
            <a:lvl3pPr marL="911817" indent="0">
              <a:buNone/>
              <a:defRPr/>
            </a:lvl3pPr>
            <a:lvl4pPr marL="1367726" indent="0">
              <a:buNone/>
              <a:defRPr/>
            </a:lvl4pPr>
            <a:lvl5pPr marL="1823633" indent="0">
              <a:buNone/>
              <a:defRPr/>
            </a:lvl5pPr>
          </a:lstStyle>
          <a:p>
            <a:pPr lvl="0"/>
            <a:r>
              <a:rPr lang="en-US"/>
              <a:t>[ INSERT THE TITLE HERE ]</a:t>
            </a:r>
            <a:endParaRPr lang="en-GB"/>
          </a:p>
        </p:txBody>
      </p:sp>
      <p:sp>
        <p:nvSpPr>
          <p:cNvPr id="18" name="Content Placeholder 2"/>
          <p:cNvSpPr>
            <a:spLocks noGrp="1"/>
          </p:cNvSpPr>
          <p:nvPr>
            <p:ph idx="18" hasCustomPrompt="1"/>
          </p:nvPr>
        </p:nvSpPr>
        <p:spPr>
          <a:xfrm>
            <a:off x="3420899" y="2305915"/>
            <a:ext cx="2610240" cy="4171766"/>
          </a:xfrm>
          <a:prstGeom prst="rect">
            <a:avLst/>
          </a:prstGeom>
          <a:solidFill>
            <a:srgbClr val="D2EEE9"/>
          </a:solidFill>
        </p:spPr>
        <p:txBody>
          <a:bodyPr lIns="180000" tIns="180000" rIns="180000" bIns="180000">
            <a:noAutofit/>
          </a:bodyPr>
          <a:lstStyle>
            <a:lvl1pPr marL="341931" indent="-341931">
              <a:buClr>
                <a:srgbClr val="032E61"/>
              </a:buClr>
              <a:buSzPct val="80000"/>
              <a:buFont typeface="Bahnschrift SemiBold SemiConden" panose="020B0502040204020203" pitchFamily="34" charset="0"/>
              <a:buChar char="&gt;"/>
              <a:defRPr sz="1596" b="0">
                <a:solidFill>
                  <a:schemeClr val="tx1"/>
                </a:solidFill>
              </a:defRPr>
            </a:lvl1pPr>
            <a:lvl2pPr marL="45590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21" name="Content Placeholder 2"/>
          <p:cNvSpPr>
            <a:spLocks noGrp="1"/>
          </p:cNvSpPr>
          <p:nvPr>
            <p:ph idx="19" hasCustomPrompt="1"/>
          </p:nvPr>
        </p:nvSpPr>
        <p:spPr>
          <a:xfrm>
            <a:off x="6215727" y="2300229"/>
            <a:ext cx="2594669" cy="4171766"/>
          </a:xfrm>
          <a:prstGeom prst="rect">
            <a:avLst/>
          </a:prstGeom>
          <a:solidFill>
            <a:srgbClr val="ECF4E0"/>
          </a:solidFill>
        </p:spPr>
        <p:txBody>
          <a:bodyPr lIns="180000" tIns="180000" rIns="180000" bIns="180000">
            <a:noAutofit/>
          </a:bodyPr>
          <a:lstStyle>
            <a:lvl1pPr marL="341931" indent="-341931">
              <a:buClr>
                <a:srgbClr val="032E61"/>
              </a:buClr>
              <a:buSzPct val="80000"/>
              <a:buFont typeface="Bahnschrift SemiBold SemiConden" panose="020B0502040204020203" pitchFamily="34" charset="0"/>
              <a:buChar char="&gt;"/>
              <a:defRPr sz="1596" b="0">
                <a:solidFill>
                  <a:schemeClr val="tx1"/>
                </a:solidFill>
              </a:defRPr>
            </a:lvl1pPr>
            <a:lvl2pPr marL="45590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22" name="Text Placeholder 18"/>
          <p:cNvSpPr>
            <a:spLocks noGrp="1"/>
          </p:cNvSpPr>
          <p:nvPr>
            <p:ph type="body" sz="quarter" idx="20" hasCustomPrompt="1"/>
          </p:nvPr>
        </p:nvSpPr>
        <p:spPr>
          <a:xfrm>
            <a:off x="6215727" y="1710012"/>
            <a:ext cx="2594669" cy="472012"/>
          </a:xfrm>
          <a:prstGeom prst="rect">
            <a:avLst/>
          </a:prstGeom>
          <a:solidFill>
            <a:srgbClr val="79AF02"/>
          </a:solidFill>
        </p:spPr>
        <p:txBody>
          <a:bodyPr lIns="180000" anchor="ctr"/>
          <a:lstStyle>
            <a:lvl1pPr marL="0" indent="0" algn="ctr">
              <a:buNone/>
              <a:defRPr sz="1795" b="1" baseline="0">
                <a:solidFill>
                  <a:schemeClr val="bg1"/>
                </a:solidFill>
              </a:defRPr>
            </a:lvl1pPr>
          </a:lstStyle>
          <a:p>
            <a:pPr lvl="0"/>
            <a:r>
              <a:rPr lang="en-US"/>
              <a:t>[SECOND TITLE]</a:t>
            </a:r>
            <a:endParaRPr lang="en-GB"/>
          </a:p>
        </p:txBody>
      </p:sp>
      <p:sp>
        <p:nvSpPr>
          <p:cNvPr id="30" name="Text Placeholder 18"/>
          <p:cNvSpPr>
            <a:spLocks noGrp="1"/>
          </p:cNvSpPr>
          <p:nvPr>
            <p:ph type="body" sz="quarter" idx="23" hasCustomPrompt="1"/>
          </p:nvPr>
        </p:nvSpPr>
        <p:spPr>
          <a:xfrm>
            <a:off x="8997375" y="1699950"/>
            <a:ext cx="2603427" cy="472012"/>
          </a:xfrm>
          <a:prstGeom prst="rect">
            <a:avLst/>
          </a:prstGeom>
          <a:solidFill>
            <a:srgbClr val="6C016F"/>
          </a:solidFill>
        </p:spPr>
        <p:txBody>
          <a:bodyPr lIns="180000" anchor="ctr"/>
          <a:lstStyle>
            <a:lvl1pPr marL="0" indent="0" algn="ctr">
              <a:buNone/>
              <a:defRPr sz="1795" b="1" baseline="0">
                <a:solidFill>
                  <a:schemeClr val="bg1"/>
                </a:solidFill>
              </a:defRPr>
            </a:lvl1pPr>
          </a:lstStyle>
          <a:p>
            <a:pPr lvl="0"/>
            <a:r>
              <a:rPr lang="en-US"/>
              <a:t>[SECOND TITLE]</a:t>
            </a:r>
            <a:endParaRPr lang="en-GB"/>
          </a:p>
        </p:txBody>
      </p:sp>
      <p:sp>
        <p:nvSpPr>
          <p:cNvPr id="32" name="Content Placeholder 2"/>
          <p:cNvSpPr>
            <a:spLocks noGrp="1"/>
          </p:cNvSpPr>
          <p:nvPr>
            <p:ph idx="24" hasCustomPrompt="1"/>
          </p:nvPr>
        </p:nvSpPr>
        <p:spPr>
          <a:xfrm>
            <a:off x="8990562" y="2303072"/>
            <a:ext cx="2610240" cy="4171766"/>
          </a:xfrm>
          <a:prstGeom prst="rect">
            <a:avLst/>
          </a:prstGeom>
          <a:solidFill>
            <a:srgbClr val="FBF3FB"/>
          </a:solidFill>
        </p:spPr>
        <p:txBody>
          <a:bodyPr lIns="180000" tIns="180000" rIns="180000" bIns="180000">
            <a:noAutofit/>
          </a:bodyPr>
          <a:lstStyle>
            <a:lvl1pPr marL="341931" indent="-341931">
              <a:buClr>
                <a:srgbClr val="032E61"/>
              </a:buClr>
              <a:buSzPct val="80000"/>
              <a:buFont typeface="Bahnschrift SemiBold SemiConden" panose="020B0502040204020203" pitchFamily="34" charset="0"/>
              <a:buChar char="&gt;"/>
              <a:defRPr sz="1596" b="0">
                <a:solidFill>
                  <a:schemeClr val="tx1"/>
                </a:solidFill>
              </a:defRPr>
            </a:lvl1pPr>
            <a:lvl2pPr marL="45590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cxnSp>
        <p:nvCxnSpPr>
          <p:cNvPr id="34" name="Straight Connector 33"/>
          <p:cNvCxnSpPr/>
          <p:nvPr/>
        </p:nvCxnSpPr>
        <p:spPr>
          <a:xfrm>
            <a:off x="3420899" y="6483282"/>
            <a:ext cx="2610240" cy="0"/>
          </a:xfrm>
          <a:prstGeom prst="line">
            <a:avLst/>
          </a:prstGeom>
          <a:ln w="25400">
            <a:solidFill>
              <a:srgbClr val="00B5B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26071" y="6483282"/>
            <a:ext cx="2610240" cy="0"/>
          </a:xfrm>
          <a:prstGeom prst="line">
            <a:avLst/>
          </a:prstGeom>
          <a:ln w="25400">
            <a:solidFill>
              <a:srgbClr val="02224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215727" y="6483282"/>
            <a:ext cx="2594669" cy="0"/>
          </a:xfrm>
          <a:prstGeom prst="line">
            <a:avLst/>
          </a:prstGeom>
          <a:ln w="25400">
            <a:solidFill>
              <a:srgbClr val="79AF0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990562" y="6483282"/>
            <a:ext cx="2610240" cy="0"/>
          </a:xfrm>
          <a:prstGeom prst="line">
            <a:avLst/>
          </a:prstGeom>
          <a:ln w="25400">
            <a:solidFill>
              <a:srgbClr val="6C016F"/>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hasCustomPrompt="1"/>
          </p:nvPr>
        </p:nvSpPr>
        <p:spPr>
          <a:xfrm>
            <a:off x="1027340" y="164180"/>
            <a:ext cx="10517648" cy="861696"/>
          </a:xfrm>
        </p:spPr>
        <p:txBody>
          <a:bodyPr>
            <a:normAutofit/>
          </a:bodyPr>
          <a:lstStyle>
            <a:lvl1pPr>
              <a:defRPr sz="2660"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2458810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item List">
    <p:spTree>
      <p:nvGrpSpPr>
        <p:cNvPr id="1" name=""/>
        <p:cNvGrpSpPr/>
        <p:nvPr/>
      </p:nvGrpSpPr>
      <p:grpSpPr>
        <a:xfrm>
          <a:off x="0" y="0"/>
          <a:ext cx="0" cy="0"/>
          <a:chOff x="0" y="0"/>
          <a:chExt cx="0" cy="0"/>
        </a:xfrm>
      </p:grpSpPr>
      <p:sp>
        <p:nvSpPr>
          <p:cNvPr id="19" name="Rectangle 18"/>
          <p:cNvSpPr/>
          <p:nvPr/>
        </p:nvSpPr>
        <p:spPr>
          <a:xfrm>
            <a:off x="2891503" y="1974956"/>
            <a:ext cx="148872" cy="897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a:solidFill>
                <a:schemeClr val="accent1"/>
              </a:solidFill>
            </a:endParaRPr>
          </a:p>
        </p:txBody>
      </p:sp>
      <p:sp>
        <p:nvSpPr>
          <p:cNvPr id="21" name="Text Placeholder 20"/>
          <p:cNvSpPr>
            <a:spLocks noGrp="1"/>
          </p:cNvSpPr>
          <p:nvPr>
            <p:ph type="body" sz="quarter" idx="17" hasCustomPrompt="1"/>
          </p:nvPr>
        </p:nvSpPr>
        <p:spPr>
          <a:xfrm>
            <a:off x="681275" y="1974956"/>
            <a:ext cx="2108472" cy="897500"/>
          </a:xfrm>
          <a:prstGeom prst="rect">
            <a:avLst/>
          </a:prstGeom>
        </p:spPr>
        <p:txBody>
          <a:bodyPr anchor="ctr"/>
          <a:lstStyle>
            <a:lvl1pPr marL="0" indent="0" algn="r">
              <a:buNone/>
              <a:defRPr lang="en-GB" sz="2393" b="1" kern="1200" dirty="0">
                <a:solidFill>
                  <a:srgbClr val="022249"/>
                </a:solidFill>
                <a:latin typeface="+mn-lt"/>
                <a:ea typeface="+mn-ea"/>
                <a:cs typeface="+mn-cs"/>
              </a:defRPr>
            </a:lvl1pPr>
          </a:lstStyle>
          <a:p>
            <a:pPr lvl="0"/>
            <a:r>
              <a:rPr lang="en-US"/>
              <a:t>[Placeholder]</a:t>
            </a:r>
            <a:endParaRPr lang="en-GB"/>
          </a:p>
        </p:txBody>
      </p:sp>
      <p:sp>
        <p:nvSpPr>
          <p:cNvPr id="24" name="Text Placeholder 20"/>
          <p:cNvSpPr>
            <a:spLocks noGrp="1"/>
          </p:cNvSpPr>
          <p:nvPr>
            <p:ph type="body" sz="quarter" idx="20" hasCustomPrompt="1"/>
          </p:nvPr>
        </p:nvSpPr>
        <p:spPr>
          <a:xfrm>
            <a:off x="3142128" y="1974956"/>
            <a:ext cx="8377392" cy="897500"/>
          </a:xfrm>
          <a:prstGeom prst="rect">
            <a:avLst/>
          </a:prstGeom>
        </p:spPr>
        <p:txBody>
          <a:bodyPr anchor="ctr"/>
          <a:lstStyle>
            <a:lvl1pPr marL="0" indent="0" algn="l">
              <a:buNone/>
              <a:defRPr lang="en-GB" sz="1795" b="0" kern="1200" dirty="0">
                <a:solidFill>
                  <a:schemeClr val="tx1"/>
                </a:solidFill>
                <a:latin typeface="+mn-lt"/>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20" name="Rectangle 19"/>
          <p:cNvSpPr/>
          <p:nvPr/>
        </p:nvSpPr>
        <p:spPr>
          <a:xfrm>
            <a:off x="2891503" y="3072931"/>
            <a:ext cx="148872" cy="89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a:solidFill>
                <a:schemeClr val="accent1"/>
              </a:solidFill>
            </a:endParaRPr>
          </a:p>
        </p:txBody>
      </p:sp>
      <p:sp>
        <p:nvSpPr>
          <p:cNvPr id="27" name="Text Placeholder 20"/>
          <p:cNvSpPr>
            <a:spLocks noGrp="1"/>
          </p:cNvSpPr>
          <p:nvPr>
            <p:ph type="body" sz="quarter" idx="21" hasCustomPrompt="1"/>
          </p:nvPr>
        </p:nvSpPr>
        <p:spPr>
          <a:xfrm>
            <a:off x="681275" y="3072931"/>
            <a:ext cx="2108472" cy="897500"/>
          </a:xfrm>
          <a:prstGeom prst="rect">
            <a:avLst/>
          </a:prstGeom>
        </p:spPr>
        <p:txBody>
          <a:bodyPr anchor="ctr"/>
          <a:lstStyle>
            <a:lvl1pPr marL="0" indent="0" algn="r">
              <a:buNone/>
              <a:defRPr lang="en-GB" sz="2393" b="1" kern="1200" dirty="0">
                <a:solidFill>
                  <a:srgbClr val="00B5B5"/>
                </a:solidFill>
                <a:latin typeface="+mn-lt"/>
                <a:ea typeface="+mn-ea"/>
                <a:cs typeface="+mn-cs"/>
              </a:defRPr>
            </a:lvl1pPr>
          </a:lstStyle>
          <a:p>
            <a:pPr lvl="0"/>
            <a:r>
              <a:rPr lang="en-US"/>
              <a:t>[Placeholder]</a:t>
            </a:r>
            <a:endParaRPr lang="en-GB"/>
          </a:p>
        </p:txBody>
      </p:sp>
      <p:sp>
        <p:nvSpPr>
          <p:cNvPr id="28" name="Text Placeholder 20"/>
          <p:cNvSpPr>
            <a:spLocks noGrp="1"/>
          </p:cNvSpPr>
          <p:nvPr>
            <p:ph type="body" sz="quarter" idx="22" hasCustomPrompt="1"/>
          </p:nvPr>
        </p:nvSpPr>
        <p:spPr>
          <a:xfrm>
            <a:off x="3142128" y="3072931"/>
            <a:ext cx="8377392" cy="897500"/>
          </a:xfrm>
          <a:prstGeom prst="rect">
            <a:avLst/>
          </a:prstGeom>
        </p:spPr>
        <p:txBody>
          <a:bodyPr anchor="ctr"/>
          <a:lstStyle>
            <a:lvl1pPr marL="0" indent="0" algn="l">
              <a:buNone/>
              <a:defRPr lang="en-GB" sz="1795" b="0" kern="1200" dirty="0">
                <a:solidFill>
                  <a:schemeClr val="tx1"/>
                </a:solidFill>
                <a:latin typeface="+mn-lt"/>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29" name="Rectangle 28"/>
          <p:cNvSpPr/>
          <p:nvPr/>
        </p:nvSpPr>
        <p:spPr>
          <a:xfrm>
            <a:off x="2891503" y="4170907"/>
            <a:ext cx="148872" cy="897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a:solidFill>
                <a:schemeClr val="accent1"/>
              </a:solidFill>
            </a:endParaRPr>
          </a:p>
        </p:txBody>
      </p:sp>
      <p:sp>
        <p:nvSpPr>
          <p:cNvPr id="30" name="Text Placeholder 20"/>
          <p:cNvSpPr>
            <a:spLocks noGrp="1"/>
          </p:cNvSpPr>
          <p:nvPr>
            <p:ph type="body" sz="quarter" idx="23" hasCustomPrompt="1"/>
          </p:nvPr>
        </p:nvSpPr>
        <p:spPr>
          <a:xfrm>
            <a:off x="681275" y="4170907"/>
            <a:ext cx="2108472" cy="897500"/>
          </a:xfrm>
          <a:prstGeom prst="rect">
            <a:avLst/>
          </a:prstGeom>
        </p:spPr>
        <p:txBody>
          <a:bodyPr anchor="ctr"/>
          <a:lstStyle>
            <a:lvl1pPr marL="0" indent="0" algn="r">
              <a:buNone/>
              <a:defRPr lang="en-GB" sz="2393" b="1" kern="1200" dirty="0">
                <a:solidFill>
                  <a:srgbClr val="79AF02"/>
                </a:solidFill>
                <a:latin typeface="+mn-lt"/>
                <a:ea typeface="+mn-ea"/>
                <a:cs typeface="+mn-cs"/>
              </a:defRPr>
            </a:lvl1pPr>
          </a:lstStyle>
          <a:p>
            <a:pPr lvl="0"/>
            <a:r>
              <a:rPr lang="en-US"/>
              <a:t>[Placeholder]</a:t>
            </a:r>
            <a:endParaRPr lang="en-GB"/>
          </a:p>
        </p:txBody>
      </p:sp>
      <p:sp>
        <p:nvSpPr>
          <p:cNvPr id="31" name="Text Placeholder 20"/>
          <p:cNvSpPr>
            <a:spLocks noGrp="1"/>
          </p:cNvSpPr>
          <p:nvPr>
            <p:ph type="body" sz="quarter" idx="24" hasCustomPrompt="1"/>
          </p:nvPr>
        </p:nvSpPr>
        <p:spPr>
          <a:xfrm>
            <a:off x="3142128" y="4170907"/>
            <a:ext cx="8377392" cy="897500"/>
          </a:xfrm>
          <a:prstGeom prst="rect">
            <a:avLst/>
          </a:prstGeom>
        </p:spPr>
        <p:txBody>
          <a:bodyPr anchor="ctr"/>
          <a:lstStyle>
            <a:lvl1pPr marL="0" indent="0" algn="l">
              <a:buNone/>
              <a:defRPr lang="en-GB" sz="1795" b="0" kern="1200" dirty="0">
                <a:solidFill>
                  <a:schemeClr val="tx1"/>
                </a:solidFill>
                <a:latin typeface="+mn-lt"/>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33" name="Text Placeholder 20"/>
          <p:cNvSpPr>
            <a:spLocks noGrp="1"/>
          </p:cNvSpPr>
          <p:nvPr>
            <p:ph type="body" sz="quarter" idx="25" hasCustomPrompt="1"/>
          </p:nvPr>
        </p:nvSpPr>
        <p:spPr>
          <a:xfrm>
            <a:off x="681275" y="5245224"/>
            <a:ext cx="2108472" cy="897500"/>
          </a:xfrm>
          <a:prstGeom prst="rect">
            <a:avLst/>
          </a:prstGeom>
        </p:spPr>
        <p:txBody>
          <a:bodyPr anchor="ctr"/>
          <a:lstStyle>
            <a:lvl1pPr marL="0" indent="0" algn="r">
              <a:buNone/>
              <a:defRPr lang="en-GB" sz="2393" b="1" kern="1200" dirty="0">
                <a:solidFill>
                  <a:srgbClr val="6C016F"/>
                </a:solidFill>
                <a:latin typeface="+mn-lt"/>
                <a:ea typeface="+mn-ea"/>
                <a:cs typeface="+mn-cs"/>
              </a:defRPr>
            </a:lvl1pPr>
          </a:lstStyle>
          <a:p>
            <a:pPr lvl="0"/>
            <a:r>
              <a:rPr lang="en-US"/>
              <a:t>[Placeholder]</a:t>
            </a:r>
            <a:endParaRPr lang="en-GB"/>
          </a:p>
        </p:txBody>
      </p:sp>
      <p:sp>
        <p:nvSpPr>
          <p:cNvPr id="34" name="Text Placeholder 20"/>
          <p:cNvSpPr>
            <a:spLocks noGrp="1"/>
          </p:cNvSpPr>
          <p:nvPr>
            <p:ph type="body" sz="quarter" idx="26" hasCustomPrompt="1"/>
          </p:nvPr>
        </p:nvSpPr>
        <p:spPr>
          <a:xfrm>
            <a:off x="3142128" y="5245224"/>
            <a:ext cx="8377392" cy="897500"/>
          </a:xfrm>
          <a:prstGeom prst="rect">
            <a:avLst/>
          </a:prstGeom>
        </p:spPr>
        <p:txBody>
          <a:bodyPr anchor="ctr"/>
          <a:lstStyle>
            <a:lvl1pPr marL="0" indent="0" algn="l">
              <a:buNone/>
              <a:defRPr lang="en-GB" sz="1795" b="0" kern="1200" dirty="0">
                <a:solidFill>
                  <a:schemeClr val="tx1"/>
                </a:solidFill>
                <a:latin typeface="+mn-lt"/>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4" name="Slide Number Placeholder 3"/>
          <p:cNvSpPr>
            <a:spLocks noGrp="1"/>
          </p:cNvSpPr>
          <p:nvPr>
            <p:ph type="sldNum" sz="quarter" idx="29"/>
          </p:nvPr>
        </p:nvSpPr>
        <p:spPr>
          <a:xfrm>
            <a:off x="8647599" y="6338695"/>
            <a:ext cx="2754987" cy="364111"/>
          </a:xfrm>
          <a:prstGeom prst="rect">
            <a:avLst/>
          </a:prstGeom>
        </p:spPr>
        <p:txBody>
          <a:bodyPr/>
          <a:lstStyle/>
          <a:p>
            <a:fld id="{6B63F814-93D7-4F10-8509-02CA69763ECA}" type="slidenum">
              <a:rPr lang="en-GB" smtClean="0"/>
              <a:t>‹#›</a:t>
            </a:fld>
            <a:endParaRPr lang="en-GB"/>
          </a:p>
        </p:txBody>
      </p:sp>
      <p:sp>
        <p:nvSpPr>
          <p:cNvPr id="22" name="Text Placeholder 13"/>
          <p:cNvSpPr>
            <a:spLocks noGrp="1"/>
          </p:cNvSpPr>
          <p:nvPr>
            <p:ph type="body" sz="quarter" idx="14" hasCustomPrompt="1"/>
          </p:nvPr>
        </p:nvSpPr>
        <p:spPr>
          <a:xfrm>
            <a:off x="518156" y="1145318"/>
            <a:ext cx="11208079" cy="668996"/>
          </a:xfrm>
          <a:prstGeom prst="rect">
            <a:avLst/>
          </a:prstGeom>
          <a:solidFill>
            <a:schemeClr val="bg1">
              <a:lumMod val="95000"/>
            </a:schemeClr>
          </a:solidFill>
        </p:spPr>
        <p:txBody>
          <a:bodyPr anchor="ctr">
            <a:normAutofit/>
          </a:bodyPr>
          <a:lstStyle>
            <a:lvl1pPr marL="0" indent="0" algn="ctr">
              <a:buNone/>
              <a:defRPr sz="1396" baseline="0">
                <a:solidFill>
                  <a:schemeClr val="tx1"/>
                </a:solidFill>
                <a:latin typeface="+mn-lt"/>
              </a:defRPr>
            </a:lvl1pPr>
            <a:lvl2pPr marL="455909" indent="0">
              <a:buNone/>
              <a:defRPr/>
            </a:lvl2pPr>
            <a:lvl3pPr marL="911817" indent="0">
              <a:buNone/>
              <a:defRPr/>
            </a:lvl3pPr>
            <a:lvl4pPr marL="1367726" indent="0">
              <a:buNone/>
              <a:defRPr/>
            </a:lvl4pPr>
            <a:lvl5pPr marL="1823633" indent="0">
              <a:buNone/>
              <a:defRPr/>
            </a:lvl5pPr>
          </a:lstStyle>
          <a:p>
            <a:pPr lvl="0"/>
            <a:r>
              <a:rPr lang="en-US"/>
              <a:t>This is a placeholder for a short introduction text to the slide. </a:t>
            </a:r>
            <a:r>
              <a:rPr lang="en-US" err="1"/>
              <a:t>Aliquam</a:t>
            </a:r>
            <a:r>
              <a:rPr lang="en-US"/>
              <a:t> </a:t>
            </a:r>
            <a:r>
              <a:rPr lang="en-US" err="1"/>
              <a:t>erat</a:t>
            </a:r>
            <a:r>
              <a:rPr lang="en-US"/>
              <a:t> </a:t>
            </a:r>
            <a:r>
              <a:rPr lang="en-US" err="1"/>
              <a:t>volutpat</a:t>
            </a:r>
            <a:r>
              <a:rPr lang="en-US"/>
              <a:t>. </a:t>
            </a:r>
            <a:br>
              <a:rPr lang="en-US"/>
            </a:br>
            <a:r>
              <a:rPr lang="en-US"/>
              <a:t>Nam vitae </a:t>
            </a:r>
            <a:r>
              <a:rPr lang="en-US" err="1"/>
              <a:t>vulputate</a:t>
            </a:r>
            <a:r>
              <a:rPr lang="en-US"/>
              <a:t> </a:t>
            </a:r>
            <a:r>
              <a:rPr lang="en-US" err="1"/>
              <a:t>tortor</a:t>
            </a:r>
            <a:r>
              <a:rPr lang="en-US"/>
              <a:t>. Nam </a:t>
            </a:r>
            <a:r>
              <a:rPr lang="en-US" err="1"/>
              <a:t>eget</a:t>
            </a:r>
            <a:r>
              <a:rPr lang="en-US"/>
              <a:t> </a:t>
            </a:r>
            <a:r>
              <a:rPr lang="en-US" err="1"/>
              <a:t>metus</a:t>
            </a:r>
            <a:r>
              <a:rPr lang="en-US"/>
              <a:t> </a:t>
            </a:r>
            <a:r>
              <a:rPr lang="en-US" err="1"/>
              <a:t>leo</a:t>
            </a:r>
            <a:r>
              <a:rPr lang="en-US"/>
              <a:t>. Maecenas dictum ex </a:t>
            </a:r>
            <a:r>
              <a:rPr lang="en-US" err="1"/>
              <a:t>sed</a:t>
            </a:r>
            <a:r>
              <a:rPr lang="en-US"/>
              <a:t> </a:t>
            </a:r>
            <a:r>
              <a:rPr lang="en-US" err="1"/>
              <a:t>neque</a:t>
            </a:r>
            <a:r>
              <a:rPr lang="en-US"/>
              <a:t> cursus </a:t>
            </a:r>
            <a:r>
              <a:rPr lang="en-US" err="1"/>
              <a:t>eleifend</a:t>
            </a:r>
            <a:r>
              <a:rPr lang="en-US"/>
              <a:t>. </a:t>
            </a:r>
            <a:r>
              <a:rPr lang="en-US" err="1"/>
              <a:t>Cras</a:t>
            </a:r>
            <a:r>
              <a:rPr lang="en-US"/>
              <a:t> </a:t>
            </a:r>
            <a:r>
              <a:rPr lang="en-US" err="1"/>
              <a:t>luctus</a:t>
            </a:r>
            <a:r>
              <a:rPr lang="en-US"/>
              <a:t> </a:t>
            </a:r>
            <a:r>
              <a:rPr lang="en-US" err="1"/>
              <a:t>bibendum</a:t>
            </a:r>
            <a:r>
              <a:rPr lang="en-US"/>
              <a:t> pharetra.</a:t>
            </a:r>
            <a:endParaRPr lang="en-GB"/>
          </a:p>
        </p:txBody>
      </p:sp>
      <p:sp>
        <p:nvSpPr>
          <p:cNvPr id="26" name="Rectangle 25"/>
          <p:cNvSpPr/>
          <p:nvPr/>
        </p:nvSpPr>
        <p:spPr>
          <a:xfrm>
            <a:off x="2891503" y="1974956"/>
            <a:ext cx="148872" cy="897500"/>
          </a:xfrm>
          <a:prstGeom prst="rect">
            <a:avLst/>
          </a:prstGeom>
          <a:solidFill>
            <a:srgbClr val="02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noProof="0">
              <a:solidFill>
                <a:schemeClr val="accent1"/>
              </a:solidFill>
            </a:endParaRPr>
          </a:p>
        </p:txBody>
      </p:sp>
      <p:sp>
        <p:nvSpPr>
          <p:cNvPr id="35" name="Rectangle 34"/>
          <p:cNvSpPr/>
          <p:nvPr/>
        </p:nvSpPr>
        <p:spPr>
          <a:xfrm>
            <a:off x="2891503" y="3072931"/>
            <a:ext cx="148872" cy="897500"/>
          </a:xfrm>
          <a:prstGeom prst="rect">
            <a:avLst/>
          </a:prstGeom>
          <a:solidFill>
            <a:srgbClr val="00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noProof="0">
              <a:solidFill>
                <a:schemeClr val="accent1"/>
              </a:solidFill>
            </a:endParaRPr>
          </a:p>
        </p:txBody>
      </p:sp>
      <p:sp>
        <p:nvSpPr>
          <p:cNvPr id="36" name="Rectangle 35"/>
          <p:cNvSpPr/>
          <p:nvPr/>
        </p:nvSpPr>
        <p:spPr>
          <a:xfrm>
            <a:off x="2891503" y="4170907"/>
            <a:ext cx="148872" cy="897500"/>
          </a:xfrm>
          <a:prstGeom prst="rect">
            <a:avLst/>
          </a:prstGeom>
          <a:solidFill>
            <a:srgbClr val="79A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noProof="0">
              <a:solidFill>
                <a:schemeClr val="accent1"/>
              </a:solidFill>
            </a:endParaRPr>
          </a:p>
        </p:txBody>
      </p:sp>
      <p:sp>
        <p:nvSpPr>
          <p:cNvPr id="37" name="Rectangle 36"/>
          <p:cNvSpPr/>
          <p:nvPr/>
        </p:nvSpPr>
        <p:spPr>
          <a:xfrm>
            <a:off x="2891503" y="5245224"/>
            <a:ext cx="148872" cy="897500"/>
          </a:xfrm>
          <a:prstGeom prst="rect">
            <a:avLst/>
          </a:prstGeom>
          <a:solidFill>
            <a:srgbClr val="6C0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5" noProof="0">
              <a:solidFill>
                <a:schemeClr val="accent1"/>
              </a:solidFill>
            </a:endParaRPr>
          </a:p>
        </p:txBody>
      </p:sp>
      <p:sp>
        <p:nvSpPr>
          <p:cNvPr id="23" name="Title 1"/>
          <p:cNvSpPr>
            <a:spLocks noGrp="1"/>
          </p:cNvSpPr>
          <p:nvPr>
            <p:ph type="title" hasCustomPrompt="1"/>
          </p:nvPr>
        </p:nvSpPr>
        <p:spPr>
          <a:xfrm>
            <a:off x="1027340" y="164180"/>
            <a:ext cx="10517648" cy="861696"/>
          </a:xfrm>
        </p:spPr>
        <p:txBody>
          <a:bodyPr>
            <a:normAutofit/>
          </a:bodyPr>
          <a:lstStyle>
            <a:lvl1pPr>
              <a:defRPr sz="2660"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2008052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Last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 y="0"/>
            <a:ext cx="12243622" cy="6838950"/>
          </a:xfrm>
          <a:prstGeom prst="rect">
            <a:avLst/>
          </a:prstGeom>
        </p:spPr>
      </p:pic>
      <p:sp>
        <p:nvSpPr>
          <p:cNvPr id="6" name="Text Placeholder 14"/>
          <p:cNvSpPr>
            <a:spLocks noGrp="1"/>
          </p:cNvSpPr>
          <p:nvPr>
            <p:ph type="body" sz="quarter" idx="14" hasCustomPrompt="1"/>
          </p:nvPr>
        </p:nvSpPr>
        <p:spPr>
          <a:xfrm>
            <a:off x="2053742" y="2892884"/>
            <a:ext cx="8136907" cy="1053183"/>
          </a:xfrm>
          <a:prstGeom prst="rect">
            <a:avLst/>
          </a:prstGeom>
        </p:spPr>
        <p:txBody>
          <a:bodyPr anchor="ctr">
            <a:normAutofit/>
          </a:bodyPr>
          <a:lstStyle>
            <a:lvl1pPr marL="0" marR="0" indent="0" algn="ctr" defTabSz="911817" rtl="0" eaLnBrk="1" fontAlgn="auto" latinLnBrk="0" hangingPunct="1">
              <a:lnSpc>
                <a:spcPct val="90000"/>
              </a:lnSpc>
              <a:spcBef>
                <a:spcPts val="0"/>
              </a:spcBef>
              <a:spcAft>
                <a:spcPts val="0"/>
              </a:spcAft>
              <a:buClrTx/>
              <a:buSzTx/>
              <a:buFont typeface="Arial" panose="020B0604020202020204" pitchFamily="34" charset="0"/>
              <a:buNone/>
              <a:tabLst/>
              <a:defRPr sz="5318" b="1" baseline="0">
                <a:solidFill>
                  <a:schemeClr val="bg1"/>
                </a:solidFill>
              </a:defRPr>
            </a:lvl1pPr>
            <a:lvl2pPr marL="455909" indent="0" algn="ctr">
              <a:buNone/>
              <a:defRPr/>
            </a:lvl2pPr>
            <a:lvl3pPr marL="911817" indent="0" algn="ctr">
              <a:buNone/>
              <a:defRPr/>
            </a:lvl3pPr>
            <a:lvl4pPr marL="1367726" indent="0" algn="ctr">
              <a:buNone/>
              <a:defRPr/>
            </a:lvl4pPr>
            <a:lvl5pPr marL="1823633" indent="0" algn="ctr">
              <a:buNone/>
              <a:defRPr/>
            </a:lvl5pPr>
          </a:lstStyle>
          <a:p>
            <a:pPr lvl="0"/>
            <a:r>
              <a:rPr lang="en-US"/>
              <a:t>Thank you or </a:t>
            </a:r>
            <a:r>
              <a:rPr lang="en-US" err="1"/>
              <a:t>QnA</a:t>
            </a:r>
            <a:endParaRPr lang="en-US"/>
          </a:p>
        </p:txBody>
      </p:sp>
    </p:spTree>
    <p:extLst>
      <p:ext uri="{BB962C8B-B14F-4D97-AF65-F5344CB8AC3E}">
        <p14:creationId xmlns:p14="http://schemas.microsoft.com/office/powerpoint/2010/main" val="1051339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428368" y="2396383"/>
            <a:ext cx="11642337" cy="143024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4400"/>
            </a:lvl1pPr>
          </a:lstStyle>
          <a:p>
            <a:pPr lvl="0"/>
            <a:r>
              <a:rPr lang="en-GB" noProof="0" dirty="0"/>
              <a:t>Click to add title</a:t>
            </a:r>
          </a:p>
        </p:txBody>
      </p:sp>
      <p:sp>
        <p:nvSpPr>
          <p:cNvPr id="9" name="Subtitle 2"/>
          <p:cNvSpPr>
            <a:spLocks noGrp="1"/>
          </p:cNvSpPr>
          <p:nvPr>
            <p:ph type="subTitle" idx="1" hasCustomPrompt="1"/>
          </p:nvPr>
        </p:nvSpPr>
        <p:spPr>
          <a:xfrm>
            <a:off x="428368" y="4007695"/>
            <a:ext cx="11658966" cy="1747732"/>
          </a:xfrm>
        </p:spPr>
        <p:txBody>
          <a:bodyPr/>
          <a:lstStyle>
            <a:lvl1pPr marL="0" marR="0" indent="0" algn="l" defTabSz="457200" rtl="0" eaLnBrk="1" fontAlgn="base" latinLnBrk="0" hangingPunct="1">
              <a:lnSpc>
                <a:spcPct val="120000"/>
              </a:lnSpc>
              <a:spcBef>
                <a:spcPct val="20000"/>
              </a:spcBef>
              <a:spcAft>
                <a:spcPct val="0"/>
              </a:spcAft>
              <a:buClrTx/>
              <a:buSzTx/>
              <a:buFont typeface="Arial" charset="0"/>
              <a:buNone/>
              <a:tabLst>
                <a:tab pos="0" algn="l"/>
              </a:tabLst>
              <a:defRPr sz="2800"/>
            </a:lvl1pPr>
          </a:lstStyle>
          <a:p>
            <a:r>
              <a:rPr lang="en-GB" sz="2400" noProof="0" dirty="0">
                <a:solidFill>
                  <a:schemeClr val="bg1"/>
                </a:solidFill>
              </a:rPr>
              <a:t>Click to insert presenter’s name </a:t>
            </a:r>
            <a:br>
              <a:rPr lang="en-GB" sz="2400" noProof="0" dirty="0">
                <a:solidFill>
                  <a:schemeClr val="bg1"/>
                </a:solidFill>
              </a:rPr>
            </a:br>
            <a:r>
              <a:rPr lang="en-GB" sz="2400" noProof="0" dirty="0">
                <a:solidFill>
                  <a:schemeClr val="bg1"/>
                </a:solidFill>
              </a:rPr>
              <a:t>and email address</a:t>
            </a:r>
          </a:p>
        </p:txBody>
      </p:sp>
      <p:sp>
        <p:nvSpPr>
          <p:cNvPr id="6" name="Content Placeholder 2">
            <a:extLst>
              <a:ext uri="{FF2B5EF4-FFF2-40B4-BE49-F238E27FC236}">
                <a16:creationId xmlns:a16="http://schemas.microsoft.com/office/drawing/2014/main" id="{2DF531DD-62A3-CD4D-9A6F-4EDFD55FD329}"/>
              </a:ext>
            </a:extLst>
          </p:cNvPr>
          <p:cNvSpPr>
            <a:spLocks noGrp="1"/>
          </p:cNvSpPr>
          <p:nvPr>
            <p:ph idx="11" hasCustomPrompt="1"/>
          </p:nvPr>
        </p:nvSpPr>
        <p:spPr>
          <a:xfrm>
            <a:off x="8190186" y="213324"/>
            <a:ext cx="3897148" cy="2001988"/>
          </a:xfrm>
        </p:spPr>
        <p:txBody>
          <a:bodyPr/>
          <a:lstStyle>
            <a:lvl1pPr marL="0" marR="0" indent="0" algn="l" defTabSz="457200" rtl="0" eaLnBrk="0" fontAlgn="base" latinLnBrk="0" hangingPunct="0">
              <a:lnSpc>
                <a:spcPct val="120000"/>
              </a:lnSpc>
              <a:spcBef>
                <a:spcPct val="20000"/>
              </a:spcBef>
              <a:spcAft>
                <a:spcPct val="0"/>
              </a:spcAft>
              <a:buClrTx/>
              <a:buSzTx/>
              <a:buFont typeface="Arial"/>
              <a:buNone/>
              <a:tabLst>
                <a:tab pos="90488" algn="l"/>
              </a:tabLst>
              <a:defRPr sz="2000">
                <a:solidFill>
                  <a:srgbClr val="121948"/>
                </a:solidFill>
              </a:defRPr>
            </a:lvl1pPr>
            <a:lvl2pPr>
              <a:lnSpc>
                <a:spcPct val="120000"/>
              </a:lnSpc>
              <a:defRPr sz="2400">
                <a:solidFill>
                  <a:srgbClr val="121948"/>
                </a:solidFill>
              </a:defRPr>
            </a:lvl2pPr>
            <a:lvl3pPr>
              <a:lnSpc>
                <a:spcPct val="120000"/>
              </a:lnSpc>
              <a:defRPr sz="2200">
                <a:solidFill>
                  <a:srgbClr val="121948"/>
                </a:solidFill>
              </a:defRPr>
            </a:lvl3pPr>
            <a:lvl4pPr>
              <a:lnSpc>
                <a:spcPct val="120000"/>
              </a:lnSpc>
              <a:defRPr sz="2200">
                <a:solidFill>
                  <a:srgbClr val="121948"/>
                </a:solidFill>
              </a:defRPr>
            </a:lvl4pPr>
            <a:lvl5pPr>
              <a:lnSpc>
                <a:spcPct val="120000"/>
              </a:lnSpc>
              <a:defRPr sz="2200">
                <a:solidFill>
                  <a:srgbClr val="121948"/>
                </a:solidFill>
              </a:defRPr>
            </a:lvl5pPr>
          </a:lstStyle>
          <a:p>
            <a:pPr lvl="0"/>
            <a:r>
              <a:rPr lang="en-GB" noProof="0" dirty="0"/>
              <a:t>Click image icon below to insert project logo</a:t>
            </a:r>
          </a:p>
          <a:p>
            <a:pPr lvl="0"/>
            <a:endParaRPr lang="en-GB" noProof="0" dirty="0"/>
          </a:p>
        </p:txBody>
      </p:sp>
    </p:spTree>
    <p:extLst>
      <p:ext uri="{BB962C8B-B14F-4D97-AF65-F5344CB8AC3E}">
        <p14:creationId xmlns:p14="http://schemas.microsoft.com/office/powerpoint/2010/main" val="1254664069"/>
      </p:ext>
    </p:extLst>
  </p:cSld>
  <p:clrMapOvr>
    <a:masterClrMapping/>
  </p:clrMapOvr>
  <p:extLst>
    <p:ext uri="{DCECCB84-F9BA-43D5-87BE-67443E8EF086}">
      <p15:sldGuideLst xmlns:p15="http://schemas.microsoft.com/office/powerpoint/2012/main">
        <p15:guide id="1" orient="horz" pos="2154">
          <p15:clr>
            <a:srgbClr val="FBAE40"/>
          </p15:clr>
        </p15:guide>
        <p15:guide id="2" pos="385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Page with imag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378857" y="2396383"/>
            <a:ext cx="6224957" cy="143024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4400"/>
            </a:lvl1pPr>
          </a:lstStyle>
          <a:p>
            <a:pPr lvl="0"/>
            <a:r>
              <a:rPr lang="en-GB" noProof="0" dirty="0"/>
              <a:t>Click to add title</a:t>
            </a:r>
          </a:p>
        </p:txBody>
      </p:sp>
      <p:sp>
        <p:nvSpPr>
          <p:cNvPr id="9" name="Subtitle 2"/>
          <p:cNvSpPr>
            <a:spLocks noGrp="1"/>
          </p:cNvSpPr>
          <p:nvPr>
            <p:ph type="subTitle" idx="1" hasCustomPrompt="1"/>
          </p:nvPr>
        </p:nvSpPr>
        <p:spPr>
          <a:xfrm>
            <a:off x="395481" y="4007695"/>
            <a:ext cx="6224957" cy="1724480"/>
          </a:xfrm>
        </p:spPr>
        <p:txBody>
          <a:bodyPr/>
          <a:lstStyle>
            <a:lvl1pPr marL="0" marR="0" indent="0" algn="l" defTabSz="457200" rtl="0" eaLnBrk="1" fontAlgn="base" latinLnBrk="0" hangingPunct="1">
              <a:lnSpc>
                <a:spcPct val="120000"/>
              </a:lnSpc>
              <a:spcBef>
                <a:spcPct val="20000"/>
              </a:spcBef>
              <a:spcAft>
                <a:spcPct val="0"/>
              </a:spcAft>
              <a:buClrTx/>
              <a:buSzTx/>
              <a:buFont typeface="Arial" charset="0"/>
              <a:buNone/>
              <a:tabLst>
                <a:tab pos="0" algn="l"/>
              </a:tabLst>
              <a:defRPr sz="2800"/>
            </a:lvl1pPr>
          </a:lstStyle>
          <a:p>
            <a:r>
              <a:rPr lang="en-GB" sz="2400" noProof="0" dirty="0">
                <a:solidFill>
                  <a:schemeClr val="bg1"/>
                </a:solidFill>
              </a:rPr>
              <a:t>Click to insert presenter’s name </a:t>
            </a:r>
            <a:br>
              <a:rPr lang="en-GB" sz="2400" noProof="0" dirty="0">
                <a:solidFill>
                  <a:schemeClr val="bg1"/>
                </a:solidFill>
              </a:rPr>
            </a:br>
            <a:r>
              <a:rPr lang="en-GB" sz="2400" noProof="0" dirty="0">
                <a:solidFill>
                  <a:schemeClr val="bg1"/>
                </a:solidFill>
              </a:rPr>
              <a:t>and email address</a:t>
            </a:r>
          </a:p>
        </p:txBody>
      </p:sp>
      <p:sp>
        <p:nvSpPr>
          <p:cNvPr id="6" name="Content Placeholder 2">
            <a:extLst>
              <a:ext uri="{FF2B5EF4-FFF2-40B4-BE49-F238E27FC236}">
                <a16:creationId xmlns:a16="http://schemas.microsoft.com/office/drawing/2014/main" id="{2DF531DD-62A3-CD4D-9A6F-4EDFD55FD329}"/>
              </a:ext>
            </a:extLst>
          </p:cNvPr>
          <p:cNvSpPr>
            <a:spLocks noGrp="1"/>
          </p:cNvSpPr>
          <p:nvPr>
            <p:ph idx="11" hasCustomPrompt="1"/>
          </p:nvPr>
        </p:nvSpPr>
        <p:spPr>
          <a:xfrm>
            <a:off x="8190185" y="213324"/>
            <a:ext cx="3897133" cy="2001988"/>
          </a:xfrm>
        </p:spPr>
        <p:txBody>
          <a:bodyPr/>
          <a:lstStyle>
            <a:lvl1pPr marL="0" marR="0" indent="0" algn="l" defTabSz="457200" rtl="0" eaLnBrk="0" fontAlgn="base" latinLnBrk="0" hangingPunct="0">
              <a:lnSpc>
                <a:spcPct val="120000"/>
              </a:lnSpc>
              <a:spcBef>
                <a:spcPct val="20000"/>
              </a:spcBef>
              <a:spcAft>
                <a:spcPct val="0"/>
              </a:spcAft>
              <a:buClrTx/>
              <a:buSzTx/>
              <a:buFont typeface="Arial"/>
              <a:buNone/>
              <a:tabLst>
                <a:tab pos="90488" algn="l"/>
              </a:tabLst>
              <a:defRPr sz="2000">
                <a:solidFill>
                  <a:srgbClr val="121948"/>
                </a:solidFill>
              </a:defRPr>
            </a:lvl1pPr>
            <a:lvl2pPr>
              <a:lnSpc>
                <a:spcPct val="120000"/>
              </a:lnSpc>
              <a:defRPr sz="2400">
                <a:solidFill>
                  <a:srgbClr val="121948"/>
                </a:solidFill>
              </a:defRPr>
            </a:lvl2pPr>
            <a:lvl3pPr>
              <a:lnSpc>
                <a:spcPct val="120000"/>
              </a:lnSpc>
              <a:defRPr sz="2200">
                <a:solidFill>
                  <a:srgbClr val="121948"/>
                </a:solidFill>
              </a:defRPr>
            </a:lvl3pPr>
            <a:lvl4pPr>
              <a:lnSpc>
                <a:spcPct val="120000"/>
              </a:lnSpc>
              <a:defRPr sz="2200">
                <a:solidFill>
                  <a:srgbClr val="121948"/>
                </a:solidFill>
              </a:defRPr>
            </a:lvl4pPr>
            <a:lvl5pPr>
              <a:lnSpc>
                <a:spcPct val="120000"/>
              </a:lnSpc>
              <a:defRPr sz="2200">
                <a:solidFill>
                  <a:srgbClr val="121948"/>
                </a:solidFill>
              </a:defRPr>
            </a:lvl5pPr>
          </a:lstStyle>
          <a:p>
            <a:pPr lvl="0"/>
            <a:r>
              <a:rPr lang="en-GB" noProof="0" dirty="0"/>
              <a:t>Click image icon below to insert project logo</a:t>
            </a:r>
          </a:p>
          <a:p>
            <a:pPr lvl="0"/>
            <a:endParaRPr lang="en-GB" noProof="0" dirty="0"/>
          </a:p>
        </p:txBody>
      </p:sp>
      <p:cxnSp>
        <p:nvCxnSpPr>
          <p:cNvPr id="2" name="Straight Connector 1">
            <a:extLst>
              <a:ext uri="{FF2B5EF4-FFF2-40B4-BE49-F238E27FC236}">
                <a16:creationId xmlns:a16="http://schemas.microsoft.com/office/drawing/2014/main" id="{8B7183C8-1746-462B-9C4C-A322A48C3C08}"/>
              </a:ext>
            </a:extLst>
          </p:cNvPr>
          <p:cNvCxnSpPr>
            <a:cxnSpLocks/>
          </p:cNvCxnSpPr>
          <p:nvPr userDrawn="1"/>
        </p:nvCxnSpPr>
        <p:spPr>
          <a:xfrm>
            <a:off x="6792028" y="2215312"/>
            <a:ext cx="0" cy="3946756"/>
          </a:xfrm>
          <a:prstGeom prst="line">
            <a:avLst/>
          </a:prstGeom>
          <a:ln w="9525">
            <a:solidFill>
              <a:srgbClr val="002060"/>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3">
            <a:extLst>
              <a:ext uri="{FF2B5EF4-FFF2-40B4-BE49-F238E27FC236}">
                <a16:creationId xmlns:a16="http://schemas.microsoft.com/office/drawing/2014/main" id="{0ED971D4-5359-4B41-594B-AAC978A6FB82}"/>
              </a:ext>
            </a:extLst>
          </p:cNvPr>
          <p:cNvSpPr>
            <a:spLocks noGrp="1"/>
          </p:cNvSpPr>
          <p:nvPr>
            <p:ph type="pic" sz="quarter" idx="10"/>
          </p:nvPr>
        </p:nvSpPr>
        <p:spPr>
          <a:xfrm>
            <a:off x="6980237" y="2396383"/>
            <a:ext cx="5107091" cy="3335792"/>
          </a:xfrm>
        </p:spPr>
        <p:txBody>
          <a:bodyPr/>
          <a:lstStyle/>
          <a:p>
            <a:r>
              <a:rPr lang="en-GB"/>
              <a:t>Click icon to add picture</a:t>
            </a:r>
          </a:p>
        </p:txBody>
      </p:sp>
    </p:spTree>
    <p:extLst>
      <p:ext uri="{BB962C8B-B14F-4D97-AF65-F5344CB8AC3E}">
        <p14:creationId xmlns:p14="http://schemas.microsoft.com/office/powerpoint/2010/main" val="2875637810"/>
      </p:ext>
    </p:extLst>
  </p:cSld>
  <p:clrMapOvr>
    <a:masterClrMapping/>
  </p:clrMapOvr>
  <p:extLst>
    <p:ext uri="{DCECCB84-F9BA-43D5-87BE-67443E8EF086}">
      <p15:sldGuideLst xmlns:p15="http://schemas.microsoft.com/office/powerpoint/2012/main">
        <p15:guide id="1" orient="horz" pos="2154">
          <p15:clr>
            <a:srgbClr val="FBAE40"/>
          </p15:clr>
        </p15:guide>
        <p15:guide id="2" pos="385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s/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367" y="138483"/>
            <a:ext cx="11681253" cy="993599"/>
          </a:xfrm>
        </p:spPr>
        <p:txBody>
          <a:bodyPr/>
          <a:lstStyle>
            <a:lvl1pPr>
              <a:defRPr sz="4000"/>
            </a:lvl1pPr>
          </a:lstStyle>
          <a:p>
            <a:r>
              <a:rPr lang="en-GB" noProof="0" dirty="0"/>
              <a:t>Overview of presentation</a:t>
            </a:r>
          </a:p>
        </p:txBody>
      </p:sp>
      <p:sp>
        <p:nvSpPr>
          <p:cNvPr id="3" name="Content Placeholder 2"/>
          <p:cNvSpPr>
            <a:spLocks noGrp="1"/>
          </p:cNvSpPr>
          <p:nvPr>
            <p:ph idx="1" hasCustomPrompt="1"/>
          </p:nvPr>
        </p:nvSpPr>
        <p:spPr>
          <a:xfrm>
            <a:off x="428367" y="1244108"/>
            <a:ext cx="11681253" cy="4843654"/>
          </a:xfrm>
        </p:spPr>
        <p:txBody>
          <a:bodyPr/>
          <a:lstStyle>
            <a:lvl1pPr marL="457200" marR="0" indent="-457200" algn="l" defTabSz="457200" rtl="0" eaLnBrk="0" fontAlgn="base" latinLnBrk="0" hangingPunct="0">
              <a:lnSpc>
                <a:spcPct val="120000"/>
              </a:lnSpc>
              <a:spcBef>
                <a:spcPct val="20000"/>
              </a:spcBef>
              <a:spcAft>
                <a:spcPct val="0"/>
              </a:spcAft>
              <a:buClrTx/>
              <a:buSzTx/>
              <a:buFont typeface="Arial"/>
              <a:buChar char="•"/>
              <a:tabLst>
                <a:tab pos="90488" algn="l"/>
              </a:tabLst>
              <a:defRPr sz="2600">
                <a:solidFill>
                  <a:srgbClr val="121948"/>
                </a:solidFill>
              </a:defRPr>
            </a:lvl1pPr>
            <a:lvl2pPr>
              <a:lnSpc>
                <a:spcPct val="120000"/>
              </a:lnSpc>
              <a:defRPr sz="2400">
                <a:solidFill>
                  <a:srgbClr val="121948"/>
                </a:solidFill>
              </a:defRPr>
            </a:lvl2pPr>
            <a:lvl3pPr>
              <a:lnSpc>
                <a:spcPct val="120000"/>
              </a:lnSpc>
              <a:defRPr sz="2200">
                <a:solidFill>
                  <a:srgbClr val="121948"/>
                </a:solidFill>
              </a:defRPr>
            </a:lvl3pPr>
            <a:lvl4pPr>
              <a:lnSpc>
                <a:spcPct val="120000"/>
              </a:lnSpc>
              <a:defRPr sz="2200">
                <a:solidFill>
                  <a:srgbClr val="121948"/>
                </a:solidFill>
              </a:defRPr>
            </a:lvl4pPr>
            <a:lvl5pPr>
              <a:lnSpc>
                <a:spcPct val="120000"/>
              </a:lnSpc>
              <a:defRPr sz="2200">
                <a:solidFill>
                  <a:srgbClr val="121948"/>
                </a:solidFill>
              </a:defRPr>
            </a:lvl5pPr>
          </a:lstStyle>
          <a:p>
            <a:pPr lvl="0"/>
            <a:r>
              <a:rPr lang="en-GB" noProof="0" dirty="0"/>
              <a:t>Click to edit text</a:t>
            </a:r>
          </a:p>
          <a:p>
            <a:pPr lvl="0"/>
            <a:endParaRPr lang="en-GB" noProof="0" dirty="0"/>
          </a:p>
        </p:txBody>
      </p:sp>
    </p:spTree>
    <p:extLst>
      <p:ext uri="{BB962C8B-B14F-4D97-AF65-F5344CB8AC3E}">
        <p14:creationId xmlns:p14="http://schemas.microsoft.com/office/powerpoint/2010/main" val="1952673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Main Presentation">
    <p:spTree>
      <p:nvGrpSpPr>
        <p:cNvPr id="1" name=""/>
        <p:cNvGrpSpPr/>
        <p:nvPr/>
      </p:nvGrpSpPr>
      <p:grpSpPr>
        <a:xfrm>
          <a:off x="0" y="0"/>
          <a:ext cx="0" cy="0"/>
          <a:chOff x="0" y="0"/>
          <a:chExt cx="0" cy="0"/>
        </a:xfrm>
      </p:grpSpPr>
      <p:sp>
        <p:nvSpPr>
          <p:cNvPr id="2" name="Title 1"/>
          <p:cNvSpPr>
            <a:spLocks noGrp="1"/>
          </p:cNvSpPr>
          <p:nvPr>
            <p:ph type="title"/>
          </p:nvPr>
        </p:nvSpPr>
        <p:spPr>
          <a:xfrm>
            <a:off x="428367" y="138483"/>
            <a:ext cx="11681253" cy="993599"/>
          </a:xfrm>
        </p:spPr>
        <p:txBody>
          <a:bodyPr/>
          <a:lstStyle>
            <a:lvl1pPr>
              <a:defRPr sz="4000"/>
            </a:lvl1pPr>
          </a:lstStyle>
          <a:p>
            <a:r>
              <a:rPr lang="en-GB" noProof="0"/>
              <a:t>Click to edit Master title style</a:t>
            </a:r>
            <a:endParaRPr lang="en-GB" noProof="0" dirty="0"/>
          </a:p>
        </p:txBody>
      </p:sp>
      <p:sp>
        <p:nvSpPr>
          <p:cNvPr id="3" name="Content Placeholder 2"/>
          <p:cNvSpPr>
            <a:spLocks noGrp="1"/>
          </p:cNvSpPr>
          <p:nvPr>
            <p:ph idx="1" hasCustomPrompt="1"/>
          </p:nvPr>
        </p:nvSpPr>
        <p:spPr>
          <a:xfrm>
            <a:off x="428367" y="1257914"/>
            <a:ext cx="11681253" cy="4829848"/>
          </a:xfrm>
        </p:spPr>
        <p:txBody>
          <a:bodyPr/>
          <a:lstStyle>
            <a:lvl1pPr marL="0" marR="0" indent="0" algn="l" defTabSz="457200" rtl="0" eaLnBrk="0" fontAlgn="base" latinLnBrk="0" hangingPunct="0">
              <a:lnSpc>
                <a:spcPct val="100000"/>
              </a:lnSpc>
              <a:spcBef>
                <a:spcPct val="20000"/>
              </a:spcBef>
              <a:spcAft>
                <a:spcPct val="0"/>
              </a:spcAft>
              <a:buClrTx/>
              <a:buSzTx/>
              <a:buFont typeface="Arial" charset="0"/>
              <a:buNone/>
              <a:tabLst>
                <a:tab pos="90488" algn="l"/>
              </a:tabLst>
              <a:defRPr sz="2600">
                <a:solidFill>
                  <a:srgbClr val="121948"/>
                </a:solidFill>
              </a:defRPr>
            </a:lvl1pPr>
            <a:lvl2pPr>
              <a:lnSpc>
                <a:spcPct val="100000"/>
              </a:lnSpc>
              <a:defRPr sz="2600">
                <a:solidFill>
                  <a:srgbClr val="121948"/>
                </a:solidFill>
              </a:defRPr>
            </a:lvl2pPr>
            <a:lvl3pPr>
              <a:lnSpc>
                <a:spcPct val="100000"/>
              </a:lnSpc>
              <a:defRPr sz="2600">
                <a:solidFill>
                  <a:srgbClr val="121948"/>
                </a:solidFill>
              </a:defRPr>
            </a:lvl3pPr>
            <a:lvl4pPr>
              <a:lnSpc>
                <a:spcPct val="100000"/>
              </a:lnSpc>
              <a:defRPr sz="2600">
                <a:solidFill>
                  <a:srgbClr val="121948"/>
                </a:solidFill>
              </a:defRPr>
            </a:lvl4pPr>
            <a:lvl5pPr>
              <a:lnSpc>
                <a:spcPct val="100000"/>
              </a:lnSpc>
              <a:defRPr sz="2600">
                <a:solidFill>
                  <a:srgbClr val="121948"/>
                </a:solidFill>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429761701"/>
      </p:ext>
    </p:extLst>
  </p:cSld>
  <p:clrMapOvr>
    <a:masterClrMapping/>
  </p:clrMapOvr>
  <p:extLst>
    <p:ext uri="{DCECCB84-F9BA-43D5-87BE-67443E8EF086}">
      <p15:sldGuideLst xmlns:p15="http://schemas.microsoft.com/office/powerpoint/2012/main">
        <p15:guide id="1" orient="horz" pos="2154">
          <p15:clr>
            <a:srgbClr val="FBAE40"/>
          </p15:clr>
        </p15:guide>
        <p15:guide id="2" pos="385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ain text image content">
    <p:spTree>
      <p:nvGrpSpPr>
        <p:cNvPr id="1" name=""/>
        <p:cNvGrpSpPr/>
        <p:nvPr/>
      </p:nvGrpSpPr>
      <p:grpSpPr>
        <a:xfrm>
          <a:off x="0" y="0"/>
          <a:ext cx="0" cy="0"/>
          <a:chOff x="0" y="0"/>
          <a:chExt cx="0" cy="0"/>
        </a:xfrm>
      </p:grpSpPr>
      <p:sp>
        <p:nvSpPr>
          <p:cNvPr id="2" name="Title 1"/>
          <p:cNvSpPr>
            <a:spLocks noGrp="1"/>
          </p:cNvSpPr>
          <p:nvPr>
            <p:ph type="title"/>
          </p:nvPr>
        </p:nvSpPr>
        <p:spPr>
          <a:xfrm>
            <a:off x="428367" y="138483"/>
            <a:ext cx="11681240" cy="993599"/>
          </a:xfrm>
        </p:spPr>
        <p:txBody>
          <a:bodyPr/>
          <a:lstStyle>
            <a:lvl1pPr>
              <a:defRPr sz="4000"/>
            </a:lvl1pPr>
          </a:lstStyle>
          <a:p>
            <a:r>
              <a:rPr lang="en-GB" noProof="0"/>
              <a:t>Click to edit Master title style</a:t>
            </a:r>
            <a:endParaRPr lang="en-GB" noProof="0" dirty="0"/>
          </a:p>
        </p:txBody>
      </p:sp>
      <p:sp>
        <p:nvSpPr>
          <p:cNvPr id="3" name="Content Placeholder 2"/>
          <p:cNvSpPr>
            <a:spLocks noGrp="1"/>
          </p:cNvSpPr>
          <p:nvPr>
            <p:ph idx="1" hasCustomPrompt="1"/>
          </p:nvPr>
        </p:nvSpPr>
        <p:spPr>
          <a:xfrm>
            <a:off x="428366" y="1495900"/>
            <a:ext cx="6085449" cy="4542762"/>
          </a:xfrm>
        </p:spPr>
        <p:txBody>
          <a:bodyPr/>
          <a:lstStyle>
            <a:lvl1pPr marL="0" marR="0" indent="0" algn="l" defTabSz="457200" rtl="0" eaLnBrk="0" fontAlgn="base" latinLnBrk="0" hangingPunct="0">
              <a:lnSpc>
                <a:spcPct val="100000"/>
              </a:lnSpc>
              <a:spcBef>
                <a:spcPct val="20000"/>
              </a:spcBef>
              <a:spcAft>
                <a:spcPct val="0"/>
              </a:spcAft>
              <a:buClrTx/>
              <a:buSzTx/>
              <a:buFont typeface="Arial" charset="0"/>
              <a:buNone/>
              <a:tabLst>
                <a:tab pos="90488" algn="l"/>
              </a:tabLst>
              <a:defRPr sz="2600">
                <a:solidFill>
                  <a:srgbClr val="121948"/>
                </a:solidFill>
              </a:defRPr>
            </a:lvl1pPr>
            <a:lvl2pPr>
              <a:lnSpc>
                <a:spcPct val="100000"/>
              </a:lnSpc>
              <a:defRPr sz="2600">
                <a:solidFill>
                  <a:srgbClr val="121948"/>
                </a:solidFill>
              </a:defRPr>
            </a:lvl2pPr>
            <a:lvl3pPr>
              <a:lnSpc>
                <a:spcPct val="100000"/>
              </a:lnSpc>
              <a:defRPr sz="2600">
                <a:solidFill>
                  <a:srgbClr val="121948"/>
                </a:solidFill>
              </a:defRPr>
            </a:lvl3pPr>
            <a:lvl4pPr>
              <a:lnSpc>
                <a:spcPct val="100000"/>
              </a:lnSpc>
              <a:defRPr sz="2600">
                <a:solidFill>
                  <a:srgbClr val="121948"/>
                </a:solidFill>
              </a:defRPr>
            </a:lvl4pPr>
            <a:lvl5pPr>
              <a:lnSpc>
                <a:spcPct val="120000"/>
              </a:lnSpc>
              <a:defRPr sz="2400">
                <a:solidFill>
                  <a:srgbClr val="121948"/>
                </a:solidFill>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p:txBody>
      </p:sp>
      <p:cxnSp>
        <p:nvCxnSpPr>
          <p:cNvPr id="5" name="Straight Connector 4">
            <a:extLst>
              <a:ext uri="{FF2B5EF4-FFF2-40B4-BE49-F238E27FC236}">
                <a16:creationId xmlns:a16="http://schemas.microsoft.com/office/drawing/2014/main" id="{8C8FC314-DB94-0051-4513-1F1C0C53A1A0}"/>
              </a:ext>
            </a:extLst>
          </p:cNvPr>
          <p:cNvCxnSpPr>
            <a:cxnSpLocks/>
          </p:cNvCxnSpPr>
          <p:nvPr userDrawn="1"/>
        </p:nvCxnSpPr>
        <p:spPr>
          <a:xfrm>
            <a:off x="6792028" y="1360589"/>
            <a:ext cx="0" cy="480147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a:extLst>
              <a:ext uri="{FF2B5EF4-FFF2-40B4-BE49-F238E27FC236}">
                <a16:creationId xmlns:a16="http://schemas.microsoft.com/office/drawing/2014/main" id="{A24341F8-6F9D-52D4-0619-C47C5B87221E}"/>
              </a:ext>
            </a:extLst>
          </p:cNvPr>
          <p:cNvSpPr>
            <a:spLocks noGrp="1"/>
          </p:cNvSpPr>
          <p:nvPr>
            <p:ph type="pic" sz="quarter" idx="10"/>
          </p:nvPr>
        </p:nvSpPr>
        <p:spPr>
          <a:xfrm>
            <a:off x="6997700" y="1498600"/>
            <a:ext cx="5111914" cy="4540061"/>
          </a:xfrm>
        </p:spPr>
        <p:txBody>
          <a:bodyPr/>
          <a:lstStyle/>
          <a:p>
            <a:r>
              <a:rPr lang="en-GB"/>
              <a:t>Click icon to add picture</a:t>
            </a:r>
          </a:p>
        </p:txBody>
      </p:sp>
    </p:spTree>
    <p:extLst>
      <p:ext uri="{BB962C8B-B14F-4D97-AF65-F5344CB8AC3E}">
        <p14:creationId xmlns:p14="http://schemas.microsoft.com/office/powerpoint/2010/main" val="2051754449"/>
      </p:ext>
    </p:extLst>
  </p:cSld>
  <p:clrMapOvr>
    <a:masterClrMapping/>
  </p:clrMapOvr>
  <p:extLst>
    <p:ext uri="{DCECCB84-F9BA-43D5-87BE-67443E8EF086}">
      <p15:sldGuideLst xmlns:p15="http://schemas.microsoft.com/office/powerpoint/2012/main">
        <p15:guide id="1" orient="horz" pos="2154">
          <p15:clr>
            <a:srgbClr val="FBAE40"/>
          </p15:clr>
        </p15:guide>
        <p15:guide id="2" pos="385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in multip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GB" noProof="0"/>
              <a:t>Click to edit Master title style</a:t>
            </a:r>
            <a:endParaRPr lang="en-GB" noProof="0" dirty="0"/>
          </a:p>
        </p:txBody>
      </p:sp>
      <p:sp>
        <p:nvSpPr>
          <p:cNvPr id="3" name="Content Placeholder 2"/>
          <p:cNvSpPr>
            <a:spLocks noGrp="1"/>
          </p:cNvSpPr>
          <p:nvPr>
            <p:ph idx="1" hasCustomPrompt="1"/>
          </p:nvPr>
        </p:nvSpPr>
        <p:spPr>
          <a:xfrm>
            <a:off x="363616" y="1495900"/>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dirty="0"/>
              <a:t>Click to edit text</a:t>
            </a:r>
          </a:p>
        </p:txBody>
      </p:sp>
      <p:sp>
        <p:nvSpPr>
          <p:cNvPr id="9" name="Content Placeholder 2">
            <a:extLst>
              <a:ext uri="{FF2B5EF4-FFF2-40B4-BE49-F238E27FC236}">
                <a16:creationId xmlns:a16="http://schemas.microsoft.com/office/drawing/2014/main" id="{93706069-AA21-2546-AA3F-98DBCF23F3EF}"/>
              </a:ext>
            </a:extLst>
          </p:cNvPr>
          <p:cNvSpPr>
            <a:spLocks noGrp="1"/>
          </p:cNvSpPr>
          <p:nvPr>
            <p:ph idx="11" hasCustomPrompt="1"/>
          </p:nvPr>
        </p:nvSpPr>
        <p:spPr>
          <a:xfrm>
            <a:off x="4256956" y="1495900"/>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dirty="0"/>
              <a:t>Click to edit text</a:t>
            </a:r>
          </a:p>
        </p:txBody>
      </p:sp>
      <p:sp>
        <p:nvSpPr>
          <p:cNvPr id="15" name="Content Placeholder 2">
            <a:extLst>
              <a:ext uri="{FF2B5EF4-FFF2-40B4-BE49-F238E27FC236}">
                <a16:creationId xmlns:a16="http://schemas.microsoft.com/office/drawing/2014/main" id="{C0525503-231D-C649-9244-CF46E5E9F28A}"/>
              </a:ext>
            </a:extLst>
          </p:cNvPr>
          <p:cNvSpPr>
            <a:spLocks noGrp="1"/>
          </p:cNvSpPr>
          <p:nvPr>
            <p:ph idx="12" hasCustomPrompt="1"/>
          </p:nvPr>
        </p:nvSpPr>
        <p:spPr>
          <a:xfrm>
            <a:off x="8162996" y="1495900"/>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dirty="0"/>
              <a:t>Click to edit text</a:t>
            </a:r>
          </a:p>
        </p:txBody>
      </p:sp>
      <p:sp>
        <p:nvSpPr>
          <p:cNvPr id="16" name="Content Placeholder 2">
            <a:extLst>
              <a:ext uri="{FF2B5EF4-FFF2-40B4-BE49-F238E27FC236}">
                <a16:creationId xmlns:a16="http://schemas.microsoft.com/office/drawing/2014/main" id="{7E478753-8A6C-C146-AA30-589CB8724942}"/>
              </a:ext>
            </a:extLst>
          </p:cNvPr>
          <p:cNvSpPr>
            <a:spLocks noGrp="1"/>
          </p:cNvSpPr>
          <p:nvPr>
            <p:ph idx="13" hasCustomPrompt="1"/>
          </p:nvPr>
        </p:nvSpPr>
        <p:spPr>
          <a:xfrm>
            <a:off x="363616" y="2587811"/>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dirty="0"/>
              <a:t>Click to edit text</a:t>
            </a:r>
          </a:p>
        </p:txBody>
      </p:sp>
      <p:sp>
        <p:nvSpPr>
          <p:cNvPr id="17" name="Content Placeholder 2">
            <a:extLst>
              <a:ext uri="{FF2B5EF4-FFF2-40B4-BE49-F238E27FC236}">
                <a16:creationId xmlns:a16="http://schemas.microsoft.com/office/drawing/2014/main" id="{3611A6FA-D761-AA47-AB74-282E90EB2208}"/>
              </a:ext>
            </a:extLst>
          </p:cNvPr>
          <p:cNvSpPr>
            <a:spLocks noGrp="1"/>
          </p:cNvSpPr>
          <p:nvPr>
            <p:ph idx="14" hasCustomPrompt="1"/>
          </p:nvPr>
        </p:nvSpPr>
        <p:spPr>
          <a:xfrm>
            <a:off x="4256956" y="2587811"/>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dirty="0"/>
              <a:t>Click to edit text</a:t>
            </a:r>
          </a:p>
        </p:txBody>
      </p:sp>
      <p:sp>
        <p:nvSpPr>
          <p:cNvPr id="18" name="Content Placeholder 2">
            <a:extLst>
              <a:ext uri="{FF2B5EF4-FFF2-40B4-BE49-F238E27FC236}">
                <a16:creationId xmlns:a16="http://schemas.microsoft.com/office/drawing/2014/main" id="{52114C98-0303-BF43-995F-A108A49931A2}"/>
              </a:ext>
            </a:extLst>
          </p:cNvPr>
          <p:cNvSpPr>
            <a:spLocks noGrp="1"/>
          </p:cNvSpPr>
          <p:nvPr>
            <p:ph idx="15" hasCustomPrompt="1"/>
          </p:nvPr>
        </p:nvSpPr>
        <p:spPr>
          <a:xfrm>
            <a:off x="8162996" y="2587811"/>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dirty="0"/>
              <a:t>Click to edit text</a:t>
            </a:r>
          </a:p>
        </p:txBody>
      </p:sp>
      <p:sp>
        <p:nvSpPr>
          <p:cNvPr id="28" name="Content Placeholder 2">
            <a:extLst>
              <a:ext uri="{FF2B5EF4-FFF2-40B4-BE49-F238E27FC236}">
                <a16:creationId xmlns:a16="http://schemas.microsoft.com/office/drawing/2014/main" id="{044AAA89-04CC-6A48-B280-495A00265E87}"/>
              </a:ext>
            </a:extLst>
          </p:cNvPr>
          <p:cNvSpPr>
            <a:spLocks noGrp="1"/>
          </p:cNvSpPr>
          <p:nvPr>
            <p:ph idx="16" hasCustomPrompt="1"/>
          </p:nvPr>
        </p:nvSpPr>
        <p:spPr>
          <a:xfrm>
            <a:off x="363616" y="3679722"/>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dirty="0"/>
              <a:t>Click to edit text</a:t>
            </a:r>
          </a:p>
        </p:txBody>
      </p:sp>
      <p:sp>
        <p:nvSpPr>
          <p:cNvPr id="29" name="Content Placeholder 2">
            <a:extLst>
              <a:ext uri="{FF2B5EF4-FFF2-40B4-BE49-F238E27FC236}">
                <a16:creationId xmlns:a16="http://schemas.microsoft.com/office/drawing/2014/main" id="{25707533-F366-EC45-9099-374479C0CD56}"/>
              </a:ext>
            </a:extLst>
          </p:cNvPr>
          <p:cNvSpPr>
            <a:spLocks noGrp="1"/>
          </p:cNvSpPr>
          <p:nvPr>
            <p:ph idx="17" hasCustomPrompt="1"/>
          </p:nvPr>
        </p:nvSpPr>
        <p:spPr>
          <a:xfrm>
            <a:off x="4256956" y="3679722"/>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dirty="0"/>
              <a:t>Click to edit text</a:t>
            </a:r>
          </a:p>
        </p:txBody>
      </p:sp>
      <p:sp>
        <p:nvSpPr>
          <p:cNvPr id="30" name="Content Placeholder 2">
            <a:extLst>
              <a:ext uri="{FF2B5EF4-FFF2-40B4-BE49-F238E27FC236}">
                <a16:creationId xmlns:a16="http://schemas.microsoft.com/office/drawing/2014/main" id="{B3F2DB86-1176-C644-B68B-F12D7BFFF555}"/>
              </a:ext>
            </a:extLst>
          </p:cNvPr>
          <p:cNvSpPr>
            <a:spLocks noGrp="1"/>
          </p:cNvSpPr>
          <p:nvPr>
            <p:ph idx="18" hasCustomPrompt="1"/>
          </p:nvPr>
        </p:nvSpPr>
        <p:spPr>
          <a:xfrm>
            <a:off x="8162996" y="3679722"/>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dirty="0"/>
              <a:t>Click to edit text</a:t>
            </a:r>
          </a:p>
        </p:txBody>
      </p:sp>
      <p:sp>
        <p:nvSpPr>
          <p:cNvPr id="31" name="Content Placeholder 2">
            <a:extLst>
              <a:ext uri="{FF2B5EF4-FFF2-40B4-BE49-F238E27FC236}">
                <a16:creationId xmlns:a16="http://schemas.microsoft.com/office/drawing/2014/main" id="{6B48920F-BA66-0E44-AC76-E356CBAC726A}"/>
              </a:ext>
            </a:extLst>
          </p:cNvPr>
          <p:cNvSpPr>
            <a:spLocks noGrp="1"/>
          </p:cNvSpPr>
          <p:nvPr>
            <p:ph idx="19" hasCustomPrompt="1"/>
          </p:nvPr>
        </p:nvSpPr>
        <p:spPr>
          <a:xfrm>
            <a:off x="363616" y="4771633"/>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dirty="0"/>
              <a:t>Click to edit text</a:t>
            </a:r>
          </a:p>
        </p:txBody>
      </p:sp>
      <p:sp>
        <p:nvSpPr>
          <p:cNvPr id="32" name="Content Placeholder 2">
            <a:extLst>
              <a:ext uri="{FF2B5EF4-FFF2-40B4-BE49-F238E27FC236}">
                <a16:creationId xmlns:a16="http://schemas.microsoft.com/office/drawing/2014/main" id="{64F3EC9D-FD2C-D542-8052-294F77116E25}"/>
              </a:ext>
            </a:extLst>
          </p:cNvPr>
          <p:cNvSpPr>
            <a:spLocks noGrp="1"/>
          </p:cNvSpPr>
          <p:nvPr>
            <p:ph idx="20" hasCustomPrompt="1"/>
          </p:nvPr>
        </p:nvSpPr>
        <p:spPr>
          <a:xfrm>
            <a:off x="4256956" y="4771633"/>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dirty="0"/>
              <a:t>Click to edit text</a:t>
            </a:r>
          </a:p>
        </p:txBody>
      </p:sp>
      <p:sp>
        <p:nvSpPr>
          <p:cNvPr id="33" name="Content Placeholder 2">
            <a:extLst>
              <a:ext uri="{FF2B5EF4-FFF2-40B4-BE49-F238E27FC236}">
                <a16:creationId xmlns:a16="http://schemas.microsoft.com/office/drawing/2014/main" id="{F1351008-A73E-BE4A-8478-140AFC51E6EF}"/>
              </a:ext>
            </a:extLst>
          </p:cNvPr>
          <p:cNvSpPr>
            <a:spLocks noGrp="1"/>
          </p:cNvSpPr>
          <p:nvPr>
            <p:ph idx="21" hasCustomPrompt="1"/>
          </p:nvPr>
        </p:nvSpPr>
        <p:spPr>
          <a:xfrm>
            <a:off x="8162996" y="4771633"/>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dirty="0"/>
              <a:t>Click to edit text</a:t>
            </a:r>
          </a:p>
        </p:txBody>
      </p:sp>
    </p:spTree>
    <p:extLst>
      <p:ext uri="{BB962C8B-B14F-4D97-AF65-F5344CB8AC3E}">
        <p14:creationId xmlns:p14="http://schemas.microsoft.com/office/powerpoint/2010/main" val="3025291011"/>
      </p:ext>
    </p:extLst>
  </p:cSld>
  <p:clrMapOvr>
    <a:masterClrMapping/>
  </p:clrMapOvr>
  <p:extLst>
    <p:ext uri="{DCECCB84-F9BA-43D5-87BE-67443E8EF086}">
      <p15:sldGuideLst xmlns:p15="http://schemas.microsoft.com/office/powerpoint/2012/main">
        <p15:guide id="1" orient="horz" pos="2154">
          <p15:clr>
            <a:srgbClr val="FBAE40"/>
          </p15:clr>
        </p15:guide>
        <p15:guide id="2" pos="38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Main Presentation">
    <p:spTree>
      <p:nvGrpSpPr>
        <p:cNvPr id="1" name=""/>
        <p:cNvGrpSpPr/>
        <p:nvPr/>
      </p:nvGrpSpPr>
      <p:grpSpPr>
        <a:xfrm>
          <a:off x="0" y="0"/>
          <a:ext cx="0" cy="0"/>
          <a:chOff x="0" y="0"/>
          <a:chExt cx="0" cy="0"/>
        </a:xfrm>
      </p:grpSpPr>
      <p:sp>
        <p:nvSpPr>
          <p:cNvPr id="2" name="Title 1"/>
          <p:cNvSpPr>
            <a:spLocks noGrp="1"/>
          </p:cNvSpPr>
          <p:nvPr>
            <p:ph type="title"/>
          </p:nvPr>
        </p:nvSpPr>
        <p:spPr>
          <a:xfrm>
            <a:off x="428367" y="138483"/>
            <a:ext cx="11681253" cy="993599"/>
          </a:xfrm>
        </p:spPr>
        <p:txBody>
          <a:bodyPr/>
          <a:lstStyle>
            <a:lvl1pPr>
              <a:defRPr sz="4000"/>
            </a:lvl1pPr>
          </a:lstStyle>
          <a:p>
            <a:r>
              <a:rPr lang="en-GB" noProof="0"/>
              <a:t>Click to edit Master title style</a:t>
            </a:r>
          </a:p>
        </p:txBody>
      </p:sp>
      <p:sp>
        <p:nvSpPr>
          <p:cNvPr id="3" name="Content Placeholder 2"/>
          <p:cNvSpPr>
            <a:spLocks noGrp="1"/>
          </p:cNvSpPr>
          <p:nvPr>
            <p:ph idx="1" hasCustomPrompt="1"/>
          </p:nvPr>
        </p:nvSpPr>
        <p:spPr>
          <a:xfrm>
            <a:off x="428367" y="1257914"/>
            <a:ext cx="11681253" cy="4829848"/>
          </a:xfrm>
        </p:spPr>
        <p:txBody>
          <a:bodyPr/>
          <a:lstStyle>
            <a:lvl1pPr marL="0" marR="0" indent="0" algn="l" defTabSz="457200" rtl="0" eaLnBrk="0" fontAlgn="base" latinLnBrk="0" hangingPunct="0">
              <a:lnSpc>
                <a:spcPct val="100000"/>
              </a:lnSpc>
              <a:spcBef>
                <a:spcPct val="20000"/>
              </a:spcBef>
              <a:spcAft>
                <a:spcPct val="0"/>
              </a:spcAft>
              <a:buClrTx/>
              <a:buSzTx/>
              <a:buFont typeface="Arial" charset="0"/>
              <a:buNone/>
              <a:tabLst>
                <a:tab pos="90488" algn="l"/>
              </a:tabLst>
              <a:defRPr sz="2600">
                <a:solidFill>
                  <a:srgbClr val="121948"/>
                </a:solidFill>
              </a:defRPr>
            </a:lvl1pPr>
            <a:lvl2pPr>
              <a:lnSpc>
                <a:spcPct val="100000"/>
              </a:lnSpc>
              <a:defRPr sz="2600">
                <a:solidFill>
                  <a:srgbClr val="121948"/>
                </a:solidFill>
              </a:defRPr>
            </a:lvl2pPr>
            <a:lvl3pPr>
              <a:lnSpc>
                <a:spcPct val="100000"/>
              </a:lnSpc>
              <a:defRPr sz="2600">
                <a:solidFill>
                  <a:srgbClr val="121948"/>
                </a:solidFill>
              </a:defRPr>
            </a:lvl3pPr>
            <a:lvl4pPr>
              <a:lnSpc>
                <a:spcPct val="100000"/>
              </a:lnSpc>
              <a:defRPr sz="2600">
                <a:solidFill>
                  <a:srgbClr val="121948"/>
                </a:solidFill>
              </a:defRPr>
            </a:lvl4pPr>
            <a:lvl5pPr>
              <a:lnSpc>
                <a:spcPct val="100000"/>
              </a:lnSpc>
              <a:defRPr sz="2600">
                <a:solidFill>
                  <a:srgbClr val="121948"/>
                </a:solidFill>
              </a:defRPr>
            </a:lvl5pPr>
          </a:lstStyle>
          <a:p>
            <a:pPr lvl="0"/>
            <a:r>
              <a:rPr lang="en-GB" noProof="0"/>
              <a:t>Click to edit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800236240"/>
      </p:ext>
    </p:extLst>
  </p:cSld>
  <p:clrMapOvr>
    <a:masterClrMapping/>
  </p:clrMapOvr>
  <p:extLst>
    <p:ext uri="{DCECCB84-F9BA-43D5-87BE-67443E8EF086}">
      <p15:sldGuideLst xmlns:p15="http://schemas.microsoft.com/office/powerpoint/2012/main">
        <p15:guide id="1" orient="horz" pos="2154" userDrawn="1">
          <p15:clr>
            <a:srgbClr val="FBAE40"/>
          </p15:clr>
        </p15:guide>
        <p15:guide id="2" pos="385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in two title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3906" y="219763"/>
            <a:ext cx="5557795" cy="993599"/>
          </a:xfrm>
        </p:spPr>
        <p:txBody>
          <a:bodyPr/>
          <a:lstStyle>
            <a:lvl1pPr>
              <a:defRPr sz="4000"/>
            </a:lvl1pPr>
          </a:lstStyle>
          <a:p>
            <a:r>
              <a:rPr lang="en-GB" noProof="0"/>
              <a:t>Click to edit Master title style</a:t>
            </a:r>
            <a:endParaRPr lang="en-GB" noProof="0" dirty="0"/>
          </a:p>
        </p:txBody>
      </p:sp>
      <p:sp>
        <p:nvSpPr>
          <p:cNvPr id="3" name="Content Placeholder 2"/>
          <p:cNvSpPr>
            <a:spLocks noGrp="1"/>
          </p:cNvSpPr>
          <p:nvPr>
            <p:ph idx="1" hasCustomPrompt="1"/>
          </p:nvPr>
        </p:nvSpPr>
        <p:spPr>
          <a:xfrm>
            <a:off x="436605" y="1495900"/>
            <a:ext cx="5557795" cy="4600102"/>
          </a:xfrm>
        </p:spPr>
        <p:txBody>
          <a:bodyPr/>
          <a:lstStyle>
            <a:lvl1pPr marL="0" marR="0" indent="0" algn="l" defTabSz="457200" rtl="0" eaLnBrk="0" fontAlgn="base" latinLnBrk="0" hangingPunct="0">
              <a:lnSpc>
                <a:spcPct val="100000"/>
              </a:lnSpc>
              <a:spcBef>
                <a:spcPct val="20000"/>
              </a:spcBef>
              <a:spcAft>
                <a:spcPct val="0"/>
              </a:spcAft>
              <a:buClrTx/>
              <a:buSzTx/>
              <a:buFont typeface="Arial" charset="0"/>
              <a:buNone/>
              <a:tabLst>
                <a:tab pos="90488" algn="l"/>
              </a:tabLst>
              <a:defRPr sz="2600">
                <a:solidFill>
                  <a:srgbClr val="121948"/>
                </a:solidFill>
              </a:defRPr>
            </a:lvl1pPr>
            <a:lvl2pPr>
              <a:lnSpc>
                <a:spcPct val="100000"/>
              </a:lnSpc>
              <a:defRPr sz="2600">
                <a:solidFill>
                  <a:srgbClr val="121948"/>
                </a:solidFill>
              </a:defRPr>
            </a:lvl2pPr>
            <a:lvl3pPr>
              <a:lnSpc>
                <a:spcPct val="100000"/>
              </a:lnSpc>
              <a:defRPr sz="2600">
                <a:solidFill>
                  <a:srgbClr val="121948"/>
                </a:solidFill>
              </a:defRPr>
            </a:lvl3pPr>
            <a:lvl4pPr>
              <a:lnSpc>
                <a:spcPct val="100000"/>
              </a:lnSpc>
              <a:defRPr sz="2600">
                <a:solidFill>
                  <a:srgbClr val="121948"/>
                </a:solidFill>
              </a:defRPr>
            </a:lvl4pPr>
            <a:lvl5pPr>
              <a:lnSpc>
                <a:spcPct val="120000"/>
              </a:lnSpc>
              <a:defRPr sz="2400">
                <a:solidFill>
                  <a:srgbClr val="121948"/>
                </a:solidFill>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p:txBody>
      </p:sp>
      <p:sp>
        <p:nvSpPr>
          <p:cNvPr id="6" name="Text Placeholder 5">
            <a:extLst>
              <a:ext uri="{FF2B5EF4-FFF2-40B4-BE49-F238E27FC236}">
                <a16:creationId xmlns:a16="http://schemas.microsoft.com/office/drawing/2014/main" id="{C4083FE0-9663-3249-982F-6E88FD3937BE}"/>
              </a:ext>
            </a:extLst>
          </p:cNvPr>
          <p:cNvSpPr>
            <a:spLocks noGrp="1"/>
          </p:cNvSpPr>
          <p:nvPr>
            <p:ph type="body" sz="quarter" idx="10"/>
          </p:nvPr>
        </p:nvSpPr>
        <p:spPr>
          <a:xfrm>
            <a:off x="6262688" y="219763"/>
            <a:ext cx="5846934" cy="993598"/>
          </a:xfrm>
        </p:spPr>
        <p:txBody>
          <a:bodyPr anchor="ctr" anchorCtr="0"/>
          <a:lstStyle>
            <a:lvl1pPr>
              <a:lnSpc>
                <a:spcPct val="100000"/>
              </a:lnSpc>
              <a:defRPr sz="4000" b="1"/>
            </a:lvl1pPr>
          </a:lstStyle>
          <a:p>
            <a:pPr lvl="0"/>
            <a:r>
              <a:rPr lang="en-GB"/>
              <a:t>Click to edit Master text styles</a:t>
            </a:r>
          </a:p>
        </p:txBody>
      </p:sp>
      <p:sp>
        <p:nvSpPr>
          <p:cNvPr id="10" name="Content Placeholder 2">
            <a:extLst>
              <a:ext uri="{FF2B5EF4-FFF2-40B4-BE49-F238E27FC236}">
                <a16:creationId xmlns:a16="http://schemas.microsoft.com/office/drawing/2014/main" id="{A57256C2-996E-C54C-97B7-CC1BB8FEFED3}"/>
              </a:ext>
            </a:extLst>
          </p:cNvPr>
          <p:cNvSpPr>
            <a:spLocks noGrp="1"/>
          </p:cNvSpPr>
          <p:nvPr>
            <p:ph idx="11" hasCustomPrompt="1"/>
          </p:nvPr>
        </p:nvSpPr>
        <p:spPr>
          <a:xfrm>
            <a:off x="6262688" y="1495899"/>
            <a:ext cx="5846934" cy="4600102"/>
          </a:xfrm>
        </p:spPr>
        <p:txBody>
          <a:bodyPr/>
          <a:lstStyle>
            <a:lvl1pPr marL="0" marR="0" indent="0" algn="l" defTabSz="457200" rtl="0" eaLnBrk="0" fontAlgn="base" latinLnBrk="0" hangingPunct="0">
              <a:lnSpc>
                <a:spcPct val="100000"/>
              </a:lnSpc>
              <a:spcBef>
                <a:spcPct val="20000"/>
              </a:spcBef>
              <a:spcAft>
                <a:spcPct val="0"/>
              </a:spcAft>
              <a:buClrTx/>
              <a:buSzTx/>
              <a:buFont typeface="Arial" charset="0"/>
              <a:buNone/>
              <a:tabLst>
                <a:tab pos="90488" algn="l"/>
              </a:tabLst>
              <a:defRPr sz="2600">
                <a:solidFill>
                  <a:srgbClr val="121948"/>
                </a:solidFill>
              </a:defRPr>
            </a:lvl1pPr>
            <a:lvl2pPr>
              <a:lnSpc>
                <a:spcPct val="100000"/>
              </a:lnSpc>
              <a:defRPr sz="2600">
                <a:solidFill>
                  <a:srgbClr val="121948"/>
                </a:solidFill>
              </a:defRPr>
            </a:lvl2pPr>
            <a:lvl3pPr>
              <a:lnSpc>
                <a:spcPct val="100000"/>
              </a:lnSpc>
              <a:defRPr sz="2600">
                <a:solidFill>
                  <a:srgbClr val="121948"/>
                </a:solidFill>
              </a:defRPr>
            </a:lvl3pPr>
            <a:lvl4pPr>
              <a:lnSpc>
                <a:spcPct val="100000"/>
              </a:lnSpc>
              <a:defRPr sz="2600">
                <a:solidFill>
                  <a:srgbClr val="121948"/>
                </a:solidFill>
              </a:defRPr>
            </a:lvl4pPr>
            <a:lvl5pPr>
              <a:lnSpc>
                <a:spcPct val="120000"/>
              </a:lnSpc>
              <a:defRPr sz="2400">
                <a:solidFill>
                  <a:srgbClr val="121948"/>
                </a:solidFill>
              </a:defRPr>
            </a:lvl5pPr>
          </a:lstStyle>
          <a:p>
            <a:pPr lvl="0"/>
            <a:r>
              <a:rPr lang="en-GB" noProof="0" dirty="0"/>
              <a:t>Click to edit text</a:t>
            </a:r>
          </a:p>
          <a:p>
            <a:pPr lvl="1"/>
            <a:r>
              <a:rPr lang="en-GB" noProof="0" dirty="0"/>
              <a:t>Second level</a:t>
            </a:r>
          </a:p>
          <a:p>
            <a:pPr lvl="2"/>
            <a:r>
              <a:rPr lang="en-GB" noProof="0" dirty="0"/>
              <a:t>Third level</a:t>
            </a:r>
          </a:p>
          <a:p>
            <a:pPr lvl="3"/>
            <a:r>
              <a:rPr lang="en-GB" noProof="0" dirty="0"/>
              <a:t>Fourth level</a:t>
            </a:r>
          </a:p>
        </p:txBody>
      </p:sp>
    </p:spTree>
    <p:extLst>
      <p:ext uri="{BB962C8B-B14F-4D97-AF65-F5344CB8AC3E}">
        <p14:creationId xmlns:p14="http://schemas.microsoft.com/office/powerpoint/2010/main" val="2742301868"/>
      </p:ext>
    </p:extLst>
  </p:cSld>
  <p:clrMapOvr>
    <a:masterClrMapping/>
  </p:clrMapOvr>
  <p:extLst>
    <p:ext uri="{DCECCB84-F9BA-43D5-87BE-67443E8EF086}">
      <p15:sldGuideLst xmlns:p15="http://schemas.microsoft.com/office/powerpoint/2012/main">
        <p15:guide id="1" orient="horz" pos="2154">
          <p15:clr>
            <a:srgbClr val="FBAE40"/>
          </p15:clr>
        </p15:guide>
        <p15:guide id="2" pos="385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892" y="5459039"/>
            <a:ext cx="11681254" cy="638921"/>
          </a:xfrm>
        </p:spPr>
        <p:txBody>
          <a:bodyPr anchor="ctr" anchorCtr="0"/>
          <a:lstStyle>
            <a:lvl1pPr algn="r">
              <a:defRPr sz="2800"/>
            </a:lvl1pPr>
          </a:lstStyle>
          <a:p>
            <a:r>
              <a:rPr lang="en-GB" noProof="0"/>
              <a:t>Title for image</a:t>
            </a:r>
          </a:p>
        </p:txBody>
      </p:sp>
      <p:sp>
        <p:nvSpPr>
          <p:cNvPr id="4" name="Picture Placeholder 3"/>
          <p:cNvSpPr>
            <a:spLocks noGrp="1"/>
          </p:cNvSpPr>
          <p:nvPr>
            <p:ph type="pic" sz="quarter" idx="10" hasCustomPrompt="1"/>
          </p:nvPr>
        </p:nvSpPr>
        <p:spPr>
          <a:xfrm>
            <a:off x="411890" y="228600"/>
            <a:ext cx="11681254" cy="5092700"/>
          </a:xfrm>
        </p:spPr>
        <p:txBody>
          <a:bodyPr/>
          <a:lstStyle>
            <a:lvl1pPr>
              <a:defRPr sz="1800" baseline="0">
                <a:solidFill>
                  <a:srgbClr val="1E1C43"/>
                </a:solidFill>
              </a:defRPr>
            </a:lvl1pPr>
          </a:lstStyle>
          <a:p>
            <a:r>
              <a:rPr lang="en-GB" noProof="0"/>
              <a:t>Click icon to insert an image from your files</a:t>
            </a:r>
          </a:p>
        </p:txBody>
      </p:sp>
    </p:spTree>
    <p:extLst>
      <p:ext uri="{BB962C8B-B14F-4D97-AF65-F5344CB8AC3E}">
        <p14:creationId xmlns:p14="http://schemas.microsoft.com/office/powerpoint/2010/main" val="6438399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bwMode="auto">
          <a:xfrm>
            <a:off x="395415" y="1761379"/>
            <a:ext cx="11705967" cy="143024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4400"/>
            </a:lvl1pPr>
          </a:lstStyle>
          <a:p>
            <a:pPr lvl="0"/>
            <a:r>
              <a:rPr lang="en-GB" noProof="0" dirty="0"/>
              <a:t>Section Header</a:t>
            </a:r>
          </a:p>
        </p:txBody>
      </p:sp>
      <p:sp>
        <p:nvSpPr>
          <p:cNvPr id="9" name="Subtitle 2"/>
          <p:cNvSpPr>
            <a:spLocks noGrp="1"/>
          </p:cNvSpPr>
          <p:nvPr>
            <p:ph type="subTitle" idx="1" hasCustomPrompt="1"/>
          </p:nvPr>
        </p:nvSpPr>
        <p:spPr>
          <a:xfrm>
            <a:off x="395416" y="3372691"/>
            <a:ext cx="11705968" cy="1747732"/>
          </a:xfrm>
        </p:spPr>
        <p:txBody>
          <a:bodyPr/>
          <a:lstStyle>
            <a:lvl1pPr marL="0" marR="0" indent="0" algn="l" defTabSz="457200" rtl="0" eaLnBrk="1" fontAlgn="base" latinLnBrk="0" hangingPunct="1">
              <a:lnSpc>
                <a:spcPct val="120000"/>
              </a:lnSpc>
              <a:spcBef>
                <a:spcPct val="20000"/>
              </a:spcBef>
              <a:spcAft>
                <a:spcPct val="0"/>
              </a:spcAft>
              <a:buClrTx/>
              <a:buSzTx/>
              <a:buFont typeface="Arial" charset="0"/>
              <a:buNone/>
              <a:tabLst>
                <a:tab pos="0" algn="l"/>
              </a:tabLst>
              <a:defRPr sz="2800"/>
            </a:lvl1pPr>
          </a:lstStyle>
          <a:p>
            <a:r>
              <a:rPr lang="en-GB" sz="2400" noProof="0" dirty="0">
                <a:solidFill>
                  <a:schemeClr val="bg1"/>
                </a:solidFill>
              </a:rPr>
              <a:t>Click to add text</a:t>
            </a:r>
          </a:p>
        </p:txBody>
      </p:sp>
    </p:spTree>
    <p:extLst>
      <p:ext uri="{BB962C8B-B14F-4D97-AF65-F5344CB8AC3E}">
        <p14:creationId xmlns:p14="http://schemas.microsoft.com/office/powerpoint/2010/main" val="2206687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bwMode="auto">
          <a:xfrm>
            <a:off x="370558" y="1360489"/>
            <a:ext cx="6233258" cy="183113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4400"/>
            </a:lvl1pPr>
          </a:lstStyle>
          <a:p>
            <a:pPr lvl="0"/>
            <a:r>
              <a:rPr lang="en-GB" noProof="0" dirty="0"/>
              <a:t>Section Header</a:t>
            </a:r>
          </a:p>
        </p:txBody>
      </p:sp>
      <p:sp>
        <p:nvSpPr>
          <p:cNvPr id="9" name="Subtitle 2"/>
          <p:cNvSpPr>
            <a:spLocks noGrp="1"/>
          </p:cNvSpPr>
          <p:nvPr>
            <p:ph type="subTitle" idx="1" hasCustomPrompt="1"/>
          </p:nvPr>
        </p:nvSpPr>
        <p:spPr>
          <a:xfrm>
            <a:off x="387188" y="3372691"/>
            <a:ext cx="6233258" cy="1747732"/>
          </a:xfrm>
        </p:spPr>
        <p:txBody>
          <a:bodyPr/>
          <a:lstStyle>
            <a:lvl1pPr marL="0" marR="0" indent="0" algn="l" defTabSz="457200" rtl="0" eaLnBrk="1" fontAlgn="base" latinLnBrk="0" hangingPunct="1">
              <a:lnSpc>
                <a:spcPct val="120000"/>
              </a:lnSpc>
              <a:spcBef>
                <a:spcPct val="20000"/>
              </a:spcBef>
              <a:spcAft>
                <a:spcPct val="0"/>
              </a:spcAft>
              <a:buClrTx/>
              <a:buSzTx/>
              <a:buFont typeface="Arial" charset="0"/>
              <a:buNone/>
              <a:tabLst>
                <a:tab pos="0" algn="l"/>
              </a:tabLst>
              <a:defRPr sz="2800"/>
            </a:lvl1pPr>
          </a:lstStyle>
          <a:p>
            <a:r>
              <a:rPr lang="en-GB" sz="2400" noProof="0" dirty="0">
                <a:solidFill>
                  <a:schemeClr val="bg1"/>
                </a:solidFill>
              </a:rPr>
              <a:t>Click to add text</a:t>
            </a:r>
          </a:p>
        </p:txBody>
      </p:sp>
      <p:cxnSp>
        <p:nvCxnSpPr>
          <p:cNvPr id="2" name="Straight Connector 1">
            <a:extLst>
              <a:ext uri="{FF2B5EF4-FFF2-40B4-BE49-F238E27FC236}">
                <a16:creationId xmlns:a16="http://schemas.microsoft.com/office/drawing/2014/main" id="{37F60F02-4A06-2467-7FC7-E4F76EF00D61}"/>
              </a:ext>
            </a:extLst>
          </p:cNvPr>
          <p:cNvCxnSpPr>
            <a:cxnSpLocks/>
          </p:cNvCxnSpPr>
          <p:nvPr userDrawn="1"/>
        </p:nvCxnSpPr>
        <p:spPr>
          <a:xfrm>
            <a:off x="6792028" y="1360589"/>
            <a:ext cx="0" cy="480147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3">
            <a:extLst>
              <a:ext uri="{FF2B5EF4-FFF2-40B4-BE49-F238E27FC236}">
                <a16:creationId xmlns:a16="http://schemas.microsoft.com/office/drawing/2014/main" id="{FF3DDF10-E467-170A-B48E-4E879AF8C055}"/>
              </a:ext>
            </a:extLst>
          </p:cNvPr>
          <p:cNvSpPr>
            <a:spLocks noGrp="1"/>
          </p:cNvSpPr>
          <p:nvPr>
            <p:ph type="pic" sz="quarter" idx="10"/>
          </p:nvPr>
        </p:nvSpPr>
        <p:spPr>
          <a:xfrm>
            <a:off x="6980238" y="1360488"/>
            <a:ext cx="5078412" cy="3759935"/>
          </a:xfrm>
        </p:spPr>
        <p:txBody>
          <a:bodyPr/>
          <a:lstStyle/>
          <a:p>
            <a:r>
              <a:rPr lang="en-GB"/>
              <a:t>Click icon to add picture</a:t>
            </a:r>
          </a:p>
        </p:txBody>
      </p:sp>
    </p:spTree>
    <p:extLst>
      <p:ext uri="{BB962C8B-B14F-4D97-AF65-F5344CB8AC3E}">
        <p14:creationId xmlns:p14="http://schemas.microsoft.com/office/powerpoint/2010/main" val="15678395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295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text image content">
    <p:spTree>
      <p:nvGrpSpPr>
        <p:cNvPr id="1" name=""/>
        <p:cNvGrpSpPr/>
        <p:nvPr/>
      </p:nvGrpSpPr>
      <p:grpSpPr>
        <a:xfrm>
          <a:off x="0" y="0"/>
          <a:ext cx="0" cy="0"/>
          <a:chOff x="0" y="0"/>
          <a:chExt cx="0" cy="0"/>
        </a:xfrm>
      </p:grpSpPr>
      <p:sp>
        <p:nvSpPr>
          <p:cNvPr id="2" name="Title 1"/>
          <p:cNvSpPr>
            <a:spLocks noGrp="1"/>
          </p:cNvSpPr>
          <p:nvPr>
            <p:ph type="title"/>
          </p:nvPr>
        </p:nvSpPr>
        <p:spPr>
          <a:xfrm>
            <a:off x="428367" y="138483"/>
            <a:ext cx="11681240" cy="993599"/>
          </a:xfrm>
        </p:spPr>
        <p:txBody>
          <a:bodyPr/>
          <a:lstStyle>
            <a:lvl1pPr>
              <a:defRPr sz="4000"/>
            </a:lvl1pPr>
          </a:lstStyle>
          <a:p>
            <a:r>
              <a:rPr lang="en-GB" noProof="0"/>
              <a:t>Click to edit Master title style</a:t>
            </a:r>
          </a:p>
        </p:txBody>
      </p:sp>
      <p:sp>
        <p:nvSpPr>
          <p:cNvPr id="3" name="Content Placeholder 2"/>
          <p:cNvSpPr>
            <a:spLocks noGrp="1"/>
          </p:cNvSpPr>
          <p:nvPr>
            <p:ph idx="1" hasCustomPrompt="1"/>
          </p:nvPr>
        </p:nvSpPr>
        <p:spPr>
          <a:xfrm>
            <a:off x="428366" y="1495900"/>
            <a:ext cx="6085449" cy="4542762"/>
          </a:xfrm>
        </p:spPr>
        <p:txBody>
          <a:bodyPr/>
          <a:lstStyle>
            <a:lvl1pPr marL="0" marR="0" indent="0" algn="l" defTabSz="457200" rtl="0" eaLnBrk="0" fontAlgn="base" latinLnBrk="0" hangingPunct="0">
              <a:lnSpc>
                <a:spcPct val="100000"/>
              </a:lnSpc>
              <a:spcBef>
                <a:spcPct val="20000"/>
              </a:spcBef>
              <a:spcAft>
                <a:spcPct val="0"/>
              </a:spcAft>
              <a:buClrTx/>
              <a:buSzTx/>
              <a:buFont typeface="Arial" charset="0"/>
              <a:buNone/>
              <a:tabLst>
                <a:tab pos="90488" algn="l"/>
              </a:tabLst>
              <a:defRPr sz="2600">
                <a:solidFill>
                  <a:srgbClr val="121948"/>
                </a:solidFill>
              </a:defRPr>
            </a:lvl1pPr>
            <a:lvl2pPr>
              <a:lnSpc>
                <a:spcPct val="100000"/>
              </a:lnSpc>
              <a:defRPr sz="2600">
                <a:solidFill>
                  <a:srgbClr val="121948"/>
                </a:solidFill>
              </a:defRPr>
            </a:lvl2pPr>
            <a:lvl3pPr>
              <a:lnSpc>
                <a:spcPct val="100000"/>
              </a:lnSpc>
              <a:defRPr sz="2600">
                <a:solidFill>
                  <a:srgbClr val="121948"/>
                </a:solidFill>
              </a:defRPr>
            </a:lvl3pPr>
            <a:lvl4pPr>
              <a:lnSpc>
                <a:spcPct val="100000"/>
              </a:lnSpc>
              <a:defRPr sz="2600">
                <a:solidFill>
                  <a:srgbClr val="121948"/>
                </a:solidFill>
              </a:defRPr>
            </a:lvl4pPr>
            <a:lvl5pPr>
              <a:lnSpc>
                <a:spcPct val="120000"/>
              </a:lnSpc>
              <a:defRPr sz="2400">
                <a:solidFill>
                  <a:srgbClr val="121948"/>
                </a:solidFill>
              </a:defRPr>
            </a:lvl5pPr>
          </a:lstStyle>
          <a:p>
            <a:pPr lvl="0"/>
            <a:r>
              <a:rPr lang="en-GB" noProof="0"/>
              <a:t>Click to edit text</a:t>
            </a:r>
          </a:p>
          <a:p>
            <a:pPr lvl="1"/>
            <a:r>
              <a:rPr lang="en-GB" noProof="0"/>
              <a:t>Second level</a:t>
            </a:r>
          </a:p>
          <a:p>
            <a:pPr lvl="2"/>
            <a:r>
              <a:rPr lang="en-GB" noProof="0"/>
              <a:t>Third level</a:t>
            </a:r>
          </a:p>
          <a:p>
            <a:pPr lvl="3"/>
            <a:r>
              <a:rPr lang="en-GB" noProof="0"/>
              <a:t>Fourth level</a:t>
            </a:r>
          </a:p>
        </p:txBody>
      </p:sp>
      <p:cxnSp>
        <p:nvCxnSpPr>
          <p:cNvPr id="5" name="Straight Connector 4">
            <a:extLst>
              <a:ext uri="{FF2B5EF4-FFF2-40B4-BE49-F238E27FC236}">
                <a16:creationId xmlns:a16="http://schemas.microsoft.com/office/drawing/2014/main" id="{8C8FC314-DB94-0051-4513-1F1C0C53A1A0}"/>
              </a:ext>
            </a:extLst>
          </p:cNvPr>
          <p:cNvCxnSpPr>
            <a:cxnSpLocks/>
          </p:cNvCxnSpPr>
          <p:nvPr userDrawn="1"/>
        </p:nvCxnSpPr>
        <p:spPr>
          <a:xfrm>
            <a:off x="6792028" y="1360589"/>
            <a:ext cx="0" cy="480147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Picture Placeholder 6">
            <a:extLst>
              <a:ext uri="{FF2B5EF4-FFF2-40B4-BE49-F238E27FC236}">
                <a16:creationId xmlns:a16="http://schemas.microsoft.com/office/drawing/2014/main" id="{A24341F8-6F9D-52D4-0619-C47C5B87221E}"/>
              </a:ext>
            </a:extLst>
          </p:cNvPr>
          <p:cNvSpPr>
            <a:spLocks noGrp="1"/>
          </p:cNvSpPr>
          <p:nvPr>
            <p:ph type="pic" sz="quarter" idx="10"/>
          </p:nvPr>
        </p:nvSpPr>
        <p:spPr>
          <a:xfrm>
            <a:off x="6997700" y="1498600"/>
            <a:ext cx="5111914" cy="4540061"/>
          </a:xfrm>
        </p:spPr>
        <p:txBody>
          <a:bodyPr/>
          <a:lstStyle/>
          <a:p>
            <a:r>
              <a:rPr lang="en-GB"/>
              <a:t>Click icon to add picture</a:t>
            </a:r>
          </a:p>
        </p:txBody>
      </p:sp>
    </p:spTree>
    <p:extLst>
      <p:ext uri="{BB962C8B-B14F-4D97-AF65-F5344CB8AC3E}">
        <p14:creationId xmlns:p14="http://schemas.microsoft.com/office/powerpoint/2010/main" val="2555760184"/>
      </p:ext>
    </p:extLst>
  </p:cSld>
  <p:clrMapOvr>
    <a:masterClrMapping/>
  </p:clrMapOvr>
  <p:extLst>
    <p:ext uri="{DCECCB84-F9BA-43D5-87BE-67443E8EF086}">
      <p15:sldGuideLst xmlns:p15="http://schemas.microsoft.com/office/powerpoint/2012/main">
        <p15:guide id="1" orient="horz" pos="2154" userDrawn="1">
          <p15:clr>
            <a:srgbClr val="FBAE40"/>
          </p15:clr>
        </p15:guide>
        <p15:guide id="2" pos="38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in multip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GB" noProof="0"/>
              <a:t>Click to edit Master title style</a:t>
            </a:r>
          </a:p>
        </p:txBody>
      </p:sp>
      <p:sp>
        <p:nvSpPr>
          <p:cNvPr id="3" name="Content Placeholder 2"/>
          <p:cNvSpPr>
            <a:spLocks noGrp="1"/>
          </p:cNvSpPr>
          <p:nvPr>
            <p:ph idx="1" hasCustomPrompt="1"/>
          </p:nvPr>
        </p:nvSpPr>
        <p:spPr>
          <a:xfrm>
            <a:off x="363616" y="1495900"/>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a:t>Click to edit text</a:t>
            </a:r>
          </a:p>
        </p:txBody>
      </p:sp>
      <p:sp>
        <p:nvSpPr>
          <p:cNvPr id="9" name="Content Placeholder 2">
            <a:extLst>
              <a:ext uri="{FF2B5EF4-FFF2-40B4-BE49-F238E27FC236}">
                <a16:creationId xmlns:a16="http://schemas.microsoft.com/office/drawing/2014/main" id="{93706069-AA21-2546-AA3F-98DBCF23F3EF}"/>
              </a:ext>
            </a:extLst>
          </p:cNvPr>
          <p:cNvSpPr>
            <a:spLocks noGrp="1"/>
          </p:cNvSpPr>
          <p:nvPr>
            <p:ph idx="11" hasCustomPrompt="1"/>
          </p:nvPr>
        </p:nvSpPr>
        <p:spPr>
          <a:xfrm>
            <a:off x="4256956" y="1495900"/>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a:t>Click to edit text</a:t>
            </a:r>
          </a:p>
        </p:txBody>
      </p:sp>
      <p:sp>
        <p:nvSpPr>
          <p:cNvPr id="15" name="Content Placeholder 2">
            <a:extLst>
              <a:ext uri="{FF2B5EF4-FFF2-40B4-BE49-F238E27FC236}">
                <a16:creationId xmlns:a16="http://schemas.microsoft.com/office/drawing/2014/main" id="{C0525503-231D-C649-9244-CF46E5E9F28A}"/>
              </a:ext>
            </a:extLst>
          </p:cNvPr>
          <p:cNvSpPr>
            <a:spLocks noGrp="1"/>
          </p:cNvSpPr>
          <p:nvPr>
            <p:ph idx="12" hasCustomPrompt="1"/>
          </p:nvPr>
        </p:nvSpPr>
        <p:spPr>
          <a:xfrm>
            <a:off x="8162996" y="1495900"/>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a:t>Click to edit text</a:t>
            </a:r>
          </a:p>
        </p:txBody>
      </p:sp>
      <p:sp>
        <p:nvSpPr>
          <p:cNvPr id="16" name="Content Placeholder 2">
            <a:extLst>
              <a:ext uri="{FF2B5EF4-FFF2-40B4-BE49-F238E27FC236}">
                <a16:creationId xmlns:a16="http://schemas.microsoft.com/office/drawing/2014/main" id="{7E478753-8A6C-C146-AA30-589CB8724942}"/>
              </a:ext>
            </a:extLst>
          </p:cNvPr>
          <p:cNvSpPr>
            <a:spLocks noGrp="1"/>
          </p:cNvSpPr>
          <p:nvPr>
            <p:ph idx="13" hasCustomPrompt="1"/>
          </p:nvPr>
        </p:nvSpPr>
        <p:spPr>
          <a:xfrm>
            <a:off x="363616" y="2587811"/>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a:t>Click to edit text</a:t>
            </a:r>
          </a:p>
        </p:txBody>
      </p:sp>
      <p:sp>
        <p:nvSpPr>
          <p:cNvPr id="17" name="Content Placeholder 2">
            <a:extLst>
              <a:ext uri="{FF2B5EF4-FFF2-40B4-BE49-F238E27FC236}">
                <a16:creationId xmlns:a16="http://schemas.microsoft.com/office/drawing/2014/main" id="{3611A6FA-D761-AA47-AB74-282E90EB2208}"/>
              </a:ext>
            </a:extLst>
          </p:cNvPr>
          <p:cNvSpPr>
            <a:spLocks noGrp="1"/>
          </p:cNvSpPr>
          <p:nvPr>
            <p:ph idx="14" hasCustomPrompt="1"/>
          </p:nvPr>
        </p:nvSpPr>
        <p:spPr>
          <a:xfrm>
            <a:off x="4256956" y="2587811"/>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a:t>Click to edit text</a:t>
            </a:r>
          </a:p>
        </p:txBody>
      </p:sp>
      <p:sp>
        <p:nvSpPr>
          <p:cNvPr id="18" name="Content Placeholder 2">
            <a:extLst>
              <a:ext uri="{FF2B5EF4-FFF2-40B4-BE49-F238E27FC236}">
                <a16:creationId xmlns:a16="http://schemas.microsoft.com/office/drawing/2014/main" id="{52114C98-0303-BF43-995F-A108A49931A2}"/>
              </a:ext>
            </a:extLst>
          </p:cNvPr>
          <p:cNvSpPr>
            <a:spLocks noGrp="1"/>
          </p:cNvSpPr>
          <p:nvPr>
            <p:ph idx="15" hasCustomPrompt="1"/>
          </p:nvPr>
        </p:nvSpPr>
        <p:spPr>
          <a:xfrm>
            <a:off x="8162996" y="2587811"/>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a:t>Click to edit text</a:t>
            </a:r>
          </a:p>
        </p:txBody>
      </p:sp>
      <p:sp>
        <p:nvSpPr>
          <p:cNvPr id="28" name="Content Placeholder 2">
            <a:extLst>
              <a:ext uri="{FF2B5EF4-FFF2-40B4-BE49-F238E27FC236}">
                <a16:creationId xmlns:a16="http://schemas.microsoft.com/office/drawing/2014/main" id="{044AAA89-04CC-6A48-B280-495A00265E87}"/>
              </a:ext>
            </a:extLst>
          </p:cNvPr>
          <p:cNvSpPr>
            <a:spLocks noGrp="1"/>
          </p:cNvSpPr>
          <p:nvPr>
            <p:ph idx="16" hasCustomPrompt="1"/>
          </p:nvPr>
        </p:nvSpPr>
        <p:spPr>
          <a:xfrm>
            <a:off x="363616" y="3679722"/>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a:t>Click to edit text</a:t>
            </a:r>
          </a:p>
        </p:txBody>
      </p:sp>
      <p:sp>
        <p:nvSpPr>
          <p:cNvPr id="29" name="Content Placeholder 2">
            <a:extLst>
              <a:ext uri="{FF2B5EF4-FFF2-40B4-BE49-F238E27FC236}">
                <a16:creationId xmlns:a16="http://schemas.microsoft.com/office/drawing/2014/main" id="{25707533-F366-EC45-9099-374479C0CD56}"/>
              </a:ext>
            </a:extLst>
          </p:cNvPr>
          <p:cNvSpPr>
            <a:spLocks noGrp="1"/>
          </p:cNvSpPr>
          <p:nvPr>
            <p:ph idx="17" hasCustomPrompt="1"/>
          </p:nvPr>
        </p:nvSpPr>
        <p:spPr>
          <a:xfrm>
            <a:off x="4256956" y="3679722"/>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a:t>Click to edit text</a:t>
            </a:r>
          </a:p>
        </p:txBody>
      </p:sp>
      <p:sp>
        <p:nvSpPr>
          <p:cNvPr id="30" name="Content Placeholder 2">
            <a:extLst>
              <a:ext uri="{FF2B5EF4-FFF2-40B4-BE49-F238E27FC236}">
                <a16:creationId xmlns:a16="http://schemas.microsoft.com/office/drawing/2014/main" id="{B3F2DB86-1176-C644-B68B-F12D7BFFF555}"/>
              </a:ext>
            </a:extLst>
          </p:cNvPr>
          <p:cNvSpPr>
            <a:spLocks noGrp="1"/>
          </p:cNvSpPr>
          <p:nvPr>
            <p:ph idx="18" hasCustomPrompt="1"/>
          </p:nvPr>
        </p:nvSpPr>
        <p:spPr>
          <a:xfrm>
            <a:off x="8162996" y="3679722"/>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a:t>Click to edit text</a:t>
            </a:r>
          </a:p>
        </p:txBody>
      </p:sp>
      <p:sp>
        <p:nvSpPr>
          <p:cNvPr id="31" name="Content Placeholder 2">
            <a:extLst>
              <a:ext uri="{FF2B5EF4-FFF2-40B4-BE49-F238E27FC236}">
                <a16:creationId xmlns:a16="http://schemas.microsoft.com/office/drawing/2014/main" id="{6B48920F-BA66-0E44-AC76-E356CBAC726A}"/>
              </a:ext>
            </a:extLst>
          </p:cNvPr>
          <p:cNvSpPr>
            <a:spLocks noGrp="1"/>
          </p:cNvSpPr>
          <p:nvPr>
            <p:ph idx="19" hasCustomPrompt="1"/>
          </p:nvPr>
        </p:nvSpPr>
        <p:spPr>
          <a:xfrm>
            <a:off x="363616" y="4771633"/>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a:t>Click to edit text</a:t>
            </a:r>
          </a:p>
        </p:txBody>
      </p:sp>
      <p:sp>
        <p:nvSpPr>
          <p:cNvPr id="32" name="Content Placeholder 2">
            <a:extLst>
              <a:ext uri="{FF2B5EF4-FFF2-40B4-BE49-F238E27FC236}">
                <a16:creationId xmlns:a16="http://schemas.microsoft.com/office/drawing/2014/main" id="{64F3EC9D-FD2C-D542-8052-294F77116E25}"/>
              </a:ext>
            </a:extLst>
          </p:cNvPr>
          <p:cNvSpPr>
            <a:spLocks noGrp="1"/>
          </p:cNvSpPr>
          <p:nvPr>
            <p:ph idx="20" hasCustomPrompt="1"/>
          </p:nvPr>
        </p:nvSpPr>
        <p:spPr>
          <a:xfrm>
            <a:off x="4256956" y="4771633"/>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a:t>Click to edit text</a:t>
            </a:r>
          </a:p>
        </p:txBody>
      </p:sp>
      <p:sp>
        <p:nvSpPr>
          <p:cNvPr id="33" name="Content Placeholder 2">
            <a:extLst>
              <a:ext uri="{FF2B5EF4-FFF2-40B4-BE49-F238E27FC236}">
                <a16:creationId xmlns:a16="http://schemas.microsoft.com/office/drawing/2014/main" id="{F1351008-A73E-BE4A-8478-140AFC51E6EF}"/>
              </a:ext>
            </a:extLst>
          </p:cNvPr>
          <p:cNvSpPr>
            <a:spLocks noGrp="1"/>
          </p:cNvSpPr>
          <p:nvPr>
            <p:ph idx="21" hasCustomPrompt="1"/>
          </p:nvPr>
        </p:nvSpPr>
        <p:spPr>
          <a:xfrm>
            <a:off x="8162996" y="4771633"/>
            <a:ext cx="3681912" cy="831664"/>
          </a:xfrm>
        </p:spPr>
        <p:txBody>
          <a:bodyPr/>
          <a:lstStyle>
            <a:lvl1pPr marL="0" marR="0" indent="0" algn="l" defTabSz="457200" rtl="0" eaLnBrk="0" fontAlgn="base" latinLnBrk="0" hangingPunct="0">
              <a:lnSpc>
                <a:spcPct val="120000"/>
              </a:lnSpc>
              <a:spcBef>
                <a:spcPct val="20000"/>
              </a:spcBef>
              <a:spcAft>
                <a:spcPct val="0"/>
              </a:spcAft>
              <a:buClrTx/>
              <a:buSzTx/>
              <a:buFont typeface="Arial" charset="0"/>
              <a:buNone/>
              <a:tabLst>
                <a:tab pos="90488" algn="l"/>
              </a:tabLst>
              <a:defRPr sz="2600">
                <a:solidFill>
                  <a:srgbClr val="121948"/>
                </a:solidFill>
              </a:defRPr>
            </a:lvl1pPr>
            <a:lvl2pPr>
              <a:lnSpc>
                <a:spcPct val="120000"/>
              </a:lnSpc>
              <a:defRPr sz="2800">
                <a:solidFill>
                  <a:srgbClr val="121948"/>
                </a:solidFill>
              </a:defRPr>
            </a:lvl2pPr>
            <a:lvl3pPr>
              <a:lnSpc>
                <a:spcPct val="120000"/>
              </a:lnSpc>
              <a:defRPr sz="2800">
                <a:solidFill>
                  <a:srgbClr val="121948"/>
                </a:solidFill>
              </a:defRPr>
            </a:lvl3pPr>
            <a:lvl4pPr>
              <a:lnSpc>
                <a:spcPct val="120000"/>
              </a:lnSpc>
              <a:defRPr sz="2800">
                <a:solidFill>
                  <a:srgbClr val="121948"/>
                </a:solidFill>
              </a:defRPr>
            </a:lvl4pPr>
            <a:lvl5pPr>
              <a:lnSpc>
                <a:spcPct val="120000"/>
              </a:lnSpc>
              <a:defRPr sz="2400">
                <a:solidFill>
                  <a:srgbClr val="121948"/>
                </a:solidFill>
              </a:defRPr>
            </a:lvl5pPr>
          </a:lstStyle>
          <a:p>
            <a:pPr lvl="0"/>
            <a:r>
              <a:rPr lang="en-GB" noProof="0"/>
              <a:t>Click to edit text</a:t>
            </a:r>
          </a:p>
        </p:txBody>
      </p:sp>
    </p:spTree>
    <p:extLst>
      <p:ext uri="{BB962C8B-B14F-4D97-AF65-F5344CB8AC3E}">
        <p14:creationId xmlns:p14="http://schemas.microsoft.com/office/powerpoint/2010/main" val="4132046396"/>
      </p:ext>
    </p:extLst>
  </p:cSld>
  <p:clrMapOvr>
    <a:masterClrMapping/>
  </p:clrMapOvr>
  <p:extLst>
    <p:ext uri="{DCECCB84-F9BA-43D5-87BE-67443E8EF086}">
      <p15:sldGuideLst xmlns:p15="http://schemas.microsoft.com/office/powerpoint/2012/main">
        <p15:guide id="1" orient="horz" pos="2154" userDrawn="1">
          <p15:clr>
            <a:srgbClr val="FBAE40"/>
          </p15:clr>
        </p15:guide>
        <p15:guide id="2" pos="38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two title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3906" y="219763"/>
            <a:ext cx="5557795" cy="993599"/>
          </a:xfrm>
        </p:spPr>
        <p:txBody>
          <a:bodyPr/>
          <a:lstStyle>
            <a:lvl1pPr>
              <a:defRPr sz="4000"/>
            </a:lvl1pPr>
          </a:lstStyle>
          <a:p>
            <a:r>
              <a:rPr lang="en-GB" noProof="0"/>
              <a:t>Click to edit Master title style</a:t>
            </a:r>
          </a:p>
        </p:txBody>
      </p:sp>
      <p:sp>
        <p:nvSpPr>
          <p:cNvPr id="3" name="Content Placeholder 2"/>
          <p:cNvSpPr>
            <a:spLocks noGrp="1"/>
          </p:cNvSpPr>
          <p:nvPr>
            <p:ph idx="1" hasCustomPrompt="1"/>
          </p:nvPr>
        </p:nvSpPr>
        <p:spPr>
          <a:xfrm>
            <a:off x="436605" y="1495900"/>
            <a:ext cx="5557795" cy="4600102"/>
          </a:xfrm>
        </p:spPr>
        <p:txBody>
          <a:bodyPr/>
          <a:lstStyle>
            <a:lvl1pPr marL="0" marR="0" indent="0" algn="l" defTabSz="457200" rtl="0" eaLnBrk="0" fontAlgn="base" latinLnBrk="0" hangingPunct="0">
              <a:lnSpc>
                <a:spcPct val="100000"/>
              </a:lnSpc>
              <a:spcBef>
                <a:spcPct val="20000"/>
              </a:spcBef>
              <a:spcAft>
                <a:spcPct val="0"/>
              </a:spcAft>
              <a:buClrTx/>
              <a:buSzTx/>
              <a:buFont typeface="Arial" charset="0"/>
              <a:buNone/>
              <a:tabLst>
                <a:tab pos="90488" algn="l"/>
              </a:tabLst>
              <a:defRPr sz="2600">
                <a:solidFill>
                  <a:srgbClr val="121948"/>
                </a:solidFill>
              </a:defRPr>
            </a:lvl1pPr>
            <a:lvl2pPr>
              <a:lnSpc>
                <a:spcPct val="100000"/>
              </a:lnSpc>
              <a:defRPr sz="2600">
                <a:solidFill>
                  <a:srgbClr val="121948"/>
                </a:solidFill>
              </a:defRPr>
            </a:lvl2pPr>
            <a:lvl3pPr>
              <a:lnSpc>
                <a:spcPct val="100000"/>
              </a:lnSpc>
              <a:defRPr sz="2600">
                <a:solidFill>
                  <a:srgbClr val="121948"/>
                </a:solidFill>
              </a:defRPr>
            </a:lvl3pPr>
            <a:lvl4pPr>
              <a:lnSpc>
                <a:spcPct val="100000"/>
              </a:lnSpc>
              <a:defRPr sz="2600">
                <a:solidFill>
                  <a:srgbClr val="121948"/>
                </a:solidFill>
              </a:defRPr>
            </a:lvl4pPr>
            <a:lvl5pPr>
              <a:lnSpc>
                <a:spcPct val="120000"/>
              </a:lnSpc>
              <a:defRPr sz="2400">
                <a:solidFill>
                  <a:srgbClr val="121948"/>
                </a:solidFill>
              </a:defRPr>
            </a:lvl5pPr>
          </a:lstStyle>
          <a:p>
            <a:pPr lvl="0"/>
            <a:r>
              <a:rPr lang="en-GB" noProof="0"/>
              <a:t>Click to edit text</a:t>
            </a:r>
          </a:p>
          <a:p>
            <a:pPr lvl="1"/>
            <a:r>
              <a:rPr lang="en-GB" noProof="0"/>
              <a:t>Second level</a:t>
            </a:r>
          </a:p>
          <a:p>
            <a:pPr lvl="2"/>
            <a:r>
              <a:rPr lang="en-GB" noProof="0"/>
              <a:t>Third level</a:t>
            </a:r>
          </a:p>
          <a:p>
            <a:pPr lvl="3"/>
            <a:r>
              <a:rPr lang="en-GB" noProof="0"/>
              <a:t>Fourth level</a:t>
            </a:r>
          </a:p>
        </p:txBody>
      </p:sp>
      <p:sp>
        <p:nvSpPr>
          <p:cNvPr id="6" name="Text Placeholder 5">
            <a:extLst>
              <a:ext uri="{FF2B5EF4-FFF2-40B4-BE49-F238E27FC236}">
                <a16:creationId xmlns:a16="http://schemas.microsoft.com/office/drawing/2014/main" id="{C4083FE0-9663-3249-982F-6E88FD3937BE}"/>
              </a:ext>
            </a:extLst>
          </p:cNvPr>
          <p:cNvSpPr>
            <a:spLocks noGrp="1"/>
          </p:cNvSpPr>
          <p:nvPr>
            <p:ph type="body" sz="quarter" idx="10"/>
          </p:nvPr>
        </p:nvSpPr>
        <p:spPr>
          <a:xfrm>
            <a:off x="6262688" y="219763"/>
            <a:ext cx="5846934" cy="993598"/>
          </a:xfrm>
        </p:spPr>
        <p:txBody>
          <a:bodyPr anchor="ctr" anchorCtr="0"/>
          <a:lstStyle>
            <a:lvl1pPr>
              <a:lnSpc>
                <a:spcPct val="100000"/>
              </a:lnSpc>
              <a:defRPr sz="4000" b="1"/>
            </a:lvl1pPr>
          </a:lstStyle>
          <a:p>
            <a:pPr lvl="0"/>
            <a:r>
              <a:rPr lang="en-GB"/>
              <a:t>Click to edit Master text styles</a:t>
            </a:r>
          </a:p>
        </p:txBody>
      </p:sp>
      <p:sp>
        <p:nvSpPr>
          <p:cNvPr id="10" name="Content Placeholder 2">
            <a:extLst>
              <a:ext uri="{FF2B5EF4-FFF2-40B4-BE49-F238E27FC236}">
                <a16:creationId xmlns:a16="http://schemas.microsoft.com/office/drawing/2014/main" id="{A57256C2-996E-C54C-97B7-CC1BB8FEFED3}"/>
              </a:ext>
            </a:extLst>
          </p:cNvPr>
          <p:cNvSpPr>
            <a:spLocks noGrp="1"/>
          </p:cNvSpPr>
          <p:nvPr>
            <p:ph idx="11" hasCustomPrompt="1"/>
          </p:nvPr>
        </p:nvSpPr>
        <p:spPr>
          <a:xfrm>
            <a:off x="6262688" y="1495899"/>
            <a:ext cx="5846934" cy="4600102"/>
          </a:xfrm>
        </p:spPr>
        <p:txBody>
          <a:bodyPr/>
          <a:lstStyle>
            <a:lvl1pPr marL="0" marR="0" indent="0" algn="l" defTabSz="457200" rtl="0" eaLnBrk="0" fontAlgn="base" latinLnBrk="0" hangingPunct="0">
              <a:lnSpc>
                <a:spcPct val="100000"/>
              </a:lnSpc>
              <a:spcBef>
                <a:spcPct val="20000"/>
              </a:spcBef>
              <a:spcAft>
                <a:spcPct val="0"/>
              </a:spcAft>
              <a:buClrTx/>
              <a:buSzTx/>
              <a:buFont typeface="Arial" charset="0"/>
              <a:buNone/>
              <a:tabLst>
                <a:tab pos="90488" algn="l"/>
              </a:tabLst>
              <a:defRPr sz="2600">
                <a:solidFill>
                  <a:srgbClr val="121948"/>
                </a:solidFill>
              </a:defRPr>
            </a:lvl1pPr>
            <a:lvl2pPr>
              <a:lnSpc>
                <a:spcPct val="100000"/>
              </a:lnSpc>
              <a:defRPr sz="2600">
                <a:solidFill>
                  <a:srgbClr val="121948"/>
                </a:solidFill>
              </a:defRPr>
            </a:lvl2pPr>
            <a:lvl3pPr>
              <a:lnSpc>
                <a:spcPct val="100000"/>
              </a:lnSpc>
              <a:defRPr sz="2600">
                <a:solidFill>
                  <a:srgbClr val="121948"/>
                </a:solidFill>
              </a:defRPr>
            </a:lvl3pPr>
            <a:lvl4pPr>
              <a:lnSpc>
                <a:spcPct val="100000"/>
              </a:lnSpc>
              <a:defRPr sz="2600">
                <a:solidFill>
                  <a:srgbClr val="121948"/>
                </a:solidFill>
              </a:defRPr>
            </a:lvl4pPr>
            <a:lvl5pPr>
              <a:lnSpc>
                <a:spcPct val="120000"/>
              </a:lnSpc>
              <a:defRPr sz="2400">
                <a:solidFill>
                  <a:srgbClr val="121948"/>
                </a:solidFill>
              </a:defRPr>
            </a:lvl5pPr>
          </a:lstStyle>
          <a:p>
            <a:pPr lvl="0"/>
            <a:r>
              <a:rPr lang="en-GB" noProof="0"/>
              <a:t>Click to edit text</a:t>
            </a:r>
          </a:p>
          <a:p>
            <a:pPr lvl="1"/>
            <a:r>
              <a:rPr lang="en-GB" noProof="0"/>
              <a:t>Second level</a:t>
            </a:r>
          </a:p>
          <a:p>
            <a:pPr lvl="2"/>
            <a:r>
              <a:rPr lang="en-GB" noProof="0"/>
              <a:t>Third level</a:t>
            </a:r>
          </a:p>
          <a:p>
            <a:pPr lvl="3"/>
            <a:r>
              <a:rPr lang="en-GB" noProof="0"/>
              <a:t>Fourth level</a:t>
            </a:r>
          </a:p>
        </p:txBody>
      </p:sp>
    </p:spTree>
    <p:extLst>
      <p:ext uri="{BB962C8B-B14F-4D97-AF65-F5344CB8AC3E}">
        <p14:creationId xmlns:p14="http://schemas.microsoft.com/office/powerpoint/2010/main" val="2700358212"/>
      </p:ext>
    </p:extLst>
  </p:cSld>
  <p:clrMapOvr>
    <a:masterClrMapping/>
  </p:clrMapOvr>
  <p:extLst>
    <p:ext uri="{DCECCB84-F9BA-43D5-87BE-67443E8EF086}">
      <p15:sldGuideLst xmlns:p15="http://schemas.microsoft.com/office/powerpoint/2012/main">
        <p15:guide id="1" orient="horz" pos="2154" userDrawn="1">
          <p15:clr>
            <a:srgbClr val="FBAE40"/>
          </p15:clr>
        </p15:guide>
        <p15:guide id="2" pos="38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892" y="5459039"/>
            <a:ext cx="11681254" cy="638921"/>
          </a:xfrm>
        </p:spPr>
        <p:txBody>
          <a:bodyPr anchor="ctr" anchorCtr="0"/>
          <a:lstStyle>
            <a:lvl1pPr algn="r">
              <a:defRPr sz="2800"/>
            </a:lvl1pPr>
          </a:lstStyle>
          <a:p>
            <a:r>
              <a:rPr lang="en-GB" noProof="0"/>
              <a:t>Title for image</a:t>
            </a:r>
          </a:p>
        </p:txBody>
      </p:sp>
      <p:sp>
        <p:nvSpPr>
          <p:cNvPr id="4" name="Picture Placeholder 3"/>
          <p:cNvSpPr>
            <a:spLocks noGrp="1"/>
          </p:cNvSpPr>
          <p:nvPr>
            <p:ph type="pic" sz="quarter" idx="10" hasCustomPrompt="1"/>
          </p:nvPr>
        </p:nvSpPr>
        <p:spPr>
          <a:xfrm>
            <a:off x="411890" y="228600"/>
            <a:ext cx="11681254" cy="5092700"/>
          </a:xfrm>
        </p:spPr>
        <p:txBody>
          <a:bodyPr/>
          <a:lstStyle>
            <a:lvl1pPr>
              <a:defRPr sz="1800" baseline="0">
                <a:solidFill>
                  <a:srgbClr val="1E1C43"/>
                </a:solidFill>
              </a:defRPr>
            </a:lvl1pPr>
          </a:lstStyle>
          <a:p>
            <a:r>
              <a:rPr lang="en-GB" noProof="0"/>
              <a:t>Click icon to insert an image from your files</a:t>
            </a:r>
          </a:p>
        </p:txBody>
      </p:sp>
    </p:spTree>
    <p:extLst>
      <p:ext uri="{BB962C8B-B14F-4D97-AF65-F5344CB8AC3E}">
        <p14:creationId xmlns:p14="http://schemas.microsoft.com/office/powerpoint/2010/main" val="113935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bwMode="auto">
          <a:xfrm>
            <a:off x="395415" y="1761379"/>
            <a:ext cx="11705967" cy="143024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4400"/>
            </a:lvl1pPr>
          </a:lstStyle>
          <a:p>
            <a:pPr lvl="0"/>
            <a:r>
              <a:rPr lang="en-GB" noProof="0"/>
              <a:t>Section Header</a:t>
            </a:r>
          </a:p>
        </p:txBody>
      </p:sp>
      <p:sp>
        <p:nvSpPr>
          <p:cNvPr id="9" name="Subtitle 2"/>
          <p:cNvSpPr>
            <a:spLocks noGrp="1"/>
          </p:cNvSpPr>
          <p:nvPr>
            <p:ph type="subTitle" idx="1" hasCustomPrompt="1"/>
          </p:nvPr>
        </p:nvSpPr>
        <p:spPr>
          <a:xfrm>
            <a:off x="395416" y="3372691"/>
            <a:ext cx="11705968" cy="1747732"/>
          </a:xfrm>
        </p:spPr>
        <p:txBody>
          <a:bodyPr/>
          <a:lstStyle>
            <a:lvl1pPr marL="0" marR="0" indent="0" algn="l" defTabSz="457200" rtl="0" eaLnBrk="1" fontAlgn="base" latinLnBrk="0" hangingPunct="1">
              <a:lnSpc>
                <a:spcPct val="120000"/>
              </a:lnSpc>
              <a:spcBef>
                <a:spcPct val="20000"/>
              </a:spcBef>
              <a:spcAft>
                <a:spcPct val="0"/>
              </a:spcAft>
              <a:buClrTx/>
              <a:buSzTx/>
              <a:buFont typeface="Arial" charset="0"/>
              <a:buNone/>
              <a:tabLst>
                <a:tab pos="0" algn="l"/>
              </a:tabLst>
              <a:defRPr sz="2800"/>
            </a:lvl1pPr>
          </a:lstStyle>
          <a:p>
            <a:r>
              <a:rPr lang="en-GB" sz="2400" noProof="0">
                <a:solidFill>
                  <a:schemeClr val="bg1"/>
                </a:solidFill>
              </a:rPr>
              <a:t>Click to add text</a:t>
            </a:r>
          </a:p>
        </p:txBody>
      </p:sp>
    </p:spTree>
    <p:extLst>
      <p:ext uri="{BB962C8B-B14F-4D97-AF65-F5344CB8AC3E}">
        <p14:creationId xmlns:p14="http://schemas.microsoft.com/office/powerpoint/2010/main" val="3723152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8367" y="138483"/>
            <a:ext cx="11681253" cy="99359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noProof="0"/>
              <a:t>Click to edit Master title style</a:t>
            </a:r>
          </a:p>
        </p:txBody>
      </p:sp>
      <p:sp>
        <p:nvSpPr>
          <p:cNvPr id="1027" name="Text Placeholder 2"/>
          <p:cNvSpPr>
            <a:spLocks noGrp="1"/>
          </p:cNvSpPr>
          <p:nvPr>
            <p:ph type="body" idx="1"/>
          </p:nvPr>
        </p:nvSpPr>
        <p:spPr bwMode="auto">
          <a:xfrm>
            <a:off x="428368" y="1244107"/>
            <a:ext cx="11681254" cy="5040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noProof="0"/>
              <a:t>Click to edit text</a:t>
            </a:r>
          </a:p>
          <a:p>
            <a:pPr lvl="0"/>
            <a:r>
              <a:rPr lang="en-GB" noProof="0"/>
              <a:t>Second level</a:t>
            </a:r>
          </a:p>
          <a:p>
            <a:pPr lvl="0"/>
            <a:r>
              <a:rPr lang="en-GB" noProof="0"/>
              <a:t>Third level</a:t>
            </a:r>
          </a:p>
          <a:p>
            <a:pPr lvl="0"/>
            <a:r>
              <a:rPr lang="en-GB" noProof="0"/>
              <a:t>Fourth level</a:t>
            </a:r>
          </a:p>
          <a:p>
            <a:pPr lvl="0"/>
            <a:r>
              <a:rPr lang="en-GB" noProof="0"/>
              <a:t>Fifth level</a:t>
            </a:r>
          </a:p>
        </p:txBody>
      </p:sp>
    </p:spTree>
  </p:cSld>
  <p:clrMap bg1="lt1" tx1="dk1" bg2="lt2" tx2="dk2" accent1="accent1" accent2="accent2" accent3="accent3" accent4="accent4" accent5="accent5" accent6="accent6" hlink="hlink" folHlink="folHlink"/>
  <p:sldLayoutIdLst>
    <p:sldLayoutId id="2147483716" r:id="rId1"/>
    <p:sldLayoutId id="2147483724" r:id="rId2"/>
    <p:sldLayoutId id="2147483717" r:id="rId3"/>
    <p:sldLayoutId id="2147483694" r:id="rId4"/>
    <p:sldLayoutId id="2147483721" r:id="rId5"/>
    <p:sldLayoutId id="2147483723" r:id="rId6"/>
    <p:sldLayoutId id="2147483722" r:id="rId7"/>
    <p:sldLayoutId id="2147483719" r:id="rId8"/>
    <p:sldLayoutId id="2147483718" r:id="rId9"/>
    <p:sldLayoutId id="2147483726" r:id="rId10"/>
    <p:sldLayoutId id="2147483720" r:id="rId11"/>
  </p:sldLayoutIdLst>
  <p:txStyles>
    <p:titleStyle>
      <a:lvl1pPr algn="l" defTabSz="457200" rtl="0" eaLnBrk="1" fontAlgn="base" hangingPunct="1">
        <a:spcBef>
          <a:spcPct val="0"/>
        </a:spcBef>
        <a:spcAft>
          <a:spcPct val="0"/>
        </a:spcAft>
        <a:defRPr sz="4400" b="1" i="0" kern="1200">
          <a:solidFill>
            <a:srgbClr val="1E1C43"/>
          </a:solidFill>
          <a:latin typeface="Calibri"/>
          <a:ea typeface="ＭＳ Ｐゴシック" charset="0"/>
          <a:cs typeface="Calibri"/>
        </a:defRPr>
      </a:lvl1pPr>
      <a:lvl2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9pPr>
    </p:titleStyle>
    <p:bodyStyle>
      <a:lvl1pPr marL="0" marR="0" indent="0" algn="l" defTabSz="457200" rtl="0" eaLnBrk="1" fontAlgn="base" latinLnBrk="0" hangingPunct="1">
        <a:lnSpc>
          <a:spcPct val="120000"/>
        </a:lnSpc>
        <a:spcBef>
          <a:spcPct val="20000"/>
        </a:spcBef>
        <a:spcAft>
          <a:spcPct val="0"/>
        </a:spcAft>
        <a:buClrTx/>
        <a:buSzTx/>
        <a:buFont typeface="Arial" charset="0"/>
        <a:buNone/>
        <a:tabLst>
          <a:tab pos="0" algn="l"/>
        </a:tabLst>
        <a:defRPr sz="2600" kern="1200" baseline="0">
          <a:solidFill>
            <a:srgbClr val="1E1C43"/>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defRPr sz="2800" kern="1200">
          <a:solidFill>
            <a:srgbClr val="FFFFFF"/>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defRPr sz="2400" kern="1200">
          <a:solidFill>
            <a:srgbClr val="FFFFFF"/>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defRPr sz="2000" kern="1200">
          <a:solidFill>
            <a:srgbClr val="FFFFFF"/>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defRPr sz="2000" kern="1200">
          <a:solidFill>
            <a:srgbClr val="FFFFFF"/>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1"/>
            <a:ext cx="12244388" cy="22586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4245" y="316931"/>
            <a:ext cx="10312836" cy="16960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4245" y="2580564"/>
            <a:ext cx="10312836" cy="35836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33385" y="6338694"/>
            <a:ext cx="3250885" cy="364111"/>
          </a:xfrm>
          <a:prstGeom prst="rect">
            <a:avLst/>
          </a:prstGeom>
        </p:spPr>
        <p:txBody>
          <a:bodyPr vert="horz" lIns="91440" tIns="45720" rIns="91440" bIns="45720" rtlCol="0" anchor="ctr"/>
          <a:lstStyle>
            <a:lvl1pPr algn="just">
              <a:defRPr sz="1197" spc="50" baseline="0">
                <a:solidFill>
                  <a:schemeClr val="tx1"/>
                </a:solidFill>
              </a:defRPr>
            </a:lvl1pPr>
          </a:lstStyle>
          <a:p>
            <a:pPr algn="r"/>
            <a:fld id="{A37D6D71-8B28-4ED6-B932-04B197003D23}" type="datetimeFigureOut">
              <a:rPr lang="en-US" smtClean="0"/>
              <a:pPr algn="r"/>
              <a:t>6/19/2026</a:t>
            </a:fld>
            <a:endParaRPr lang="en-US" spc="50"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4246" y="6338694"/>
            <a:ext cx="5528341" cy="364111"/>
          </a:xfrm>
          <a:prstGeom prst="rect">
            <a:avLst/>
          </a:prstGeom>
        </p:spPr>
        <p:txBody>
          <a:bodyPr vert="horz" lIns="91440" tIns="45720" rIns="91440" bIns="45720" rtlCol="0" anchor="ctr"/>
          <a:lstStyle>
            <a:lvl1pPr algn="l">
              <a:defRPr sz="1097" cap="all" spc="50" baseline="0">
                <a:solidFill>
                  <a:schemeClr val="tx1"/>
                </a:solidFill>
              </a:defRPr>
            </a:lvl1pPr>
          </a:lstStyle>
          <a:p>
            <a:endParaRPr lang="en-US" spc="50"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340386" y="6338694"/>
            <a:ext cx="936696" cy="364111"/>
          </a:xfrm>
          <a:prstGeom prst="rect">
            <a:avLst/>
          </a:prstGeom>
        </p:spPr>
        <p:txBody>
          <a:bodyPr vert="horz" lIns="91440" tIns="45720" rIns="91440" bIns="45720" rtlCol="0" anchor="ctr"/>
          <a:lstStyle>
            <a:lvl1pPr algn="r">
              <a:defRPr sz="1197">
                <a:solidFill>
                  <a:schemeClr val="tx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7755676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1840" rtl="0" eaLnBrk="1" latinLnBrk="0" hangingPunct="1">
        <a:lnSpc>
          <a:spcPct val="90000"/>
        </a:lnSpc>
        <a:spcBef>
          <a:spcPct val="0"/>
        </a:spcBef>
        <a:buNone/>
        <a:defRPr sz="6582" kern="1200" cap="all" spc="120" baseline="0">
          <a:solidFill>
            <a:schemeClr val="bg1"/>
          </a:solidFill>
          <a:latin typeface="+mj-lt"/>
          <a:ea typeface="+mj-ea"/>
          <a:cs typeface="+mj-cs"/>
        </a:defRPr>
      </a:lvl1pPr>
    </p:titleStyle>
    <p:bodyStyle>
      <a:lvl1pPr marL="0" indent="0" algn="l" defTabSz="911840" rtl="0" eaLnBrk="1" latinLnBrk="0" hangingPunct="1">
        <a:lnSpc>
          <a:spcPct val="101000"/>
        </a:lnSpc>
        <a:spcBef>
          <a:spcPts val="698"/>
        </a:spcBef>
        <a:spcAft>
          <a:spcPts val="698"/>
        </a:spcAft>
        <a:buFont typeface="Arial" panose="020B0604020202020204" pitchFamily="34" charset="0"/>
        <a:buNone/>
        <a:defRPr sz="2593" kern="1200" spc="50" baseline="0">
          <a:solidFill>
            <a:schemeClr val="tx1"/>
          </a:solidFill>
          <a:latin typeface="+mn-lt"/>
          <a:ea typeface="+mn-ea"/>
          <a:cs typeface="+mn-cs"/>
        </a:defRPr>
      </a:lvl1pPr>
      <a:lvl2pPr marL="273552" indent="-273552" algn="l" defTabSz="911840" rtl="0" eaLnBrk="1" latinLnBrk="0" hangingPunct="1">
        <a:lnSpc>
          <a:spcPct val="101000"/>
        </a:lnSpc>
        <a:spcBef>
          <a:spcPts val="399"/>
        </a:spcBef>
        <a:spcAft>
          <a:spcPts val="399"/>
        </a:spcAft>
        <a:buClrTx/>
        <a:buFont typeface="Wingdings" panose="05000000000000000000" pitchFamily="2" charset="2"/>
        <a:buChar char="§"/>
        <a:defRPr sz="2294" kern="1200" spc="50" baseline="0">
          <a:solidFill>
            <a:schemeClr val="tx1"/>
          </a:solidFill>
          <a:latin typeface="+mn-lt"/>
          <a:ea typeface="+mn-ea"/>
          <a:cs typeface="+mn-cs"/>
        </a:defRPr>
      </a:lvl2pPr>
      <a:lvl3pPr marL="273552" indent="0" algn="l" defTabSz="911840" rtl="0" eaLnBrk="1" latinLnBrk="0" hangingPunct="1">
        <a:lnSpc>
          <a:spcPct val="101000"/>
        </a:lnSpc>
        <a:spcBef>
          <a:spcPts val="399"/>
        </a:spcBef>
        <a:spcAft>
          <a:spcPts val="399"/>
        </a:spcAft>
        <a:buFont typeface="Arial" panose="020B0604020202020204" pitchFamily="34" charset="0"/>
        <a:buNone/>
        <a:defRPr sz="1795" b="1" kern="1200" spc="50" baseline="0">
          <a:solidFill>
            <a:schemeClr val="tx1"/>
          </a:solidFill>
          <a:latin typeface="+mn-lt"/>
          <a:ea typeface="+mn-ea"/>
          <a:cs typeface="+mn-cs"/>
        </a:defRPr>
      </a:lvl3pPr>
      <a:lvl4pPr marL="592696" indent="-273552" algn="l" defTabSz="911840" rtl="0" eaLnBrk="1" latinLnBrk="0" hangingPunct="1">
        <a:lnSpc>
          <a:spcPct val="101000"/>
        </a:lnSpc>
        <a:spcBef>
          <a:spcPts val="399"/>
        </a:spcBef>
        <a:spcAft>
          <a:spcPts val="399"/>
        </a:spcAft>
        <a:buClrTx/>
        <a:buFont typeface="Wingdings" panose="05000000000000000000" pitchFamily="2" charset="2"/>
        <a:buChar char="§"/>
        <a:defRPr sz="1795" kern="1200" spc="50" baseline="0">
          <a:solidFill>
            <a:schemeClr val="tx1"/>
          </a:solidFill>
          <a:latin typeface="+mn-lt"/>
          <a:ea typeface="+mn-ea"/>
          <a:cs typeface="+mn-cs"/>
        </a:defRPr>
      </a:lvl4pPr>
      <a:lvl5pPr marL="592696" indent="0" algn="l" defTabSz="911840" rtl="0" eaLnBrk="1" latinLnBrk="0" hangingPunct="1">
        <a:lnSpc>
          <a:spcPct val="101000"/>
        </a:lnSpc>
        <a:spcBef>
          <a:spcPts val="399"/>
        </a:spcBef>
        <a:spcAft>
          <a:spcPts val="399"/>
        </a:spcAft>
        <a:buFont typeface="Arial" panose="020B0604020202020204" pitchFamily="34" charset="0"/>
        <a:buNone/>
        <a:defRPr sz="1795" b="1" kern="1200" spc="50" baseline="0">
          <a:solidFill>
            <a:schemeClr val="tx1"/>
          </a:solidFill>
          <a:latin typeface="+mn-lt"/>
          <a:ea typeface="+mn-ea"/>
          <a:cs typeface="+mn-cs"/>
        </a:defRPr>
      </a:lvl5pPr>
      <a:lvl6pPr marL="2507559" indent="-227960" algn="l" defTabSz="91184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3479" indent="-227960" algn="l" defTabSz="91184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19399" indent="-227960" algn="l" defTabSz="91184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5319" indent="-227960" algn="l" defTabSz="91184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1840" rtl="0" eaLnBrk="1" latinLnBrk="0" hangingPunct="1">
        <a:defRPr sz="1795" kern="1200">
          <a:solidFill>
            <a:schemeClr val="tx1"/>
          </a:solidFill>
          <a:latin typeface="+mn-lt"/>
          <a:ea typeface="+mn-ea"/>
          <a:cs typeface="+mn-cs"/>
        </a:defRPr>
      </a:lvl1pPr>
      <a:lvl2pPr marL="455920" algn="l" defTabSz="911840" rtl="0" eaLnBrk="1" latinLnBrk="0" hangingPunct="1">
        <a:defRPr sz="1795" kern="1200">
          <a:solidFill>
            <a:schemeClr val="tx1"/>
          </a:solidFill>
          <a:latin typeface="+mn-lt"/>
          <a:ea typeface="+mn-ea"/>
          <a:cs typeface="+mn-cs"/>
        </a:defRPr>
      </a:lvl2pPr>
      <a:lvl3pPr marL="911840" algn="l" defTabSz="911840" rtl="0" eaLnBrk="1" latinLnBrk="0" hangingPunct="1">
        <a:defRPr sz="1795" kern="1200">
          <a:solidFill>
            <a:schemeClr val="tx1"/>
          </a:solidFill>
          <a:latin typeface="+mn-lt"/>
          <a:ea typeface="+mn-ea"/>
          <a:cs typeface="+mn-cs"/>
        </a:defRPr>
      </a:lvl3pPr>
      <a:lvl4pPr marL="1367760" algn="l" defTabSz="911840" rtl="0" eaLnBrk="1" latinLnBrk="0" hangingPunct="1">
        <a:defRPr sz="1795" kern="1200">
          <a:solidFill>
            <a:schemeClr val="tx1"/>
          </a:solidFill>
          <a:latin typeface="+mn-lt"/>
          <a:ea typeface="+mn-ea"/>
          <a:cs typeface="+mn-cs"/>
        </a:defRPr>
      </a:lvl4pPr>
      <a:lvl5pPr marL="1823679" algn="l" defTabSz="911840" rtl="0" eaLnBrk="1" latinLnBrk="0" hangingPunct="1">
        <a:defRPr sz="1795" kern="1200">
          <a:solidFill>
            <a:schemeClr val="tx1"/>
          </a:solidFill>
          <a:latin typeface="+mn-lt"/>
          <a:ea typeface="+mn-ea"/>
          <a:cs typeface="+mn-cs"/>
        </a:defRPr>
      </a:lvl5pPr>
      <a:lvl6pPr marL="2279599" algn="l" defTabSz="911840" rtl="0" eaLnBrk="1" latinLnBrk="0" hangingPunct="1">
        <a:defRPr sz="1795" kern="1200">
          <a:solidFill>
            <a:schemeClr val="tx1"/>
          </a:solidFill>
          <a:latin typeface="+mn-lt"/>
          <a:ea typeface="+mn-ea"/>
          <a:cs typeface="+mn-cs"/>
        </a:defRPr>
      </a:lvl6pPr>
      <a:lvl7pPr marL="2735519" algn="l" defTabSz="911840" rtl="0" eaLnBrk="1" latinLnBrk="0" hangingPunct="1">
        <a:defRPr sz="1795" kern="1200">
          <a:solidFill>
            <a:schemeClr val="tx1"/>
          </a:solidFill>
          <a:latin typeface="+mn-lt"/>
          <a:ea typeface="+mn-ea"/>
          <a:cs typeface="+mn-cs"/>
        </a:defRPr>
      </a:lvl7pPr>
      <a:lvl8pPr marL="3191439" algn="l" defTabSz="911840" rtl="0" eaLnBrk="1" latinLnBrk="0" hangingPunct="1">
        <a:defRPr sz="1795" kern="1200">
          <a:solidFill>
            <a:schemeClr val="tx1"/>
          </a:solidFill>
          <a:latin typeface="+mn-lt"/>
          <a:ea typeface="+mn-ea"/>
          <a:cs typeface="+mn-cs"/>
        </a:defRPr>
      </a:lvl8pPr>
      <a:lvl9pPr marL="3647359" algn="l" defTabSz="911840"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1764" y="204008"/>
            <a:ext cx="10799401" cy="746026"/>
          </a:xfrm>
          <a:prstGeom prst="rect">
            <a:avLst/>
          </a:prstGeom>
        </p:spPr>
        <p:txBody>
          <a:bodyPr vert="horz" lIns="91440" tIns="45720" rIns="91440" bIns="45720" rtlCol="0" anchor="ctr">
            <a:normAutofit/>
          </a:bodyPr>
          <a:lstStyle/>
          <a:p>
            <a:r>
              <a:rPr lang="en-US"/>
              <a:t>Click to edit slide title style</a:t>
            </a:r>
            <a:br>
              <a:rPr lang="en-US"/>
            </a:br>
            <a:r>
              <a:rPr lang="en-US"/>
              <a:t>Slide title can be extended to two lines</a:t>
            </a:r>
            <a:endParaRPr lang="en-GB"/>
          </a:p>
        </p:txBody>
      </p:sp>
      <p:sp>
        <p:nvSpPr>
          <p:cNvPr id="3" name="Text Placeholder 2"/>
          <p:cNvSpPr>
            <a:spLocks noGrp="1"/>
          </p:cNvSpPr>
          <p:nvPr>
            <p:ph type="body" idx="1"/>
          </p:nvPr>
        </p:nvSpPr>
        <p:spPr>
          <a:xfrm>
            <a:off x="841802" y="1217364"/>
            <a:ext cx="10560785" cy="494244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1"/>
          <p:cNvSpPr txBox="1">
            <a:spLocks/>
          </p:cNvSpPr>
          <p:nvPr/>
        </p:nvSpPr>
        <p:spPr>
          <a:xfrm>
            <a:off x="240377" y="128171"/>
            <a:ext cx="11888088" cy="897706"/>
          </a:xfrm>
          <a:prstGeom prst="rect">
            <a:avLst/>
          </a:prstGeom>
          <a:solidFill>
            <a:srgbClr val="6FC5D5">
              <a:alpha val="14000"/>
            </a:srgbClr>
          </a:solidFill>
        </p:spPr>
        <p:txBody>
          <a:bodyPr/>
          <a:lstStyle>
            <a:lvl1pPr algn="l" defTabSz="914400" rtl="0" eaLnBrk="1" latinLnBrk="0" hangingPunct="1">
              <a:lnSpc>
                <a:spcPct val="90000"/>
              </a:lnSpc>
              <a:spcBef>
                <a:spcPct val="0"/>
              </a:spcBef>
              <a:buNone/>
              <a:defRPr sz="2400" kern="1200" baseline="0">
                <a:solidFill>
                  <a:schemeClr val="bg1">
                    <a:lumMod val="50000"/>
                  </a:schemeClr>
                </a:solidFill>
                <a:latin typeface="Arial Narrow" panose="020B0606020202030204" pitchFamily="34" charset="0"/>
                <a:ea typeface="+mj-ea"/>
                <a:cs typeface="+mj-cs"/>
              </a:defRPr>
            </a:lvl1pPr>
          </a:lstStyle>
          <a:p>
            <a:pPr marL="323085"/>
            <a:endParaRPr lang="es-ES" sz="2393" b="1"/>
          </a:p>
        </p:txBody>
      </p:sp>
      <p:pic>
        <p:nvPicPr>
          <p:cNvPr id="8" name="Picture 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2881" y="4951379"/>
            <a:ext cx="1121507" cy="1918844"/>
          </a:xfrm>
          <a:prstGeom prst="rect">
            <a:avLst/>
          </a:prstGeom>
        </p:spPr>
      </p:pic>
      <p:pic>
        <p:nvPicPr>
          <p:cNvPr id="9" name="Picture 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31207" y="176041"/>
            <a:ext cx="388815" cy="801962"/>
          </a:xfrm>
          <a:prstGeom prst="rect">
            <a:avLst/>
          </a:prstGeom>
        </p:spPr>
      </p:pic>
      <p:sp>
        <p:nvSpPr>
          <p:cNvPr id="5" name="TextBox 4">
            <a:extLst>
              <a:ext uri="{FF2B5EF4-FFF2-40B4-BE49-F238E27FC236}">
                <a16:creationId xmlns:a16="http://schemas.microsoft.com/office/drawing/2014/main" id="{E2764A96-E72D-E5DD-81F1-BED17F33DCB3}"/>
              </a:ext>
            </a:extLst>
          </p:cNvPr>
          <p:cNvSpPr txBox="1"/>
          <p:nvPr userDrawn="1">
            <p:extLst>
              <p:ext uri="{1162E1C5-73C7-4A58-AE30-91384D911F3F}">
                <p184:classification xmlns:p184="http://schemas.microsoft.com/office/powerpoint/2018/4/main" val="ftr"/>
              </p:ext>
            </p:extLst>
          </p:nvPr>
        </p:nvSpPr>
        <p:spPr>
          <a:xfrm>
            <a:off x="5259667" y="6623650"/>
            <a:ext cx="1753753" cy="151977"/>
          </a:xfrm>
          <a:prstGeom prst="rect">
            <a:avLst/>
          </a:prstGeom>
        </p:spPr>
        <p:txBody>
          <a:bodyPr horzOverflow="overflow" lIns="0" tIns="0" rIns="0" bIns="0">
            <a:spAutoFit/>
          </a:bodyPr>
          <a:lstStyle/>
          <a:p>
            <a:pPr algn="l"/>
            <a:r>
              <a:rPr lang="en-US" sz="997">
                <a:solidFill>
                  <a:srgbClr val="0000FF"/>
                </a:solidFill>
                <a:latin typeface="Calibri" panose="020F0502020204030204" pitchFamily="34" charset="0"/>
                <a:ea typeface="Calibri" panose="020F0502020204030204" pitchFamily="34" charset="0"/>
                <a:cs typeface="Calibri" panose="020F0502020204030204" pitchFamily="34" charset="0"/>
              </a:rPr>
              <a:t>Restricted Use - À usage restreint</a:t>
            </a:r>
          </a:p>
        </p:txBody>
      </p:sp>
    </p:spTree>
    <p:extLst>
      <p:ext uri="{BB962C8B-B14F-4D97-AF65-F5344CB8AC3E}">
        <p14:creationId xmlns:p14="http://schemas.microsoft.com/office/powerpoint/2010/main" val="174944564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1817" rtl="0" eaLnBrk="1" latinLnBrk="0" hangingPunct="1">
        <a:lnSpc>
          <a:spcPct val="90000"/>
        </a:lnSpc>
        <a:spcBef>
          <a:spcPct val="0"/>
        </a:spcBef>
        <a:buNone/>
        <a:defRPr sz="2660" b="1" kern="1200">
          <a:solidFill>
            <a:schemeClr val="tx1"/>
          </a:solidFill>
          <a:latin typeface="+mj-lt"/>
          <a:ea typeface="+mj-ea"/>
          <a:cs typeface="+mj-cs"/>
        </a:defRPr>
      </a:lvl1pPr>
    </p:titleStyle>
    <p:bodyStyle>
      <a:lvl1pPr marL="227954" indent="-227954" algn="l" defTabSz="911817" rtl="0" eaLnBrk="1" latinLnBrk="0" hangingPunct="1">
        <a:lnSpc>
          <a:spcPct val="90000"/>
        </a:lnSpc>
        <a:spcBef>
          <a:spcPts val="997"/>
        </a:spcBef>
        <a:buClr>
          <a:srgbClr val="022249"/>
        </a:buClr>
        <a:buFont typeface="Wingdings" panose="05000000000000000000" pitchFamily="2" charset="2"/>
        <a:buChar char="§"/>
        <a:defRPr sz="2127" kern="1200">
          <a:solidFill>
            <a:schemeClr val="tx1"/>
          </a:solidFill>
          <a:latin typeface="+mn-lt"/>
          <a:ea typeface="+mn-ea"/>
          <a:cs typeface="+mn-cs"/>
        </a:defRPr>
      </a:lvl1pPr>
      <a:lvl2pPr marL="683863" indent="-227954" algn="l" defTabSz="911817" rtl="0" eaLnBrk="1" latinLnBrk="0" hangingPunct="1">
        <a:lnSpc>
          <a:spcPct val="90000"/>
        </a:lnSpc>
        <a:spcBef>
          <a:spcPts val="499"/>
        </a:spcBef>
        <a:buClr>
          <a:srgbClr val="00B5B5"/>
        </a:buClr>
        <a:buFont typeface="Wingdings" panose="05000000000000000000" pitchFamily="2" charset="2"/>
        <a:buChar char="s"/>
        <a:defRPr sz="2127" kern="1200">
          <a:solidFill>
            <a:schemeClr val="tx1"/>
          </a:solidFill>
          <a:latin typeface="+mn-lt"/>
          <a:ea typeface="+mn-ea"/>
          <a:cs typeface="+mn-cs"/>
        </a:defRPr>
      </a:lvl2pPr>
      <a:lvl3pPr marL="1139771" indent="-227954" algn="l" defTabSz="911817" rtl="0" eaLnBrk="1" latinLnBrk="0" hangingPunct="1">
        <a:lnSpc>
          <a:spcPct val="90000"/>
        </a:lnSpc>
        <a:spcBef>
          <a:spcPts val="499"/>
        </a:spcBef>
        <a:buClr>
          <a:srgbClr val="79AF02"/>
        </a:buClr>
        <a:buSzPct val="90000"/>
        <a:buFont typeface="Arial" panose="020B0604020202020204" pitchFamily="34" charset="0"/>
        <a:buChar char="•"/>
        <a:defRPr sz="2127" kern="1200">
          <a:solidFill>
            <a:schemeClr val="tx1"/>
          </a:solidFill>
          <a:latin typeface="+mn-lt"/>
          <a:ea typeface="+mn-ea"/>
          <a:cs typeface="+mn-cs"/>
        </a:defRPr>
      </a:lvl3pPr>
      <a:lvl4pPr marL="1595680" indent="-227954" algn="l" defTabSz="911817" rtl="0" eaLnBrk="1" latinLnBrk="0" hangingPunct="1">
        <a:lnSpc>
          <a:spcPct val="90000"/>
        </a:lnSpc>
        <a:spcBef>
          <a:spcPts val="499"/>
        </a:spcBef>
        <a:buFont typeface="Calibri" panose="020F0502020204030204" pitchFamily="34" charset="0"/>
        <a:buChar char="›"/>
        <a:defRPr sz="2127" kern="1200">
          <a:solidFill>
            <a:schemeClr val="tx1"/>
          </a:solidFill>
          <a:latin typeface="+mn-lt"/>
          <a:ea typeface="+mn-ea"/>
          <a:cs typeface="+mn-cs"/>
        </a:defRPr>
      </a:lvl4pPr>
      <a:lvl5pPr marL="2051588" indent="-227954" algn="l" defTabSz="911817"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7496" indent="-227954" algn="l" defTabSz="911817"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3405" indent="-227954" algn="l" defTabSz="911817"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19313" indent="-227954" algn="l" defTabSz="911817"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5222" indent="-227954" algn="l" defTabSz="911817"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1817" rtl="0" eaLnBrk="1" latinLnBrk="0" hangingPunct="1">
        <a:defRPr sz="1795" kern="1200">
          <a:solidFill>
            <a:schemeClr val="tx1"/>
          </a:solidFill>
          <a:latin typeface="+mn-lt"/>
          <a:ea typeface="+mn-ea"/>
          <a:cs typeface="+mn-cs"/>
        </a:defRPr>
      </a:lvl1pPr>
      <a:lvl2pPr marL="455909" algn="l" defTabSz="911817" rtl="0" eaLnBrk="1" latinLnBrk="0" hangingPunct="1">
        <a:defRPr sz="1795" kern="1200">
          <a:solidFill>
            <a:schemeClr val="tx1"/>
          </a:solidFill>
          <a:latin typeface="+mn-lt"/>
          <a:ea typeface="+mn-ea"/>
          <a:cs typeface="+mn-cs"/>
        </a:defRPr>
      </a:lvl2pPr>
      <a:lvl3pPr marL="911817" algn="l" defTabSz="911817" rtl="0" eaLnBrk="1" latinLnBrk="0" hangingPunct="1">
        <a:defRPr sz="1795" kern="1200">
          <a:solidFill>
            <a:schemeClr val="tx1"/>
          </a:solidFill>
          <a:latin typeface="+mn-lt"/>
          <a:ea typeface="+mn-ea"/>
          <a:cs typeface="+mn-cs"/>
        </a:defRPr>
      </a:lvl3pPr>
      <a:lvl4pPr marL="1367726" algn="l" defTabSz="911817" rtl="0" eaLnBrk="1" latinLnBrk="0" hangingPunct="1">
        <a:defRPr sz="1795" kern="1200">
          <a:solidFill>
            <a:schemeClr val="tx1"/>
          </a:solidFill>
          <a:latin typeface="+mn-lt"/>
          <a:ea typeface="+mn-ea"/>
          <a:cs typeface="+mn-cs"/>
        </a:defRPr>
      </a:lvl4pPr>
      <a:lvl5pPr marL="1823633" algn="l" defTabSz="911817" rtl="0" eaLnBrk="1" latinLnBrk="0" hangingPunct="1">
        <a:defRPr sz="1795" kern="1200">
          <a:solidFill>
            <a:schemeClr val="tx1"/>
          </a:solidFill>
          <a:latin typeface="+mn-lt"/>
          <a:ea typeface="+mn-ea"/>
          <a:cs typeface="+mn-cs"/>
        </a:defRPr>
      </a:lvl5pPr>
      <a:lvl6pPr marL="2279542" algn="l" defTabSz="911817" rtl="0" eaLnBrk="1" latinLnBrk="0" hangingPunct="1">
        <a:defRPr sz="1795" kern="1200">
          <a:solidFill>
            <a:schemeClr val="tx1"/>
          </a:solidFill>
          <a:latin typeface="+mn-lt"/>
          <a:ea typeface="+mn-ea"/>
          <a:cs typeface="+mn-cs"/>
        </a:defRPr>
      </a:lvl6pPr>
      <a:lvl7pPr marL="2735450" algn="l" defTabSz="911817" rtl="0" eaLnBrk="1" latinLnBrk="0" hangingPunct="1">
        <a:defRPr sz="1795" kern="1200">
          <a:solidFill>
            <a:schemeClr val="tx1"/>
          </a:solidFill>
          <a:latin typeface="+mn-lt"/>
          <a:ea typeface="+mn-ea"/>
          <a:cs typeface="+mn-cs"/>
        </a:defRPr>
      </a:lvl7pPr>
      <a:lvl8pPr marL="3191359" algn="l" defTabSz="911817" rtl="0" eaLnBrk="1" latinLnBrk="0" hangingPunct="1">
        <a:defRPr sz="1795" kern="1200">
          <a:solidFill>
            <a:schemeClr val="tx1"/>
          </a:solidFill>
          <a:latin typeface="+mn-lt"/>
          <a:ea typeface="+mn-ea"/>
          <a:cs typeface="+mn-cs"/>
        </a:defRPr>
      </a:lvl8pPr>
      <a:lvl9pPr marL="3647268" algn="l" defTabSz="911817"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8367" y="138483"/>
            <a:ext cx="11681253" cy="99359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noProof="0"/>
              <a:t>Click to edit Master title style</a:t>
            </a:r>
          </a:p>
        </p:txBody>
      </p:sp>
      <p:sp>
        <p:nvSpPr>
          <p:cNvPr id="1027" name="Text Placeholder 2"/>
          <p:cNvSpPr>
            <a:spLocks noGrp="1"/>
          </p:cNvSpPr>
          <p:nvPr>
            <p:ph type="body" idx="1"/>
          </p:nvPr>
        </p:nvSpPr>
        <p:spPr bwMode="auto">
          <a:xfrm>
            <a:off x="428368" y="1244107"/>
            <a:ext cx="11681254" cy="5040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noProof="0"/>
              <a:t>Click to edit text</a:t>
            </a:r>
          </a:p>
          <a:p>
            <a:pPr lvl="0"/>
            <a:r>
              <a:rPr lang="en-GB" noProof="0"/>
              <a:t>Second level</a:t>
            </a:r>
          </a:p>
          <a:p>
            <a:pPr lvl="0"/>
            <a:r>
              <a:rPr lang="en-GB" noProof="0"/>
              <a:t>Third level</a:t>
            </a:r>
          </a:p>
          <a:p>
            <a:pPr lvl="0"/>
            <a:r>
              <a:rPr lang="en-GB" noProof="0"/>
              <a:t>Fourth level</a:t>
            </a:r>
          </a:p>
          <a:p>
            <a:pPr lvl="0"/>
            <a:r>
              <a:rPr lang="en-GB" noProof="0"/>
              <a:t>Fifth level</a:t>
            </a:r>
          </a:p>
        </p:txBody>
      </p:sp>
    </p:spTree>
    <p:extLst>
      <p:ext uri="{BB962C8B-B14F-4D97-AF65-F5344CB8AC3E}">
        <p14:creationId xmlns:p14="http://schemas.microsoft.com/office/powerpoint/2010/main" val="149467119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457200" rtl="0" eaLnBrk="1" fontAlgn="base" hangingPunct="1">
        <a:spcBef>
          <a:spcPct val="0"/>
        </a:spcBef>
        <a:spcAft>
          <a:spcPct val="0"/>
        </a:spcAft>
        <a:defRPr sz="4400" b="1" i="0" kern="1200">
          <a:solidFill>
            <a:srgbClr val="1E1C43"/>
          </a:solidFill>
          <a:latin typeface="Calibri"/>
          <a:ea typeface="ＭＳ Ｐゴシック" charset="0"/>
          <a:cs typeface="Calibri"/>
        </a:defRPr>
      </a:lvl1pPr>
      <a:lvl2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9pPr>
    </p:titleStyle>
    <p:bodyStyle>
      <a:lvl1pPr marL="0" marR="0" indent="0" algn="l" defTabSz="457200" rtl="0" eaLnBrk="1" fontAlgn="base" latinLnBrk="0" hangingPunct="1">
        <a:lnSpc>
          <a:spcPct val="120000"/>
        </a:lnSpc>
        <a:spcBef>
          <a:spcPct val="20000"/>
        </a:spcBef>
        <a:spcAft>
          <a:spcPct val="0"/>
        </a:spcAft>
        <a:buClrTx/>
        <a:buSzTx/>
        <a:buFont typeface="Arial" charset="0"/>
        <a:buNone/>
        <a:tabLst>
          <a:tab pos="0" algn="l"/>
        </a:tabLst>
        <a:defRPr sz="2600" kern="1200" baseline="0">
          <a:solidFill>
            <a:srgbClr val="1E1C43"/>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defRPr sz="2800" kern="1200">
          <a:solidFill>
            <a:srgbClr val="FFFFFF"/>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defRPr sz="2400" kern="1200">
          <a:solidFill>
            <a:srgbClr val="FFFFFF"/>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defRPr sz="2000" kern="1200">
          <a:solidFill>
            <a:srgbClr val="FFFFFF"/>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defRPr sz="2000" kern="1200">
          <a:solidFill>
            <a:srgbClr val="FFFFFF"/>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www.european-agency.org" TargetMode="External"/><Relationship Id="rId7"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hyperlink" Target="mailto:brussels.office@european-agency.org" TargetMode="External"/><Relationship Id="rId4" Type="http://schemas.openxmlformats.org/officeDocument/2006/relationships/hyperlink" Target="mailto:secretariat@european-agency.org"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a:extLst>
            <a:ext uri="{FF2B5EF4-FFF2-40B4-BE49-F238E27FC236}">
              <a16:creationId xmlns:a16="http://schemas.microsoft.com/office/drawing/2014/main" id="{94C92A64-5EB4-07A5-FF68-34FC97C876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860D42-07DE-FB5F-93C8-9BD291814DB5}"/>
              </a:ext>
            </a:extLst>
          </p:cNvPr>
          <p:cNvSpPr>
            <a:spLocks noGrp="1"/>
          </p:cNvSpPr>
          <p:nvPr>
            <p:ph type="title"/>
          </p:nvPr>
        </p:nvSpPr>
        <p:spPr>
          <a:xfrm>
            <a:off x="428368" y="3826624"/>
            <a:ext cx="11642337" cy="1430241"/>
          </a:xfrm>
        </p:spPr>
        <p:txBody>
          <a:bodyPr/>
          <a:lstStyle/>
          <a:p>
            <a:r>
              <a:rPr lang="en-US" dirty="0"/>
              <a:t>Shaping Future-Ready Inclusive Education Systems: Global Trends and Policy Priorities </a:t>
            </a:r>
            <a:br>
              <a:rPr lang="en-US" dirty="0"/>
            </a:br>
            <a:r>
              <a:rPr lang="en-US" dirty="0"/>
              <a:t>for 2030–2040</a:t>
            </a:r>
            <a:endParaRPr lang="en-GB" dirty="0"/>
          </a:p>
        </p:txBody>
      </p:sp>
      <p:sp>
        <p:nvSpPr>
          <p:cNvPr id="3" name="Subtitle 2">
            <a:extLst>
              <a:ext uri="{FF2B5EF4-FFF2-40B4-BE49-F238E27FC236}">
                <a16:creationId xmlns:a16="http://schemas.microsoft.com/office/drawing/2014/main" id="{77C94E39-ACBE-2E07-88FC-5A3DDA7EA0C0}"/>
              </a:ext>
            </a:extLst>
          </p:cNvPr>
          <p:cNvSpPr>
            <a:spLocks noGrp="1"/>
          </p:cNvSpPr>
          <p:nvPr>
            <p:ph type="subTitle" idx="1"/>
          </p:nvPr>
        </p:nvSpPr>
        <p:spPr>
          <a:xfrm>
            <a:off x="428368" y="5437936"/>
            <a:ext cx="11658966" cy="1747732"/>
          </a:xfrm>
        </p:spPr>
        <p:txBody>
          <a:bodyPr/>
          <a:lstStyle/>
          <a:p>
            <a:r>
              <a:rPr lang="en-GB" dirty="0"/>
              <a:t>João Costa, EASNIE Director</a:t>
            </a:r>
          </a:p>
          <a:p>
            <a:r>
              <a:rPr lang="en-GB" dirty="0"/>
              <a:t>24 June 2026, ETF</a:t>
            </a:r>
          </a:p>
        </p:txBody>
      </p:sp>
      <p:pic>
        <p:nvPicPr>
          <p:cNvPr id="10" name="Content Placeholder 9" descr="Logo: EASNIE 30 years">
            <a:extLst>
              <a:ext uri="{FF2B5EF4-FFF2-40B4-BE49-F238E27FC236}">
                <a16:creationId xmlns:a16="http://schemas.microsoft.com/office/drawing/2014/main" id="{6DA8C1E3-F614-49E4-4024-C375471A6452}"/>
              </a:ext>
            </a:extLst>
          </p:cNvPr>
          <p:cNvPicPr>
            <a:picLocks noGrp="1" noChangeAspect="1"/>
          </p:cNvPicPr>
          <p:nvPr>
            <p:ph idx="11"/>
          </p:nvPr>
        </p:nvPicPr>
        <p:blipFill>
          <a:blip r:embed="rId4"/>
          <a:stretch>
            <a:fillRect/>
          </a:stretch>
        </p:blipFill>
        <p:spPr bwMode="auto">
          <a:xfrm>
            <a:off x="-94658" y="-311442"/>
            <a:ext cx="4129498" cy="413806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152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A2557-CF8F-8A33-6175-D071A4ABA91A}"/>
              </a:ext>
            </a:extLst>
          </p:cNvPr>
          <p:cNvSpPr>
            <a:spLocks noGrp="1"/>
          </p:cNvSpPr>
          <p:nvPr>
            <p:ph type="title"/>
          </p:nvPr>
        </p:nvSpPr>
        <p:spPr/>
        <p:txBody>
          <a:bodyPr/>
          <a:lstStyle/>
          <a:p>
            <a:r>
              <a:rPr lang="en-GB" dirty="0"/>
              <a:t>SUCCESS? OECD Learning Compass……OECD Teaching Compass </a:t>
            </a:r>
            <a:endParaRPr lang="en-US" dirty="0"/>
          </a:p>
        </p:txBody>
      </p:sp>
      <p:pic>
        <p:nvPicPr>
          <p:cNvPr id="5" name="Picture 4">
            <a:extLst>
              <a:ext uri="{FF2B5EF4-FFF2-40B4-BE49-F238E27FC236}">
                <a16:creationId xmlns:a16="http://schemas.microsoft.com/office/drawing/2014/main" id="{702E759D-3287-A923-A4B8-43B72ACE21C8}"/>
              </a:ext>
            </a:extLst>
          </p:cNvPr>
          <p:cNvPicPr>
            <a:picLocks noChangeAspect="1"/>
          </p:cNvPicPr>
          <p:nvPr/>
        </p:nvPicPr>
        <p:blipFill>
          <a:blip r:embed="rId3"/>
          <a:stretch>
            <a:fillRect/>
          </a:stretch>
        </p:blipFill>
        <p:spPr>
          <a:xfrm>
            <a:off x="158226" y="1058805"/>
            <a:ext cx="5401959" cy="5356024"/>
          </a:xfrm>
          <a:prstGeom prst="rect">
            <a:avLst/>
          </a:prstGeom>
        </p:spPr>
      </p:pic>
      <p:pic>
        <p:nvPicPr>
          <p:cNvPr id="2" name="Picture 1" descr="A diagram of a teacher agency&#10;&#10;AI-generated content may be incorrect.">
            <a:extLst>
              <a:ext uri="{FF2B5EF4-FFF2-40B4-BE49-F238E27FC236}">
                <a16:creationId xmlns:a16="http://schemas.microsoft.com/office/drawing/2014/main" id="{B7C79E09-FEC7-C9C7-3C9A-A0F7E03C065E}"/>
              </a:ext>
            </a:extLst>
          </p:cNvPr>
          <p:cNvPicPr>
            <a:picLocks noChangeAspect="1"/>
          </p:cNvPicPr>
          <p:nvPr/>
        </p:nvPicPr>
        <p:blipFill>
          <a:blip r:embed="rId4"/>
          <a:stretch>
            <a:fillRect/>
          </a:stretch>
        </p:blipFill>
        <p:spPr>
          <a:xfrm>
            <a:off x="5653530" y="1207247"/>
            <a:ext cx="6547731" cy="4783461"/>
          </a:xfrm>
          <a:prstGeom prst="rect">
            <a:avLst/>
          </a:prstGeom>
          <a:noFill/>
        </p:spPr>
      </p:pic>
      <p:sp>
        <p:nvSpPr>
          <p:cNvPr id="4" name="TextBox 3">
            <a:extLst>
              <a:ext uri="{FF2B5EF4-FFF2-40B4-BE49-F238E27FC236}">
                <a16:creationId xmlns:a16="http://schemas.microsoft.com/office/drawing/2014/main" id="{8ACC09E7-3541-A1AE-75E4-7C1867732A9E}"/>
              </a:ext>
            </a:extLst>
          </p:cNvPr>
          <p:cNvSpPr txBox="1"/>
          <p:nvPr/>
        </p:nvSpPr>
        <p:spPr>
          <a:xfrm>
            <a:off x="8057948" y="6030785"/>
            <a:ext cx="1738895" cy="368306"/>
          </a:xfrm>
          <a:prstGeom prst="rect">
            <a:avLst/>
          </a:prstGeom>
          <a:noFill/>
        </p:spPr>
        <p:txBody>
          <a:bodyPr wrap="square" rtlCol="0">
            <a:spAutoFit/>
          </a:bodyPr>
          <a:lstStyle/>
          <a:p>
            <a:pPr marL="0" marR="0" lvl="0" indent="0" algn="ctr" defTabSz="911840" rtl="0" eaLnBrk="1" fontAlgn="auto" latinLnBrk="0" hangingPunct="1">
              <a:lnSpc>
                <a:spcPct val="100000"/>
              </a:lnSpc>
              <a:spcBef>
                <a:spcPts val="0"/>
              </a:spcBef>
              <a:spcAft>
                <a:spcPts val="0"/>
              </a:spcAft>
              <a:buClrTx/>
              <a:buSzTx/>
              <a:buFontTx/>
              <a:buNone/>
              <a:tabLst/>
              <a:defRPr/>
            </a:pPr>
            <a:r>
              <a:rPr kumimoji="0" lang="en-GB" sz="1795" b="1" i="0" u="none" strike="noStrike" kern="1200" cap="none" spc="0" normalizeH="0" baseline="0" noProof="0">
                <a:ln>
                  <a:noFill/>
                </a:ln>
                <a:solidFill>
                  <a:srgbClr val="000000"/>
                </a:solidFill>
                <a:effectLst/>
                <a:highlight>
                  <a:srgbClr val="FFFF00"/>
                </a:highlight>
                <a:uLnTx/>
                <a:uFillTx/>
                <a:latin typeface="Calibri" panose="020F0502020204030204"/>
                <a:ea typeface="ＭＳ Ｐゴシック" charset="0"/>
                <a:cs typeface="+mn-cs"/>
              </a:rPr>
              <a:t>DRAFT VISUAL</a:t>
            </a:r>
            <a:endParaRPr kumimoji="0" lang="en-US" sz="1795" b="1" i="0" u="none" strike="noStrike" kern="1200" cap="none" spc="0" normalizeH="0" baseline="0" noProof="0">
              <a:ln>
                <a:noFill/>
              </a:ln>
              <a:solidFill>
                <a:srgbClr val="000000"/>
              </a:solidFill>
              <a:effectLst/>
              <a:highlight>
                <a:srgbClr val="FFFF00"/>
              </a:highlight>
              <a:uLnTx/>
              <a:uFillTx/>
              <a:latin typeface="Calibri" panose="020F0502020204030204"/>
              <a:ea typeface="ＭＳ Ｐゴシック" charset="0"/>
              <a:cs typeface="+mn-cs"/>
            </a:endParaRPr>
          </a:p>
        </p:txBody>
      </p:sp>
      <p:sp>
        <p:nvSpPr>
          <p:cNvPr id="6" name="Callout: Left-Right Arrow 5">
            <a:extLst>
              <a:ext uri="{FF2B5EF4-FFF2-40B4-BE49-F238E27FC236}">
                <a16:creationId xmlns:a16="http://schemas.microsoft.com/office/drawing/2014/main" id="{938A04F9-37EC-8E31-B8FE-F556BE405EEE}"/>
              </a:ext>
              <a:ext uri="{C183D7F6-B498-43B3-948B-1728B52AA6E4}">
                <adec:decorative xmlns:adec="http://schemas.microsoft.com/office/drawing/2017/decorative" val="1"/>
              </a:ext>
            </a:extLst>
          </p:cNvPr>
          <p:cNvSpPr/>
          <p:nvPr/>
        </p:nvSpPr>
        <p:spPr>
          <a:xfrm>
            <a:off x="5464744" y="1025875"/>
            <a:ext cx="234683" cy="5356024"/>
          </a:xfrm>
          <a:prstGeom prst="leftRightArrow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1840"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535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06320-D796-4FD8-7DC1-37FD0AB62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6AB755-9E58-C91C-15CF-6CE66214B162}"/>
              </a:ext>
            </a:extLst>
          </p:cNvPr>
          <p:cNvSpPr>
            <a:spLocks noGrp="1"/>
          </p:cNvSpPr>
          <p:nvPr>
            <p:ph type="title"/>
          </p:nvPr>
        </p:nvSpPr>
        <p:spPr>
          <a:xfrm>
            <a:off x="428367" y="138483"/>
            <a:ext cx="11681253" cy="993599"/>
          </a:xfrm>
        </p:spPr>
        <p:txBody>
          <a:bodyPr wrap="square" anchor="ctr">
            <a:normAutofit/>
          </a:bodyPr>
          <a:lstStyle/>
          <a:p>
            <a:r>
              <a:rPr lang="en-GB" dirty="0"/>
              <a:t>30 years... 10 pillars. Why?</a:t>
            </a:r>
          </a:p>
        </p:txBody>
      </p:sp>
      <p:sp>
        <p:nvSpPr>
          <p:cNvPr id="6" name="TextBox 5">
            <a:extLst>
              <a:ext uri="{FF2B5EF4-FFF2-40B4-BE49-F238E27FC236}">
                <a16:creationId xmlns:a16="http://schemas.microsoft.com/office/drawing/2014/main" id="{5BB6B932-8E63-7ECE-7388-71E07CF866FC}"/>
              </a:ext>
            </a:extLst>
          </p:cNvPr>
          <p:cNvSpPr txBox="1"/>
          <p:nvPr/>
        </p:nvSpPr>
        <p:spPr>
          <a:xfrm>
            <a:off x="428367" y="1258888"/>
            <a:ext cx="7958888"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l" rtl="0">
              <a:buFont typeface="Arial"/>
              <a:buChar char="•"/>
            </a:pPr>
            <a:r>
              <a:rPr lang="en-GB" sz="2500" dirty="0">
                <a:solidFill>
                  <a:srgbClr val="1E1C43"/>
                </a:solidFill>
                <a:latin typeface="Calibri"/>
                <a:ea typeface="ＭＳ Ｐゴシック"/>
                <a:cs typeface="ＭＳ Ｐゴシック"/>
              </a:rPr>
              <a:t>All</a:t>
            </a:r>
            <a:r>
              <a:rPr lang="en-GB" sz="2500" kern="1200" baseline="0" dirty="0">
                <a:solidFill>
                  <a:srgbClr val="1E1C43"/>
                </a:solidFill>
                <a:latin typeface="Calibri"/>
                <a:ea typeface="ＭＳ Ｐゴシック"/>
                <a:cs typeface="ＭＳ Ｐゴシック"/>
              </a:rPr>
              <a:t> learners of any age are provided with meaningful, high-quality educational opportunities in their local community, alongside their friends and peers</a:t>
            </a:r>
            <a:r>
              <a:rPr lang="en-GB" sz="2500" dirty="0">
                <a:solidFill>
                  <a:srgbClr val="1E1C43"/>
                </a:solidFill>
                <a:latin typeface="Calibri"/>
                <a:ea typeface="ＭＳ Ｐゴシック"/>
                <a:cs typeface="ＭＳ Ｐゴシック"/>
              </a:rPr>
              <a:t>.</a:t>
            </a:r>
            <a:endParaRPr lang="en-GB" sz="2500" kern="1200" baseline="0" dirty="0">
              <a:solidFill>
                <a:srgbClr val="1E1C43"/>
              </a:solidFill>
              <a:latin typeface="Calibri"/>
              <a:ea typeface="ＭＳ Ｐゴシック"/>
              <a:cs typeface="ＭＳ Ｐゴシック"/>
            </a:endParaRPr>
          </a:p>
          <a:p>
            <a:endParaRPr lang="en-GB" sz="2500" dirty="0">
              <a:latin typeface="Calibri"/>
              <a:ea typeface="ＭＳ Ｐゴシック"/>
              <a:cs typeface="Calibri"/>
            </a:endParaRPr>
          </a:p>
          <a:p>
            <a:pPr marL="457200" indent="-457200">
              <a:buFont typeface="Arial"/>
              <a:buChar char="•"/>
            </a:pPr>
            <a:r>
              <a:rPr lang="en-GB" sz="2500" dirty="0">
                <a:latin typeface="Calibri"/>
                <a:ea typeface="Calibri"/>
                <a:cs typeface="Calibri"/>
              </a:rPr>
              <a:t>A focus on learners’ needs in general, without labelling groups of learners: a move towards a rights-based approach.</a:t>
            </a:r>
          </a:p>
          <a:p>
            <a:endParaRPr lang="en-GB" sz="2500" dirty="0">
              <a:latin typeface="Calibri"/>
              <a:ea typeface="Calibri"/>
              <a:cs typeface="Calibri"/>
            </a:endParaRPr>
          </a:p>
          <a:p>
            <a:pPr marL="457200" indent="-457200">
              <a:buFont typeface="Arial"/>
              <a:buChar char="•"/>
            </a:pPr>
            <a:r>
              <a:rPr lang="en-GB" sz="2500" b="1" dirty="0">
                <a:latin typeface="Calibri"/>
                <a:ea typeface="Calibri"/>
                <a:cs typeface="Calibri"/>
              </a:rPr>
              <a:t>A focus on the system’s capacity to identify and remove barriers to learning.</a:t>
            </a:r>
            <a:endParaRPr lang="en-GB" sz="2500" b="1" dirty="0">
              <a:latin typeface="Calibri"/>
            </a:endParaRPr>
          </a:p>
          <a:p>
            <a:pPr marL="457200" indent="-457200">
              <a:buFont typeface="Arial"/>
              <a:buChar char="•"/>
            </a:pPr>
            <a:endParaRPr lang="en-GB" sz="2800" dirty="0"/>
          </a:p>
          <a:p>
            <a:pPr marL="457200" indent="-457200">
              <a:buFont typeface="Arial"/>
              <a:buChar char="•"/>
            </a:pPr>
            <a:endParaRPr lang="en-GB" sz="2800" dirty="0"/>
          </a:p>
          <a:p>
            <a:pPr algn="ctr"/>
            <a:endParaRPr lang="en-US" dirty="0"/>
          </a:p>
        </p:txBody>
      </p:sp>
      <p:pic>
        <p:nvPicPr>
          <p:cNvPr id="4" name="Content Placeholder 3" descr="Cover of EASNIE’s Key Principles publication">
            <a:extLst>
              <a:ext uri="{FF2B5EF4-FFF2-40B4-BE49-F238E27FC236}">
                <a16:creationId xmlns:a16="http://schemas.microsoft.com/office/drawing/2014/main" id="{291EAAC7-3F6D-68C9-B62F-C6547CC7FD6B}"/>
              </a:ext>
            </a:extLst>
          </p:cNvPr>
          <p:cNvPicPr>
            <a:picLocks noGrp="1" noChangeAspect="1"/>
          </p:cNvPicPr>
          <p:nvPr>
            <p:ph idx="1"/>
          </p:nvPr>
        </p:nvPicPr>
        <p:blipFill>
          <a:blip r:embed="rId3"/>
          <a:stretch>
            <a:fillRect/>
          </a:stretch>
        </p:blipFill>
        <p:spPr bwMode="auto">
          <a:xfrm>
            <a:off x="8620911" y="1383371"/>
            <a:ext cx="3273937" cy="45789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46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74478-6EF4-9294-D43B-1B5A9B84EC2F}"/>
              </a:ext>
            </a:extLst>
          </p:cNvPr>
          <p:cNvSpPr>
            <a:spLocks noGrp="1"/>
          </p:cNvSpPr>
          <p:nvPr>
            <p:ph type="title"/>
          </p:nvPr>
        </p:nvSpPr>
        <p:spPr/>
        <p:txBody>
          <a:bodyPr/>
          <a:lstStyle/>
          <a:p>
            <a:r>
              <a:rPr lang="en-US" dirty="0">
                <a:ea typeface="ＭＳ Ｐゴシック"/>
              </a:rPr>
              <a:t>Strong achievements with emerging challenges – shaping the future</a:t>
            </a:r>
            <a:endParaRPr lang="en-US" dirty="0"/>
          </a:p>
        </p:txBody>
      </p:sp>
      <p:sp>
        <p:nvSpPr>
          <p:cNvPr id="3" name="Content Placeholder 2">
            <a:extLst>
              <a:ext uri="{FF2B5EF4-FFF2-40B4-BE49-F238E27FC236}">
                <a16:creationId xmlns:a16="http://schemas.microsoft.com/office/drawing/2014/main" id="{A7492D58-8574-88D4-3908-D8CFCDC2E354}"/>
              </a:ext>
            </a:extLst>
          </p:cNvPr>
          <p:cNvSpPr>
            <a:spLocks noGrp="1"/>
          </p:cNvSpPr>
          <p:nvPr>
            <p:ph idx="1"/>
          </p:nvPr>
        </p:nvSpPr>
        <p:spPr>
          <a:xfrm>
            <a:off x="469900" y="1257914"/>
            <a:ext cx="11639720" cy="4829848"/>
          </a:xfrm>
        </p:spPr>
        <p:txBody>
          <a:bodyPr/>
          <a:lstStyle/>
          <a:p>
            <a:pPr marL="457200" indent="-457200">
              <a:buChar char="•"/>
            </a:pPr>
            <a:endParaRPr lang="en-GB" sz="1200" dirty="0">
              <a:solidFill>
                <a:srgbClr val="000000"/>
              </a:solidFill>
              <a:highlight>
                <a:srgbClr val="FFFFFF"/>
              </a:highlight>
              <a:ea typeface="Calibri"/>
              <a:cs typeface="Calibri"/>
            </a:endParaRPr>
          </a:p>
          <a:p>
            <a:pPr marL="457200" indent="-457200">
              <a:buChar char="•"/>
            </a:pPr>
            <a:r>
              <a:rPr lang="en-GB" sz="2400" dirty="0">
                <a:ea typeface="Calibri"/>
                <a:cs typeface="Calibri"/>
              </a:rPr>
              <a:t>Rising inequality and poverty</a:t>
            </a:r>
            <a:endParaRPr lang="en-US" sz="2400" dirty="0">
              <a:cs typeface="Calibri"/>
            </a:endParaRPr>
          </a:p>
          <a:p>
            <a:pPr marL="457200" indent="-457200">
              <a:buChar char="•"/>
            </a:pPr>
            <a:r>
              <a:rPr lang="en-GB" sz="2400" dirty="0">
                <a:ea typeface="Calibri"/>
                <a:cs typeface="Calibri"/>
              </a:rPr>
              <a:t>Digital divide</a:t>
            </a:r>
            <a:endParaRPr lang="en-US" sz="2400" dirty="0">
              <a:cs typeface="Calibri"/>
            </a:endParaRPr>
          </a:p>
          <a:p>
            <a:pPr marL="457200" indent="-457200">
              <a:buChar char="•"/>
            </a:pPr>
            <a:r>
              <a:rPr lang="en-GB" sz="2400" dirty="0">
                <a:ea typeface="Calibri"/>
                <a:cs typeface="Calibri"/>
              </a:rPr>
              <a:t>Economic instability and job insecurity</a:t>
            </a:r>
            <a:endParaRPr lang="en-US" sz="2400" dirty="0">
              <a:cs typeface="Calibri"/>
            </a:endParaRPr>
          </a:p>
          <a:p>
            <a:pPr marL="457200" indent="-457200">
              <a:buChar char="•"/>
            </a:pPr>
            <a:r>
              <a:rPr lang="en-GB" sz="2400" dirty="0">
                <a:ea typeface="Calibri"/>
                <a:cs typeface="Calibri"/>
              </a:rPr>
              <a:t>Polarisation and radicalisation</a:t>
            </a:r>
          </a:p>
          <a:p>
            <a:pPr marL="457200" indent="-457200">
              <a:buChar char="•"/>
            </a:pPr>
            <a:r>
              <a:rPr lang="en-GB" sz="2400" dirty="0">
                <a:ea typeface="Calibri"/>
                <a:cs typeface="Calibri"/>
              </a:rPr>
              <a:t>Financial uncertainty in the context of emerging geopolitical conflicts</a:t>
            </a:r>
          </a:p>
          <a:p>
            <a:pPr marL="457200" indent="-457200">
              <a:buChar char="•"/>
            </a:pPr>
            <a:r>
              <a:rPr lang="en-GB" sz="2400" dirty="0">
                <a:ea typeface="Calibri"/>
                <a:cs typeface="Calibri"/>
              </a:rPr>
              <a:t>Increased mental health and well-being issues</a:t>
            </a:r>
            <a:endParaRPr lang="en-US" sz="2400" dirty="0">
              <a:cs typeface="Calibri"/>
            </a:endParaRPr>
          </a:p>
          <a:p>
            <a:pPr marL="457200" indent="-457200">
              <a:buChar char="•"/>
            </a:pPr>
            <a:r>
              <a:rPr lang="en-GB" sz="2400" dirty="0">
                <a:ea typeface="Calibri"/>
                <a:cs typeface="Calibri"/>
              </a:rPr>
              <a:t>Climate change</a:t>
            </a:r>
            <a:endParaRPr lang="en-US" sz="2400" dirty="0">
              <a:cs typeface="Calibri"/>
            </a:endParaRPr>
          </a:p>
          <a:p>
            <a:pPr marL="457200" indent="-457200">
              <a:buChar char="•"/>
            </a:pPr>
            <a:r>
              <a:rPr lang="en-GB" sz="2400" dirty="0">
                <a:ea typeface="Calibri"/>
                <a:cs typeface="Calibri"/>
              </a:rPr>
              <a:t>Demographic changes</a:t>
            </a:r>
            <a:endParaRPr lang="en-US" sz="2400" dirty="0">
              <a:cs typeface="Calibri"/>
            </a:endParaRPr>
          </a:p>
          <a:p>
            <a:pPr marL="457200" indent="-457200">
              <a:buChar char="•"/>
            </a:pPr>
            <a:r>
              <a:rPr lang="en-GB" sz="2400" b="1" dirty="0">
                <a:ea typeface="Calibri"/>
                <a:cs typeface="Calibri"/>
              </a:rPr>
              <a:t>Educational practices that no longer match the scale or complexity of contemporary needs</a:t>
            </a:r>
            <a:r>
              <a:rPr lang="en-GB" sz="2400" dirty="0">
                <a:ea typeface="Calibri"/>
                <a:cs typeface="Calibri"/>
              </a:rPr>
              <a:t>.</a:t>
            </a:r>
            <a:endParaRPr lang="en-US" sz="2400" dirty="0"/>
          </a:p>
        </p:txBody>
      </p:sp>
    </p:spTree>
    <p:extLst>
      <p:ext uri="{BB962C8B-B14F-4D97-AF65-F5344CB8AC3E}">
        <p14:creationId xmlns:p14="http://schemas.microsoft.com/office/powerpoint/2010/main" val="3739033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he EASNIE 30th anniversary logo is at the centre, surrounded by the Ten Pillars: Learner well-being and belonging; Family and community participation; Lifelong learning; Teacher development and well-being; Innovations in curriculum and assessment; Digital transformation and AI; Cross-sector collaboration; Inclusive governance and leadership; Quality assurance and monitoring; Financing and resource allocation.">
            <a:extLst>
              <a:ext uri="{FF2B5EF4-FFF2-40B4-BE49-F238E27FC236}">
                <a16:creationId xmlns:a16="http://schemas.microsoft.com/office/drawing/2014/main" id="{FA874DCB-3785-A784-5332-620D54D97BB5}"/>
              </a:ext>
            </a:extLst>
          </p:cNvPr>
          <p:cNvPicPr>
            <a:picLocks noChangeAspect="1"/>
          </p:cNvPicPr>
          <p:nvPr/>
        </p:nvPicPr>
        <p:blipFill>
          <a:blip r:embed="rId3"/>
          <a:stretch>
            <a:fillRect/>
          </a:stretch>
        </p:blipFill>
        <p:spPr>
          <a:xfrm>
            <a:off x="2683553" y="-81280"/>
            <a:ext cx="6937613" cy="6622267"/>
          </a:xfrm>
          <a:prstGeom prst="rect">
            <a:avLst/>
          </a:prstGeom>
        </p:spPr>
      </p:pic>
      <p:sp>
        <p:nvSpPr>
          <p:cNvPr id="3" name="Content Placeholder 2">
            <a:extLst>
              <a:ext uri="{FF2B5EF4-FFF2-40B4-BE49-F238E27FC236}">
                <a16:creationId xmlns:a16="http://schemas.microsoft.com/office/drawing/2014/main" id="{C71984BD-82EF-9E5D-3E6C-0629558A7918}"/>
              </a:ext>
            </a:extLst>
          </p:cNvPr>
          <p:cNvSpPr>
            <a:spLocks noGrp="1"/>
          </p:cNvSpPr>
          <p:nvPr>
            <p:ph idx="1"/>
          </p:nvPr>
        </p:nvSpPr>
        <p:spPr>
          <a:xfrm>
            <a:off x="6131560" y="1000344"/>
            <a:ext cx="1844604" cy="416656"/>
          </a:xfrm>
        </p:spPr>
        <p:txBody>
          <a:bodyPr/>
          <a:lstStyle/>
          <a:p>
            <a:pPr algn="ctr">
              <a:lnSpc>
                <a:spcPts val="1200"/>
              </a:lnSpc>
            </a:pPr>
            <a:r>
              <a:rPr lang="en-GB" sz="1000" dirty="0"/>
              <a:t>LEARNER WELL-BEING AND BELONGING</a:t>
            </a:r>
          </a:p>
        </p:txBody>
      </p:sp>
      <p:sp>
        <p:nvSpPr>
          <p:cNvPr id="4" name="Content Placeholder 3">
            <a:extLst>
              <a:ext uri="{FF2B5EF4-FFF2-40B4-BE49-F238E27FC236}">
                <a16:creationId xmlns:a16="http://schemas.microsoft.com/office/drawing/2014/main" id="{5A07332D-D298-3134-643E-8E7C7BEC9D25}"/>
              </a:ext>
            </a:extLst>
          </p:cNvPr>
          <p:cNvSpPr>
            <a:spLocks noGrp="1"/>
          </p:cNvSpPr>
          <p:nvPr>
            <p:ph idx="11"/>
          </p:nvPr>
        </p:nvSpPr>
        <p:spPr>
          <a:xfrm>
            <a:off x="7508156" y="2031168"/>
            <a:ext cx="1844604" cy="416656"/>
          </a:xfrm>
        </p:spPr>
        <p:txBody>
          <a:bodyPr/>
          <a:lstStyle/>
          <a:p>
            <a:pPr algn="ctr">
              <a:lnSpc>
                <a:spcPts val="1200"/>
              </a:lnSpc>
            </a:pPr>
            <a:r>
              <a:rPr lang="en-GB" sz="1000"/>
              <a:t>FAMILY AND COMMUNITY PARTICIPATION</a:t>
            </a:r>
          </a:p>
        </p:txBody>
      </p:sp>
      <p:sp>
        <p:nvSpPr>
          <p:cNvPr id="5" name="Content Placeholder 4">
            <a:extLst>
              <a:ext uri="{FF2B5EF4-FFF2-40B4-BE49-F238E27FC236}">
                <a16:creationId xmlns:a16="http://schemas.microsoft.com/office/drawing/2014/main" id="{EFB3DFA3-08CC-3DCD-00A1-0C52EB4F0AB5}"/>
              </a:ext>
            </a:extLst>
          </p:cNvPr>
          <p:cNvSpPr>
            <a:spLocks noGrp="1"/>
          </p:cNvSpPr>
          <p:nvPr>
            <p:ph idx="12"/>
          </p:nvPr>
        </p:nvSpPr>
        <p:spPr>
          <a:xfrm>
            <a:off x="8063538" y="3686652"/>
            <a:ext cx="1844604" cy="416656"/>
          </a:xfrm>
        </p:spPr>
        <p:txBody>
          <a:bodyPr/>
          <a:lstStyle/>
          <a:p>
            <a:pPr algn="ctr">
              <a:lnSpc>
                <a:spcPts val="1200"/>
              </a:lnSpc>
            </a:pPr>
            <a:r>
              <a:rPr lang="en-GB" sz="1000"/>
              <a:t>LIFELONG LEARNING</a:t>
            </a:r>
          </a:p>
        </p:txBody>
      </p:sp>
      <p:sp>
        <p:nvSpPr>
          <p:cNvPr id="6" name="Content Placeholder 5">
            <a:extLst>
              <a:ext uri="{FF2B5EF4-FFF2-40B4-BE49-F238E27FC236}">
                <a16:creationId xmlns:a16="http://schemas.microsoft.com/office/drawing/2014/main" id="{4F27412F-EF7C-B08A-6F73-F2B0F03A3270}"/>
              </a:ext>
            </a:extLst>
          </p:cNvPr>
          <p:cNvSpPr>
            <a:spLocks noGrp="1"/>
          </p:cNvSpPr>
          <p:nvPr>
            <p:ph idx="13"/>
          </p:nvPr>
        </p:nvSpPr>
        <p:spPr>
          <a:xfrm>
            <a:off x="7599596" y="5281176"/>
            <a:ext cx="1700536" cy="416656"/>
          </a:xfrm>
        </p:spPr>
        <p:txBody>
          <a:bodyPr/>
          <a:lstStyle/>
          <a:p>
            <a:pPr algn="ctr">
              <a:lnSpc>
                <a:spcPts val="1200"/>
              </a:lnSpc>
            </a:pPr>
            <a:r>
              <a:rPr lang="en-GB" sz="1000"/>
              <a:t>TEACHER DEVELOPMENT AND WELL-BEING</a:t>
            </a:r>
          </a:p>
        </p:txBody>
      </p:sp>
      <p:sp>
        <p:nvSpPr>
          <p:cNvPr id="7" name="Content Placeholder 6">
            <a:extLst>
              <a:ext uri="{FF2B5EF4-FFF2-40B4-BE49-F238E27FC236}">
                <a16:creationId xmlns:a16="http://schemas.microsoft.com/office/drawing/2014/main" id="{55E30997-C920-366C-CD7E-88C97FFB00A7}"/>
              </a:ext>
            </a:extLst>
          </p:cNvPr>
          <p:cNvSpPr>
            <a:spLocks noGrp="1"/>
          </p:cNvSpPr>
          <p:nvPr>
            <p:ph idx="14"/>
          </p:nvPr>
        </p:nvSpPr>
        <p:spPr>
          <a:xfrm>
            <a:off x="6157242" y="6312339"/>
            <a:ext cx="1747238" cy="416656"/>
          </a:xfrm>
        </p:spPr>
        <p:txBody>
          <a:bodyPr/>
          <a:lstStyle/>
          <a:p>
            <a:pPr algn="ctr">
              <a:lnSpc>
                <a:spcPts val="1200"/>
              </a:lnSpc>
            </a:pPr>
            <a:r>
              <a:rPr lang="en-GB" sz="1000"/>
              <a:t>INNOVATIONS IN CURRICULUM AND ASSESSMENT</a:t>
            </a:r>
          </a:p>
        </p:txBody>
      </p:sp>
      <p:sp>
        <p:nvSpPr>
          <p:cNvPr id="8" name="Content Placeholder 7">
            <a:extLst>
              <a:ext uri="{FF2B5EF4-FFF2-40B4-BE49-F238E27FC236}">
                <a16:creationId xmlns:a16="http://schemas.microsoft.com/office/drawing/2014/main" id="{046590FE-FA7D-77DC-EB41-22AF930F9FC0}"/>
              </a:ext>
            </a:extLst>
          </p:cNvPr>
          <p:cNvSpPr>
            <a:spLocks noGrp="1"/>
          </p:cNvSpPr>
          <p:nvPr>
            <p:ph idx="15"/>
          </p:nvPr>
        </p:nvSpPr>
        <p:spPr>
          <a:xfrm>
            <a:off x="4496719" y="6330854"/>
            <a:ext cx="1609724" cy="416656"/>
          </a:xfrm>
        </p:spPr>
        <p:txBody>
          <a:bodyPr/>
          <a:lstStyle/>
          <a:p>
            <a:pPr algn="ctr">
              <a:lnSpc>
                <a:spcPts val="1200"/>
              </a:lnSpc>
            </a:pPr>
            <a:r>
              <a:rPr lang="en-GB" sz="1000"/>
              <a:t>DIGITAL TRANSFORMATION AND AI</a:t>
            </a:r>
          </a:p>
        </p:txBody>
      </p:sp>
      <p:sp>
        <p:nvSpPr>
          <p:cNvPr id="9" name="Content Placeholder 8">
            <a:extLst>
              <a:ext uri="{FF2B5EF4-FFF2-40B4-BE49-F238E27FC236}">
                <a16:creationId xmlns:a16="http://schemas.microsoft.com/office/drawing/2014/main" id="{8962AA87-E499-7209-AEB9-9E216010BF7A}"/>
              </a:ext>
            </a:extLst>
          </p:cNvPr>
          <p:cNvSpPr>
            <a:spLocks noGrp="1"/>
          </p:cNvSpPr>
          <p:nvPr>
            <p:ph idx="16"/>
          </p:nvPr>
        </p:nvSpPr>
        <p:spPr>
          <a:xfrm>
            <a:off x="2984896" y="5323618"/>
            <a:ext cx="1844604" cy="416656"/>
          </a:xfrm>
        </p:spPr>
        <p:txBody>
          <a:bodyPr/>
          <a:lstStyle/>
          <a:p>
            <a:pPr algn="ctr">
              <a:lnSpc>
                <a:spcPts val="1200"/>
              </a:lnSpc>
            </a:pPr>
            <a:r>
              <a:rPr lang="en-GB" sz="1000"/>
              <a:t>CROSS-SECTOR COLLABORATION</a:t>
            </a:r>
          </a:p>
        </p:txBody>
      </p:sp>
      <p:sp>
        <p:nvSpPr>
          <p:cNvPr id="10" name="Content Placeholder 9">
            <a:extLst>
              <a:ext uri="{FF2B5EF4-FFF2-40B4-BE49-F238E27FC236}">
                <a16:creationId xmlns:a16="http://schemas.microsoft.com/office/drawing/2014/main" id="{B0817E55-B140-AB0C-D3DA-D338E5BA24F5}"/>
              </a:ext>
            </a:extLst>
          </p:cNvPr>
          <p:cNvSpPr>
            <a:spLocks noGrp="1"/>
          </p:cNvSpPr>
          <p:nvPr>
            <p:ph idx="17"/>
          </p:nvPr>
        </p:nvSpPr>
        <p:spPr>
          <a:xfrm>
            <a:off x="2452992" y="3687290"/>
            <a:ext cx="1844604" cy="416656"/>
          </a:xfrm>
        </p:spPr>
        <p:txBody>
          <a:bodyPr/>
          <a:lstStyle/>
          <a:p>
            <a:pPr algn="ctr">
              <a:lnSpc>
                <a:spcPts val="1200"/>
              </a:lnSpc>
            </a:pPr>
            <a:r>
              <a:rPr lang="en-GB" sz="1000"/>
              <a:t>INCLUSIVE GOVERNANCE</a:t>
            </a:r>
          </a:p>
          <a:p>
            <a:pPr algn="ctr">
              <a:lnSpc>
                <a:spcPts val="1200"/>
              </a:lnSpc>
            </a:pPr>
            <a:r>
              <a:rPr lang="en-GB" sz="1000"/>
              <a:t>AND LEADERSHIP</a:t>
            </a:r>
          </a:p>
        </p:txBody>
      </p:sp>
      <p:sp>
        <p:nvSpPr>
          <p:cNvPr id="11" name="Content Placeholder 10">
            <a:extLst>
              <a:ext uri="{FF2B5EF4-FFF2-40B4-BE49-F238E27FC236}">
                <a16:creationId xmlns:a16="http://schemas.microsoft.com/office/drawing/2014/main" id="{00CA5E9B-02DD-BE29-6E35-154592A96BA0}"/>
              </a:ext>
            </a:extLst>
          </p:cNvPr>
          <p:cNvSpPr>
            <a:spLocks noGrp="1"/>
          </p:cNvSpPr>
          <p:nvPr>
            <p:ph idx="18"/>
          </p:nvPr>
        </p:nvSpPr>
        <p:spPr>
          <a:xfrm>
            <a:off x="2993228" y="2033498"/>
            <a:ext cx="1844604" cy="416656"/>
          </a:xfrm>
        </p:spPr>
        <p:txBody>
          <a:bodyPr/>
          <a:lstStyle/>
          <a:p>
            <a:pPr algn="ctr">
              <a:lnSpc>
                <a:spcPts val="1200"/>
              </a:lnSpc>
            </a:pPr>
            <a:r>
              <a:rPr lang="en-GB" sz="1000"/>
              <a:t>QUALITY ASSURANCE</a:t>
            </a:r>
          </a:p>
          <a:p>
            <a:pPr algn="ctr">
              <a:lnSpc>
                <a:spcPts val="1200"/>
              </a:lnSpc>
            </a:pPr>
            <a:r>
              <a:rPr lang="en-GB" sz="1000"/>
              <a:t>AND MONITORING</a:t>
            </a:r>
          </a:p>
        </p:txBody>
      </p:sp>
      <p:sp>
        <p:nvSpPr>
          <p:cNvPr id="12" name="Content Placeholder 11">
            <a:extLst>
              <a:ext uri="{FF2B5EF4-FFF2-40B4-BE49-F238E27FC236}">
                <a16:creationId xmlns:a16="http://schemas.microsoft.com/office/drawing/2014/main" id="{4C74FA73-30E8-3C20-D310-11780A1AECCB}"/>
              </a:ext>
            </a:extLst>
          </p:cNvPr>
          <p:cNvSpPr>
            <a:spLocks noGrp="1"/>
          </p:cNvSpPr>
          <p:nvPr>
            <p:ph idx="19"/>
          </p:nvPr>
        </p:nvSpPr>
        <p:spPr>
          <a:xfrm>
            <a:off x="4396431" y="1006542"/>
            <a:ext cx="1844604" cy="720658"/>
          </a:xfrm>
        </p:spPr>
        <p:txBody>
          <a:bodyPr/>
          <a:lstStyle/>
          <a:p>
            <a:pPr algn="ctr">
              <a:lnSpc>
                <a:spcPts val="1200"/>
              </a:lnSpc>
            </a:pPr>
            <a:r>
              <a:rPr lang="en-GB" sz="1000"/>
              <a:t>FINANCING AND RESOURCE ALLOCATION</a:t>
            </a:r>
          </a:p>
        </p:txBody>
      </p:sp>
      <p:sp>
        <p:nvSpPr>
          <p:cNvPr id="13" name="Title 12">
            <a:extLst>
              <a:ext uri="{FF2B5EF4-FFF2-40B4-BE49-F238E27FC236}">
                <a16:creationId xmlns:a16="http://schemas.microsoft.com/office/drawing/2014/main" id="{18771216-AED5-C3AC-45D8-279D364659A2}"/>
              </a:ext>
            </a:extLst>
          </p:cNvPr>
          <p:cNvSpPr>
            <a:spLocks noGrp="1"/>
          </p:cNvSpPr>
          <p:nvPr>
            <p:ph type="title"/>
          </p:nvPr>
        </p:nvSpPr>
        <p:spPr>
          <a:xfrm>
            <a:off x="428367" y="-993599"/>
            <a:ext cx="11681253" cy="993599"/>
          </a:xfrm>
        </p:spPr>
        <p:txBody>
          <a:bodyPr vert="horz" wrap="square" lIns="91440" tIns="45720" rIns="91440" bIns="45720" numCol="1" anchor="b" anchorCtr="0" compatLnSpc="1">
            <a:prstTxWarp prst="textNoShape">
              <a:avLst/>
            </a:prstTxWarp>
          </a:bodyPr>
          <a:lstStyle/>
          <a:p>
            <a:r>
              <a:rPr lang="en-GB" dirty="0"/>
              <a:t>Ten Pillars</a:t>
            </a:r>
          </a:p>
        </p:txBody>
      </p:sp>
    </p:spTree>
    <p:extLst>
      <p:ext uri="{BB962C8B-B14F-4D97-AF65-F5344CB8AC3E}">
        <p14:creationId xmlns:p14="http://schemas.microsoft.com/office/powerpoint/2010/main" val="3496125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392C1E-0C94-3DFD-CC7C-184E00E338F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0027" y="775072"/>
            <a:ext cx="11343302" cy="5288598"/>
          </a:xfrm>
          <a:prstGeom prst="rect">
            <a:avLst/>
          </a:prstGeom>
        </p:spPr>
      </p:pic>
      <p:pic>
        <p:nvPicPr>
          <p:cNvPr id="5" name="Picture 4">
            <a:extLst>
              <a:ext uri="{FF2B5EF4-FFF2-40B4-BE49-F238E27FC236}">
                <a16:creationId xmlns:a16="http://schemas.microsoft.com/office/drawing/2014/main" id="{5D287B13-FD1A-1252-61A3-85C013C2E6E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2816" y="-2050997"/>
            <a:ext cx="6489700" cy="6045200"/>
          </a:xfrm>
          <a:prstGeom prst="rect">
            <a:avLst/>
          </a:prstGeom>
        </p:spPr>
      </p:pic>
      <p:sp>
        <p:nvSpPr>
          <p:cNvPr id="2" name="Title 1">
            <a:extLst>
              <a:ext uri="{FF2B5EF4-FFF2-40B4-BE49-F238E27FC236}">
                <a16:creationId xmlns:a16="http://schemas.microsoft.com/office/drawing/2014/main" id="{A7E53F69-D380-CB6E-476D-12C56D69831F}"/>
              </a:ext>
            </a:extLst>
          </p:cNvPr>
          <p:cNvSpPr>
            <a:spLocks noGrp="1"/>
          </p:cNvSpPr>
          <p:nvPr>
            <p:ph type="title"/>
          </p:nvPr>
        </p:nvSpPr>
        <p:spPr>
          <a:xfrm>
            <a:off x="1953408" y="402995"/>
            <a:ext cx="10250340" cy="993599"/>
          </a:xfrm>
        </p:spPr>
        <p:txBody>
          <a:bodyPr/>
          <a:lstStyle/>
          <a:p>
            <a:r>
              <a:rPr lang="en-GB" sz="3600"/>
              <a:t>1.  LEARNER WELL-BEING AND BELONGING</a:t>
            </a:r>
          </a:p>
        </p:txBody>
      </p:sp>
      <p:sp>
        <p:nvSpPr>
          <p:cNvPr id="3" name="Content Placeholder 2">
            <a:extLst>
              <a:ext uri="{FF2B5EF4-FFF2-40B4-BE49-F238E27FC236}">
                <a16:creationId xmlns:a16="http://schemas.microsoft.com/office/drawing/2014/main" id="{71BEF680-540C-1B22-AB09-71EC8D3EAA7D}"/>
              </a:ext>
            </a:extLst>
          </p:cNvPr>
          <p:cNvSpPr>
            <a:spLocks noGrp="1"/>
          </p:cNvSpPr>
          <p:nvPr>
            <p:ph idx="1"/>
          </p:nvPr>
        </p:nvSpPr>
        <p:spPr>
          <a:xfrm>
            <a:off x="1963568" y="1851801"/>
            <a:ext cx="10250340" cy="4939575"/>
          </a:xfrm>
        </p:spPr>
        <p:txBody>
          <a:bodyPr/>
          <a:lstStyle/>
          <a:p>
            <a:pPr marL="0" indent="0">
              <a:lnSpc>
                <a:spcPts val="2800"/>
              </a:lnSpc>
              <a:buNone/>
            </a:pPr>
            <a:r>
              <a:rPr lang="en-GB" sz="2400"/>
              <a:t>Learners’ well-being, safety, participation and sense of belonging are essential foundations for meaningful learning. Systems must strengthen agency, support ethical participation and promote social and emotional learning, family engagement and digital/media literacy.</a:t>
            </a:r>
          </a:p>
          <a:p>
            <a:pPr marL="0" indent="0">
              <a:lnSpc>
                <a:spcPts val="2800"/>
              </a:lnSpc>
              <a:buNone/>
            </a:pPr>
            <a:endParaRPr lang="en-GB" sz="2400"/>
          </a:p>
          <a:p>
            <a:pPr marL="0" indent="0">
              <a:lnSpc>
                <a:spcPts val="2800"/>
              </a:lnSpc>
              <a:buNone/>
            </a:pPr>
            <a:r>
              <a:rPr lang="en-GB" sz="2400" b="1" i="1"/>
              <a:t>Key actions</a:t>
            </a:r>
          </a:p>
          <a:p>
            <a:pPr marL="0" indent="0">
              <a:lnSpc>
                <a:spcPts val="2800"/>
              </a:lnSpc>
              <a:buNone/>
            </a:pPr>
            <a:endParaRPr lang="en-GB" sz="2400"/>
          </a:p>
          <a:p>
            <a:pPr>
              <a:lnSpc>
                <a:spcPts val="2800"/>
              </a:lnSpc>
              <a:buFont typeface="System Font Regular"/>
              <a:buChar char="&gt;"/>
            </a:pPr>
            <a:r>
              <a:rPr lang="en-GB" sz="2400"/>
              <a:t>Make well‑being and belonging core system goals.</a:t>
            </a:r>
          </a:p>
          <a:p>
            <a:pPr>
              <a:lnSpc>
                <a:spcPts val="2800"/>
              </a:lnSpc>
              <a:buFont typeface="System Font Regular"/>
              <a:buChar char="&gt;"/>
            </a:pPr>
            <a:r>
              <a:rPr lang="en-GB" sz="2400"/>
              <a:t>Embed authentic learner voice in decision‑making.</a:t>
            </a:r>
          </a:p>
          <a:p>
            <a:pPr>
              <a:lnSpc>
                <a:spcPts val="2800"/>
              </a:lnSpc>
              <a:buFont typeface="System Font Regular"/>
              <a:buChar char="&gt;"/>
            </a:pPr>
            <a:r>
              <a:rPr lang="en-GB" sz="2400"/>
              <a:t>Ensure access to mental health support, nutrition and digital literacy.</a:t>
            </a:r>
          </a:p>
        </p:txBody>
      </p:sp>
    </p:spTree>
    <p:extLst>
      <p:ext uri="{BB962C8B-B14F-4D97-AF65-F5344CB8AC3E}">
        <p14:creationId xmlns:p14="http://schemas.microsoft.com/office/powerpoint/2010/main" val="2525058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56166-DB7C-953D-23DC-60D8470569A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DF5180E-68D0-B189-8660-3DBC23FC5C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7748" y="592497"/>
            <a:ext cx="11734899" cy="5471173"/>
          </a:xfrm>
          <a:prstGeom prst="rect">
            <a:avLst/>
          </a:prstGeom>
        </p:spPr>
      </p:pic>
      <p:pic>
        <p:nvPicPr>
          <p:cNvPr id="6" name="Picture 5">
            <a:extLst>
              <a:ext uri="{FF2B5EF4-FFF2-40B4-BE49-F238E27FC236}">
                <a16:creationId xmlns:a16="http://schemas.microsoft.com/office/drawing/2014/main" id="{7AAD7986-B7A5-86BE-62BF-D793C5E77FB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2816" y="-2174558"/>
            <a:ext cx="6489700" cy="6045200"/>
          </a:xfrm>
          <a:prstGeom prst="rect">
            <a:avLst/>
          </a:prstGeom>
        </p:spPr>
      </p:pic>
      <p:sp>
        <p:nvSpPr>
          <p:cNvPr id="2" name="Title 1">
            <a:extLst>
              <a:ext uri="{FF2B5EF4-FFF2-40B4-BE49-F238E27FC236}">
                <a16:creationId xmlns:a16="http://schemas.microsoft.com/office/drawing/2014/main" id="{A3B6D751-A829-319D-13EB-725F6AD8DBE1}"/>
              </a:ext>
            </a:extLst>
          </p:cNvPr>
          <p:cNvSpPr>
            <a:spLocks noGrp="1"/>
          </p:cNvSpPr>
          <p:nvPr>
            <p:ph type="title"/>
          </p:nvPr>
        </p:nvSpPr>
        <p:spPr>
          <a:xfrm>
            <a:off x="1953408" y="402995"/>
            <a:ext cx="10250340" cy="993599"/>
          </a:xfrm>
        </p:spPr>
        <p:txBody>
          <a:bodyPr/>
          <a:lstStyle/>
          <a:p>
            <a:r>
              <a:rPr lang="en-GB" sz="3600"/>
              <a:t>2.  FAMILY AND COMMUNITY PARTICIPATION</a:t>
            </a:r>
          </a:p>
        </p:txBody>
      </p:sp>
      <p:sp>
        <p:nvSpPr>
          <p:cNvPr id="3" name="Content Placeholder 2">
            <a:extLst>
              <a:ext uri="{FF2B5EF4-FFF2-40B4-BE49-F238E27FC236}">
                <a16:creationId xmlns:a16="http://schemas.microsoft.com/office/drawing/2014/main" id="{A64EC9A7-EEE1-0701-D5CA-3F47021E0028}"/>
              </a:ext>
            </a:extLst>
          </p:cNvPr>
          <p:cNvSpPr>
            <a:spLocks noGrp="1"/>
          </p:cNvSpPr>
          <p:nvPr>
            <p:ph idx="1"/>
          </p:nvPr>
        </p:nvSpPr>
        <p:spPr>
          <a:xfrm>
            <a:off x="1963568" y="1851801"/>
            <a:ext cx="10250340" cy="4939575"/>
          </a:xfrm>
        </p:spPr>
        <p:txBody>
          <a:bodyPr/>
          <a:lstStyle/>
          <a:p>
            <a:pPr marL="0" indent="0">
              <a:lnSpc>
                <a:spcPts val="2800"/>
              </a:lnSpc>
              <a:buNone/>
            </a:pPr>
            <a:r>
              <a:rPr lang="en-GB" sz="2400"/>
              <a:t>Strong education systems rely on family engagement and community partnerships. Inclusive schools function as community hubs that integrate services, offer varied learning opportunities and foster social cohesion.</a:t>
            </a:r>
          </a:p>
          <a:p>
            <a:pPr marL="0" indent="0">
              <a:lnSpc>
                <a:spcPts val="2800"/>
              </a:lnSpc>
              <a:buNone/>
            </a:pPr>
            <a:endParaRPr lang="en-GB" sz="2400"/>
          </a:p>
          <a:p>
            <a:pPr marL="0" indent="0">
              <a:lnSpc>
                <a:spcPts val="2800"/>
              </a:lnSpc>
              <a:buNone/>
            </a:pPr>
            <a:r>
              <a:rPr lang="en-GB" sz="2400" b="1" i="1"/>
              <a:t>Key actions</a:t>
            </a:r>
          </a:p>
          <a:p>
            <a:pPr marL="0" indent="0">
              <a:lnSpc>
                <a:spcPts val="2800"/>
              </a:lnSpc>
              <a:buNone/>
            </a:pPr>
            <a:endParaRPr lang="en-GB" sz="2400"/>
          </a:p>
          <a:p>
            <a:pPr>
              <a:lnSpc>
                <a:spcPts val="2800"/>
              </a:lnSpc>
              <a:buFont typeface="System Font Regular"/>
              <a:buChar char="&gt;"/>
            </a:pPr>
            <a:r>
              <a:rPr lang="en-GB" sz="2400"/>
              <a:t>Strengthen authentic family and community partnership.</a:t>
            </a:r>
          </a:p>
          <a:p>
            <a:pPr>
              <a:lnSpc>
                <a:spcPts val="2800"/>
              </a:lnSpc>
              <a:buFont typeface="System Font Regular"/>
              <a:buChar char="&gt;"/>
            </a:pPr>
            <a:r>
              <a:rPr lang="en-GB" sz="2400"/>
              <a:t>Develop inclusive, culturally-responsive engagement approaches that reach all families.</a:t>
            </a:r>
          </a:p>
          <a:p>
            <a:pPr>
              <a:lnSpc>
                <a:spcPts val="2800"/>
              </a:lnSpc>
              <a:buFont typeface="System Font Regular"/>
              <a:buChar char="&gt;"/>
            </a:pPr>
            <a:r>
              <a:rPr lang="en-GB" sz="2400"/>
              <a:t>Position schools as community hubs.</a:t>
            </a:r>
          </a:p>
        </p:txBody>
      </p:sp>
    </p:spTree>
    <p:extLst>
      <p:ext uri="{BB962C8B-B14F-4D97-AF65-F5344CB8AC3E}">
        <p14:creationId xmlns:p14="http://schemas.microsoft.com/office/powerpoint/2010/main" val="2660820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3D642-3F96-8E37-2770-0254B0F430A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20D70A0-97E0-132B-1415-9A0A6E44266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7748" y="598872"/>
            <a:ext cx="11734899" cy="5471173"/>
          </a:xfrm>
          <a:prstGeom prst="rect">
            <a:avLst/>
          </a:prstGeom>
        </p:spPr>
      </p:pic>
      <p:pic>
        <p:nvPicPr>
          <p:cNvPr id="5" name="Picture 4">
            <a:extLst>
              <a:ext uri="{FF2B5EF4-FFF2-40B4-BE49-F238E27FC236}">
                <a16:creationId xmlns:a16="http://schemas.microsoft.com/office/drawing/2014/main" id="{5B8A5563-04DA-A7DA-F29B-B45576C89B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2816" y="-2146676"/>
            <a:ext cx="6489700" cy="6045200"/>
          </a:xfrm>
          <a:prstGeom prst="rect">
            <a:avLst/>
          </a:prstGeom>
        </p:spPr>
      </p:pic>
      <p:sp>
        <p:nvSpPr>
          <p:cNvPr id="2" name="Title 1">
            <a:extLst>
              <a:ext uri="{FF2B5EF4-FFF2-40B4-BE49-F238E27FC236}">
                <a16:creationId xmlns:a16="http://schemas.microsoft.com/office/drawing/2014/main" id="{6792D1C1-7429-D303-7EEB-2AFB64C5880D}"/>
              </a:ext>
            </a:extLst>
          </p:cNvPr>
          <p:cNvSpPr>
            <a:spLocks noGrp="1"/>
          </p:cNvSpPr>
          <p:nvPr>
            <p:ph type="title"/>
          </p:nvPr>
        </p:nvSpPr>
        <p:spPr>
          <a:xfrm>
            <a:off x="1953408" y="402995"/>
            <a:ext cx="10250340" cy="993599"/>
          </a:xfrm>
        </p:spPr>
        <p:txBody>
          <a:bodyPr/>
          <a:lstStyle/>
          <a:p>
            <a:r>
              <a:rPr lang="en-GB" sz="3600"/>
              <a:t>3.  LIFELONG LEARNING</a:t>
            </a:r>
          </a:p>
        </p:txBody>
      </p:sp>
      <p:sp>
        <p:nvSpPr>
          <p:cNvPr id="3" name="Content Placeholder 2">
            <a:extLst>
              <a:ext uri="{FF2B5EF4-FFF2-40B4-BE49-F238E27FC236}">
                <a16:creationId xmlns:a16="http://schemas.microsoft.com/office/drawing/2014/main" id="{020BC928-9EAB-1FF0-D0EB-29A1938BAF71}"/>
              </a:ext>
            </a:extLst>
          </p:cNvPr>
          <p:cNvSpPr>
            <a:spLocks noGrp="1"/>
          </p:cNvSpPr>
          <p:nvPr>
            <p:ph idx="1"/>
          </p:nvPr>
        </p:nvSpPr>
        <p:spPr>
          <a:xfrm>
            <a:off x="1963568" y="1851801"/>
            <a:ext cx="10280820" cy="4939575"/>
          </a:xfrm>
        </p:spPr>
        <p:txBody>
          <a:bodyPr/>
          <a:lstStyle/>
          <a:p>
            <a:pPr marL="0" indent="0">
              <a:lnSpc>
                <a:spcPts val="2400"/>
              </a:lnSpc>
              <a:buNone/>
            </a:pPr>
            <a:r>
              <a:rPr lang="en-GB" sz="2400"/>
              <a:t>Learning must be understood as a continuous, flexible trajectory across the life course. Coherent pathways, reduced transition barriers and opportunities to adapt or reskill help prevent early categorisation or inequalities, promote resilience and ensure all learners can navigate changing personal, social and economic realities.</a:t>
            </a:r>
          </a:p>
          <a:p>
            <a:pPr marL="0" indent="0">
              <a:lnSpc>
                <a:spcPts val="1500"/>
              </a:lnSpc>
              <a:buNone/>
            </a:pPr>
            <a:endParaRPr lang="en-GB" sz="200"/>
          </a:p>
          <a:p>
            <a:pPr marL="0" indent="0">
              <a:lnSpc>
                <a:spcPts val="1500"/>
              </a:lnSpc>
              <a:buNone/>
            </a:pPr>
            <a:r>
              <a:rPr lang="en-GB" sz="2400" b="1" i="1"/>
              <a:t>Key actions</a:t>
            </a:r>
          </a:p>
          <a:p>
            <a:pPr marL="0" indent="0">
              <a:lnSpc>
                <a:spcPts val="1500"/>
              </a:lnSpc>
              <a:buNone/>
            </a:pPr>
            <a:endParaRPr lang="en-GB" sz="100"/>
          </a:p>
          <a:p>
            <a:pPr>
              <a:lnSpc>
                <a:spcPts val="2400"/>
              </a:lnSpc>
              <a:buFont typeface="System Font Regular"/>
              <a:buChar char="&gt;"/>
            </a:pPr>
            <a:r>
              <a:rPr lang="en-GB" sz="2400"/>
              <a:t>Ensure coherent, flexible learning pathways across all stages of education.</a:t>
            </a:r>
          </a:p>
          <a:p>
            <a:pPr>
              <a:lnSpc>
                <a:spcPts val="2400"/>
              </a:lnSpc>
              <a:buFont typeface="System Font Regular"/>
              <a:buChar char="&gt;"/>
            </a:pPr>
            <a:r>
              <a:rPr lang="en-GB" sz="2400"/>
              <a:t>Strengthen adaptability, learner agency and opportunities to reskill throughout life.</a:t>
            </a:r>
          </a:p>
          <a:p>
            <a:pPr>
              <a:lnSpc>
                <a:spcPts val="2400"/>
              </a:lnSpc>
              <a:buFont typeface="System Font Regular"/>
              <a:buChar char="&gt;"/>
            </a:pPr>
            <a:r>
              <a:rPr lang="en-GB" sz="2400"/>
              <a:t>Support smooth transitions through co-ordinated policies linking education, training, work and family engagement.</a:t>
            </a:r>
          </a:p>
        </p:txBody>
      </p:sp>
    </p:spTree>
    <p:extLst>
      <p:ext uri="{BB962C8B-B14F-4D97-AF65-F5344CB8AC3E}">
        <p14:creationId xmlns:p14="http://schemas.microsoft.com/office/powerpoint/2010/main" val="3296302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9D74C-BB47-9BD3-C33E-58BDFC18D12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69113F9-DC22-CBD5-0861-35E5079991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7747" y="598872"/>
            <a:ext cx="11734899" cy="5471173"/>
          </a:xfrm>
          <a:prstGeom prst="rect">
            <a:avLst/>
          </a:prstGeom>
        </p:spPr>
      </p:pic>
      <p:pic>
        <p:nvPicPr>
          <p:cNvPr id="6" name="Picture 5">
            <a:extLst>
              <a:ext uri="{FF2B5EF4-FFF2-40B4-BE49-F238E27FC236}">
                <a16:creationId xmlns:a16="http://schemas.microsoft.com/office/drawing/2014/main" id="{8B12C228-5282-317C-6126-B5FD62DF2BD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2816" y="-2176984"/>
            <a:ext cx="6489700" cy="6045200"/>
          </a:xfrm>
          <a:prstGeom prst="rect">
            <a:avLst/>
          </a:prstGeom>
        </p:spPr>
      </p:pic>
      <p:sp>
        <p:nvSpPr>
          <p:cNvPr id="2" name="Title 1">
            <a:extLst>
              <a:ext uri="{FF2B5EF4-FFF2-40B4-BE49-F238E27FC236}">
                <a16:creationId xmlns:a16="http://schemas.microsoft.com/office/drawing/2014/main" id="{A6D6B265-3F6B-EF99-A630-F5D823A36D1C}"/>
              </a:ext>
            </a:extLst>
          </p:cNvPr>
          <p:cNvSpPr>
            <a:spLocks noGrp="1"/>
          </p:cNvSpPr>
          <p:nvPr>
            <p:ph type="title"/>
          </p:nvPr>
        </p:nvSpPr>
        <p:spPr>
          <a:xfrm>
            <a:off x="1953408" y="402995"/>
            <a:ext cx="10250340" cy="993599"/>
          </a:xfrm>
        </p:spPr>
        <p:txBody>
          <a:bodyPr/>
          <a:lstStyle/>
          <a:p>
            <a:r>
              <a:rPr lang="en-GB" sz="3600"/>
              <a:t>4.  TEACHER DEVELOPMENT AND WELL-BEING</a:t>
            </a:r>
          </a:p>
        </p:txBody>
      </p:sp>
      <p:sp>
        <p:nvSpPr>
          <p:cNvPr id="3" name="Content Placeholder 2">
            <a:extLst>
              <a:ext uri="{FF2B5EF4-FFF2-40B4-BE49-F238E27FC236}">
                <a16:creationId xmlns:a16="http://schemas.microsoft.com/office/drawing/2014/main" id="{759D77F7-29CA-797A-3FF1-2BBA1B5EA5CC}"/>
              </a:ext>
            </a:extLst>
          </p:cNvPr>
          <p:cNvSpPr>
            <a:spLocks noGrp="1"/>
          </p:cNvSpPr>
          <p:nvPr>
            <p:ph idx="1"/>
          </p:nvPr>
        </p:nvSpPr>
        <p:spPr>
          <a:xfrm>
            <a:off x="1963568" y="1851801"/>
            <a:ext cx="10098199" cy="4939575"/>
          </a:xfrm>
        </p:spPr>
        <p:txBody>
          <a:bodyPr/>
          <a:lstStyle/>
          <a:p>
            <a:pPr marL="0" indent="0">
              <a:lnSpc>
                <a:spcPts val="2400"/>
              </a:lnSpc>
              <a:buNone/>
            </a:pPr>
            <a:r>
              <a:rPr lang="en-GB" sz="2400"/>
              <a:t>Teachers are central to inclusive education. They need sustained professional learning to equip them with relevant skills, and supportive working conditions to meet diverse learner needs. Collaborative cultures, inclusive pedagogies and attention to teachers’ well‑being enable high‑quality teaching and strengthen system‑wide capacity for inclusive practice.</a:t>
            </a:r>
          </a:p>
          <a:p>
            <a:pPr marL="0" indent="0">
              <a:lnSpc>
                <a:spcPts val="1500"/>
              </a:lnSpc>
              <a:buNone/>
            </a:pPr>
            <a:endParaRPr lang="en-GB" sz="2400"/>
          </a:p>
          <a:p>
            <a:pPr marL="0" indent="0">
              <a:lnSpc>
                <a:spcPts val="1500"/>
              </a:lnSpc>
              <a:buNone/>
            </a:pPr>
            <a:r>
              <a:rPr lang="en-GB" sz="2400" b="1" i="1"/>
              <a:t>Key actions</a:t>
            </a:r>
          </a:p>
          <a:p>
            <a:pPr marL="0" indent="0">
              <a:lnSpc>
                <a:spcPts val="1500"/>
              </a:lnSpc>
              <a:buNone/>
            </a:pPr>
            <a:endParaRPr lang="en-GB" sz="2400"/>
          </a:p>
          <a:p>
            <a:pPr>
              <a:lnSpc>
                <a:spcPts val="2400"/>
              </a:lnSpc>
              <a:buFont typeface="System Font Regular"/>
              <a:buChar char="&gt;"/>
            </a:pPr>
            <a:r>
              <a:rPr lang="en-GB" sz="2400"/>
              <a:t>Provide continuous professional learning for inclusive pedagogy, digital literacy and reflective practice.</a:t>
            </a:r>
          </a:p>
          <a:p>
            <a:pPr>
              <a:lnSpc>
                <a:spcPts val="2400"/>
              </a:lnSpc>
              <a:buFont typeface="System Font Regular"/>
              <a:buChar char="&gt;"/>
            </a:pPr>
            <a:r>
              <a:rPr lang="en-GB" sz="2400"/>
              <a:t>Create supportive professional environments that strengthen teacher well‑being.</a:t>
            </a:r>
          </a:p>
          <a:p>
            <a:pPr>
              <a:lnSpc>
                <a:spcPts val="2400"/>
              </a:lnSpc>
              <a:buFont typeface="System Font Regular"/>
              <a:buChar char="&gt;"/>
            </a:pPr>
            <a:r>
              <a:rPr lang="en-GB" sz="2400"/>
              <a:t>Promote culturally responsive and collaborative teaching.</a:t>
            </a:r>
          </a:p>
        </p:txBody>
      </p:sp>
    </p:spTree>
    <p:extLst>
      <p:ext uri="{BB962C8B-B14F-4D97-AF65-F5344CB8AC3E}">
        <p14:creationId xmlns:p14="http://schemas.microsoft.com/office/powerpoint/2010/main" val="4028979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9A19C-ED3B-CC0D-1570-EF298B33243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A175CAE-DF28-B8BD-C605-4B8861ED555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7746" y="598871"/>
            <a:ext cx="11734899" cy="5471173"/>
          </a:xfrm>
          <a:prstGeom prst="rect">
            <a:avLst/>
          </a:prstGeom>
        </p:spPr>
      </p:pic>
      <p:pic>
        <p:nvPicPr>
          <p:cNvPr id="5" name="Picture 4">
            <a:extLst>
              <a:ext uri="{FF2B5EF4-FFF2-40B4-BE49-F238E27FC236}">
                <a16:creationId xmlns:a16="http://schemas.microsoft.com/office/drawing/2014/main" id="{8F70CE56-3DCD-B472-A3BD-BBEAC9A8849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2816" y="-2132475"/>
            <a:ext cx="6489700" cy="6045200"/>
          </a:xfrm>
          <a:prstGeom prst="rect">
            <a:avLst/>
          </a:prstGeom>
        </p:spPr>
      </p:pic>
      <p:sp>
        <p:nvSpPr>
          <p:cNvPr id="2" name="Title 1">
            <a:extLst>
              <a:ext uri="{FF2B5EF4-FFF2-40B4-BE49-F238E27FC236}">
                <a16:creationId xmlns:a16="http://schemas.microsoft.com/office/drawing/2014/main" id="{27216208-11B6-E889-14E2-0DF38AD1C49E}"/>
              </a:ext>
            </a:extLst>
          </p:cNvPr>
          <p:cNvSpPr>
            <a:spLocks noGrp="1"/>
          </p:cNvSpPr>
          <p:nvPr>
            <p:ph type="title"/>
          </p:nvPr>
        </p:nvSpPr>
        <p:spPr>
          <a:xfrm>
            <a:off x="1953408" y="402995"/>
            <a:ext cx="10250340" cy="993599"/>
          </a:xfrm>
        </p:spPr>
        <p:txBody>
          <a:bodyPr/>
          <a:lstStyle/>
          <a:p>
            <a:r>
              <a:rPr lang="en-GB" sz="3500"/>
              <a:t>5.  INNOVATIONS IN CURRICULUM AND ASSESSMENT</a:t>
            </a:r>
          </a:p>
        </p:txBody>
      </p:sp>
      <p:sp>
        <p:nvSpPr>
          <p:cNvPr id="3" name="Content Placeholder 2">
            <a:extLst>
              <a:ext uri="{FF2B5EF4-FFF2-40B4-BE49-F238E27FC236}">
                <a16:creationId xmlns:a16="http://schemas.microsoft.com/office/drawing/2014/main" id="{517D8B20-0456-4B0E-8D12-D04E5AA377AD}"/>
              </a:ext>
            </a:extLst>
          </p:cNvPr>
          <p:cNvSpPr>
            <a:spLocks noGrp="1"/>
          </p:cNvSpPr>
          <p:nvPr>
            <p:ph idx="1"/>
          </p:nvPr>
        </p:nvSpPr>
        <p:spPr>
          <a:xfrm>
            <a:off x="1963568" y="1851801"/>
            <a:ext cx="10098199" cy="4939575"/>
          </a:xfrm>
        </p:spPr>
        <p:txBody>
          <a:bodyPr/>
          <a:lstStyle/>
          <a:p>
            <a:pPr marL="0" indent="0">
              <a:lnSpc>
                <a:spcPts val="2600"/>
              </a:lnSpc>
              <a:buNone/>
            </a:pPr>
            <a:r>
              <a:rPr lang="en-GB" sz="2400"/>
              <a:t>Curricula should be interdisciplinary, competence-based and aligned with sustainability and democratic participation. Assessment must value diverse abilities and support human flourishing.</a:t>
            </a:r>
          </a:p>
          <a:p>
            <a:pPr marL="0" indent="0">
              <a:lnSpc>
                <a:spcPts val="2600"/>
              </a:lnSpc>
              <a:buNone/>
            </a:pPr>
            <a:endParaRPr lang="en-GB" sz="2400"/>
          </a:p>
          <a:p>
            <a:pPr marL="0" indent="0">
              <a:lnSpc>
                <a:spcPts val="2600"/>
              </a:lnSpc>
              <a:buNone/>
            </a:pPr>
            <a:r>
              <a:rPr lang="en-GB" sz="2400" b="1" i="1"/>
              <a:t>Key actions</a:t>
            </a:r>
          </a:p>
          <a:p>
            <a:pPr marL="0" indent="0">
              <a:lnSpc>
                <a:spcPts val="2600"/>
              </a:lnSpc>
              <a:buNone/>
            </a:pPr>
            <a:endParaRPr lang="en-GB" sz="2400"/>
          </a:p>
          <a:p>
            <a:pPr>
              <a:lnSpc>
                <a:spcPts val="2600"/>
              </a:lnSpc>
              <a:buFont typeface="System Font Regular"/>
              <a:buChar char="&gt;"/>
            </a:pPr>
            <a:r>
              <a:rPr lang="en-GB" sz="2400"/>
              <a:t>Embed inclusion as a core principle in curriculum and assessment.</a:t>
            </a:r>
          </a:p>
          <a:p>
            <a:pPr>
              <a:lnSpc>
                <a:spcPts val="2600"/>
              </a:lnSpc>
              <a:buFont typeface="System Font Regular"/>
              <a:buChar char="&gt;"/>
            </a:pPr>
            <a:r>
              <a:rPr lang="en-GB" sz="2400"/>
              <a:t>Promote equitable, learner‑centred assessment that recognises diverse abilities.</a:t>
            </a:r>
          </a:p>
          <a:p>
            <a:pPr>
              <a:lnSpc>
                <a:spcPts val="2600"/>
              </a:lnSpc>
              <a:buFont typeface="System Font Regular"/>
              <a:buChar char="&gt;"/>
            </a:pPr>
            <a:r>
              <a:rPr lang="en-GB" sz="2400"/>
              <a:t>Develop future‑oriented, interdisciplinary curricula that develop human values, active citizenship, critical thinking and digital literacy.</a:t>
            </a:r>
          </a:p>
        </p:txBody>
      </p:sp>
    </p:spTree>
    <p:extLst>
      <p:ext uri="{BB962C8B-B14F-4D97-AF65-F5344CB8AC3E}">
        <p14:creationId xmlns:p14="http://schemas.microsoft.com/office/powerpoint/2010/main" val="3107981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5555E-5D48-8FD8-69C1-A2D523A11DB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3267A14-EB23-5220-FA8F-B0CF57CA16A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1224" y="598870"/>
            <a:ext cx="11734899" cy="5471173"/>
          </a:xfrm>
          <a:prstGeom prst="rect">
            <a:avLst/>
          </a:prstGeom>
        </p:spPr>
      </p:pic>
      <p:pic>
        <p:nvPicPr>
          <p:cNvPr id="6" name="Picture 5">
            <a:extLst>
              <a:ext uri="{FF2B5EF4-FFF2-40B4-BE49-F238E27FC236}">
                <a16:creationId xmlns:a16="http://schemas.microsoft.com/office/drawing/2014/main" id="{987DBF50-5142-DD40-0D93-E1210F877C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43048" y="-2304761"/>
            <a:ext cx="6489700" cy="6045200"/>
          </a:xfrm>
          <a:prstGeom prst="rect">
            <a:avLst/>
          </a:prstGeom>
        </p:spPr>
      </p:pic>
      <p:sp>
        <p:nvSpPr>
          <p:cNvPr id="2" name="Title 1">
            <a:extLst>
              <a:ext uri="{FF2B5EF4-FFF2-40B4-BE49-F238E27FC236}">
                <a16:creationId xmlns:a16="http://schemas.microsoft.com/office/drawing/2014/main" id="{E4863E68-E2ED-2170-EF7B-55AEC5DBD820}"/>
              </a:ext>
            </a:extLst>
          </p:cNvPr>
          <p:cNvSpPr>
            <a:spLocks noGrp="1"/>
          </p:cNvSpPr>
          <p:nvPr>
            <p:ph type="title"/>
          </p:nvPr>
        </p:nvSpPr>
        <p:spPr>
          <a:xfrm>
            <a:off x="1953408" y="402995"/>
            <a:ext cx="10250340" cy="993599"/>
          </a:xfrm>
        </p:spPr>
        <p:txBody>
          <a:bodyPr/>
          <a:lstStyle/>
          <a:p>
            <a:r>
              <a:rPr lang="en-GB" sz="3600"/>
              <a:t>6.  DIGITAL TRANSFORMATION AND AI</a:t>
            </a:r>
          </a:p>
        </p:txBody>
      </p:sp>
      <p:sp>
        <p:nvSpPr>
          <p:cNvPr id="3" name="Content Placeholder 2">
            <a:extLst>
              <a:ext uri="{FF2B5EF4-FFF2-40B4-BE49-F238E27FC236}">
                <a16:creationId xmlns:a16="http://schemas.microsoft.com/office/drawing/2014/main" id="{8794D19A-9815-C639-E7DE-6DDC1FAFBC04}"/>
              </a:ext>
            </a:extLst>
          </p:cNvPr>
          <p:cNvSpPr>
            <a:spLocks noGrp="1"/>
          </p:cNvSpPr>
          <p:nvPr>
            <p:ph idx="1"/>
          </p:nvPr>
        </p:nvSpPr>
        <p:spPr>
          <a:xfrm>
            <a:off x="1963568" y="1851801"/>
            <a:ext cx="10098199" cy="4939575"/>
          </a:xfrm>
        </p:spPr>
        <p:txBody>
          <a:bodyPr/>
          <a:lstStyle/>
          <a:p>
            <a:pPr marL="0" indent="0">
              <a:lnSpc>
                <a:spcPts val="2800"/>
              </a:lnSpc>
              <a:buNone/>
            </a:pPr>
            <a:r>
              <a:rPr lang="en-GB" sz="2400"/>
              <a:t>Digitalisation requires equitable access, ethical governance and strong media literacy. Technology must support, not replace, pedagogy, while safeguarding privacy and diversity.</a:t>
            </a:r>
          </a:p>
          <a:p>
            <a:pPr marL="0" indent="0">
              <a:lnSpc>
                <a:spcPts val="2800"/>
              </a:lnSpc>
              <a:buNone/>
            </a:pPr>
            <a:endParaRPr lang="en-GB" sz="2400"/>
          </a:p>
          <a:p>
            <a:pPr marL="0" indent="0">
              <a:lnSpc>
                <a:spcPts val="2800"/>
              </a:lnSpc>
              <a:buNone/>
            </a:pPr>
            <a:r>
              <a:rPr lang="en-GB" sz="2400" b="1" i="1"/>
              <a:t>Key actions</a:t>
            </a:r>
          </a:p>
          <a:p>
            <a:pPr marL="0" indent="0">
              <a:lnSpc>
                <a:spcPts val="2800"/>
              </a:lnSpc>
              <a:buNone/>
            </a:pPr>
            <a:endParaRPr lang="en-GB" sz="2400"/>
          </a:p>
          <a:p>
            <a:pPr>
              <a:lnSpc>
                <a:spcPts val="2800"/>
              </a:lnSpc>
              <a:buFont typeface="System Font Regular"/>
              <a:buChar char="&gt;"/>
            </a:pPr>
            <a:r>
              <a:rPr lang="en-GB" sz="2400"/>
              <a:t>Ensure equitable access to digital tools and infrastructure.</a:t>
            </a:r>
          </a:p>
          <a:p>
            <a:pPr>
              <a:lnSpc>
                <a:spcPts val="2800"/>
              </a:lnSpc>
              <a:buFont typeface="System Font Regular"/>
              <a:buChar char="&gt;"/>
            </a:pPr>
            <a:r>
              <a:rPr lang="en-GB" sz="2400"/>
              <a:t>Promote strong media literacy and safe digital practices.</a:t>
            </a:r>
          </a:p>
          <a:p>
            <a:pPr>
              <a:lnSpc>
                <a:spcPts val="2800"/>
              </a:lnSpc>
              <a:buFont typeface="System Font Regular"/>
              <a:buChar char="&gt;"/>
            </a:pPr>
            <a:r>
              <a:rPr lang="en-GB" sz="2400"/>
              <a:t>Use AI responsibly to support personalised learning within ethical guidelines.</a:t>
            </a:r>
          </a:p>
        </p:txBody>
      </p:sp>
    </p:spTree>
    <p:extLst>
      <p:ext uri="{BB962C8B-B14F-4D97-AF65-F5344CB8AC3E}">
        <p14:creationId xmlns:p14="http://schemas.microsoft.com/office/powerpoint/2010/main" val="2640730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6A8A4-82E1-DCFF-82CE-6AC08CEA463E}"/>
              </a:ext>
            </a:extLst>
          </p:cNvPr>
          <p:cNvSpPr>
            <a:spLocks noGrp="1"/>
          </p:cNvSpPr>
          <p:nvPr>
            <p:ph type="title"/>
          </p:nvPr>
        </p:nvSpPr>
        <p:spPr/>
        <p:txBody>
          <a:bodyPr>
            <a:normAutofit/>
          </a:bodyPr>
          <a:lstStyle/>
          <a:p>
            <a:r>
              <a:rPr lang="en-US" dirty="0"/>
              <a:t>Education today</a:t>
            </a:r>
          </a:p>
        </p:txBody>
      </p:sp>
      <p:sp>
        <p:nvSpPr>
          <p:cNvPr id="3" name="Content Placeholder 2">
            <a:extLst>
              <a:ext uri="{FF2B5EF4-FFF2-40B4-BE49-F238E27FC236}">
                <a16:creationId xmlns:a16="http://schemas.microsoft.com/office/drawing/2014/main" id="{18DC6E96-47F0-82DF-FAE2-907F632DFC90}"/>
              </a:ext>
            </a:extLst>
          </p:cNvPr>
          <p:cNvSpPr>
            <a:spLocks noGrp="1"/>
          </p:cNvSpPr>
          <p:nvPr>
            <p:ph idx="1"/>
          </p:nvPr>
        </p:nvSpPr>
        <p:spPr/>
        <p:txBody>
          <a:bodyPr/>
          <a:lstStyle/>
          <a:p>
            <a:r>
              <a:rPr lang="en-US" dirty="0"/>
              <a:t>Volatility</a:t>
            </a:r>
          </a:p>
          <a:p>
            <a:r>
              <a:rPr lang="en-US" dirty="0"/>
              <a:t>Complexity</a:t>
            </a:r>
          </a:p>
          <a:p>
            <a:r>
              <a:rPr lang="en-US" dirty="0"/>
              <a:t>Ambiguity</a:t>
            </a:r>
          </a:p>
        </p:txBody>
      </p:sp>
      <p:pic>
        <p:nvPicPr>
          <p:cNvPr id="1026" name="Picture 2">
            <a:extLst>
              <a:ext uri="{FF2B5EF4-FFF2-40B4-BE49-F238E27FC236}">
                <a16:creationId xmlns:a16="http://schemas.microsoft.com/office/drawing/2014/main" id="{B956CACA-D746-AFDF-AD0C-A0771144975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164" y="2307282"/>
            <a:ext cx="2548408" cy="16960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A8EE69E-88D2-D87B-10EF-E4684A025DC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3571" y="2964842"/>
            <a:ext cx="2612099" cy="17382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97E271D-0B9B-CC28-5321-56F7B4CAD4F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3843" y="4207958"/>
            <a:ext cx="3015217" cy="16960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4DCDC9E-4F73-937D-2A94-5D8844C85AA4}"/>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4365" y="4207959"/>
            <a:ext cx="2735580" cy="16622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C63ACD0-B05D-09FC-11C3-DFD2F2B80C32}"/>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2203" y="1791866"/>
            <a:ext cx="2849563" cy="159575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95878C6-CE7A-25CF-0E1E-A4B51351EA4E}"/>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91" y="5022173"/>
            <a:ext cx="2954809" cy="169606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98D771C-D3A3-35C2-F464-D22B5D96DFF8}"/>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8170" y="2086726"/>
            <a:ext cx="2127673" cy="2137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35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FCB40-48A9-57F8-FB0C-19E56208794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DB8B057-B632-F1FE-4762-98C5AE9728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1223" y="598870"/>
            <a:ext cx="11734899" cy="5471173"/>
          </a:xfrm>
          <a:prstGeom prst="rect">
            <a:avLst/>
          </a:prstGeom>
        </p:spPr>
      </p:pic>
      <p:pic>
        <p:nvPicPr>
          <p:cNvPr id="5" name="Picture 4">
            <a:extLst>
              <a:ext uri="{FF2B5EF4-FFF2-40B4-BE49-F238E27FC236}">
                <a16:creationId xmlns:a16="http://schemas.microsoft.com/office/drawing/2014/main" id="{E56B298E-5D95-25A5-7CBB-1B2EA483534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29122" y="-2172445"/>
            <a:ext cx="6489700" cy="6045200"/>
          </a:xfrm>
          <a:prstGeom prst="rect">
            <a:avLst/>
          </a:prstGeom>
        </p:spPr>
      </p:pic>
      <p:sp>
        <p:nvSpPr>
          <p:cNvPr id="2" name="Title 1">
            <a:extLst>
              <a:ext uri="{FF2B5EF4-FFF2-40B4-BE49-F238E27FC236}">
                <a16:creationId xmlns:a16="http://schemas.microsoft.com/office/drawing/2014/main" id="{7AD82B5A-30BE-C352-78DD-9F4BABAC83AE}"/>
              </a:ext>
            </a:extLst>
          </p:cNvPr>
          <p:cNvSpPr>
            <a:spLocks noGrp="1"/>
          </p:cNvSpPr>
          <p:nvPr>
            <p:ph type="title"/>
          </p:nvPr>
        </p:nvSpPr>
        <p:spPr>
          <a:xfrm>
            <a:off x="1953408" y="402995"/>
            <a:ext cx="10250340" cy="993599"/>
          </a:xfrm>
        </p:spPr>
        <p:txBody>
          <a:bodyPr/>
          <a:lstStyle/>
          <a:p>
            <a:r>
              <a:rPr lang="en-GB" sz="3600"/>
              <a:t>7.  CROSS-SECTOR COLLABORATION</a:t>
            </a:r>
          </a:p>
        </p:txBody>
      </p:sp>
      <p:sp>
        <p:nvSpPr>
          <p:cNvPr id="3" name="Content Placeholder 2">
            <a:extLst>
              <a:ext uri="{FF2B5EF4-FFF2-40B4-BE49-F238E27FC236}">
                <a16:creationId xmlns:a16="http://schemas.microsoft.com/office/drawing/2014/main" id="{3779D526-FD36-CC9D-FAD5-EE9D5CE7BDB7}"/>
              </a:ext>
            </a:extLst>
          </p:cNvPr>
          <p:cNvSpPr>
            <a:spLocks noGrp="1"/>
          </p:cNvSpPr>
          <p:nvPr>
            <p:ph idx="1"/>
          </p:nvPr>
        </p:nvSpPr>
        <p:spPr>
          <a:xfrm>
            <a:off x="1963568" y="1851801"/>
            <a:ext cx="10098199" cy="4939575"/>
          </a:xfrm>
        </p:spPr>
        <p:txBody>
          <a:bodyPr/>
          <a:lstStyle/>
          <a:p>
            <a:pPr marL="0" indent="0">
              <a:lnSpc>
                <a:spcPts val="2800"/>
              </a:lnSpc>
              <a:buNone/>
            </a:pPr>
            <a:r>
              <a:rPr lang="en-GB" sz="2400"/>
              <a:t>Inclusive education depends on co-operation among education, health, social welfare and other sectors. Shared goals, clear frameworks and transparent communication are essential to address complex learner needs.</a:t>
            </a:r>
          </a:p>
          <a:p>
            <a:pPr marL="0" indent="0">
              <a:lnSpc>
                <a:spcPts val="2800"/>
              </a:lnSpc>
              <a:buNone/>
            </a:pPr>
            <a:endParaRPr lang="en-GB" sz="2400"/>
          </a:p>
          <a:p>
            <a:pPr marL="0" indent="0">
              <a:lnSpc>
                <a:spcPts val="2800"/>
              </a:lnSpc>
              <a:buNone/>
            </a:pPr>
            <a:r>
              <a:rPr lang="en-GB" sz="2400" b="1" i="1"/>
              <a:t>Key actions</a:t>
            </a:r>
          </a:p>
          <a:p>
            <a:pPr marL="0" indent="0">
              <a:lnSpc>
                <a:spcPts val="2800"/>
              </a:lnSpc>
              <a:buNone/>
            </a:pPr>
            <a:endParaRPr lang="en-GB" sz="2400"/>
          </a:p>
          <a:p>
            <a:pPr>
              <a:lnSpc>
                <a:spcPts val="2800"/>
              </a:lnSpc>
              <a:buFont typeface="System Font Regular"/>
              <a:buChar char="&gt;"/>
            </a:pPr>
            <a:r>
              <a:rPr lang="en-GB" sz="2400"/>
              <a:t>Integrate education, health, social and community services.</a:t>
            </a:r>
          </a:p>
          <a:p>
            <a:pPr>
              <a:lnSpc>
                <a:spcPts val="2800"/>
              </a:lnSpc>
              <a:buFont typeface="System Font Regular"/>
              <a:buChar char="&gt;"/>
            </a:pPr>
            <a:r>
              <a:rPr lang="en-GB" sz="2400"/>
              <a:t>Strengthen multi-professional and cross‑sector teams.</a:t>
            </a:r>
          </a:p>
          <a:p>
            <a:pPr>
              <a:lnSpc>
                <a:spcPts val="2800"/>
              </a:lnSpc>
              <a:buFont typeface="System Font Regular"/>
              <a:buChar char="&gt;"/>
            </a:pPr>
            <a:r>
              <a:rPr lang="en-GB" sz="2400"/>
              <a:t>Promote shared governance and aligned responsibilities across sectors.</a:t>
            </a:r>
          </a:p>
        </p:txBody>
      </p:sp>
    </p:spTree>
    <p:extLst>
      <p:ext uri="{BB962C8B-B14F-4D97-AF65-F5344CB8AC3E}">
        <p14:creationId xmlns:p14="http://schemas.microsoft.com/office/powerpoint/2010/main" val="2267798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F427A-FB97-B08D-D907-79810B60233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F8EC5E5-D973-4D6D-43C3-13AA99CE38F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8987" y="598870"/>
            <a:ext cx="11734899" cy="5471173"/>
          </a:xfrm>
          <a:prstGeom prst="rect">
            <a:avLst/>
          </a:prstGeom>
        </p:spPr>
      </p:pic>
      <p:pic>
        <p:nvPicPr>
          <p:cNvPr id="6" name="Picture 5">
            <a:extLst>
              <a:ext uri="{FF2B5EF4-FFF2-40B4-BE49-F238E27FC236}">
                <a16:creationId xmlns:a16="http://schemas.microsoft.com/office/drawing/2014/main" id="{0D3E1240-9F6B-B672-477A-BBC0F905B2F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5314" y="-2122806"/>
            <a:ext cx="6489700" cy="6045200"/>
          </a:xfrm>
          <a:prstGeom prst="rect">
            <a:avLst/>
          </a:prstGeom>
        </p:spPr>
      </p:pic>
      <p:sp>
        <p:nvSpPr>
          <p:cNvPr id="2" name="Title 1">
            <a:extLst>
              <a:ext uri="{FF2B5EF4-FFF2-40B4-BE49-F238E27FC236}">
                <a16:creationId xmlns:a16="http://schemas.microsoft.com/office/drawing/2014/main" id="{57BE4BEE-B917-2F8C-4DDE-1770995348CB}"/>
              </a:ext>
            </a:extLst>
          </p:cNvPr>
          <p:cNvSpPr>
            <a:spLocks noGrp="1"/>
          </p:cNvSpPr>
          <p:nvPr>
            <p:ph type="title"/>
          </p:nvPr>
        </p:nvSpPr>
        <p:spPr>
          <a:xfrm>
            <a:off x="1953408" y="402995"/>
            <a:ext cx="10250340" cy="993599"/>
          </a:xfrm>
        </p:spPr>
        <p:txBody>
          <a:bodyPr/>
          <a:lstStyle/>
          <a:p>
            <a:r>
              <a:rPr lang="en-GB" sz="3600"/>
              <a:t>8.  INCLUSIVE GOVERNANCE AND LEADERSHIP</a:t>
            </a:r>
          </a:p>
        </p:txBody>
      </p:sp>
      <p:sp>
        <p:nvSpPr>
          <p:cNvPr id="3" name="Content Placeholder 2">
            <a:extLst>
              <a:ext uri="{FF2B5EF4-FFF2-40B4-BE49-F238E27FC236}">
                <a16:creationId xmlns:a16="http://schemas.microsoft.com/office/drawing/2014/main" id="{E9B5A727-1336-8601-23A3-1DAE74AD832F}"/>
              </a:ext>
            </a:extLst>
          </p:cNvPr>
          <p:cNvSpPr>
            <a:spLocks noGrp="1"/>
          </p:cNvSpPr>
          <p:nvPr>
            <p:ph idx="1"/>
          </p:nvPr>
        </p:nvSpPr>
        <p:spPr>
          <a:xfrm>
            <a:off x="1963568" y="1851801"/>
            <a:ext cx="10098199" cy="4939575"/>
          </a:xfrm>
        </p:spPr>
        <p:txBody>
          <a:bodyPr/>
          <a:lstStyle/>
          <a:p>
            <a:pPr marL="0" indent="0">
              <a:lnSpc>
                <a:spcPts val="2400"/>
              </a:lnSpc>
              <a:buNone/>
            </a:pPr>
            <a:r>
              <a:rPr lang="en-GB" sz="2400"/>
              <a:t>Strong governance and inclusive leadership are essential for building coherent, equitable systems. Distributed, participatory and networked leadership cultures help align policy and practice, foster collaboration and sustain long‑term system improvement grounded in shared responsibility.</a:t>
            </a:r>
          </a:p>
          <a:p>
            <a:pPr marL="0" indent="0">
              <a:lnSpc>
                <a:spcPts val="1800"/>
              </a:lnSpc>
              <a:buNone/>
            </a:pPr>
            <a:endParaRPr lang="en-GB" sz="2400"/>
          </a:p>
          <a:p>
            <a:pPr marL="0" indent="0">
              <a:lnSpc>
                <a:spcPts val="1800"/>
              </a:lnSpc>
              <a:buNone/>
            </a:pPr>
            <a:r>
              <a:rPr lang="en-GB" sz="2400" b="1" i="1"/>
              <a:t>Key actions</a:t>
            </a:r>
          </a:p>
          <a:p>
            <a:pPr marL="0" indent="0">
              <a:lnSpc>
                <a:spcPts val="1800"/>
              </a:lnSpc>
              <a:buNone/>
            </a:pPr>
            <a:endParaRPr lang="en-GB" sz="2400"/>
          </a:p>
          <a:p>
            <a:pPr>
              <a:lnSpc>
                <a:spcPts val="2400"/>
              </a:lnSpc>
              <a:buFont typeface="System Font Regular"/>
              <a:buChar char="&gt;"/>
            </a:pPr>
            <a:r>
              <a:rPr lang="en-GB" sz="2400"/>
              <a:t>Strengthen distributed, collaborative leadership that drives equity and shared responsibility across the system.</a:t>
            </a:r>
          </a:p>
          <a:p>
            <a:pPr>
              <a:lnSpc>
                <a:spcPts val="2400"/>
              </a:lnSpc>
              <a:buFont typeface="System Font Regular"/>
              <a:buChar char="&gt;"/>
            </a:pPr>
            <a:r>
              <a:rPr lang="en-GB" sz="2400"/>
              <a:t>Build coherent governance structures aligning policy, practice and accountability.</a:t>
            </a:r>
          </a:p>
          <a:p>
            <a:pPr>
              <a:lnSpc>
                <a:spcPts val="2400"/>
              </a:lnSpc>
              <a:buFont typeface="System Font Regular"/>
              <a:buChar char="&gt;"/>
            </a:pPr>
            <a:r>
              <a:rPr lang="en-GB" sz="2400"/>
              <a:t>Promote networked collaboration across schools and sectors.</a:t>
            </a:r>
          </a:p>
        </p:txBody>
      </p:sp>
    </p:spTree>
    <p:extLst>
      <p:ext uri="{BB962C8B-B14F-4D97-AF65-F5344CB8AC3E}">
        <p14:creationId xmlns:p14="http://schemas.microsoft.com/office/powerpoint/2010/main" val="918893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4655D-41EC-90AE-021B-9805CF89EB3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EF02BE2-39EF-3D9C-196C-74A0D4C231F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8986" y="598870"/>
            <a:ext cx="11734899" cy="5471173"/>
          </a:xfrm>
          <a:prstGeom prst="rect">
            <a:avLst/>
          </a:prstGeom>
        </p:spPr>
      </p:pic>
      <p:pic>
        <p:nvPicPr>
          <p:cNvPr id="5" name="Picture 4">
            <a:extLst>
              <a:ext uri="{FF2B5EF4-FFF2-40B4-BE49-F238E27FC236}">
                <a16:creationId xmlns:a16="http://schemas.microsoft.com/office/drawing/2014/main" id="{50AB16B9-ED36-C5D8-4146-4C007D945B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07000" y="-2262006"/>
            <a:ext cx="6489700" cy="6045200"/>
          </a:xfrm>
          <a:prstGeom prst="rect">
            <a:avLst/>
          </a:prstGeom>
        </p:spPr>
      </p:pic>
      <p:sp>
        <p:nvSpPr>
          <p:cNvPr id="2" name="Title 1">
            <a:extLst>
              <a:ext uri="{FF2B5EF4-FFF2-40B4-BE49-F238E27FC236}">
                <a16:creationId xmlns:a16="http://schemas.microsoft.com/office/drawing/2014/main" id="{B84D5F6F-0B72-236D-D694-56A12B60E45F}"/>
              </a:ext>
            </a:extLst>
          </p:cNvPr>
          <p:cNvSpPr>
            <a:spLocks noGrp="1"/>
          </p:cNvSpPr>
          <p:nvPr>
            <p:ph type="title"/>
          </p:nvPr>
        </p:nvSpPr>
        <p:spPr>
          <a:xfrm>
            <a:off x="1953408" y="402995"/>
            <a:ext cx="10250340" cy="993599"/>
          </a:xfrm>
        </p:spPr>
        <p:txBody>
          <a:bodyPr/>
          <a:lstStyle/>
          <a:p>
            <a:r>
              <a:rPr lang="en-GB" sz="3600"/>
              <a:t>9.  QUALITY ASSURANCE AND MONITORING</a:t>
            </a:r>
          </a:p>
        </p:txBody>
      </p:sp>
      <p:sp>
        <p:nvSpPr>
          <p:cNvPr id="3" name="Content Placeholder 2">
            <a:extLst>
              <a:ext uri="{FF2B5EF4-FFF2-40B4-BE49-F238E27FC236}">
                <a16:creationId xmlns:a16="http://schemas.microsoft.com/office/drawing/2014/main" id="{8307F408-6C50-38C4-A060-14E5FF73CFE4}"/>
              </a:ext>
            </a:extLst>
          </p:cNvPr>
          <p:cNvSpPr>
            <a:spLocks noGrp="1"/>
          </p:cNvSpPr>
          <p:nvPr>
            <p:ph idx="1"/>
          </p:nvPr>
        </p:nvSpPr>
        <p:spPr>
          <a:xfrm>
            <a:off x="1963568" y="1851801"/>
            <a:ext cx="10098199" cy="4939575"/>
          </a:xfrm>
        </p:spPr>
        <p:txBody>
          <a:bodyPr/>
          <a:lstStyle/>
          <a:p>
            <a:pPr marL="0" indent="0">
              <a:lnSpc>
                <a:spcPts val="2800"/>
              </a:lnSpc>
              <a:buNone/>
            </a:pPr>
            <a:r>
              <a:rPr lang="en-GB" sz="2400"/>
              <a:t>Continuous improvement of systems requires robust monitoring, transparent data use and long‑term, equitable investment. Multi‑level evaluation systems ensure resilience, accountability and the capacity to innovate in the face of evolving social and global challenges.</a:t>
            </a:r>
          </a:p>
          <a:p>
            <a:pPr marL="0" indent="0">
              <a:lnSpc>
                <a:spcPts val="2800"/>
              </a:lnSpc>
              <a:buNone/>
            </a:pPr>
            <a:endParaRPr lang="en-GB" sz="2400"/>
          </a:p>
          <a:p>
            <a:pPr marL="0" indent="0">
              <a:lnSpc>
                <a:spcPts val="2800"/>
              </a:lnSpc>
              <a:buNone/>
            </a:pPr>
            <a:r>
              <a:rPr lang="en-GB" sz="2400" b="1" i="1"/>
              <a:t>Key actions</a:t>
            </a:r>
          </a:p>
          <a:p>
            <a:pPr marL="0" indent="0">
              <a:lnSpc>
                <a:spcPts val="2800"/>
              </a:lnSpc>
              <a:buNone/>
            </a:pPr>
            <a:endParaRPr lang="en-GB" sz="2400"/>
          </a:p>
          <a:p>
            <a:pPr>
              <a:lnSpc>
                <a:spcPts val="2800"/>
              </a:lnSpc>
              <a:buFont typeface="System Font Regular"/>
              <a:buChar char="&gt;"/>
            </a:pPr>
            <a:r>
              <a:rPr lang="en-GB" sz="2400"/>
              <a:t>Develop robust monitoring and evaluation mechanisms for improvement.</a:t>
            </a:r>
          </a:p>
          <a:p>
            <a:pPr>
              <a:lnSpc>
                <a:spcPts val="2800"/>
              </a:lnSpc>
              <a:buFont typeface="System Font Regular"/>
              <a:buChar char="&gt;"/>
            </a:pPr>
            <a:r>
              <a:rPr lang="en-GB" sz="2400"/>
              <a:t>Ensure sustained, equitable investment to build long‑term capacity.</a:t>
            </a:r>
          </a:p>
          <a:p>
            <a:pPr>
              <a:lnSpc>
                <a:spcPts val="2800"/>
              </a:lnSpc>
              <a:buFont typeface="System Font Regular"/>
              <a:buChar char="&gt;"/>
            </a:pPr>
            <a:r>
              <a:rPr lang="en-GB" sz="2400"/>
              <a:t>Use transparent, data‑informed processes to guide decision-making.</a:t>
            </a:r>
          </a:p>
        </p:txBody>
      </p:sp>
    </p:spTree>
    <p:extLst>
      <p:ext uri="{BB962C8B-B14F-4D97-AF65-F5344CB8AC3E}">
        <p14:creationId xmlns:p14="http://schemas.microsoft.com/office/powerpoint/2010/main" val="3573954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546F5-CED9-C205-0FC8-504FA0CD9B2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51FEE06-BFE4-101C-BF97-BC9C7E5BEC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8986" y="598870"/>
            <a:ext cx="11734899" cy="5471173"/>
          </a:xfrm>
          <a:prstGeom prst="rect">
            <a:avLst/>
          </a:prstGeom>
        </p:spPr>
      </p:pic>
      <p:pic>
        <p:nvPicPr>
          <p:cNvPr id="6" name="Picture 5">
            <a:extLst>
              <a:ext uri="{FF2B5EF4-FFF2-40B4-BE49-F238E27FC236}">
                <a16:creationId xmlns:a16="http://schemas.microsoft.com/office/drawing/2014/main" id="{EF96FAFC-1AEE-3E65-AD28-C1B490A1E54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18605" y="-2262006"/>
            <a:ext cx="6489700" cy="6045200"/>
          </a:xfrm>
          <a:prstGeom prst="rect">
            <a:avLst/>
          </a:prstGeom>
        </p:spPr>
      </p:pic>
      <p:sp>
        <p:nvSpPr>
          <p:cNvPr id="2" name="Title 1">
            <a:extLst>
              <a:ext uri="{FF2B5EF4-FFF2-40B4-BE49-F238E27FC236}">
                <a16:creationId xmlns:a16="http://schemas.microsoft.com/office/drawing/2014/main" id="{344AEAF3-65ED-E4C8-EE19-74DBF5B62E73}"/>
              </a:ext>
            </a:extLst>
          </p:cNvPr>
          <p:cNvSpPr>
            <a:spLocks noGrp="1"/>
          </p:cNvSpPr>
          <p:nvPr>
            <p:ph type="title"/>
          </p:nvPr>
        </p:nvSpPr>
        <p:spPr>
          <a:xfrm>
            <a:off x="1953408" y="402995"/>
            <a:ext cx="10250340" cy="993599"/>
          </a:xfrm>
        </p:spPr>
        <p:txBody>
          <a:bodyPr/>
          <a:lstStyle/>
          <a:p>
            <a:r>
              <a:rPr lang="en-GB" sz="3600"/>
              <a:t>10.  FINANCING AND RESOURCE ALLOCATION</a:t>
            </a:r>
          </a:p>
        </p:txBody>
      </p:sp>
      <p:sp>
        <p:nvSpPr>
          <p:cNvPr id="3" name="Content Placeholder 2">
            <a:extLst>
              <a:ext uri="{FF2B5EF4-FFF2-40B4-BE49-F238E27FC236}">
                <a16:creationId xmlns:a16="http://schemas.microsoft.com/office/drawing/2014/main" id="{C3AC31A8-84FB-1F64-7CD9-67E92B985CC6}"/>
              </a:ext>
            </a:extLst>
          </p:cNvPr>
          <p:cNvSpPr>
            <a:spLocks noGrp="1"/>
          </p:cNvSpPr>
          <p:nvPr>
            <p:ph idx="1"/>
          </p:nvPr>
        </p:nvSpPr>
        <p:spPr>
          <a:xfrm>
            <a:off x="1963568" y="1851801"/>
            <a:ext cx="10098199" cy="4939575"/>
          </a:xfrm>
        </p:spPr>
        <p:txBody>
          <a:bodyPr/>
          <a:lstStyle/>
          <a:p>
            <a:pPr marL="0" indent="0">
              <a:lnSpc>
                <a:spcPts val="2800"/>
              </a:lnSpc>
              <a:buNone/>
            </a:pPr>
            <a:r>
              <a:rPr lang="en-GB" sz="2400"/>
              <a:t>Inclusive systems depend on strategic, fair and transparent resource allocation. Investment must reach learners with the greatest needs, build system capacity and safeguard education as a public good, supported by responsible regulation of private involvement.</a:t>
            </a:r>
          </a:p>
          <a:p>
            <a:pPr marL="0" indent="0">
              <a:lnSpc>
                <a:spcPts val="2800"/>
              </a:lnSpc>
              <a:buNone/>
            </a:pPr>
            <a:endParaRPr lang="en-GB" sz="2400"/>
          </a:p>
          <a:p>
            <a:pPr marL="0" indent="0">
              <a:lnSpc>
                <a:spcPts val="2800"/>
              </a:lnSpc>
              <a:buNone/>
            </a:pPr>
            <a:r>
              <a:rPr lang="en-GB" sz="2400" b="1" i="1"/>
              <a:t>Key actions</a:t>
            </a:r>
          </a:p>
          <a:p>
            <a:pPr marL="0" indent="0">
              <a:lnSpc>
                <a:spcPts val="2800"/>
              </a:lnSpc>
              <a:buNone/>
            </a:pPr>
            <a:endParaRPr lang="en-GB" sz="2400"/>
          </a:p>
          <a:p>
            <a:pPr>
              <a:lnSpc>
                <a:spcPts val="2800"/>
              </a:lnSpc>
              <a:buFont typeface="System Font Regular"/>
              <a:buChar char="&gt;"/>
            </a:pPr>
            <a:r>
              <a:rPr lang="en-GB" sz="2400"/>
              <a:t>Ensure sustained, equitable investment to support innovation and inclusion.</a:t>
            </a:r>
          </a:p>
          <a:p>
            <a:pPr>
              <a:lnSpc>
                <a:spcPts val="2800"/>
              </a:lnSpc>
              <a:buFont typeface="System Font Regular"/>
              <a:buChar char="&gt;"/>
            </a:pPr>
            <a:r>
              <a:rPr lang="en-GB" sz="2400"/>
              <a:t>Allocate resources strategically to strengthen inclusive practice.</a:t>
            </a:r>
          </a:p>
          <a:p>
            <a:pPr>
              <a:lnSpc>
                <a:spcPts val="2800"/>
              </a:lnSpc>
              <a:buFont typeface="System Font Regular"/>
              <a:buChar char="&gt;"/>
            </a:pPr>
            <a:r>
              <a:rPr lang="en-GB" sz="2400"/>
              <a:t>Regulate private‑sector involvement to uphold the public good.</a:t>
            </a:r>
          </a:p>
        </p:txBody>
      </p:sp>
    </p:spTree>
    <p:extLst>
      <p:ext uri="{BB962C8B-B14F-4D97-AF65-F5344CB8AC3E}">
        <p14:creationId xmlns:p14="http://schemas.microsoft.com/office/powerpoint/2010/main" val="2174257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E168D-6F2B-EDB2-FE91-E5B787EBFEEA}"/>
              </a:ext>
            </a:extLst>
          </p:cNvPr>
          <p:cNvSpPr>
            <a:spLocks noGrp="1"/>
          </p:cNvSpPr>
          <p:nvPr>
            <p:ph type="title"/>
          </p:nvPr>
        </p:nvSpPr>
        <p:spPr/>
        <p:txBody>
          <a:bodyPr/>
          <a:lstStyle/>
          <a:p>
            <a:r>
              <a:rPr lang="en-US">
                <a:ea typeface="ＭＳ Ｐゴシック"/>
              </a:rPr>
              <a:t>Call to action</a:t>
            </a:r>
            <a:endParaRPr lang="en-US"/>
          </a:p>
        </p:txBody>
      </p:sp>
      <p:sp>
        <p:nvSpPr>
          <p:cNvPr id="3" name="Content Placeholder 2">
            <a:extLst>
              <a:ext uri="{FF2B5EF4-FFF2-40B4-BE49-F238E27FC236}">
                <a16:creationId xmlns:a16="http://schemas.microsoft.com/office/drawing/2014/main" id="{FB56797A-9A4D-18FD-BBB6-BDFE5C7A4E82}"/>
              </a:ext>
            </a:extLst>
          </p:cNvPr>
          <p:cNvSpPr>
            <a:spLocks noGrp="1"/>
          </p:cNvSpPr>
          <p:nvPr>
            <p:ph idx="1"/>
          </p:nvPr>
        </p:nvSpPr>
        <p:spPr>
          <a:xfrm>
            <a:off x="428368" y="1244108"/>
            <a:ext cx="8305730" cy="5093630"/>
          </a:xfrm>
        </p:spPr>
        <p:txBody>
          <a:bodyPr/>
          <a:lstStyle/>
          <a:p>
            <a:r>
              <a:rPr lang="en-US" dirty="0">
                <a:ea typeface="ＭＳ Ｐゴシック"/>
              </a:rPr>
              <a:t>Inclusive education requires a paradigm shift and a </a:t>
            </a:r>
            <a:r>
              <a:rPr lang="en-US" b="1" dirty="0">
                <a:ea typeface="ＭＳ Ｐゴシック"/>
              </a:rPr>
              <a:t>collective responsibility</a:t>
            </a:r>
            <a:r>
              <a:rPr lang="en-US" dirty="0">
                <a:ea typeface="ＭＳ Ｐゴシック"/>
              </a:rPr>
              <a:t>.</a:t>
            </a:r>
            <a:endParaRPr lang="en-US" dirty="0"/>
          </a:p>
          <a:p>
            <a:r>
              <a:rPr lang="en-US" b="1" dirty="0">
                <a:ea typeface="ＭＳ Ｐゴシック"/>
              </a:rPr>
              <a:t>Shared understanding of concepts </a:t>
            </a:r>
            <a:r>
              <a:rPr lang="en-US" dirty="0">
                <a:ea typeface="ＭＳ Ｐゴシック"/>
              </a:rPr>
              <a:t>and </a:t>
            </a:r>
            <a:r>
              <a:rPr lang="en-US" b="1" dirty="0">
                <a:ea typeface="ＭＳ Ｐゴシック"/>
              </a:rPr>
              <a:t>exchange of practices and experiences</a:t>
            </a:r>
            <a:r>
              <a:rPr lang="en-US" dirty="0">
                <a:ea typeface="ＭＳ Ｐゴシック"/>
              </a:rPr>
              <a:t> are key to progress in the area.</a:t>
            </a:r>
            <a:endParaRPr lang="en-US" dirty="0"/>
          </a:p>
          <a:p>
            <a:pPr marL="0" indent="0">
              <a:buNone/>
            </a:pPr>
            <a:endParaRPr lang="en-US" sz="2800" dirty="0"/>
          </a:p>
          <a:p>
            <a:pPr marL="0" indent="0" algn="r">
              <a:lnSpc>
                <a:spcPct val="100000"/>
              </a:lnSpc>
              <a:buNone/>
            </a:pPr>
            <a:endParaRPr lang="en-US" sz="2800" b="1" dirty="0">
              <a:ea typeface="ＭＳ Ｐゴシック"/>
            </a:endParaRPr>
          </a:p>
          <a:p>
            <a:pPr marL="0" indent="0" algn="r">
              <a:lnSpc>
                <a:spcPct val="100000"/>
              </a:lnSpc>
              <a:buNone/>
            </a:pPr>
            <a:r>
              <a:rPr lang="en-US" sz="2800" b="1" dirty="0">
                <a:ea typeface="ＭＳ Ｐゴシック"/>
              </a:rPr>
              <a:t> </a:t>
            </a:r>
            <a:endParaRPr lang="en-US" sz="2800" b="1" i="1" dirty="0">
              <a:ea typeface="ＭＳ Ｐゴシック"/>
            </a:endParaRPr>
          </a:p>
          <a:p>
            <a:pPr marL="0" indent="0" algn="r">
              <a:lnSpc>
                <a:spcPct val="100000"/>
              </a:lnSpc>
              <a:buNone/>
            </a:pPr>
            <a:r>
              <a:rPr lang="en-US" sz="2400" b="1" i="1" dirty="0">
                <a:ea typeface="ＭＳ Ｐゴシック"/>
              </a:rPr>
              <a:t>‘Diversity is being asked to the party; </a:t>
            </a:r>
            <a:br>
              <a:rPr lang="en-US" sz="2400" b="1" i="1" dirty="0">
                <a:ea typeface="ＭＳ Ｐゴシック"/>
              </a:rPr>
            </a:br>
            <a:r>
              <a:rPr lang="en-US" sz="2400" b="1" i="1" dirty="0">
                <a:ea typeface="ＭＳ Ｐゴシック"/>
              </a:rPr>
              <a:t>inclusion is being asked to dance.’</a:t>
            </a:r>
          </a:p>
          <a:p>
            <a:pPr marL="0" indent="0" algn="r">
              <a:lnSpc>
                <a:spcPct val="100000"/>
              </a:lnSpc>
              <a:buNone/>
            </a:pPr>
            <a:r>
              <a:rPr lang="en-US" sz="2400" b="1" i="1" dirty="0">
                <a:ea typeface="ＭＳ Ｐゴシック"/>
              </a:rPr>
              <a:t>   </a:t>
            </a:r>
            <a:r>
              <a:rPr lang="en-US" sz="2400" b="1" i="1" dirty="0" err="1">
                <a:ea typeface="ＭＳ Ｐゴシック"/>
                <a:cs typeface="+mn-lt"/>
              </a:rPr>
              <a:t>Vernā</a:t>
            </a:r>
            <a:r>
              <a:rPr lang="en-US" sz="2400" b="1" i="1" dirty="0">
                <a:ea typeface="ＭＳ Ｐゴシック"/>
              </a:rPr>
              <a:t> Myers</a:t>
            </a:r>
          </a:p>
          <a:p>
            <a:pPr marL="0" indent="0">
              <a:buNone/>
            </a:pPr>
            <a:r>
              <a:rPr lang="en-US" dirty="0"/>
              <a:t> </a:t>
            </a:r>
          </a:p>
          <a:p>
            <a:pPr marL="0" indent="0">
              <a:buNone/>
            </a:pPr>
            <a:endParaRPr lang="en-US" dirty="0"/>
          </a:p>
        </p:txBody>
      </p:sp>
      <p:pic>
        <p:nvPicPr>
          <p:cNvPr id="12" name="Picture 11" descr="group dancing to music">
            <a:extLst>
              <a:ext uri="{FF2B5EF4-FFF2-40B4-BE49-F238E27FC236}">
                <a16:creationId xmlns:a16="http://schemas.microsoft.com/office/drawing/2014/main" id="{145DD6FF-3D8B-0CFE-B918-00D4D567A48C}"/>
              </a:ext>
            </a:extLst>
          </p:cNvPr>
          <p:cNvPicPr>
            <a:picLocks noChangeAspect="1"/>
          </p:cNvPicPr>
          <p:nvPr/>
        </p:nvPicPr>
        <p:blipFill>
          <a:blip r:embed="rId3"/>
          <a:stretch>
            <a:fillRect/>
          </a:stretch>
        </p:blipFill>
        <p:spPr>
          <a:xfrm>
            <a:off x="8145039" y="1071257"/>
            <a:ext cx="5471626" cy="5399690"/>
          </a:xfrm>
          <a:prstGeom prst="rect">
            <a:avLst/>
          </a:prstGeom>
        </p:spPr>
      </p:pic>
    </p:spTree>
    <p:extLst>
      <p:ext uri="{BB962C8B-B14F-4D97-AF65-F5344CB8AC3E}">
        <p14:creationId xmlns:p14="http://schemas.microsoft.com/office/powerpoint/2010/main" val="205995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Contact</a:t>
            </a:r>
          </a:p>
        </p:txBody>
      </p:sp>
      <p:sp>
        <p:nvSpPr>
          <p:cNvPr id="3" name="Content Placeholder 2"/>
          <p:cNvSpPr>
            <a:spLocks noGrp="1"/>
          </p:cNvSpPr>
          <p:nvPr>
            <p:ph idx="1"/>
          </p:nvPr>
        </p:nvSpPr>
        <p:spPr>
          <a:xfrm>
            <a:off x="389015" y="1258253"/>
            <a:ext cx="9377723" cy="3163975"/>
          </a:xfrm>
        </p:spPr>
        <p:txBody>
          <a:bodyPr/>
          <a:lstStyle/>
          <a:p>
            <a:pPr>
              <a:lnSpc>
                <a:spcPct val="90000"/>
              </a:lnSpc>
            </a:pPr>
            <a:r>
              <a:rPr lang="en-GB" sz="2400" noProof="0">
                <a:hlinkClick r:id="rId3"/>
              </a:rPr>
              <a:t>www.european-agency.org</a:t>
            </a:r>
            <a:endParaRPr lang="en-GB" sz="2400" noProof="0"/>
          </a:p>
          <a:p>
            <a:pPr>
              <a:lnSpc>
                <a:spcPct val="90000"/>
              </a:lnSpc>
            </a:pPr>
            <a:endParaRPr lang="en-GB" sz="2400" noProof="0"/>
          </a:p>
          <a:p>
            <a:pPr>
              <a:lnSpc>
                <a:spcPct val="90000"/>
              </a:lnSpc>
            </a:pPr>
            <a:r>
              <a:rPr lang="en-GB" sz="2400" noProof="0"/>
              <a:t>European Agency for Special Needs and Inclusive Education</a:t>
            </a:r>
          </a:p>
          <a:p>
            <a:pPr>
              <a:lnSpc>
                <a:spcPct val="90000"/>
              </a:lnSpc>
            </a:pPr>
            <a:r>
              <a:rPr lang="en-GB" sz="2400" noProof="0" err="1"/>
              <a:t>Østre</a:t>
            </a:r>
            <a:r>
              <a:rPr lang="en-GB" sz="2400" noProof="0"/>
              <a:t> </a:t>
            </a:r>
            <a:r>
              <a:rPr lang="en-GB" sz="2400" noProof="0" err="1"/>
              <a:t>Stationsvej</a:t>
            </a:r>
            <a:r>
              <a:rPr lang="en-GB" sz="2400" noProof="0"/>
              <a:t> 33, DK-5000 Odense C, Denmark</a:t>
            </a:r>
          </a:p>
          <a:p>
            <a:pPr>
              <a:lnSpc>
                <a:spcPct val="90000"/>
              </a:lnSpc>
            </a:pPr>
            <a:endParaRPr lang="en-GB" sz="2400" noProof="0"/>
          </a:p>
          <a:p>
            <a:pPr>
              <a:lnSpc>
                <a:spcPct val="90000"/>
              </a:lnSpc>
            </a:pPr>
            <a:r>
              <a:rPr lang="en-GB" sz="2400" noProof="0">
                <a:hlinkClick r:id="rId4"/>
              </a:rPr>
              <a:t>secretariat@european-agency.org</a:t>
            </a:r>
            <a:endParaRPr lang="en-GB" sz="2400" noProof="0"/>
          </a:p>
          <a:p>
            <a:pPr>
              <a:lnSpc>
                <a:spcPct val="90000"/>
              </a:lnSpc>
            </a:pPr>
            <a:r>
              <a:rPr lang="en-GB" sz="2400">
                <a:ea typeface="Calibri"/>
                <a:cs typeface="Calibri"/>
                <a:hlinkClick r:id="rId5"/>
              </a:rPr>
              <a:t>brussels.office@european-agency.org</a:t>
            </a:r>
            <a:endParaRPr lang="en-GB">
              <a:hlinkClick r:id="rId5"/>
            </a:endParaRPr>
          </a:p>
          <a:p>
            <a:pPr>
              <a:lnSpc>
                <a:spcPct val="90000"/>
              </a:lnSpc>
            </a:pPr>
            <a:r>
              <a:rPr lang="en-GB" sz="2400" noProof="0"/>
              <a:t>Tel.: +45 64 41 00 20</a:t>
            </a:r>
          </a:p>
        </p:txBody>
      </p:sp>
      <p:pic>
        <p:nvPicPr>
          <p:cNvPr id="10" name="Picture 9" descr="Logos: LinkedIn, YouTube, Instagram and Facebook">
            <a:extLst>
              <a:ext uri="{FF2B5EF4-FFF2-40B4-BE49-F238E27FC236}">
                <a16:creationId xmlns:a16="http://schemas.microsoft.com/office/drawing/2014/main" id="{D8983206-B4FB-6113-7473-27F295C7290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259527" y="4530801"/>
            <a:ext cx="2771101" cy="903287"/>
          </a:xfrm>
          <a:prstGeom prst="rect">
            <a:avLst/>
          </a:prstGeom>
        </p:spPr>
      </p:pic>
      <p:sp>
        <p:nvSpPr>
          <p:cNvPr id="5" name="TextBox 4">
            <a:extLst>
              <a:ext uri="{FF2B5EF4-FFF2-40B4-BE49-F238E27FC236}">
                <a16:creationId xmlns:a16="http://schemas.microsoft.com/office/drawing/2014/main" id="{FBB620B0-5322-1D03-BF2B-4C739C763AC4}"/>
              </a:ext>
            </a:extLst>
          </p:cNvPr>
          <p:cNvSpPr txBox="1"/>
          <p:nvPr/>
        </p:nvSpPr>
        <p:spPr>
          <a:xfrm>
            <a:off x="2977659" y="4695593"/>
            <a:ext cx="6122322" cy="492443"/>
          </a:xfrm>
          <a:prstGeom prst="rect">
            <a:avLst/>
          </a:prstGeom>
          <a:noFill/>
        </p:spPr>
        <p:txBody>
          <a:bodyPr wrap="square">
            <a:spAutoFit/>
          </a:bodyPr>
          <a:lstStyle/>
          <a:p>
            <a:r>
              <a:rPr lang="en-GB" sz="2600" b="1"/>
              <a:t>Follow us and stay connected #EASNIE</a:t>
            </a:r>
          </a:p>
        </p:txBody>
      </p:sp>
      <p:pic>
        <p:nvPicPr>
          <p:cNvPr id="6" name="Picture 5" descr="Co-funded by the European Union">
            <a:extLst>
              <a:ext uri="{FF2B5EF4-FFF2-40B4-BE49-F238E27FC236}">
                <a16:creationId xmlns:a16="http://schemas.microsoft.com/office/drawing/2014/main" id="{CDD72C1B-53BD-8045-91D5-F6915CCC8F37}"/>
              </a:ext>
            </a:extLst>
          </p:cNvPr>
          <p:cNvPicPr>
            <a:picLocks noChangeAspect="1"/>
          </p:cNvPicPr>
          <p:nvPr/>
        </p:nvPicPr>
        <p:blipFill>
          <a:blip r:embed="rId7"/>
          <a:stretch>
            <a:fillRect/>
          </a:stretch>
        </p:blipFill>
        <p:spPr>
          <a:xfrm>
            <a:off x="441101" y="5521417"/>
            <a:ext cx="2429617" cy="509269"/>
          </a:xfrm>
          <a:prstGeom prst="rect">
            <a:avLst/>
          </a:prstGeom>
          <a:ln w="6350">
            <a:solidFill>
              <a:srgbClr val="002060"/>
            </a:solidFill>
          </a:ln>
        </p:spPr>
      </p:pic>
      <p:sp>
        <p:nvSpPr>
          <p:cNvPr id="7" name="TextBox 6">
            <a:extLst>
              <a:ext uri="{FF2B5EF4-FFF2-40B4-BE49-F238E27FC236}">
                <a16:creationId xmlns:a16="http://schemas.microsoft.com/office/drawing/2014/main" id="{55263F86-021C-7941-95BB-3CDA1526BCA8}"/>
              </a:ext>
            </a:extLst>
          </p:cNvPr>
          <p:cNvSpPr txBox="1"/>
          <p:nvPr/>
        </p:nvSpPr>
        <p:spPr>
          <a:xfrm>
            <a:off x="2977659" y="5521417"/>
            <a:ext cx="9131961" cy="461665"/>
          </a:xfrm>
          <a:prstGeom prst="rect">
            <a:avLst/>
          </a:prstGeom>
          <a:noFill/>
        </p:spPr>
        <p:txBody>
          <a:bodyPr wrap="square" rtlCol="0">
            <a:spAutoFit/>
          </a:bodyPr>
          <a:lstStyle/>
          <a:p>
            <a:r>
              <a:rPr lang="en-US" sz="1200"/>
              <a:t>Funded by the European Union. Views and opinions expressed are however those of the author(s) only and do not necessarily reflect those of the European Union or the European Commission. Neither the European Union nor the European Commission can be held responsible for them.</a:t>
            </a:r>
          </a:p>
        </p:txBody>
      </p:sp>
    </p:spTree>
    <p:extLst>
      <p:ext uri="{BB962C8B-B14F-4D97-AF65-F5344CB8AC3E}">
        <p14:creationId xmlns:p14="http://schemas.microsoft.com/office/powerpoint/2010/main" val="939238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28" y="1"/>
            <a:ext cx="12158133" cy="22586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40"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FFFFFF"/>
              </a:solidFill>
              <a:effectLst/>
              <a:uLnTx/>
              <a:uFillTx/>
              <a:latin typeface="Franklin Gothic Medium"/>
              <a:ea typeface="+mn-ea"/>
              <a:cs typeface="+mn-cs"/>
            </a:endParaRPr>
          </a:p>
        </p:txBody>
      </p:sp>
      <p:sp useBgFill="1">
        <p:nvSpPr>
          <p:cNvPr id="19" name="Rectangle 1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47" y="0"/>
            <a:ext cx="12155094" cy="6838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40"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20" name="Rectangle 19">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28" y="0"/>
            <a:ext cx="4644408" cy="6838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840"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FFFFFF"/>
              </a:solidFill>
              <a:effectLst/>
              <a:uLnTx/>
              <a:uFillTx/>
              <a:latin typeface="Franklin Gothic Medium"/>
              <a:ea typeface="+mn-ea"/>
              <a:cs typeface="+mn-cs"/>
            </a:endParaRPr>
          </a:p>
        </p:txBody>
      </p:sp>
      <p:sp>
        <p:nvSpPr>
          <p:cNvPr id="4" name="Title 3">
            <a:extLst>
              <a:ext uri="{FF2B5EF4-FFF2-40B4-BE49-F238E27FC236}">
                <a16:creationId xmlns:a16="http://schemas.microsoft.com/office/drawing/2014/main" id="{C1E5B87D-8896-2A1E-8BFE-6D1AA6EB6D90}"/>
              </a:ext>
            </a:extLst>
          </p:cNvPr>
          <p:cNvSpPr>
            <a:spLocks noGrp="1"/>
          </p:cNvSpPr>
          <p:nvPr>
            <p:ph type="title"/>
          </p:nvPr>
        </p:nvSpPr>
        <p:spPr>
          <a:xfrm>
            <a:off x="1000581" y="641680"/>
            <a:ext cx="3203669" cy="5555591"/>
          </a:xfrm>
        </p:spPr>
        <p:txBody>
          <a:bodyPr vert="horz" lIns="91186" tIns="45593" rIns="91186" bIns="45593" rtlCol="0" anchor="ctr">
            <a:normAutofit/>
          </a:bodyPr>
          <a:lstStyle/>
          <a:p>
            <a:r>
              <a:rPr lang="en-US" sz="5584" dirty="0"/>
              <a:t>Impacts</a:t>
            </a:r>
          </a:p>
        </p:txBody>
      </p:sp>
      <p:graphicFrame>
        <p:nvGraphicFramePr>
          <p:cNvPr id="21" name="Text Placeholder 5" descr="Infrastructure, Curriculum design, Human resources, Monitoring policies">
            <a:extLst>
              <a:ext uri="{FF2B5EF4-FFF2-40B4-BE49-F238E27FC236}">
                <a16:creationId xmlns:a16="http://schemas.microsoft.com/office/drawing/2014/main" id="{EEAC5D0F-88D3-981E-7095-51B7769CD17A}"/>
              </a:ext>
            </a:extLst>
          </p:cNvPr>
          <p:cNvGraphicFramePr/>
          <p:nvPr>
            <p:extLst>
              <p:ext uri="{D42A27DB-BD31-4B8C-83A1-F6EECF244321}">
                <p14:modId xmlns:p14="http://schemas.microsoft.com/office/powerpoint/2010/main" val="2411860299"/>
              </p:ext>
            </p:extLst>
          </p:nvPr>
        </p:nvGraphicFramePr>
        <p:xfrm>
          <a:off x="5439733" y="641680"/>
          <a:ext cx="5800592" cy="5555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6911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3FDAA90-1E5B-0FE2-D6D9-25E375F878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5195232"/>
              </p:ext>
            </p:extLst>
          </p:nvPr>
        </p:nvGraphicFramePr>
        <p:xfrm>
          <a:off x="227992" y="717668"/>
          <a:ext cx="11788405" cy="5403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63892EE-5648-5566-C37E-0E8BBB6B0BD7}"/>
              </a:ext>
            </a:extLst>
          </p:cNvPr>
          <p:cNvSpPr>
            <a:spLocks noGrp="1"/>
          </p:cNvSpPr>
          <p:nvPr>
            <p:ph type="title" idx="4294967295"/>
          </p:nvPr>
        </p:nvSpPr>
        <p:spPr>
          <a:xfrm>
            <a:off x="964245" y="-1696060"/>
            <a:ext cx="10312836" cy="1696060"/>
          </a:xfrm>
        </p:spPr>
        <p:txBody>
          <a:bodyPr vert="horz" lIns="91440" tIns="45720" rIns="91440" bIns="45720" rtlCol="0" anchor="b">
            <a:normAutofit/>
          </a:bodyPr>
          <a:lstStyle/>
          <a:p>
            <a:r>
              <a:rPr lang="en-GB" dirty="0"/>
              <a:t>Impacts (2)</a:t>
            </a:r>
          </a:p>
        </p:txBody>
      </p:sp>
    </p:spTree>
    <p:extLst>
      <p:ext uri="{BB962C8B-B14F-4D97-AF65-F5344CB8AC3E}">
        <p14:creationId xmlns:p14="http://schemas.microsoft.com/office/powerpoint/2010/main" val="2456280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363616" y="133623"/>
            <a:ext cx="11493992" cy="993599"/>
          </a:xfrm>
        </p:spPr>
        <p:txBody>
          <a:bodyPr/>
          <a:lstStyle/>
          <a:p>
            <a:r>
              <a:rPr lang="en-GB" noProof="0" dirty="0">
                <a:latin typeface="Calibri" charset="0"/>
              </a:rPr>
              <a:t>What is inclusive education?</a:t>
            </a:r>
          </a:p>
        </p:txBody>
      </p:sp>
      <p:graphicFrame>
        <p:nvGraphicFramePr>
          <p:cNvPr id="2" name="Content Placeholder 3" descr="Equity and access&#10;Achievement opportunities for all&#10;Participation and belonging&#10;">
            <a:extLst>
              <a:ext uri="{FF2B5EF4-FFF2-40B4-BE49-F238E27FC236}">
                <a16:creationId xmlns:a16="http://schemas.microsoft.com/office/drawing/2014/main" id="{72F0230B-A5FB-0B61-4540-BAAD455C4462}"/>
              </a:ext>
            </a:extLst>
          </p:cNvPr>
          <p:cNvGraphicFramePr>
            <a:graphicFrameLocks noGrp="1"/>
          </p:cNvGraphicFramePr>
          <p:nvPr>
            <p:ph idx="1"/>
            <p:extLst>
              <p:ext uri="{D42A27DB-BD31-4B8C-83A1-F6EECF244321}">
                <p14:modId xmlns:p14="http://schemas.microsoft.com/office/powerpoint/2010/main" val="1313687512"/>
              </p:ext>
            </p:extLst>
          </p:nvPr>
        </p:nvGraphicFramePr>
        <p:xfrm>
          <a:off x="376238" y="1230313"/>
          <a:ext cx="11493500" cy="5040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0896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clusion is illustrated as a circle containing dots of different colours. Exclusion is illustrated as a circle with green dots inside and dots of other colours on the outside. &#10;Segregation is illustrated as a circle with green dots inside and a separate, smaller circle containing dots of other colours.&#10;Integration is illustrated as a circle with green dots inside. This circle also a smaller circle with dots of other colours.">
            <a:extLst>
              <a:ext uri="{FF2B5EF4-FFF2-40B4-BE49-F238E27FC236}">
                <a16:creationId xmlns:a16="http://schemas.microsoft.com/office/drawing/2014/main" id="{FF3EE9A0-4831-9130-9798-E2105339FC1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68734" y="784232"/>
            <a:ext cx="7106919" cy="527048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498E41A-4191-82AC-E15C-3B611D61063F}"/>
              </a:ext>
            </a:extLst>
          </p:cNvPr>
          <p:cNvSpPr>
            <a:spLocks noGrp="1"/>
          </p:cNvSpPr>
          <p:nvPr>
            <p:ph type="title"/>
          </p:nvPr>
        </p:nvSpPr>
        <p:spPr>
          <a:xfrm>
            <a:off x="428367" y="-993599"/>
            <a:ext cx="11681253" cy="993599"/>
          </a:xfrm>
        </p:spPr>
        <p:txBody>
          <a:bodyPr vert="horz" wrap="square" lIns="91440" tIns="45720" rIns="91440" bIns="45720" numCol="1" anchor="b" anchorCtr="0" compatLnSpc="1">
            <a:prstTxWarp prst="textNoShape">
              <a:avLst/>
            </a:prstTxWarp>
          </a:bodyPr>
          <a:lstStyle/>
          <a:p>
            <a:r>
              <a:rPr lang="en-GB" dirty="0"/>
              <a:t>What is inclusive education? (2)</a:t>
            </a:r>
          </a:p>
        </p:txBody>
      </p:sp>
    </p:spTree>
    <p:extLst>
      <p:ext uri="{BB962C8B-B14F-4D97-AF65-F5344CB8AC3E}">
        <p14:creationId xmlns:p14="http://schemas.microsoft.com/office/powerpoint/2010/main" val="1287295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373B5-A8D3-4E0C-0387-3564A44F3051}"/>
              </a:ext>
            </a:extLst>
          </p:cNvPr>
          <p:cNvSpPr>
            <a:spLocks noGrp="1"/>
          </p:cNvSpPr>
          <p:nvPr>
            <p:ph type="title"/>
          </p:nvPr>
        </p:nvSpPr>
        <p:spPr/>
        <p:txBody>
          <a:bodyPr/>
          <a:lstStyle/>
          <a:p>
            <a:r>
              <a:rPr lang="en-GB" dirty="0"/>
              <a:t>PISA 2022: Singapore</a:t>
            </a:r>
          </a:p>
        </p:txBody>
      </p:sp>
      <p:pic>
        <p:nvPicPr>
          <p:cNvPr id="4" name="Content Placeholder 3" descr="Bar chart showing Singapore’s PISA 2022 outcomes against the OECD average in the following categories: Academic performance, Psychological well-being, Agency and engagement, Resilience, Engagement with school, Social relationships, School-leisure balance, Material and cultural well-being, Openness to diversity.">
            <a:extLst>
              <a:ext uri="{FF2B5EF4-FFF2-40B4-BE49-F238E27FC236}">
                <a16:creationId xmlns:a16="http://schemas.microsoft.com/office/drawing/2014/main" id="{E37BDF9D-7574-E083-0C69-13F8AE76A5EB}"/>
              </a:ext>
            </a:extLst>
          </p:cNvPr>
          <p:cNvPicPr>
            <a:picLocks noGrp="1" noChangeAspect="1"/>
          </p:cNvPicPr>
          <p:nvPr>
            <p:ph idx="1"/>
          </p:nvPr>
        </p:nvPicPr>
        <p:blipFill>
          <a:blip r:embed="rId2"/>
          <a:stretch>
            <a:fillRect/>
          </a:stretch>
        </p:blipFill>
        <p:spPr>
          <a:xfrm>
            <a:off x="1314271" y="1257300"/>
            <a:ext cx="9909533" cy="4830763"/>
          </a:xfrm>
          <a:prstGeom prst="rect">
            <a:avLst/>
          </a:prstGeom>
        </p:spPr>
      </p:pic>
      <p:pic>
        <p:nvPicPr>
          <p:cNvPr id="5" name="Picture 4" descr="Flag of Singapore">
            <a:extLst>
              <a:ext uri="{FF2B5EF4-FFF2-40B4-BE49-F238E27FC236}">
                <a16:creationId xmlns:a16="http://schemas.microsoft.com/office/drawing/2014/main" id="{1615D543-FA22-981E-B5A9-C96512CDF1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44021" y="44661"/>
            <a:ext cx="1133475" cy="1133475"/>
          </a:xfrm>
          <a:prstGeom prst="rect">
            <a:avLst/>
          </a:prstGeom>
        </p:spPr>
      </p:pic>
      <p:sp>
        <p:nvSpPr>
          <p:cNvPr id="6" name="Rectangle 5">
            <a:extLst>
              <a:ext uri="{FF2B5EF4-FFF2-40B4-BE49-F238E27FC236}">
                <a16:creationId xmlns:a16="http://schemas.microsoft.com/office/drawing/2014/main" id="{C5228B3C-E9CA-A2AB-548A-527F5CE4DA20}"/>
              </a:ext>
              <a:ext uri="{C183D7F6-B498-43B3-948B-1728B52AA6E4}">
                <adec:decorative xmlns:adec="http://schemas.microsoft.com/office/drawing/2017/decorative" val="1"/>
              </a:ext>
            </a:extLst>
          </p:cNvPr>
          <p:cNvSpPr/>
          <p:nvPr/>
        </p:nvSpPr>
        <p:spPr>
          <a:xfrm>
            <a:off x="-2266" y="2451570"/>
            <a:ext cx="12246654" cy="371565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95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C366-E597-CABA-C39D-3DD766573F60}"/>
              </a:ext>
            </a:extLst>
          </p:cNvPr>
          <p:cNvSpPr>
            <a:spLocks noGrp="1"/>
          </p:cNvSpPr>
          <p:nvPr>
            <p:ph type="title"/>
          </p:nvPr>
        </p:nvSpPr>
        <p:spPr/>
        <p:txBody>
          <a:bodyPr/>
          <a:lstStyle/>
          <a:p>
            <a:r>
              <a:rPr lang="en-GB" dirty="0"/>
              <a:t>PISA 2022: Albania </a:t>
            </a:r>
          </a:p>
        </p:txBody>
      </p:sp>
      <p:pic>
        <p:nvPicPr>
          <p:cNvPr id="4" name="Content Placeholder 8" descr="Bar chart showing Albania’s PISA 2022 outcomes against the OECD average in the following categories: Academic performance, Psychological well-being, Agency and engagement, Resilience, Engagement with school, Social relationships, School-leisure balance, Material and cultural well-being, Openness to diversity.">
            <a:extLst>
              <a:ext uri="{FF2B5EF4-FFF2-40B4-BE49-F238E27FC236}">
                <a16:creationId xmlns:a16="http://schemas.microsoft.com/office/drawing/2014/main" id="{B5180AC4-20E9-E9C7-475D-E1602BFEA38D}"/>
              </a:ext>
            </a:extLst>
          </p:cNvPr>
          <p:cNvPicPr>
            <a:picLocks noGrp="1" noChangeAspect="1"/>
          </p:cNvPicPr>
          <p:nvPr>
            <p:ph idx="1"/>
          </p:nvPr>
        </p:nvPicPr>
        <p:blipFill>
          <a:blip r:embed="rId2"/>
          <a:stretch>
            <a:fillRect/>
          </a:stretch>
        </p:blipFill>
        <p:spPr>
          <a:xfrm>
            <a:off x="1297783" y="1257300"/>
            <a:ext cx="9942509" cy="4830763"/>
          </a:xfrm>
          <a:prstGeom prst="rect">
            <a:avLst/>
          </a:prstGeom>
        </p:spPr>
      </p:pic>
      <p:pic>
        <p:nvPicPr>
          <p:cNvPr id="5" name="Picture 4" descr="Flag of Albania">
            <a:extLst>
              <a:ext uri="{FF2B5EF4-FFF2-40B4-BE49-F238E27FC236}">
                <a16:creationId xmlns:a16="http://schemas.microsoft.com/office/drawing/2014/main" id="{F263BCEA-B2F7-3450-89BB-1D9F5E767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4263" y="68544"/>
            <a:ext cx="1133475" cy="1133475"/>
          </a:xfrm>
          <a:prstGeom prst="rect">
            <a:avLst/>
          </a:prstGeom>
        </p:spPr>
      </p:pic>
    </p:spTree>
    <p:extLst>
      <p:ext uri="{BB962C8B-B14F-4D97-AF65-F5344CB8AC3E}">
        <p14:creationId xmlns:p14="http://schemas.microsoft.com/office/powerpoint/2010/main" val="480360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D0A4D-E393-0097-A956-44A31A5A36C1}"/>
              </a:ext>
            </a:extLst>
          </p:cNvPr>
          <p:cNvSpPr>
            <a:spLocks noGrp="1"/>
          </p:cNvSpPr>
          <p:nvPr>
            <p:ph type="title"/>
          </p:nvPr>
        </p:nvSpPr>
        <p:spPr/>
        <p:txBody>
          <a:bodyPr/>
          <a:lstStyle/>
          <a:p>
            <a:r>
              <a:rPr lang="en-GB" dirty="0"/>
              <a:t>PISA 2022: Denmark</a:t>
            </a:r>
          </a:p>
        </p:txBody>
      </p:sp>
      <p:pic>
        <p:nvPicPr>
          <p:cNvPr id="4" name="Content Placeholder 6" descr="Bar chart showing Denmark’s PISA 2022 outcomes against the OECD average in the following categories: Academic performance, Psychological well-being, Agency and engagement, Resilience, Engagement with school, Social relationships, School-leisure balance, Material and cultural well-being, Openness to diversity.">
            <a:extLst>
              <a:ext uri="{FF2B5EF4-FFF2-40B4-BE49-F238E27FC236}">
                <a16:creationId xmlns:a16="http://schemas.microsoft.com/office/drawing/2014/main" id="{FAE7A808-045F-64BA-9F96-754BBF25B83B}"/>
              </a:ext>
            </a:extLst>
          </p:cNvPr>
          <p:cNvPicPr>
            <a:picLocks noGrp="1" noChangeAspect="1"/>
          </p:cNvPicPr>
          <p:nvPr>
            <p:ph idx="1"/>
          </p:nvPr>
        </p:nvPicPr>
        <p:blipFill>
          <a:blip r:embed="rId2"/>
          <a:stretch>
            <a:fillRect/>
          </a:stretch>
        </p:blipFill>
        <p:spPr>
          <a:xfrm>
            <a:off x="1309454" y="1257300"/>
            <a:ext cx="9919166" cy="4830763"/>
          </a:xfrm>
          <a:prstGeom prst="rect">
            <a:avLst/>
          </a:prstGeom>
        </p:spPr>
      </p:pic>
      <p:pic>
        <p:nvPicPr>
          <p:cNvPr id="6" name="Picture 5" descr="Flag of Denmark">
            <a:extLst>
              <a:ext uri="{FF2B5EF4-FFF2-40B4-BE49-F238E27FC236}">
                <a16:creationId xmlns:a16="http://schemas.microsoft.com/office/drawing/2014/main" id="{7747763B-B3D9-19E3-C595-D5E8F3E1E5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45960" y="138483"/>
            <a:ext cx="1133475" cy="1133475"/>
          </a:xfrm>
          <a:prstGeom prst="rect">
            <a:avLst/>
          </a:prstGeom>
        </p:spPr>
      </p:pic>
    </p:spTree>
    <p:extLst>
      <p:ext uri="{BB962C8B-B14F-4D97-AF65-F5344CB8AC3E}">
        <p14:creationId xmlns:p14="http://schemas.microsoft.com/office/powerpoint/2010/main" val="786766085"/>
      </p:ext>
    </p:extLst>
  </p:cSld>
  <p:clrMapOvr>
    <a:masterClrMapping/>
  </p:clrMapOvr>
</p:sld>
</file>

<file path=ppt/theme/theme1.xml><?xml version="1.0" encoding="utf-8"?>
<a:theme xmlns:a="http://schemas.openxmlformats.org/drawingml/2006/main" name="EASNIE-slidemaster">
  <a:themeElements>
    <a:clrScheme name="Agency White 2016">
      <a:dk1>
        <a:srgbClr val="1E1C43"/>
      </a:dk1>
      <a:lt1>
        <a:srgbClr val="1E1C43"/>
      </a:lt1>
      <a:dk2>
        <a:srgbClr val="1E1C43"/>
      </a:dk2>
      <a:lt2>
        <a:srgbClr val="EEECE1"/>
      </a:lt2>
      <a:accent1>
        <a:srgbClr val="4F81BD"/>
      </a:accent1>
      <a:accent2>
        <a:srgbClr val="C0504D"/>
      </a:accent2>
      <a:accent3>
        <a:srgbClr val="9BBB59"/>
      </a:accent3>
      <a:accent4>
        <a:srgbClr val="8064A2"/>
      </a:accent4>
      <a:accent5>
        <a:srgbClr val="4BACC6"/>
      </a:accent5>
      <a:accent6>
        <a:srgbClr val="F79646"/>
      </a:accent6>
      <a:hlink>
        <a:srgbClr val="1E1C43"/>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ASNIE-PPT Template-white-30" id="{B3BF3F8A-8031-1B48-A5C8-618A8DF9F792}" vid="{582B075F-5A59-9646-8112-35B3AE824380}"/>
    </a:ext>
  </a:extLst>
</a:theme>
</file>

<file path=ppt/theme/theme2.xml><?xml version="1.0" encoding="utf-8"?>
<a:theme xmlns:a="http://schemas.openxmlformats.org/drawingml/2006/main" name="JuxtaposeVTI">
  <a:themeElements>
    <a:clrScheme name="AnalogousFromLightSeed_2SEEDS">
      <a:dk1>
        <a:srgbClr val="000000"/>
      </a:dk1>
      <a:lt1>
        <a:srgbClr val="FFFFFF"/>
      </a:lt1>
      <a:dk2>
        <a:srgbClr val="41242B"/>
      </a:dk2>
      <a:lt2>
        <a:srgbClr val="E2E8E7"/>
      </a:lt2>
      <a:accent1>
        <a:srgbClr val="C87186"/>
      </a:accent1>
      <a:accent2>
        <a:srgbClr val="D28BBA"/>
      </a:accent2>
      <a:accent3>
        <a:srgbClr val="D19488"/>
      </a:accent3>
      <a:accent4>
        <a:srgbClr val="65B398"/>
      </a:accent4>
      <a:accent5>
        <a:srgbClr val="70ADB2"/>
      </a:accent5>
      <a:accent6>
        <a:srgbClr val="719DC8"/>
      </a:accent6>
      <a:hlink>
        <a:srgbClr val="568F81"/>
      </a:hlink>
      <a:folHlink>
        <a:srgbClr val="7F7F7F"/>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3.xml><?xml version="1.0" encoding="utf-8"?>
<a:theme xmlns:a="http://schemas.openxmlformats.org/drawingml/2006/main" name="OECD_EDU_EAG_2022">
  <a:themeElements>
    <a:clrScheme name="EDU PPT">
      <a:dk1>
        <a:srgbClr val="000000"/>
      </a:dk1>
      <a:lt1>
        <a:srgbClr val="FFFFFF"/>
      </a:lt1>
      <a:dk2>
        <a:srgbClr val="000000"/>
      </a:dk2>
      <a:lt2>
        <a:srgbClr val="F2F2F2"/>
      </a:lt2>
      <a:accent1>
        <a:srgbClr val="032E61"/>
      </a:accent1>
      <a:accent2>
        <a:srgbClr val="00B5B5"/>
      </a:accent2>
      <a:accent3>
        <a:srgbClr val="79AF02"/>
      </a:accent3>
      <a:accent4>
        <a:srgbClr val="04A379"/>
      </a:accent4>
      <a:accent5>
        <a:srgbClr val="6C016F"/>
      </a:accent5>
      <a:accent6>
        <a:srgbClr val="FFC0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CD_EDU_EAG_2022" id="{8087B12C-A89B-462F-9C7E-456749985CB7}" vid="{2661F110-F6D9-429C-8592-A7A743F975C2}"/>
    </a:ext>
  </a:extLst>
</a:theme>
</file>

<file path=ppt/theme/theme4.xml><?xml version="1.0" encoding="utf-8"?>
<a:theme xmlns:a="http://schemas.openxmlformats.org/drawingml/2006/main" name="1_EASNIE-slidemaster">
  <a:themeElements>
    <a:clrScheme name="Agency White 2016">
      <a:dk1>
        <a:srgbClr val="1E1C43"/>
      </a:dk1>
      <a:lt1>
        <a:srgbClr val="1E1C43"/>
      </a:lt1>
      <a:dk2>
        <a:srgbClr val="1E1C43"/>
      </a:dk2>
      <a:lt2>
        <a:srgbClr val="EEECE1"/>
      </a:lt2>
      <a:accent1>
        <a:srgbClr val="4F81BD"/>
      </a:accent1>
      <a:accent2>
        <a:srgbClr val="C0504D"/>
      </a:accent2>
      <a:accent3>
        <a:srgbClr val="9BBB59"/>
      </a:accent3>
      <a:accent4>
        <a:srgbClr val="8064A2"/>
      </a:accent4>
      <a:accent5>
        <a:srgbClr val="4BACC6"/>
      </a:accent5>
      <a:accent6>
        <a:srgbClr val="F79646"/>
      </a:accent6>
      <a:hlink>
        <a:srgbClr val="1E1C43"/>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ASNIE-PPT Template-white-30" id="{B3BF3F8A-8031-1B48-A5C8-618A8DF9F792}" vid="{582B075F-5A59-9646-8112-35B3AE82438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24635bc-db01-4d24-9bfc-ec988f3f2b32">
      <Terms xmlns="http://schemas.microsoft.com/office/infopath/2007/PartnerControls"/>
    </lcf76f155ced4ddcb4097134ff3c332f>
    <TaxCatchAll xmlns="0eb656aa-4e79-4e95-9076-bc119a23e0cc" xsi:nil="true"/>
    <_ip_UnifiedCompliancePolicyUIAction xmlns="http://schemas.microsoft.com/sharepoint/v3" xsi:nil="true"/>
    <IconOverlay xmlns="http://schemas.microsoft.com/sharepoint/v4"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D0FA3C505124F428AA5436AA6C91735" ma:contentTypeVersion="22" ma:contentTypeDescription="Create a new document." ma:contentTypeScope="" ma:versionID="8b11db71368e0beaab5ebe5fae56f522">
  <xsd:schema xmlns:xsd="http://www.w3.org/2001/XMLSchema" xmlns:xs="http://www.w3.org/2001/XMLSchema" xmlns:p="http://schemas.microsoft.com/office/2006/metadata/properties" xmlns:ns1="http://schemas.microsoft.com/sharepoint/v3" xmlns:ns2="324635bc-db01-4d24-9bfc-ec988f3f2b32" xmlns:ns3="36495768-243d-416f-ad4c-019de35dd9b3" xmlns:ns4="http://schemas.microsoft.com/sharepoint/v4" xmlns:ns5="0eb656aa-4e79-4e95-9076-bc119a23e0cc" targetNamespace="http://schemas.microsoft.com/office/2006/metadata/properties" ma:root="true" ma:fieldsID="4c7ccdede3023ab09493a987e2e53c2b" ns1:_="" ns2:_="" ns3:_="" ns4:_="" ns5:_="">
    <xsd:import namespace="http://schemas.microsoft.com/sharepoint/v3"/>
    <xsd:import namespace="324635bc-db01-4d24-9bfc-ec988f3f2b32"/>
    <xsd:import namespace="36495768-243d-416f-ad4c-019de35dd9b3"/>
    <xsd:import namespace="http://schemas.microsoft.com/sharepoint/v4"/>
    <xsd:import namespace="0eb656aa-4e79-4e95-9076-bc119a23e0c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4:IconOverlay" minOccurs="0"/>
                <xsd:element ref="ns2:MediaServiceAutoKeyPoints" minOccurs="0"/>
                <xsd:element ref="ns2:MediaServiceKeyPoints" minOccurs="0"/>
                <xsd:element ref="ns2:MediaLengthInSeconds" minOccurs="0"/>
                <xsd:element ref="ns1:_ip_UnifiedCompliancePolicyProperties" minOccurs="0"/>
                <xsd:element ref="ns1:_ip_UnifiedCompliancePolicyUIAction" minOccurs="0"/>
                <xsd:element ref="ns2:lcf76f155ced4ddcb4097134ff3c332f" minOccurs="0"/>
                <xsd:element ref="ns5: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635bc-db01-4d24-9bfc-ec988f3f2b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ab4d203-2ca9-4f3c-8b20-88208da53c68"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495768-243d-416f-ad4c-019de35dd9b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7"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b656aa-4e79-4e95-9076-bc119a23e0cc"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6ac2bbbd-521e-4a69-a1c1-737e526f0656}" ma:internalName="TaxCatchAll" ma:showField="CatchAllData" ma:web="36495768-243d-416f-ad4c-019de35dd9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CCADC8-3335-4D60-83CB-7C8AF6A7BE3E}">
  <ds:schemaRefs>
    <ds:schemaRef ds:uri="http://schemas.microsoft.com/office/2006/metadata/properties"/>
    <ds:schemaRef ds:uri="http://purl.org/dc/elements/1.1/"/>
    <ds:schemaRef ds:uri="http://schemas.microsoft.com/sharepoint/v3"/>
    <ds:schemaRef ds:uri="http://schemas.microsoft.com/office/2006/documentManagement/types"/>
    <ds:schemaRef ds:uri="http://www.w3.org/XML/1998/namespace"/>
    <ds:schemaRef ds:uri="http://purl.org/dc/dcmitype/"/>
    <ds:schemaRef ds:uri="http://purl.org/dc/terms/"/>
    <ds:schemaRef ds:uri="http://schemas.microsoft.com/office/infopath/2007/PartnerControls"/>
    <ds:schemaRef ds:uri="http://schemas.openxmlformats.org/package/2006/metadata/core-properties"/>
    <ds:schemaRef ds:uri="324635bc-db01-4d24-9bfc-ec988f3f2b32"/>
    <ds:schemaRef ds:uri="0eb656aa-4e79-4e95-9076-bc119a23e0cc"/>
    <ds:schemaRef ds:uri="http://schemas.microsoft.com/sharepoint/v4"/>
    <ds:schemaRef ds:uri="36495768-243d-416f-ad4c-019de35dd9b3"/>
  </ds:schemaRefs>
</ds:datastoreItem>
</file>

<file path=customXml/itemProps2.xml><?xml version="1.0" encoding="utf-8"?>
<ds:datastoreItem xmlns:ds="http://schemas.openxmlformats.org/officeDocument/2006/customXml" ds:itemID="{760825AF-200B-443B-881A-D6C764731B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635bc-db01-4d24-9bfc-ec988f3f2b32"/>
    <ds:schemaRef ds:uri="36495768-243d-416f-ad4c-019de35dd9b3"/>
    <ds:schemaRef ds:uri="http://schemas.microsoft.com/sharepoint/v4"/>
    <ds:schemaRef ds:uri="0eb656aa-4e79-4e95-9076-bc119a23e0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DF8E14-57F4-478D-9E15-8A549AA47A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EASNIE-slidemaster</Template>
  <TotalTime>5566</TotalTime>
  <Words>2839</Words>
  <Application>Microsoft Office PowerPoint</Application>
  <PresentationFormat>Custom</PresentationFormat>
  <Paragraphs>326</Paragraphs>
  <Slides>25</Slides>
  <Notes>22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25</vt:i4>
      </vt:variant>
    </vt:vector>
  </HeadingPairs>
  <TitlesOfParts>
    <vt:vector size="41" baseType="lpstr">
      <vt:lpstr>ＭＳ Ｐゴシック</vt:lpstr>
      <vt:lpstr>Arial</vt:lpstr>
      <vt:lpstr>Arial Narrow</vt:lpstr>
      <vt:lpstr>Bahnschrift SemiBold SemiConden</vt:lpstr>
      <vt:lpstr>Calibri</vt:lpstr>
      <vt:lpstr>Calibri Light</vt:lpstr>
      <vt:lpstr>Franklin Gothic Demi Cond</vt:lpstr>
      <vt:lpstr>Franklin Gothic Medium</vt:lpstr>
      <vt:lpstr>Helvetica</vt:lpstr>
      <vt:lpstr>System Font Regular</vt:lpstr>
      <vt:lpstr>Times New Roman</vt:lpstr>
      <vt:lpstr>Wingdings</vt:lpstr>
      <vt:lpstr>EASNIE-slidemaster</vt:lpstr>
      <vt:lpstr>JuxtaposeVTI</vt:lpstr>
      <vt:lpstr>OECD_EDU_EAG_2022</vt:lpstr>
      <vt:lpstr>1_EASNIE-slidemaster</vt:lpstr>
      <vt:lpstr>Shaping Future-Ready Inclusive Education Systems: Global Trends and Policy Priorities  for 2030–2040</vt:lpstr>
      <vt:lpstr>Education today</vt:lpstr>
      <vt:lpstr>Impacts</vt:lpstr>
      <vt:lpstr>Impacts (2)</vt:lpstr>
      <vt:lpstr>What is inclusive education?</vt:lpstr>
      <vt:lpstr>What is inclusive education? (2)</vt:lpstr>
      <vt:lpstr>PISA 2022: Singapore</vt:lpstr>
      <vt:lpstr>PISA 2022: Albania </vt:lpstr>
      <vt:lpstr>PISA 2022: Denmark</vt:lpstr>
      <vt:lpstr>SUCCESS? OECD Learning Compass……OECD Teaching Compass </vt:lpstr>
      <vt:lpstr>30 years... 10 pillars. Why?</vt:lpstr>
      <vt:lpstr>Strong achievements with emerging challenges – shaping the future</vt:lpstr>
      <vt:lpstr>Ten Pillars</vt:lpstr>
      <vt:lpstr>1.  LEARNER WELL-BEING AND BELONGING</vt:lpstr>
      <vt:lpstr>2.  FAMILY AND COMMUNITY PARTICIPATION</vt:lpstr>
      <vt:lpstr>3.  LIFELONG LEARNING</vt:lpstr>
      <vt:lpstr>4.  TEACHER DEVELOPMENT AND WELL-BEING</vt:lpstr>
      <vt:lpstr>5.  INNOVATIONS IN CURRICULUM AND ASSESSMENT</vt:lpstr>
      <vt:lpstr>6.  DIGITAL TRANSFORMATION AND AI</vt:lpstr>
      <vt:lpstr>7.  CROSS-SECTOR COLLABORATION</vt:lpstr>
      <vt:lpstr>8.  INCLUSIVE GOVERNANCE AND LEADERSHIP</vt:lpstr>
      <vt:lpstr>9.  QUALITY ASSURANCE AND MONITORING</vt:lpstr>
      <vt:lpstr>10.  FINANCING AND RESOURCE ALLOCATION</vt:lpstr>
      <vt:lpstr>Call to action</vt:lpstr>
      <vt:lpstr>Contact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Tim Bevan</dc:creator>
  <cp:keywords/>
  <dc:description/>
  <cp:lastModifiedBy>João Costa</cp:lastModifiedBy>
  <cp:revision>21</cp:revision>
  <dcterms:created xsi:type="dcterms:W3CDTF">2026-03-09T16:43:47Z</dcterms:created>
  <dcterms:modified xsi:type="dcterms:W3CDTF">2026-06-19T18:14:12Z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0x010100ED0FA3C505124F428AA5436AA6C91735</vt:lpwstr>
  </property>
</Properties>
</file>