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75" r:id="rId6"/>
    <p:sldMasterId id="2147483691" r:id="rId7"/>
    <p:sldMasterId id="2147483708" r:id="rId8"/>
  </p:sldMasterIdLst>
  <p:notesMasterIdLst>
    <p:notesMasterId r:id="rId114"/>
  </p:notesMasterIdLst>
  <p:handoutMasterIdLst>
    <p:handoutMasterId r:id="rId115"/>
  </p:handoutMasterIdLst>
  <p:sldIdLst>
    <p:sldId id="481" r:id="rId9"/>
    <p:sldId id="539" r:id="rId10"/>
    <p:sldId id="305" r:id="rId11"/>
    <p:sldId id="306" r:id="rId12"/>
    <p:sldId id="261" r:id="rId13"/>
    <p:sldId id="282" r:id="rId14"/>
    <p:sldId id="270" r:id="rId15"/>
    <p:sldId id="264" r:id="rId16"/>
    <p:sldId id="257" r:id="rId17"/>
    <p:sldId id="262" r:id="rId18"/>
    <p:sldId id="271" r:id="rId19"/>
    <p:sldId id="273" r:id="rId20"/>
    <p:sldId id="276" r:id="rId21"/>
    <p:sldId id="277" r:id="rId22"/>
    <p:sldId id="288" r:id="rId23"/>
    <p:sldId id="293" r:id="rId24"/>
    <p:sldId id="294" r:id="rId25"/>
    <p:sldId id="284" r:id="rId26"/>
    <p:sldId id="274" r:id="rId27"/>
    <p:sldId id="285" r:id="rId28"/>
    <p:sldId id="286" r:id="rId29"/>
    <p:sldId id="265" r:id="rId30"/>
    <p:sldId id="267" r:id="rId31"/>
    <p:sldId id="268" r:id="rId32"/>
    <p:sldId id="289" r:id="rId33"/>
    <p:sldId id="290" r:id="rId34"/>
    <p:sldId id="291" r:id="rId35"/>
    <p:sldId id="307" r:id="rId36"/>
    <p:sldId id="263" r:id="rId37"/>
    <p:sldId id="278" r:id="rId38"/>
    <p:sldId id="295" r:id="rId39"/>
    <p:sldId id="296" r:id="rId40"/>
    <p:sldId id="266" r:id="rId41"/>
    <p:sldId id="297" r:id="rId42"/>
    <p:sldId id="269" r:id="rId43"/>
    <p:sldId id="298" r:id="rId44"/>
    <p:sldId id="299" r:id="rId45"/>
    <p:sldId id="300" r:id="rId46"/>
    <p:sldId id="259" r:id="rId47"/>
    <p:sldId id="301" r:id="rId48"/>
    <p:sldId id="275" r:id="rId49"/>
    <p:sldId id="272" r:id="rId50"/>
    <p:sldId id="302" r:id="rId51"/>
    <p:sldId id="303" r:id="rId52"/>
    <p:sldId id="304" r:id="rId53"/>
    <p:sldId id="258" r:id="rId54"/>
    <p:sldId id="556" r:id="rId55"/>
    <p:sldId id="557" r:id="rId56"/>
    <p:sldId id="558" r:id="rId57"/>
    <p:sldId id="279" r:id="rId58"/>
    <p:sldId id="281" r:id="rId59"/>
    <p:sldId id="559" r:id="rId60"/>
    <p:sldId id="560" r:id="rId61"/>
    <p:sldId id="561" r:id="rId62"/>
    <p:sldId id="280" r:id="rId63"/>
    <p:sldId id="562" r:id="rId64"/>
    <p:sldId id="563" r:id="rId65"/>
    <p:sldId id="564" r:id="rId66"/>
    <p:sldId id="565" r:id="rId67"/>
    <p:sldId id="566" r:id="rId68"/>
    <p:sldId id="567" r:id="rId69"/>
    <p:sldId id="568" r:id="rId70"/>
    <p:sldId id="569" r:id="rId71"/>
    <p:sldId id="570" r:id="rId72"/>
    <p:sldId id="287" r:id="rId73"/>
    <p:sldId id="571" r:id="rId74"/>
    <p:sldId id="572" r:id="rId75"/>
    <p:sldId id="586" r:id="rId76"/>
    <p:sldId id="587" r:id="rId77"/>
    <p:sldId id="588" r:id="rId78"/>
    <p:sldId id="589" r:id="rId79"/>
    <p:sldId id="292" r:id="rId80"/>
    <p:sldId id="590" r:id="rId81"/>
    <p:sldId id="591" r:id="rId82"/>
    <p:sldId id="592" r:id="rId83"/>
    <p:sldId id="308" r:id="rId84"/>
    <p:sldId id="593" r:id="rId85"/>
    <p:sldId id="594" r:id="rId86"/>
    <p:sldId id="595" r:id="rId87"/>
    <p:sldId id="312" r:id="rId88"/>
    <p:sldId id="309" r:id="rId89"/>
    <p:sldId id="596" r:id="rId90"/>
    <p:sldId id="310" r:id="rId91"/>
    <p:sldId id="311" r:id="rId92"/>
    <p:sldId id="597" r:id="rId93"/>
    <p:sldId id="313" r:id="rId94"/>
    <p:sldId id="315" r:id="rId95"/>
    <p:sldId id="598" r:id="rId96"/>
    <p:sldId id="599" r:id="rId97"/>
    <p:sldId id="600" r:id="rId98"/>
    <p:sldId id="574" r:id="rId99"/>
    <p:sldId id="575" r:id="rId100"/>
    <p:sldId id="576" r:id="rId101"/>
    <p:sldId id="577" r:id="rId102"/>
    <p:sldId id="316" r:id="rId103"/>
    <p:sldId id="256" r:id="rId104"/>
    <p:sldId id="578" r:id="rId105"/>
    <p:sldId id="579" r:id="rId106"/>
    <p:sldId id="580" r:id="rId107"/>
    <p:sldId id="581" r:id="rId108"/>
    <p:sldId id="582" r:id="rId109"/>
    <p:sldId id="583" r:id="rId110"/>
    <p:sldId id="584" r:id="rId111"/>
    <p:sldId id="585" r:id="rId112"/>
    <p:sldId id="317" r:id="rId113"/>
  </p:sldIdLst>
  <p:sldSz cx="12192000" cy="6858000"/>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2963"/>
    <a:srgbClr val="2BE3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D9754A-3381-4C1E-8088-AEA3039ADFDA}" v="22" dt="2026-03-24T14:39:45.130"/>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édio 2 - Destaqu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5" autoAdjust="0"/>
    <p:restoredTop sz="86320" autoAdjust="0"/>
  </p:normalViewPr>
  <p:slideViewPr>
    <p:cSldViewPr snapToGrid="0">
      <p:cViewPr>
        <p:scale>
          <a:sx n="80" d="100"/>
          <a:sy n="80" d="100"/>
        </p:scale>
        <p:origin x="1626" y="768"/>
      </p:cViewPr>
      <p:guideLst/>
    </p:cSldViewPr>
  </p:slideViewPr>
  <p:notesTextViewPr>
    <p:cViewPr>
      <p:scale>
        <a:sx n="1" d="1"/>
        <a:sy n="1" d="1"/>
      </p:scale>
      <p:origin x="0" y="0"/>
    </p:cViewPr>
  </p:notesTextViewPr>
  <p:notesViewPr>
    <p:cSldViewPr snapToGrid="0">
      <p:cViewPr varScale="1">
        <p:scale>
          <a:sx n="138" d="100"/>
          <a:sy n="138" d="100"/>
        </p:scale>
        <p:origin x="4712"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viewProps" Target="viewProps.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5" Type="http://schemas.openxmlformats.org/officeDocument/2006/relationships/slideMaster" Target="slideMasters/slideMaster1.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theme" Target="theme/theme1.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08" Type="http://schemas.openxmlformats.org/officeDocument/2006/relationships/slide" Target="slides/slide100.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customXml" Target="../customXml/item1.xml"/><Relationship Id="rId6" Type="http://schemas.openxmlformats.org/officeDocument/2006/relationships/slideMaster" Target="slideMasters/slideMaster2.xml"/><Relationship Id="rId23" Type="http://schemas.openxmlformats.org/officeDocument/2006/relationships/slide" Target="slides/slide15.xml"/><Relationship Id="rId28" Type="http://schemas.openxmlformats.org/officeDocument/2006/relationships/slide" Target="slides/slide20.xml"/><Relationship Id="rId49" Type="http://schemas.openxmlformats.org/officeDocument/2006/relationships/slide" Target="slides/slide41.xml"/><Relationship Id="rId114" Type="http://schemas.openxmlformats.org/officeDocument/2006/relationships/notesMaster" Target="notesMasters/notesMaster1.xml"/><Relationship Id="rId119" Type="http://schemas.openxmlformats.org/officeDocument/2006/relationships/tableStyles" Target="tableStyles.xml"/><Relationship Id="rId44" Type="http://schemas.openxmlformats.org/officeDocument/2006/relationships/slide" Target="slides/slide36.xml"/><Relationship Id="rId60" Type="http://schemas.openxmlformats.org/officeDocument/2006/relationships/slide" Target="slides/slide52.xml"/><Relationship Id="rId65" Type="http://schemas.openxmlformats.org/officeDocument/2006/relationships/slide" Target="slides/slide57.xml"/><Relationship Id="rId81" Type="http://schemas.openxmlformats.org/officeDocument/2006/relationships/slide" Target="slides/slide73.xml"/><Relationship Id="rId86" Type="http://schemas.openxmlformats.org/officeDocument/2006/relationships/slide" Target="slides/slide78.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microsoft.com/office/2016/11/relationships/changesInfo" Target="changesInfos/changesInfo1.xml"/><Relationship Id="rId7" Type="http://schemas.openxmlformats.org/officeDocument/2006/relationships/slideMaster" Target="slideMasters/slideMaster3.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handoutMaster" Target="handoutMasters/handoutMaster1.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8" Type="http://schemas.openxmlformats.org/officeDocument/2006/relationships/slideMaster" Target="slideMasters/slideMaster4.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microsoft.com/office/2015/10/relationships/revisionInfo" Target="revisionInfo.xml"/><Relationship Id="rId3" Type="http://schemas.openxmlformats.org/officeDocument/2006/relationships/customXml" Target="../customXml/item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11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slide" Target="slides/slide103.xml"/><Relationship Id="rId15" Type="http://schemas.openxmlformats.org/officeDocument/2006/relationships/slide" Target="slides/slide7.xml"/><Relationship Id="rId36" Type="http://schemas.openxmlformats.org/officeDocument/2006/relationships/slide" Target="slides/slide28.xml"/><Relationship Id="rId57" Type="http://schemas.openxmlformats.org/officeDocument/2006/relationships/slide" Target="slides/slide49.xml"/><Relationship Id="rId106" Type="http://schemas.openxmlformats.org/officeDocument/2006/relationships/slide" Target="slides/slide98.xml"/><Relationship Id="rId10" Type="http://schemas.openxmlformats.org/officeDocument/2006/relationships/slide" Target="slides/slide2.xml"/><Relationship Id="rId31" Type="http://schemas.openxmlformats.org/officeDocument/2006/relationships/slide" Target="slides/slide23.xml"/><Relationship Id="rId52" Type="http://schemas.openxmlformats.org/officeDocument/2006/relationships/slide" Target="slides/slide44.xml"/><Relationship Id="rId73" Type="http://schemas.openxmlformats.org/officeDocument/2006/relationships/slide" Target="slides/slide65.xml"/><Relationship Id="rId78" Type="http://schemas.openxmlformats.org/officeDocument/2006/relationships/slide" Target="slides/slide70.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 Johnson (ETF)" userId="6a2eb108-d32e-4152-a499-1ee1478a2155" providerId="ADAL" clId="{56348B9C-9DF7-46BE-AF11-2171984FCD3C}"/>
    <pc:docChg chg="undo custSel addSld delSld modSld">
      <pc:chgData name="Janet Johnson (ETF)" userId="6a2eb108-d32e-4152-a499-1ee1478a2155" providerId="ADAL" clId="{56348B9C-9DF7-46BE-AF11-2171984FCD3C}" dt="2026-03-24T14:56:46.917" v="121" actId="47"/>
      <pc:docMkLst>
        <pc:docMk/>
      </pc:docMkLst>
      <pc:sldChg chg="add del">
        <pc:chgData name="Janet Johnson (ETF)" userId="6a2eb108-d32e-4152-a499-1ee1478a2155" providerId="ADAL" clId="{56348B9C-9DF7-46BE-AF11-2171984FCD3C}" dt="2026-03-24T14:36:23.615" v="88"/>
        <pc:sldMkLst>
          <pc:docMk/>
          <pc:sldMk cId="1117579853" sldId="256"/>
        </pc:sldMkLst>
      </pc:sldChg>
      <pc:sldChg chg="addSp modSp add">
        <pc:chgData name="Janet Johnson (ETF)" userId="6a2eb108-d32e-4152-a499-1ee1478a2155" providerId="ADAL" clId="{56348B9C-9DF7-46BE-AF11-2171984FCD3C}" dt="2026-03-24T14:29:31.310" v="24" actId="14826"/>
        <pc:sldMkLst>
          <pc:docMk/>
          <pc:sldMk cId="1027610251" sldId="258"/>
        </pc:sldMkLst>
        <pc:picChg chg="add mod">
          <ac:chgData name="Janet Johnson (ETF)" userId="6a2eb108-d32e-4152-a499-1ee1478a2155" providerId="ADAL" clId="{56348B9C-9DF7-46BE-AF11-2171984FCD3C}" dt="2026-03-24T14:29:31.310" v="24" actId="14826"/>
          <ac:picMkLst>
            <pc:docMk/>
            <pc:sldMk cId="1027610251" sldId="258"/>
            <ac:picMk id="3" creationId="{B29B47FF-79DE-67B1-3E0A-BD6C2D7EC924}"/>
          </ac:picMkLst>
        </pc:picChg>
      </pc:sldChg>
      <pc:sldChg chg="del">
        <pc:chgData name="Janet Johnson (ETF)" userId="6a2eb108-d32e-4152-a499-1ee1478a2155" providerId="ADAL" clId="{56348B9C-9DF7-46BE-AF11-2171984FCD3C}" dt="2026-03-24T14:56:25.094" v="119" actId="47"/>
        <pc:sldMkLst>
          <pc:docMk/>
          <pc:sldMk cId="3127873116" sldId="260"/>
        </pc:sldMkLst>
      </pc:sldChg>
      <pc:sldChg chg="add">
        <pc:chgData name="Janet Johnson (ETF)" userId="6a2eb108-d32e-4152-a499-1ee1478a2155" providerId="ADAL" clId="{56348B9C-9DF7-46BE-AF11-2171984FCD3C}" dt="2026-03-24T14:29:00.178" v="22"/>
        <pc:sldMkLst>
          <pc:docMk/>
          <pc:sldMk cId="1230270903" sldId="279"/>
        </pc:sldMkLst>
      </pc:sldChg>
      <pc:sldChg chg="add">
        <pc:chgData name="Janet Johnson (ETF)" userId="6a2eb108-d32e-4152-a499-1ee1478a2155" providerId="ADAL" clId="{56348B9C-9DF7-46BE-AF11-2171984FCD3C}" dt="2026-03-24T14:29:00.178" v="22"/>
        <pc:sldMkLst>
          <pc:docMk/>
          <pc:sldMk cId="1519667187" sldId="280"/>
        </pc:sldMkLst>
      </pc:sldChg>
      <pc:sldChg chg="modSp add mod">
        <pc:chgData name="Janet Johnson (ETF)" userId="6a2eb108-d32e-4152-a499-1ee1478a2155" providerId="ADAL" clId="{56348B9C-9DF7-46BE-AF11-2171984FCD3C}" dt="2026-03-24T14:30:54.509" v="36" actId="1035"/>
        <pc:sldMkLst>
          <pc:docMk/>
          <pc:sldMk cId="3113214482" sldId="281"/>
        </pc:sldMkLst>
        <pc:spChg chg="mod">
          <ac:chgData name="Janet Johnson (ETF)" userId="6a2eb108-d32e-4152-a499-1ee1478a2155" providerId="ADAL" clId="{56348B9C-9DF7-46BE-AF11-2171984FCD3C}" dt="2026-03-24T14:30:54.509" v="36" actId="1035"/>
          <ac:spMkLst>
            <pc:docMk/>
            <pc:sldMk cId="3113214482" sldId="281"/>
            <ac:spMk id="31" creationId="{61093BB1-7945-89E3-B2CC-12851D5A29B4}"/>
          </ac:spMkLst>
        </pc:spChg>
        <pc:spChg chg="mod">
          <ac:chgData name="Janet Johnson (ETF)" userId="6a2eb108-d32e-4152-a499-1ee1478a2155" providerId="ADAL" clId="{56348B9C-9DF7-46BE-AF11-2171984FCD3C}" dt="2026-03-24T14:30:41.041" v="29" actId="20577"/>
          <ac:spMkLst>
            <pc:docMk/>
            <pc:sldMk cId="3113214482" sldId="281"/>
            <ac:spMk id="32" creationId="{4C6817ED-91D9-9138-8874-424803EEEFC2}"/>
          </ac:spMkLst>
        </pc:spChg>
        <pc:spChg chg="mod">
          <ac:chgData name="Janet Johnson (ETF)" userId="6a2eb108-d32e-4152-a499-1ee1478a2155" providerId="ADAL" clId="{56348B9C-9DF7-46BE-AF11-2171984FCD3C}" dt="2026-03-24T14:30:49.380" v="33" actId="1035"/>
          <ac:spMkLst>
            <pc:docMk/>
            <pc:sldMk cId="3113214482" sldId="281"/>
            <ac:spMk id="36" creationId="{EAFC3E07-C7EC-B8BB-B0A2-8530CF386D44}"/>
          </ac:spMkLst>
        </pc:spChg>
      </pc:sldChg>
      <pc:sldChg chg="add">
        <pc:chgData name="Janet Johnson (ETF)" userId="6a2eb108-d32e-4152-a499-1ee1478a2155" providerId="ADAL" clId="{56348B9C-9DF7-46BE-AF11-2171984FCD3C}" dt="2026-03-24T14:29:00.178" v="22"/>
        <pc:sldMkLst>
          <pc:docMk/>
          <pc:sldMk cId="3200195398" sldId="287"/>
        </pc:sldMkLst>
      </pc:sldChg>
      <pc:sldChg chg="add del">
        <pc:chgData name="Janet Johnson (ETF)" userId="6a2eb108-d32e-4152-a499-1ee1478a2155" providerId="ADAL" clId="{56348B9C-9DF7-46BE-AF11-2171984FCD3C}" dt="2026-03-24T14:39:02.776" v="108"/>
        <pc:sldMkLst>
          <pc:docMk/>
          <pc:sldMk cId="1841574674" sldId="292"/>
        </pc:sldMkLst>
      </pc:sldChg>
      <pc:sldChg chg="add del">
        <pc:chgData name="Janet Johnson (ETF)" userId="6a2eb108-d32e-4152-a499-1ee1478a2155" providerId="ADAL" clId="{56348B9C-9DF7-46BE-AF11-2171984FCD3C}" dt="2026-03-24T14:39:02.776" v="108"/>
        <pc:sldMkLst>
          <pc:docMk/>
          <pc:sldMk cId="3892051823" sldId="308"/>
        </pc:sldMkLst>
      </pc:sldChg>
      <pc:sldChg chg="add del">
        <pc:chgData name="Janet Johnson (ETF)" userId="6a2eb108-d32e-4152-a499-1ee1478a2155" providerId="ADAL" clId="{56348B9C-9DF7-46BE-AF11-2171984FCD3C}" dt="2026-03-24T14:39:02.776" v="108"/>
        <pc:sldMkLst>
          <pc:docMk/>
          <pc:sldMk cId="2534901039" sldId="309"/>
        </pc:sldMkLst>
      </pc:sldChg>
      <pc:sldChg chg="add del">
        <pc:chgData name="Janet Johnson (ETF)" userId="6a2eb108-d32e-4152-a499-1ee1478a2155" providerId="ADAL" clId="{56348B9C-9DF7-46BE-AF11-2171984FCD3C}" dt="2026-03-24T14:39:02.776" v="108"/>
        <pc:sldMkLst>
          <pc:docMk/>
          <pc:sldMk cId="1142467866" sldId="310"/>
        </pc:sldMkLst>
      </pc:sldChg>
      <pc:sldChg chg="add del">
        <pc:chgData name="Janet Johnson (ETF)" userId="6a2eb108-d32e-4152-a499-1ee1478a2155" providerId="ADAL" clId="{56348B9C-9DF7-46BE-AF11-2171984FCD3C}" dt="2026-03-24T14:39:02.776" v="108"/>
        <pc:sldMkLst>
          <pc:docMk/>
          <pc:sldMk cId="1265410187" sldId="311"/>
        </pc:sldMkLst>
      </pc:sldChg>
      <pc:sldChg chg="add del">
        <pc:chgData name="Janet Johnson (ETF)" userId="6a2eb108-d32e-4152-a499-1ee1478a2155" providerId="ADAL" clId="{56348B9C-9DF7-46BE-AF11-2171984FCD3C}" dt="2026-03-24T14:39:02.776" v="108"/>
        <pc:sldMkLst>
          <pc:docMk/>
          <pc:sldMk cId="3359255799" sldId="312"/>
        </pc:sldMkLst>
      </pc:sldChg>
      <pc:sldChg chg="add del">
        <pc:chgData name="Janet Johnson (ETF)" userId="6a2eb108-d32e-4152-a499-1ee1478a2155" providerId="ADAL" clId="{56348B9C-9DF7-46BE-AF11-2171984FCD3C}" dt="2026-03-24T14:39:02.776" v="108"/>
        <pc:sldMkLst>
          <pc:docMk/>
          <pc:sldMk cId="1110883609" sldId="313"/>
        </pc:sldMkLst>
      </pc:sldChg>
      <pc:sldChg chg="add del">
        <pc:chgData name="Janet Johnson (ETF)" userId="6a2eb108-d32e-4152-a499-1ee1478a2155" providerId="ADAL" clId="{56348B9C-9DF7-46BE-AF11-2171984FCD3C}" dt="2026-03-24T14:39:02.776" v="108"/>
        <pc:sldMkLst>
          <pc:docMk/>
          <pc:sldMk cId="1085938856" sldId="315"/>
        </pc:sldMkLst>
      </pc:sldChg>
      <pc:sldChg chg="add del">
        <pc:chgData name="Janet Johnson (ETF)" userId="6a2eb108-d32e-4152-a499-1ee1478a2155" providerId="ADAL" clId="{56348B9C-9DF7-46BE-AF11-2171984FCD3C}" dt="2026-03-24T14:36:23.615" v="88"/>
        <pc:sldMkLst>
          <pc:docMk/>
          <pc:sldMk cId="0" sldId="316"/>
        </pc:sldMkLst>
      </pc:sldChg>
      <pc:sldChg chg="add del">
        <pc:chgData name="Janet Johnson (ETF)" userId="6a2eb108-d32e-4152-a499-1ee1478a2155" providerId="ADAL" clId="{56348B9C-9DF7-46BE-AF11-2171984FCD3C}" dt="2026-03-24T14:36:23.615" v="88"/>
        <pc:sldMkLst>
          <pc:docMk/>
          <pc:sldMk cId="2064929966" sldId="317"/>
        </pc:sldMkLst>
      </pc:sldChg>
      <pc:sldChg chg="addSp modSp mod">
        <pc:chgData name="Janet Johnson (ETF)" userId="6a2eb108-d32e-4152-a499-1ee1478a2155" providerId="ADAL" clId="{56348B9C-9DF7-46BE-AF11-2171984FCD3C}" dt="2026-03-24T14:55:54.064" v="118" actId="2710"/>
        <pc:sldMkLst>
          <pc:docMk/>
          <pc:sldMk cId="2210226384" sldId="539"/>
        </pc:sldMkLst>
        <pc:spChg chg="add mod">
          <ac:chgData name="Janet Johnson (ETF)" userId="6a2eb108-d32e-4152-a499-1ee1478a2155" providerId="ADAL" clId="{56348B9C-9DF7-46BE-AF11-2171984FCD3C}" dt="2026-03-24T14:27:28.673" v="1" actId="1076"/>
          <ac:spMkLst>
            <pc:docMk/>
            <pc:sldMk cId="2210226384" sldId="539"/>
            <ac:spMk id="2" creationId="{D51D7022-C501-D505-5749-E6BFE6E2B3BD}"/>
          </ac:spMkLst>
        </pc:spChg>
        <pc:spChg chg="add mod">
          <ac:chgData name="Janet Johnson (ETF)" userId="6a2eb108-d32e-4152-a499-1ee1478a2155" providerId="ADAL" clId="{56348B9C-9DF7-46BE-AF11-2171984FCD3C}" dt="2026-03-24T14:55:54.064" v="118" actId="2710"/>
          <ac:spMkLst>
            <pc:docMk/>
            <pc:sldMk cId="2210226384" sldId="539"/>
            <ac:spMk id="4" creationId="{C4F26BFD-095E-4DF6-B511-CB256854F33B}"/>
          </ac:spMkLst>
        </pc:spChg>
        <pc:spChg chg="add mod">
          <ac:chgData name="Janet Johnson (ETF)" userId="6a2eb108-d32e-4152-a499-1ee1478a2155" providerId="ADAL" clId="{56348B9C-9DF7-46BE-AF11-2171984FCD3C}" dt="2026-03-24T14:55:40.875" v="117" actId="255"/>
          <ac:spMkLst>
            <pc:docMk/>
            <pc:sldMk cId="2210226384" sldId="539"/>
            <ac:spMk id="6" creationId="{87A476C7-F5F7-7664-3191-C94D69CEF4DF}"/>
          </ac:spMkLst>
        </pc:spChg>
        <pc:spChg chg="add mod">
          <ac:chgData name="Janet Johnson (ETF)" userId="6a2eb108-d32e-4152-a499-1ee1478a2155" providerId="ADAL" clId="{56348B9C-9DF7-46BE-AF11-2171984FCD3C}" dt="2026-03-24T14:34:32.099" v="55" actId="20577"/>
          <ac:spMkLst>
            <pc:docMk/>
            <pc:sldMk cId="2210226384" sldId="539"/>
            <ac:spMk id="7" creationId="{77EF6D1F-90FE-9EE0-3C4C-64E6AC9F4CC9}"/>
          </ac:spMkLst>
        </pc:spChg>
        <pc:spChg chg="mod">
          <ac:chgData name="Janet Johnson (ETF)" userId="6a2eb108-d32e-4152-a499-1ee1478a2155" providerId="ADAL" clId="{56348B9C-9DF7-46BE-AF11-2171984FCD3C}" dt="2026-03-24T14:28:10.745" v="8" actId="255"/>
          <ac:spMkLst>
            <pc:docMk/>
            <pc:sldMk cId="2210226384" sldId="539"/>
            <ac:spMk id="16" creationId="{18C24C39-DCDF-45B7-A6FD-6B1F41576885}"/>
          </ac:spMkLst>
        </pc:spChg>
        <pc:spChg chg="mod">
          <ac:chgData name="Janet Johnson (ETF)" userId="6a2eb108-d32e-4152-a499-1ee1478a2155" providerId="ADAL" clId="{56348B9C-9DF7-46BE-AF11-2171984FCD3C}" dt="2026-03-24T14:55:31.909" v="115" actId="255"/>
          <ac:spMkLst>
            <pc:docMk/>
            <pc:sldMk cId="2210226384" sldId="539"/>
            <ac:spMk id="17" creationId="{7D6FBC71-F365-4132-98BA-30F351CB53DA}"/>
          </ac:spMkLst>
        </pc:spChg>
        <pc:spChg chg="mod">
          <ac:chgData name="Janet Johnson (ETF)" userId="6a2eb108-d32e-4152-a499-1ee1478a2155" providerId="ADAL" clId="{56348B9C-9DF7-46BE-AF11-2171984FCD3C}" dt="2026-03-24T14:34:00.564" v="51" actId="1076"/>
          <ac:spMkLst>
            <pc:docMk/>
            <pc:sldMk cId="2210226384" sldId="539"/>
            <ac:spMk id="44" creationId="{3717399C-21F7-4CD8-A548-89FF9CBA7EC5}"/>
          </ac:spMkLst>
        </pc:spChg>
      </pc:sldChg>
      <pc:sldChg chg="del">
        <pc:chgData name="Janet Johnson (ETF)" userId="6a2eb108-d32e-4152-a499-1ee1478a2155" providerId="ADAL" clId="{56348B9C-9DF7-46BE-AF11-2171984FCD3C}" dt="2026-03-24T14:38:36.892" v="104" actId="47"/>
        <pc:sldMkLst>
          <pc:docMk/>
          <pc:sldMk cId="3500032797" sldId="540"/>
        </pc:sldMkLst>
      </pc:sldChg>
      <pc:sldChg chg="del">
        <pc:chgData name="Janet Johnson (ETF)" userId="6a2eb108-d32e-4152-a499-1ee1478a2155" providerId="ADAL" clId="{56348B9C-9DF7-46BE-AF11-2171984FCD3C}" dt="2026-03-24T14:38:36.892" v="104" actId="47"/>
        <pc:sldMkLst>
          <pc:docMk/>
          <pc:sldMk cId="3199086030" sldId="541"/>
        </pc:sldMkLst>
      </pc:sldChg>
      <pc:sldChg chg="del">
        <pc:chgData name="Janet Johnson (ETF)" userId="6a2eb108-d32e-4152-a499-1ee1478a2155" providerId="ADAL" clId="{56348B9C-9DF7-46BE-AF11-2171984FCD3C}" dt="2026-03-24T14:38:36.892" v="104" actId="47"/>
        <pc:sldMkLst>
          <pc:docMk/>
          <pc:sldMk cId="2222587293" sldId="542"/>
        </pc:sldMkLst>
      </pc:sldChg>
      <pc:sldChg chg="del">
        <pc:chgData name="Janet Johnson (ETF)" userId="6a2eb108-d32e-4152-a499-1ee1478a2155" providerId="ADAL" clId="{56348B9C-9DF7-46BE-AF11-2171984FCD3C}" dt="2026-03-24T14:38:36.892" v="104" actId="47"/>
        <pc:sldMkLst>
          <pc:docMk/>
          <pc:sldMk cId="2093501865" sldId="543"/>
        </pc:sldMkLst>
      </pc:sldChg>
      <pc:sldChg chg="del">
        <pc:chgData name="Janet Johnson (ETF)" userId="6a2eb108-d32e-4152-a499-1ee1478a2155" providerId="ADAL" clId="{56348B9C-9DF7-46BE-AF11-2171984FCD3C}" dt="2026-03-24T14:38:36.892" v="104" actId="47"/>
        <pc:sldMkLst>
          <pc:docMk/>
          <pc:sldMk cId="3788632053" sldId="544"/>
        </pc:sldMkLst>
      </pc:sldChg>
      <pc:sldChg chg="del">
        <pc:chgData name="Janet Johnson (ETF)" userId="6a2eb108-d32e-4152-a499-1ee1478a2155" providerId="ADAL" clId="{56348B9C-9DF7-46BE-AF11-2171984FCD3C}" dt="2026-03-24T14:38:36.892" v="104" actId="47"/>
        <pc:sldMkLst>
          <pc:docMk/>
          <pc:sldMk cId="528996630" sldId="545"/>
        </pc:sldMkLst>
      </pc:sldChg>
      <pc:sldChg chg="del">
        <pc:chgData name="Janet Johnson (ETF)" userId="6a2eb108-d32e-4152-a499-1ee1478a2155" providerId="ADAL" clId="{56348B9C-9DF7-46BE-AF11-2171984FCD3C}" dt="2026-03-24T14:38:36.892" v="104" actId="47"/>
        <pc:sldMkLst>
          <pc:docMk/>
          <pc:sldMk cId="224937166" sldId="546"/>
        </pc:sldMkLst>
      </pc:sldChg>
      <pc:sldChg chg="del">
        <pc:chgData name="Janet Johnson (ETF)" userId="6a2eb108-d32e-4152-a499-1ee1478a2155" providerId="ADAL" clId="{56348B9C-9DF7-46BE-AF11-2171984FCD3C}" dt="2026-03-24T14:38:36.892" v="104" actId="47"/>
        <pc:sldMkLst>
          <pc:docMk/>
          <pc:sldMk cId="617882846" sldId="547"/>
        </pc:sldMkLst>
      </pc:sldChg>
      <pc:sldChg chg="del">
        <pc:chgData name="Janet Johnson (ETF)" userId="6a2eb108-d32e-4152-a499-1ee1478a2155" providerId="ADAL" clId="{56348B9C-9DF7-46BE-AF11-2171984FCD3C}" dt="2026-03-24T14:38:36.892" v="104" actId="47"/>
        <pc:sldMkLst>
          <pc:docMk/>
          <pc:sldMk cId="3045565590" sldId="548"/>
        </pc:sldMkLst>
      </pc:sldChg>
      <pc:sldChg chg="del">
        <pc:chgData name="Janet Johnson (ETF)" userId="6a2eb108-d32e-4152-a499-1ee1478a2155" providerId="ADAL" clId="{56348B9C-9DF7-46BE-AF11-2171984FCD3C}" dt="2026-03-24T14:38:36.892" v="104" actId="47"/>
        <pc:sldMkLst>
          <pc:docMk/>
          <pc:sldMk cId="3277791347" sldId="549"/>
        </pc:sldMkLst>
      </pc:sldChg>
      <pc:sldChg chg="del">
        <pc:chgData name="Janet Johnson (ETF)" userId="6a2eb108-d32e-4152-a499-1ee1478a2155" providerId="ADAL" clId="{56348B9C-9DF7-46BE-AF11-2171984FCD3C}" dt="2026-03-24T14:38:36.892" v="104" actId="47"/>
        <pc:sldMkLst>
          <pc:docMk/>
          <pc:sldMk cId="637157765" sldId="550"/>
        </pc:sldMkLst>
      </pc:sldChg>
      <pc:sldChg chg="del">
        <pc:chgData name="Janet Johnson (ETF)" userId="6a2eb108-d32e-4152-a499-1ee1478a2155" providerId="ADAL" clId="{56348B9C-9DF7-46BE-AF11-2171984FCD3C}" dt="2026-03-24T14:38:36.892" v="104" actId="47"/>
        <pc:sldMkLst>
          <pc:docMk/>
          <pc:sldMk cId="1668309018" sldId="551"/>
        </pc:sldMkLst>
      </pc:sldChg>
      <pc:sldChg chg="del">
        <pc:chgData name="Janet Johnson (ETF)" userId="6a2eb108-d32e-4152-a499-1ee1478a2155" providerId="ADAL" clId="{56348B9C-9DF7-46BE-AF11-2171984FCD3C}" dt="2026-03-24T14:38:43.069" v="106" actId="47"/>
        <pc:sldMkLst>
          <pc:docMk/>
          <pc:sldMk cId="3753830908" sldId="552"/>
        </pc:sldMkLst>
      </pc:sldChg>
      <pc:sldChg chg="del">
        <pc:chgData name="Janet Johnson (ETF)" userId="6a2eb108-d32e-4152-a499-1ee1478a2155" providerId="ADAL" clId="{56348B9C-9DF7-46BE-AF11-2171984FCD3C}" dt="2026-03-24T14:38:52.061" v="107" actId="47"/>
        <pc:sldMkLst>
          <pc:docMk/>
          <pc:sldMk cId="3144652064" sldId="553"/>
        </pc:sldMkLst>
      </pc:sldChg>
      <pc:sldChg chg="del">
        <pc:chgData name="Janet Johnson (ETF)" userId="6a2eb108-d32e-4152-a499-1ee1478a2155" providerId="ADAL" clId="{56348B9C-9DF7-46BE-AF11-2171984FCD3C}" dt="2026-03-24T14:38:52.061" v="107" actId="47"/>
        <pc:sldMkLst>
          <pc:docMk/>
          <pc:sldMk cId="1260484242" sldId="554"/>
        </pc:sldMkLst>
      </pc:sldChg>
      <pc:sldChg chg="del">
        <pc:chgData name="Janet Johnson (ETF)" userId="6a2eb108-d32e-4152-a499-1ee1478a2155" providerId="ADAL" clId="{56348B9C-9DF7-46BE-AF11-2171984FCD3C}" dt="2026-03-24T14:38:52.061" v="107" actId="47"/>
        <pc:sldMkLst>
          <pc:docMk/>
          <pc:sldMk cId="2435614839" sldId="555"/>
        </pc:sldMkLst>
      </pc:sldChg>
      <pc:sldChg chg="add">
        <pc:chgData name="Janet Johnson (ETF)" userId="6a2eb108-d32e-4152-a499-1ee1478a2155" providerId="ADAL" clId="{56348B9C-9DF7-46BE-AF11-2171984FCD3C}" dt="2026-03-24T14:29:00.178" v="22"/>
        <pc:sldMkLst>
          <pc:docMk/>
          <pc:sldMk cId="2989747351" sldId="556"/>
        </pc:sldMkLst>
      </pc:sldChg>
      <pc:sldChg chg="add">
        <pc:chgData name="Janet Johnson (ETF)" userId="6a2eb108-d32e-4152-a499-1ee1478a2155" providerId="ADAL" clId="{56348B9C-9DF7-46BE-AF11-2171984FCD3C}" dt="2026-03-24T14:29:00.178" v="22"/>
        <pc:sldMkLst>
          <pc:docMk/>
          <pc:sldMk cId="4061976531" sldId="557"/>
        </pc:sldMkLst>
      </pc:sldChg>
      <pc:sldChg chg="add">
        <pc:chgData name="Janet Johnson (ETF)" userId="6a2eb108-d32e-4152-a499-1ee1478a2155" providerId="ADAL" clId="{56348B9C-9DF7-46BE-AF11-2171984FCD3C}" dt="2026-03-24T14:29:00.178" v="22"/>
        <pc:sldMkLst>
          <pc:docMk/>
          <pc:sldMk cId="3012750776" sldId="558"/>
        </pc:sldMkLst>
      </pc:sldChg>
      <pc:sldChg chg="modSp add mod">
        <pc:chgData name="Janet Johnson (ETF)" userId="6a2eb108-d32e-4152-a499-1ee1478a2155" providerId="ADAL" clId="{56348B9C-9DF7-46BE-AF11-2171984FCD3C}" dt="2026-03-24T14:31:08.396" v="38" actId="14100"/>
        <pc:sldMkLst>
          <pc:docMk/>
          <pc:sldMk cId="3861995055" sldId="559"/>
        </pc:sldMkLst>
        <pc:picChg chg="mod">
          <ac:chgData name="Janet Johnson (ETF)" userId="6a2eb108-d32e-4152-a499-1ee1478a2155" providerId="ADAL" clId="{56348B9C-9DF7-46BE-AF11-2171984FCD3C}" dt="2026-03-24T14:31:08.396" v="38" actId="14100"/>
          <ac:picMkLst>
            <pc:docMk/>
            <pc:sldMk cId="3861995055" sldId="559"/>
            <ac:picMk id="3" creationId="{AA9EE009-0032-1F4D-B764-261C09601A8D}"/>
          </ac:picMkLst>
        </pc:picChg>
      </pc:sldChg>
      <pc:sldChg chg="add">
        <pc:chgData name="Janet Johnson (ETF)" userId="6a2eb108-d32e-4152-a499-1ee1478a2155" providerId="ADAL" clId="{56348B9C-9DF7-46BE-AF11-2171984FCD3C}" dt="2026-03-24T14:29:00.178" v="22"/>
        <pc:sldMkLst>
          <pc:docMk/>
          <pc:sldMk cId="1830075166" sldId="560"/>
        </pc:sldMkLst>
      </pc:sldChg>
      <pc:sldChg chg="add">
        <pc:chgData name="Janet Johnson (ETF)" userId="6a2eb108-d32e-4152-a499-1ee1478a2155" providerId="ADAL" clId="{56348B9C-9DF7-46BE-AF11-2171984FCD3C}" dt="2026-03-24T14:29:00.178" v="22"/>
        <pc:sldMkLst>
          <pc:docMk/>
          <pc:sldMk cId="553442151" sldId="561"/>
        </pc:sldMkLst>
      </pc:sldChg>
      <pc:sldChg chg="add">
        <pc:chgData name="Janet Johnson (ETF)" userId="6a2eb108-d32e-4152-a499-1ee1478a2155" providerId="ADAL" clId="{56348B9C-9DF7-46BE-AF11-2171984FCD3C}" dt="2026-03-24T14:29:00.178" v="22"/>
        <pc:sldMkLst>
          <pc:docMk/>
          <pc:sldMk cId="3659816653" sldId="562"/>
        </pc:sldMkLst>
      </pc:sldChg>
      <pc:sldChg chg="add">
        <pc:chgData name="Janet Johnson (ETF)" userId="6a2eb108-d32e-4152-a499-1ee1478a2155" providerId="ADAL" clId="{56348B9C-9DF7-46BE-AF11-2171984FCD3C}" dt="2026-03-24T14:29:00.178" v="22"/>
        <pc:sldMkLst>
          <pc:docMk/>
          <pc:sldMk cId="1741191955" sldId="563"/>
        </pc:sldMkLst>
      </pc:sldChg>
      <pc:sldChg chg="add">
        <pc:chgData name="Janet Johnson (ETF)" userId="6a2eb108-d32e-4152-a499-1ee1478a2155" providerId="ADAL" clId="{56348B9C-9DF7-46BE-AF11-2171984FCD3C}" dt="2026-03-24T14:29:00.178" v="22"/>
        <pc:sldMkLst>
          <pc:docMk/>
          <pc:sldMk cId="1483901067" sldId="564"/>
        </pc:sldMkLst>
      </pc:sldChg>
      <pc:sldChg chg="add">
        <pc:chgData name="Janet Johnson (ETF)" userId="6a2eb108-d32e-4152-a499-1ee1478a2155" providerId="ADAL" clId="{56348B9C-9DF7-46BE-AF11-2171984FCD3C}" dt="2026-03-24T14:29:00.178" v="22"/>
        <pc:sldMkLst>
          <pc:docMk/>
          <pc:sldMk cId="1230617075" sldId="565"/>
        </pc:sldMkLst>
      </pc:sldChg>
      <pc:sldChg chg="modSp add mod">
        <pc:chgData name="Janet Johnson (ETF)" userId="6a2eb108-d32e-4152-a499-1ee1478a2155" providerId="ADAL" clId="{56348B9C-9DF7-46BE-AF11-2171984FCD3C}" dt="2026-03-24T14:31:52.430" v="42" actId="120"/>
        <pc:sldMkLst>
          <pc:docMk/>
          <pc:sldMk cId="2428919272" sldId="566"/>
        </pc:sldMkLst>
        <pc:spChg chg="mod">
          <ac:chgData name="Janet Johnson (ETF)" userId="6a2eb108-d32e-4152-a499-1ee1478a2155" providerId="ADAL" clId="{56348B9C-9DF7-46BE-AF11-2171984FCD3C}" dt="2026-03-24T14:31:52.430" v="42" actId="120"/>
          <ac:spMkLst>
            <pc:docMk/>
            <pc:sldMk cId="2428919272" sldId="566"/>
            <ac:spMk id="11" creationId="{94BD4D65-661A-52AB-A712-99BABD143531}"/>
          </ac:spMkLst>
        </pc:spChg>
      </pc:sldChg>
      <pc:sldChg chg="add">
        <pc:chgData name="Janet Johnson (ETF)" userId="6a2eb108-d32e-4152-a499-1ee1478a2155" providerId="ADAL" clId="{56348B9C-9DF7-46BE-AF11-2171984FCD3C}" dt="2026-03-24T14:29:00.178" v="22"/>
        <pc:sldMkLst>
          <pc:docMk/>
          <pc:sldMk cId="3967305878" sldId="567"/>
        </pc:sldMkLst>
      </pc:sldChg>
      <pc:sldChg chg="add">
        <pc:chgData name="Janet Johnson (ETF)" userId="6a2eb108-d32e-4152-a499-1ee1478a2155" providerId="ADAL" clId="{56348B9C-9DF7-46BE-AF11-2171984FCD3C}" dt="2026-03-24T14:29:00.178" v="22"/>
        <pc:sldMkLst>
          <pc:docMk/>
          <pc:sldMk cId="1609136761" sldId="568"/>
        </pc:sldMkLst>
      </pc:sldChg>
      <pc:sldChg chg="modSp add mod">
        <pc:chgData name="Janet Johnson (ETF)" userId="6a2eb108-d32e-4152-a499-1ee1478a2155" providerId="ADAL" clId="{56348B9C-9DF7-46BE-AF11-2171984FCD3C}" dt="2026-03-24T14:32:25.724" v="49" actId="403"/>
        <pc:sldMkLst>
          <pc:docMk/>
          <pc:sldMk cId="3764300797" sldId="569"/>
        </pc:sldMkLst>
        <pc:spChg chg="mod">
          <ac:chgData name="Janet Johnson (ETF)" userId="6a2eb108-d32e-4152-a499-1ee1478a2155" providerId="ADAL" clId="{56348B9C-9DF7-46BE-AF11-2171984FCD3C}" dt="2026-03-24T14:32:10.193" v="45" actId="403"/>
          <ac:spMkLst>
            <pc:docMk/>
            <pc:sldMk cId="3764300797" sldId="569"/>
            <ac:spMk id="3" creationId="{D4D70419-F03C-0407-E34B-8FC0A16604C9}"/>
          </ac:spMkLst>
        </pc:spChg>
        <pc:spChg chg="mod">
          <ac:chgData name="Janet Johnson (ETF)" userId="6a2eb108-d32e-4152-a499-1ee1478a2155" providerId="ADAL" clId="{56348B9C-9DF7-46BE-AF11-2171984FCD3C}" dt="2026-03-24T14:32:20.098" v="47" actId="14100"/>
          <ac:spMkLst>
            <pc:docMk/>
            <pc:sldMk cId="3764300797" sldId="569"/>
            <ac:spMk id="4" creationId="{5291A2F1-68A6-EFD7-54F7-20F7786264A0}"/>
          </ac:spMkLst>
        </pc:spChg>
        <pc:spChg chg="mod">
          <ac:chgData name="Janet Johnson (ETF)" userId="6a2eb108-d32e-4152-a499-1ee1478a2155" providerId="ADAL" clId="{56348B9C-9DF7-46BE-AF11-2171984FCD3C}" dt="2026-03-24T14:32:25.724" v="49" actId="403"/>
          <ac:spMkLst>
            <pc:docMk/>
            <pc:sldMk cId="3764300797" sldId="569"/>
            <ac:spMk id="6" creationId="{52A273EA-DEC2-6A44-DBA9-7E73E96E3F3A}"/>
          </ac:spMkLst>
        </pc:spChg>
      </pc:sldChg>
      <pc:sldChg chg="add">
        <pc:chgData name="Janet Johnson (ETF)" userId="6a2eb108-d32e-4152-a499-1ee1478a2155" providerId="ADAL" clId="{56348B9C-9DF7-46BE-AF11-2171984FCD3C}" dt="2026-03-24T14:29:00.178" v="22"/>
        <pc:sldMkLst>
          <pc:docMk/>
          <pc:sldMk cId="2633951720" sldId="570"/>
        </pc:sldMkLst>
      </pc:sldChg>
      <pc:sldChg chg="add">
        <pc:chgData name="Janet Johnson (ETF)" userId="6a2eb108-d32e-4152-a499-1ee1478a2155" providerId="ADAL" clId="{56348B9C-9DF7-46BE-AF11-2171984FCD3C}" dt="2026-03-24T14:29:00.178" v="22"/>
        <pc:sldMkLst>
          <pc:docMk/>
          <pc:sldMk cId="352155264" sldId="571"/>
        </pc:sldMkLst>
      </pc:sldChg>
      <pc:sldChg chg="add">
        <pc:chgData name="Janet Johnson (ETF)" userId="6a2eb108-d32e-4152-a499-1ee1478a2155" providerId="ADAL" clId="{56348B9C-9DF7-46BE-AF11-2171984FCD3C}" dt="2026-03-24T14:29:00.178" v="22"/>
        <pc:sldMkLst>
          <pc:docMk/>
          <pc:sldMk cId="1219272382" sldId="572"/>
        </pc:sldMkLst>
      </pc:sldChg>
      <pc:sldChg chg="add del">
        <pc:chgData name="Janet Johnson (ETF)" userId="6a2eb108-d32e-4152-a499-1ee1478a2155" providerId="ADAL" clId="{56348B9C-9DF7-46BE-AF11-2171984FCD3C}" dt="2026-03-24T14:56:36.898" v="120" actId="47"/>
        <pc:sldMkLst>
          <pc:docMk/>
          <pc:sldMk cId="4254070373" sldId="573"/>
        </pc:sldMkLst>
      </pc:sldChg>
      <pc:sldChg chg="addSp delSp modSp add del mod setBg">
        <pc:chgData name="Janet Johnson (ETF)" userId="6a2eb108-d32e-4152-a499-1ee1478a2155" providerId="ADAL" clId="{56348B9C-9DF7-46BE-AF11-2171984FCD3C}" dt="2026-03-24T14:39:49.580" v="112" actId="1076"/>
        <pc:sldMkLst>
          <pc:docMk/>
          <pc:sldMk cId="0" sldId="574"/>
        </pc:sldMkLst>
        <pc:spChg chg="mod">
          <ac:chgData name="Janet Johnson (ETF)" userId="6a2eb108-d32e-4152-a499-1ee1478a2155" providerId="ADAL" clId="{56348B9C-9DF7-46BE-AF11-2171984FCD3C}" dt="2026-03-24T14:36:17.439" v="85" actId="1076"/>
          <ac:spMkLst>
            <pc:docMk/>
            <pc:sldMk cId="0" sldId="574"/>
            <ac:spMk id="19458" creationId="{1DFDC096-ED9A-7377-8B09-25E77E936677}"/>
          </ac:spMkLst>
        </pc:spChg>
        <pc:spChg chg="add del">
          <ac:chgData name="Janet Johnson (ETF)" userId="6a2eb108-d32e-4152-a499-1ee1478a2155" providerId="ADAL" clId="{56348B9C-9DF7-46BE-AF11-2171984FCD3C}" dt="2026-03-24T14:36:15.107" v="84" actId="478"/>
          <ac:spMkLst>
            <pc:docMk/>
            <pc:sldMk cId="0" sldId="574"/>
            <ac:spMk id="19462" creationId="{40BDFBCF-8EA5-37E8-0CB5-F6D0E8A70AD3}"/>
          </ac:spMkLst>
        </pc:spChg>
        <pc:picChg chg="add mod">
          <ac:chgData name="Janet Johnson (ETF)" userId="6a2eb108-d32e-4152-a499-1ee1478a2155" providerId="ADAL" clId="{56348B9C-9DF7-46BE-AF11-2171984FCD3C}" dt="2026-03-24T14:39:49.580" v="112" actId="1076"/>
          <ac:picMkLst>
            <pc:docMk/>
            <pc:sldMk cId="0" sldId="574"/>
            <ac:picMk id="3" creationId="{0B7924AA-C6C4-E314-F250-1E63483341BC}"/>
          </ac:picMkLst>
        </pc:picChg>
      </pc:sldChg>
      <pc:sldChg chg="add del">
        <pc:chgData name="Janet Johnson (ETF)" userId="6a2eb108-d32e-4152-a499-1ee1478a2155" providerId="ADAL" clId="{56348B9C-9DF7-46BE-AF11-2171984FCD3C}" dt="2026-03-24T14:36:23.615" v="88"/>
        <pc:sldMkLst>
          <pc:docMk/>
          <pc:sldMk cId="0" sldId="575"/>
        </pc:sldMkLst>
      </pc:sldChg>
      <pc:sldChg chg="add del">
        <pc:chgData name="Janet Johnson (ETF)" userId="6a2eb108-d32e-4152-a499-1ee1478a2155" providerId="ADAL" clId="{56348B9C-9DF7-46BE-AF11-2171984FCD3C}" dt="2026-03-24T14:36:23.615" v="88"/>
        <pc:sldMkLst>
          <pc:docMk/>
          <pc:sldMk cId="0" sldId="576"/>
        </pc:sldMkLst>
      </pc:sldChg>
      <pc:sldChg chg="add del">
        <pc:chgData name="Janet Johnson (ETF)" userId="6a2eb108-d32e-4152-a499-1ee1478a2155" providerId="ADAL" clId="{56348B9C-9DF7-46BE-AF11-2171984FCD3C}" dt="2026-03-24T14:36:23.615" v="88"/>
        <pc:sldMkLst>
          <pc:docMk/>
          <pc:sldMk cId="0" sldId="577"/>
        </pc:sldMkLst>
      </pc:sldChg>
      <pc:sldChg chg="modSp add del mod">
        <pc:chgData name="Janet Johnson (ETF)" userId="6a2eb108-d32e-4152-a499-1ee1478a2155" providerId="ADAL" clId="{56348B9C-9DF7-46BE-AF11-2171984FCD3C}" dt="2026-03-24T14:36:23.615" v="88"/>
        <pc:sldMkLst>
          <pc:docMk/>
          <pc:sldMk cId="3861631171" sldId="578"/>
        </pc:sldMkLst>
        <pc:spChg chg="mod">
          <ac:chgData name="Janet Johnson (ETF)" userId="6a2eb108-d32e-4152-a499-1ee1478a2155" providerId="ADAL" clId="{56348B9C-9DF7-46BE-AF11-2171984FCD3C}" dt="2026-03-24T14:36:18.401" v="87"/>
          <ac:spMkLst>
            <pc:docMk/>
            <pc:sldMk cId="3861631171" sldId="578"/>
            <ac:spMk id="2" creationId="{43748D81-60B1-8E31-338D-CDECE4AFC0CD}"/>
          </ac:spMkLst>
        </pc:spChg>
      </pc:sldChg>
      <pc:sldChg chg="add del">
        <pc:chgData name="Janet Johnson (ETF)" userId="6a2eb108-d32e-4152-a499-1ee1478a2155" providerId="ADAL" clId="{56348B9C-9DF7-46BE-AF11-2171984FCD3C}" dt="2026-03-24T14:36:23.615" v="88"/>
        <pc:sldMkLst>
          <pc:docMk/>
          <pc:sldMk cId="1402637402" sldId="579"/>
        </pc:sldMkLst>
      </pc:sldChg>
      <pc:sldChg chg="add del">
        <pc:chgData name="Janet Johnson (ETF)" userId="6a2eb108-d32e-4152-a499-1ee1478a2155" providerId="ADAL" clId="{56348B9C-9DF7-46BE-AF11-2171984FCD3C}" dt="2026-03-24T14:36:23.615" v="88"/>
        <pc:sldMkLst>
          <pc:docMk/>
          <pc:sldMk cId="3763838818" sldId="580"/>
        </pc:sldMkLst>
      </pc:sldChg>
      <pc:sldChg chg="add del">
        <pc:chgData name="Janet Johnson (ETF)" userId="6a2eb108-d32e-4152-a499-1ee1478a2155" providerId="ADAL" clId="{56348B9C-9DF7-46BE-AF11-2171984FCD3C}" dt="2026-03-24T14:36:23.615" v="88"/>
        <pc:sldMkLst>
          <pc:docMk/>
          <pc:sldMk cId="4127533870" sldId="581"/>
        </pc:sldMkLst>
      </pc:sldChg>
      <pc:sldChg chg="modSp add del mod">
        <pc:chgData name="Janet Johnson (ETF)" userId="6a2eb108-d32e-4152-a499-1ee1478a2155" providerId="ADAL" clId="{56348B9C-9DF7-46BE-AF11-2171984FCD3C}" dt="2026-03-24T14:36:23.615" v="88"/>
        <pc:sldMkLst>
          <pc:docMk/>
          <pc:sldMk cId="866891914" sldId="582"/>
        </pc:sldMkLst>
        <pc:spChg chg="mod">
          <ac:chgData name="Janet Johnson (ETF)" userId="6a2eb108-d32e-4152-a499-1ee1478a2155" providerId="ADAL" clId="{56348B9C-9DF7-46BE-AF11-2171984FCD3C}" dt="2026-03-24T14:36:18.401" v="87"/>
          <ac:spMkLst>
            <pc:docMk/>
            <pc:sldMk cId="866891914" sldId="582"/>
            <ac:spMk id="2" creationId="{C7CA46AA-0A36-CCC3-CAEF-048216A68D6D}"/>
          </ac:spMkLst>
        </pc:spChg>
      </pc:sldChg>
      <pc:sldChg chg="add del">
        <pc:chgData name="Janet Johnson (ETF)" userId="6a2eb108-d32e-4152-a499-1ee1478a2155" providerId="ADAL" clId="{56348B9C-9DF7-46BE-AF11-2171984FCD3C}" dt="2026-03-24T14:36:23.615" v="88"/>
        <pc:sldMkLst>
          <pc:docMk/>
          <pc:sldMk cId="520996214" sldId="583"/>
        </pc:sldMkLst>
      </pc:sldChg>
      <pc:sldChg chg="add del">
        <pc:chgData name="Janet Johnson (ETF)" userId="6a2eb108-d32e-4152-a499-1ee1478a2155" providerId="ADAL" clId="{56348B9C-9DF7-46BE-AF11-2171984FCD3C}" dt="2026-03-24T14:36:23.615" v="88"/>
        <pc:sldMkLst>
          <pc:docMk/>
          <pc:sldMk cId="2952586813" sldId="584"/>
        </pc:sldMkLst>
      </pc:sldChg>
      <pc:sldChg chg="add del">
        <pc:chgData name="Janet Johnson (ETF)" userId="6a2eb108-d32e-4152-a499-1ee1478a2155" providerId="ADAL" clId="{56348B9C-9DF7-46BE-AF11-2171984FCD3C}" dt="2026-03-24T14:36:23.615" v="88"/>
        <pc:sldMkLst>
          <pc:docMk/>
          <pc:sldMk cId="285625878" sldId="585"/>
        </pc:sldMkLst>
      </pc:sldChg>
      <pc:sldChg chg="addSp modSp add mod">
        <pc:chgData name="Janet Johnson (ETF)" userId="6a2eb108-d32e-4152-a499-1ee1478a2155" providerId="ADAL" clId="{56348B9C-9DF7-46BE-AF11-2171984FCD3C}" dt="2026-03-24T14:39:29.146" v="110" actId="1076"/>
        <pc:sldMkLst>
          <pc:docMk/>
          <pc:sldMk cId="3500032797" sldId="586"/>
        </pc:sldMkLst>
        <pc:picChg chg="add mod">
          <ac:chgData name="Janet Johnson (ETF)" userId="6a2eb108-d32e-4152-a499-1ee1478a2155" providerId="ADAL" clId="{56348B9C-9DF7-46BE-AF11-2171984FCD3C}" dt="2026-03-24T14:39:29.146" v="110" actId="1076"/>
          <ac:picMkLst>
            <pc:docMk/>
            <pc:sldMk cId="3500032797" sldId="586"/>
            <ac:picMk id="5" creationId="{B5AAE1BC-996E-4AF1-163B-91AC8BCC7692}"/>
          </ac:picMkLst>
        </pc:picChg>
      </pc:sldChg>
      <pc:sldChg chg="add">
        <pc:chgData name="Janet Johnson (ETF)" userId="6a2eb108-d32e-4152-a499-1ee1478a2155" providerId="ADAL" clId="{56348B9C-9DF7-46BE-AF11-2171984FCD3C}" dt="2026-03-24T14:39:02.776" v="108"/>
        <pc:sldMkLst>
          <pc:docMk/>
          <pc:sldMk cId="3199086030" sldId="587"/>
        </pc:sldMkLst>
      </pc:sldChg>
      <pc:sldChg chg="add">
        <pc:chgData name="Janet Johnson (ETF)" userId="6a2eb108-d32e-4152-a499-1ee1478a2155" providerId="ADAL" clId="{56348B9C-9DF7-46BE-AF11-2171984FCD3C}" dt="2026-03-24T14:39:02.776" v="108"/>
        <pc:sldMkLst>
          <pc:docMk/>
          <pc:sldMk cId="2384468467" sldId="588"/>
        </pc:sldMkLst>
      </pc:sldChg>
      <pc:sldChg chg="add">
        <pc:chgData name="Janet Johnson (ETF)" userId="6a2eb108-d32e-4152-a499-1ee1478a2155" providerId="ADAL" clId="{56348B9C-9DF7-46BE-AF11-2171984FCD3C}" dt="2026-03-24T14:39:02.776" v="108"/>
        <pc:sldMkLst>
          <pc:docMk/>
          <pc:sldMk cId="2093501865" sldId="589"/>
        </pc:sldMkLst>
      </pc:sldChg>
      <pc:sldChg chg="add">
        <pc:chgData name="Janet Johnson (ETF)" userId="6a2eb108-d32e-4152-a499-1ee1478a2155" providerId="ADAL" clId="{56348B9C-9DF7-46BE-AF11-2171984FCD3C}" dt="2026-03-24T14:39:02.776" v="108"/>
        <pc:sldMkLst>
          <pc:docMk/>
          <pc:sldMk cId="3788632053" sldId="590"/>
        </pc:sldMkLst>
      </pc:sldChg>
      <pc:sldChg chg="add">
        <pc:chgData name="Janet Johnson (ETF)" userId="6a2eb108-d32e-4152-a499-1ee1478a2155" providerId="ADAL" clId="{56348B9C-9DF7-46BE-AF11-2171984FCD3C}" dt="2026-03-24T14:39:02.776" v="108"/>
        <pc:sldMkLst>
          <pc:docMk/>
          <pc:sldMk cId="528996630" sldId="591"/>
        </pc:sldMkLst>
      </pc:sldChg>
      <pc:sldChg chg="add">
        <pc:chgData name="Janet Johnson (ETF)" userId="6a2eb108-d32e-4152-a499-1ee1478a2155" providerId="ADAL" clId="{56348B9C-9DF7-46BE-AF11-2171984FCD3C}" dt="2026-03-24T14:39:02.776" v="108"/>
        <pc:sldMkLst>
          <pc:docMk/>
          <pc:sldMk cId="224937166" sldId="592"/>
        </pc:sldMkLst>
      </pc:sldChg>
      <pc:sldChg chg="add">
        <pc:chgData name="Janet Johnson (ETF)" userId="6a2eb108-d32e-4152-a499-1ee1478a2155" providerId="ADAL" clId="{56348B9C-9DF7-46BE-AF11-2171984FCD3C}" dt="2026-03-24T14:39:02.776" v="108"/>
        <pc:sldMkLst>
          <pc:docMk/>
          <pc:sldMk cId="617882846" sldId="593"/>
        </pc:sldMkLst>
      </pc:sldChg>
      <pc:sldChg chg="add">
        <pc:chgData name="Janet Johnson (ETF)" userId="6a2eb108-d32e-4152-a499-1ee1478a2155" providerId="ADAL" clId="{56348B9C-9DF7-46BE-AF11-2171984FCD3C}" dt="2026-03-24T14:39:02.776" v="108"/>
        <pc:sldMkLst>
          <pc:docMk/>
          <pc:sldMk cId="3045565590" sldId="594"/>
        </pc:sldMkLst>
      </pc:sldChg>
      <pc:sldChg chg="add">
        <pc:chgData name="Janet Johnson (ETF)" userId="6a2eb108-d32e-4152-a499-1ee1478a2155" providerId="ADAL" clId="{56348B9C-9DF7-46BE-AF11-2171984FCD3C}" dt="2026-03-24T14:39:02.776" v="108"/>
        <pc:sldMkLst>
          <pc:docMk/>
          <pc:sldMk cId="3277791347" sldId="595"/>
        </pc:sldMkLst>
      </pc:sldChg>
      <pc:sldChg chg="add">
        <pc:chgData name="Janet Johnson (ETF)" userId="6a2eb108-d32e-4152-a499-1ee1478a2155" providerId="ADAL" clId="{56348B9C-9DF7-46BE-AF11-2171984FCD3C}" dt="2026-03-24T14:39:02.776" v="108"/>
        <pc:sldMkLst>
          <pc:docMk/>
          <pc:sldMk cId="637157765" sldId="596"/>
        </pc:sldMkLst>
      </pc:sldChg>
      <pc:sldChg chg="add">
        <pc:chgData name="Janet Johnson (ETF)" userId="6a2eb108-d32e-4152-a499-1ee1478a2155" providerId="ADAL" clId="{56348B9C-9DF7-46BE-AF11-2171984FCD3C}" dt="2026-03-24T14:39:02.776" v="108"/>
        <pc:sldMkLst>
          <pc:docMk/>
          <pc:sldMk cId="1668309018" sldId="597"/>
        </pc:sldMkLst>
      </pc:sldChg>
      <pc:sldChg chg="add">
        <pc:chgData name="Janet Johnson (ETF)" userId="6a2eb108-d32e-4152-a499-1ee1478a2155" providerId="ADAL" clId="{56348B9C-9DF7-46BE-AF11-2171984FCD3C}" dt="2026-03-24T14:39:02.776" v="108"/>
        <pc:sldMkLst>
          <pc:docMk/>
          <pc:sldMk cId="3753830908" sldId="598"/>
        </pc:sldMkLst>
      </pc:sldChg>
      <pc:sldChg chg="add">
        <pc:chgData name="Janet Johnson (ETF)" userId="6a2eb108-d32e-4152-a499-1ee1478a2155" providerId="ADAL" clId="{56348B9C-9DF7-46BE-AF11-2171984FCD3C}" dt="2026-03-24T14:39:02.776" v="108"/>
        <pc:sldMkLst>
          <pc:docMk/>
          <pc:sldMk cId="3144652064" sldId="599"/>
        </pc:sldMkLst>
      </pc:sldChg>
      <pc:sldChg chg="add">
        <pc:chgData name="Janet Johnson (ETF)" userId="6a2eb108-d32e-4152-a499-1ee1478a2155" providerId="ADAL" clId="{56348B9C-9DF7-46BE-AF11-2171984FCD3C}" dt="2026-03-24T14:39:02.776" v="108"/>
        <pc:sldMkLst>
          <pc:docMk/>
          <pc:sldMk cId="1260484242" sldId="600"/>
        </pc:sldMkLst>
      </pc:sldChg>
      <pc:sldChg chg="add del">
        <pc:chgData name="Janet Johnson (ETF)" userId="6a2eb108-d32e-4152-a499-1ee1478a2155" providerId="ADAL" clId="{56348B9C-9DF7-46BE-AF11-2171984FCD3C}" dt="2026-03-24T14:56:46.917" v="121" actId="47"/>
        <pc:sldMkLst>
          <pc:docMk/>
          <pc:sldMk cId="2435614839" sldId="601"/>
        </pc:sldMkLst>
      </pc:sldChg>
      <pc:sldMasterChg chg="delSldLayout">
        <pc:chgData name="Janet Johnson (ETF)" userId="6a2eb108-d32e-4152-a499-1ee1478a2155" providerId="ADAL" clId="{56348B9C-9DF7-46BE-AF11-2171984FCD3C}" dt="2026-03-24T14:38:52.061" v="107" actId="47"/>
        <pc:sldMasterMkLst>
          <pc:docMk/>
          <pc:sldMasterMk cId="3404508288" sldId="2147483648"/>
        </pc:sldMasterMkLst>
        <pc:sldLayoutChg chg="del">
          <pc:chgData name="Janet Johnson (ETF)" userId="6a2eb108-d32e-4152-a499-1ee1478a2155" providerId="ADAL" clId="{56348B9C-9DF7-46BE-AF11-2171984FCD3C}" dt="2026-03-24T14:38:52.061" v="107" actId="47"/>
          <pc:sldLayoutMkLst>
            <pc:docMk/>
            <pc:sldMasterMk cId="3404508288" sldId="2147483648"/>
            <pc:sldLayoutMk cId="349256227" sldId="2147483689"/>
          </pc:sldLayoutMkLst>
        </pc:sldLayoutChg>
        <pc:sldLayoutChg chg="del">
          <pc:chgData name="Janet Johnson (ETF)" userId="6a2eb108-d32e-4152-a499-1ee1478a2155" providerId="ADAL" clId="{56348B9C-9DF7-46BE-AF11-2171984FCD3C}" dt="2026-03-24T14:38:43.069" v="106" actId="47"/>
          <pc:sldLayoutMkLst>
            <pc:docMk/>
            <pc:sldMasterMk cId="3404508288" sldId="2147483648"/>
            <pc:sldLayoutMk cId="2073876410" sldId="214748369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Folha1!$B$1</c:f>
              <c:strCache>
                <c:ptCount val="1"/>
                <c:pt idx="0">
                  <c:v>Coluna1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6E-4172-A3C0-2BBA3D045DD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C26E-4172-A3C0-2BBA3D045DD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C26E-4172-A3C0-2BBA3D045DD1}"/>
              </c:ext>
            </c:extLst>
          </c:dPt>
          <c:dLbls>
            <c:dLbl>
              <c:idx val="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Univers" panose="020B0503020202020204" pitchFamily="34" charset="0"/>
                      <a:ea typeface="+mn-ea"/>
                      <a:cs typeface="+mn-cs"/>
                    </a:defRPr>
                  </a:pPr>
                  <a:endParaRPr lang="pt-PT"/>
                </a:p>
              </c:txPr>
              <c:dLblPos val="ct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C26E-4172-A3C0-2BBA3D045DD1}"/>
                </c:ext>
              </c:extLst>
            </c:dLbl>
            <c:dLbl>
              <c:idx val="1"/>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Univers" panose="020B0503020202020204" pitchFamily="34" charset="0"/>
                      <a:ea typeface="+mn-ea"/>
                      <a:cs typeface="+mn-cs"/>
                    </a:defRPr>
                  </a:pPr>
                  <a:endParaRPr lang="pt-PT"/>
                </a:p>
              </c:txPr>
              <c:dLblPos val="ct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C26E-4172-A3C0-2BBA3D045DD1}"/>
                </c:ext>
              </c:extLst>
            </c:dLbl>
            <c:dLbl>
              <c:idx val="2"/>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Univers" panose="020B0503020202020204" pitchFamily="34" charset="0"/>
                      <a:ea typeface="+mn-ea"/>
                      <a:cs typeface="+mn-cs"/>
                    </a:defRPr>
                  </a:pPr>
                  <a:endParaRPr lang="pt-PT"/>
                </a:p>
              </c:txPr>
              <c:dLblPos val="ct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C26E-4172-A3C0-2BBA3D045DD1}"/>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Univers" panose="020B0503020202020204" pitchFamily="34" charset="0"/>
                    <a:ea typeface="+mn-ea"/>
                    <a:cs typeface="+mn-cs"/>
                  </a:defRPr>
                </a:pPr>
                <a:endParaRPr lang="pt-PT"/>
              </a:p>
            </c:txPr>
            <c:dLblPos val="ct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Folha1!$A$2:$A$4</c:f>
              <c:strCache>
                <c:ptCount val="3"/>
                <c:pt idx="0">
                  <c:v>Learn More Now</c:v>
                </c:pt>
                <c:pt idx="1">
                  <c:v>Accessing for Learning</c:v>
                </c:pt>
                <c:pt idx="2">
                  <c:v>+ Classes  + Success</c:v>
                </c:pt>
              </c:strCache>
            </c:strRef>
          </c:cat>
          <c:val>
            <c:numRef>
              <c:f>Folha1!$B$2:$B$4</c:f>
              <c:numCache>
                <c:formatCode>General</c:formatCode>
                <c:ptCount val="3"/>
                <c:pt idx="0">
                  <c:v>100</c:v>
                </c:pt>
                <c:pt idx="1">
                  <c:v>100</c:v>
                </c:pt>
                <c:pt idx="2">
                  <c:v>100</c:v>
                </c:pt>
              </c:numCache>
            </c:numRef>
          </c:val>
          <c:extLst>
            <c:ext xmlns:c16="http://schemas.microsoft.com/office/drawing/2014/chart" uri="{C3380CC4-5D6E-409C-BE32-E72D297353CC}">
              <c16:uniqueId val="{00000000-C26E-4172-A3C0-2BBA3D045DD1}"/>
            </c:ext>
          </c:extLst>
        </c:ser>
        <c:dLbls>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Univers" panose="020B0503020202020204" pitchFamily="34" charset="0"/>
              <a:ea typeface="+mn-ea"/>
              <a:cs typeface="+mn-cs"/>
            </a:defRPr>
          </a:pPr>
          <a:endParaRPr lang="pt-P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P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07E325-1334-4252-9E64-2CC2E8E333D7}"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a:p>
      </dgm:t>
    </dgm:pt>
    <dgm:pt modelId="{1F5CD6AA-B034-4488-A538-EA42A1E1C0C3}">
      <dgm:prSet phldrT="[Texto]" custT="1"/>
      <dgm:spPr>
        <a:solidFill>
          <a:schemeClr val="accent1">
            <a:lumMod val="75000"/>
          </a:schemeClr>
        </a:solidFill>
      </dgm:spPr>
      <dgm:t>
        <a:bodyPr/>
        <a:lstStyle/>
        <a:p>
          <a:pPr algn="ctr">
            <a:buSzPts val="1000"/>
            <a:buFont typeface="Courier New" panose="02070309020205020404" pitchFamily="49" charset="0"/>
            <a:buChar char="o"/>
            <a:defRPr sz="1000"/>
          </a:pPr>
          <a:r>
            <a:rPr sz="1400"/>
            <a:t>Provision of school meals with full or partial co-payments.</a:t>
          </a:r>
        </a:p>
      </dgm:t>
    </dgm:pt>
    <dgm:pt modelId="{97CF916E-C905-4A2E-9702-E971998B790A}" type="parTrans" cxnId="{D763F6C0-7570-4A87-A33D-C07D527BDEA1}">
      <dgm:prSet/>
      <dgm:spPr/>
      <dgm:t>
        <a:bodyPr/>
        <a:lstStyle/>
        <a:p>
          <a:endParaRPr/>
        </a:p>
      </dgm:t>
    </dgm:pt>
    <dgm:pt modelId="{7451FCAE-E5BA-4478-963E-5E6713BE0804}" type="sibTrans" cxnId="{D763F6C0-7570-4A87-A33D-C07D527BDEA1}">
      <dgm:prSet/>
      <dgm:spPr/>
      <dgm:t>
        <a:bodyPr/>
        <a:lstStyle/>
        <a:p>
          <a:endParaRPr/>
        </a:p>
      </dgm:t>
    </dgm:pt>
    <dgm:pt modelId="{ABFC2A91-A104-4EB7-B504-B67D4C8C888F}">
      <dgm:prSet phldrT="[Texto]" custT="1"/>
      <dgm:spPr>
        <a:solidFill>
          <a:srgbClr val="156082">
            <a:tint val="40000"/>
            <a:hueOff val="0"/>
            <a:satOff val="0"/>
            <a:lumOff val="0"/>
            <a:alphaOff val="0"/>
          </a:srgbClr>
        </a:solidFill>
        <a:ln>
          <a:noFill/>
        </a:ln>
        <a:effectLst/>
      </dgm:spPr>
      <dgm:t>
        <a:bodyPr spcFirstLastPara="0" vert="horz" wrap="square" lIns="95250" tIns="95250" rIns="95250" bIns="95250" numCol="1" spcCol="1270" anchor="ctr" anchorCtr="0"/>
        <a:lstStyle/>
        <a:p>
          <a:pPr marL="0" lvl="0" indent="0" algn="ctr" defTabSz="1111250">
            <a:lnSpc>
              <a:spcPct val="90000"/>
            </a:lnSpc>
            <a:spcBef>
              <a:spcPct val="0"/>
            </a:spcBef>
            <a:spcAft>
              <a:spcPct val="35000"/>
            </a:spcAft>
            <a:buSzPts val="1000"/>
            <a:buFont typeface="Symbol" panose="05050102010706020507" pitchFamily="18" charset="2"/>
            <a:buNone/>
            <a:defRPr sz="2500" b="1" kern="1200">
              <a:solidFill>
                <a:prstClr val="black">
                  <a:hueOff val="0"/>
                  <a:satOff val="0"/>
                  <a:lumOff val="0"/>
                  <a:alphaOff val="0"/>
                </a:prstClr>
              </a:solidFill>
              <a:latin typeface="Aptos" panose="02110004020202020204"/>
              <a:ea typeface="+mn-ea"/>
              <a:cs typeface="+mn-cs"/>
            </a:defRPr>
          </a:pPr>
          <a:r>
            <a:rPr sz="1400"/>
            <a:t>Economic aid</a:t>
          </a:r>
        </a:p>
      </dgm:t>
    </dgm:pt>
    <dgm:pt modelId="{8F0ACCE3-03A9-4E60-83B9-BA50B9924397}" type="parTrans" cxnId="{B99145F9-322D-4A05-A090-97C6AB0CED03}">
      <dgm:prSet/>
      <dgm:spPr/>
      <dgm:t>
        <a:bodyPr/>
        <a:lstStyle/>
        <a:p>
          <a:endParaRPr/>
        </a:p>
      </dgm:t>
    </dgm:pt>
    <dgm:pt modelId="{C084E14F-1B95-4BAB-B2B8-E4841F3BBD49}" type="sibTrans" cxnId="{B99145F9-322D-4A05-A090-97C6AB0CED03}">
      <dgm:prSet/>
      <dgm:spPr/>
      <dgm:t>
        <a:bodyPr/>
        <a:lstStyle/>
        <a:p>
          <a:endParaRPr/>
        </a:p>
      </dgm:t>
    </dgm:pt>
    <dgm:pt modelId="{835B05F2-6D2E-45C2-8BB9-98D4DECC1D0F}">
      <dgm:prSet phldrT="[Texto]" custT="1"/>
      <dgm:spPr>
        <a:solidFill>
          <a:schemeClr val="accent1">
            <a:lumMod val="75000"/>
          </a:schemeClr>
        </a:solidFill>
      </dgm:spPr>
      <dgm:t>
        <a:bodyPr/>
        <a:lstStyle/>
        <a:p>
          <a:pPr>
            <a:buSzPts val="1000"/>
            <a:buFont typeface="Courier New" panose="02070309020205020404" pitchFamily="49" charset="0"/>
            <a:buChar char="o"/>
            <a:defRPr sz="1000"/>
          </a:pPr>
          <a:r>
            <a:rPr sz="1400"/>
            <a:t>Textbooks (one-size-fits-all and free application)</a:t>
          </a:r>
        </a:p>
      </dgm:t>
    </dgm:pt>
    <dgm:pt modelId="{F14119EF-FE33-4C9A-B6DA-C5D20DE0E88B}" type="parTrans" cxnId="{19A69CCF-B6B1-44E2-B551-9E1211AA2A39}">
      <dgm:prSet/>
      <dgm:spPr/>
      <dgm:t>
        <a:bodyPr/>
        <a:lstStyle/>
        <a:p>
          <a:endParaRPr/>
        </a:p>
      </dgm:t>
    </dgm:pt>
    <dgm:pt modelId="{9373BC12-A8C2-46DB-BFF9-267CDC33BABE}" type="sibTrans" cxnId="{19A69CCF-B6B1-44E2-B551-9E1211AA2A39}">
      <dgm:prSet/>
      <dgm:spPr/>
      <dgm:t>
        <a:bodyPr/>
        <a:lstStyle/>
        <a:p>
          <a:endParaRPr/>
        </a:p>
      </dgm:t>
    </dgm:pt>
    <dgm:pt modelId="{18B5B468-0AAD-4B99-B4C0-314AE96A50A8}">
      <dgm:prSet phldrT="[Texto]" custT="1"/>
      <dgm:spPr>
        <a:solidFill>
          <a:srgbClr val="156082">
            <a:tint val="40000"/>
            <a:hueOff val="0"/>
            <a:satOff val="0"/>
            <a:lumOff val="0"/>
            <a:alphaOff val="0"/>
          </a:srgbClr>
        </a:solidFill>
        <a:ln>
          <a:noFill/>
        </a:ln>
        <a:effectLst/>
      </dgm:spPr>
      <dgm:t>
        <a:bodyPr spcFirstLastPara="0" vert="horz" wrap="square" lIns="95250" tIns="95250" rIns="95250" bIns="95250" numCol="1" spcCol="1270" anchor="ctr" anchorCtr="0"/>
        <a:lstStyle/>
        <a:p>
          <a:pPr>
            <a:buSzPts val="1000"/>
            <a:buFont typeface="Symbol" panose="05050102010706020507" pitchFamily="18" charset="2"/>
            <a:buChar char=""/>
            <a:defRPr sz="2500" b="1" kern="1200"/>
          </a:pPr>
          <a:r>
            <a:rPr sz="1400">
              <a:latin typeface="Aptos" panose="02110004020202020204"/>
              <a:ea typeface="+mn-ea"/>
              <a:cs typeface="+mn-cs"/>
            </a:rPr>
            <a:t>Schooling</a:t>
          </a:r>
          <a:r>
            <a:rPr sz="1400"/>
            <a:t> and accommodation</a:t>
          </a:r>
          <a:endParaRPr sz="1400" kern="1200"/>
        </a:p>
      </dgm:t>
    </dgm:pt>
    <dgm:pt modelId="{659267D6-8430-46A2-B314-0FBFDF4574B6}" type="parTrans" cxnId="{7DCF39B4-2354-4271-8F86-A052F27E6B87}">
      <dgm:prSet/>
      <dgm:spPr/>
      <dgm:t>
        <a:bodyPr/>
        <a:lstStyle/>
        <a:p>
          <a:endParaRPr/>
        </a:p>
      </dgm:t>
    </dgm:pt>
    <dgm:pt modelId="{B390F71C-CE94-4097-AE2D-08DDA21FE408}" type="sibTrans" cxnId="{7DCF39B4-2354-4271-8F86-A052F27E6B87}">
      <dgm:prSet/>
      <dgm:spPr/>
      <dgm:t>
        <a:bodyPr/>
        <a:lstStyle/>
        <a:p>
          <a:endParaRPr/>
        </a:p>
      </dgm:t>
    </dgm:pt>
    <dgm:pt modelId="{FB0DA4C1-90A9-4B26-9D0B-493251B07AEF}">
      <dgm:prSet phldrT="[Texto]" custT="1"/>
      <dgm:spPr>
        <a:solidFill>
          <a:srgbClr val="156082">
            <a:tint val="40000"/>
            <a:hueOff val="0"/>
            <a:satOff val="0"/>
            <a:lumOff val="0"/>
            <a:alphaOff val="0"/>
          </a:srgbClr>
        </a:solidFill>
        <a:ln>
          <a:noFill/>
        </a:ln>
        <a:effectLst/>
      </dgm:spPr>
      <dgm:t>
        <a:bodyPr spcFirstLastPara="0" vert="horz" wrap="square" lIns="95250" tIns="95250" rIns="95250" bIns="95250" numCol="1" spcCol="1270" anchor="ctr" anchorCtr="0"/>
        <a:lstStyle/>
        <a:p>
          <a:pPr marL="0" lvl="0" indent="0" algn="ctr" defTabSz="1111250">
            <a:lnSpc>
              <a:spcPct val="90000"/>
            </a:lnSpc>
            <a:spcBef>
              <a:spcPct val="0"/>
            </a:spcBef>
            <a:spcAft>
              <a:spcPct val="35000"/>
            </a:spcAft>
            <a:buSzPts val="1000"/>
            <a:buFont typeface="Symbol" panose="05050102010706020507" pitchFamily="18" charset="2"/>
            <a:buNone/>
            <a:defRPr sz="2500" b="1" kern="1200">
              <a:solidFill>
                <a:prstClr val="black">
                  <a:hueOff val="0"/>
                  <a:satOff val="0"/>
                  <a:lumOff val="0"/>
                  <a:alphaOff val="0"/>
                </a:prstClr>
              </a:solidFill>
              <a:latin typeface="Aptos" panose="02110004020202020204"/>
              <a:ea typeface="+mn-ea"/>
              <a:cs typeface="+mn-cs"/>
            </a:defRPr>
          </a:pPr>
          <a:r>
            <a:rPr sz="1400"/>
            <a:t>Merit Fellowships</a:t>
          </a:r>
        </a:p>
      </dgm:t>
    </dgm:pt>
    <dgm:pt modelId="{A088DA2A-1835-4F1B-9490-766DC8FE1096}" type="parTrans" cxnId="{4B909A1C-4F51-42C2-9B6C-C85533D70FFD}">
      <dgm:prSet/>
      <dgm:spPr/>
      <dgm:t>
        <a:bodyPr/>
        <a:lstStyle/>
        <a:p>
          <a:endParaRPr/>
        </a:p>
      </dgm:t>
    </dgm:pt>
    <dgm:pt modelId="{8A3BF26B-5289-42F2-986B-3386C50DD5AD}" type="sibTrans" cxnId="{4B909A1C-4F51-42C2-9B6C-C85533D70FFD}">
      <dgm:prSet/>
      <dgm:spPr/>
      <dgm:t>
        <a:bodyPr/>
        <a:lstStyle/>
        <a:p>
          <a:endParaRPr/>
        </a:p>
      </dgm:t>
    </dgm:pt>
    <dgm:pt modelId="{9234D953-911A-49FD-8DA5-45AFC557BBAD}">
      <dgm:prSet phldrT="[Texto]" custT="1"/>
      <dgm:spPr>
        <a:solidFill>
          <a:schemeClr val="accent1">
            <a:lumMod val="75000"/>
          </a:schemeClr>
        </a:solidFill>
      </dgm:spPr>
      <dgm:t>
        <a:bodyPr/>
        <a:lstStyle/>
        <a:p>
          <a:pPr>
            <a:buSzPts val="1000"/>
            <a:buFont typeface="Courier New" panose="02070309020205020404" pitchFamily="49" charset="0"/>
            <a:buChar char="o"/>
            <a:defRPr sz="1000"/>
          </a:pPr>
          <a:r>
            <a:rPr sz="1400"/>
            <a:t>For secondary school pupils with relevant school achievement and in need of economic situation (b or b)</a:t>
          </a:r>
        </a:p>
      </dgm:t>
    </dgm:pt>
    <dgm:pt modelId="{D04C66DE-DB0A-4B18-9ED1-A0D9DF374B1B}" type="parTrans" cxnId="{F2977189-A94A-4821-89DB-D3A6E9361F22}">
      <dgm:prSet/>
      <dgm:spPr/>
      <dgm:t>
        <a:bodyPr/>
        <a:lstStyle/>
        <a:p>
          <a:endParaRPr/>
        </a:p>
      </dgm:t>
    </dgm:pt>
    <dgm:pt modelId="{D33F6AE4-2E45-4EE4-A054-58D152BB1E2C}" type="sibTrans" cxnId="{F2977189-A94A-4821-89DB-D3A6E9361F22}">
      <dgm:prSet/>
      <dgm:spPr/>
      <dgm:t>
        <a:bodyPr/>
        <a:lstStyle/>
        <a:p>
          <a:endParaRPr/>
        </a:p>
      </dgm:t>
    </dgm:pt>
    <dgm:pt modelId="{1F5E1CC3-EC08-4D3B-81EE-AF40AEE85777}">
      <dgm:prSet phldrT="[Texto]" phldr="0" custT="1"/>
      <dgm:spPr>
        <a:solidFill>
          <a:srgbClr val="156082">
            <a:tint val="40000"/>
            <a:hueOff val="0"/>
            <a:satOff val="0"/>
            <a:lumOff val="0"/>
            <a:alphaOff val="0"/>
          </a:srgbClr>
        </a:solidFill>
        <a:ln>
          <a:noFill/>
        </a:ln>
        <a:effectLst/>
      </dgm:spPr>
      <dgm:t>
        <a:bodyPr spcFirstLastPara="0" vert="horz" wrap="square" lIns="95250" tIns="95250" rIns="95250" bIns="95250" numCol="1" spcCol="1270" anchor="ctr" anchorCtr="0"/>
        <a:lstStyle/>
        <a:p>
          <a:pPr marL="0" lvl="0" indent="0" algn="ctr" defTabSz="1111250">
            <a:lnSpc>
              <a:spcPct val="90000"/>
            </a:lnSpc>
            <a:spcBef>
              <a:spcPct val="0"/>
            </a:spcBef>
            <a:spcAft>
              <a:spcPct val="35000"/>
            </a:spcAft>
            <a:buSzPts val="1000"/>
            <a:buFont typeface="Symbol" panose="05050102010706020507" pitchFamily="18" charset="2"/>
            <a:buNone/>
            <a:defRPr sz="2500" b="1" kern="1200">
              <a:solidFill>
                <a:prstClr val="black">
                  <a:hueOff val="0"/>
                  <a:satOff val="0"/>
                  <a:lumOff val="0"/>
                  <a:alphaOff val="0"/>
                </a:prstClr>
              </a:solidFill>
              <a:latin typeface="Aptos" panose="02110004020202020204"/>
              <a:ea typeface="+mn-ea"/>
              <a:cs typeface="+mn-cs"/>
            </a:defRPr>
          </a:pPr>
          <a:r>
            <a:rPr sz="1400"/>
            <a:t>School Insurance </a:t>
          </a:r>
        </a:p>
      </dgm:t>
    </dgm:pt>
    <dgm:pt modelId="{F551DE4F-A777-46DC-8EE9-6D0626D2C833}" type="parTrans" cxnId="{9010FB37-6939-45C3-A08B-EC16CEDC67ED}">
      <dgm:prSet/>
      <dgm:spPr/>
      <dgm:t>
        <a:bodyPr/>
        <a:lstStyle/>
        <a:p>
          <a:endParaRPr/>
        </a:p>
      </dgm:t>
    </dgm:pt>
    <dgm:pt modelId="{EBA917EB-ACCA-4591-9ECB-CB5966C1C980}" type="sibTrans" cxnId="{9010FB37-6939-45C3-A08B-EC16CEDC67ED}">
      <dgm:prSet/>
      <dgm:spPr/>
      <dgm:t>
        <a:bodyPr/>
        <a:lstStyle/>
        <a:p>
          <a:endParaRPr/>
        </a:p>
      </dgm:t>
    </dgm:pt>
    <dgm:pt modelId="{31DEF7E0-AE11-46D7-BCD8-DBA1ADD03FA9}">
      <dgm:prSet phldrT="[Texto]" phldr="0" custT="1"/>
      <dgm:spPr>
        <a:solidFill>
          <a:schemeClr val="accent1">
            <a:lumMod val="75000"/>
          </a:schemeClr>
        </a:solidFill>
      </dgm:spPr>
      <dgm:t>
        <a:bodyPr/>
        <a:lstStyle/>
        <a:p>
          <a:pPr>
            <a:buSzPts val="1000"/>
            <a:buFont typeface="Courier New" panose="02070309020205020404" pitchFamily="49" charset="0"/>
            <a:buChar char="o"/>
            <a:defRPr sz="1000"/>
          </a:pPr>
          <a:r>
            <a:rPr sz="1400"/>
            <a:t>Transportation to students living at a certain distance from school</a:t>
          </a:r>
        </a:p>
      </dgm:t>
    </dgm:pt>
    <dgm:pt modelId="{16FD811F-E3A5-499A-BD12-71ED63E97850}" type="parTrans" cxnId="{7AF57563-2388-405C-9434-E84BE8DFB12F}">
      <dgm:prSet/>
      <dgm:spPr/>
      <dgm:t>
        <a:bodyPr/>
        <a:lstStyle/>
        <a:p>
          <a:endParaRPr/>
        </a:p>
      </dgm:t>
    </dgm:pt>
    <dgm:pt modelId="{648F12CC-F6C5-4ED2-A580-30D9171CB109}" type="sibTrans" cxnId="{7AF57563-2388-405C-9434-E84BE8DFB12F}">
      <dgm:prSet/>
      <dgm:spPr/>
      <dgm:t>
        <a:bodyPr/>
        <a:lstStyle/>
        <a:p>
          <a:endParaRPr/>
        </a:p>
      </dgm:t>
    </dgm:pt>
    <dgm:pt modelId="{3774653E-63E1-46AD-94AE-CD4FAB931337}">
      <dgm:prSet phldrT="[Texto]" phldr="0" custT="1"/>
      <dgm:spPr>
        <a:solidFill>
          <a:schemeClr val="accent1">
            <a:lumMod val="75000"/>
          </a:schemeClr>
        </a:solidFill>
      </dgm:spPr>
      <dgm:t>
        <a:bodyPr/>
        <a:lstStyle/>
        <a:p>
          <a:pPr>
            <a:buSzPts val="1000"/>
            <a:buFont typeface="Wingdings" panose="05000000000000000000" pitchFamily="2" charset="2"/>
            <a:buChar char=""/>
            <a:defRPr sz="1000"/>
          </a:pPr>
          <a:r>
            <a:rPr sz="1200"/>
            <a:t>Medical care and medicines.</a:t>
          </a:r>
          <a:endParaRPr sz="1200" b="0"/>
        </a:p>
      </dgm:t>
    </dgm:pt>
    <dgm:pt modelId="{7DC2759A-F0FB-4F93-9237-7D207D5FA6C4}" type="parTrans" cxnId="{0E842AAC-59AC-432E-BC6C-AF40D6992FCF}">
      <dgm:prSet/>
      <dgm:spPr/>
      <dgm:t>
        <a:bodyPr/>
        <a:lstStyle/>
        <a:p>
          <a:endParaRPr/>
        </a:p>
      </dgm:t>
    </dgm:pt>
    <dgm:pt modelId="{45ED02BB-93FA-4F86-9A5B-E040EE09F478}" type="sibTrans" cxnId="{0E842AAC-59AC-432E-BC6C-AF40D6992FCF}">
      <dgm:prSet/>
      <dgm:spPr/>
      <dgm:t>
        <a:bodyPr/>
        <a:lstStyle/>
        <a:p>
          <a:endParaRPr/>
        </a:p>
      </dgm:t>
    </dgm:pt>
    <dgm:pt modelId="{BBC4720F-8843-44C2-9D2B-DBFC30E561F5}">
      <dgm:prSet custT="1"/>
      <dgm:spPr>
        <a:solidFill>
          <a:schemeClr val="accent1">
            <a:lumMod val="75000"/>
          </a:schemeClr>
        </a:solidFill>
      </dgm:spPr>
      <dgm:t>
        <a:bodyPr/>
        <a:lstStyle/>
        <a:p>
          <a:pPr>
            <a:buSzPts val="1000"/>
            <a:buFont typeface="Courier New" panose="02070309020205020404" pitchFamily="49" charset="0"/>
            <a:buChar char="o"/>
            <a:defRPr sz="1000"/>
          </a:pPr>
          <a:r>
            <a:rPr lang="en-US" sz="1400"/>
            <a:t>School milk </a:t>
          </a:r>
          <a:endParaRPr sz="1400"/>
        </a:p>
      </dgm:t>
    </dgm:pt>
    <dgm:pt modelId="{D53E8B3F-5869-43AD-A6B1-537FE1D5151A}" type="parTrans" cxnId="{8ADBFE72-22D4-4E99-98DA-F82BCB9A1846}">
      <dgm:prSet/>
      <dgm:spPr/>
      <dgm:t>
        <a:bodyPr/>
        <a:lstStyle/>
        <a:p>
          <a:endParaRPr/>
        </a:p>
      </dgm:t>
    </dgm:pt>
    <dgm:pt modelId="{4AFC3E5E-13A5-49BC-8018-31D7A862DDFB}" type="sibTrans" cxnId="{8ADBFE72-22D4-4E99-98DA-F82BCB9A1846}">
      <dgm:prSet/>
      <dgm:spPr/>
      <dgm:t>
        <a:bodyPr/>
        <a:lstStyle/>
        <a:p>
          <a:endParaRPr/>
        </a:p>
      </dgm:t>
    </dgm:pt>
    <dgm:pt modelId="{F046E632-259D-4D4E-9F64-1EC95D25D96E}">
      <dgm:prSet custT="1"/>
      <dgm:spPr>
        <a:solidFill>
          <a:schemeClr val="accent1">
            <a:lumMod val="75000"/>
          </a:schemeClr>
        </a:solidFill>
      </dgm:spPr>
      <dgm:t>
        <a:bodyPr/>
        <a:lstStyle/>
        <a:p>
          <a:pPr>
            <a:buSzPts val="1000"/>
            <a:buFont typeface="Courier New" panose="02070309020205020404" pitchFamily="49" charset="0"/>
            <a:buChar char="o"/>
            <a:defRPr sz="1000"/>
          </a:pPr>
          <a:r>
            <a:rPr sz="1400"/>
            <a:t>School material (bucket A and Scottish B)</a:t>
          </a:r>
        </a:p>
      </dgm:t>
    </dgm:pt>
    <dgm:pt modelId="{8513849D-BE15-4555-BBC7-E0D59C43C076}" type="parTrans" cxnId="{2758D31E-5101-4839-8BA6-DA8E5C25C8DD}">
      <dgm:prSet/>
      <dgm:spPr/>
      <dgm:t>
        <a:bodyPr/>
        <a:lstStyle/>
        <a:p>
          <a:endParaRPr/>
        </a:p>
      </dgm:t>
    </dgm:pt>
    <dgm:pt modelId="{1DE55D76-FAD4-4E9E-A5F6-4C8C48B26916}" type="sibTrans" cxnId="{2758D31E-5101-4839-8BA6-DA8E5C25C8DD}">
      <dgm:prSet/>
      <dgm:spPr/>
      <dgm:t>
        <a:bodyPr/>
        <a:lstStyle/>
        <a:p>
          <a:endParaRPr/>
        </a:p>
      </dgm:t>
    </dgm:pt>
    <dgm:pt modelId="{EEF8D943-6564-4EDA-A2E0-63E4F07DF78D}">
      <dgm:prSet custT="1"/>
      <dgm:spPr>
        <a:solidFill>
          <a:schemeClr val="accent1">
            <a:lumMod val="75000"/>
          </a:schemeClr>
        </a:solidFill>
      </dgm:spPr>
      <dgm:t>
        <a:bodyPr/>
        <a:lstStyle/>
        <a:p>
          <a:pPr>
            <a:buSzPts val="1000"/>
            <a:buFont typeface="Courier New" panose="02070309020205020404" pitchFamily="49" charset="0"/>
            <a:buChar char="o"/>
            <a:defRPr sz="1000"/>
          </a:pPr>
          <a:r>
            <a:rPr sz="1400"/>
            <a:t>Study visits (bucket A and Scottish B)</a:t>
          </a:r>
        </a:p>
      </dgm:t>
    </dgm:pt>
    <dgm:pt modelId="{C1034FAC-04A2-4BB2-BB48-E51C426A6D7F}" type="parTrans" cxnId="{DCC73F4F-2EEB-4965-8159-5CA8F7B8A4A0}">
      <dgm:prSet/>
      <dgm:spPr/>
      <dgm:t>
        <a:bodyPr/>
        <a:lstStyle/>
        <a:p>
          <a:endParaRPr/>
        </a:p>
      </dgm:t>
    </dgm:pt>
    <dgm:pt modelId="{90AE3B38-639D-4599-8781-A4D2F7FA3477}" type="sibTrans" cxnId="{DCC73F4F-2EEB-4965-8159-5CA8F7B8A4A0}">
      <dgm:prSet/>
      <dgm:spPr/>
      <dgm:t>
        <a:bodyPr/>
        <a:lstStyle/>
        <a:p>
          <a:endParaRPr/>
        </a:p>
      </dgm:t>
    </dgm:pt>
    <dgm:pt modelId="{6E47947F-81BA-4F50-83BC-6B31503A17FF}">
      <dgm:prSet phldrT="[Texto]" phldr="0" custT="1"/>
      <dgm:spPr>
        <a:solidFill>
          <a:schemeClr val="accent1">
            <a:lumMod val="75000"/>
          </a:schemeClr>
        </a:solidFill>
      </dgm:spPr>
      <dgm:t>
        <a:bodyPr/>
        <a:lstStyle/>
        <a:p>
          <a:pPr>
            <a:buSzPts val="1000"/>
            <a:buFont typeface="Courier New" panose="02070309020205020404" pitchFamily="49" charset="0"/>
            <a:buChar char="o"/>
            <a:defRPr sz="1000"/>
          </a:pPr>
          <a:r>
            <a:rPr sz="1400"/>
            <a:t>Transporting to students with specific needs</a:t>
          </a:r>
        </a:p>
      </dgm:t>
    </dgm:pt>
    <dgm:pt modelId="{CE09D1D7-F071-4167-A3F6-1F8FF5A2E1F1}" type="parTrans" cxnId="{1D7EC6B1-48CF-457C-8169-99547B235C13}">
      <dgm:prSet/>
      <dgm:spPr/>
      <dgm:t>
        <a:bodyPr/>
        <a:lstStyle/>
        <a:p>
          <a:endParaRPr/>
        </a:p>
      </dgm:t>
    </dgm:pt>
    <dgm:pt modelId="{504CF2CA-BE25-4EAB-95ED-69B9D53EDE41}" type="sibTrans" cxnId="{1D7EC6B1-48CF-457C-8169-99547B235C13}">
      <dgm:prSet/>
      <dgm:spPr/>
      <dgm:t>
        <a:bodyPr/>
        <a:lstStyle/>
        <a:p>
          <a:endParaRPr/>
        </a:p>
      </dgm:t>
    </dgm:pt>
    <dgm:pt modelId="{5DEC8206-D5E5-4943-A7FA-4373FC12AA29}">
      <dgm:prSet phldrT="[Texto]" phldr="0" custT="1"/>
      <dgm:spPr>
        <a:solidFill>
          <a:schemeClr val="accent1">
            <a:lumMod val="75000"/>
          </a:schemeClr>
        </a:solidFill>
      </dgm:spPr>
      <dgm:t>
        <a:bodyPr/>
        <a:lstStyle/>
        <a:p>
          <a:pPr>
            <a:buSzPts val="1000"/>
            <a:buFont typeface="Courier New" panose="02070309020205020404" pitchFamily="49" charset="0"/>
            <a:buChar char="o"/>
            <a:defRPr sz="1000"/>
          </a:pPr>
          <a:r>
            <a:rPr sz="1400"/>
            <a:t>Housing support for secondary school students</a:t>
          </a:r>
        </a:p>
      </dgm:t>
    </dgm:pt>
    <dgm:pt modelId="{FE66156D-8AF5-444B-8DFF-D4D6D45BB18D}" type="parTrans" cxnId="{A4BCC7D3-D9BB-4A4F-9933-2F3EA2AF3E9D}">
      <dgm:prSet/>
      <dgm:spPr/>
      <dgm:t>
        <a:bodyPr/>
        <a:lstStyle/>
        <a:p>
          <a:endParaRPr/>
        </a:p>
      </dgm:t>
    </dgm:pt>
    <dgm:pt modelId="{226AD660-33A9-4669-8450-C27D149B3A53}" type="sibTrans" cxnId="{A4BCC7D3-D9BB-4A4F-9933-2F3EA2AF3E9D}">
      <dgm:prSet/>
      <dgm:spPr/>
      <dgm:t>
        <a:bodyPr/>
        <a:lstStyle/>
        <a:p>
          <a:endParaRPr/>
        </a:p>
      </dgm:t>
    </dgm:pt>
    <dgm:pt modelId="{8B7AA9D0-ECE3-469E-AF05-AC9B2ED11830}">
      <dgm:prSet phldrT="[Texto]" phldr="0" custT="1"/>
      <dgm:spPr>
        <a:solidFill>
          <a:schemeClr val="accent1">
            <a:lumMod val="75000"/>
          </a:schemeClr>
        </a:solidFill>
      </dgm:spPr>
      <dgm:t>
        <a:bodyPr/>
        <a:lstStyle/>
        <a:p>
          <a:pPr>
            <a:buSzPts val="1000"/>
            <a:buFont typeface="Wingdings" panose="05000000000000000000" pitchFamily="2" charset="2"/>
            <a:buChar char=""/>
            <a:defRPr sz="1000"/>
          </a:pPr>
          <a:r>
            <a:rPr sz="1200"/>
            <a:t>Transport, accommodation, food</a:t>
          </a:r>
          <a:endParaRPr sz="1200" b="0"/>
        </a:p>
      </dgm:t>
    </dgm:pt>
    <dgm:pt modelId="{2A825459-F72A-4579-BC37-04FF3648CF27}" type="parTrans" cxnId="{1E841CEA-68B5-46D0-B0F8-5F1899DD47C7}">
      <dgm:prSet/>
      <dgm:spPr/>
      <dgm:t>
        <a:bodyPr/>
        <a:lstStyle/>
        <a:p>
          <a:endParaRPr/>
        </a:p>
      </dgm:t>
    </dgm:pt>
    <dgm:pt modelId="{E550C907-C073-4185-B701-7D338229DEF2}" type="sibTrans" cxnId="{1E841CEA-68B5-46D0-B0F8-5F1899DD47C7}">
      <dgm:prSet/>
      <dgm:spPr/>
      <dgm:t>
        <a:bodyPr/>
        <a:lstStyle/>
        <a:p>
          <a:endParaRPr/>
        </a:p>
      </dgm:t>
    </dgm:pt>
    <dgm:pt modelId="{310E0770-E78D-4B4E-B357-CA73F0337DCC}">
      <dgm:prSet phldrT="[Texto]" phldr="0" custT="1"/>
      <dgm:spPr>
        <a:solidFill>
          <a:schemeClr val="accent1">
            <a:lumMod val="75000"/>
          </a:schemeClr>
        </a:solidFill>
      </dgm:spPr>
      <dgm:t>
        <a:bodyPr/>
        <a:lstStyle/>
        <a:p>
          <a:pPr>
            <a:buSzPts val="1000"/>
            <a:buFont typeface="Wingdings" panose="05000000000000000000" pitchFamily="2" charset="2"/>
            <a:buChar char=""/>
            <a:defRPr sz="1000"/>
          </a:pPr>
          <a:r>
            <a:rPr sz="1200"/>
            <a:t>Protes/technical aid</a:t>
          </a:r>
          <a:endParaRPr sz="1200" b="0"/>
        </a:p>
      </dgm:t>
    </dgm:pt>
    <dgm:pt modelId="{6AF2EEBF-C784-4C0C-A180-95154E253762}" type="parTrans" cxnId="{5AB12B52-8FD4-435E-8F92-B0341FE1027F}">
      <dgm:prSet/>
      <dgm:spPr/>
      <dgm:t>
        <a:bodyPr/>
        <a:lstStyle/>
        <a:p>
          <a:endParaRPr/>
        </a:p>
      </dgm:t>
    </dgm:pt>
    <dgm:pt modelId="{EA9C7DAD-FFE5-44C8-9DA3-01882BDA53C2}" type="sibTrans" cxnId="{5AB12B52-8FD4-435E-8F92-B0341FE1027F}">
      <dgm:prSet/>
      <dgm:spPr/>
      <dgm:t>
        <a:bodyPr/>
        <a:lstStyle/>
        <a:p>
          <a:endParaRPr/>
        </a:p>
      </dgm:t>
    </dgm:pt>
    <dgm:pt modelId="{C6EA9185-7116-4663-BCBB-6EA4323F46C0}">
      <dgm:prSet phldrT="[Texto]" phldr="0" custT="1"/>
      <dgm:spPr>
        <a:solidFill>
          <a:schemeClr val="accent1">
            <a:lumMod val="75000"/>
          </a:schemeClr>
        </a:solidFill>
      </dgm:spPr>
      <dgm:t>
        <a:bodyPr/>
        <a:lstStyle/>
        <a:p>
          <a:pPr>
            <a:buSzPts val="1000"/>
            <a:buFont typeface="Wingdings" panose="05000000000000000000" pitchFamily="2" charset="2"/>
            <a:buChar char=""/>
            <a:defRPr sz="1000"/>
          </a:pPr>
          <a:r>
            <a:rPr sz="1200"/>
            <a:t>Compensation</a:t>
          </a:r>
          <a:endParaRPr sz="1200" b="0"/>
        </a:p>
      </dgm:t>
    </dgm:pt>
    <dgm:pt modelId="{91EA79A7-5349-45BB-B36A-C8AE7CC93F73}" type="parTrans" cxnId="{FCF2057D-9C41-4133-B622-599CDC8655F8}">
      <dgm:prSet/>
      <dgm:spPr/>
      <dgm:t>
        <a:bodyPr/>
        <a:lstStyle/>
        <a:p>
          <a:endParaRPr/>
        </a:p>
      </dgm:t>
    </dgm:pt>
    <dgm:pt modelId="{FB92C446-260C-4A78-B255-918FCC271D77}" type="sibTrans" cxnId="{FCF2057D-9C41-4133-B622-599CDC8655F8}">
      <dgm:prSet/>
      <dgm:spPr/>
      <dgm:t>
        <a:bodyPr/>
        <a:lstStyle/>
        <a:p>
          <a:endParaRPr/>
        </a:p>
      </dgm:t>
    </dgm:pt>
    <dgm:pt modelId="{C63A01DB-AFFD-4345-8924-ED6DCF383DD9}">
      <dgm:prSet custT="1"/>
      <dgm:spPr/>
      <dgm:t>
        <a:bodyPr/>
        <a:lstStyle/>
        <a:p>
          <a:pPr>
            <a:defRPr b="1"/>
          </a:pPr>
          <a:r>
            <a:rPr sz="1400"/>
            <a:t>Food support</a:t>
          </a:r>
        </a:p>
      </dgm:t>
    </dgm:pt>
    <dgm:pt modelId="{2BA964B7-FBC4-409B-81D7-C19114156582}" type="parTrans" cxnId="{6CA40194-2777-4F5C-A95C-77D183341425}">
      <dgm:prSet/>
      <dgm:spPr/>
      <dgm:t>
        <a:bodyPr/>
        <a:lstStyle/>
        <a:p>
          <a:endParaRPr/>
        </a:p>
      </dgm:t>
    </dgm:pt>
    <dgm:pt modelId="{3C70C290-9ED8-4CB3-BAB4-A8FA7F1B3F30}" type="sibTrans" cxnId="{6CA40194-2777-4F5C-A95C-77D183341425}">
      <dgm:prSet/>
      <dgm:spPr/>
      <dgm:t>
        <a:bodyPr/>
        <a:lstStyle/>
        <a:p>
          <a:endParaRPr/>
        </a:p>
      </dgm:t>
    </dgm:pt>
    <dgm:pt modelId="{C9E57161-59B9-4BA2-8FE5-E827756AD6A6}">
      <dgm:prSet phldrT="[Texto]" phldr="0" custT="1"/>
      <dgm:spPr>
        <a:solidFill>
          <a:schemeClr val="accent1">
            <a:lumMod val="75000"/>
          </a:schemeClr>
        </a:solidFill>
      </dgm:spPr>
      <dgm:t>
        <a:bodyPr/>
        <a:lstStyle/>
        <a:p>
          <a:pPr>
            <a:buSzPts val="1000"/>
            <a:buFont typeface="Wingdings" panose="05000000000000000000" pitchFamily="2" charset="2"/>
            <a:buChar char=""/>
            <a:defRPr sz="1000"/>
          </a:pPr>
          <a:r>
            <a:rPr sz="1200"/>
            <a:t>Damage to third parties</a:t>
          </a:r>
          <a:endParaRPr sz="1200" b="0"/>
        </a:p>
      </dgm:t>
    </dgm:pt>
    <dgm:pt modelId="{93E62649-46BB-42E5-95DF-11B6A581D79D}" type="parTrans" cxnId="{E4893142-1635-480D-A073-570D89EEB254}">
      <dgm:prSet/>
      <dgm:spPr/>
      <dgm:t>
        <a:bodyPr/>
        <a:lstStyle/>
        <a:p>
          <a:endParaRPr/>
        </a:p>
      </dgm:t>
    </dgm:pt>
    <dgm:pt modelId="{F47BD9DE-2DEC-4E27-A956-022D03C8060D}" type="sibTrans" cxnId="{E4893142-1635-480D-A073-570D89EEB254}">
      <dgm:prSet/>
      <dgm:spPr/>
      <dgm:t>
        <a:bodyPr/>
        <a:lstStyle/>
        <a:p>
          <a:endParaRPr/>
        </a:p>
      </dgm:t>
    </dgm:pt>
    <dgm:pt modelId="{B3484400-0C85-45F1-840F-3921DA47714E}">
      <dgm:prSet phldrT="[Texto]" phldr="0" custT="1"/>
      <dgm:spPr>
        <a:solidFill>
          <a:schemeClr val="accent1">
            <a:lumMod val="75000"/>
          </a:schemeClr>
        </a:solidFill>
      </dgm:spPr>
      <dgm:t>
        <a:bodyPr/>
        <a:lstStyle/>
        <a:p>
          <a:pPr>
            <a:buSzPts val="1000"/>
            <a:buFont typeface="Wingdings" panose="05000000000000000000" pitchFamily="2" charset="2"/>
            <a:buChar char=""/>
            <a:defRPr sz="1000"/>
          </a:pPr>
          <a:r>
            <a:rPr sz="1200"/>
            <a:t>Funeral expenditure</a:t>
          </a:r>
          <a:endParaRPr sz="1200" b="0"/>
        </a:p>
      </dgm:t>
    </dgm:pt>
    <dgm:pt modelId="{C4B1DC9A-30C9-4F5C-8498-790741E70684}" type="parTrans" cxnId="{4894FB22-B153-4170-9AB6-AFB9CF3BAA56}">
      <dgm:prSet/>
      <dgm:spPr/>
      <dgm:t>
        <a:bodyPr/>
        <a:lstStyle/>
        <a:p>
          <a:endParaRPr/>
        </a:p>
      </dgm:t>
    </dgm:pt>
    <dgm:pt modelId="{34069113-04CD-4AF8-86F9-383E56D72A9C}" type="sibTrans" cxnId="{4894FB22-B153-4170-9AB6-AFB9CF3BAA56}">
      <dgm:prSet/>
      <dgm:spPr/>
      <dgm:t>
        <a:bodyPr/>
        <a:lstStyle/>
        <a:p>
          <a:endParaRPr/>
        </a:p>
      </dgm:t>
    </dgm:pt>
    <dgm:pt modelId="{AA3875A3-89C4-4412-99E0-3DCBA3BB6152}">
      <dgm:prSet phldr="0"/>
      <dgm:spPr/>
      <dgm:t>
        <a:bodyPr/>
        <a:lstStyle/>
        <a:p>
          <a:r>
            <a:rPr lang="en-US" sz="1400">
              <a:latin typeface="Calibri"/>
              <a:ea typeface="Calibri"/>
              <a:cs typeface="Calibri"/>
            </a:rPr>
            <a:t>(pre-primary and 1st cycle)</a:t>
          </a:r>
        </a:p>
      </dgm:t>
    </dgm:pt>
    <dgm:pt modelId="{A31A404C-C346-48BC-B68C-DE4B49A26B47}" type="parTrans" cxnId="{D4ED31B6-D66D-4148-A880-C27688EC0E13}">
      <dgm:prSet/>
      <dgm:spPr/>
    </dgm:pt>
    <dgm:pt modelId="{62575B58-5B05-4F41-8CE6-846CFA3BA6CA}" type="sibTrans" cxnId="{D4ED31B6-D66D-4148-A880-C27688EC0E13}">
      <dgm:prSet/>
      <dgm:spPr/>
    </dgm:pt>
    <dgm:pt modelId="{414F6726-1F7C-40D5-A3C8-5F2AEC1EA5F5}" type="pres">
      <dgm:prSet presAssocID="{8807E325-1334-4252-9E64-2CC2E8E333D7}" presName="theList" presStyleCnt="0">
        <dgm:presLayoutVars>
          <dgm:dir/>
          <dgm:animLvl val="lvl"/>
          <dgm:resizeHandles val="exact"/>
        </dgm:presLayoutVars>
      </dgm:prSet>
      <dgm:spPr/>
    </dgm:pt>
    <dgm:pt modelId="{424B4FD8-DD2F-4724-9074-7E8DC3B5808F}" type="pres">
      <dgm:prSet presAssocID="{C63A01DB-AFFD-4345-8924-ED6DCF383DD9}" presName="compNode" presStyleCnt="0"/>
      <dgm:spPr/>
    </dgm:pt>
    <dgm:pt modelId="{CD8233DB-D134-45FE-95C9-A7E5471BA819}" type="pres">
      <dgm:prSet presAssocID="{C63A01DB-AFFD-4345-8924-ED6DCF383DD9}" presName="aNode" presStyleLbl="bgShp" presStyleIdx="0" presStyleCnt="5"/>
      <dgm:spPr/>
    </dgm:pt>
    <dgm:pt modelId="{FBDCBE96-B66E-43A3-A2FF-CF7E7AC22748}" type="pres">
      <dgm:prSet presAssocID="{C63A01DB-AFFD-4345-8924-ED6DCF383DD9}" presName="textNode" presStyleLbl="bgShp" presStyleIdx="0" presStyleCnt="5"/>
      <dgm:spPr/>
    </dgm:pt>
    <dgm:pt modelId="{E2683B70-9EA7-4138-B637-CD1167E632CC}" type="pres">
      <dgm:prSet presAssocID="{C63A01DB-AFFD-4345-8924-ED6DCF383DD9}" presName="compChildNode" presStyleCnt="0"/>
      <dgm:spPr/>
    </dgm:pt>
    <dgm:pt modelId="{E959CF2E-3462-430F-A63E-472A3E1C13DD}" type="pres">
      <dgm:prSet presAssocID="{C63A01DB-AFFD-4345-8924-ED6DCF383DD9}" presName="theInnerList" presStyleCnt="0"/>
      <dgm:spPr/>
    </dgm:pt>
    <dgm:pt modelId="{D438A77D-5812-49A1-80E7-CA3E7A3F1733}" type="pres">
      <dgm:prSet presAssocID="{1F5CD6AA-B034-4488-A538-EA42A1E1C0C3}" presName="childNode" presStyleLbl="node1" presStyleIdx="0" presStyleCnt="16" custScaleX="108984">
        <dgm:presLayoutVars>
          <dgm:bulletEnabled val="1"/>
        </dgm:presLayoutVars>
      </dgm:prSet>
      <dgm:spPr/>
    </dgm:pt>
    <dgm:pt modelId="{DB8A829D-18B8-4624-8E3D-D6CE80E658D3}" type="pres">
      <dgm:prSet presAssocID="{1F5CD6AA-B034-4488-A538-EA42A1E1C0C3}" presName="aSpace2" presStyleCnt="0"/>
      <dgm:spPr/>
    </dgm:pt>
    <dgm:pt modelId="{AFFA1674-5C66-40BB-A59C-9F9C9EEBBDC7}" type="pres">
      <dgm:prSet presAssocID="{BBC4720F-8843-44C2-9D2B-DBFC30E561F5}" presName="childNode" presStyleLbl="node1" presStyleIdx="1" presStyleCnt="16" custScaleX="99902">
        <dgm:presLayoutVars>
          <dgm:bulletEnabled val="1"/>
        </dgm:presLayoutVars>
      </dgm:prSet>
      <dgm:spPr/>
    </dgm:pt>
    <dgm:pt modelId="{F3AF6235-5349-4CC8-83AD-BE92D8DEAF5E}" type="pres">
      <dgm:prSet presAssocID="{BBC4720F-8843-44C2-9D2B-DBFC30E561F5}" presName="aSpace2" presStyleCnt="0"/>
      <dgm:spPr/>
    </dgm:pt>
    <dgm:pt modelId="{42E5E929-4DDF-481A-85FF-1416914E9712}" type="pres">
      <dgm:prSet presAssocID="{AA3875A3-89C4-4412-99E0-3DCBA3BB6152}" presName="childNode" presStyleLbl="node1" presStyleIdx="2" presStyleCnt="16">
        <dgm:presLayoutVars>
          <dgm:bulletEnabled val="1"/>
        </dgm:presLayoutVars>
      </dgm:prSet>
      <dgm:spPr/>
    </dgm:pt>
    <dgm:pt modelId="{E2BB7BF2-2EE5-44C6-B56A-DADACBC82276}" type="pres">
      <dgm:prSet presAssocID="{C63A01DB-AFFD-4345-8924-ED6DCF383DD9}" presName="aSpace" presStyleCnt="0"/>
      <dgm:spPr/>
    </dgm:pt>
    <dgm:pt modelId="{D3F9C256-BFF5-416F-ACED-4AAD1A3B886A}" type="pres">
      <dgm:prSet presAssocID="{ABFC2A91-A104-4EB7-B504-B67D4C8C888F}" presName="compNode" presStyleCnt="0"/>
      <dgm:spPr/>
    </dgm:pt>
    <dgm:pt modelId="{27E564F3-BCF1-4CAE-A8EC-B9B9EEF8860C}" type="pres">
      <dgm:prSet presAssocID="{ABFC2A91-A104-4EB7-B504-B67D4C8C888F}" presName="aNode" presStyleLbl="bgShp" presStyleIdx="1" presStyleCnt="5"/>
      <dgm:spPr>
        <a:xfrm>
          <a:off x="2136237" y="0"/>
          <a:ext cx="1981944" cy="4351338"/>
        </a:xfrm>
        <a:prstGeom prst="roundRect">
          <a:avLst>
            <a:gd name="adj" fmla="val 10000"/>
          </a:avLst>
        </a:prstGeom>
      </dgm:spPr>
    </dgm:pt>
    <dgm:pt modelId="{67CCDF71-CF4B-4861-A7EA-AFAB877DCF41}" type="pres">
      <dgm:prSet presAssocID="{ABFC2A91-A104-4EB7-B504-B67D4C8C888F}" presName="textNode" presStyleLbl="bgShp" presStyleIdx="1" presStyleCnt="5"/>
      <dgm:spPr/>
    </dgm:pt>
    <dgm:pt modelId="{09C57968-9B98-4D27-B308-D07434A7F53A}" type="pres">
      <dgm:prSet presAssocID="{ABFC2A91-A104-4EB7-B504-B67D4C8C888F}" presName="compChildNode" presStyleCnt="0"/>
      <dgm:spPr/>
    </dgm:pt>
    <dgm:pt modelId="{8C40FDD0-A0E7-4C41-A406-BD6EC5F56395}" type="pres">
      <dgm:prSet presAssocID="{ABFC2A91-A104-4EB7-B504-B67D4C8C888F}" presName="theInnerList" presStyleCnt="0"/>
      <dgm:spPr/>
    </dgm:pt>
    <dgm:pt modelId="{10A7FF07-B251-4AC1-B438-F7D04379124D}" type="pres">
      <dgm:prSet presAssocID="{835B05F2-6D2E-45C2-8BB9-98D4DECC1D0F}" presName="childNode" presStyleLbl="node1" presStyleIdx="3" presStyleCnt="16">
        <dgm:presLayoutVars>
          <dgm:bulletEnabled val="1"/>
        </dgm:presLayoutVars>
      </dgm:prSet>
      <dgm:spPr/>
    </dgm:pt>
    <dgm:pt modelId="{6B0AAE65-92E4-4190-AE83-263F471847CD}" type="pres">
      <dgm:prSet presAssocID="{835B05F2-6D2E-45C2-8BB9-98D4DECC1D0F}" presName="aSpace2" presStyleCnt="0"/>
      <dgm:spPr/>
    </dgm:pt>
    <dgm:pt modelId="{98D1411A-BB4D-4317-9D98-7B5F12C679F0}" type="pres">
      <dgm:prSet presAssocID="{F046E632-259D-4D4E-9F64-1EC95D25D96E}" presName="childNode" presStyleLbl="node1" presStyleIdx="4" presStyleCnt="16">
        <dgm:presLayoutVars>
          <dgm:bulletEnabled val="1"/>
        </dgm:presLayoutVars>
      </dgm:prSet>
      <dgm:spPr/>
    </dgm:pt>
    <dgm:pt modelId="{A69BD4FD-019B-465D-9739-6F32C6AD8CA4}" type="pres">
      <dgm:prSet presAssocID="{F046E632-259D-4D4E-9F64-1EC95D25D96E}" presName="aSpace2" presStyleCnt="0"/>
      <dgm:spPr/>
    </dgm:pt>
    <dgm:pt modelId="{B031481F-D04D-4A65-A516-6C84A01B7AAB}" type="pres">
      <dgm:prSet presAssocID="{EEF8D943-6564-4EDA-A2E0-63E4F07DF78D}" presName="childNode" presStyleLbl="node1" presStyleIdx="5" presStyleCnt="16">
        <dgm:presLayoutVars>
          <dgm:bulletEnabled val="1"/>
        </dgm:presLayoutVars>
      </dgm:prSet>
      <dgm:spPr/>
    </dgm:pt>
    <dgm:pt modelId="{0A8F0B5A-2488-4110-87A5-44F376E520DA}" type="pres">
      <dgm:prSet presAssocID="{ABFC2A91-A104-4EB7-B504-B67D4C8C888F}" presName="aSpace" presStyleCnt="0"/>
      <dgm:spPr/>
    </dgm:pt>
    <dgm:pt modelId="{7B016269-6908-4AFA-8864-37C7C7521088}" type="pres">
      <dgm:prSet presAssocID="{18B5B468-0AAD-4B99-B4C0-314AE96A50A8}" presName="compNode" presStyleCnt="0"/>
      <dgm:spPr/>
    </dgm:pt>
    <dgm:pt modelId="{68FB8DF1-1065-4A72-A49D-0C3196C2C113}" type="pres">
      <dgm:prSet presAssocID="{18B5B468-0AAD-4B99-B4C0-314AE96A50A8}" presName="aNode" presStyleLbl="bgShp" presStyleIdx="2" presStyleCnt="5"/>
      <dgm:spPr>
        <a:xfrm>
          <a:off x="4266827" y="0"/>
          <a:ext cx="1981944" cy="4351338"/>
        </a:xfrm>
        <a:prstGeom prst="roundRect">
          <a:avLst>
            <a:gd name="adj" fmla="val 10000"/>
          </a:avLst>
        </a:prstGeom>
      </dgm:spPr>
    </dgm:pt>
    <dgm:pt modelId="{AE045877-34DE-414B-9EA7-9B79A1A71DFD}" type="pres">
      <dgm:prSet presAssocID="{18B5B468-0AAD-4B99-B4C0-314AE96A50A8}" presName="textNode" presStyleLbl="bgShp" presStyleIdx="2" presStyleCnt="5"/>
      <dgm:spPr/>
    </dgm:pt>
    <dgm:pt modelId="{8238A0C6-0EAA-4B52-91B2-4AFFB064E8AA}" type="pres">
      <dgm:prSet presAssocID="{18B5B468-0AAD-4B99-B4C0-314AE96A50A8}" presName="compChildNode" presStyleCnt="0"/>
      <dgm:spPr/>
    </dgm:pt>
    <dgm:pt modelId="{55CED802-0383-4E6B-8FC4-4F066BB34811}" type="pres">
      <dgm:prSet presAssocID="{18B5B468-0AAD-4B99-B4C0-314AE96A50A8}" presName="theInnerList" presStyleCnt="0"/>
      <dgm:spPr/>
    </dgm:pt>
    <dgm:pt modelId="{EF76E3BE-90B2-41AA-B456-C09251D4953A}" type="pres">
      <dgm:prSet presAssocID="{31DEF7E0-AE11-46D7-BCD8-DBA1ADD03FA9}" presName="childNode" presStyleLbl="node1" presStyleIdx="6" presStyleCnt="16">
        <dgm:presLayoutVars>
          <dgm:bulletEnabled val="1"/>
        </dgm:presLayoutVars>
      </dgm:prSet>
      <dgm:spPr/>
    </dgm:pt>
    <dgm:pt modelId="{B9BC2B46-1CF5-4A4B-B0C7-31861960B53C}" type="pres">
      <dgm:prSet presAssocID="{31DEF7E0-AE11-46D7-BCD8-DBA1ADD03FA9}" presName="aSpace2" presStyleCnt="0"/>
      <dgm:spPr/>
    </dgm:pt>
    <dgm:pt modelId="{373F2611-8BE6-4DA3-A113-4ED6450B5C54}" type="pres">
      <dgm:prSet presAssocID="{6E47947F-81BA-4F50-83BC-6B31503A17FF}" presName="childNode" presStyleLbl="node1" presStyleIdx="7" presStyleCnt="16">
        <dgm:presLayoutVars>
          <dgm:bulletEnabled val="1"/>
        </dgm:presLayoutVars>
      </dgm:prSet>
      <dgm:spPr/>
    </dgm:pt>
    <dgm:pt modelId="{CA9BCEE4-EB7A-466A-BFF9-03C3DB53F9B2}" type="pres">
      <dgm:prSet presAssocID="{6E47947F-81BA-4F50-83BC-6B31503A17FF}" presName="aSpace2" presStyleCnt="0"/>
      <dgm:spPr/>
    </dgm:pt>
    <dgm:pt modelId="{25CA9C29-BB0F-43BA-B170-C3FF99CE1EE0}" type="pres">
      <dgm:prSet presAssocID="{5DEC8206-D5E5-4943-A7FA-4373FC12AA29}" presName="childNode" presStyleLbl="node1" presStyleIdx="8" presStyleCnt="16">
        <dgm:presLayoutVars>
          <dgm:bulletEnabled val="1"/>
        </dgm:presLayoutVars>
      </dgm:prSet>
      <dgm:spPr/>
    </dgm:pt>
    <dgm:pt modelId="{8EC09C8A-B505-4FB2-9CC9-DD6D34217D43}" type="pres">
      <dgm:prSet presAssocID="{18B5B468-0AAD-4B99-B4C0-314AE96A50A8}" presName="aSpace" presStyleCnt="0"/>
      <dgm:spPr/>
    </dgm:pt>
    <dgm:pt modelId="{90B77EDE-3834-4240-91E3-97A2FE69B964}" type="pres">
      <dgm:prSet presAssocID="{FB0DA4C1-90A9-4B26-9D0B-493251B07AEF}" presName="compNode" presStyleCnt="0"/>
      <dgm:spPr/>
    </dgm:pt>
    <dgm:pt modelId="{A79ACCA0-0D66-469A-9E85-234409A1C312}" type="pres">
      <dgm:prSet presAssocID="{FB0DA4C1-90A9-4B26-9D0B-493251B07AEF}" presName="aNode" presStyleLbl="bgShp" presStyleIdx="3" presStyleCnt="5"/>
      <dgm:spPr>
        <a:xfrm>
          <a:off x="6397417" y="0"/>
          <a:ext cx="1981944" cy="4351338"/>
        </a:xfrm>
        <a:prstGeom prst="roundRect">
          <a:avLst>
            <a:gd name="adj" fmla="val 10000"/>
          </a:avLst>
        </a:prstGeom>
      </dgm:spPr>
    </dgm:pt>
    <dgm:pt modelId="{5BC545CE-F7F3-4C47-B087-EC8CFA5E7A01}" type="pres">
      <dgm:prSet presAssocID="{FB0DA4C1-90A9-4B26-9D0B-493251B07AEF}" presName="textNode" presStyleLbl="bgShp" presStyleIdx="3" presStyleCnt="5"/>
      <dgm:spPr/>
    </dgm:pt>
    <dgm:pt modelId="{821D638C-E3B1-4AF3-9A62-28173C68FE02}" type="pres">
      <dgm:prSet presAssocID="{FB0DA4C1-90A9-4B26-9D0B-493251B07AEF}" presName="compChildNode" presStyleCnt="0"/>
      <dgm:spPr/>
    </dgm:pt>
    <dgm:pt modelId="{98B98F23-A3FF-4B76-A972-20ADF90E6BE9}" type="pres">
      <dgm:prSet presAssocID="{FB0DA4C1-90A9-4B26-9D0B-493251B07AEF}" presName="theInnerList" presStyleCnt="0"/>
      <dgm:spPr/>
    </dgm:pt>
    <dgm:pt modelId="{74163820-271D-4A76-B3A0-B48CBCE22A44}" type="pres">
      <dgm:prSet presAssocID="{9234D953-911A-49FD-8DA5-45AFC557BBAD}" presName="childNode" presStyleLbl="node1" presStyleIdx="9" presStyleCnt="16">
        <dgm:presLayoutVars>
          <dgm:bulletEnabled val="1"/>
        </dgm:presLayoutVars>
      </dgm:prSet>
      <dgm:spPr/>
    </dgm:pt>
    <dgm:pt modelId="{21CEA27D-C20F-458A-854C-FBC8C0D0E83E}" type="pres">
      <dgm:prSet presAssocID="{FB0DA4C1-90A9-4B26-9D0B-493251B07AEF}" presName="aSpace" presStyleCnt="0"/>
      <dgm:spPr/>
    </dgm:pt>
    <dgm:pt modelId="{368F48F0-83C6-41F1-B966-4F70568EA8C6}" type="pres">
      <dgm:prSet presAssocID="{1F5E1CC3-EC08-4D3B-81EE-AF40AEE85777}" presName="compNode" presStyleCnt="0"/>
      <dgm:spPr/>
    </dgm:pt>
    <dgm:pt modelId="{87C1012D-335F-40E6-AE59-66C9ED3CE122}" type="pres">
      <dgm:prSet presAssocID="{1F5E1CC3-EC08-4D3B-81EE-AF40AEE85777}" presName="aNode" presStyleLbl="bgShp" presStyleIdx="4" presStyleCnt="5"/>
      <dgm:spPr>
        <a:xfrm>
          <a:off x="8528007" y="0"/>
          <a:ext cx="1981944" cy="4351338"/>
        </a:xfrm>
        <a:prstGeom prst="roundRect">
          <a:avLst>
            <a:gd name="adj" fmla="val 10000"/>
          </a:avLst>
        </a:prstGeom>
      </dgm:spPr>
    </dgm:pt>
    <dgm:pt modelId="{7A28661E-6DFC-4848-86A7-E53673981811}" type="pres">
      <dgm:prSet presAssocID="{1F5E1CC3-EC08-4D3B-81EE-AF40AEE85777}" presName="textNode" presStyleLbl="bgShp" presStyleIdx="4" presStyleCnt="5"/>
      <dgm:spPr/>
    </dgm:pt>
    <dgm:pt modelId="{4836E5DE-C3C1-4BF5-9A4C-62C07A8C3143}" type="pres">
      <dgm:prSet presAssocID="{1F5E1CC3-EC08-4D3B-81EE-AF40AEE85777}" presName="compChildNode" presStyleCnt="0"/>
      <dgm:spPr/>
    </dgm:pt>
    <dgm:pt modelId="{3CA2B843-11AC-490A-BC41-50AFDAA43675}" type="pres">
      <dgm:prSet presAssocID="{1F5E1CC3-EC08-4D3B-81EE-AF40AEE85777}" presName="theInnerList" presStyleCnt="0"/>
      <dgm:spPr/>
    </dgm:pt>
    <dgm:pt modelId="{6D59E15C-C4F3-4532-995A-FE8FA5FA65EF}" type="pres">
      <dgm:prSet presAssocID="{3774653E-63E1-46AD-94AE-CD4FAB931337}" presName="childNode" presStyleLbl="node1" presStyleIdx="10" presStyleCnt="16">
        <dgm:presLayoutVars>
          <dgm:bulletEnabled val="1"/>
        </dgm:presLayoutVars>
      </dgm:prSet>
      <dgm:spPr/>
    </dgm:pt>
    <dgm:pt modelId="{EBF56B3B-8DED-45BE-831C-7BEE509584C4}" type="pres">
      <dgm:prSet presAssocID="{3774653E-63E1-46AD-94AE-CD4FAB931337}" presName="aSpace2" presStyleCnt="0"/>
      <dgm:spPr/>
    </dgm:pt>
    <dgm:pt modelId="{DCBD9A5E-623F-422C-922D-F28B5E556C04}" type="pres">
      <dgm:prSet presAssocID="{8B7AA9D0-ECE3-469E-AF05-AC9B2ED11830}" presName="childNode" presStyleLbl="node1" presStyleIdx="11" presStyleCnt="16">
        <dgm:presLayoutVars>
          <dgm:bulletEnabled val="1"/>
        </dgm:presLayoutVars>
      </dgm:prSet>
      <dgm:spPr/>
    </dgm:pt>
    <dgm:pt modelId="{BFB27C8B-3143-4A96-882D-8B2969EBA2E9}" type="pres">
      <dgm:prSet presAssocID="{8B7AA9D0-ECE3-469E-AF05-AC9B2ED11830}" presName="aSpace2" presStyleCnt="0"/>
      <dgm:spPr/>
    </dgm:pt>
    <dgm:pt modelId="{B594C74E-0473-43A8-9AE6-93874D7535E7}" type="pres">
      <dgm:prSet presAssocID="{310E0770-E78D-4B4E-B357-CA73F0337DCC}" presName="childNode" presStyleLbl="node1" presStyleIdx="12" presStyleCnt="16">
        <dgm:presLayoutVars>
          <dgm:bulletEnabled val="1"/>
        </dgm:presLayoutVars>
      </dgm:prSet>
      <dgm:spPr/>
    </dgm:pt>
    <dgm:pt modelId="{59672D44-810D-4E73-99D0-740C829D2A11}" type="pres">
      <dgm:prSet presAssocID="{310E0770-E78D-4B4E-B357-CA73F0337DCC}" presName="aSpace2" presStyleCnt="0"/>
      <dgm:spPr/>
    </dgm:pt>
    <dgm:pt modelId="{2740ED88-D0C0-4AE8-9E5C-776486F82941}" type="pres">
      <dgm:prSet presAssocID="{C6EA9185-7116-4663-BCBB-6EA4323F46C0}" presName="childNode" presStyleLbl="node1" presStyleIdx="13" presStyleCnt="16">
        <dgm:presLayoutVars>
          <dgm:bulletEnabled val="1"/>
        </dgm:presLayoutVars>
      </dgm:prSet>
      <dgm:spPr/>
    </dgm:pt>
    <dgm:pt modelId="{6819165D-2EC3-495C-849D-5C2A58B5E86E}" type="pres">
      <dgm:prSet presAssocID="{C6EA9185-7116-4663-BCBB-6EA4323F46C0}" presName="aSpace2" presStyleCnt="0"/>
      <dgm:spPr/>
    </dgm:pt>
    <dgm:pt modelId="{1C331BEB-EDD7-4750-9088-E9BC8C61D1D0}" type="pres">
      <dgm:prSet presAssocID="{B3484400-0C85-45F1-840F-3921DA47714E}" presName="childNode" presStyleLbl="node1" presStyleIdx="14" presStyleCnt="16">
        <dgm:presLayoutVars>
          <dgm:bulletEnabled val="1"/>
        </dgm:presLayoutVars>
      </dgm:prSet>
      <dgm:spPr/>
    </dgm:pt>
    <dgm:pt modelId="{353F2DF0-F420-47B9-A1F9-207BD7C97E94}" type="pres">
      <dgm:prSet presAssocID="{B3484400-0C85-45F1-840F-3921DA47714E}" presName="aSpace2" presStyleCnt="0"/>
      <dgm:spPr/>
    </dgm:pt>
    <dgm:pt modelId="{61B6EAE8-BF26-4F97-BB2E-50FB79A6586D}" type="pres">
      <dgm:prSet presAssocID="{C9E57161-59B9-4BA2-8FE5-E827756AD6A6}" presName="childNode" presStyleLbl="node1" presStyleIdx="15" presStyleCnt="16" custLinFactNeighborX="-360" custLinFactNeighborY="5536">
        <dgm:presLayoutVars>
          <dgm:bulletEnabled val="1"/>
        </dgm:presLayoutVars>
      </dgm:prSet>
      <dgm:spPr/>
    </dgm:pt>
  </dgm:ptLst>
  <dgm:cxnLst>
    <dgm:cxn modelId="{76F7DF16-0C67-481B-A08A-0046A9C51D93}" type="presOf" srcId="{ABFC2A91-A104-4EB7-B504-B67D4C8C888F}" destId="{67CCDF71-CF4B-4861-A7EA-AFAB877DCF41}" srcOrd="1" destOrd="0" presId="urn:microsoft.com/office/officeart/2005/8/layout/lProcess2"/>
    <dgm:cxn modelId="{4B909A1C-4F51-42C2-9B6C-C85533D70FFD}" srcId="{8807E325-1334-4252-9E64-2CC2E8E333D7}" destId="{FB0DA4C1-90A9-4B26-9D0B-493251B07AEF}" srcOrd="3" destOrd="0" parTransId="{A088DA2A-1835-4F1B-9490-766DC8FE1096}" sibTransId="{8A3BF26B-5289-42F2-986B-3386C50DD5AD}"/>
    <dgm:cxn modelId="{2758D31E-5101-4839-8BA6-DA8E5C25C8DD}" srcId="{ABFC2A91-A104-4EB7-B504-B67D4C8C888F}" destId="{F046E632-259D-4D4E-9F64-1EC95D25D96E}" srcOrd="1" destOrd="0" parTransId="{8513849D-BE15-4555-BBC7-E0D59C43C076}" sibTransId="{1DE55D76-FAD4-4E9E-A5F6-4C8C48B26916}"/>
    <dgm:cxn modelId="{4894FB22-B153-4170-9AB6-AFB9CF3BAA56}" srcId="{1F5E1CC3-EC08-4D3B-81EE-AF40AEE85777}" destId="{B3484400-0C85-45F1-840F-3921DA47714E}" srcOrd="4" destOrd="0" parTransId="{C4B1DC9A-30C9-4F5C-8498-790741E70684}" sibTransId="{34069113-04CD-4AF8-86F9-383E56D72A9C}"/>
    <dgm:cxn modelId="{E3C9A12A-90ED-4725-ADBF-DAC6F4529665}" type="presOf" srcId="{9234D953-911A-49FD-8DA5-45AFC557BBAD}" destId="{74163820-271D-4A76-B3A0-B48CBCE22A44}" srcOrd="0" destOrd="0" presId="urn:microsoft.com/office/officeart/2005/8/layout/lProcess2"/>
    <dgm:cxn modelId="{E055A42D-A5D6-4F04-AB4C-6E285CFE1D58}" type="presOf" srcId="{C6EA9185-7116-4663-BCBB-6EA4323F46C0}" destId="{2740ED88-D0C0-4AE8-9E5C-776486F82941}" srcOrd="0" destOrd="0" presId="urn:microsoft.com/office/officeart/2005/8/layout/lProcess2"/>
    <dgm:cxn modelId="{9010FB37-6939-45C3-A08B-EC16CEDC67ED}" srcId="{8807E325-1334-4252-9E64-2CC2E8E333D7}" destId="{1F5E1CC3-EC08-4D3B-81EE-AF40AEE85777}" srcOrd="4" destOrd="0" parTransId="{F551DE4F-A777-46DC-8EE9-6D0626D2C833}" sibTransId="{EBA917EB-ACCA-4591-9ECB-CB5966C1C980}"/>
    <dgm:cxn modelId="{1D3E2E3D-89AA-4612-8A77-53AFCDA7D5BA}" type="presOf" srcId="{18B5B468-0AAD-4B99-B4C0-314AE96A50A8}" destId="{68FB8DF1-1065-4A72-A49D-0C3196C2C113}" srcOrd="0" destOrd="0" presId="urn:microsoft.com/office/officeart/2005/8/layout/lProcess2"/>
    <dgm:cxn modelId="{A2F25440-791E-496C-B255-3C26F2239758}" type="presOf" srcId="{5DEC8206-D5E5-4943-A7FA-4373FC12AA29}" destId="{25CA9C29-BB0F-43BA-B170-C3FF99CE1EE0}" srcOrd="0" destOrd="0" presId="urn:microsoft.com/office/officeart/2005/8/layout/lProcess2"/>
    <dgm:cxn modelId="{2785AC41-F7ED-4F63-9AA8-B9089F8BCA26}" type="presOf" srcId="{1F5CD6AA-B034-4488-A538-EA42A1E1C0C3}" destId="{D438A77D-5812-49A1-80E7-CA3E7A3F1733}" srcOrd="0" destOrd="0" presId="urn:microsoft.com/office/officeart/2005/8/layout/lProcess2"/>
    <dgm:cxn modelId="{429E0B62-CA2C-44DF-9599-F8466B9706A6}" type="presOf" srcId="{3774653E-63E1-46AD-94AE-CD4FAB931337}" destId="{6D59E15C-C4F3-4532-995A-FE8FA5FA65EF}" srcOrd="0" destOrd="0" presId="urn:microsoft.com/office/officeart/2005/8/layout/lProcess2"/>
    <dgm:cxn modelId="{E4893142-1635-480D-A073-570D89EEB254}" srcId="{1F5E1CC3-EC08-4D3B-81EE-AF40AEE85777}" destId="{C9E57161-59B9-4BA2-8FE5-E827756AD6A6}" srcOrd="5" destOrd="0" parTransId="{93E62649-46BB-42E5-95DF-11B6A581D79D}" sibTransId="{F47BD9DE-2DEC-4E27-A956-022D03C8060D}"/>
    <dgm:cxn modelId="{7AF57563-2388-405C-9434-E84BE8DFB12F}" srcId="{18B5B468-0AAD-4B99-B4C0-314AE96A50A8}" destId="{31DEF7E0-AE11-46D7-BCD8-DBA1ADD03FA9}" srcOrd="0" destOrd="0" parTransId="{16FD811F-E3A5-499A-BD12-71ED63E97850}" sibTransId="{648F12CC-F6C5-4ED2-A580-30D9171CB109}"/>
    <dgm:cxn modelId="{91AF1765-89A7-4C0B-979F-62334CC0C0B5}" type="presOf" srcId="{C9E57161-59B9-4BA2-8FE5-E827756AD6A6}" destId="{61B6EAE8-BF26-4F97-BB2E-50FB79A6586D}" srcOrd="0" destOrd="0" presId="urn:microsoft.com/office/officeart/2005/8/layout/lProcess2"/>
    <dgm:cxn modelId="{0D40AC48-D7B2-4457-A3D0-E0CCFF0BD8E2}" type="presOf" srcId="{6E47947F-81BA-4F50-83BC-6B31503A17FF}" destId="{373F2611-8BE6-4DA3-A113-4ED6450B5C54}" srcOrd="0" destOrd="0" presId="urn:microsoft.com/office/officeart/2005/8/layout/lProcess2"/>
    <dgm:cxn modelId="{4BB7BA48-ADC3-4EDC-940D-41BAB1DC6DB8}" type="presOf" srcId="{BBC4720F-8843-44C2-9D2B-DBFC30E561F5}" destId="{AFFA1674-5C66-40BB-A59C-9F9C9EEBBDC7}" srcOrd="0" destOrd="0" presId="urn:microsoft.com/office/officeart/2005/8/layout/lProcess2"/>
    <dgm:cxn modelId="{DCC73F4F-2EEB-4965-8159-5CA8F7B8A4A0}" srcId="{ABFC2A91-A104-4EB7-B504-B67D4C8C888F}" destId="{EEF8D943-6564-4EDA-A2E0-63E4F07DF78D}" srcOrd="2" destOrd="0" parTransId="{C1034FAC-04A2-4BB2-BB48-E51C426A6D7F}" sibTransId="{90AE3B38-639D-4599-8781-A4D2F7FA3477}"/>
    <dgm:cxn modelId="{DB950172-EA3B-41B2-BDD1-56419E9EDD4E}" type="presOf" srcId="{F046E632-259D-4D4E-9F64-1EC95D25D96E}" destId="{98D1411A-BB4D-4317-9D98-7B5F12C679F0}" srcOrd="0" destOrd="0" presId="urn:microsoft.com/office/officeart/2005/8/layout/lProcess2"/>
    <dgm:cxn modelId="{5AB12B52-8FD4-435E-8F92-B0341FE1027F}" srcId="{1F5E1CC3-EC08-4D3B-81EE-AF40AEE85777}" destId="{310E0770-E78D-4B4E-B357-CA73F0337DCC}" srcOrd="2" destOrd="0" parTransId="{6AF2EEBF-C784-4C0C-A180-95154E253762}" sibTransId="{EA9C7DAD-FFE5-44C8-9DA3-01882BDA53C2}"/>
    <dgm:cxn modelId="{8ADBFE72-22D4-4E99-98DA-F82BCB9A1846}" srcId="{C63A01DB-AFFD-4345-8924-ED6DCF383DD9}" destId="{BBC4720F-8843-44C2-9D2B-DBFC30E561F5}" srcOrd="1" destOrd="0" parTransId="{D53E8B3F-5869-43AD-A6B1-537FE1D5151A}" sibTransId="{4AFC3E5E-13A5-49BC-8018-31D7A862DDFB}"/>
    <dgm:cxn modelId="{D4CCBA57-3DB9-4C37-90E1-0966431CC40E}" type="presOf" srcId="{8807E325-1334-4252-9E64-2CC2E8E333D7}" destId="{414F6726-1F7C-40D5-A3C8-5F2AEC1EA5F5}" srcOrd="0" destOrd="0" presId="urn:microsoft.com/office/officeart/2005/8/layout/lProcess2"/>
    <dgm:cxn modelId="{54214258-9C80-498D-BC36-9BD1329ACE38}" type="presOf" srcId="{1F5E1CC3-EC08-4D3B-81EE-AF40AEE85777}" destId="{87C1012D-335F-40E6-AE59-66C9ED3CE122}" srcOrd="0" destOrd="0" presId="urn:microsoft.com/office/officeart/2005/8/layout/lProcess2"/>
    <dgm:cxn modelId="{1555825A-BF3A-49BC-B039-CA7242DBF664}" type="presOf" srcId="{B3484400-0C85-45F1-840F-3921DA47714E}" destId="{1C331BEB-EDD7-4750-9088-E9BC8C61D1D0}" srcOrd="0" destOrd="0" presId="urn:microsoft.com/office/officeart/2005/8/layout/lProcess2"/>
    <dgm:cxn modelId="{FCF2057D-9C41-4133-B622-599CDC8655F8}" srcId="{1F5E1CC3-EC08-4D3B-81EE-AF40AEE85777}" destId="{C6EA9185-7116-4663-BCBB-6EA4323F46C0}" srcOrd="3" destOrd="0" parTransId="{91EA79A7-5349-45BB-B36A-C8AE7CC93F73}" sibTransId="{FB92C446-260C-4A78-B255-918FCC271D77}"/>
    <dgm:cxn modelId="{DDB24B7E-3CA0-4A4D-B3F4-EB7E2A2DCCFC}" type="presOf" srcId="{18B5B468-0AAD-4B99-B4C0-314AE96A50A8}" destId="{AE045877-34DE-414B-9EA7-9B79A1A71DFD}" srcOrd="1" destOrd="0" presId="urn:microsoft.com/office/officeart/2005/8/layout/lProcess2"/>
    <dgm:cxn modelId="{61490C86-B499-4938-9D5D-BEDE74265AA9}" type="presOf" srcId="{31DEF7E0-AE11-46D7-BCD8-DBA1ADD03FA9}" destId="{EF76E3BE-90B2-41AA-B456-C09251D4953A}" srcOrd="0" destOrd="0" presId="urn:microsoft.com/office/officeart/2005/8/layout/lProcess2"/>
    <dgm:cxn modelId="{F2977189-A94A-4821-89DB-D3A6E9361F22}" srcId="{FB0DA4C1-90A9-4B26-9D0B-493251B07AEF}" destId="{9234D953-911A-49FD-8DA5-45AFC557BBAD}" srcOrd="0" destOrd="0" parTransId="{D04C66DE-DB0A-4B18-9ED1-A0D9DF374B1B}" sibTransId="{D33F6AE4-2E45-4EE4-A054-58D152BB1E2C}"/>
    <dgm:cxn modelId="{1D3C9A8F-1E2B-4282-BEB2-FB94579B5DB3}" type="presOf" srcId="{FB0DA4C1-90A9-4B26-9D0B-493251B07AEF}" destId="{5BC545CE-F7F3-4C47-B087-EC8CFA5E7A01}" srcOrd="1" destOrd="0" presId="urn:microsoft.com/office/officeart/2005/8/layout/lProcess2"/>
    <dgm:cxn modelId="{6CA40194-2777-4F5C-A95C-77D183341425}" srcId="{8807E325-1334-4252-9E64-2CC2E8E333D7}" destId="{C63A01DB-AFFD-4345-8924-ED6DCF383DD9}" srcOrd="0" destOrd="0" parTransId="{2BA964B7-FBC4-409B-81D7-C19114156582}" sibTransId="{3C70C290-9ED8-4CB3-BAB4-A8FA7F1B3F30}"/>
    <dgm:cxn modelId="{B14B279B-6316-4368-AEFD-1DEA7CEFBC5F}" type="presOf" srcId="{C63A01DB-AFFD-4345-8924-ED6DCF383DD9}" destId="{CD8233DB-D134-45FE-95C9-A7E5471BA819}" srcOrd="0" destOrd="0" presId="urn:microsoft.com/office/officeart/2005/8/layout/lProcess2"/>
    <dgm:cxn modelId="{E784A99C-CA98-461C-9AAA-F9997CFB7FE9}" type="presOf" srcId="{1F5E1CC3-EC08-4D3B-81EE-AF40AEE85777}" destId="{7A28661E-6DFC-4848-86A7-E53673981811}" srcOrd="1" destOrd="0" presId="urn:microsoft.com/office/officeart/2005/8/layout/lProcess2"/>
    <dgm:cxn modelId="{674065A1-6EBA-46ED-B576-3D08A14D6D80}" type="presOf" srcId="{835B05F2-6D2E-45C2-8BB9-98D4DECC1D0F}" destId="{10A7FF07-B251-4AC1-B438-F7D04379124D}" srcOrd="0" destOrd="0" presId="urn:microsoft.com/office/officeart/2005/8/layout/lProcess2"/>
    <dgm:cxn modelId="{81C08AA1-B233-4BD5-B077-F042160BCFCE}" type="presOf" srcId="{ABFC2A91-A104-4EB7-B504-B67D4C8C888F}" destId="{27E564F3-BCF1-4CAE-A8EC-B9B9EEF8860C}" srcOrd="0" destOrd="0" presId="urn:microsoft.com/office/officeart/2005/8/layout/lProcess2"/>
    <dgm:cxn modelId="{0E842AAC-59AC-432E-BC6C-AF40D6992FCF}" srcId="{1F5E1CC3-EC08-4D3B-81EE-AF40AEE85777}" destId="{3774653E-63E1-46AD-94AE-CD4FAB931337}" srcOrd="0" destOrd="0" parTransId="{7DC2759A-F0FB-4F93-9237-7D207D5FA6C4}" sibTransId="{45ED02BB-93FA-4F86-9A5B-E040EE09F478}"/>
    <dgm:cxn modelId="{1D7EC6B1-48CF-457C-8169-99547B235C13}" srcId="{18B5B468-0AAD-4B99-B4C0-314AE96A50A8}" destId="{6E47947F-81BA-4F50-83BC-6B31503A17FF}" srcOrd="1" destOrd="0" parTransId="{CE09D1D7-F071-4167-A3F6-1F8FF5A2E1F1}" sibTransId="{504CF2CA-BE25-4EAB-95ED-69B9D53EDE41}"/>
    <dgm:cxn modelId="{C91B4DB3-A713-4103-A969-E83B6F9C296F}" type="presOf" srcId="{AA3875A3-89C4-4412-99E0-3DCBA3BB6152}" destId="{42E5E929-4DDF-481A-85FF-1416914E9712}" srcOrd="0" destOrd="0" presId="urn:microsoft.com/office/officeart/2005/8/layout/lProcess2"/>
    <dgm:cxn modelId="{7DCF39B4-2354-4271-8F86-A052F27E6B87}" srcId="{8807E325-1334-4252-9E64-2CC2E8E333D7}" destId="{18B5B468-0AAD-4B99-B4C0-314AE96A50A8}" srcOrd="2" destOrd="0" parTransId="{659267D6-8430-46A2-B314-0FBFDF4574B6}" sibTransId="{B390F71C-CE94-4097-AE2D-08DDA21FE408}"/>
    <dgm:cxn modelId="{D4ED31B6-D66D-4148-A880-C27688EC0E13}" srcId="{C63A01DB-AFFD-4345-8924-ED6DCF383DD9}" destId="{AA3875A3-89C4-4412-99E0-3DCBA3BB6152}" srcOrd="2" destOrd="0" parTransId="{A31A404C-C346-48BC-B68C-DE4B49A26B47}" sibTransId="{62575B58-5B05-4F41-8CE6-846CFA3BA6CA}"/>
    <dgm:cxn modelId="{E0D867B6-A30B-4E3E-B00D-42E11C6438C4}" type="presOf" srcId="{FB0DA4C1-90A9-4B26-9D0B-493251B07AEF}" destId="{A79ACCA0-0D66-469A-9E85-234409A1C312}" srcOrd="0" destOrd="0" presId="urn:microsoft.com/office/officeart/2005/8/layout/lProcess2"/>
    <dgm:cxn modelId="{D763F6C0-7570-4A87-A33D-C07D527BDEA1}" srcId="{C63A01DB-AFFD-4345-8924-ED6DCF383DD9}" destId="{1F5CD6AA-B034-4488-A538-EA42A1E1C0C3}" srcOrd="0" destOrd="0" parTransId="{97CF916E-C905-4A2E-9702-E971998B790A}" sibTransId="{7451FCAE-E5BA-4478-963E-5E6713BE0804}"/>
    <dgm:cxn modelId="{19A69CCF-B6B1-44E2-B551-9E1211AA2A39}" srcId="{ABFC2A91-A104-4EB7-B504-B67D4C8C888F}" destId="{835B05F2-6D2E-45C2-8BB9-98D4DECC1D0F}" srcOrd="0" destOrd="0" parTransId="{F14119EF-FE33-4C9A-B6DA-C5D20DE0E88B}" sibTransId="{9373BC12-A8C2-46DB-BFF9-267CDC33BABE}"/>
    <dgm:cxn modelId="{65D10BD0-570F-48DD-8649-0DDE819DC74B}" type="presOf" srcId="{310E0770-E78D-4B4E-B357-CA73F0337DCC}" destId="{B594C74E-0473-43A8-9AE6-93874D7535E7}" srcOrd="0" destOrd="0" presId="urn:microsoft.com/office/officeart/2005/8/layout/lProcess2"/>
    <dgm:cxn modelId="{A4BCC7D3-D9BB-4A4F-9933-2F3EA2AF3E9D}" srcId="{18B5B468-0AAD-4B99-B4C0-314AE96A50A8}" destId="{5DEC8206-D5E5-4943-A7FA-4373FC12AA29}" srcOrd="2" destOrd="0" parTransId="{FE66156D-8AF5-444B-8DFF-D4D6D45BB18D}" sibTransId="{226AD660-33A9-4669-8450-C27D149B3A53}"/>
    <dgm:cxn modelId="{F4C1E5DC-3111-4E98-AFD6-61621F41F649}" type="presOf" srcId="{EEF8D943-6564-4EDA-A2E0-63E4F07DF78D}" destId="{B031481F-D04D-4A65-A516-6C84A01B7AAB}" srcOrd="0" destOrd="0" presId="urn:microsoft.com/office/officeart/2005/8/layout/lProcess2"/>
    <dgm:cxn modelId="{04431CE7-9D86-4F22-B672-3CC0DBF4D81B}" type="presOf" srcId="{8B7AA9D0-ECE3-469E-AF05-AC9B2ED11830}" destId="{DCBD9A5E-623F-422C-922D-F28B5E556C04}" srcOrd="0" destOrd="0" presId="urn:microsoft.com/office/officeart/2005/8/layout/lProcess2"/>
    <dgm:cxn modelId="{1E841CEA-68B5-46D0-B0F8-5F1899DD47C7}" srcId="{1F5E1CC3-EC08-4D3B-81EE-AF40AEE85777}" destId="{8B7AA9D0-ECE3-469E-AF05-AC9B2ED11830}" srcOrd="1" destOrd="0" parTransId="{2A825459-F72A-4579-BC37-04FF3648CF27}" sibTransId="{E550C907-C073-4185-B701-7D338229DEF2}"/>
    <dgm:cxn modelId="{B99145F9-322D-4A05-A090-97C6AB0CED03}" srcId="{8807E325-1334-4252-9E64-2CC2E8E333D7}" destId="{ABFC2A91-A104-4EB7-B504-B67D4C8C888F}" srcOrd="1" destOrd="0" parTransId="{8F0ACCE3-03A9-4E60-83B9-BA50B9924397}" sibTransId="{C084E14F-1B95-4BAB-B2B8-E4841F3BBD49}"/>
    <dgm:cxn modelId="{313C90FE-4121-4685-9A02-EAC38B5CB25B}" type="presOf" srcId="{C63A01DB-AFFD-4345-8924-ED6DCF383DD9}" destId="{FBDCBE96-B66E-43A3-A2FF-CF7E7AC22748}" srcOrd="1" destOrd="0" presId="urn:microsoft.com/office/officeart/2005/8/layout/lProcess2"/>
    <dgm:cxn modelId="{0DE330AF-1799-441B-B346-1514BB075A70}" type="presParOf" srcId="{414F6726-1F7C-40D5-A3C8-5F2AEC1EA5F5}" destId="{424B4FD8-DD2F-4724-9074-7E8DC3B5808F}" srcOrd="0" destOrd="0" presId="urn:microsoft.com/office/officeart/2005/8/layout/lProcess2"/>
    <dgm:cxn modelId="{5DD2F2EA-2E99-48FA-9925-C809882A53D8}" type="presParOf" srcId="{424B4FD8-DD2F-4724-9074-7E8DC3B5808F}" destId="{CD8233DB-D134-45FE-95C9-A7E5471BA819}" srcOrd="0" destOrd="0" presId="urn:microsoft.com/office/officeart/2005/8/layout/lProcess2"/>
    <dgm:cxn modelId="{A95BE0AC-5F7A-41CF-A6EB-23CA332F4762}" type="presParOf" srcId="{424B4FD8-DD2F-4724-9074-7E8DC3B5808F}" destId="{FBDCBE96-B66E-43A3-A2FF-CF7E7AC22748}" srcOrd="1" destOrd="0" presId="urn:microsoft.com/office/officeart/2005/8/layout/lProcess2"/>
    <dgm:cxn modelId="{A1E700C8-9419-46FA-9189-F8991C35B1CD}" type="presParOf" srcId="{424B4FD8-DD2F-4724-9074-7E8DC3B5808F}" destId="{E2683B70-9EA7-4138-B637-CD1167E632CC}" srcOrd="2" destOrd="0" presId="urn:microsoft.com/office/officeart/2005/8/layout/lProcess2"/>
    <dgm:cxn modelId="{37E81B66-0357-492F-A80A-2351CE7261C5}" type="presParOf" srcId="{E2683B70-9EA7-4138-B637-CD1167E632CC}" destId="{E959CF2E-3462-430F-A63E-472A3E1C13DD}" srcOrd="0" destOrd="0" presId="urn:microsoft.com/office/officeart/2005/8/layout/lProcess2"/>
    <dgm:cxn modelId="{892AFC15-8E2B-46D8-A9D0-4E19BE743CCD}" type="presParOf" srcId="{E959CF2E-3462-430F-A63E-472A3E1C13DD}" destId="{D438A77D-5812-49A1-80E7-CA3E7A3F1733}" srcOrd="0" destOrd="0" presId="urn:microsoft.com/office/officeart/2005/8/layout/lProcess2"/>
    <dgm:cxn modelId="{F225840F-E0D1-46FE-B422-B3C80B543527}" type="presParOf" srcId="{E959CF2E-3462-430F-A63E-472A3E1C13DD}" destId="{DB8A829D-18B8-4624-8E3D-D6CE80E658D3}" srcOrd="1" destOrd="0" presId="urn:microsoft.com/office/officeart/2005/8/layout/lProcess2"/>
    <dgm:cxn modelId="{D1A2F45C-D23F-43C1-BD7A-E4E04DE6D071}" type="presParOf" srcId="{E959CF2E-3462-430F-A63E-472A3E1C13DD}" destId="{AFFA1674-5C66-40BB-A59C-9F9C9EEBBDC7}" srcOrd="2" destOrd="0" presId="urn:microsoft.com/office/officeart/2005/8/layout/lProcess2"/>
    <dgm:cxn modelId="{63F38B5A-0395-4898-A4FF-08F7432B1C2B}" type="presParOf" srcId="{E959CF2E-3462-430F-A63E-472A3E1C13DD}" destId="{F3AF6235-5349-4CC8-83AD-BE92D8DEAF5E}" srcOrd="3" destOrd="0" presId="urn:microsoft.com/office/officeart/2005/8/layout/lProcess2"/>
    <dgm:cxn modelId="{DBF8D16B-F984-486F-A5CF-F9B147947494}" type="presParOf" srcId="{E959CF2E-3462-430F-A63E-472A3E1C13DD}" destId="{42E5E929-4DDF-481A-85FF-1416914E9712}" srcOrd="4" destOrd="0" presId="urn:microsoft.com/office/officeart/2005/8/layout/lProcess2"/>
    <dgm:cxn modelId="{EE233144-11C7-4843-A965-2DBEDB0BA77B}" type="presParOf" srcId="{414F6726-1F7C-40D5-A3C8-5F2AEC1EA5F5}" destId="{E2BB7BF2-2EE5-44C6-B56A-DADACBC82276}" srcOrd="1" destOrd="0" presId="urn:microsoft.com/office/officeart/2005/8/layout/lProcess2"/>
    <dgm:cxn modelId="{5B326394-9ED5-416F-B7BF-012640FFD370}" type="presParOf" srcId="{414F6726-1F7C-40D5-A3C8-5F2AEC1EA5F5}" destId="{D3F9C256-BFF5-416F-ACED-4AAD1A3B886A}" srcOrd="2" destOrd="0" presId="urn:microsoft.com/office/officeart/2005/8/layout/lProcess2"/>
    <dgm:cxn modelId="{98802751-9624-46ED-ADF5-B7195B3D5674}" type="presParOf" srcId="{D3F9C256-BFF5-416F-ACED-4AAD1A3B886A}" destId="{27E564F3-BCF1-4CAE-A8EC-B9B9EEF8860C}" srcOrd="0" destOrd="0" presId="urn:microsoft.com/office/officeart/2005/8/layout/lProcess2"/>
    <dgm:cxn modelId="{EEF225D6-C05C-460C-9ECD-7E6728F23176}" type="presParOf" srcId="{D3F9C256-BFF5-416F-ACED-4AAD1A3B886A}" destId="{67CCDF71-CF4B-4861-A7EA-AFAB877DCF41}" srcOrd="1" destOrd="0" presId="urn:microsoft.com/office/officeart/2005/8/layout/lProcess2"/>
    <dgm:cxn modelId="{6E293D32-A975-4181-BC4B-724C3E46122E}" type="presParOf" srcId="{D3F9C256-BFF5-416F-ACED-4AAD1A3B886A}" destId="{09C57968-9B98-4D27-B308-D07434A7F53A}" srcOrd="2" destOrd="0" presId="urn:microsoft.com/office/officeart/2005/8/layout/lProcess2"/>
    <dgm:cxn modelId="{61B7125A-0D7F-4F2A-A8E6-E9B0F5D94598}" type="presParOf" srcId="{09C57968-9B98-4D27-B308-D07434A7F53A}" destId="{8C40FDD0-A0E7-4C41-A406-BD6EC5F56395}" srcOrd="0" destOrd="0" presId="urn:microsoft.com/office/officeart/2005/8/layout/lProcess2"/>
    <dgm:cxn modelId="{D55998AD-027E-4DC9-87BD-ED923CDF8898}" type="presParOf" srcId="{8C40FDD0-A0E7-4C41-A406-BD6EC5F56395}" destId="{10A7FF07-B251-4AC1-B438-F7D04379124D}" srcOrd="0" destOrd="0" presId="urn:microsoft.com/office/officeart/2005/8/layout/lProcess2"/>
    <dgm:cxn modelId="{7CA30C8E-26B5-4C94-B52B-8FC0130A2F5B}" type="presParOf" srcId="{8C40FDD0-A0E7-4C41-A406-BD6EC5F56395}" destId="{6B0AAE65-92E4-4190-AE83-263F471847CD}" srcOrd="1" destOrd="0" presId="urn:microsoft.com/office/officeart/2005/8/layout/lProcess2"/>
    <dgm:cxn modelId="{34C43366-1956-44BD-9561-0EB29BC386D4}" type="presParOf" srcId="{8C40FDD0-A0E7-4C41-A406-BD6EC5F56395}" destId="{98D1411A-BB4D-4317-9D98-7B5F12C679F0}" srcOrd="2" destOrd="0" presId="urn:microsoft.com/office/officeart/2005/8/layout/lProcess2"/>
    <dgm:cxn modelId="{25CC914F-E48F-49BA-979C-20E9C3D0CF15}" type="presParOf" srcId="{8C40FDD0-A0E7-4C41-A406-BD6EC5F56395}" destId="{A69BD4FD-019B-465D-9739-6F32C6AD8CA4}" srcOrd="3" destOrd="0" presId="urn:microsoft.com/office/officeart/2005/8/layout/lProcess2"/>
    <dgm:cxn modelId="{6EDA2838-9217-41FF-BE30-8DF8A51E31B9}" type="presParOf" srcId="{8C40FDD0-A0E7-4C41-A406-BD6EC5F56395}" destId="{B031481F-D04D-4A65-A516-6C84A01B7AAB}" srcOrd="4" destOrd="0" presId="urn:microsoft.com/office/officeart/2005/8/layout/lProcess2"/>
    <dgm:cxn modelId="{42516A28-F6EA-4FA0-A6E1-C4682164FFB1}" type="presParOf" srcId="{414F6726-1F7C-40D5-A3C8-5F2AEC1EA5F5}" destId="{0A8F0B5A-2488-4110-87A5-44F376E520DA}" srcOrd="3" destOrd="0" presId="urn:microsoft.com/office/officeart/2005/8/layout/lProcess2"/>
    <dgm:cxn modelId="{CAEB966E-9BC6-40A0-AB44-8A507979261E}" type="presParOf" srcId="{414F6726-1F7C-40D5-A3C8-5F2AEC1EA5F5}" destId="{7B016269-6908-4AFA-8864-37C7C7521088}" srcOrd="4" destOrd="0" presId="urn:microsoft.com/office/officeart/2005/8/layout/lProcess2"/>
    <dgm:cxn modelId="{226C63B7-9017-4CAE-84B5-4BF8090A13C4}" type="presParOf" srcId="{7B016269-6908-4AFA-8864-37C7C7521088}" destId="{68FB8DF1-1065-4A72-A49D-0C3196C2C113}" srcOrd="0" destOrd="0" presId="urn:microsoft.com/office/officeart/2005/8/layout/lProcess2"/>
    <dgm:cxn modelId="{E7503D1F-83F0-4199-BF96-F76AAD210E86}" type="presParOf" srcId="{7B016269-6908-4AFA-8864-37C7C7521088}" destId="{AE045877-34DE-414B-9EA7-9B79A1A71DFD}" srcOrd="1" destOrd="0" presId="urn:microsoft.com/office/officeart/2005/8/layout/lProcess2"/>
    <dgm:cxn modelId="{DFCBDC9B-D8FC-464C-A76B-4B9A991DE989}" type="presParOf" srcId="{7B016269-6908-4AFA-8864-37C7C7521088}" destId="{8238A0C6-0EAA-4B52-91B2-4AFFB064E8AA}" srcOrd="2" destOrd="0" presId="urn:microsoft.com/office/officeart/2005/8/layout/lProcess2"/>
    <dgm:cxn modelId="{AD0A6A06-D7C7-439C-85CA-E50697961E36}" type="presParOf" srcId="{8238A0C6-0EAA-4B52-91B2-4AFFB064E8AA}" destId="{55CED802-0383-4E6B-8FC4-4F066BB34811}" srcOrd="0" destOrd="0" presId="urn:microsoft.com/office/officeart/2005/8/layout/lProcess2"/>
    <dgm:cxn modelId="{A08776B7-52F2-41F1-A304-A60748EF3A80}" type="presParOf" srcId="{55CED802-0383-4E6B-8FC4-4F066BB34811}" destId="{EF76E3BE-90B2-41AA-B456-C09251D4953A}" srcOrd="0" destOrd="0" presId="urn:microsoft.com/office/officeart/2005/8/layout/lProcess2"/>
    <dgm:cxn modelId="{5B114F8F-B72C-436F-9B8B-86B379511D12}" type="presParOf" srcId="{55CED802-0383-4E6B-8FC4-4F066BB34811}" destId="{B9BC2B46-1CF5-4A4B-B0C7-31861960B53C}" srcOrd="1" destOrd="0" presId="urn:microsoft.com/office/officeart/2005/8/layout/lProcess2"/>
    <dgm:cxn modelId="{005E7B0B-CA36-49F5-B585-34D0C07EAE58}" type="presParOf" srcId="{55CED802-0383-4E6B-8FC4-4F066BB34811}" destId="{373F2611-8BE6-4DA3-A113-4ED6450B5C54}" srcOrd="2" destOrd="0" presId="urn:microsoft.com/office/officeart/2005/8/layout/lProcess2"/>
    <dgm:cxn modelId="{051B46FA-7A03-499F-9E12-6258B8C42DFA}" type="presParOf" srcId="{55CED802-0383-4E6B-8FC4-4F066BB34811}" destId="{CA9BCEE4-EB7A-466A-BFF9-03C3DB53F9B2}" srcOrd="3" destOrd="0" presId="urn:microsoft.com/office/officeart/2005/8/layout/lProcess2"/>
    <dgm:cxn modelId="{1BDD02AD-4C9F-4859-A507-8EF1FF0E48DA}" type="presParOf" srcId="{55CED802-0383-4E6B-8FC4-4F066BB34811}" destId="{25CA9C29-BB0F-43BA-B170-C3FF99CE1EE0}" srcOrd="4" destOrd="0" presId="urn:microsoft.com/office/officeart/2005/8/layout/lProcess2"/>
    <dgm:cxn modelId="{F52217D7-1225-47FD-AF36-B399A06440B0}" type="presParOf" srcId="{414F6726-1F7C-40D5-A3C8-5F2AEC1EA5F5}" destId="{8EC09C8A-B505-4FB2-9CC9-DD6D34217D43}" srcOrd="5" destOrd="0" presId="urn:microsoft.com/office/officeart/2005/8/layout/lProcess2"/>
    <dgm:cxn modelId="{E5B6D79C-1775-4FCE-BB7E-66FDAB3C5DCC}" type="presParOf" srcId="{414F6726-1F7C-40D5-A3C8-5F2AEC1EA5F5}" destId="{90B77EDE-3834-4240-91E3-97A2FE69B964}" srcOrd="6" destOrd="0" presId="urn:microsoft.com/office/officeart/2005/8/layout/lProcess2"/>
    <dgm:cxn modelId="{365A0A85-C65B-461D-98B3-E4FCBA4BAE7A}" type="presParOf" srcId="{90B77EDE-3834-4240-91E3-97A2FE69B964}" destId="{A79ACCA0-0D66-469A-9E85-234409A1C312}" srcOrd="0" destOrd="0" presId="urn:microsoft.com/office/officeart/2005/8/layout/lProcess2"/>
    <dgm:cxn modelId="{D4D41902-A390-4CB9-9476-ACD68EA9C507}" type="presParOf" srcId="{90B77EDE-3834-4240-91E3-97A2FE69B964}" destId="{5BC545CE-F7F3-4C47-B087-EC8CFA5E7A01}" srcOrd="1" destOrd="0" presId="urn:microsoft.com/office/officeart/2005/8/layout/lProcess2"/>
    <dgm:cxn modelId="{EDC8AD86-F545-4232-AF27-DAE9963219DD}" type="presParOf" srcId="{90B77EDE-3834-4240-91E3-97A2FE69B964}" destId="{821D638C-E3B1-4AF3-9A62-28173C68FE02}" srcOrd="2" destOrd="0" presId="urn:microsoft.com/office/officeart/2005/8/layout/lProcess2"/>
    <dgm:cxn modelId="{C2F1F5C4-7B25-4FD7-A603-E51D2AFD302A}" type="presParOf" srcId="{821D638C-E3B1-4AF3-9A62-28173C68FE02}" destId="{98B98F23-A3FF-4B76-A972-20ADF90E6BE9}" srcOrd="0" destOrd="0" presId="urn:microsoft.com/office/officeart/2005/8/layout/lProcess2"/>
    <dgm:cxn modelId="{01B7B805-3218-44D0-AF79-59EB49212440}" type="presParOf" srcId="{98B98F23-A3FF-4B76-A972-20ADF90E6BE9}" destId="{74163820-271D-4A76-B3A0-B48CBCE22A44}" srcOrd="0" destOrd="0" presId="urn:microsoft.com/office/officeart/2005/8/layout/lProcess2"/>
    <dgm:cxn modelId="{DFD8FD89-B434-4208-BF5E-BD1CB86BB78F}" type="presParOf" srcId="{414F6726-1F7C-40D5-A3C8-5F2AEC1EA5F5}" destId="{21CEA27D-C20F-458A-854C-FBC8C0D0E83E}" srcOrd="7" destOrd="0" presId="urn:microsoft.com/office/officeart/2005/8/layout/lProcess2"/>
    <dgm:cxn modelId="{930C368C-DC3A-4632-B5E9-735214E87D86}" type="presParOf" srcId="{414F6726-1F7C-40D5-A3C8-5F2AEC1EA5F5}" destId="{368F48F0-83C6-41F1-B966-4F70568EA8C6}" srcOrd="8" destOrd="0" presId="urn:microsoft.com/office/officeart/2005/8/layout/lProcess2"/>
    <dgm:cxn modelId="{2731B960-5F18-42E3-9B0A-14E01C685A6C}" type="presParOf" srcId="{368F48F0-83C6-41F1-B966-4F70568EA8C6}" destId="{87C1012D-335F-40E6-AE59-66C9ED3CE122}" srcOrd="0" destOrd="0" presId="urn:microsoft.com/office/officeart/2005/8/layout/lProcess2"/>
    <dgm:cxn modelId="{43141907-F7A8-4F82-9E7A-1CD436BE720E}" type="presParOf" srcId="{368F48F0-83C6-41F1-B966-4F70568EA8C6}" destId="{7A28661E-6DFC-4848-86A7-E53673981811}" srcOrd="1" destOrd="0" presId="urn:microsoft.com/office/officeart/2005/8/layout/lProcess2"/>
    <dgm:cxn modelId="{4AD5DB10-EA36-446C-9D78-784C36906D73}" type="presParOf" srcId="{368F48F0-83C6-41F1-B966-4F70568EA8C6}" destId="{4836E5DE-C3C1-4BF5-9A4C-62C07A8C3143}" srcOrd="2" destOrd="0" presId="urn:microsoft.com/office/officeart/2005/8/layout/lProcess2"/>
    <dgm:cxn modelId="{0277E863-EED5-44D1-AF23-6874157E0999}" type="presParOf" srcId="{4836E5DE-C3C1-4BF5-9A4C-62C07A8C3143}" destId="{3CA2B843-11AC-490A-BC41-50AFDAA43675}" srcOrd="0" destOrd="0" presId="urn:microsoft.com/office/officeart/2005/8/layout/lProcess2"/>
    <dgm:cxn modelId="{4F7C51FD-A9AD-43C4-8A2E-E056EC379050}" type="presParOf" srcId="{3CA2B843-11AC-490A-BC41-50AFDAA43675}" destId="{6D59E15C-C4F3-4532-995A-FE8FA5FA65EF}" srcOrd="0" destOrd="0" presId="urn:microsoft.com/office/officeart/2005/8/layout/lProcess2"/>
    <dgm:cxn modelId="{15FDB4FE-85CC-4186-89A1-21D7032F12D7}" type="presParOf" srcId="{3CA2B843-11AC-490A-BC41-50AFDAA43675}" destId="{EBF56B3B-8DED-45BE-831C-7BEE509584C4}" srcOrd="1" destOrd="0" presId="urn:microsoft.com/office/officeart/2005/8/layout/lProcess2"/>
    <dgm:cxn modelId="{1BDA9225-44DE-4F6D-A0BA-1D43682E0994}" type="presParOf" srcId="{3CA2B843-11AC-490A-BC41-50AFDAA43675}" destId="{DCBD9A5E-623F-422C-922D-F28B5E556C04}" srcOrd="2" destOrd="0" presId="urn:microsoft.com/office/officeart/2005/8/layout/lProcess2"/>
    <dgm:cxn modelId="{A9CE90F6-1830-49DE-AA28-74878730C7E7}" type="presParOf" srcId="{3CA2B843-11AC-490A-BC41-50AFDAA43675}" destId="{BFB27C8B-3143-4A96-882D-8B2969EBA2E9}" srcOrd="3" destOrd="0" presId="urn:microsoft.com/office/officeart/2005/8/layout/lProcess2"/>
    <dgm:cxn modelId="{1D4058B6-58F6-4180-98E2-3F7010179596}" type="presParOf" srcId="{3CA2B843-11AC-490A-BC41-50AFDAA43675}" destId="{B594C74E-0473-43A8-9AE6-93874D7535E7}" srcOrd="4" destOrd="0" presId="urn:microsoft.com/office/officeart/2005/8/layout/lProcess2"/>
    <dgm:cxn modelId="{F003F56F-267A-441D-AB6E-DE18AEC4B6CD}" type="presParOf" srcId="{3CA2B843-11AC-490A-BC41-50AFDAA43675}" destId="{59672D44-810D-4E73-99D0-740C829D2A11}" srcOrd="5" destOrd="0" presId="urn:microsoft.com/office/officeart/2005/8/layout/lProcess2"/>
    <dgm:cxn modelId="{DFF824C4-CA12-43BF-81C8-3265EBCDC9C0}" type="presParOf" srcId="{3CA2B843-11AC-490A-BC41-50AFDAA43675}" destId="{2740ED88-D0C0-4AE8-9E5C-776486F82941}" srcOrd="6" destOrd="0" presId="urn:microsoft.com/office/officeart/2005/8/layout/lProcess2"/>
    <dgm:cxn modelId="{F157EB63-35FF-4B64-B05D-3811B8374C4B}" type="presParOf" srcId="{3CA2B843-11AC-490A-BC41-50AFDAA43675}" destId="{6819165D-2EC3-495C-849D-5C2A58B5E86E}" srcOrd="7" destOrd="0" presId="urn:microsoft.com/office/officeart/2005/8/layout/lProcess2"/>
    <dgm:cxn modelId="{90077D96-6BA3-41FB-BC81-CDEA8C7BD938}" type="presParOf" srcId="{3CA2B843-11AC-490A-BC41-50AFDAA43675}" destId="{1C331BEB-EDD7-4750-9088-E9BC8C61D1D0}" srcOrd="8" destOrd="0" presId="urn:microsoft.com/office/officeart/2005/8/layout/lProcess2"/>
    <dgm:cxn modelId="{4B49A3BE-21D5-4656-B46D-1B6E5D2B9F5F}" type="presParOf" srcId="{3CA2B843-11AC-490A-BC41-50AFDAA43675}" destId="{353F2DF0-F420-47B9-A1F9-207BD7C97E94}" srcOrd="9" destOrd="0" presId="urn:microsoft.com/office/officeart/2005/8/layout/lProcess2"/>
    <dgm:cxn modelId="{D17FDE63-C217-40DE-9D03-89C87DC2957C}" type="presParOf" srcId="{3CA2B843-11AC-490A-BC41-50AFDAA43675}" destId="{61B6EAE8-BF26-4F97-BB2E-50FB79A6586D}" srcOrd="1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54FD1C1-652B-4E08-A11D-00F1581991E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a:p>
      </dgm:t>
    </dgm:pt>
    <dgm:pt modelId="{94878668-5FAE-4577-BF5C-B83F0E085386}">
      <dgm:prSet phldrT="[Texto]" phldr="0"/>
      <dgm:spPr/>
      <dgm:t>
        <a:bodyPr/>
        <a:lstStyle/>
        <a:p>
          <a:r>
            <a:t>2008</a:t>
          </a:r>
        </a:p>
      </dgm:t>
    </dgm:pt>
    <dgm:pt modelId="{352F2BDE-4539-48D0-8B78-A19653141E3B}" type="parTrans" cxnId="{294CDAA2-0773-4FE7-A48A-3DBBEA14291C}">
      <dgm:prSet/>
      <dgm:spPr/>
      <dgm:t>
        <a:bodyPr/>
        <a:lstStyle/>
        <a:p>
          <a:endParaRPr/>
        </a:p>
      </dgm:t>
    </dgm:pt>
    <dgm:pt modelId="{031615A5-311B-4E3F-93CA-72BDAB5DEB0D}" type="sibTrans" cxnId="{294CDAA2-0773-4FE7-A48A-3DBBEA14291C}">
      <dgm:prSet/>
      <dgm:spPr/>
      <dgm:t>
        <a:bodyPr/>
        <a:lstStyle/>
        <a:p>
          <a:endParaRPr/>
        </a:p>
      </dgm:t>
    </dgm:pt>
    <dgm:pt modelId="{84537216-B438-43AC-A60F-90DA2A981AE1}">
      <dgm:prSet phldrT="[Texto]"/>
      <dgm:spPr/>
      <dgm:t>
        <a:bodyPr/>
        <a:lstStyle/>
        <a:p>
          <a:pPr>
            <a:buNone/>
          </a:pPr>
          <a:r>
            <a:t>2014</a:t>
          </a:r>
        </a:p>
      </dgm:t>
    </dgm:pt>
    <dgm:pt modelId="{C8D40879-89FC-4389-8C34-2B511B423E0C}" type="parTrans" cxnId="{9B9F4CD6-5D11-4FC0-A89E-2FAFC9925BFB}">
      <dgm:prSet/>
      <dgm:spPr/>
      <dgm:t>
        <a:bodyPr/>
        <a:lstStyle/>
        <a:p>
          <a:endParaRPr/>
        </a:p>
      </dgm:t>
    </dgm:pt>
    <dgm:pt modelId="{249AF32F-D4A4-49DC-8400-F7494924378F}" type="sibTrans" cxnId="{9B9F4CD6-5D11-4FC0-A89E-2FAFC9925BFB}">
      <dgm:prSet/>
      <dgm:spPr/>
      <dgm:t>
        <a:bodyPr/>
        <a:lstStyle/>
        <a:p>
          <a:endParaRPr/>
        </a:p>
      </dgm:t>
    </dgm:pt>
    <dgm:pt modelId="{A401F6F5-8828-446C-8B52-1243F78392E5}">
      <dgm:prSet phldrT="[Texto]" phldr="0"/>
      <dgm:spPr/>
      <dgm:t>
        <a:bodyPr/>
        <a:lstStyle/>
        <a:p>
          <a:r>
            <a:t>2019</a:t>
          </a:r>
        </a:p>
      </dgm:t>
    </dgm:pt>
    <dgm:pt modelId="{7A07AED6-66B2-4FC4-9612-553346B1D79E}" type="parTrans" cxnId="{45BF819D-52DE-4A26-AC30-7D58016AD64B}">
      <dgm:prSet/>
      <dgm:spPr/>
      <dgm:t>
        <a:bodyPr/>
        <a:lstStyle/>
        <a:p>
          <a:endParaRPr/>
        </a:p>
      </dgm:t>
    </dgm:pt>
    <dgm:pt modelId="{8D9D7DC5-BE70-460A-A888-BD4524793349}" type="sibTrans" cxnId="{45BF819D-52DE-4A26-AC30-7D58016AD64B}">
      <dgm:prSet/>
      <dgm:spPr/>
      <dgm:t>
        <a:bodyPr/>
        <a:lstStyle/>
        <a:p>
          <a:endParaRPr/>
        </a:p>
      </dgm:t>
    </dgm:pt>
    <dgm:pt modelId="{5A4A75CC-3CBB-4C58-9C3A-26ACDFA3A191}">
      <dgm:prSet/>
      <dgm:spPr/>
      <dgm:t>
        <a:bodyPr/>
        <a:lstStyle/>
        <a:p>
          <a:pPr>
            <a:buSzPts val="1000"/>
            <a:buFont typeface="Courier New" panose="02070309020205020404" pitchFamily="49" charset="0"/>
            <a:buChar char="o"/>
          </a:pPr>
          <a:r>
            <a:t>Meals (pre-primary and 1st cycle)</a:t>
          </a:r>
        </a:p>
      </dgm:t>
    </dgm:pt>
    <dgm:pt modelId="{918CF24D-5BCF-4D4B-85BB-FA53F461E8ED}" type="parTrans" cxnId="{7361F663-00F4-4C8A-8649-F62A2BFE8D54}">
      <dgm:prSet/>
      <dgm:spPr/>
      <dgm:t>
        <a:bodyPr/>
        <a:lstStyle/>
        <a:p>
          <a:endParaRPr/>
        </a:p>
      </dgm:t>
    </dgm:pt>
    <dgm:pt modelId="{DC590F78-88B4-44B5-A88C-CA7E24DC8E3D}" type="sibTrans" cxnId="{7361F663-00F4-4C8A-8649-F62A2BFE8D54}">
      <dgm:prSet/>
      <dgm:spPr/>
      <dgm:t>
        <a:bodyPr/>
        <a:lstStyle/>
        <a:p>
          <a:endParaRPr/>
        </a:p>
      </dgm:t>
    </dgm:pt>
    <dgm:pt modelId="{7F188AFF-C15E-49DE-A51D-D1E7B65EC24A}">
      <dgm:prSet/>
      <dgm:spPr/>
      <dgm:t>
        <a:bodyPr/>
        <a:lstStyle/>
        <a:p>
          <a:pPr>
            <a:buSzPts val="1000"/>
            <a:buFont typeface="Courier New" panose="02070309020205020404" pitchFamily="49" charset="0"/>
            <a:buChar char="o"/>
          </a:pPr>
          <a:r>
            <a:t>Management of school equipment (pre-school and 1st cycle)</a:t>
          </a:r>
        </a:p>
      </dgm:t>
    </dgm:pt>
    <dgm:pt modelId="{71EB3903-A836-4813-88A1-44B2030ABA9A}" type="parTrans" cxnId="{31C47E05-3B52-4875-B26C-1694A6310DE3}">
      <dgm:prSet/>
      <dgm:spPr/>
      <dgm:t>
        <a:bodyPr/>
        <a:lstStyle/>
        <a:p>
          <a:endParaRPr/>
        </a:p>
      </dgm:t>
    </dgm:pt>
    <dgm:pt modelId="{CE49B4EE-3470-440F-A6A2-AE9B1DCE2A01}" type="sibTrans" cxnId="{31C47E05-3B52-4875-B26C-1694A6310DE3}">
      <dgm:prSet/>
      <dgm:spPr/>
      <dgm:t>
        <a:bodyPr/>
        <a:lstStyle/>
        <a:p>
          <a:endParaRPr/>
        </a:p>
      </dgm:t>
    </dgm:pt>
    <dgm:pt modelId="{C0E3F426-1D40-48FA-8E99-C7F0DA250C1D}">
      <dgm:prSet phldrT="[Texto]" phldr="0"/>
      <dgm:spPr/>
      <dgm:t>
        <a:bodyPr/>
        <a:lstStyle/>
        <a:p>
          <a:pPr>
            <a:buSzPts val="1000"/>
            <a:buFont typeface="Courier New" panose="02070309020205020404" pitchFamily="49" charset="0"/>
            <a:buChar char="o"/>
          </a:pPr>
          <a:r>
            <a:t>Education transport</a:t>
          </a:r>
        </a:p>
      </dgm:t>
    </dgm:pt>
    <dgm:pt modelId="{58E22E8A-AFE7-4A58-BADB-68E9E35B0FE1}" type="parTrans" cxnId="{240D4E6E-D250-4018-9E4B-49B3A0C52B25}">
      <dgm:prSet/>
      <dgm:spPr/>
      <dgm:t>
        <a:bodyPr/>
        <a:lstStyle/>
        <a:p>
          <a:endParaRPr/>
        </a:p>
      </dgm:t>
    </dgm:pt>
    <dgm:pt modelId="{9DBDAC20-C10A-4BCC-A3A1-EF41FD9C56E6}" type="sibTrans" cxnId="{240D4E6E-D250-4018-9E4B-49B3A0C52B25}">
      <dgm:prSet/>
      <dgm:spPr/>
      <dgm:t>
        <a:bodyPr/>
        <a:lstStyle/>
        <a:p>
          <a:endParaRPr/>
        </a:p>
      </dgm:t>
    </dgm:pt>
    <dgm:pt modelId="{06C85EDA-AA1B-4CCA-9B90-196A16ABFC5C}">
      <dgm:prSet phldrT="[Texto]" phldr="0"/>
      <dgm:spPr/>
      <dgm:t>
        <a:bodyPr/>
        <a:lstStyle/>
        <a:p>
          <a:pPr>
            <a:buSzPts val="1000"/>
            <a:buFont typeface="Courier New" panose="02070309020205020404" pitchFamily="49" charset="0"/>
            <a:buChar char="o"/>
          </a:pPr>
          <a:r>
            <a:t>Management of food support</a:t>
          </a:r>
        </a:p>
      </dgm:t>
    </dgm:pt>
    <dgm:pt modelId="{13B74A27-B236-4480-9A4E-33A149660C61}" type="parTrans" cxnId="{B5B64446-BA3C-4ED7-A92F-95A1C90D37DA}">
      <dgm:prSet/>
      <dgm:spPr/>
      <dgm:t>
        <a:bodyPr/>
        <a:lstStyle/>
        <a:p>
          <a:endParaRPr/>
        </a:p>
      </dgm:t>
    </dgm:pt>
    <dgm:pt modelId="{519C7BD3-4F42-45D0-87E0-AE9429718A9D}" type="sibTrans" cxnId="{B5B64446-BA3C-4ED7-A92F-95A1C90D37DA}">
      <dgm:prSet/>
      <dgm:spPr/>
      <dgm:t>
        <a:bodyPr/>
        <a:lstStyle/>
        <a:p>
          <a:endParaRPr/>
        </a:p>
      </dgm:t>
    </dgm:pt>
    <dgm:pt modelId="{C6F9C8EB-FC05-418D-AC86-A77BB29E4A77}">
      <dgm:prSet/>
      <dgm:spPr/>
      <dgm:t>
        <a:bodyPr/>
        <a:lstStyle/>
        <a:p>
          <a:pPr>
            <a:buSzPts val="1000"/>
            <a:buFont typeface="Courier New" panose="02070309020205020404" pitchFamily="49" charset="0"/>
            <a:buChar char="o"/>
          </a:pPr>
          <a:r>
            <a:t>Organising school transport for students with specific needs</a:t>
          </a:r>
        </a:p>
      </dgm:t>
    </dgm:pt>
    <dgm:pt modelId="{3E8E5F9E-B55E-439C-8FA3-2DD5DD9DE413}" type="parTrans" cxnId="{A5FD36DA-F5E9-4723-9F6A-8059FC6B40F5}">
      <dgm:prSet/>
      <dgm:spPr/>
      <dgm:t>
        <a:bodyPr/>
        <a:lstStyle/>
        <a:p>
          <a:endParaRPr/>
        </a:p>
      </dgm:t>
    </dgm:pt>
    <dgm:pt modelId="{96F455AB-6411-44BB-B3AC-911653B727EC}" type="sibTrans" cxnId="{A5FD36DA-F5E9-4723-9F6A-8059FC6B40F5}">
      <dgm:prSet/>
      <dgm:spPr/>
      <dgm:t>
        <a:bodyPr/>
        <a:lstStyle/>
        <a:p>
          <a:endParaRPr/>
        </a:p>
      </dgm:t>
    </dgm:pt>
    <dgm:pt modelId="{C5B4F0D4-83B6-442A-92AE-181B6DBB08AC}">
      <dgm:prSet/>
      <dgm:spPr/>
      <dgm:t>
        <a:bodyPr/>
        <a:lstStyle/>
        <a:p>
          <a:pPr>
            <a:buSzPts val="1000"/>
            <a:buFont typeface="Courier New" panose="02070309020205020404" pitchFamily="49" charset="0"/>
            <a:buChar char="o"/>
          </a:pPr>
          <a:r>
            <a:t>Support for accommodation</a:t>
          </a:r>
        </a:p>
      </dgm:t>
    </dgm:pt>
    <dgm:pt modelId="{4DF8946F-3125-4D0D-AC48-430113833BED}" type="parTrans" cxnId="{BB6C3A1A-87A5-4EB0-B42C-E1FD14D95B07}">
      <dgm:prSet/>
      <dgm:spPr/>
      <dgm:t>
        <a:bodyPr/>
        <a:lstStyle/>
        <a:p>
          <a:endParaRPr/>
        </a:p>
      </dgm:t>
    </dgm:pt>
    <dgm:pt modelId="{9EE07ED1-69C7-44B3-A085-4CC5A2839B35}" type="sibTrans" cxnId="{BB6C3A1A-87A5-4EB0-B42C-E1FD14D95B07}">
      <dgm:prSet/>
      <dgm:spPr/>
      <dgm:t>
        <a:bodyPr/>
        <a:lstStyle/>
        <a:p>
          <a:endParaRPr/>
        </a:p>
      </dgm:t>
    </dgm:pt>
    <dgm:pt modelId="{E0B47421-F282-49A1-B0D9-09465C2F2CFE}">
      <dgm:prSet phldrT="[Texto]"/>
      <dgm:spPr/>
      <dgm:t>
        <a:bodyPr/>
        <a:lstStyle/>
        <a:p>
          <a:pPr>
            <a:buNone/>
          </a:pPr>
          <a:r>
            <a:t>Extension to primary and secondary education</a:t>
          </a:r>
        </a:p>
      </dgm:t>
    </dgm:pt>
    <dgm:pt modelId="{0BB8721A-DF72-4278-BABB-3E37ECE46225}" type="parTrans" cxnId="{2C1BF08B-A348-4FF9-9704-44882FEB8F4F}">
      <dgm:prSet/>
      <dgm:spPr/>
      <dgm:t>
        <a:bodyPr/>
        <a:lstStyle/>
        <a:p>
          <a:endParaRPr/>
        </a:p>
      </dgm:t>
    </dgm:pt>
    <dgm:pt modelId="{84B3CE8F-C952-4B14-AC16-535C8AD97132}" type="sibTrans" cxnId="{2C1BF08B-A348-4FF9-9704-44882FEB8F4F}">
      <dgm:prSet/>
      <dgm:spPr/>
      <dgm:t>
        <a:bodyPr/>
        <a:lstStyle/>
        <a:p>
          <a:endParaRPr/>
        </a:p>
      </dgm:t>
    </dgm:pt>
    <dgm:pt modelId="{C0D078EE-5337-4CC7-A695-08C84D9A4387}" type="pres">
      <dgm:prSet presAssocID="{254FD1C1-652B-4E08-A11D-00F1581991E7}" presName="rootnode" presStyleCnt="0">
        <dgm:presLayoutVars>
          <dgm:chMax/>
          <dgm:chPref/>
          <dgm:dir/>
          <dgm:animLvl val="lvl"/>
        </dgm:presLayoutVars>
      </dgm:prSet>
      <dgm:spPr/>
    </dgm:pt>
    <dgm:pt modelId="{EBBE0F1E-9FE5-4476-B493-DCDB326543D2}" type="pres">
      <dgm:prSet presAssocID="{94878668-5FAE-4577-BF5C-B83F0E085386}" presName="composite" presStyleCnt="0"/>
      <dgm:spPr/>
    </dgm:pt>
    <dgm:pt modelId="{5484BD22-6BA3-4816-B6D4-A5DFC6A61E5C}" type="pres">
      <dgm:prSet presAssocID="{94878668-5FAE-4577-BF5C-B83F0E085386}" presName="LShape" presStyleLbl="alignNode1" presStyleIdx="0" presStyleCnt="5"/>
      <dgm:spPr>
        <a:solidFill>
          <a:schemeClr val="accent1">
            <a:lumMod val="75000"/>
          </a:schemeClr>
        </a:solidFill>
      </dgm:spPr>
    </dgm:pt>
    <dgm:pt modelId="{34380660-16E9-4AFF-A8D2-F2A10F31D75D}" type="pres">
      <dgm:prSet presAssocID="{94878668-5FAE-4577-BF5C-B83F0E085386}" presName="ParentText" presStyleLbl="revTx" presStyleIdx="0" presStyleCnt="3">
        <dgm:presLayoutVars>
          <dgm:chMax val="0"/>
          <dgm:chPref val="0"/>
          <dgm:bulletEnabled val="1"/>
        </dgm:presLayoutVars>
      </dgm:prSet>
      <dgm:spPr/>
    </dgm:pt>
    <dgm:pt modelId="{0FFF6CA4-CFB3-42C2-B8DC-A48AA49DC5B5}" type="pres">
      <dgm:prSet presAssocID="{94878668-5FAE-4577-BF5C-B83F0E085386}" presName="Triangle" presStyleLbl="alignNode1" presStyleIdx="1" presStyleCnt="5"/>
      <dgm:spPr>
        <a:solidFill>
          <a:schemeClr val="accent1">
            <a:lumMod val="75000"/>
          </a:schemeClr>
        </a:solidFill>
      </dgm:spPr>
    </dgm:pt>
    <dgm:pt modelId="{FB395919-AC55-41D7-A7CB-57C6BDBE0C9D}" type="pres">
      <dgm:prSet presAssocID="{031615A5-311B-4E3F-93CA-72BDAB5DEB0D}" presName="sibTrans" presStyleCnt="0"/>
      <dgm:spPr/>
    </dgm:pt>
    <dgm:pt modelId="{4A350CE0-AAF2-45CD-8921-A13660DD738B}" type="pres">
      <dgm:prSet presAssocID="{031615A5-311B-4E3F-93CA-72BDAB5DEB0D}" presName="space" presStyleCnt="0"/>
      <dgm:spPr/>
    </dgm:pt>
    <dgm:pt modelId="{4B2B23EE-A3AA-4C35-B630-5E0D42C43B8C}" type="pres">
      <dgm:prSet presAssocID="{84537216-B438-43AC-A60F-90DA2A981AE1}" presName="composite" presStyleCnt="0"/>
      <dgm:spPr/>
    </dgm:pt>
    <dgm:pt modelId="{1C77F36E-2432-447A-8262-4B61632D38DA}" type="pres">
      <dgm:prSet presAssocID="{84537216-B438-43AC-A60F-90DA2A981AE1}" presName="LShape" presStyleLbl="alignNode1" presStyleIdx="2" presStyleCnt="5"/>
      <dgm:spPr>
        <a:solidFill>
          <a:schemeClr val="accent1">
            <a:lumMod val="75000"/>
          </a:schemeClr>
        </a:solidFill>
      </dgm:spPr>
    </dgm:pt>
    <dgm:pt modelId="{A21C9F32-6E58-482D-B1ED-530A9A76E708}" type="pres">
      <dgm:prSet presAssocID="{84537216-B438-43AC-A60F-90DA2A981AE1}" presName="ParentText" presStyleLbl="revTx" presStyleIdx="1" presStyleCnt="3">
        <dgm:presLayoutVars>
          <dgm:chMax val="0"/>
          <dgm:chPref val="0"/>
          <dgm:bulletEnabled val="1"/>
        </dgm:presLayoutVars>
      </dgm:prSet>
      <dgm:spPr/>
    </dgm:pt>
    <dgm:pt modelId="{8AEFDAED-8560-476B-BA6A-05D69B96F8C7}" type="pres">
      <dgm:prSet presAssocID="{84537216-B438-43AC-A60F-90DA2A981AE1}" presName="Triangle" presStyleLbl="alignNode1" presStyleIdx="3" presStyleCnt="5"/>
      <dgm:spPr>
        <a:solidFill>
          <a:schemeClr val="accent1">
            <a:lumMod val="75000"/>
          </a:schemeClr>
        </a:solidFill>
      </dgm:spPr>
    </dgm:pt>
    <dgm:pt modelId="{74759B21-98DD-4941-A922-063E8EC34F1F}" type="pres">
      <dgm:prSet presAssocID="{249AF32F-D4A4-49DC-8400-F7494924378F}" presName="sibTrans" presStyleCnt="0"/>
      <dgm:spPr/>
    </dgm:pt>
    <dgm:pt modelId="{411EB205-02F9-413A-B181-A468C10C395F}" type="pres">
      <dgm:prSet presAssocID="{249AF32F-D4A4-49DC-8400-F7494924378F}" presName="space" presStyleCnt="0"/>
      <dgm:spPr/>
    </dgm:pt>
    <dgm:pt modelId="{18806110-D16A-4638-A6E1-42809A623898}" type="pres">
      <dgm:prSet presAssocID="{A401F6F5-8828-446C-8B52-1243F78392E5}" presName="composite" presStyleCnt="0"/>
      <dgm:spPr/>
    </dgm:pt>
    <dgm:pt modelId="{2A44A275-5FC2-41C4-A4D0-DF5E6BD12F2A}" type="pres">
      <dgm:prSet presAssocID="{A401F6F5-8828-446C-8B52-1243F78392E5}" presName="LShape" presStyleLbl="alignNode1" presStyleIdx="4" presStyleCnt="5"/>
      <dgm:spPr>
        <a:solidFill>
          <a:schemeClr val="accent1">
            <a:lumMod val="75000"/>
          </a:schemeClr>
        </a:solidFill>
      </dgm:spPr>
    </dgm:pt>
    <dgm:pt modelId="{70408983-82B6-439C-A6F0-7BF4B195D655}" type="pres">
      <dgm:prSet presAssocID="{A401F6F5-8828-446C-8B52-1243F78392E5}" presName="ParentText" presStyleLbl="revTx" presStyleIdx="2" presStyleCnt="3">
        <dgm:presLayoutVars>
          <dgm:chMax val="0"/>
          <dgm:chPref val="0"/>
          <dgm:bulletEnabled val="1"/>
        </dgm:presLayoutVars>
      </dgm:prSet>
      <dgm:spPr/>
    </dgm:pt>
  </dgm:ptLst>
  <dgm:cxnLst>
    <dgm:cxn modelId="{31C47E05-3B52-4875-B26C-1694A6310DE3}" srcId="{94878668-5FAE-4577-BF5C-B83F0E085386}" destId="{7F188AFF-C15E-49DE-A51D-D1E7B65EC24A}" srcOrd="2" destOrd="0" parTransId="{71EB3903-A836-4813-88A1-44B2030ABA9A}" sibTransId="{CE49B4EE-3470-440F-A6A2-AE9B1DCE2A01}"/>
    <dgm:cxn modelId="{F1378205-EC13-4EF5-AB49-9E3E8D08E11B}" type="presOf" srcId="{5A4A75CC-3CBB-4C58-9C3A-26ACDFA3A191}" destId="{34380660-16E9-4AFF-A8D2-F2A10F31D75D}" srcOrd="0" destOrd="2" presId="urn:microsoft.com/office/officeart/2009/3/layout/StepUpProcess"/>
    <dgm:cxn modelId="{89196808-ED0E-410D-A03D-54B8DA49996A}" type="presOf" srcId="{94878668-5FAE-4577-BF5C-B83F0E085386}" destId="{34380660-16E9-4AFF-A8D2-F2A10F31D75D}" srcOrd="0" destOrd="0" presId="urn:microsoft.com/office/officeart/2009/3/layout/StepUpProcess"/>
    <dgm:cxn modelId="{BB6C3A1A-87A5-4EB0-B42C-E1FD14D95B07}" srcId="{A401F6F5-8828-446C-8B52-1243F78392E5}" destId="{C5B4F0D4-83B6-442A-92AE-181B6DBB08AC}" srcOrd="2" destOrd="0" parTransId="{4DF8946F-3125-4D0D-AC48-430113833BED}" sibTransId="{9EE07ED1-69C7-44B3-A085-4CC5A2839B35}"/>
    <dgm:cxn modelId="{B7754632-A0E3-440D-89EA-700598DA429D}" type="presOf" srcId="{C0E3F426-1D40-48FA-8E99-C7F0DA250C1D}" destId="{34380660-16E9-4AFF-A8D2-F2A10F31D75D}" srcOrd="0" destOrd="1" presId="urn:microsoft.com/office/officeart/2009/3/layout/StepUpProcess"/>
    <dgm:cxn modelId="{F1719840-8D65-4E29-9859-3902A6977278}" type="presOf" srcId="{06C85EDA-AA1B-4CCA-9B90-196A16ABFC5C}" destId="{70408983-82B6-439C-A6F0-7BF4B195D655}" srcOrd="0" destOrd="1" presId="urn:microsoft.com/office/officeart/2009/3/layout/StepUpProcess"/>
    <dgm:cxn modelId="{7361F663-00F4-4C8A-8649-F62A2BFE8D54}" srcId="{94878668-5FAE-4577-BF5C-B83F0E085386}" destId="{5A4A75CC-3CBB-4C58-9C3A-26ACDFA3A191}" srcOrd="1" destOrd="0" parTransId="{918CF24D-5BCF-4D4B-85BB-FA53F461E8ED}" sibTransId="{DC590F78-88B4-44B5-A88C-CA7E24DC8E3D}"/>
    <dgm:cxn modelId="{B5B64446-BA3C-4ED7-A92F-95A1C90D37DA}" srcId="{A401F6F5-8828-446C-8B52-1243F78392E5}" destId="{06C85EDA-AA1B-4CCA-9B90-196A16ABFC5C}" srcOrd="0" destOrd="0" parTransId="{13B74A27-B236-4480-9A4E-33A149660C61}" sibTransId="{519C7BD3-4F42-45D0-87E0-AE9429718A9D}"/>
    <dgm:cxn modelId="{240D4E6E-D250-4018-9E4B-49B3A0C52B25}" srcId="{94878668-5FAE-4577-BF5C-B83F0E085386}" destId="{C0E3F426-1D40-48FA-8E99-C7F0DA250C1D}" srcOrd="0" destOrd="0" parTransId="{58E22E8A-AFE7-4A58-BADB-68E9E35B0FE1}" sibTransId="{9DBDAC20-C10A-4BCC-A3A1-EF41FD9C56E6}"/>
    <dgm:cxn modelId="{92A96C51-FFA9-4919-8505-1625EB7C5D6C}" type="presOf" srcId="{7F188AFF-C15E-49DE-A51D-D1E7B65EC24A}" destId="{34380660-16E9-4AFF-A8D2-F2A10F31D75D}" srcOrd="0" destOrd="3" presId="urn:microsoft.com/office/officeart/2009/3/layout/StepUpProcess"/>
    <dgm:cxn modelId="{E7786487-CFDD-4D82-955B-FCCA2052895D}" type="presOf" srcId="{A401F6F5-8828-446C-8B52-1243F78392E5}" destId="{70408983-82B6-439C-A6F0-7BF4B195D655}" srcOrd="0" destOrd="0" presId="urn:microsoft.com/office/officeart/2009/3/layout/StepUpProcess"/>
    <dgm:cxn modelId="{2C1BF08B-A348-4FF9-9704-44882FEB8F4F}" srcId="{84537216-B438-43AC-A60F-90DA2A981AE1}" destId="{E0B47421-F282-49A1-B0D9-09465C2F2CFE}" srcOrd="0" destOrd="0" parTransId="{0BB8721A-DF72-4278-BABB-3E37ECE46225}" sibTransId="{84B3CE8F-C952-4B14-AC16-535C8AD97132}"/>
    <dgm:cxn modelId="{5ADFF791-1C57-4621-88F4-E7E9625BBE0A}" type="presOf" srcId="{254FD1C1-652B-4E08-A11D-00F1581991E7}" destId="{C0D078EE-5337-4CC7-A695-08C84D9A4387}" srcOrd="0" destOrd="0" presId="urn:microsoft.com/office/officeart/2009/3/layout/StepUpProcess"/>
    <dgm:cxn modelId="{45BF819D-52DE-4A26-AC30-7D58016AD64B}" srcId="{254FD1C1-652B-4E08-A11D-00F1581991E7}" destId="{A401F6F5-8828-446C-8B52-1243F78392E5}" srcOrd="2" destOrd="0" parTransId="{7A07AED6-66B2-4FC4-9612-553346B1D79E}" sibTransId="{8D9D7DC5-BE70-460A-A888-BD4524793349}"/>
    <dgm:cxn modelId="{294CDAA2-0773-4FE7-A48A-3DBBEA14291C}" srcId="{254FD1C1-652B-4E08-A11D-00F1581991E7}" destId="{94878668-5FAE-4577-BF5C-B83F0E085386}" srcOrd="0" destOrd="0" parTransId="{352F2BDE-4539-48D0-8B78-A19653141E3B}" sibTransId="{031615A5-311B-4E3F-93CA-72BDAB5DEB0D}"/>
    <dgm:cxn modelId="{53E036A5-8A40-4D0A-A6E6-E0BD9CAF0AED}" type="presOf" srcId="{E0B47421-F282-49A1-B0D9-09465C2F2CFE}" destId="{A21C9F32-6E58-482D-B1ED-530A9A76E708}" srcOrd="0" destOrd="1" presId="urn:microsoft.com/office/officeart/2009/3/layout/StepUpProcess"/>
    <dgm:cxn modelId="{39B9CFB8-AD94-4A8A-834E-CBD9E130AE80}" type="presOf" srcId="{C6F9C8EB-FC05-418D-AC86-A77BB29E4A77}" destId="{70408983-82B6-439C-A6F0-7BF4B195D655}" srcOrd="0" destOrd="2" presId="urn:microsoft.com/office/officeart/2009/3/layout/StepUpProcess"/>
    <dgm:cxn modelId="{9B9F4CD6-5D11-4FC0-A89E-2FAFC9925BFB}" srcId="{254FD1C1-652B-4E08-A11D-00F1581991E7}" destId="{84537216-B438-43AC-A60F-90DA2A981AE1}" srcOrd="1" destOrd="0" parTransId="{C8D40879-89FC-4389-8C34-2B511B423E0C}" sibTransId="{249AF32F-D4A4-49DC-8400-F7494924378F}"/>
    <dgm:cxn modelId="{A5FD36DA-F5E9-4723-9F6A-8059FC6B40F5}" srcId="{A401F6F5-8828-446C-8B52-1243F78392E5}" destId="{C6F9C8EB-FC05-418D-AC86-A77BB29E4A77}" srcOrd="1" destOrd="0" parTransId="{3E8E5F9E-B55E-439C-8FA3-2DD5DD9DE413}" sibTransId="{96F455AB-6411-44BB-B3AC-911653B727EC}"/>
    <dgm:cxn modelId="{E70D9AE4-3F9A-4B6A-91D9-C1C0676C1304}" type="presOf" srcId="{C5B4F0D4-83B6-442A-92AE-181B6DBB08AC}" destId="{70408983-82B6-439C-A6F0-7BF4B195D655}" srcOrd="0" destOrd="3" presId="urn:microsoft.com/office/officeart/2009/3/layout/StepUpProcess"/>
    <dgm:cxn modelId="{F286D0FF-2304-4598-B409-87C9F3BCA9AD}" type="presOf" srcId="{84537216-B438-43AC-A60F-90DA2A981AE1}" destId="{A21C9F32-6E58-482D-B1ED-530A9A76E708}" srcOrd="0" destOrd="0" presId="urn:microsoft.com/office/officeart/2009/3/layout/StepUpProcess"/>
    <dgm:cxn modelId="{C9EB11E6-C2CC-4A5F-BF4F-D56A4773FDC7}" type="presParOf" srcId="{C0D078EE-5337-4CC7-A695-08C84D9A4387}" destId="{EBBE0F1E-9FE5-4476-B493-DCDB326543D2}" srcOrd="0" destOrd="0" presId="urn:microsoft.com/office/officeart/2009/3/layout/StepUpProcess"/>
    <dgm:cxn modelId="{0DBFEB29-149B-4574-A9A6-8468D99956E7}" type="presParOf" srcId="{EBBE0F1E-9FE5-4476-B493-DCDB326543D2}" destId="{5484BD22-6BA3-4816-B6D4-A5DFC6A61E5C}" srcOrd="0" destOrd="0" presId="urn:microsoft.com/office/officeart/2009/3/layout/StepUpProcess"/>
    <dgm:cxn modelId="{9F59A443-F324-45B2-9467-F369F360B9CB}" type="presParOf" srcId="{EBBE0F1E-9FE5-4476-B493-DCDB326543D2}" destId="{34380660-16E9-4AFF-A8D2-F2A10F31D75D}" srcOrd="1" destOrd="0" presId="urn:microsoft.com/office/officeart/2009/3/layout/StepUpProcess"/>
    <dgm:cxn modelId="{D0275E04-2EE3-4AD6-9886-BE31D0C198B6}" type="presParOf" srcId="{EBBE0F1E-9FE5-4476-B493-DCDB326543D2}" destId="{0FFF6CA4-CFB3-42C2-B8DC-A48AA49DC5B5}" srcOrd="2" destOrd="0" presId="urn:microsoft.com/office/officeart/2009/3/layout/StepUpProcess"/>
    <dgm:cxn modelId="{2267270C-2B9E-4B00-BE26-B5B7343C54DC}" type="presParOf" srcId="{C0D078EE-5337-4CC7-A695-08C84D9A4387}" destId="{FB395919-AC55-41D7-A7CB-57C6BDBE0C9D}" srcOrd="1" destOrd="0" presId="urn:microsoft.com/office/officeart/2009/3/layout/StepUpProcess"/>
    <dgm:cxn modelId="{23D55A6E-D872-4454-BFB5-D729613CA55C}" type="presParOf" srcId="{FB395919-AC55-41D7-A7CB-57C6BDBE0C9D}" destId="{4A350CE0-AAF2-45CD-8921-A13660DD738B}" srcOrd="0" destOrd="0" presId="urn:microsoft.com/office/officeart/2009/3/layout/StepUpProcess"/>
    <dgm:cxn modelId="{F84AB70F-0CBC-4200-8258-76B7089781D9}" type="presParOf" srcId="{C0D078EE-5337-4CC7-A695-08C84D9A4387}" destId="{4B2B23EE-A3AA-4C35-B630-5E0D42C43B8C}" srcOrd="2" destOrd="0" presId="urn:microsoft.com/office/officeart/2009/3/layout/StepUpProcess"/>
    <dgm:cxn modelId="{8F078C3F-BF78-4D9A-8B1E-810ED4FE0866}" type="presParOf" srcId="{4B2B23EE-A3AA-4C35-B630-5E0D42C43B8C}" destId="{1C77F36E-2432-447A-8262-4B61632D38DA}" srcOrd="0" destOrd="0" presId="urn:microsoft.com/office/officeart/2009/3/layout/StepUpProcess"/>
    <dgm:cxn modelId="{EE412C3E-7E70-437B-8B1F-2A735CFE6870}" type="presParOf" srcId="{4B2B23EE-A3AA-4C35-B630-5E0D42C43B8C}" destId="{A21C9F32-6E58-482D-B1ED-530A9A76E708}" srcOrd="1" destOrd="0" presId="urn:microsoft.com/office/officeart/2009/3/layout/StepUpProcess"/>
    <dgm:cxn modelId="{A4B478F7-E0C2-471B-8B0A-DFF6A1B453B7}" type="presParOf" srcId="{4B2B23EE-A3AA-4C35-B630-5E0D42C43B8C}" destId="{8AEFDAED-8560-476B-BA6A-05D69B96F8C7}" srcOrd="2" destOrd="0" presId="urn:microsoft.com/office/officeart/2009/3/layout/StepUpProcess"/>
    <dgm:cxn modelId="{0AF5167A-3799-4C9C-A060-F40D455CC80C}" type="presParOf" srcId="{C0D078EE-5337-4CC7-A695-08C84D9A4387}" destId="{74759B21-98DD-4941-A922-063E8EC34F1F}" srcOrd="3" destOrd="0" presId="urn:microsoft.com/office/officeart/2009/3/layout/StepUpProcess"/>
    <dgm:cxn modelId="{BB09942A-85E9-443F-9BE4-95C6829FCAEE}" type="presParOf" srcId="{74759B21-98DD-4941-A922-063E8EC34F1F}" destId="{411EB205-02F9-413A-B181-A468C10C395F}" srcOrd="0" destOrd="0" presId="urn:microsoft.com/office/officeart/2009/3/layout/StepUpProcess"/>
    <dgm:cxn modelId="{E00CDB96-7164-46F9-B92C-1FB9143C942A}" type="presParOf" srcId="{C0D078EE-5337-4CC7-A695-08C84D9A4387}" destId="{18806110-D16A-4638-A6E1-42809A623898}" srcOrd="4" destOrd="0" presId="urn:microsoft.com/office/officeart/2009/3/layout/StepUpProcess"/>
    <dgm:cxn modelId="{B9B7F7A8-6D64-4386-A06F-9D2E0090086A}" type="presParOf" srcId="{18806110-D16A-4638-A6E1-42809A623898}" destId="{2A44A275-5FC2-41C4-A4D0-DF5E6BD12F2A}" srcOrd="0" destOrd="0" presId="urn:microsoft.com/office/officeart/2009/3/layout/StepUpProcess"/>
    <dgm:cxn modelId="{3EFA88BE-2465-4AED-8D33-3F1644765708}" type="presParOf" srcId="{18806110-D16A-4638-A6E1-42809A623898}" destId="{70408983-82B6-439C-A6F0-7BF4B195D655}"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E764AC-1F43-46E8-B15C-5D53F2C5CE1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a:p>
      </dgm:t>
    </dgm:pt>
    <dgm:pt modelId="{E0023CEE-D167-4BFE-89CF-376FBD6B4239}">
      <dgm:prSet phldrT="[Texto]"/>
      <dgm:spPr/>
      <dgm:t>
        <a:bodyPr/>
        <a:lstStyle/>
        <a:p>
          <a:r>
            <a:t>The 1990s</a:t>
          </a:r>
        </a:p>
        <a:p>
          <a:pPr>
            <a:defRPr b="1"/>
          </a:pPr>
          <a:r>
            <a:rPr dirty="0"/>
            <a:t>School autonomy, administration and management</a:t>
          </a:r>
          <a:endParaRPr b="1" dirty="0"/>
        </a:p>
      </dgm:t>
    </dgm:pt>
    <dgm:pt modelId="{A4C87096-7903-4F91-96C2-8ECD3A557827}" type="parTrans" cxnId="{25F4F077-F479-4B92-89C6-03448CE29845}">
      <dgm:prSet/>
      <dgm:spPr/>
      <dgm:t>
        <a:bodyPr/>
        <a:lstStyle/>
        <a:p>
          <a:endParaRPr/>
        </a:p>
      </dgm:t>
    </dgm:pt>
    <dgm:pt modelId="{C3D002E7-B08B-4E92-8985-B588C96D9AF8}" type="sibTrans" cxnId="{25F4F077-F479-4B92-89C6-03448CE29845}">
      <dgm:prSet/>
      <dgm:spPr/>
      <dgm:t>
        <a:bodyPr/>
        <a:lstStyle/>
        <a:p>
          <a:endParaRPr/>
        </a:p>
      </dgm:t>
    </dgm:pt>
    <dgm:pt modelId="{1E715561-070E-4369-93D1-1914E374D08B}">
      <dgm:prSet phldrT="[Texto]"/>
      <dgm:spPr/>
      <dgm:t>
        <a:bodyPr/>
        <a:lstStyle/>
        <a:p>
          <a:r>
            <a:rPr lang="en-US"/>
            <a:t>Late 1990s and 2000 </a:t>
          </a:r>
          <a:r>
            <a:rPr lang="en-US" b="1"/>
            <a:t>Creation of School </a:t>
          </a:r>
          <a:r>
            <a:rPr lang="en-US" b="1">
              <a:latin typeface="Aptos Display" panose="02110004020202020204"/>
            </a:rPr>
            <a:t>Clusters</a:t>
          </a:r>
          <a:endParaRPr b="1"/>
        </a:p>
      </dgm:t>
    </dgm:pt>
    <dgm:pt modelId="{4E0B1DFC-83B8-4B67-BD71-935846D1906C}" type="parTrans" cxnId="{8AAE4572-FA6E-4049-A8F1-F3A67E02C018}">
      <dgm:prSet/>
      <dgm:spPr/>
      <dgm:t>
        <a:bodyPr/>
        <a:lstStyle/>
        <a:p>
          <a:endParaRPr/>
        </a:p>
      </dgm:t>
    </dgm:pt>
    <dgm:pt modelId="{3B463709-2AB7-4FBB-BA54-55625AE7C1C1}" type="sibTrans" cxnId="{8AAE4572-FA6E-4049-A8F1-F3A67E02C018}">
      <dgm:prSet/>
      <dgm:spPr/>
      <dgm:t>
        <a:bodyPr/>
        <a:lstStyle/>
        <a:p>
          <a:endParaRPr/>
        </a:p>
      </dgm:t>
    </dgm:pt>
    <dgm:pt modelId="{2D737F37-A226-4ACF-9BE2-C57A7D056C27}">
      <dgm:prSet phldrT="[Texto]"/>
      <dgm:spPr/>
      <dgm:t>
        <a:bodyPr/>
        <a:lstStyle/>
        <a:p>
          <a:pPr>
            <a:buNone/>
          </a:pPr>
          <a:r>
            <a:rPr dirty="0"/>
            <a:t>Years 2000 </a:t>
          </a:r>
          <a:r>
            <a:rPr b="1" dirty="0" err="1"/>
            <a:t>Modernisation</a:t>
          </a:r>
          <a:r>
            <a:rPr b="1" dirty="0"/>
            <a:t> and strengthening of autonomy</a:t>
          </a:r>
        </a:p>
      </dgm:t>
    </dgm:pt>
    <dgm:pt modelId="{A7124659-F5A8-4E4F-8D2E-47D6EC0577BF}" type="parTrans" cxnId="{8CA97A34-7B07-4F6E-A27D-741AFBA2D760}">
      <dgm:prSet/>
      <dgm:spPr/>
      <dgm:t>
        <a:bodyPr/>
        <a:lstStyle/>
        <a:p>
          <a:endParaRPr/>
        </a:p>
      </dgm:t>
    </dgm:pt>
    <dgm:pt modelId="{FBA089CA-8564-46AF-9C63-A637426A3024}" type="sibTrans" cxnId="{8CA97A34-7B07-4F6E-A27D-741AFBA2D760}">
      <dgm:prSet/>
      <dgm:spPr/>
      <dgm:t>
        <a:bodyPr/>
        <a:lstStyle/>
        <a:p>
          <a:endParaRPr/>
        </a:p>
      </dgm:t>
    </dgm:pt>
    <dgm:pt modelId="{DA7EBD25-E8F1-4670-90D2-5A10B52FEC66}">
      <dgm:prSet/>
      <dgm:spPr/>
      <dgm:t>
        <a:bodyPr/>
        <a:lstStyle/>
        <a:p>
          <a:pPr>
            <a:buNone/>
          </a:pPr>
          <a:r>
            <a:t>2013–2021 </a:t>
          </a:r>
          <a:r>
            <a:rPr b="1"/>
            <a:t>Progressive transfer of skills to municipalities</a:t>
          </a:r>
        </a:p>
      </dgm:t>
    </dgm:pt>
    <dgm:pt modelId="{6A641C76-D500-4C73-ADE7-3614ED05E94F}" type="parTrans" cxnId="{A8BA0411-AAAB-4861-93BC-5578FEAA02E5}">
      <dgm:prSet/>
      <dgm:spPr/>
      <dgm:t>
        <a:bodyPr/>
        <a:lstStyle/>
        <a:p>
          <a:endParaRPr/>
        </a:p>
      </dgm:t>
    </dgm:pt>
    <dgm:pt modelId="{968164D4-72AC-43F8-9D2F-C0AC86973CFD}" type="sibTrans" cxnId="{A8BA0411-AAAB-4861-93BC-5578FEAA02E5}">
      <dgm:prSet/>
      <dgm:spPr/>
      <dgm:t>
        <a:bodyPr/>
        <a:lstStyle/>
        <a:p>
          <a:endParaRPr/>
        </a:p>
      </dgm:t>
    </dgm:pt>
    <dgm:pt modelId="{2E05B41B-16F3-45D1-A8F5-20D16BEA1246}">
      <dgm:prSet/>
      <dgm:spPr/>
      <dgm:t>
        <a:bodyPr/>
        <a:lstStyle/>
        <a:p>
          <a:pPr>
            <a:buNone/>
          </a:pPr>
          <a:r>
            <a:rPr dirty="0"/>
            <a:t>2022 </a:t>
          </a:r>
          <a:r>
            <a:rPr b="1" dirty="0"/>
            <a:t>Full </a:t>
          </a:r>
          <a:r>
            <a:rPr b="1" dirty="0" err="1"/>
            <a:t>Decentralisation</a:t>
          </a:r>
          <a:r>
            <a:rPr b="1" dirty="0"/>
            <a:t> of Education</a:t>
          </a:r>
        </a:p>
      </dgm:t>
    </dgm:pt>
    <dgm:pt modelId="{672AC7B0-84D8-41E2-AFFC-B44CEDAFECAE}" type="parTrans" cxnId="{865A6CC8-5DD1-4AE3-8513-489FA9E0DD83}">
      <dgm:prSet/>
      <dgm:spPr/>
      <dgm:t>
        <a:bodyPr/>
        <a:lstStyle/>
        <a:p>
          <a:endParaRPr/>
        </a:p>
      </dgm:t>
    </dgm:pt>
    <dgm:pt modelId="{562C68B8-3258-4446-93FB-DB12B353A0CD}" type="sibTrans" cxnId="{865A6CC8-5DD1-4AE3-8513-489FA9E0DD83}">
      <dgm:prSet/>
      <dgm:spPr/>
      <dgm:t>
        <a:bodyPr/>
        <a:lstStyle/>
        <a:p>
          <a:endParaRPr/>
        </a:p>
      </dgm:t>
    </dgm:pt>
    <dgm:pt modelId="{D23EC958-1FB5-4061-8F0D-516895797304}" type="pres">
      <dgm:prSet presAssocID="{15E764AC-1F43-46E8-B15C-5D53F2C5CE19}" presName="rootnode" presStyleCnt="0">
        <dgm:presLayoutVars>
          <dgm:chMax/>
          <dgm:chPref/>
          <dgm:dir/>
          <dgm:animLvl val="lvl"/>
        </dgm:presLayoutVars>
      </dgm:prSet>
      <dgm:spPr/>
    </dgm:pt>
    <dgm:pt modelId="{22E2F4F3-E262-4207-8D01-BD726BC13E71}" type="pres">
      <dgm:prSet presAssocID="{E0023CEE-D167-4BFE-89CF-376FBD6B4239}" presName="composite" presStyleCnt="0"/>
      <dgm:spPr/>
    </dgm:pt>
    <dgm:pt modelId="{B0CEEDAB-F462-4E5F-9661-2D9044AB1C2F}" type="pres">
      <dgm:prSet presAssocID="{E0023CEE-D167-4BFE-89CF-376FBD6B4239}" presName="LShape" presStyleLbl="alignNode1" presStyleIdx="0" presStyleCnt="9"/>
      <dgm:spPr/>
    </dgm:pt>
    <dgm:pt modelId="{0B97D845-2416-4D9F-A13F-E2E16B5A1F51}" type="pres">
      <dgm:prSet presAssocID="{E0023CEE-D167-4BFE-89CF-376FBD6B4239}" presName="ParentText" presStyleLbl="revTx" presStyleIdx="0" presStyleCnt="5">
        <dgm:presLayoutVars>
          <dgm:chMax val="0"/>
          <dgm:chPref val="0"/>
          <dgm:bulletEnabled val="1"/>
        </dgm:presLayoutVars>
      </dgm:prSet>
      <dgm:spPr/>
    </dgm:pt>
    <dgm:pt modelId="{7EA0B2F8-2FE5-4D27-9887-CA027379C37D}" type="pres">
      <dgm:prSet presAssocID="{E0023CEE-D167-4BFE-89CF-376FBD6B4239}" presName="Triangle" presStyleLbl="alignNode1" presStyleIdx="1" presStyleCnt="9"/>
      <dgm:spPr/>
    </dgm:pt>
    <dgm:pt modelId="{EBBBC431-49FF-455D-8DF8-36E448A8061A}" type="pres">
      <dgm:prSet presAssocID="{C3D002E7-B08B-4E92-8985-B588C96D9AF8}" presName="sibTrans" presStyleCnt="0"/>
      <dgm:spPr/>
    </dgm:pt>
    <dgm:pt modelId="{01952873-B2C7-40EF-88C2-A8D70BFD5D16}" type="pres">
      <dgm:prSet presAssocID="{C3D002E7-B08B-4E92-8985-B588C96D9AF8}" presName="space" presStyleCnt="0"/>
      <dgm:spPr/>
    </dgm:pt>
    <dgm:pt modelId="{D3464007-E17D-4CC5-BBB6-53327E523970}" type="pres">
      <dgm:prSet presAssocID="{1E715561-070E-4369-93D1-1914E374D08B}" presName="composite" presStyleCnt="0"/>
      <dgm:spPr/>
    </dgm:pt>
    <dgm:pt modelId="{F50282C6-931D-42E2-BCE4-70A951B0CB36}" type="pres">
      <dgm:prSet presAssocID="{1E715561-070E-4369-93D1-1914E374D08B}" presName="LShape" presStyleLbl="alignNode1" presStyleIdx="2" presStyleCnt="9"/>
      <dgm:spPr/>
    </dgm:pt>
    <dgm:pt modelId="{545683E9-F8A3-4BD4-88C5-1957F6CCE280}" type="pres">
      <dgm:prSet presAssocID="{1E715561-070E-4369-93D1-1914E374D08B}" presName="ParentText" presStyleLbl="revTx" presStyleIdx="1" presStyleCnt="5">
        <dgm:presLayoutVars>
          <dgm:chMax val="0"/>
          <dgm:chPref val="0"/>
          <dgm:bulletEnabled val="1"/>
        </dgm:presLayoutVars>
      </dgm:prSet>
      <dgm:spPr/>
    </dgm:pt>
    <dgm:pt modelId="{7EC3D575-618E-43BF-8BD5-30AF39444AF3}" type="pres">
      <dgm:prSet presAssocID="{1E715561-070E-4369-93D1-1914E374D08B}" presName="Triangle" presStyleLbl="alignNode1" presStyleIdx="3" presStyleCnt="9"/>
      <dgm:spPr/>
    </dgm:pt>
    <dgm:pt modelId="{7540FA18-C3BD-46B3-8B2D-20C0D99D8F8C}" type="pres">
      <dgm:prSet presAssocID="{3B463709-2AB7-4FBB-BA54-55625AE7C1C1}" presName="sibTrans" presStyleCnt="0"/>
      <dgm:spPr/>
    </dgm:pt>
    <dgm:pt modelId="{35B3C1A4-995E-40A6-8816-143E098E6880}" type="pres">
      <dgm:prSet presAssocID="{3B463709-2AB7-4FBB-BA54-55625AE7C1C1}" presName="space" presStyleCnt="0"/>
      <dgm:spPr/>
    </dgm:pt>
    <dgm:pt modelId="{E7A8D32E-E631-4190-B637-1B805507BD4B}" type="pres">
      <dgm:prSet presAssocID="{2D737F37-A226-4ACF-9BE2-C57A7D056C27}" presName="composite" presStyleCnt="0"/>
      <dgm:spPr/>
    </dgm:pt>
    <dgm:pt modelId="{0607CFC6-D9D3-46DF-AA53-8FADE37D82AA}" type="pres">
      <dgm:prSet presAssocID="{2D737F37-A226-4ACF-9BE2-C57A7D056C27}" presName="LShape" presStyleLbl="alignNode1" presStyleIdx="4" presStyleCnt="9"/>
      <dgm:spPr/>
    </dgm:pt>
    <dgm:pt modelId="{2440EC51-FB67-461A-AAE3-F1F3C3D3C60A}" type="pres">
      <dgm:prSet presAssocID="{2D737F37-A226-4ACF-9BE2-C57A7D056C27}" presName="ParentText" presStyleLbl="revTx" presStyleIdx="2" presStyleCnt="5">
        <dgm:presLayoutVars>
          <dgm:chMax val="0"/>
          <dgm:chPref val="0"/>
          <dgm:bulletEnabled val="1"/>
        </dgm:presLayoutVars>
      </dgm:prSet>
      <dgm:spPr/>
    </dgm:pt>
    <dgm:pt modelId="{9E2AA7FB-43BC-48AD-98DF-5BBE5B7473BA}" type="pres">
      <dgm:prSet presAssocID="{2D737F37-A226-4ACF-9BE2-C57A7D056C27}" presName="Triangle" presStyleLbl="alignNode1" presStyleIdx="5" presStyleCnt="9"/>
      <dgm:spPr/>
    </dgm:pt>
    <dgm:pt modelId="{37755A15-87BD-4596-BB0F-CB6FE68E7E69}" type="pres">
      <dgm:prSet presAssocID="{FBA089CA-8564-46AF-9C63-A637426A3024}" presName="sibTrans" presStyleCnt="0"/>
      <dgm:spPr/>
    </dgm:pt>
    <dgm:pt modelId="{AEB9FF3A-B851-49AC-9CB7-3C498EC94591}" type="pres">
      <dgm:prSet presAssocID="{FBA089CA-8564-46AF-9C63-A637426A3024}" presName="space" presStyleCnt="0"/>
      <dgm:spPr/>
    </dgm:pt>
    <dgm:pt modelId="{6852D504-769F-4748-8339-05D53258C3D1}" type="pres">
      <dgm:prSet presAssocID="{DA7EBD25-E8F1-4670-90D2-5A10B52FEC66}" presName="composite" presStyleCnt="0"/>
      <dgm:spPr/>
    </dgm:pt>
    <dgm:pt modelId="{E1E2A935-CF22-4658-B486-9EDCA86DDC7D}" type="pres">
      <dgm:prSet presAssocID="{DA7EBD25-E8F1-4670-90D2-5A10B52FEC66}" presName="LShape" presStyleLbl="alignNode1" presStyleIdx="6" presStyleCnt="9"/>
      <dgm:spPr/>
    </dgm:pt>
    <dgm:pt modelId="{4C491566-82AD-4393-9044-EF21A22BFB4D}" type="pres">
      <dgm:prSet presAssocID="{DA7EBD25-E8F1-4670-90D2-5A10B52FEC66}" presName="ParentText" presStyleLbl="revTx" presStyleIdx="3" presStyleCnt="5">
        <dgm:presLayoutVars>
          <dgm:chMax val="0"/>
          <dgm:chPref val="0"/>
          <dgm:bulletEnabled val="1"/>
        </dgm:presLayoutVars>
      </dgm:prSet>
      <dgm:spPr/>
    </dgm:pt>
    <dgm:pt modelId="{7C36C5C2-CD4C-438C-BFDA-993BFD765512}" type="pres">
      <dgm:prSet presAssocID="{DA7EBD25-E8F1-4670-90D2-5A10B52FEC66}" presName="Triangle" presStyleLbl="alignNode1" presStyleIdx="7" presStyleCnt="9"/>
      <dgm:spPr/>
    </dgm:pt>
    <dgm:pt modelId="{43B34C12-B260-4DD9-8455-C7712813B54E}" type="pres">
      <dgm:prSet presAssocID="{968164D4-72AC-43F8-9D2F-C0AC86973CFD}" presName="sibTrans" presStyleCnt="0"/>
      <dgm:spPr/>
    </dgm:pt>
    <dgm:pt modelId="{3623E034-777B-4505-834D-830CCBF7896E}" type="pres">
      <dgm:prSet presAssocID="{968164D4-72AC-43F8-9D2F-C0AC86973CFD}" presName="space" presStyleCnt="0"/>
      <dgm:spPr/>
    </dgm:pt>
    <dgm:pt modelId="{344FDEFA-33C9-4DCA-9B3A-525872F81007}" type="pres">
      <dgm:prSet presAssocID="{2E05B41B-16F3-45D1-A8F5-20D16BEA1246}" presName="composite" presStyleCnt="0"/>
      <dgm:spPr/>
    </dgm:pt>
    <dgm:pt modelId="{640542C6-D98B-4CDB-B4FC-5254117797D0}" type="pres">
      <dgm:prSet presAssocID="{2E05B41B-16F3-45D1-A8F5-20D16BEA1246}" presName="LShape" presStyleLbl="alignNode1" presStyleIdx="8" presStyleCnt="9"/>
      <dgm:spPr/>
    </dgm:pt>
    <dgm:pt modelId="{E0DDDC0F-E6C2-48A9-BC41-C969A3EB2BFD}" type="pres">
      <dgm:prSet presAssocID="{2E05B41B-16F3-45D1-A8F5-20D16BEA1246}" presName="ParentText" presStyleLbl="revTx" presStyleIdx="4" presStyleCnt="5">
        <dgm:presLayoutVars>
          <dgm:chMax val="0"/>
          <dgm:chPref val="0"/>
          <dgm:bulletEnabled val="1"/>
        </dgm:presLayoutVars>
      </dgm:prSet>
      <dgm:spPr/>
    </dgm:pt>
  </dgm:ptLst>
  <dgm:cxnLst>
    <dgm:cxn modelId="{A8BA0411-AAAB-4861-93BC-5578FEAA02E5}" srcId="{15E764AC-1F43-46E8-B15C-5D53F2C5CE19}" destId="{DA7EBD25-E8F1-4670-90D2-5A10B52FEC66}" srcOrd="3" destOrd="0" parTransId="{6A641C76-D500-4C73-ADE7-3614ED05E94F}" sibTransId="{968164D4-72AC-43F8-9D2F-C0AC86973CFD}"/>
    <dgm:cxn modelId="{8CA97A34-7B07-4F6E-A27D-741AFBA2D760}" srcId="{15E764AC-1F43-46E8-B15C-5D53F2C5CE19}" destId="{2D737F37-A226-4ACF-9BE2-C57A7D056C27}" srcOrd="2" destOrd="0" parTransId="{A7124659-F5A8-4E4F-8D2E-47D6EC0577BF}" sibTransId="{FBA089CA-8564-46AF-9C63-A637426A3024}"/>
    <dgm:cxn modelId="{CAA9FE46-EC23-415A-B1DD-C31246CD03C1}" type="presOf" srcId="{E0023CEE-D167-4BFE-89CF-376FBD6B4239}" destId="{0B97D845-2416-4D9F-A13F-E2E16B5A1F51}" srcOrd="0" destOrd="0" presId="urn:microsoft.com/office/officeart/2009/3/layout/StepUpProcess"/>
    <dgm:cxn modelId="{B4D84349-B578-48F7-BB10-EF02485C0977}" type="presOf" srcId="{DA7EBD25-E8F1-4670-90D2-5A10B52FEC66}" destId="{4C491566-82AD-4393-9044-EF21A22BFB4D}" srcOrd="0" destOrd="0" presId="urn:microsoft.com/office/officeart/2009/3/layout/StepUpProcess"/>
    <dgm:cxn modelId="{8AAE4572-FA6E-4049-A8F1-F3A67E02C018}" srcId="{15E764AC-1F43-46E8-B15C-5D53F2C5CE19}" destId="{1E715561-070E-4369-93D1-1914E374D08B}" srcOrd="1" destOrd="0" parTransId="{4E0B1DFC-83B8-4B67-BD71-935846D1906C}" sibTransId="{3B463709-2AB7-4FBB-BA54-55625AE7C1C1}"/>
    <dgm:cxn modelId="{BF2B9F77-D35D-40EA-9DCF-CD3B93CAFEBB}" type="presOf" srcId="{2D737F37-A226-4ACF-9BE2-C57A7D056C27}" destId="{2440EC51-FB67-461A-AAE3-F1F3C3D3C60A}" srcOrd="0" destOrd="0" presId="urn:microsoft.com/office/officeart/2009/3/layout/StepUpProcess"/>
    <dgm:cxn modelId="{25F4F077-F479-4B92-89C6-03448CE29845}" srcId="{15E764AC-1F43-46E8-B15C-5D53F2C5CE19}" destId="{E0023CEE-D167-4BFE-89CF-376FBD6B4239}" srcOrd="0" destOrd="0" parTransId="{A4C87096-7903-4F91-96C2-8ECD3A557827}" sibTransId="{C3D002E7-B08B-4E92-8985-B588C96D9AF8}"/>
    <dgm:cxn modelId="{83F870B6-F830-4963-A214-921A290FE6EC}" type="presOf" srcId="{2E05B41B-16F3-45D1-A8F5-20D16BEA1246}" destId="{E0DDDC0F-E6C2-48A9-BC41-C969A3EB2BFD}" srcOrd="0" destOrd="0" presId="urn:microsoft.com/office/officeart/2009/3/layout/StepUpProcess"/>
    <dgm:cxn modelId="{C7B240B9-5DA1-4988-BE37-3E6757861AE7}" type="presOf" srcId="{1E715561-070E-4369-93D1-1914E374D08B}" destId="{545683E9-F8A3-4BD4-88C5-1957F6CCE280}" srcOrd="0" destOrd="0" presId="urn:microsoft.com/office/officeart/2009/3/layout/StepUpProcess"/>
    <dgm:cxn modelId="{865A6CC8-5DD1-4AE3-8513-489FA9E0DD83}" srcId="{15E764AC-1F43-46E8-B15C-5D53F2C5CE19}" destId="{2E05B41B-16F3-45D1-A8F5-20D16BEA1246}" srcOrd="4" destOrd="0" parTransId="{672AC7B0-84D8-41E2-AFFC-B44CEDAFECAE}" sibTransId="{562C68B8-3258-4446-93FB-DB12B353A0CD}"/>
    <dgm:cxn modelId="{4E2AABDE-6962-45EC-858F-EF4C4E4B114D}" type="presOf" srcId="{15E764AC-1F43-46E8-B15C-5D53F2C5CE19}" destId="{D23EC958-1FB5-4061-8F0D-516895797304}" srcOrd="0" destOrd="0" presId="urn:microsoft.com/office/officeart/2009/3/layout/StepUpProcess"/>
    <dgm:cxn modelId="{6A2B04F4-CD7B-4786-8301-4BBB2679FF48}" type="presParOf" srcId="{D23EC958-1FB5-4061-8F0D-516895797304}" destId="{22E2F4F3-E262-4207-8D01-BD726BC13E71}" srcOrd="0" destOrd="0" presId="urn:microsoft.com/office/officeart/2009/3/layout/StepUpProcess"/>
    <dgm:cxn modelId="{C0065215-E718-4801-BB7C-9725482BDB5C}" type="presParOf" srcId="{22E2F4F3-E262-4207-8D01-BD726BC13E71}" destId="{B0CEEDAB-F462-4E5F-9661-2D9044AB1C2F}" srcOrd="0" destOrd="0" presId="urn:microsoft.com/office/officeart/2009/3/layout/StepUpProcess"/>
    <dgm:cxn modelId="{154A1030-D227-40FA-A96F-3611DD752383}" type="presParOf" srcId="{22E2F4F3-E262-4207-8D01-BD726BC13E71}" destId="{0B97D845-2416-4D9F-A13F-E2E16B5A1F51}" srcOrd="1" destOrd="0" presId="urn:microsoft.com/office/officeart/2009/3/layout/StepUpProcess"/>
    <dgm:cxn modelId="{E73E5F03-C650-46A2-A508-2B0F79B10317}" type="presParOf" srcId="{22E2F4F3-E262-4207-8D01-BD726BC13E71}" destId="{7EA0B2F8-2FE5-4D27-9887-CA027379C37D}" srcOrd="2" destOrd="0" presId="urn:microsoft.com/office/officeart/2009/3/layout/StepUpProcess"/>
    <dgm:cxn modelId="{5A94C0AC-51A2-4B30-92AB-AD2EA8BD12D3}" type="presParOf" srcId="{D23EC958-1FB5-4061-8F0D-516895797304}" destId="{EBBBC431-49FF-455D-8DF8-36E448A8061A}" srcOrd="1" destOrd="0" presId="urn:microsoft.com/office/officeart/2009/3/layout/StepUpProcess"/>
    <dgm:cxn modelId="{E3E71ECD-FF3A-4A5E-BC19-02F4DD84AE89}" type="presParOf" srcId="{EBBBC431-49FF-455D-8DF8-36E448A8061A}" destId="{01952873-B2C7-40EF-88C2-A8D70BFD5D16}" srcOrd="0" destOrd="0" presId="urn:microsoft.com/office/officeart/2009/3/layout/StepUpProcess"/>
    <dgm:cxn modelId="{E8A0941C-F05C-4A38-854D-BD1E2249F571}" type="presParOf" srcId="{D23EC958-1FB5-4061-8F0D-516895797304}" destId="{D3464007-E17D-4CC5-BBB6-53327E523970}" srcOrd="2" destOrd="0" presId="urn:microsoft.com/office/officeart/2009/3/layout/StepUpProcess"/>
    <dgm:cxn modelId="{37E8654F-AE33-4E40-8E1C-254530A9088B}" type="presParOf" srcId="{D3464007-E17D-4CC5-BBB6-53327E523970}" destId="{F50282C6-931D-42E2-BCE4-70A951B0CB36}" srcOrd="0" destOrd="0" presId="urn:microsoft.com/office/officeart/2009/3/layout/StepUpProcess"/>
    <dgm:cxn modelId="{2CA50EE1-3299-4FE6-89E2-6E3905AF39E8}" type="presParOf" srcId="{D3464007-E17D-4CC5-BBB6-53327E523970}" destId="{545683E9-F8A3-4BD4-88C5-1957F6CCE280}" srcOrd="1" destOrd="0" presId="urn:microsoft.com/office/officeart/2009/3/layout/StepUpProcess"/>
    <dgm:cxn modelId="{5330D0EC-3C3E-4D66-A6B3-54C9AA326A66}" type="presParOf" srcId="{D3464007-E17D-4CC5-BBB6-53327E523970}" destId="{7EC3D575-618E-43BF-8BD5-30AF39444AF3}" srcOrd="2" destOrd="0" presId="urn:microsoft.com/office/officeart/2009/3/layout/StepUpProcess"/>
    <dgm:cxn modelId="{B56FB1A0-05AE-405A-8A5A-9A07ADB66753}" type="presParOf" srcId="{D23EC958-1FB5-4061-8F0D-516895797304}" destId="{7540FA18-C3BD-46B3-8B2D-20C0D99D8F8C}" srcOrd="3" destOrd="0" presId="urn:microsoft.com/office/officeart/2009/3/layout/StepUpProcess"/>
    <dgm:cxn modelId="{BA4EC066-56D8-4288-8351-90B7CDFB16F5}" type="presParOf" srcId="{7540FA18-C3BD-46B3-8B2D-20C0D99D8F8C}" destId="{35B3C1A4-995E-40A6-8816-143E098E6880}" srcOrd="0" destOrd="0" presId="urn:microsoft.com/office/officeart/2009/3/layout/StepUpProcess"/>
    <dgm:cxn modelId="{C250E7C2-1767-4A36-A51C-AC65CB83CB08}" type="presParOf" srcId="{D23EC958-1FB5-4061-8F0D-516895797304}" destId="{E7A8D32E-E631-4190-B637-1B805507BD4B}" srcOrd="4" destOrd="0" presId="urn:microsoft.com/office/officeart/2009/3/layout/StepUpProcess"/>
    <dgm:cxn modelId="{3604621A-5D04-4226-BDF0-A877FE7F399D}" type="presParOf" srcId="{E7A8D32E-E631-4190-B637-1B805507BD4B}" destId="{0607CFC6-D9D3-46DF-AA53-8FADE37D82AA}" srcOrd="0" destOrd="0" presId="urn:microsoft.com/office/officeart/2009/3/layout/StepUpProcess"/>
    <dgm:cxn modelId="{95554BDE-CF2A-4700-B74B-A61FF22A97C6}" type="presParOf" srcId="{E7A8D32E-E631-4190-B637-1B805507BD4B}" destId="{2440EC51-FB67-461A-AAE3-F1F3C3D3C60A}" srcOrd="1" destOrd="0" presId="urn:microsoft.com/office/officeart/2009/3/layout/StepUpProcess"/>
    <dgm:cxn modelId="{DE468425-5E6E-4C68-A1D1-97133E2436FE}" type="presParOf" srcId="{E7A8D32E-E631-4190-B637-1B805507BD4B}" destId="{9E2AA7FB-43BC-48AD-98DF-5BBE5B7473BA}" srcOrd="2" destOrd="0" presId="urn:microsoft.com/office/officeart/2009/3/layout/StepUpProcess"/>
    <dgm:cxn modelId="{A1AD16D5-E985-4171-941E-B145C8589EFD}" type="presParOf" srcId="{D23EC958-1FB5-4061-8F0D-516895797304}" destId="{37755A15-87BD-4596-BB0F-CB6FE68E7E69}" srcOrd="5" destOrd="0" presId="urn:microsoft.com/office/officeart/2009/3/layout/StepUpProcess"/>
    <dgm:cxn modelId="{43D5C007-FF47-4702-9FF6-95DBF614244E}" type="presParOf" srcId="{37755A15-87BD-4596-BB0F-CB6FE68E7E69}" destId="{AEB9FF3A-B851-49AC-9CB7-3C498EC94591}" srcOrd="0" destOrd="0" presId="urn:microsoft.com/office/officeart/2009/3/layout/StepUpProcess"/>
    <dgm:cxn modelId="{63FEA6BE-8922-4A23-AFC5-58C4FB2AF355}" type="presParOf" srcId="{D23EC958-1FB5-4061-8F0D-516895797304}" destId="{6852D504-769F-4748-8339-05D53258C3D1}" srcOrd="6" destOrd="0" presId="urn:microsoft.com/office/officeart/2009/3/layout/StepUpProcess"/>
    <dgm:cxn modelId="{F4E3BB77-BD06-4564-AEFA-A27FBFD347A4}" type="presParOf" srcId="{6852D504-769F-4748-8339-05D53258C3D1}" destId="{E1E2A935-CF22-4658-B486-9EDCA86DDC7D}" srcOrd="0" destOrd="0" presId="urn:microsoft.com/office/officeart/2009/3/layout/StepUpProcess"/>
    <dgm:cxn modelId="{FD0DF935-BB07-483F-B0AA-2AF169FDF5FA}" type="presParOf" srcId="{6852D504-769F-4748-8339-05D53258C3D1}" destId="{4C491566-82AD-4393-9044-EF21A22BFB4D}" srcOrd="1" destOrd="0" presId="urn:microsoft.com/office/officeart/2009/3/layout/StepUpProcess"/>
    <dgm:cxn modelId="{ACAA7E26-ABCE-4003-8BBF-6680B3916285}" type="presParOf" srcId="{6852D504-769F-4748-8339-05D53258C3D1}" destId="{7C36C5C2-CD4C-438C-BFDA-993BFD765512}" srcOrd="2" destOrd="0" presId="urn:microsoft.com/office/officeart/2009/3/layout/StepUpProcess"/>
    <dgm:cxn modelId="{DB9625C9-97F2-4E91-8F01-C09BADCFE3BC}" type="presParOf" srcId="{D23EC958-1FB5-4061-8F0D-516895797304}" destId="{43B34C12-B260-4DD9-8455-C7712813B54E}" srcOrd="7" destOrd="0" presId="urn:microsoft.com/office/officeart/2009/3/layout/StepUpProcess"/>
    <dgm:cxn modelId="{EEC08F4F-C333-4937-9273-596D351CABFF}" type="presParOf" srcId="{43B34C12-B260-4DD9-8455-C7712813B54E}" destId="{3623E034-777B-4505-834D-830CCBF7896E}" srcOrd="0" destOrd="0" presId="urn:microsoft.com/office/officeart/2009/3/layout/StepUpProcess"/>
    <dgm:cxn modelId="{ED1E70CA-6482-4EBD-AB34-8DD17ACFEB48}" type="presParOf" srcId="{D23EC958-1FB5-4061-8F0D-516895797304}" destId="{344FDEFA-33C9-4DCA-9B3A-525872F81007}" srcOrd="8" destOrd="0" presId="urn:microsoft.com/office/officeart/2009/3/layout/StepUpProcess"/>
    <dgm:cxn modelId="{EE1773E0-1A43-4176-8691-1109BFD48A8C}" type="presParOf" srcId="{344FDEFA-33C9-4DCA-9B3A-525872F81007}" destId="{640542C6-D98B-4CDB-B4FC-5254117797D0}" srcOrd="0" destOrd="0" presId="urn:microsoft.com/office/officeart/2009/3/layout/StepUpProcess"/>
    <dgm:cxn modelId="{A7ACC518-5872-450F-AA0E-6948460995E8}" type="presParOf" srcId="{344FDEFA-33C9-4DCA-9B3A-525872F81007}" destId="{E0DDDC0F-E6C2-48A9-BC41-C969A3EB2BFD}"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ED774C-3A29-4DCC-8E99-8EB2C1ED00CB}" type="doc">
      <dgm:prSet loTypeId="urn:microsoft.com/office/officeart/2005/8/layout/lProcess3" loCatId="process" qsTypeId="urn:microsoft.com/office/officeart/2005/8/quickstyle/3d3" qsCatId="3D" csTypeId="urn:microsoft.com/office/officeart/2005/8/colors/accent1_2" csCatId="accent1" phldr="1"/>
      <dgm:spPr/>
      <dgm:t>
        <a:bodyPr/>
        <a:lstStyle/>
        <a:p>
          <a:endParaRPr/>
        </a:p>
      </dgm:t>
    </dgm:pt>
    <dgm:pt modelId="{2F5742B3-ECDC-4E24-945B-77A056285480}">
      <dgm:prSet phldrT="[Texto]" custT="1"/>
      <dgm:spPr/>
      <dgm:t>
        <a:bodyPr/>
        <a:lstStyle/>
        <a:p>
          <a:pPr>
            <a:defRPr sz="1400" b="1">
              <a:solidFill>
                <a:srgbClr val="445612"/>
              </a:solidFill>
            </a:defRPr>
          </a:pPr>
          <a:r>
            <a:rPr sz="1400"/>
            <a:t>Analysis of results</a:t>
          </a:r>
        </a:p>
      </dgm:t>
    </dgm:pt>
    <dgm:pt modelId="{6909A96F-895B-4120-9C0C-18786CDA10D6}" type="sibTrans" cxnId="{24A2E4C2-6261-4E1E-81C0-1B16B4BA41DE}">
      <dgm:prSet/>
      <dgm:spPr/>
      <dgm:t>
        <a:bodyPr/>
        <a:lstStyle/>
        <a:p>
          <a:endParaRPr/>
        </a:p>
      </dgm:t>
    </dgm:pt>
    <dgm:pt modelId="{1FB85D24-053D-4E4E-8820-233C365F5B52}" type="parTrans" cxnId="{24A2E4C2-6261-4E1E-81C0-1B16B4BA41DE}">
      <dgm:prSet/>
      <dgm:spPr/>
      <dgm:t>
        <a:bodyPr/>
        <a:lstStyle/>
        <a:p>
          <a:endParaRPr/>
        </a:p>
      </dgm:t>
    </dgm:pt>
    <dgm:pt modelId="{82DC7415-D97E-430F-A2D0-058AFC9CEA5C}">
      <dgm:prSet phldrT="[Texto]" custT="1"/>
      <dgm:spPr/>
      <dgm:t>
        <a:bodyPr/>
        <a:lstStyle/>
        <a:p>
          <a:pPr>
            <a:defRPr sz="1400" b="1">
              <a:solidFill>
                <a:srgbClr val="445612"/>
              </a:solidFill>
            </a:defRPr>
          </a:pPr>
          <a:r>
            <a:rPr sz="1400"/>
            <a:t>Enforcement</a:t>
          </a:r>
          <a:endParaRPr sz="1400" dirty="0"/>
        </a:p>
      </dgm:t>
    </dgm:pt>
    <dgm:pt modelId="{A1F507CC-03D2-43E3-BA4C-ED6F478E9B8E}" type="sibTrans" cxnId="{892AE9A2-3560-4B84-82F5-1EEBC15C11A5}">
      <dgm:prSet/>
      <dgm:spPr/>
      <dgm:t>
        <a:bodyPr/>
        <a:lstStyle/>
        <a:p>
          <a:endParaRPr/>
        </a:p>
      </dgm:t>
    </dgm:pt>
    <dgm:pt modelId="{E744D316-EAD8-44AC-B339-8AE5A4CDB366}" type="parTrans" cxnId="{892AE9A2-3560-4B84-82F5-1EEBC15C11A5}">
      <dgm:prSet/>
      <dgm:spPr/>
      <dgm:t>
        <a:bodyPr/>
        <a:lstStyle/>
        <a:p>
          <a:endParaRPr/>
        </a:p>
      </dgm:t>
    </dgm:pt>
    <dgm:pt modelId="{F47A0DEB-A361-456E-AB99-19610BDB123A}">
      <dgm:prSet phldrT="[Texto]" custT="1"/>
      <dgm:spPr/>
      <dgm:t>
        <a:bodyPr/>
        <a:lstStyle/>
        <a:p>
          <a:pPr>
            <a:defRPr sz="1400" b="1">
              <a:solidFill>
                <a:srgbClr val="445612"/>
              </a:solidFill>
            </a:defRPr>
          </a:pPr>
          <a:r>
            <a:rPr sz="1400"/>
            <a:t>Approval</a:t>
          </a:r>
          <a:endParaRPr sz="1400" dirty="0"/>
        </a:p>
      </dgm:t>
    </dgm:pt>
    <dgm:pt modelId="{7F62DB38-EB10-4EBD-84EA-CFA9554D9E9C}" type="sibTrans" cxnId="{A214AA8F-074A-42A1-8ED8-F1CDFBC0ACB4}">
      <dgm:prSet/>
      <dgm:spPr/>
      <dgm:t>
        <a:bodyPr/>
        <a:lstStyle/>
        <a:p>
          <a:endParaRPr/>
        </a:p>
      </dgm:t>
    </dgm:pt>
    <dgm:pt modelId="{5F9EBA27-B6E6-4BA4-9440-46CF9727D3FB}" type="parTrans" cxnId="{A214AA8F-074A-42A1-8ED8-F1CDFBC0ACB4}">
      <dgm:prSet/>
      <dgm:spPr/>
      <dgm:t>
        <a:bodyPr/>
        <a:lstStyle/>
        <a:p>
          <a:endParaRPr/>
        </a:p>
      </dgm:t>
    </dgm:pt>
    <dgm:pt modelId="{AB35102D-7DE6-404B-B0F4-FC18E56D75EE}">
      <dgm:prSet phldrT="[Texto]" custT="1"/>
      <dgm:spPr/>
      <dgm:t>
        <a:bodyPr/>
        <a:lstStyle/>
        <a:p>
          <a:pPr>
            <a:defRPr sz="1400" b="1">
              <a:solidFill>
                <a:srgbClr val="445612"/>
              </a:solidFill>
            </a:defRPr>
          </a:pPr>
          <a:r>
            <a:rPr sz="1400" dirty="0"/>
            <a:t>Based on previous year’s track record and outturn</a:t>
          </a:r>
        </a:p>
      </dgm:t>
    </dgm:pt>
    <dgm:pt modelId="{41FCA087-772E-4D9B-BFC9-A02259FEA09F}" type="sibTrans" cxnId="{C89796AC-F1B2-4D74-9E02-8915BA0CB837}">
      <dgm:prSet/>
      <dgm:spPr/>
      <dgm:t>
        <a:bodyPr/>
        <a:lstStyle/>
        <a:p>
          <a:endParaRPr/>
        </a:p>
      </dgm:t>
    </dgm:pt>
    <dgm:pt modelId="{2C9B4602-AA27-4ABD-AE77-BAA1EE91EF07}" type="parTrans" cxnId="{C89796AC-F1B2-4D74-9E02-8915BA0CB837}">
      <dgm:prSet/>
      <dgm:spPr/>
      <dgm:t>
        <a:bodyPr/>
        <a:lstStyle/>
        <a:p>
          <a:endParaRPr/>
        </a:p>
      </dgm:t>
    </dgm:pt>
    <dgm:pt modelId="{9BB85C9D-E5AA-43C7-9F08-203BF5FB5F1B}">
      <dgm:prSet phldrT="[Texto]" custT="1"/>
      <dgm:spPr>
        <a:solidFill>
          <a:srgbClr val="072963"/>
        </a:solidFill>
      </dgm:spPr>
      <dgm:t>
        <a:bodyPr/>
        <a:lstStyle/>
        <a:p>
          <a:pPr>
            <a:defRPr b="1">
              <a:solidFill>
                <a:schemeClr val="bg1"/>
              </a:solidFill>
            </a:defRPr>
          </a:pPr>
          <a:r>
            <a:rPr sz="1600">
              <a:solidFill>
                <a:srgbClr val="FFFFFF"/>
              </a:solidFill>
            </a:rPr>
            <a:t>Budget cycle</a:t>
          </a:r>
          <a:endParaRPr sz="1600" dirty="0">
            <a:solidFill>
              <a:srgbClr val="FFFFFF"/>
            </a:solidFill>
          </a:endParaRPr>
        </a:p>
      </dgm:t>
    </dgm:pt>
    <dgm:pt modelId="{5B843D74-18DD-4D96-97F7-F24F5605860A}" type="sibTrans" cxnId="{F58D3BF7-9CD6-453A-AE69-BA9488E658DC}">
      <dgm:prSet/>
      <dgm:spPr/>
      <dgm:t>
        <a:bodyPr/>
        <a:lstStyle/>
        <a:p>
          <a:endParaRPr/>
        </a:p>
      </dgm:t>
    </dgm:pt>
    <dgm:pt modelId="{05527D7B-C0BE-483B-BF12-4DEDCB8CFEE2}" type="parTrans" cxnId="{F58D3BF7-9CD6-453A-AE69-BA9488E658DC}">
      <dgm:prSet/>
      <dgm:spPr/>
      <dgm:t>
        <a:bodyPr/>
        <a:lstStyle/>
        <a:p>
          <a:endParaRPr/>
        </a:p>
      </dgm:t>
    </dgm:pt>
    <dgm:pt modelId="{6EBB79D2-7129-4D3E-8238-F39382CE7856}">
      <dgm:prSet phldrT="[Texto]" custT="1"/>
      <dgm:spPr>
        <a:solidFill>
          <a:srgbClr val="072963"/>
        </a:solidFill>
        <a:ln>
          <a:solidFill>
            <a:schemeClr val="accent1">
              <a:lumMod val="50000"/>
            </a:schemeClr>
          </a:solidFill>
        </a:ln>
      </dgm:spPr>
      <dgm:t>
        <a:bodyPr/>
        <a:lstStyle/>
        <a:p>
          <a:pPr>
            <a:defRPr sz="2000" b="1">
              <a:solidFill>
                <a:schemeClr val="bg1"/>
              </a:solidFill>
            </a:defRPr>
          </a:pPr>
          <a:r>
            <a:rPr lang="en-US" sz="1600" dirty="0">
              <a:solidFill>
                <a:srgbClr val="FFFFFF"/>
              </a:solidFill>
            </a:rPr>
            <a:t>Preparation of the Proposal </a:t>
          </a:r>
          <a:endParaRPr sz="1600" dirty="0">
            <a:solidFill>
              <a:srgbClr val="FFFFFF"/>
            </a:solidFill>
          </a:endParaRPr>
        </a:p>
      </dgm:t>
    </dgm:pt>
    <dgm:pt modelId="{1761449B-F8F9-437C-8378-E2D11C90BCC9}" type="sibTrans" cxnId="{71DDCC2D-70D8-4CEB-BD40-E702F8755185}">
      <dgm:prSet/>
      <dgm:spPr/>
      <dgm:t>
        <a:bodyPr/>
        <a:lstStyle/>
        <a:p>
          <a:endParaRPr/>
        </a:p>
      </dgm:t>
    </dgm:pt>
    <dgm:pt modelId="{E6443545-23CB-4781-B955-023E3D1433EC}" type="parTrans" cxnId="{71DDCC2D-70D8-4CEB-BD40-E702F8755185}">
      <dgm:prSet/>
      <dgm:spPr/>
      <dgm:t>
        <a:bodyPr/>
        <a:lstStyle/>
        <a:p>
          <a:endParaRPr/>
        </a:p>
      </dgm:t>
    </dgm:pt>
    <dgm:pt modelId="{DE9D7772-FE55-4F9A-B47E-3C1F5D9A12A4}">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sz="1400" b="1" kern="1200">
              <a:solidFill>
                <a:srgbClr val="445612"/>
              </a:solidFill>
              <a:latin typeface="Calibri" panose="020F0502020204030204"/>
              <a:ea typeface="+mn-ea"/>
              <a:cs typeface="+mn-cs"/>
            </a:defRPr>
          </a:pPr>
          <a:r>
            <a:rPr sz="1400"/>
            <a:t>Sending to the Budgetary Authority</a:t>
          </a:r>
        </a:p>
      </dgm:t>
    </dgm:pt>
    <dgm:pt modelId="{7E21E9E8-4CAC-4997-BF1C-83BE21F15130}" type="parTrans" cxnId="{A748581C-A2B8-4755-ADC7-9ADE4815E69B}">
      <dgm:prSet/>
      <dgm:spPr/>
      <dgm:t>
        <a:bodyPr/>
        <a:lstStyle/>
        <a:p>
          <a:endParaRPr/>
        </a:p>
      </dgm:t>
    </dgm:pt>
    <dgm:pt modelId="{F4222E43-C52F-4127-84EC-C55823C62733}" type="sibTrans" cxnId="{A748581C-A2B8-4755-ADC7-9ADE4815E69B}">
      <dgm:prSet/>
      <dgm:spPr/>
      <dgm:t>
        <a:bodyPr/>
        <a:lstStyle/>
        <a:p>
          <a:endParaRPr/>
        </a:p>
      </dgm:t>
    </dgm:pt>
    <dgm:pt modelId="{D46C0D2D-1258-4A8E-9C7F-6D103CC48C44}">
      <dgm:prSet custT="1"/>
      <dgm:spPr/>
      <dgm:t>
        <a:bodyPr/>
        <a:lstStyle/>
        <a:p>
          <a:pPr>
            <a:defRPr sz="1400" b="1" kern="1200">
              <a:solidFill>
                <a:srgbClr val="445612"/>
              </a:solidFill>
              <a:latin typeface="Calibri" panose="020F0502020204030204"/>
              <a:ea typeface="+mn-ea"/>
              <a:cs typeface="+mn-cs"/>
            </a:defRPr>
          </a:pPr>
          <a:r>
            <a:rPr sz="1400"/>
            <a:t>Submission to the SOE</a:t>
          </a:r>
        </a:p>
      </dgm:t>
    </dgm:pt>
    <dgm:pt modelId="{BBB8C92D-2F0B-419B-8FE9-F06EE76DBF61}" type="parTrans" cxnId="{2C881D94-4EA3-42D1-96E3-1A69D3A463C3}">
      <dgm:prSet/>
      <dgm:spPr/>
      <dgm:t>
        <a:bodyPr/>
        <a:lstStyle/>
        <a:p>
          <a:endParaRPr/>
        </a:p>
      </dgm:t>
    </dgm:pt>
    <dgm:pt modelId="{DCE6DB8F-D0E9-4C58-91B0-05FBB1C7372D}" type="sibTrans" cxnId="{2C881D94-4EA3-42D1-96E3-1A69D3A463C3}">
      <dgm:prSet/>
      <dgm:spPr/>
      <dgm:t>
        <a:bodyPr/>
        <a:lstStyle/>
        <a:p>
          <a:endParaRPr/>
        </a:p>
      </dgm:t>
    </dgm:pt>
    <dgm:pt modelId="{8B25A1DE-80A0-4784-AB68-D05EAA738E7B}" type="pres">
      <dgm:prSet presAssocID="{08ED774C-3A29-4DCC-8E99-8EB2C1ED00CB}" presName="Name0" presStyleCnt="0">
        <dgm:presLayoutVars>
          <dgm:chPref val="3"/>
          <dgm:dir/>
          <dgm:animLvl val="lvl"/>
          <dgm:resizeHandles/>
        </dgm:presLayoutVars>
      </dgm:prSet>
      <dgm:spPr/>
    </dgm:pt>
    <dgm:pt modelId="{FBEF914B-9359-44EA-B7BB-FDFB8C104B29}" type="pres">
      <dgm:prSet presAssocID="{6EBB79D2-7129-4D3E-8238-F39382CE7856}" presName="horFlow" presStyleCnt="0"/>
      <dgm:spPr/>
    </dgm:pt>
    <dgm:pt modelId="{E2C0ADC7-6DD5-46F6-ADA4-0B4D2BA8E9A1}" type="pres">
      <dgm:prSet presAssocID="{6EBB79D2-7129-4D3E-8238-F39382CE7856}" presName="bigChev" presStyleLbl="node1" presStyleIdx="0" presStyleCnt="2"/>
      <dgm:spPr/>
    </dgm:pt>
    <dgm:pt modelId="{85A31178-A36F-498B-AF5F-827C29B57027}" type="pres">
      <dgm:prSet presAssocID="{2C9B4602-AA27-4ABD-AE77-BAA1EE91EF07}" presName="parTrans" presStyleCnt="0"/>
      <dgm:spPr/>
    </dgm:pt>
    <dgm:pt modelId="{338D61AB-B906-4F16-9FDF-A98BF797DDA3}" type="pres">
      <dgm:prSet presAssocID="{AB35102D-7DE6-404B-B0F4-FC18E56D75EE}" presName="node" presStyleLbl="alignAccFollowNode1" presStyleIdx="0" presStyleCnt="6">
        <dgm:presLayoutVars>
          <dgm:bulletEnabled val="1"/>
        </dgm:presLayoutVars>
      </dgm:prSet>
      <dgm:spPr/>
    </dgm:pt>
    <dgm:pt modelId="{887BAD96-2C85-4392-9C00-D1468159BAC7}" type="pres">
      <dgm:prSet presAssocID="{41FCA087-772E-4D9B-BFC9-A02259FEA09F}" presName="sibTrans" presStyleCnt="0"/>
      <dgm:spPr/>
    </dgm:pt>
    <dgm:pt modelId="{04E8F99B-11A4-483A-9AB3-7E809D6E4D3A}" type="pres">
      <dgm:prSet presAssocID="{D46C0D2D-1258-4A8E-9C7F-6D103CC48C44}" presName="node" presStyleLbl="alignAccFollowNode1" presStyleIdx="1" presStyleCnt="6">
        <dgm:presLayoutVars>
          <dgm:bulletEnabled val="1"/>
        </dgm:presLayoutVars>
      </dgm:prSet>
      <dgm:spPr/>
    </dgm:pt>
    <dgm:pt modelId="{EA2845ED-A897-42AD-BFC3-18F10A767129}" type="pres">
      <dgm:prSet presAssocID="{DCE6DB8F-D0E9-4C58-91B0-05FBB1C7372D}" presName="sibTrans" presStyleCnt="0"/>
      <dgm:spPr/>
    </dgm:pt>
    <dgm:pt modelId="{43C48F8E-9FED-4452-897A-B439BFB26B56}" type="pres">
      <dgm:prSet presAssocID="{DE9D7772-FE55-4F9A-B47E-3C1F5D9A12A4}" presName="node" presStyleLbl="alignAccFollowNode1" presStyleIdx="2" presStyleCnt="6">
        <dgm:presLayoutVars>
          <dgm:bulletEnabled val="1"/>
        </dgm:presLayoutVars>
      </dgm:prSet>
      <dgm:spPr/>
    </dgm:pt>
    <dgm:pt modelId="{0F220259-2D9A-43CF-85D7-DE6E39EADAC3}" type="pres">
      <dgm:prSet presAssocID="{6EBB79D2-7129-4D3E-8238-F39382CE7856}" presName="vSp" presStyleCnt="0"/>
      <dgm:spPr/>
    </dgm:pt>
    <dgm:pt modelId="{EF86E369-6193-476E-8F2B-6FFB9040BCEA}" type="pres">
      <dgm:prSet presAssocID="{9BB85C9D-E5AA-43C7-9F08-203BF5FB5F1B}" presName="horFlow" presStyleCnt="0"/>
      <dgm:spPr/>
    </dgm:pt>
    <dgm:pt modelId="{DEA083BB-E678-4BFC-8678-00E5BF4D2BB8}" type="pres">
      <dgm:prSet presAssocID="{9BB85C9D-E5AA-43C7-9F08-203BF5FB5F1B}" presName="bigChev" presStyleLbl="node1" presStyleIdx="1" presStyleCnt="2"/>
      <dgm:spPr/>
    </dgm:pt>
    <dgm:pt modelId="{17E751C1-1127-404A-B950-5CDDD5543149}" type="pres">
      <dgm:prSet presAssocID="{5F9EBA27-B6E6-4BA4-9440-46CF9727D3FB}" presName="parTrans" presStyleCnt="0"/>
      <dgm:spPr/>
    </dgm:pt>
    <dgm:pt modelId="{E73FB1E5-09F7-4E2C-A12F-CDB2E2334D05}" type="pres">
      <dgm:prSet presAssocID="{F47A0DEB-A361-456E-AB99-19610BDB123A}" presName="node" presStyleLbl="alignAccFollowNode1" presStyleIdx="3" presStyleCnt="6">
        <dgm:presLayoutVars>
          <dgm:bulletEnabled val="1"/>
        </dgm:presLayoutVars>
      </dgm:prSet>
      <dgm:spPr/>
    </dgm:pt>
    <dgm:pt modelId="{5F15A497-0B16-40E3-B976-471DB62FC78C}" type="pres">
      <dgm:prSet presAssocID="{7F62DB38-EB10-4EBD-84EA-CFA9554D9E9C}" presName="sibTrans" presStyleCnt="0"/>
      <dgm:spPr/>
    </dgm:pt>
    <dgm:pt modelId="{96F943B1-AC7C-4E74-AF94-AC611CF5FEBA}" type="pres">
      <dgm:prSet presAssocID="{82DC7415-D97E-430F-A2D0-058AFC9CEA5C}" presName="node" presStyleLbl="alignAccFollowNode1" presStyleIdx="4" presStyleCnt="6">
        <dgm:presLayoutVars>
          <dgm:bulletEnabled val="1"/>
        </dgm:presLayoutVars>
      </dgm:prSet>
      <dgm:spPr/>
    </dgm:pt>
    <dgm:pt modelId="{B7355504-12B6-4DC5-81F9-8BB3F9EA824A}" type="pres">
      <dgm:prSet presAssocID="{A1F507CC-03D2-43E3-BA4C-ED6F478E9B8E}" presName="sibTrans" presStyleCnt="0"/>
      <dgm:spPr/>
    </dgm:pt>
    <dgm:pt modelId="{3A887555-388A-4DB1-9564-8B7EEADF0831}" type="pres">
      <dgm:prSet presAssocID="{2F5742B3-ECDC-4E24-945B-77A056285480}" presName="node" presStyleLbl="alignAccFollowNode1" presStyleIdx="5" presStyleCnt="6">
        <dgm:presLayoutVars>
          <dgm:bulletEnabled val="1"/>
        </dgm:presLayoutVars>
      </dgm:prSet>
      <dgm:spPr/>
    </dgm:pt>
  </dgm:ptLst>
  <dgm:cxnLst>
    <dgm:cxn modelId="{57074818-FF4C-48D5-922E-28CC2BCE85E0}" type="presOf" srcId="{F47A0DEB-A361-456E-AB99-19610BDB123A}" destId="{E73FB1E5-09F7-4E2C-A12F-CDB2E2334D05}" srcOrd="0" destOrd="0" presId="urn:microsoft.com/office/officeart/2005/8/layout/lProcess3"/>
    <dgm:cxn modelId="{A748581C-A2B8-4755-ADC7-9ADE4815E69B}" srcId="{6EBB79D2-7129-4D3E-8238-F39382CE7856}" destId="{DE9D7772-FE55-4F9A-B47E-3C1F5D9A12A4}" srcOrd="2" destOrd="0" parTransId="{7E21E9E8-4CAC-4997-BF1C-83BE21F15130}" sibTransId="{F4222E43-C52F-4127-84EC-C55823C62733}"/>
    <dgm:cxn modelId="{71DDCC2D-70D8-4CEB-BD40-E702F8755185}" srcId="{08ED774C-3A29-4DCC-8E99-8EB2C1ED00CB}" destId="{6EBB79D2-7129-4D3E-8238-F39382CE7856}" srcOrd="0" destOrd="0" parTransId="{E6443545-23CB-4781-B955-023E3D1433EC}" sibTransId="{1761449B-F8F9-437C-8378-E2D11C90BCC9}"/>
    <dgm:cxn modelId="{BA4DF038-1ED9-4969-8B72-94A6F71D051F}" type="presOf" srcId="{08ED774C-3A29-4DCC-8E99-8EB2C1ED00CB}" destId="{8B25A1DE-80A0-4784-AB68-D05EAA738E7B}" srcOrd="0" destOrd="0" presId="urn:microsoft.com/office/officeart/2005/8/layout/lProcess3"/>
    <dgm:cxn modelId="{A32C7B48-EE7B-47BE-9ABE-02F02905D244}" type="presOf" srcId="{2F5742B3-ECDC-4E24-945B-77A056285480}" destId="{3A887555-388A-4DB1-9564-8B7EEADF0831}" srcOrd="0" destOrd="0" presId="urn:microsoft.com/office/officeart/2005/8/layout/lProcess3"/>
    <dgm:cxn modelId="{C2BDF348-129E-429D-980C-296C0CD56377}" type="presOf" srcId="{82DC7415-D97E-430F-A2D0-058AFC9CEA5C}" destId="{96F943B1-AC7C-4E74-AF94-AC611CF5FEBA}" srcOrd="0" destOrd="0" presId="urn:microsoft.com/office/officeart/2005/8/layout/lProcess3"/>
    <dgm:cxn modelId="{F2B9496E-EBB8-4F14-A0C3-E0B817644996}" type="presOf" srcId="{6EBB79D2-7129-4D3E-8238-F39382CE7856}" destId="{E2C0ADC7-6DD5-46F6-ADA4-0B4D2BA8E9A1}" srcOrd="0" destOrd="0" presId="urn:microsoft.com/office/officeart/2005/8/layout/lProcess3"/>
    <dgm:cxn modelId="{F46BC882-4F40-458A-BD8D-F9AC386FDC6C}" type="presOf" srcId="{9BB85C9D-E5AA-43C7-9F08-203BF5FB5F1B}" destId="{DEA083BB-E678-4BFC-8678-00E5BF4D2BB8}" srcOrd="0" destOrd="0" presId="urn:microsoft.com/office/officeart/2005/8/layout/lProcess3"/>
    <dgm:cxn modelId="{A214AA8F-074A-42A1-8ED8-F1CDFBC0ACB4}" srcId="{9BB85C9D-E5AA-43C7-9F08-203BF5FB5F1B}" destId="{F47A0DEB-A361-456E-AB99-19610BDB123A}" srcOrd="0" destOrd="0" parTransId="{5F9EBA27-B6E6-4BA4-9440-46CF9727D3FB}" sibTransId="{7F62DB38-EB10-4EBD-84EA-CFA9554D9E9C}"/>
    <dgm:cxn modelId="{2C881D94-4EA3-42D1-96E3-1A69D3A463C3}" srcId="{6EBB79D2-7129-4D3E-8238-F39382CE7856}" destId="{D46C0D2D-1258-4A8E-9C7F-6D103CC48C44}" srcOrd="1" destOrd="0" parTransId="{BBB8C92D-2F0B-419B-8FE9-F06EE76DBF61}" sibTransId="{DCE6DB8F-D0E9-4C58-91B0-05FBB1C7372D}"/>
    <dgm:cxn modelId="{892AE9A2-3560-4B84-82F5-1EEBC15C11A5}" srcId="{9BB85C9D-E5AA-43C7-9F08-203BF5FB5F1B}" destId="{82DC7415-D97E-430F-A2D0-058AFC9CEA5C}" srcOrd="1" destOrd="0" parTransId="{E744D316-EAD8-44AC-B339-8AE5A4CDB366}" sibTransId="{A1F507CC-03D2-43E3-BA4C-ED6F478E9B8E}"/>
    <dgm:cxn modelId="{C89796AC-F1B2-4D74-9E02-8915BA0CB837}" srcId="{6EBB79D2-7129-4D3E-8238-F39382CE7856}" destId="{AB35102D-7DE6-404B-B0F4-FC18E56D75EE}" srcOrd="0" destOrd="0" parTransId="{2C9B4602-AA27-4ABD-AE77-BAA1EE91EF07}" sibTransId="{41FCA087-772E-4D9B-BFC9-A02259FEA09F}"/>
    <dgm:cxn modelId="{FFD081B1-5DC3-4D6F-A7A0-231183B21225}" type="presOf" srcId="{DE9D7772-FE55-4F9A-B47E-3C1F5D9A12A4}" destId="{43C48F8E-9FED-4452-897A-B439BFB26B56}" srcOrd="0" destOrd="0" presId="urn:microsoft.com/office/officeart/2005/8/layout/lProcess3"/>
    <dgm:cxn modelId="{24A2E4C2-6261-4E1E-81C0-1B16B4BA41DE}" srcId="{9BB85C9D-E5AA-43C7-9F08-203BF5FB5F1B}" destId="{2F5742B3-ECDC-4E24-945B-77A056285480}" srcOrd="2" destOrd="0" parTransId="{1FB85D24-053D-4E4E-8820-233C365F5B52}" sibTransId="{6909A96F-895B-4120-9C0C-18786CDA10D6}"/>
    <dgm:cxn modelId="{856819D2-42F7-4E40-B30D-8F57263FB1BA}" type="presOf" srcId="{AB35102D-7DE6-404B-B0F4-FC18E56D75EE}" destId="{338D61AB-B906-4F16-9FDF-A98BF797DDA3}" srcOrd="0" destOrd="0" presId="urn:microsoft.com/office/officeart/2005/8/layout/lProcess3"/>
    <dgm:cxn modelId="{9CA9AEDA-1893-4AED-87D9-A964D07CA883}" type="presOf" srcId="{D46C0D2D-1258-4A8E-9C7F-6D103CC48C44}" destId="{04E8F99B-11A4-483A-9AB3-7E809D6E4D3A}" srcOrd="0" destOrd="0" presId="urn:microsoft.com/office/officeart/2005/8/layout/lProcess3"/>
    <dgm:cxn modelId="{F58D3BF7-9CD6-453A-AE69-BA9488E658DC}" srcId="{08ED774C-3A29-4DCC-8E99-8EB2C1ED00CB}" destId="{9BB85C9D-E5AA-43C7-9F08-203BF5FB5F1B}" srcOrd="1" destOrd="0" parTransId="{05527D7B-C0BE-483B-BF12-4DEDCB8CFEE2}" sibTransId="{5B843D74-18DD-4D96-97F7-F24F5605860A}"/>
    <dgm:cxn modelId="{4E9CB99A-8B37-4A29-9883-F489D81C11BB}" type="presParOf" srcId="{8B25A1DE-80A0-4784-AB68-D05EAA738E7B}" destId="{FBEF914B-9359-44EA-B7BB-FDFB8C104B29}" srcOrd="0" destOrd="0" presId="urn:microsoft.com/office/officeart/2005/8/layout/lProcess3"/>
    <dgm:cxn modelId="{46B81D07-4717-4F72-B8E0-16B7CA0D75E8}" type="presParOf" srcId="{FBEF914B-9359-44EA-B7BB-FDFB8C104B29}" destId="{E2C0ADC7-6DD5-46F6-ADA4-0B4D2BA8E9A1}" srcOrd="0" destOrd="0" presId="urn:microsoft.com/office/officeart/2005/8/layout/lProcess3"/>
    <dgm:cxn modelId="{2BFA61DC-3888-4310-A2A6-A0A3522A1686}" type="presParOf" srcId="{FBEF914B-9359-44EA-B7BB-FDFB8C104B29}" destId="{85A31178-A36F-498B-AF5F-827C29B57027}" srcOrd="1" destOrd="0" presId="urn:microsoft.com/office/officeart/2005/8/layout/lProcess3"/>
    <dgm:cxn modelId="{2CD4FAAF-D8BD-4E4D-8EA5-4E57D2FEB73E}" type="presParOf" srcId="{FBEF914B-9359-44EA-B7BB-FDFB8C104B29}" destId="{338D61AB-B906-4F16-9FDF-A98BF797DDA3}" srcOrd="2" destOrd="0" presId="urn:microsoft.com/office/officeart/2005/8/layout/lProcess3"/>
    <dgm:cxn modelId="{32040F07-23A9-42C3-A9F4-22A1CEFA39E5}" type="presParOf" srcId="{FBEF914B-9359-44EA-B7BB-FDFB8C104B29}" destId="{887BAD96-2C85-4392-9C00-D1468159BAC7}" srcOrd="3" destOrd="0" presId="urn:microsoft.com/office/officeart/2005/8/layout/lProcess3"/>
    <dgm:cxn modelId="{62820304-1545-4907-89DA-4F10FDB01B0F}" type="presParOf" srcId="{FBEF914B-9359-44EA-B7BB-FDFB8C104B29}" destId="{04E8F99B-11A4-483A-9AB3-7E809D6E4D3A}" srcOrd="4" destOrd="0" presId="urn:microsoft.com/office/officeart/2005/8/layout/lProcess3"/>
    <dgm:cxn modelId="{611AA1A2-5A77-4C52-A980-F4EAF9F6516A}" type="presParOf" srcId="{FBEF914B-9359-44EA-B7BB-FDFB8C104B29}" destId="{EA2845ED-A897-42AD-BFC3-18F10A767129}" srcOrd="5" destOrd="0" presId="urn:microsoft.com/office/officeart/2005/8/layout/lProcess3"/>
    <dgm:cxn modelId="{BAA75866-A21D-405C-9A92-5A4C42648225}" type="presParOf" srcId="{FBEF914B-9359-44EA-B7BB-FDFB8C104B29}" destId="{43C48F8E-9FED-4452-897A-B439BFB26B56}" srcOrd="6" destOrd="0" presId="urn:microsoft.com/office/officeart/2005/8/layout/lProcess3"/>
    <dgm:cxn modelId="{75590AF0-6690-4B4A-B08A-137D59ABD8F7}" type="presParOf" srcId="{8B25A1DE-80A0-4784-AB68-D05EAA738E7B}" destId="{0F220259-2D9A-43CF-85D7-DE6E39EADAC3}" srcOrd="1" destOrd="0" presId="urn:microsoft.com/office/officeart/2005/8/layout/lProcess3"/>
    <dgm:cxn modelId="{EE4BC4EA-E675-47E2-9853-01042053D9F0}" type="presParOf" srcId="{8B25A1DE-80A0-4784-AB68-D05EAA738E7B}" destId="{EF86E369-6193-476E-8F2B-6FFB9040BCEA}" srcOrd="2" destOrd="0" presId="urn:microsoft.com/office/officeart/2005/8/layout/lProcess3"/>
    <dgm:cxn modelId="{DF7D4F2F-54C3-4CBB-9A0A-E598796ED89C}" type="presParOf" srcId="{EF86E369-6193-476E-8F2B-6FFB9040BCEA}" destId="{DEA083BB-E678-4BFC-8678-00E5BF4D2BB8}" srcOrd="0" destOrd="0" presId="urn:microsoft.com/office/officeart/2005/8/layout/lProcess3"/>
    <dgm:cxn modelId="{C1679C88-2341-43D3-B140-B5ED3C54BFAA}" type="presParOf" srcId="{EF86E369-6193-476E-8F2B-6FFB9040BCEA}" destId="{17E751C1-1127-404A-B950-5CDDD5543149}" srcOrd="1" destOrd="0" presId="urn:microsoft.com/office/officeart/2005/8/layout/lProcess3"/>
    <dgm:cxn modelId="{65356808-62DB-454B-81A4-81107D7B94C2}" type="presParOf" srcId="{EF86E369-6193-476E-8F2B-6FFB9040BCEA}" destId="{E73FB1E5-09F7-4E2C-A12F-CDB2E2334D05}" srcOrd="2" destOrd="0" presId="urn:microsoft.com/office/officeart/2005/8/layout/lProcess3"/>
    <dgm:cxn modelId="{BCDAF7C1-A582-4DE9-8AB2-29079DB37E95}" type="presParOf" srcId="{EF86E369-6193-476E-8F2B-6FFB9040BCEA}" destId="{5F15A497-0B16-40E3-B976-471DB62FC78C}" srcOrd="3" destOrd="0" presId="urn:microsoft.com/office/officeart/2005/8/layout/lProcess3"/>
    <dgm:cxn modelId="{BD5D4688-26CB-4AEB-A93B-DC6014D3D423}" type="presParOf" srcId="{EF86E369-6193-476E-8F2B-6FFB9040BCEA}" destId="{96F943B1-AC7C-4E74-AF94-AC611CF5FEBA}" srcOrd="4" destOrd="0" presId="urn:microsoft.com/office/officeart/2005/8/layout/lProcess3"/>
    <dgm:cxn modelId="{498801C1-8DE8-411F-B74A-518B7B9ABCFC}" type="presParOf" srcId="{EF86E369-6193-476E-8F2B-6FFB9040BCEA}" destId="{B7355504-12B6-4DC5-81F9-8BB3F9EA824A}" srcOrd="5" destOrd="0" presId="urn:microsoft.com/office/officeart/2005/8/layout/lProcess3"/>
    <dgm:cxn modelId="{213C67EE-6F30-4B38-90A5-F8318F7F5527}" type="presParOf" srcId="{EF86E369-6193-476E-8F2B-6FFB9040BCEA}" destId="{3A887555-388A-4DB1-9564-8B7EEADF0831}"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5F34F8-9D60-4DB6-9A6C-B750C9E5B12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t-PT"/>
        </a:p>
      </dgm:t>
    </dgm:pt>
    <dgm:pt modelId="{31F483A2-5843-492D-AAF8-0C2616EC658E}">
      <dgm:prSet phldrT="[Texto]" phldr="0" custT="1"/>
      <dgm:spPr/>
      <dgm:t>
        <a:bodyPr/>
        <a:lstStyle/>
        <a:p>
          <a:r>
            <a:rPr lang="pt-PT" sz="2000" dirty="0">
              <a:latin typeface="Univers" panose="020B0503020202020204" pitchFamily="34" charset="0"/>
            </a:rPr>
            <a:t>I - </a:t>
          </a:r>
          <a:r>
            <a:rPr lang="pt-PT" sz="2000" dirty="0" err="1">
              <a:latin typeface="Univers" panose="020B0503020202020204" pitchFamily="34" charset="0"/>
            </a:rPr>
            <a:t>Improving</a:t>
          </a:r>
          <a:r>
            <a:rPr lang="pt-PT" sz="2000" dirty="0">
              <a:latin typeface="Univers" panose="020B0503020202020204" pitchFamily="34" charset="0"/>
            </a:rPr>
            <a:t> </a:t>
          </a:r>
        </a:p>
        <a:p>
          <a:r>
            <a:rPr lang="pt-PT" sz="2000" dirty="0" err="1">
              <a:latin typeface="Univers" panose="020B0503020202020204" pitchFamily="34" charset="0"/>
            </a:rPr>
            <a:t>learning</a:t>
          </a:r>
          <a:endParaRPr lang="pt-PT" sz="2000" dirty="0">
            <a:latin typeface="Univers" panose="020B0503020202020204" pitchFamily="34" charset="0"/>
          </a:endParaRPr>
        </a:p>
      </dgm:t>
    </dgm:pt>
    <dgm:pt modelId="{B0F38E68-2203-46BA-88A5-C02181D62CE4}" type="parTrans" cxnId="{97B4FECB-73DC-4AE4-8BA6-70BF67393D10}">
      <dgm:prSet/>
      <dgm:spPr/>
      <dgm:t>
        <a:bodyPr/>
        <a:lstStyle/>
        <a:p>
          <a:endParaRPr lang="pt-PT"/>
        </a:p>
      </dgm:t>
    </dgm:pt>
    <dgm:pt modelId="{93D3A925-B120-42A2-9C73-4FB9D51ED5CF}" type="sibTrans" cxnId="{97B4FECB-73DC-4AE4-8BA6-70BF67393D10}">
      <dgm:prSet/>
      <dgm:spPr/>
      <dgm:t>
        <a:bodyPr/>
        <a:lstStyle/>
        <a:p>
          <a:endParaRPr lang="pt-PT"/>
        </a:p>
      </dgm:t>
    </dgm:pt>
    <dgm:pt modelId="{AC8C7ED8-79FA-4D86-A534-26BE59C1D1A0}">
      <dgm:prSet phldrT="[Texto]" custT="1"/>
      <dgm:spPr/>
      <dgm:t>
        <a:bodyPr/>
        <a:lstStyle/>
        <a:p>
          <a:r>
            <a:rPr lang="pt-PT" sz="2000" dirty="0" err="1">
              <a:latin typeface="Univers" panose="020B0503020202020204" pitchFamily="34" charset="0"/>
            </a:rPr>
            <a:t>Focus</a:t>
          </a:r>
          <a:r>
            <a:rPr lang="pt-PT" sz="2000" dirty="0">
              <a:latin typeface="Univers" panose="020B0503020202020204" pitchFamily="34" charset="0"/>
            </a:rPr>
            <a:t> </a:t>
          </a:r>
          <a:r>
            <a:rPr lang="pt-PT" sz="2000" dirty="0" err="1">
              <a:latin typeface="Univers" panose="020B0503020202020204" pitchFamily="34" charset="0"/>
            </a:rPr>
            <a:t>on</a:t>
          </a:r>
          <a:r>
            <a:rPr lang="pt-PT" sz="2000" dirty="0">
              <a:latin typeface="Univers" panose="020B0503020202020204" pitchFamily="34" charset="0"/>
            </a:rPr>
            <a:t> </a:t>
          </a:r>
          <a:r>
            <a:rPr lang="pt-PT" sz="2000" dirty="0" err="1">
              <a:latin typeface="Univers" panose="020B0503020202020204" pitchFamily="34" charset="0"/>
            </a:rPr>
            <a:t>learning</a:t>
          </a:r>
          <a:r>
            <a:rPr lang="pt-PT" sz="2000" dirty="0">
              <a:latin typeface="Univers" panose="020B0503020202020204" pitchFamily="34" charset="0"/>
            </a:rPr>
            <a:t>, </a:t>
          </a:r>
          <a:r>
            <a:rPr lang="pt-PT" sz="2000" dirty="0" err="1">
              <a:latin typeface="Univers" panose="020B0503020202020204" pitchFamily="34" charset="0"/>
            </a:rPr>
            <a:t>student</a:t>
          </a:r>
          <a:r>
            <a:rPr lang="pt-PT" sz="2000" dirty="0">
              <a:latin typeface="Univers" panose="020B0503020202020204" pitchFamily="34" charset="0"/>
            </a:rPr>
            <a:t> </a:t>
          </a:r>
          <a:r>
            <a:rPr lang="pt-PT" sz="2000" dirty="0" err="1">
              <a:latin typeface="Univers" panose="020B0503020202020204" pitchFamily="34" charset="0"/>
            </a:rPr>
            <a:t>support</a:t>
          </a:r>
          <a:r>
            <a:rPr lang="pt-PT" sz="2000" dirty="0">
              <a:latin typeface="Univers" panose="020B0503020202020204" pitchFamily="34" charset="0"/>
            </a:rPr>
            <a:t> </a:t>
          </a:r>
          <a:r>
            <a:rPr lang="pt-PT" sz="2000" dirty="0" err="1">
              <a:latin typeface="Univers" panose="020B0503020202020204" pitchFamily="34" charset="0"/>
            </a:rPr>
            <a:t>and</a:t>
          </a:r>
          <a:r>
            <a:rPr lang="pt-PT" sz="2000" dirty="0">
              <a:latin typeface="Univers" panose="020B0503020202020204" pitchFamily="34" charset="0"/>
            </a:rPr>
            <a:t> </a:t>
          </a:r>
          <a:r>
            <a:rPr lang="pt-PT" sz="2000" dirty="0" err="1">
              <a:latin typeface="Univers" panose="020B0503020202020204" pitchFamily="34" charset="0"/>
            </a:rPr>
            <a:t>process</a:t>
          </a:r>
          <a:r>
            <a:rPr lang="pt-PT" sz="2000" dirty="0">
              <a:latin typeface="Univers" panose="020B0503020202020204" pitchFamily="34" charset="0"/>
            </a:rPr>
            <a:t> </a:t>
          </a:r>
          <a:r>
            <a:rPr lang="pt-PT" sz="2000" dirty="0" err="1">
              <a:latin typeface="Univers" panose="020B0503020202020204" pitchFamily="34" charset="0"/>
            </a:rPr>
            <a:t>improvement</a:t>
          </a:r>
          <a:endParaRPr lang="pt-PT" sz="2000" dirty="0"/>
        </a:p>
      </dgm:t>
    </dgm:pt>
    <dgm:pt modelId="{08638CD3-B416-4C4D-92D3-A77187C28480}" type="parTrans" cxnId="{C79C42D8-CC9E-42CC-A776-53F8AD277287}">
      <dgm:prSet/>
      <dgm:spPr/>
      <dgm:t>
        <a:bodyPr/>
        <a:lstStyle/>
        <a:p>
          <a:endParaRPr lang="pt-PT"/>
        </a:p>
      </dgm:t>
    </dgm:pt>
    <dgm:pt modelId="{64D5E146-7FF9-468A-B683-871E2201707A}" type="sibTrans" cxnId="{C79C42D8-CC9E-42CC-A776-53F8AD277287}">
      <dgm:prSet/>
      <dgm:spPr/>
      <dgm:t>
        <a:bodyPr/>
        <a:lstStyle/>
        <a:p>
          <a:endParaRPr lang="pt-PT"/>
        </a:p>
      </dgm:t>
    </dgm:pt>
    <dgm:pt modelId="{D134AD66-69B2-4B9A-89A9-D27D90291382}">
      <dgm:prSet phldrT="[Texto]"/>
      <dgm:spPr/>
      <dgm:t>
        <a:bodyPr/>
        <a:lstStyle/>
        <a:p>
          <a:r>
            <a:rPr lang="pt-PT" dirty="0">
              <a:latin typeface="Univers" panose="020B0503020202020204" pitchFamily="34" charset="0"/>
            </a:rPr>
            <a:t>II - </a:t>
          </a:r>
          <a:r>
            <a:rPr lang="pt-PT" dirty="0" err="1">
              <a:latin typeface="Univers" panose="020B0503020202020204" pitchFamily="34" charset="0"/>
            </a:rPr>
            <a:t>Integration</a:t>
          </a:r>
          <a:r>
            <a:rPr lang="pt-PT" dirty="0">
              <a:latin typeface="Univers" panose="020B0503020202020204" pitchFamily="34" charset="0"/>
            </a:rPr>
            <a:t> </a:t>
          </a:r>
          <a:r>
            <a:rPr lang="pt-PT" dirty="0" err="1">
              <a:latin typeface="Univers" panose="020B0503020202020204" pitchFamily="34" charset="0"/>
            </a:rPr>
            <a:t>and</a:t>
          </a:r>
          <a:r>
            <a:rPr lang="pt-PT" dirty="0">
              <a:latin typeface="Univers" panose="020B0503020202020204" pitchFamily="34" charset="0"/>
            </a:rPr>
            <a:t> </a:t>
          </a:r>
          <a:r>
            <a:rPr lang="pt-PT" dirty="0" err="1">
              <a:latin typeface="Univers" panose="020B0503020202020204" pitchFamily="34" charset="0"/>
            </a:rPr>
            <a:t>sucess</a:t>
          </a:r>
          <a:r>
            <a:rPr lang="pt-PT" dirty="0">
              <a:latin typeface="Univers" panose="020B0503020202020204" pitchFamily="34" charset="0"/>
            </a:rPr>
            <a:t> </a:t>
          </a:r>
          <a:r>
            <a:rPr lang="pt-PT" dirty="0" err="1">
              <a:latin typeface="Univers" panose="020B0503020202020204" pitchFamily="34" charset="0"/>
            </a:rPr>
            <a:t>of</a:t>
          </a:r>
          <a:r>
            <a:rPr lang="pt-PT" dirty="0">
              <a:latin typeface="Univers" panose="020B0503020202020204" pitchFamily="34" charset="0"/>
            </a:rPr>
            <a:t> </a:t>
          </a:r>
          <a:r>
            <a:rPr lang="pt-PT" dirty="0" err="1">
              <a:latin typeface="Univers" panose="020B0503020202020204" pitchFamily="34" charset="0"/>
            </a:rPr>
            <a:t>migrant</a:t>
          </a:r>
          <a:r>
            <a:rPr lang="pt-PT" dirty="0">
              <a:latin typeface="Univers" panose="020B0503020202020204" pitchFamily="34" charset="0"/>
            </a:rPr>
            <a:t> </a:t>
          </a:r>
          <a:r>
            <a:rPr lang="pt-PT" dirty="0" err="1">
              <a:latin typeface="Univers" panose="020B0503020202020204" pitchFamily="34" charset="0"/>
            </a:rPr>
            <a:t>students</a:t>
          </a:r>
          <a:endParaRPr lang="pt-PT" dirty="0">
            <a:latin typeface="Univers" panose="020B0503020202020204" pitchFamily="34" charset="0"/>
          </a:endParaRPr>
        </a:p>
      </dgm:t>
    </dgm:pt>
    <dgm:pt modelId="{8A967462-74A8-4F27-BB77-A2EDBF04F018}" type="parTrans" cxnId="{E1BEE406-E00B-43E8-95F2-1533B93F0BFD}">
      <dgm:prSet/>
      <dgm:spPr/>
      <dgm:t>
        <a:bodyPr/>
        <a:lstStyle/>
        <a:p>
          <a:endParaRPr lang="pt-PT"/>
        </a:p>
      </dgm:t>
    </dgm:pt>
    <dgm:pt modelId="{FB7BC6C7-5E2D-49B2-95B4-A400916E53C9}" type="sibTrans" cxnId="{E1BEE406-E00B-43E8-95F2-1533B93F0BFD}">
      <dgm:prSet/>
      <dgm:spPr/>
      <dgm:t>
        <a:bodyPr/>
        <a:lstStyle/>
        <a:p>
          <a:endParaRPr lang="pt-PT"/>
        </a:p>
      </dgm:t>
    </dgm:pt>
    <dgm:pt modelId="{DB50CA43-8468-4799-A3A5-5529174D7372}">
      <dgm:prSet phldrT="[Texto]" custT="1"/>
      <dgm:spPr/>
      <dgm:t>
        <a:bodyPr/>
        <a:lstStyle/>
        <a:p>
          <a:r>
            <a:rPr lang="pt-PT" sz="2000" dirty="0">
              <a:latin typeface="Univers" panose="020B0503020202020204" pitchFamily="34" charset="0"/>
            </a:rPr>
            <a:t>Response to Sharp </a:t>
          </a:r>
          <a:r>
            <a:rPr lang="pt-PT" sz="2000" dirty="0" err="1">
              <a:latin typeface="Univers" panose="020B0503020202020204" pitchFamily="34" charset="0"/>
            </a:rPr>
            <a:t>increase</a:t>
          </a:r>
          <a:r>
            <a:rPr lang="pt-PT" sz="2000" dirty="0">
              <a:latin typeface="Univers" panose="020B0503020202020204" pitchFamily="34" charset="0"/>
            </a:rPr>
            <a:t> </a:t>
          </a:r>
          <a:r>
            <a:rPr lang="pt-PT" sz="2000" dirty="0" err="1">
              <a:latin typeface="Univers" panose="020B0503020202020204" pitchFamily="34" charset="0"/>
            </a:rPr>
            <a:t>of</a:t>
          </a:r>
          <a:r>
            <a:rPr lang="pt-PT" sz="2000" dirty="0">
              <a:latin typeface="Univers" panose="020B0503020202020204" pitchFamily="34" charset="0"/>
            </a:rPr>
            <a:t> </a:t>
          </a:r>
          <a:r>
            <a:rPr lang="pt-PT" sz="2000" dirty="0" err="1">
              <a:latin typeface="Univers" panose="020B0503020202020204" pitchFamily="34" charset="0"/>
            </a:rPr>
            <a:t>migrant</a:t>
          </a:r>
          <a:r>
            <a:rPr lang="pt-PT" sz="2000" dirty="0">
              <a:latin typeface="Univers" panose="020B0503020202020204" pitchFamily="34" charset="0"/>
            </a:rPr>
            <a:t> </a:t>
          </a:r>
          <a:r>
            <a:rPr lang="pt-PT" sz="2000" dirty="0" err="1">
              <a:latin typeface="Univers" panose="020B0503020202020204" pitchFamily="34" charset="0"/>
            </a:rPr>
            <a:t>students</a:t>
          </a:r>
          <a:endParaRPr lang="pt-PT" sz="2000" dirty="0">
            <a:latin typeface="Univers" panose="020B0503020202020204" pitchFamily="34" charset="0"/>
          </a:endParaRPr>
        </a:p>
      </dgm:t>
    </dgm:pt>
    <dgm:pt modelId="{DADCA7FD-F3D6-4569-9F31-3435DE7FC883}" type="parTrans" cxnId="{F498C755-A8A0-4F16-A047-296188CCD6A1}">
      <dgm:prSet/>
      <dgm:spPr/>
      <dgm:t>
        <a:bodyPr/>
        <a:lstStyle/>
        <a:p>
          <a:endParaRPr lang="pt-PT"/>
        </a:p>
      </dgm:t>
    </dgm:pt>
    <dgm:pt modelId="{DA7A0ED8-2288-44D7-A0C3-9843438E0D0C}" type="sibTrans" cxnId="{F498C755-A8A0-4F16-A047-296188CCD6A1}">
      <dgm:prSet/>
      <dgm:spPr/>
      <dgm:t>
        <a:bodyPr/>
        <a:lstStyle/>
        <a:p>
          <a:endParaRPr lang="pt-PT"/>
        </a:p>
      </dgm:t>
    </dgm:pt>
    <dgm:pt modelId="{E4F4D2C6-5034-4C20-B3E4-7B2B2EB54928}">
      <dgm:prSet phldrT="[Texto]"/>
      <dgm:spPr/>
      <dgm:t>
        <a:bodyPr/>
        <a:lstStyle/>
        <a:p>
          <a:r>
            <a:rPr lang="en-US" dirty="0">
              <a:latin typeface="Univers" panose="020B0503020202020204" pitchFamily="34" charset="0"/>
            </a:rPr>
            <a:t>III - Recommendations to schools on the use of smartphones </a:t>
          </a:r>
          <a:endParaRPr lang="pt-PT" dirty="0">
            <a:latin typeface="Univers" panose="020B0503020202020204" pitchFamily="34" charset="0"/>
          </a:endParaRPr>
        </a:p>
      </dgm:t>
    </dgm:pt>
    <dgm:pt modelId="{EE558E7E-0FE6-4304-B6A0-5F82C907C2AF}" type="parTrans" cxnId="{F2CF5F36-4353-4AA5-BACB-519F3DD83A56}">
      <dgm:prSet/>
      <dgm:spPr/>
      <dgm:t>
        <a:bodyPr/>
        <a:lstStyle/>
        <a:p>
          <a:endParaRPr lang="pt-PT"/>
        </a:p>
      </dgm:t>
    </dgm:pt>
    <dgm:pt modelId="{33802887-2CB9-4CD5-AE25-8A278BA172BE}" type="sibTrans" cxnId="{F2CF5F36-4353-4AA5-BACB-519F3DD83A56}">
      <dgm:prSet/>
      <dgm:spPr/>
      <dgm:t>
        <a:bodyPr/>
        <a:lstStyle/>
        <a:p>
          <a:endParaRPr lang="pt-PT"/>
        </a:p>
      </dgm:t>
    </dgm:pt>
    <dgm:pt modelId="{571DFC81-4927-444B-B9AC-167951B4C036}">
      <dgm:prSet phldrT="[Texto]" custT="1"/>
      <dgm:spPr/>
      <dgm:t>
        <a:bodyPr/>
        <a:lstStyle/>
        <a:p>
          <a:r>
            <a:rPr lang="en-US" sz="2000" dirty="0">
              <a:latin typeface="Univers" panose="020B0503020202020204" pitchFamily="34" charset="0"/>
            </a:rPr>
            <a:t>Recommendations to schools on the use of smartphones (and screens and digital technology)</a:t>
          </a:r>
          <a:endParaRPr lang="pt-PT" sz="2000" dirty="0">
            <a:latin typeface="Univers" panose="020B0503020202020204" pitchFamily="34" charset="0"/>
          </a:endParaRPr>
        </a:p>
      </dgm:t>
    </dgm:pt>
    <dgm:pt modelId="{2B45B1F0-9E83-4FA9-934A-9BD843A9F681}" type="parTrans" cxnId="{45FFB8DC-18F6-4B2E-8E44-EEDCDB1EA337}">
      <dgm:prSet/>
      <dgm:spPr/>
      <dgm:t>
        <a:bodyPr/>
        <a:lstStyle/>
        <a:p>
          <a:endParaRPr lang="pt-PT"/>
        </a:p>
      </dgm:t>
    </dgm:pt>
    <dgm:pt modelId="{42776E40-19A1-42C8-9CF3-67D90172833A}" type="sibTrans" cxnId="{45FFB8DC-18F6-4B2E-8E44-EEDCDB1EA337}">
      <dgm:prSet/>
      <dgm:spPr/>
      <dgm:t>
        <a:bodyPr/>
        <a:lstStyle/>
        <a:p>
          <a:endParaRPr lang="pt-PT"/>
        </a:p>
      </dgm:t>
    </dgm:pt>
    <dgm:pt modelId="{6B975F62-8E6C-4D62-98AA-433DBA800431}" type="pres">
      <dgm:prSet presAssocID="{795F34F8-9D60-4DB6-9A6C-B750C9E5B125}" presName="Name0" presStyleCnt="0">
        <dgm:presLayoutVars>
          <dgm:dir/>
          <dgm:animLvl val="lvl"/>
          <dgm:resizeHandles val="exact"/>
        </dgm:presLayoutVars>
      </dgm:prSet>
      <dgm:spPr/>
    </dgm:pt>
    <dgm:pt modelId="{8716BADC-83A5-4957-A35B-586482B75677}" type="pres">
      <dgm:prSet presAssocID="{31F483A2-5843-492D-AAF8-0C2616EC658E}" presName="composite" presStyleCnt="0"/>
      <dgm:spPr/>
    </dgm:pt>
    <dgm:pt modelId="{4203860B-3394-47AD-BCB3-A7DB6EFB9153}" type="pres">
      <dgm:prSet presAssocID="{31F483A2-5843-492D-AAF8-0C2616EC658E}" presName="parTx" presStyleLbl="alignNode1" presStyleIdx="0" presStyleCnt="3">
        <dgm:presLayoutVars>
          <dgm:chMax val="0"/>
          <dgm:chPref val="0"/>
          <dgm:bulletEnabled val="1"/>
        </dgm:presLayoutVars>
      </dgm:prSet>
      <dgm:spPr/>
    </dgm:pt>
    <dgm:pt modelId="{AD1AC310-9C64-47FC-9A77-99A37E2C0EFD}" type="pres">
      <dgm:prSet presAssocID="{31F483A2-5843-492D-AAF8-0C2616EC658E}" presName="desTx" presStyleLbl="alignAccFollowNode1" presStyleIdx="0" presStyleCnt="3">
        <dgm:presLayoutVars>
          <dgm:bulletEnabled val="1"/>
        </dgm:presLayoutVars>
      </dgm:prSet>
      <dgm:spPr/>
    </dgm:pt>
    <dgm:pt modelId="{1E0B0438-A9C6-43B4-9983-7F73A5C10078}" type="pres">
      <dgm:prSet presAssocID="{93D3A925-B120-42A2-9C73-4FB9D51ED5CF}" presName="space" presStyleCnt="0"/>
      <dgm:spPr/>
    </dgm:pt>
    <dgm:pt modelId="{C990C5A7-CFFA-4EAF-BF93-1FFC09C478E9}" type="pres">
      <dgm:prSet presAssocID="{D134AD66-69B2-4B9A-89A9-D27D90291382}" presName="composite" presStyleCnt="0"/>
      <dgm:spPr/>
    </dgm:pt>
    <dgm:pt modelId="{4F942A46-5ACC-4F35-A826-2518CFEB5E8A}" type="pres">
      <dgm:prSet presAssocID="{D134AD66-69B2-4B9A-89A9-D27D90291382}" presName="parTx" presStyleLbl="alignNode1" presStyleIdx="1" presStyleCnt="3">
        <dgm:presLayoutVars>
          <dgm:chMax val="0"/>
          <dgm:chPref val="0"/>
          <dgm:bulletEnabled val="1"/>
        </dgm:presLayoutVars>
      </dgm:prSet>
      <dgm:spPr/>
    </dgm:pt>
    <dgm:pt modelId="{BE5B389A-7985-4F4F-8C37-FA8BE1FE169A}" type="pres">
      <dgm:prSet presAssocID="{D134AD66-69B2-4B9A-89A9-D27D90291382}" presName="desTx" presStyleLbl="alignAccFollowNode1" presStyleIdx="1" presStyleCnt="3">
        <dgm:presLayoutVars>
          <dgm:bulletEnabled val="1"/>
        </dgm:presLayoutVars>
      </dgm:prSet>
      <dgm:spPr/>
    </dgm:pt>
    <dgm:pt modelId="{709D7514-1EAD-4CDA-B5A4-2C34F92245F5}" type="pres">
      <dgm:prSet presAssocID="{FB7BC6C7-5E2D-49B2-95B4-A400916E53C9}" presName="space" presStyleCnt="0"/>
      <dgm:spPr/>
    </dgm:pt>
    <dgm:pt modelId="{ECCCD859-44BE-4D93-BF46-8FB06B11648B}" type="pres">
      <dgm:prSet presAssocID="{E4F4D2C6-5034-4C20-B3E4-7B2B2EB54928}" presName="composite" presStyleCnt="0"/>
      <dgm:spPr/>
    </dgm:pt>
    <dgm:pt modelId="{F231F1F6-FE30-41B4-9DCC-038534B1389B}" type="pres">
      <dgm:prSet presAssocID="{E4F4D2C6-5034-4C20-B3E4-7B2B2EB54928}" presName="parTx" presStyleLbl="alignNode1" presStyleIdx="2" presStyleCnt="3">
        <dgm:presLayoutVars>
          <dgm:chMax val="0"/>
          <dgm:chPref val="0"/>
          <dgm:bulletEnabled val="1"/>
        </dgm:presLayoutVars>
      </dgm:prSet>
      <dgm:spPr/>
    </dgm:pt>
    <dgm:pt modelId="{C19BD887-1C13-442E-8287-72E5B6C96E67}" type="pres">
      <dgm:prSet presAssocID="{E4F4D2C6-5034-4C20-B3E4-7B2B2EB54928}" presName="desTx" presStyleLbl="alignAccFollowNode1" presStyleIdx="2" presStyleCnt="3">
        <dgm:presLayoutVars>
          <dgm:bulletEnabled val="1"/>
        </dgm:presLayoutVars>
      </dgm:prSet>
      <dgm:spPr/>
    </dgm:pt>
  </dgm:ptLst>
  <dgm:cxnLst>
    <dgm:cxn modelId="{E1BEE406-E00B-43E8-95F2-1533B93F0BFD}" srcId="{795F34F8-9D60-4DB6-9A6C-B750C9E5B125}" destId="{D134AD66-69B2-4B9A-89A9-D27D90291382}" srcOrd="1" destOrd="0" parTransId="{8A967462-74A8-4F27-BB77-A2EDBF04F018}" sibTransId="{FB7BC6C7-5E2D-49B2-95B4-A400916E53C9}"/>
    <dgm:cxn modelId="{F39E8F0B-3AE0-4697-9BC2-8D3CFC8B9D88}" type="presOf" srcId="{AC8C7ED8-79FA-4D86-A534-26BE59C1D1A0}" destId="{AD1AC310-9C64-47FC-9A77-99A37E2C0EFD}" srcOrd="0" destOrd="0" presId="urn:microsoft.com/office/officeart/2005/8/layout/hList1"/>
    <dgm:cxn modelId="{B663F610-3915-49A6-8171-F8DD42D37A38}" type="presOf" srcId="{E4F4D2C6-5034-4C20-B3E4-7B2B2EB54928}" destId="{F231F1F6-FE30-41B4-9DCC-038534B1389B}" srcOrd="0" destOrd="0" presId="urn:microsoft.com/office/officeart/2005/8/layout/hList1"/>
    <dgm:cxn modelId="{F2CF5F36-4353-4AA5-BACB-519F3DD83A56}" srcId="{795F34F8-9D60-4DB6-9A6C-B750C9E5B125}" destId="{E4F4D2C6-5034-4C20-B3E4-7B2B2EB54928}" srcOrd="2" destOrd="0" parTransId="{EE558E7E-0FE6-4304-B6A0-5F82C907C2AF}" sibTransId="{33802887-2CB9-4CD5-AE25-8A278BA172BE}"/>
    <dgm:cxn modelId="{3848C15D-FB84-4C69-8516-A39FD1056F29}" type="presOf" srcId="{31F483A2-5843-492D-AAF8-0C2616EC658E}" destId="{4203860B-3394-47AD-BCB3-A7DB6EFB9153}" srcOrd="0" destOrd="0" presId="urn:microsoft.com/office/officeart/2005/8/layout/hList1"/>
    <dgm:cxn modelId="{91C32264-5848-4863-B472-323272B58516}" type="presOf" srcId="{795F34F8-9D60-4DB6-9A6C-B750C9E5B125}" destId="{6B975F62-8E6C-4D62-98AA-433DBA800431}" srcOrd="0" destOrd="0" presId="urn:microsoft.com/office/officeart/2005/8/layout/hList1"/>
    <dgm:cxn modelId="{3B248067-63B0-4859-8C68-D8EB50B495A2}" type="presOf" srcId="{DB50CA43-8468-4799-A3A5-5529174D7372}" destId="{BE5B389A-7985-4F4F-8C37-FA8BE1FE169A}" srcOrd="0" destOrd="0" presId="urn:microsoft.com/office/officeart/2005/8/layout/hList1"/>
    <dgm:cxn modelId="{13649247-2AD7-49DE-8FDD-2718646C6F91}" type="presOf" srcId="{571DFC81-4927-444B-B9AC-167951B4C036}" destId="{C19BD887-1C13-442E-8287-72E5B6C96E67}" srcOrd="0" destOrd="0" presId="urn:microsoft.com/office/officeart/2005/8/layout/hList1"/>
    <dgm:cxn modelId="{F498C755-A8A0-4F16-A047-296188CCD6A1}" srcId="{D134AD66-69B2-4B9A-89A9-D27D90291382}" destId="{DB50CA43-8468-4799-A3A5-5529174D7372}" srcOrd="0" destOrd="0" parTransId="{DADCA7FD-F3D6-4569-9F31-3435DE7FC883}" sibTransId="{DA7A0ED8-2288-44D7-A0C3-9843438E0D0C}"/>
    <dgm:cxn modelId="{C462E9C4-F4D4-4DB9-918C-266B559C772A}" type="presOf" srcId="{D134AD66-69B2-4B9A-89A9-D27D90291382}" destId="{4F942A46-5ACC-4F35-A826-2518CFEB5E8A}" srcOrd="0" destOrd="0" presId="urn:microsoft.com/office/officeart/2005/8/layout/hList1"/>
    <dgm:cxn modelId="{97B4FECB-73DC-4AE4-8BA6-70BF67393D10}" srcId="{795F34F8-9D60-4DB6-9A6C-B750C9E5B125}" destId="{31F483A2-5843-492D-AAF8-0C2616EC658E}" srcOrd="0" destOrd="0" parTransId="{B0F38E68-2203-46BA-88A5-C02181D62CE4}" sibTransId="{93D3A925-B120-42A2-9C73-4FB9D51ED5CF}"/>
    <dgm:cxn modelId="{C79C42D8-CC9E-42CC-A776-53F8AD277287}" srcId="{31F483A2-5843-492D-AAF8-0C2616EC658E}" destId="{AC8C7ED8-79FA-4D86-A534-26BE59C1D1A0}" srcOrd="0" destOrd="0" parTransId="{08638CD3-B416-4C4D-92D3-A77187C28480}" sibTransId="{64D5E146-7FF9-468A-B683-871E2201707A}"/>
    <dgm:cxn modelId="{45FFB8DC-18F6-4B2E-8E44-EEDCDB1EA337}" srcId="{E4F4D2C6-5034-4C20-B3E4-7B2B2EB54928}" destId="{571DFC81-4927-444B-B9AC-167951B4C036}" srcOrd="0" destOrd="0" parTransId="{2B45B1F0-9E83-4FA9-934A-9BD843A9F681}" sibTransId="{42776E40-19A1-42C8-9CF3-67D90172833A}"/>
    <dgm:cxn modelId="{B07C6D42-EC51-4934-A969-3627242C4683}" type="presParOf" srcId="{6B975F62-8E6C-4D62-98AA-433DBA800431}" destId="{8716BADC-83A5-4957-A35B-586482B75677}" srcOrd="0" destOrd="0" presId="urn:microsoft.com/office/officeart/2005/8/layout/hList1"/>
    <dgm:cxn modelId="{8BCD66BE-8C92-4168-9D67-8720BA87AAF2}" type="presParOf" srcId="{8716BADC-83A5-4957-A35B-586482B75677}" destId="{4203860B-3394-47AD-BCB3-A7DB6EFB9153}" srcOrd="0" destOrd="0" presId="urn:microsoft.com/office/officeart/2005/8/layout/hList1"/>
    <dgm:cxn modelId="{6DC1E0CA-D6FE-419E-96E8-0C5CB04A12A3}" type="presParOf" srcId="{8716BADC-83A5-4957-A35B-586482B75677}" destId="{AD1AC310-9C64-47FC-9A77-99A37E2C0EFD}" srcOrd="1" destOrd="0" presId="urn:microsoft.com/office/officeart/2005/8/layout/hList1"/>
    <dgm:cxn modelId="{BD303E60-96A2-4C02-85D6-0F85824F7A47}" type="presParOf" srcId="{6B975F62-8E6C-4D62-98AA-433DBA800431}" destId="{1E0B0438-A9C6-43B4-9983-7F73A5C10078}" srcOrd="1" destOrd="0" presId="urn:microsoft.com/office/officeart/2005/8/layout/hList1"/>
    <dgm:cxn modelId="{8982A930-DDF7-4CE5-91F5-AF28382CFEDD}" type="presParOf" srcId="{6B975F62-8E6C-4D62-98AA-433DBA800431}" destId="{C990C5A7-CFFA-4EAF-BF93-1FFC09C478E9}" srcOrd="2" destOrd="0" presId="urn:microsoft.com/office/officeart/2005/8/layout/hList1"/>
    <dgm:cxn modelId="{EDF0522E-493F-43C2-9F14-2ACF27F49902}" type="presParOf" srcId="{C990C5A7-CFFA-4EAF-BF93-1FFC09C478E9}" destId="{4F942A46-5ACC-4F35-A826-2518CFEB5E8A}" srcOrd="0" destOrd="0" presId="urn:microsoft.com/office/officeart/2005/8/layout/hList1"/>
    <dgm:cxn modelId="{26474CDA-6C00-433E-8631-DC23F4785465}" type="presParOf" srcId="{C990C5A7-CFFA-4EAF-BF93-1FFC09C478E9}" destId="{BE5B389A-7985-4F4F-8C37-FA8BE1FE169A}" srcOrd="1" destOrd="0" presId="urn:microsoft.com/office/officeart/2005/8/layout/hList1"/>
    <dgm:cxn modelId="{7895DD24-AE99-4257-8045-07209941A030}" type="presParOf" srcId="{6B975F62-8E6C-4D62-98AA-433DBA800431}" destId="{709D7514-1EAD-4CDA-B5A4-2C34F92245F5}" srcOrd="3" destOrd="0" presId="urn:microsoft.com/office/officeart/2005/8/layout/hList1"/>
    <dgm:cxn modelId="{323F05AA-0EB9-47F0-B8BA-DB816ADA260B}" type="presParOf" srcId="{6B975F62-8E6C-4D62-98AA-433DBA800431}" destId="{ECCCD859-44BE-4D93-BF46-8FB06B11648B}" srcOrd="4" destOrd="0" presId="urn:microsoft.com/office/officeart/2005/8/layout/hList1"/>
    <dgm:cxn modelId="{A6B0E7B5-784D-46F2-B6DF-7B2520AC46FE}" type="presParOf" srcId="{ECCCD859-44BE-4D93-BF46-8FB06B11648B}" destId="{F231F1F6-FE30-41B4-9DCC-038534B1389B}" srcOrd="0" destOrd="0" presId="urn:microsoft.com/office/officeart/2005/8/layout/hList1"/>
    <dgm:cxn modelId="{610F8859-D396-4AE7-A910-172BF7F9C334}" type="presParOf" srcId="{ECCCD859-44BE-4D93-BF46-8FB06B11648B}" destId="{C19BD887-1C13-442E-8287-72E5B6C96E6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F1A15F-64B1-4F8A-8B95-0B41766C45B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a:p>
      </dgm:t>
    </dgm:pt>
    <dgm:pt modelId="{671E1BDA-304C-4F9E-AEAA-487CD09A858E}">
      <dgm:prSet phldrT="[Texto]" phldr="0" custT="1"/>
      <dgm:spPr/>
      <dgm:t>
        <a:bodyPr/>
        <a:lstStyle/>
        <a:p>
          <a:pPr>
            <a:defRPr sz="1800" b="1"/>
          </a:pPr>
          <a:r>
            <a:t>Director</a:t>
          </a:r>
          <a:endParaRPr sz="1800" b="1"/>
        </a:p>
        <a:p>
          <a:pPr>
            <a:defRPr sz="1800"/>
          </a:pPr>
          <a:r>
            <a:t>Amilcar Santos</a:t>
          </a:r>
        </a:p>
      </dgm:t>
    </dgm:pt>
    <dgm:pt modelId="{9810093C-B5C7-4DCE-8C6A-219946A19AEE}" type="parTrans" cxnId="{3BFD537F-3F4A-4198-B5AC-700E90175836}">
      <dgm:prSet/>
      <dgm:spPr/>
      <dgm:t>
        <a:bodyPr/>
        <a:lstStyle/>
        <a:p>
          <a:endParaRPr/>
        </a:p>
      </dgm:t>
    </dgm:pt>
    <dgm:pt modelId="{FFB2D3D7-F070-4A34-A74C-DCA7BBF12F65}" type="sibTrans" cxnId="{3BFD537F-3F4A-4198-B5AC-700E90175836}">
      <dgm:prSet/>
      <dgm:spPr/>
      <dgm:t>
        <a:bodyPr/>
        <a:lstStyle/>
        <a:p>
          <a:endParaRPr/>
        </a:p>
      </dgm:t>
    </dgm:pt>
    <dgm:pt modelId="{9272E633-FC95-4AD8-B18D-2A098575F5E4}" type="asst">
      <dgm:prSet phldrT="[Texto]" phldr="0" custT="1"/>
      <dgm:spPr/>
      <dgm:t>
        <a:bodyPr/>
        <a:lstStyle/>
        <a:p>
          <a:pPr>
            <a:defRPr sz="1800" b="1"/>
          </a:pPr>
          <a:r>
            <a:t>Assistant director</a:t>
          </a:r>
          <a:endParaRPr sz="1800" b="1"/>
        </a:p>
        <a:p>
          <a:pPr>
            <a:defRPr sz="1800"/>
          </a:pPr>
          <a:r>
            <a:t>Anselmo Jorge</a:t>
          </a:r>
        </a:p>
      </dgm:t>
    </dgm:pt>
    <dgm:pt modelId="{7249E94D-0FA6-43A2-B760-B7B910D4D27E}" type="parTrans" cxnId="{949CB61A-28D7-491D-8CC5-73D66523F793}">
      <dgm:prSet/>
      <dgm:spPr/>
      <dgm:t>
        <a:bodyPr/>
        <a:lstStyle/>
        <a:p>
          <a:endParaRPr/>
        </a:p>
      </dgm:t>
    </dgm:pt>
    <dgm:pt modelId="{BD7F7267-62F6-4C99-A1F9-F7C12A258489}" type="sibTrans" cxnId="{949CB61A-28D7-491D-8CC5-73D66523F793}">
      <dgm:prSet/>
      <dgm:spPr/>
      <dgm:t>
        <a:bodyPr/>
        <a:lstStyle/>
        <a:p>
          <a:endParaRPr/>
        </a:p>
      </dgm:t>
    </dgm:pt>
    <dgm:pt modelId="{818528C2-FF1A-4922-AE31-0DB308840B40}">
      <dgm:prSet phldrT="[Texto]" phldr="0" custT="1"/>
      <dgm:spPr/>
      <dgm:t>
        <a:bodyPr/>
        <a:lstStyle/>
        <a:p>
          <a:pPr>
            <a:defRPr sz="1800" b="1"/>
          </a:pPr>
          <a:r>
            <a:t>Deputy</a:t>
          </a:r>
          <a:endParaRPr sz="1800" b="1"/>
        </a:p>
        <a:p>
          <a:pPr>
            <a:defRPr sz="1800"/>
          </a:pPr>
          <a:r>
            <a:t>Maria Rosário Simões</a:t>
          </a:r>
        </a:p>
      </dgm:t>
    </dgm:pt>
    <dgm:pt modelId="{E3C7775C-DE03-4A3E-A5EF-DC812A2A7CC6}" type="parTrans" cxnId="{04D9A10D-909D-4F3A-AB7B-E8F97E103964}">
      <dgm:prSet/>
      <dgm:spPr/>
      <dgm:t>
        <a:bodyPr/>
        <a:lstStyle/>
        <a:p>
          <a:endParaRPr/>
        </a:p>
      </dgm:t>
    </dgm:pt>
    <dgm:pt modelId="{D7E414D7-9307-4625-B143-59063870C2C4}" type="sibTrans" cxnId="{04D9A10D-909D-4F3A-AB7B-E8F97E103964}">
      <dgm:prSet/>
      <dgm:spPr/>
      <dgm:t>
        <a:bodyPr/>
        <a:lstStyle/>
        <a:p>
          <a:endParaRPr/>
        </a:p>
      </dgm:t>
    </dgm:pt>
    <dgm:pt modelId="{C15676B0-856F-4E64-8E51-CC8E86B16AB9}">
      <dgm:prSet phldrT="[Texto]" phldr="0" custT="1"/>
      <dgm:spPr/>
      <dgm:t>
        <a:bodyPr/>
        <a:lstStyle/>
        <a:p>
          <a:pPr>
            <a:defRPr sz="1800" b="1"/>
          </a:pPr>
          <a:r>
            <a:t>Deputy</a:t>
          </a:r>
          <a:endParaRPr sz="1800" b="1"/>
        </a:p>
        <a:p>
          <a:pPr>
            <a:defRPr sz="1800"/>
          </a:pPr>
          <a:r>
            <a:t>Vera S. Miguel</a:t>
          </a:r>
        </a:p>
      </dgm:t>
    </dgm:pt>
    <dgm:pt modelId="{B24C4FCB-0974-4429-BB4F-2F843E5EF43F}" type="parTrans" cxnId="{8B38289E-8A3D-4561-98EE-830B088DD81F}">
      <dgm:prSet/>
      <dgm:spPr/>
      <dgm:t>
        <a:bodyPr/>
        <a:lstStyle/>
        <a:p>
          <a:endParaRPr/>
        </a:p>
      </dgm:t>
    </dgm:pt>
    <dgm:pt modelId="{176C30F3-E27D-4DF4-85F4-89E5E1C87D6D}" type="sibTrans" cxnId="{8B38289E-8A3D-4561-98EE-830B088DD81F}">
      <dgm:prSet/>
      <dgm:spPr/>
      <dgm:t>
        <a:bodyPr/>
        <a:lstStyle/>
        <a:p>
          <a:endParaRPr/>
        </a:p>
      </dgm:t>
    </dgm:pt>
    <dgm:pt modelId="{D5C849DD-2FFA-4BE9-8404-78E99C3EB24B}">
      <dgm:prSet phldrT="[Texto]" phldr="0" custT="1"/>
      <dgm:spPr/>
      <dgm:t>
        <a:bodyPr/>
        <a:lstStyle/>
        <a:p>
          <a:pPr>
            <a:defRPr sz="1800" b="1"/>
          </a:pPr>
          <a:r>
            <a:t>Deputy</a:t>
          </a:r>
          <a:endParaRPr sz="1800" b="1"/>
        </a:p>
        <a:p>
          <a:pPr>
            <a:defRPr sz="1800"/>
          </a:pPr>
          <a:r>
            <a:t>Maria Luísa Nogueira</a:t>
          </a:r>
        </a:p>
      </dgm:t>
    </dgm:pt>
    <dgm:pt modelId="{242A0BE9-D37C-4BEF-8DA4-7A80E358D9FE}" type="parTrans" cxnId="{CC2E1729-B463-444B-8F9C-AFDC369A6C76}">
      <dgm:prSet/>
      <dgm:spPr/>
      <dgm:t>
        <a:bodyPr/>
        <a:lstStyle/>
        <a:p>
          <a:endParaRPr/>
        </a:p>
      </dgm:t>
    </dgm:pt>
    <dgm:pt modelId="{472F38DB-5C9A-4116-9720-782016B432E5}" type="sibTrans" cxnId="{CC2E1729-B463-444B-8F9C-AFDC369A6C76}">
      <dgm:prSet/>
      <dgm:spPr/>
      <dgm:t>
        <a:bodyPr/>
        <a:lstStyle/>
        <a:p>
          <a:endParaRPr/>
        </a:p>
      </dgm:t>
    </dgm:pt>
    <dgm:pt modelId="{E3F3DC1C-2CF5-4C23-B81D-1C24C0A45AAB}" type="pres">
      <dgm:prSet presAssocID="{D7F1A15F-64B1-4F8A-8B95-0B41766C45B8}" presName="hierChild1" presStyleCnt="0">
        <dgm:presLayoutVars>
          <dgm:orgChart val="1"/>
          <dgm:chPref val="1"/>
          <dgm:dir/>
          <dgm:animOne val="branch"/>
          <dgm:animLvl val="lvl"/>
          <dgm:resizeHandles/>
        </dgm:presLayoutVars>
      </dgm:prSet>
      <dgm:spPr/>
    </dgm:pt>
    <dgm:pt modelId="{0610792E-7C5E-4297-A8E1-641E50DDA6CC}" type="pres">
      <dgm:prSet presAssocID="{671E1BDA-304C-4F9E-AEAA-487CD09A858E}" presName="hierRoot1" presStyleCnt="0">
        <dgm:presLayoutVars>
          <dgm:hierBranch val="init"/>
        </dgm:presLayoutVars>
      </dgm:prSet>
      <dgm:spPr/>
    </dgm:pt>
    <dgm:pt modelId="{3498177A-7F59-4C91-ABA9-BF4AD9BB7FF4}" type="pres">
      <dgm:prSet presAssocID="{671E1BDA-304C-4F9E-AEAA-487CD09A858E}" presName="rootComposite1" presStyleCnt="0"/>
      <dgm:spPr/>
    </dgm:pt>
    <dgm:pt modelId="{DA455D3F-66E0-4B31-A924-CBDFFDCEB381}" type="pres">
      <dgm:prSet presAssocID="{671E1BDA-304C-4F9E-AEAA-487CD09A858E}" presName="rootText1" presStyleLbl="node0" presStyleIdx="0" presStyleCnt="1">
        <dgm:presLayoutVars>
          <dgm:chPref val="3"/>
        </dgm:presLayoutVars>
      </dgm:prSet>
      <dgm:spPr/>
    </dgm:pt>
    <dgm:pt modelId="{8D56BD73-44F6-4371-B3B7-8DA259DFAEE7}" type="pres">
      <dgm:prSet presAssocID="{671E1BDA-304C-4F9E-AEAA-487CD09A858E}" presName="rootConnector1" presStyleLbl="node1" presStyleIdx="0" presStyleCnt="0"/>
      <dgm:spPr/>
    </dgm:pt>
    <dgm:pt modelId="{601CBDA0-6B73-4901-AC10-A810FB1A812A}" type="pres">
      <dgm:prSet presAssocID="{671E1BDA-304C-4F9E-AEAA-487CD09A858E}" presName="hierChild2" presStyleCnt="0"/>
      <dgm:spPr/>
    </dgm:pt>
    <dgm:pt modelId="{C4DF9CDC-275E-45E7-B9EE-D1F2B6830C3D}" type="pres">
      <dgm:prSet presAssocID="{E3C7775C-DE03-4A3E-A5EF-DC812A2A7CC6}" presName="Name37" presStyleLbl="parChTrans1D2" presStyleIdx="0" presStyleCnt="4"/>
      <dgm:spPr/>
    </dgm:pt>
    <dgm:pt modelId="{56AC2F04-B287-4200-9598-7F3B16B6FD17}" type="pres">
      <dgm:prSet presAssocID="{818528C2-FF1A-4922-AE31-0DB308840B40}" presName="hierRoot2" presStyleCnt="0">
        <dgm:presLayoutVars>
          <dgm:hierBranch val="init"/>
        </dgm:presLayoutVars>
      </dgm:prSet>
      <dgm:spPr/>
    </dgm:pt>
    <dgm:pt modelId="{0941D28B-4D17-4750-99DE-AFF0B08CC7F6}" type="pres">
      <dgm:prSet presAssocID="{818528C2-FF1A-4922-AE31-0DB308840B40}" presName="rootComposite" presStyleCnt="0"/>
      <dgm:spPr/>
    </dgm:pt>
    <dgm:pt modelId="{97D0237D-38E4-49D2-960D-161CAA8352B0}" type="pres">
      <dgm:prSet presAssocID="{818528C2-FF1A-4922-AE31-0DB308840B40}" presName="rootText" presStyleLbl="node2" presStyleIdx="0" presStyleCnt="3">
        <dgm:presLayoutVars>
          <dgm:chPref val="3"/>
        </dgm:presLayoutVars>
      </dgm:prSet>
      <dgm:spPr/>
    </dgm:pt>
    <dgm:pt modelId="{02410635-821C-43B3-9F1D-DC29F22E2FA2}" type="pres">
      <dgm:prSet presAssocID="{818528C2-FF1A-4922-AE31-0DB308840B40}" presName="rootConnector" presStyleLbl="node2" presStyleIdx="0" presStyleCnt="3"/>
      <dgm:spPr/>
    </dgm:pt>
    <dgm:pt modelId="{29ACA83B-9D46-402E-9E81-785DDDB1B866}" type="pres">
      <dgm:prSet presAssocID="{818528C2-FF1A-4922-AE31-0DB308840B40}" presName="hierChild4" presStyleCnt="0"/>
      <dgm:spPr/>
    </dgm:pt>
    <dgm:pt modelId="{38BA011A-D316-4BB5-8E5F-7BBA7DF91ADA}" type="pres">
      <dgm:prSet presAssocID="{818528C2-FF1A-4922-AE31-0DB308840B40}" presName="hierChild5" presStyleCnt="0"/>
      <dgm:spPr/>
    </dgm:pt>
    <dgm:pt modelId="{038FA3F6-17A2-49E9-A58C-244460ABDD4E}" type="pres">
      <dgm:prSet presAssocID="{B24C4FCB-0974-4429-BB4F-2F843E5EF43F}" presName="Name37" presStyleLbl="parChTrans1D2" presStyleIdx="1" presStyleCnt="4"/>
      <dgm:spPr/>
    </dgm:pt>
    <dgm:pt modelId="{D8DEADD6-C2EA-4603-A48B-E465EED029CD}" type="pres">
      <dgm:prSet presAssocID="{C15676B0-856F-4E64-8E51-CC8E86B16AB9}" presName="hierRoot2" presStyleCnt="0">
        <dgm:presLayoutVars>
          <dgm:hierBranch val="init"/>
        </dgm:presLayoutVars>
      </dgm:prSet>
      <dgm:spPr/>
    </dgm:pt>
    <dgm:pt modelId="{5E422FEC-F75F-41F2-8763-8EBAB395AEEA}" type="pres">
      <dgm:prSet presAssocID="{C15676B0-856F-4E64-8E51-CC8E86B16AB9}" presName="rootComposite" presStyleCnt="0"/>
      <dgm:spPr/>
    </dgm:pt>
    <dgm:pt modelId="{9408D49F-6F94-424A-A3D1-675AC16ABEF5}" type="pres">
      <dgm:prSet presAssocID="{C15676B0-856F-4E64-8E51-CC8E86B16AB9}" presName="rootText" presStyleLbl="node2" presStyleIdx="1" presStyleCnt="3">
        <dgm:presLayoutVars>
          <dgm:chPref val="3"/>
        </dgm:presLayoutVars>
      </dgm:prSet>
      <dgm:spPr/>
    </dgm:pt>
    <dgm:pt modelId="{F0D1CF11-2CFC-48CF-9174-76BAE7006555}" type="pres">
      <dgm:prSet presAssocID="{C15676B0-856F-4E64-8E51-CC8E86B16AB9}" presName="rootConnector" presStyleLbl="node2" presStyleIdx="1" presStyleCnt="3"/>
      <dgm:spPr/>
    </dgm:pt>
    <dgm:pt modelId="{4A0CAC3B-2041-4245-B24D-293277404BC7}" type="pres">
      <dgm:prSet presAssocID="{C15676B0-856F-4E64-8E51-CC8E86B16AB9}" presName="hierChild4" presStyleCnt="0"/>
      <dgm:spPr/>
    </dgm:pt>
    <dgm:pt modelId="{15037589-2B9D-4033-917B-C2D546309BB9}" type="pres">
      <dgm:prSet presAssocID="{C15676B0-856F-4E64-8E51-CC8E86B16AB9}" presName="hierChild5" presStyleCnt="0"/>
      <dgm:spPr/>
    </dgm:pt>
    <dgm:pt modelId="{6A9694F9-73DF-4FE7-AA75-5613A6C5BDD6}" type="pres">
      <dgm:prSet presAssocID="{242A0BE9-D37C-4BEF-8DA4-7A80E358D9FE}" presName="Name37" presStyleLbl="parChTrans1D2" presStyleIdx="2" presStyleCnt="4"/>
      <dgm:spPr/>
    </dgm:pt>
    <dgm:pt modelId="{57851025-9D36-4D19-BD3C-5980E2C4ED25}" type="pres">
      <dgm:prSet presAssocID="{D5C849DD-2FFA-4BE9-8404-78E99C3EB24B}" presName="hierRoot2" presStyleCnt="0">
        <dgm:presLayoutVars>
          <dgm:hierBranch val="init"/>
        </dgm:presLayoutVars>
      </dgm:prSet>
      <dgm:spPr/>
    </dgm:pt>
    <dgm:pt modelId="{DC35E468-B344-4099-BD46-B8A2AAE66033}" type="pres">
      <dgm:prSet presAssocID="{D5C849DD-2FFA-4BE9-8404-78E99C3EB24B}" presName="rootComposite" presStyleCnt="0"/>
      <dgm:spPr/>
    </dgm:pt>
    <dgm:pt modelId="{0257BDDC-E356-4F63-9B5D-3466185AC0C9}" type="pres">
      <dgm:prSet presAssocID="{D5C849DD-2FFA-4BE9-8404-78E99C3EB24B}" presName="rootText" presStyleLbl="node2" presStyleIdx="2" presStyleCnt="3">
        <dgm:presLayoutVars>
          <dgm:chPref val="3"/>
        </dgm:presLayoutVars>
      </dgm:prSet>
      <dgm:spPr/>
    </dgm:pt>
    <dgm:pt modelId="{6EFA184A-C8F0-4F67-8249-B2D4E6E853C9}" type="pres">
      <dgm:prSet presAssocID="{D5C849DD-2FFA-4BE9-8404-78E99C3EB24B}" presName="rootConnector" presStyleLbl="node2" presStyleIdx="2" presStyleCnt="3"/>
      <dgm:spPr/>
    </dgm:pt>
    <dgm:pt modelId="{F672C986-A4F3-4B33-9091-EE5450E5C114}" type="pres">
      <dgm:prSet presAssocID="{D5C849DD-2FFA-4BE9-8404-78E99C3EB24B}" presName="hierChild4" presStyleCnt="0"/>
      <dgm:spPr/>
    </dgm:pt>
    <dgm:pt modelId="{4CF05512-0647-4891-9928-2ECB229D9DBE}" type="pres">
      <dgm:prSet presAssocID="{D5C849DD-2FFA-4BE9-8404-78E99C3EB24B}" presName="hierChild5" presStyleCnt="0"/>
      <dgm:spPr/>
    </dgm:pt>
    <dgm:pt modelId="{57F538C9-A142-4583-986F-4CBE2E34B685}" type="pres">
      <dgm:prSet presAssocID="{671E1BDA-304C-4F9E-AEAA-487CD09A858E}" presName="hierChild3" presStyleCnt="0"/>
      <dgm:spPr/>
    </dgm:pt>
    <dgm:pt modelId="{5FFFAA0A-4B6F-45C0-8334-71C4BEDEEF41}" type="pres">
      <dgm:prSet presAssocID="{7249E94D-0FA6-43A2-B760-B7B910D4D27E}" presName="Name111" presStyleLbl="parChTrans1D2" presStyleIdx="3" presStyleCnt="4"/>
      <dgm:spPr/>
    </dgm:pt>
    <dgm:pt modelId="{733BE60F-9B32-43A0-9344-836AB35DD722}" type="pres">
      <dgm:prSet presAssocID="{9272E633-FC95-4AD8-B18D-2A098575F5E4}" presName="hierRoot3" presStyleCnt="0">
        <dgm:presLayoutVars>
          <dgm:hierBranch val="init"/>
        </dgm:presLayoutVars>
      </dgm:prSet>
      <dgm:spPr/>
    </dgm:pt>
    <dgm:pt modelId="{8636E8B8-9AFF-4D69-98D7-3CA754CEDE74}" type="pres">
      <dgm:prSet presAssocID="{9272E633-FC95-4AD8-B18D-2A098575F5E4}" presName="rootComposite3" presStyleCnt="0"/>
      <dgm:spPr/>
    </dgm:pt>
    <dgm:pt modelId="{DFBD26A2-4F8C-4650-BAB1-53D315218EF4}" type="pres">
      <dgm:prSet presAssocID="{9272E633-FC95-4AD8-B18D-2A098575F5E4}" presName="rootText3" presStyleLbl="asst1" presStyleIdx="0" presStyleCnt="1">
        <dgm:presLayoutVars>
          <dgm:chPref val="3"/>
        </dgm:presLayoutVars>
      </dgm:prSet>
      <dgm:spPr/>
    </dgm:pt>
    <dgm:pt modelId="{1956E686-E377-4CEE-A1CF-2433D8FD1FE4}" type="pres">
      <dgm:prSet presAssocID="{9272E633-FC95-4AD8-B18D-2A098575F5E4}" presName="rootConnector3" presStyleLbl="asst1" presStyleIdx="0" presStyleCnt="1"/>
      <dgm:spPr/>
    </dgm:pt>
    <dgm:pt modelId="{779FEC77-44F1-4BB6-AD0B-58F063573EC6}" type="pres">
      <dgm:prSet presAssocID="{9272E633-FC95-4AD8-B18D-2A098575F5E4}" presName="hierChild6" presStyleCnt="0"/>
      <dgm:spPr/>
    </dgm:pt>
    <dgm:pt modelId="{1EDDF029-84B1-40AE-8100-F9A1DE5B12D5}" type="pres">
      <dgm:prSet presAssocID="{9272E633-FC95-4AD8-B18D-2A098575F5E4}" presName="hierChild7" presStyleCnt="0"/>
      <dgm:spPr/>
    </dgm:pt>
  </dgm:ptLst>
  <dgm:cxnLst>
    <dgm:cxn modelId="{493D4008-03B0-40A9-AF18-D9CE8DC6324C}" type="presOf" srcId="{B24C4FCB-0974-4429-BB4F-2F843E5EF43F}" destId="{038FA3F6-17A2-49E9-A58C-244460ABDD4E}" srcOrd="0" destOrd="0" presId="urn:microsoft.com/office/officeart/2005/8/layout/orgChart1"/>
    <dgm:cxn modelId="{ECADAF0B-B139-4395-B71B-7CAE42EC28FA}" type="presOf" srcId="{818528C2-FF1A-4922-AE31-0DB308840B40}" destId="{97D0237D-38E4-49D2-960D-161CAA8352B0}" srcOrd="0" destOrd="0" presId="urn:microsoft.com/office/officeart/2005/8/layout/orgChart1"/>
    <dgm:cxn modelId="{04D9A10D-909D-4F3A-AB7B-E8F97E103964}" srcId="{671E1BDA-304C-4F9E-AEAA-487CD09A858E}" destId="{818528C2-FF1A-4922-AE31-0DB308840B40}" srcOrd="1" destOrd="0" parTransId="{E3C7775C-DE03-4A3E-A5EF-DC812A2A7CC6}" sibTransId="{D7E414D7-9307-4625-B143-59063870C2C4}"/>
    <dgm:cxn modelId="{949CB61A-28D7-491D-8CC5-73D66523F793}" srcId="{671E1BDA-304C-4F9E-AEAA-487CD09A858E}" destId="{9272E633-FC95-4AD8-B18D-2A098575F5E4}" srcOrd="0" destOrd="0" parTransId="{7249E94D-0FA6-43A2-B760-B7B910D4D27E}" sibTransId="{BD7F7267-62F6-4C99-A1F9-F7C12A258489}"/>
    <dgm:cxn modelId="{D2D6C422-573A-4794-9EA1-53135537DF7A}" type="presOf" srcId="{E3C7775C-DE03-4A3E-A5EF-DC812A2A7CC6}" destId="{C4DF9CDC-275E-45E7-B9EE-D1F2B6830C3D}" srcOrd="0" destOrd="0" presId="urn:microsoft.com/office/officeart/2005/8/layout/orgChart1"/>
    <dgm:cxn modelId="{CC2E1729-B463-444B-8F9C-AFDC369A6C76}" srcId="{671E1BDA-304C-4F9E-AEAA-487CD09A858E}" destId="{D5C849DD-2FFA-4BE9-8404-78E99C3EB24B}" srcOrd="3" destOrd="0" parTransId="{242A0BE9-D37C-4BEF-8DA4-7A80E358D9FE}" sibTransId="{472F38DB-5C9A-4116-9720-782016B432E5}"/>
    <dgm:cxn modelId="{90BC825E-92CA-4B32-A6FD-96E042FA6756}" type="presOf" srcId="{671E1BDA-304C-4F9E-AEAA-487CD09A858E}" destId="{DA455D3F-66E0-4B31-A924-CBDFFDCEB381}" srcOrd="0" destOrd="0" presId="urn:microsoft.com/office/officeart/2005/8/layout/orgChart1"/>
    <dgm:cxn modelId="{32725F48-F4B3-49A6-B102-E4B81022291F}" type="presOf" srcId="{C15676B0-856F-4E64-8E51-CC8E86B16AB9}" destId="{9408D49F-6F94-424A-A3D1-675AC16ABEF5}" srcOrd="0" destOrd="0" presId="urn:microsoft.com/office/officeart/2005/8/layout/orgChart1"/>
    <dgm:cxn modelId="{EACE6E6A-F281-44F5-A009-E3173AC8D40F}" type="presOf" srcId="{242A0BE9-D37C-4BEF-8DA4-7A80E358D9FE}" destId="{6A9694F9-73DF-4FE7-AA75-5613A6C5BDD6}" srcOrd="0" destOrd="0" presId="urn:microsoft.com/office/officeart/2005/8/layout/orgChart1"/>
    <dgm:cxn modelId="{D793A77A-F922-4CE4-8682-9B9F15EEB7F9}" type="presOf" srcId="{7249E94D-0FA6-43A2-B760-B7B910D4D27E}" destId="{5FFFAA0A-4B6F-45C0-8334-71C4BEDEEF41}" srcOrd="0" destOrd="0" presId="urn:microsoft.com/office/officeart/2005/8/layout/orgChart1"/>
    <dgm:cxn modelId="{3BFD537F-3F4A-4198-B5AC-700E90175836}" srcId="{D7F1A15F-64B1-4F8A-8B95-0B41766C45B8}" destId="{671E1BDA-304C-4F9E-AEAA-487CD09A858E}" srcOrd="0" destOrd="0" parTransId="{9810093C-B5C7-4DCE-8C6A-219946A19AEE}" sibTransId="{FFB2D3D7-F070-4A34-A74C-DCA7BBF12F65}"/>
    <dgm:cxn modelId="{8B38289E-8A3D-4561-98EE-830B088DD81F}" srcId="{671E1BDA-304C-4F9E-AEAA-487CD09A858E}" destId="{C15676B0-856F-4E64-8E51-CC8E86B16AB9}" srcOrd="2" destOrd="0" parTransId="{B24C4FCB-0974-4429-BB4F-2F843E5EF43F}" sibTransId="{176C30F3-E27D-4DF4-85F4-89E5E1C87D6D}"/>
    <dgm:cxn modelId="{C6AA3CAA-5548-4384-9172-D326FE1BBE1F}" type="presOf" srcId="{9272E633-FC95-4AD8-B18D-2A098575F5E4}" destId="{DFBD26A2-4F8C-4650-BAB1-53D315218EF4}" srcOrd="0" destOrd="0" presId="urn:microsoft.com/office/officeart/2005/8/layout/orgChart1"/>
    <dgm:cxn modelId="{F98442AB-6ECB-4FF4-96A5-8E03D30C1A3A}" type="presOf" srcId="{818528C2-FF1A-4922-AE31-0DB308840B40}" destId="{02410635-821C-43B3-9F1D-DC29F22E2FA2}" srcOrd="1" destOrd="0" presId="urn:microsoft.com/office/officeart/2005/8/layout/orgChart1"/>
    <dgm:cxn modelId="{F82274AF-0E6B-423C-AF40-098748FEB2AB}" type="presOf" srcId="{9272E633-FC95-4AD8-B18D-2A098575F5E4}" destId="{1956E686-E377-4CEE-A1CF-2433D8FD1FE4}" srcOrd="1" destOrd="0" presId="urn:microsoft.com/office/officeart/2005/8/layout/orgChart1"/>
    <dgm:cxn modelId="{4905F2C3-BF3E-4DA3-AE79-CD3782E45B28}" type="presOf" srcId="{D5C849DD-2FFA-4BE9-8404-78E99C3EB24B}" destId="{0257BDDC-E356-4F63-9B5D-3466185AC0C9}" srcOrd="0" destOrd="0" presId="urn:microsoft.com/office/officeart/2005/8/layout/orgChart1"/>
    <dgm:cxn modelId="{6A9A17F2-FBD6-48EA-BD70-6FD5A87168DD}" type="presOf" srcId="{671E1BDA-304C-4F9E-AEAA-487CD09A858E}" destId="{8D56BD73-44F6-4371-B3B7-8DA259DFAEE7}" srcOrd="1" destOrd="0" presId="urn:microsoft.com/office/officeart/2005/8/layout/orgChart1"/>
    <dgm:cxn modelId="{5E792AF3-F1FA-4305-AC32-5E05FD763B08}" type="presOf" srcId="{D5C849DD-2FFA-4BE9-8404-78E99C3EB24B}" destId="{6EFA184A-C8F0-4F67-8249-B2D4E6E853C9}" srcOrd="1" destOrd="0" presId="urn:microsoft.com/office/officeart/2005/8/layout/orgChart1"/>
    <dgm:cxn modelId="{6834A4FA-8313-41B8-B5DA-09F4698AA965}" type="presOf" srcId="{C15676B0-856F-4E64-8E51-CC8E86B16AB9}" destId="{F0D1CF11-2CFC-48CF-9174-76BAE7006555}" srcOrd="1" destOrd="0" presId="urn:microsoft.com/office/officeart/2005/8/layout/orgChart1"/>
    <dgm:cxn modelId="{EEF110FB-26C0-419C-8660-487A97D13CAD}" type="presOf" srcId="{D7F1A15F-64B1-4F8A-8B95-0B41766C45B8}" destId="{E3F3DC1C-2CF5-4C23-B81D-1C24C0A45AAB}" srcOrd="0" destOrd="0" presId="urn:microsoft.com/office/officeart/2005/8/layout/orgChart1"/>
    <dgm:cxn modelId="{D100EDB6-C081-46DA-B491-A2082E1B6DA7}" type="presParOf" srcId="{E3F3DC1C-2CF5-4C23-B81D-1C24C0A45AAB}" destId="{0610792E-7C5E-4297-A8E1-641E50DDA6CC}" srcOrd="0" destOrd="0" presId="urn:microsoft.com/office/officeart/2005/8/layout/orgChart1"/>
    <dgm:cxn modelId="{7C22A3E3-7C80-4F10-BB35-BF6C4D9534F8}" type="presParOf" srcId="{0610792E-7C5E-4297-A8E1-641E50DDA6CC}" destId="{3498177A-7F59-4C91-ABA9-BF4AD9BB7FF4}" srcOrd="0" destOrd="0" presId="urn:microsoft.com/office/officeart/2005/8/layout/orgChart1"/>
    <dgm:cxn modelId="{E5B5C75D-737B-4924-A25B-04BA979BDA8E}" type="presParOf" srcId="{3498177A-7F59-4C91-ABA9-BF4AD9BB7FF4}" destId="{DA455D3F-66E0-4B31-A924-CBDFFDCEB381}" srcOrd="0" destOrd="0" presId="urn:microsoft.com/office/officeart/2005/8/layout/orgChart1"/>
    <dgm:cxn modelId="{503FD464-A0BC-4E3E-8730-8CAB9C67B78B}" type="presParOf" srcId="{3498177A-7F59-4C91-ABA9-BF4AD9BB7FF4}" destId="{8D56BD73-44F6-4371-B3B7-8DA259DFAEE7}" srcOrd="1" destOrd="0" presId="urn:microsoft.com/office/officeart/2005/8/layout/orgChart1"/>
    <dgm:cxn modelId="{18F67A99-5DE0-4056-81E0-BC74131283E1}" type="presParOf" srcId="{0610792E-7C5E-4297-A8E1-641E50DDA6CC}" destId="{601CBDA0-6B73-4901-AC10-A810FB1A812A}" srcOrd="1" destOrd="0" presId="urn:microsoft.com/office/officeart/2005/8/layout/orgChart1"/>
    <dgm:cxn modelId="{25F4061F-7264-4B53-9103-3F41D10A6D3B}" type="presParOf" srcId="{601CBDA0-6B73-4901-AC10-A810FB1A812A}" destId="{C4DF9CDC-275E-45E7-B9EE-D1F2B6830C3D}" srcOrd="0" destOrd="0" presId="urn:microsoft.com/office/officeart/2005/8/layout/orgChart1"/>
    <dgm:cxn modelId="{D430A91A-6FC1-41BE-9E61-7B64A140F68B}" type="presParOf" srcId="{601CBDA0-6B73-4901-AC10-A810FB1A812A}" destId="{56AC2F04-B287-4200-9598-7F3B16B6FD17}" srcOrd="1" destOrd="0" presId="urn:microsoft.com/office/officeart/2005/8/layout/orgChart1"/>
    <dgm:cxn modelId="{BEC8CFEE-E0CB-4250-A92C-797DD54B763A}" type="presParOf" srcId="{56AC2F04-B287-4200-9598-7F3B16B6FD17}" destId="{0941D28B-4D17-4750-99DE-AFF0B08CC7F6}" srcOrd="0" destOrd="0" presId="urn:microsoft.com/office/officeart/2005/8/layout/orgChart1"/>
    <dgm:cxn modelId="{5764376F-6464-482B-9EA0-5E4FA4D60EA8}" type="presParOf" srcId="{0941D28B-4D17-4750-99DE-AFF0B08CC7F6}" destId="{97D0237D-38E4-49D2-960D-161CAA8352B0}" srcOrd="0" destOrd="0" presId="urn:microsoft.com/office/officeart/2005/8/layout/orgChart1"/>
    <dgm:cxn modelId="{D7895CE8-621F-44B4-A3E0-3C37FD8C2FFD}" type="presParOf" srcId="{0941D28B-4D17-4750-99DE-AFF0B08CC7F6}" destId="{02410635-821C-43B3-9F1D-DC29F22E2FA2}" srcOrd="1" destOrd="0" presId="urn:microsoft.com/office/officeart/2005/8/layout/orgChart1"/>
    <dgm:cxn modelId="{E3FA559E-08C2-416D-8CEC-7D9B84B3A823}" type="presParOf" srcId="{56AC2F04-B287-4200-9598-7F3B16B6FD17}" destId="{29ACA83B-9D46-402E-9E81-785DDDB1B866}" srcOrd="1" destOrd="0" presId="urn:microsoft.com/office/officeart/2005/8/layout/orgChart1"/>
    <dgm:cxn modelId="{87B39767-28AE-4DF2-95B4-395335F34BBC}" type="presParOf" srcId="{56AC2F04-B287-4200-9598-7F3B16B6FD17}" destId="{38BA011A-D316-4BB5-8E5F-7BBA7DF91ADA}" srcOrd="2" destOrd="0" presId="urn:microsoft.com/office/officeart/2005/8/layout/orgChart1"/>
    <dgm:cxn modelId="{3DD021B8-EA31-4A34-8682-C1C09963B7AE}" type="presParOf" srcId="{601CBDA0-6B73-4901-AC10-A810FB1A812A}" destId="{038FA3F6-17A2-49E9-A58C-244460ABDD4E}" srcOrd="2" destOrd="0" presId="urn:microsoft.com/office/officeart/2005/8/layout/orgChart1"/>
    <dgm:cxn modelId="{3064FE56-1433-48A9-9171-4E271AC8D45A}" type="presParOf" srcId="{601CBDA0-6B73-4901-AC10-A810FB1A812A}" destId="{D8DEADD6-C2EA-4603-A48B-E465EED029CD}" srcOrd="3" destOrd="0" presId="urn:microsoft.com/office/officeart/2005/8/layout/orgChart1"/>
    <dgm:cxn modelId="{9770BE1D-B4CD-42E3-851A-BB21F64DCA58}" type="presParOf" srcId="{D8DEADD6-C2EA-4603-A48B-E465EED029CD}" destId="{5E422FEC-F75F-41F2-8763-8EBAB395AEEA}" srcOrd="0" destOrd="0" presId="urn:microsoft.com/office/officeart/2005/8/layout/orgChart1"/>
    <dgm:cxn modelId="{E2843E00-DBC9-457B-8DD3-AE5BA7EC742F}" type="presParOf" srcId="{5E422FEC-F75F-41F2-8763-8EBAB395AEEA}" destId="{9408D49F-6F94-424A-A3D1-675AC16ABEF5}" srcOrd="0" destOrd="0" presId="urn:microsoft.com/office/officeart/2005/8/layout/orgChart1"/>
    <dgm:cxn modelId="{0C7D1E2F-9D71-4C5D-8F81-53E8A0E96F26}" type="presParOf" srcId="{5E422FEC-F75F-41F2-8763-8EBAB395AEEA}" destId="{F0D1CF11-2CFC-48CF-9174-76BAE7006555}" srcOrd="1" destOrd="0" presId="urn:microsoft.com/office/officeart/2005/8/layout/orgChart1"/>
    <dgm:cxn modelId="{0CB05805-351C-487F-A1B8-61E84ED27DB4}" type="presParOf" srcId="{D8DEADD6-C2EA-4603-A48B-E465EED029CD}" destId="{4A0CAC3B-2041-4245-B24D-293277404BC7}" srcOrd="1" destOrd="0" presId="urn:microsoft.com/office/officeart/2005/8/layout/orgChart1"/>
    <dgm:cxn modelId="{472641F2-80DD-49B4-B6E8-39E169200B34}" type="presParOf" srcId="{D8DEADD6-C2EA-4603-A48B-E465EED029CD}" destId="{15037589-2B9D-4033-917B-C2D546309BB9}" srcOrd="2" destOrd="0" presId="urn:microsoft.com/office/officeart/2005/8/layout/orgChart1"/>
    <dgm:cxn modelId="{FFDB6382-9714-469B-9C84-51B0E925DA0F}" type="presParOf" srcId="{601CBDA0-6B73-4901-AC10-A810FB1A812A}" destId="{6A9694F9-73DF-4FE7-AA75-5613A6C5BDD6}" srcOrd="4" destOrd="0" presId="urn:microsoft.com/office/officeart/2005/8/layout/orgChart1"/>
    <dgm:cxn modelId="{C9728443-D688-4595-BAC4-BB7FE519897F}" type="presParOf" srcId="{601CBDA0-6B73-4901-AC10-A810FB1A812A}" destId="{57851025-9D36-4D19-BD3C-5980E2C4ED25}" srcOrd="5" destOrd="0" presId="urn:microsoft.com/office/officeart/2005/8/layout/orgChart1"/>
    <dgm:cxn modelId="{61839214-FAB3-48B9-8E07-292392DF90E3}" type="presParOf" srcId="{57851025-9D36-4D19-BD3C-5980E2C4ED25}" destId="{DC35E468-B344-4099-BD46-B8A2AAE66033}" srcOrd="0" destOrd="0" presId="urn:microsoft.com/office/officeart/2005/8/layout/orgChart1"/>
    <dgm:cxn modelId="{D151C046-85E8-4EA2-B255-04CDB2C2586A}" type="presParOf" srcId="{DC35E468-B344-4099-BD46-B8A2AAE66033}" destId="{0257BDDC-E356-4F63-9B5D-3466185AC0C9}" srcOrd="0" destOrd="0" presId="urn:microsoft.com/office/officeart/2005/8/layout/orgChart1"/>
    <dgm:cxn modelId="{90339753-57BF-41EF-9E12-8E73E4F71B66}" type="presParOf" srcId="{DC35E468-B344-4099-BD46-B8A2AAE66033}" destId="{6EFA184A-C8F0-4F67-8249-B2D4E6E853C9}" srcOrd="1" destOrd="0" presId="urn:microsoft.com/office/officeart/2005/8/layout/orgChart1"/>
    <dgm:cxn modelId="{5B28B8A3-90A6-4BF6-8A15-02B0A32B9A5C}" type="presParOf" srcId="{57851025-9D36-4D19-BD3C-5980E2C4ED25}" destId="{F672C986-A4F3-4B33-9091-EE5450E5C114}" srcOrd="1" destOrd="0" presId="urn:microsoft.com/office/officeart/2005/8/layout/orgChart1"/>
    <dgm:cxn modelId="{01F82854-841D-478F-AD3A-5F652336B0A7}" type="presParOf" srcId="{57851025-9D36-4D19-BD3C-5980E2C4ED25}" destId="{4CF05512-0647-4891-9928-2ECB229D9DBE}" srcOrd="2" destOrd="0" presId="urn:microsoft.com/office/officeart/2005/8/layout/orgChart1"/>
    <dgm:cxn modelId="{3A5FDE56-D20D-4363-9B4B-18FCA921A22F}" type="presParOf" srcId="{0610792E-7C5E-4297-A8E1-641E50DDA6CC}" destId="{57F538C9-A142-4583-986F-4CBE2E34B685}" srcOrd="2" destOrd="0" presId="urn:microsoft.com/office/officeart/2005/8/layout/orgChart1"/>
    <dgm:cxn modelId="{1A2402E6-0828-41AC-8EF5-119932863255}" type="presParOf" srcId="{57F538C9-A142-4583-986F-4CBE2E34B685}" destId="{5FFFAA0A-4B6F-45C0-8334-71C4BEDEEF41}" srcOrd="0" destOrd="0" presId="urn:microsoft.com/office/officeart/2005/8/layout/orgChart1"/>
    <dgm:cxn modelId="{26030122-AF5F-4AC0-8C75-D6CAA4E40DA3}" type="presParOf" srcId="{57F538C9-A142-4583-986F-4CBE2E34B685}" destId="{733BE60F-9B32-43A0-9344-836AB35DD722}" srcOrd="1" destOrd="0" presId="urn:microsoft.com/office/officeart/2005/8/layout/orgChart1"/>
    <dgm:cxn modelId="{3358F15C-46D0-47DE-9DAB-BB6D3C409272}" type="presParOf" srcId="{733BE60F-9B32-43A0-9344-836AB35DD722}" destId="{8636E8B8-9AFF-4D69-98D7-3CA754CEDE74}" srcOrd="0" destOrd="0" presId="urn:microsoft.com/office/officeart/2005/8/layout/orgChart1"/>
    <dgm:cxn modelId="{A7113910-C106-4B86-91ED-6D85EEB8E063}" type="presParOf" srcId="{8636E8B8-9AFF-4D69-98D7-3CA754CEDE74}" destId="{DFBD26A2-4F8C-4650-BAB1-53D315218EF4}" srcOrd="0" destOrd="0" presId="urn:microsoft.com/office/officeart/2005/8/layout/orgChart1"/>
    <dgm:cxn modelId="{A69868CF-A5DB-4EDF-9B7D-4C716B54498E}" type="presParOf" srcId="{8636E8B8-9AFF-4D69-98D7-3CA754CEDE74}" destId="{1956E686-E377-4CEE-A1CF-2433D8FD1FE4}" srcOrd="1" destOrd="0" presId="urn:microsoft.com/office/officeart/2005/8/layout/orgChart1"/>
    <dgm:cxn modelId="{23FABD7F-8340-472E-8DD8-CA38B3C11F76}" type="presParOf" srcId="{733BE60F-9B32-43A0-9344-836AB35DD722}" destId="{779FEC77-44F1-4BB6-AD0B-58F063573EC6}" srcOrd="1" destOrd="0" presId="urn:microsoft.com/office/officeart/2005/8/layout/orgChart1"/>
    <dgm:cxn modelId="{5F996E54-4036-4CF1-AF67-1430D6803F49}" type="presParOf" srcId="{733BE60F-9B32-43A0-9344-836AB35DD722}" destId="{1EDDF029-84B1-40AE-8100-F9A1DE5B12D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FFDA9D-82E1-44E8-9035-A6D8FB1A4976}" type="doc">
      <dgm:prSet loTypeId="urn:microsoft.com/office/officeart/2005/8/layout/default#1" loCatId="list" qsTypeId="urn:microsoft.com/office/officeart/2005/8/quickstyle/3d2#1" qsCatId="3D" csTypeId="urn:microsoft.com/office/officeart/2005/8/colors/accent2_5" csCatId="accent2" phldr="1"/>
      <dgm:spPr/>
      <dgm:t>
        <a:bodyPr/>
        <a:lstStyle/>
        <a:p>
          <a:endParaRPr/>
        </a:p>
      </dgm:t>
    </dgm:pt>
    <dgm:pt modelId="{0EAE44A1-A5C2-41DF-8427-1057A9162533}">
      <dgm:prSet phldrT="[Texto]" custT="1"/>
      <dgm:spPr/>
      <dgm:t>
        <a:bodyPr/>
        <a:lstStyle/>
        <a:p>
          <a:pPr>
            <a:defRPr sz="2000" b="1">
              <a:latin typeface="+mn-lt"/>
              <a:ea typeface="Batang" pitchFamily="18" charset="-127"/>
            </a:defRPr>
          </a:pPr>
          <a:r>
            <a:t>From Preschool to High School</a:t>
          </a:r>
          <a:endParaRPr sz="2000" b="1">
            <a:latin typeface="+mn-lt"/>
            <a:ea typeface="Batang" pitchFamily="18" charset="-127"/>
          </a:endParaRPr>
        </a:p>
      </dgm:t>
    </dgm:pt>
    <dgm:pt modelId="{F7213FF1-343C-4452-A0A6-95A35513856E}" type="parTrans" cxnId="{634069D3-B80A-46ED-89B5-E643F1DA76C4}">
      <dgm:prSet/>
      <dgm:spPr/>
      <dgm:t>
        <a:bodyPr/>
        <a:lstStyle/>
        <a:p>
          <a:endParaRPr sz="2000" b="1">
            <a:latin typeface="+mn-lt"/>
            <a:ea typeface="Batang" pitchFamily="18" charset="-127"/>
          </a:endParaRPr>
        </a:p>
      </dgm:t>
    </dgm:pt>
    <dgm:pt modelId="{411785B0-051B-48CE-A6E1-413C2DBC9195}" type="sibTrans" cxnId="{634069D3-B80A-46ED-89B5-E643F1DA76C4}">
      <dgm:prSet/>
      <dgm:spPr/>
      <dgm:t>
        <a:bodyPr/>
        <a:lstStyle/>
        <a:p>
          <a:endParaRPr sz="2000" b="1">
            <a:latin typeface="+mn-lt"/>
            <a:ea typeface="Batang" pitchFamily="18" charset="-127"/>
          </a:endParaRPr>
        </a:p>
      </dgm:t>
    </dgm:pt>
    <dgm:pt modelId="{9F4555AA-EE1E-437A-BA06-27C6C52F50BB}">
      <dgm:prSet custT="1"/>
      <dgm:spPr/>
      <dgm:t>
        <a:bodyPr/>
        <a:lstStyle/>
        <a:p>
          <a:pPr algn="ctr">
            <a:defRPr sz="2000" b="1">
              <a:latin typeface="+mn-lt"/>
              <a:ea typeface="Batang" pitchFamily="18" charset="-127"/>
            </a:defRPr>
          </a:pPr>
          <a:r>
            <a:t>PROFESSIONAL COURSES:</a:t>
          </a:r>
        </a:p>
        <a:p>
          <a:pPr algn="l">
            <a:defRPr sz="2000" b="1">
              <a:solidFill>
                <a:schemeClr val="tx1"/>
              </a:solidFill>
            </a:defRPr>
          </a:pPr>
          <a:r>
            <a:rPr>
              <a:latin typeface="+mn-lt"/>
              <a:ea typeface="Batang" pitchFamily="18" charset="-127"/>
            </a:rPr>
            <a:t>-</a:t>
          </a:r>
          <a:r>
            <a:t>Performing Arts – actors/Actress</a:t>
          </a:r>
          <a:endParaRPr sz="2000" b="1" i="0">
            <a:solidFill>
              <a:schemeClr val="tx1"/>
            </a:solidFill>
          </a:endParaRPr>
        </a:p>
        <a:p>
          <a:pPr algn="l">
            <a:buNone/>
            <a:defRPr sz="2000" b="1">
              <a:solidFill>
                <a:schemeClr val="tx1"/>
              </a:solidFill>
            </a:defRPr>
          </a:pPr>
          <a:r>
            <a:t>— Computer Systems Management and Programming Technician</a:t>
          </a:r>
        </a:p>
        <a:p>
          <a:pPr algn="l">
            <a:buNone/>
            <a:defRPr sz="2000" b="1">
              <a:solidFill>
                <a:schemeClr val="tx1"/>
              </a:solidFill>
            </a:defRPr>
          </a:pPr>
          <a:r>
            <a:t>— IT Technician – Systems</a:t>
          </a:r>
          <a:endParaRPr sz="2000" b="1" i="0">
            <a:solidFill>
              <a:schemeClr val="tx1"/>
            </a:solidFill>
          </a:endParaRPr>
        </a:p>
        <a:p>
          <a:pPr algn="l">
            <a:buNone/>
            <a:defRPr sz="2000" b="1">
              <a:solidFill>
                <a:schemeClr val="tx1"/>
              </a:solidFill>
            </a:defRPr>
          </a:pPr>
          <a:r>
            <a:t>— Tourism</a:t>
          </a:r>
          <a:endParaRPr sz="2000" b="1" i="0">
            <a:solidFill>
              <a:schemeClr val="tx1"/>
            </a:solidFill>
          </a:endParaRPr>
        </a:p>
        <a:p>
          <a:pPr algn="l">
            <a:buNone/>
            <a:defRPr sz="2000" b="1">
              <a:solidFill>
                <a:schemeClr val="tx1"/>
              </a:solidFill>
            </a:defRPr>
          </a:pPr>
          <a:r>
            <a:t>— Tourism Operations</a:t>
          </a:r>
          <a:endParaRPr sz="2000" b="1" i="0">
            <a:solidFill>
              <a:schemeClr val="tx1"/>
            </a:solidFill>
          </a:endParaRPr>
        </a:p>
        <a:p>
          <a:pPr algn="l">
            <a:buNone/>
            <a:defRPr sz="2000" b="1">
              <a:solidFill>
                <a:schemeClr val="tx1"/>
              </a:solidFill>
            </a:defRPr>
          </a:pPr>
          <a:r>
            <a:t>— Sports Management Support</a:t>
          </a:r>
          <a:endParaRPr sz="2000" b="1" i="0">
            <a:solidFill>
              <a:schemeClr val="tx1"/>
            </a:solidFill>
          </a:endParaRPr>
        </a:p>
        <a:p>
          <a:pPr algn="l">
            <a:buNone/>
            <a:defRPr sz="2000" b="1">
              <a:solidFill>
                <a:schemeClr val="tx1"/>
              </a:solidFill>
            </a:defRPr>
          </a:pPr>
          <a:r>
            <a:t>— Healthcare Assistant</a:t>
          </a:r>
          <a:endParaRPr sz="1800" b="1">
            <a:solidFill>
              <a:schemeClr val="tx1"/>
            </a:solidFill>
            <a:latin typeface="+mn-lt"/>
            <a:ea typeface="Batang" pitchFamily="18" charset="-127"/>
          </a:endParaRPr>
        </a:p>
      </dgm:t>
    </dgm:pt>
    <dgm:pt modelId="{AB27466E-B165-45FE-B5C7-C228F8DA2786}" type="parTrans" cxnId="{A8534305-7302-4B2A-AEC5-81166A496F10}">
      <dgm:prSet/>
      <dgm:spPr/>
      <dgm:t>
        <a:bodyPr/>
        <a:lstStyle/>
        <a:p>
          <a:endParaRPr sz="2000" b="1">
            <a:latin typeface="+mn-lt"/>
            <a:ea typeface="Batang" pitchFamily="18" charset="-127"/>
          </a:endParaRPr>
        </a:p>
      </dgm:t>
    </dgm:pt>
    <dgm:pt modelId="{9247FF9C-BCFE-42DF-B4D8-A6E4AB6921A5}" type="sibTrans" cxnId="{A8534305-7302-4B2A-AEC5-81166A496F10}">
      <dgm:prSet/>
      <dgm:spPr/>
      <dgm:t>
        <a:bodyPr/>
        <a:lstStyle/>
        <a:p>
          <a:endParaRPr sz="2000" b="1">
            <a:latin typeface="+mn-lt"/>
            <a:ea typeface="Batang" pitchFamily="18" charset="-127"/>
          </a:endParaRPr>
        </a:p>
      </dgm:t>
    </dgm:pt>
    <dgm:pt modelId="{927DC320-801A-4522-BA07-E2740ED0033A}" type="pres">
      <dgm:prSet presAssocID="{09FFDA9D-82E1-44E8-9035-A6D8FB1A4976}" presName="diagram" presStyleCnt="0">
        <dgm:presLayoutVars>
          <dgm:dir/>
          <dgm:resizeHandles val="exact"/>
        </dgm:presLayoutVars>
      </dgm:prSet>
      <dgm:spPr/>
    </dgm:pt>
    <dgm:pt modelId="{A11058B2-6B2C-40D8-9B82-BCDB6CF13C01}" type="pres">
      <dgm:prSet presAssocID="{0EAE44A1-A5C2-41DF-8427-1057A9162533}" presName="node" presStyleLbl="node1" presStyleIdx="0" presStyleCnt="2">
        <dgm:presLayoutVars>
          <dgm:bulletEnabled val="1"/>
        </dgm:presLayoutVars>
      </dgm:prSet>
      <dgm:spPr/>
    </dgm:pt>
    <dgm:pt modelId="{5A780A05-9523-441E-A566-7D65885DB467}" type="pres">
      <dgm:prSet presAssocID="{411785B0-051B-48CE-A6E1-413C2DBC9195}" presName="sibTrans" presStyleCnt="0"/>
      <dgm:spPr/>
    </dgm:pt>
    <dgm:pt modelId="{8542A17B-8429-4D19-8F22-2105E244D539}" type="pres">
      <dgm:prSet presAssocID="{9F4555AA-EE1E-437A-BA06-27C6C52F50BB}" presName="node" presStyleLbl="node1" presStyleIdx="1" presStyleCnt="2" custScaleX="174775" custScaleY="319132" custLinFactNeighborX="69140" custLinFactNeighborY="-64243">
        <dgm:presLayoutVars>
          <dgm:bulletEnabled val="1"/>
        </dgm:presLayoutVars>
      </dgm:prSet>
      <dgm:spPr/>
    </dgm:pt>
  </dgm:ptLst>
  <dgm:cxnLst>
    <dgm:cxn modelId="{A8534305-7302-4B2A-AEC5-81166A496F10}" srcId="{09FFDA9D-82E1-44E8-9035-A6D8FB1A4976}" destId="{9F4555AA-EE1E-437A-BA06-27C6C52F50BB}" srcOrd="1" destOrd="0" parTransId="{AB27466E-B165-45FE-B5C7-C228F8DA2786}" sibTransId="{9247FF9C-BCFE-42DF-B4D8-A6E4AB6921A5}"/>
    <dgm:cxn modelId="{15683C18-D814-4BC8-9054-ABA60EA8CAD1}" type="presOf" srcId="{9F4555AA-EE1E-437A-BA06-27C6C52F50BB}" destId="{8542A17B-8429-4D19-8F22-2105E244D539}" srcOrd="0" destOrd="0" presId="urn:microsoft.com/office/officeart/2005/8/layout/default#1"/>
    <dgm:cxn modelId="{199E9B25-13D5-49E3-871D-6DE9AE63FD5E}" type="presOf" srcId="{0EAE44A1-A5C2-41DF-8427-1057A9162533}" destId="{A11058B2-6B2C-40D8-9B82-BCDB6CF13C01}" srcOrd="0" destOrd="0" presId="urn:microsoft.com/office/officeart/2005/8/layout/default#1"/>
    <dgm:cxn modelId="{59BAEA88-A62C-43B7-9F6B-100D9BA4A19F}" type="presOf" srcId="{09FFDA9D-82E1-44E8-9035-A6D8FB1A4976}" destId="{927DC320-801A-4522-BA07-E2740ED0033A}" srcOrd="0" destOrd="0" presId="urn:microsoft.com/office/officeart/2005/8/layout/default#1"/>
    <dgm:cxn modelId="{634069D3-B80A-46ED-89B5-E643F1DA76C4}" srcId="{09FFDA9D-82E1-44E8-9035-A6D8FB1A4976}" destId="{0EAE44A1-A5C2-41DF-8427-1057A9162533}" srcOrd="0" destOrd="0" parTransId="{F7213FF1-343C-4452-A0A6-95A35513856E}" sibTransId="{411785B0-051B-48CE-A6E1-413C2DBC9195}"/>
    <dgm:cxn modelId="{0F94124A-1016-4100-B134-D198FEEA2DD0}" type="presParOf" srcId="{927DC320-801A-4522-BA07-E2740ED0033A}" destId="{A11058B2-6B2C-40D8-9B82-BCDB6CF13C01}" srcOrd="0" destOrd="0" presId="urn:microsoft.com/office/officeart/2005/8/layout/default#1"/>
    <dgm:cxn modelId="{E5A293D9-48A4-479E-A75E-D5DD07BC445A}" type="presParOf" srcId="{927DC320-801A-4522-BA07-E2740ED0033A}" destId="{5A780A05-9523-441E-A566-7D65885DB467}" srcOrd="1" destOrd="0" presId="urn:microsoft.com/office/officeart/2005/8/layout/default#1"/>
    <dgm:cxn modelId="{C6A293AE-3534-430F-A00B-FA71FE6918ED}" type="presParOf" srcId="{927DC320-801A-4522-BA07-E2740ED0033A}" destId="{8542A17B-8429-4D19-8F22-2105E244D539}" srcOrd="2"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DD8437-4331-4BA2-B9D9-AC8E91D9DB29}" type="doc">
      <dgm:prSet loTypeId="urn:microsoft.com/office/officeart/2008/layout/NameandTitleOrganizationalChart" loCatId="hierarchy" qsTypeId="urn:microsoft.com/office/officeart/2005/8/quickstyle/simple1" qsCatId="simple" csTypeId="urn:microsoft.com/office/officeart/2005/8/colors/accent2_1" csCatId="accent2" phldr="1"/>
      <dgm:spPr/>
      <dgm:t>
        <a:bodyPr/>
        <a:lstStyle/>
        <a:p>
          <a:endParaRPr/>
        </a:p>
      </dgm:t>
    </dgm:pt>
    <dgm:pt modelId="{03A19A4B-D369-4C61-969A-EB53BC2AC344}">
      <dgm:prSet phldrT="[Texto]" custT="1"/>
      <dgm:spPr/>
      <dgm:t>
        <a:bodyPr/>
        <a:lstStyle/>
        <a:p>
          <a:pPr>
            <a:buNone/>
            <a:defRPr sz="1050" b="1"/>
          </a:pPr>
          <a:r>
            <a:t>Accounting</a:t>
          </a:r>
          <a:endParaRPr sz="1050" b="1"/>
        </a:p>
      </dgm:t>
    </dgm:pt>
    <dgm:pt modelId="{3FF51B7F-C4EA-4A00-81BD-2AB369DDE969}" type="parTrans" cxnId="{AE83C3B4-AF06-494F-AB18-5D51488371BF}">
      <dgm:prSet/>
      <dgm:spPr/>
      <dgm:t>
        <a:bodyPr/>
        <a:lstStyle/>
        <a:p>
          <a:endParaRPr sz="2400"/>
        </a:p>
      </dgm:t>
    </dgm:pt>
    <dgm:pt modelId="{32C253B2-B952-43A1-A76D-197DE2ED0FC6}" type="sibTrans" cxnId="{AE83C3B4-AF06-494F-AB18-5D51488371BF}">
      <dgm:prSet custT="1"/>
      <dgm:spPr/>
      <dgm:t>
        <a:bodyPr/>
        <a:lstStyle/>
        <a:p>
          <a:endParaRPr sz="1050"/>
        </a:p>
      </dgm:t>
    </dgm:pt>
    <dgm:pt modelId="{C03083C9-4781-43E4-BE46-E3DF9BF1B704}">
      <dgm:prSet phldrT="[Texto]" custT="1"/>
      <dgm:spPr/>
      <dgm:t>
        <a:bodyPr/>
        <a:lstStyle/>
        <a:p>
          <a:pPr>
            <a:buNone/>
            <a:defRPr sz="1050" b="1"/>
          </a:pPr>
          <a:r>
            <a:t>Treasury</a:t>
          </a:r>
          <a:endParaRPr sz="1050" b="1"/>
        </a:p>
      </dgm:t>
    </dgm:pt>
    <dgm:pt modelId="{E72F63E3-64F1-419D-89FC-AE58905D3191}" type="parTrans" cxnId="{D155B985-876E-4E36-9E4F-C3A3DB362E5A}">
      <dgm:prSet/>
      <dgm:spPr/>
      <dgm:t>
        <a:bodyPr/>
        <a:lstStyle/>
        <a:p>
          <a:endParaRPr sz="2400"/>
        </a:p>
      </dgm:t>
    </dgm:pt>
    <dgm:pt modelId="{0964100D-1340-4FAF-AA53-CF086D3258FA}" type="sibTrans" cxnId="{D155B985-876E-4E36-9E4F-C3A3DB362E5A}">
      <dgm:prSet custT="1"/>
      <dgm:spPr/>
      <dgm:t>
        <a:bodyPr/>
        <a:lstStyle/>
        <a:p>
          <a:endParaRPr sz="1050"/>
        </a:p>
      </dgm:t>
    </dgm:pt>
    <dgm:pt modelId="{30935C51-D81C-4346-B5A1-B2A350940CFD}">
      <dgm:prSet phldrT="[Texto]" custT="1"/>
      <dgm:spPr/>
      <dgm:t>
        <a:bodyPr/>
        <a:lstStyle/>
        <a:p>
          <a:pPr>
            <a:buNone/>
            <a:defRPr sz="1050" b="1"/>
          </a:pPr>
          <a:r>
            <a:t>School social action</a:t>
          </a:r>
          <a:endParaRPr sz="1050" b="1"/>
        </a:p>
      </dgm:t>
    </dgm:pt>
    <dgm:pt modelId="{FDE952E6-2123-495F-93C1-57D361B16846}" type="parTrans" cxnId="{6762BC19-F840-4C58-8E88-A9A37F7D6180}">
      <dgm:prSet/>
      <dgm:spPr/>
      <dgm:t>
        <a:bodyPr/>
        <a:lstStyle/>
        <a:p>
          <a:endParaRPr sz="2400"/>
        </a:p>
      </dgm:t>
    </dgm:pt>
    <dgm:pt modelId="{A1F59233-8FCF-44AB-B85F-0A50E8CDC173}" type="sibTrans" cxnId="{6762BC19-F840-4C58-8E88-A9A37F7D6180}">
      <dgm:prSet custT="1"/>
      <dgm:spPr/>
      <dgm:t>
        <a:bodyPr/>
        <a:lstStyle/>
        <a:p>
          <a:endParaRPr sz="1050"/>
        </a:p>
      </dgm:t>
    </dgm:pt>
    <dgm:pt modelId="{18788F1D-E1E7-43F6-86AA-AC588415CB10}">
      <dgm:prSet phldrT="[Texto]" custT="1"/>
      <dgm:spPr/>
      <dgm:t>
        <a:bodyPr/>
        <a:lstStyle/>
        <a:p>
          <a:pPr>
            <a:buNone/>
            <a:defRPr sz="1050" b="1"/>
          </a:pPr>
          <a:r>
            <a:t>Staff area</a:t>
          </a:r>
          <a:endParaRPr sz="1050" b="1"/>
        </a:p>
      </dgm:t>
    </dgm:pt>
    <dgm:pt modelId="{5C790B30-AE5D-47D9-B6B2-B81843471973}" type="parTrans" cxnId="{DC800FD8-51BF-41D8-AE87-C438D10ACDF0}">
      <dgm:prSet/>
      <dgm:spPr/>
      <dgm:t>
        <a:bodyPr/>
        <a:lstStyle/>
        <a:p>
          <a:endParaRPr sz="2400"/>
        </a:p>
      </dgm:t>
    </dgm:pt>
    <dgm:pt modelId="{CCB41FF5-F638-4D2A-8BF9-AFE582D103B6}" type="sibTrans" cxnId="{DC800FD8-51BF-41D8-AE87-C438D10ACDF0}">
      <dgm:prSet custT="1"/>
      <dgm:spPr/>
      <dgm:t>
        <a:bodyPr/>
        <a:lstStyle/>
        <a:p>
          <a:endParaRPr sz="1050"/>
        </a:p>
      </dgm:t>
    </dgm:pt>
    <dgm:pt modelId="{0E29B2B4-598B-4DB2-B9FC-62BDB6CD74BC}">
      <dgm:prSet phldrT="[Texto]" custT="1"/>
      <dgm:spPr/>
      <dgm:t>
        <a:bodyPr/>
        <a:lstStyle/>
        <a:p>
          <a:pPr>
            <a:buNone/>
            <a:defRPr sz="1050" b="1"/>
          </a:pPr>
          <a:r>
            <a:t>Attendance</a:t>
          </a:r>
          <a:endParaRPr sz="1050" b="1"/>
        </a:p>
      </dgm:t>
    </dgm:pt>
    <dgm:pt modelId="{4F8C9A58-AB2D-4F4C-855F-ECC361ADCAF8}" type="parTrans" cxnId="{C137444B-102D-4DF4-B6A3-BF622A541ED1}">
      <dgm:prSet/>
      <dgm:spPr/>
      <dgm:t>
        <a:bodyPr/>
        <a:lstStyle/>
        <a:p>
          <a:endParaRPr sz="2400"/>
        </a:p>
      </dgm:t>
    </dgm:pt>
    <dgm:pt modelId="{293DDDE3-12FC-4892-A78D-8B4C461F591F}" type="sibTrans" cxnId="{C137444B-102D-4DF4-B6A3-BF622A541ED1}">
      <dgm:prSet custT="1"/>
      <dgm:spPr/>
      <dgm:t>
        <a:bodyPr/>
        <a:lstStyle/>
        <a:p>
          <a:endParaRPr sz="1050"/>
        </a:p>
      </dgm:t>
    </dgm:pt>
    <dgm:pt modelId="{461C9FDE-7043-4D47-BA1D-E4425F859809}">
      <dgm:prSet phldrT="[Texto]" custT="1"/>
      <dgm:spPr/>
      <dgm:t>
        <a:bodyPr/>
        <a:lstStyle/>
        <a:p>
          <a:pPr>
            <a:defRPr sz="1200" b="1"/>
          </a:pPr>
          <a:r>
            <a:t>General Council</a:t>
          </a:r>
          <a:endParaRPr sz="1200" b="1"/>
        </a:p>
      </dgm:t>
    </dgm:pt>
    <dgm:pt modelId="{23082A93-E2F7-49A2-A782-872342CF38D6}" type="parTrans" cxnId="{6C35E607-399E-4CB8-A7D4-B5749B13418B}">
      <dgm:prSet/>
      <dgm:spPr/>
      <dgm:t>
        <a:bodyPr/>
        <a:lstStyle/>
        <a:p>
          <a:endParaRPr sz="2400"/>
        </a:p>
      </dgm:t>
    </dgm:pt>
    <dgm:pt modelId="{107D9443-5647-430C-AFA9-A81454F5DC07}" type="sibTrans" cxnId="{6C35E607-399E-4CB8-A7D4-B5749B13418B}">
      <dgm:prSet custT="1"/>
      <dgm:spPr/>
      <dgm:t>
        <a:bodyPr/>
        <a:lstStyle/>
        <a:p>
          <a:endParaRPr sz="1050"/>
        </a:p>
      </dgm:t>
    </dgm:pt>
    <dgm:pt modelId="{6FBCD28F-EAE4-4EEC-BE50-A1E77427E76A}">
      <dgm:prSet phldrT="[Texto]" custT="1"/>
      <dgm:spPr/>
      <dgm:t>
        <a:bodyPr/>
        <a:lstStyle/>
        <a:p>
          <a:pPr>
            <a:defRPr sz="1200" b="1"/>
          </a:pPr>
          <a:r>
            <a:t>Technical coordinator</a:t>
          </a:r>
          <a:endParaRPr sz="1200" b="1"/>
        </a:p>
      </dgm:t>
    </dgm:pt>
    <dgm:pt modelId="{BDEED271-AAFA-40F7-A213-197E5D6A498A}" type="parTrans" cxnId="{AB0D85BB-8B05-4D74-BBE5-C23C619FB84C}">
      <dgm:prSet/>
      <dgm:spPr/>
      <dgm:t>
        <a:bodyPr/>
        <a:lstStyle/>
        <a:p>
          <a:endParaRPr sz="2400"/>
        </a:p>
      </dgm:t>
    </dgm:pt>
    <dgm:pt modelId="{1BD7050C-7ADF-460D-AB56-7F37E98C0088}" type="sibTrans" cxnId="{AB0D85BB-8B05-4D74-BBE5-C23C619FB84C}">
      <dgm:prSet custT="1"/>
      <dgm:spPr/>
      <dgm:t>
        <a:bodyPr/>
        <a:lstStyle/>
        <a:p>
          <a:endParaRPr sz="1050"/>
        </a:p>
      </dgm:t>
    </dgm:pt>
    <dgm:pt modelId="{8C029D33-B195-42DE-B9E9-3F3C93D3AFEA}" type="asst">
      <dgm:prSet custT="1"/>
      <dgm:spPr/>
      <dgm:t>
        <a:bodyPr/>
        <a:lstStyle/>
        <a:p>
          <a:pPr>
            <a:defRPr sz="1100" b="1"/>
          </a:pPr>
          <a:r>
            <a:t>Administrative Council</a:t>
          </a:r>
          <a:endParaRPr sz="1100" b="1"/>
        </a:p>
      </dgm:t>
    </dgm:pt>
    <dgm:pt modelId="{4A433635-10E2-42BD-928A-06BF07237D68}" type="parTrans" cxnId="{4C98DC44-0FFC-4B61-BFE8-11766766FAB1}">
      <dgm:prSet/>
      <dgm:spPr/>
      <dgm:t>
        <a:bodyPr/>
        <a:lstStyle/>
        <a:p>
          <a:endParaRPr sz="2400"/>
        </a:p>
      </dgm:t>
    </dgm:pt>
    <dgm:pt modelId="{6B682872-0894-4DD5-A73C-874ABA13E542}" type="sibTrans" cxnId="{4C98DC44-0FFC-4B61-BFE8-11766766FAB1}">
      <dgm:prSet custT="1"/>
      <dgm:spPr/>
      <dgm:t>
        <a:bodyPr/>
        <a:lstStyle/>
        <a:p>
          <a:endParaRPr sz="1050"/>
        </a:p>
      </dgm:t>
    </dgm:pt>
    <dgm:pt modelId="{81475EA8-E1E7-49D8-BF5E-2D65B7F665CC}" type="asst">
      <dgm:prSet custT="1"/>
      <dgm:spPr/>
      <dgm:t>
        <a:bodyPr/>
        <a:lstStyle/>
        <a:p>
          <a:pPr>
            <a:defRPr sz="1200" b="1"/>
          </a:pPr>
          <a:r>
            <a:t>Director</a:t>
          </a:r>
          <a:endParaRPr sz="1200" b="1"/>
        </a:p>
      </dgm:t>
    </dgm:pt>
    <dgm:pt modelId="{F350BC22-B01D-4E67-A234-EB51A0325058}" type="parTrans" cxnId="{E32F58A4-B77D-4BAA-B475-A4D51FD6E3AC}">
      <dgm:prSet/>
      <dgm:spPr/>
      <dgm:t>
        <a:bodyPr/>
        <a:lstStyle/>
        <a:p>
          <a:endParaRPr sz="2400"/>
        </a:p>
      </dgm:t>
    </dgm:pt>
    <dgm:pt modelId="{CDC44B7E-D2A4-4E26-BFA4-CD020B875737}" type="sibTrans" cxnId="{E32F58A4-B77D-4BAA-B475-A4D51FD6E3AC}">
      <dgm:prSet custT="1"/>
      <dgm:spPr/>
      <dgm:t>
        <a:bodyPr/>
        <a:lstStyle/>
        <a:p>
          <a:endParaRPr sz="1050"/>
        </a:p>
      </dgm:t>
    </dgm:pt>
    <dgm:pt modelId="{39AC6CB5-9757-45C8-8276-5EF8302F022B}">
      <dgm:prSet phldrT="[Texto]" custT="1"/>
      <dgm:spPr/>
      <dgm:t>
        <a:bodyPr/>
        <a:lstStyle/>
        <a:p>
          <a:pPr>
            <a:buNone/>
            <a:defRPr sz="1050" b="1"/>
          </a:pPr>
          <a:r>
            <a:t>Salaries</a:t>
          </a:r>
          <a:endParaRPr sz="1050" b="1"/>
        </a:p>
      </dgm:t>
    </dgm:pt>
    <dgm:pt modelId="{CB71EB4C-0360-4C89-B8A9-4D53D7D5300F}" type="parTrans" cxnId="{C55C5BF4-C850-4FB2-8DFA-229A55851329}">
      <dgm:prSet/>
      <dgm:spPr/>
      <dgm:t>
        <a:bodyPr/>
        <a:lstStyle/>
        <a:p>
          <a:endParaRPr sz="2400"/>
        </a:p>
      </dgm:t>
    </dgm:pt>
    <dgm:pt modelId="{42DEE6F6-44E0-4B86-8150-973084F55789}" type="sibTrans" cxnId="{C55C5BF4-C850-4FB2-8DFA-229A55851329}">
      <dgm:prSet custT="1"/>
      <dgm:spPr/>
      <dgm:t>
        <a:bodyPr/>
        <a:lstStyle/>
        <a:p>
          <a:endParaRPr sz="1050"/>
        </a:p>
      </dgm:t>
    </dgm:pt>
    <dgm:pt modelId="{285F28EE-DA11-4D8F-9D05-C17D466E9B45}">
      <dgm:prSet phldrT="[Texto]" custT="1"/>
      <dgm:spPr/>
      <dgm:t>
        <a:bodyPr/>
        <a:lstStyle/>
        <a:p>
          <a:pPr>
            <a:buNone/>
            <a:defRPr sz="1050" b="1"/>
          </a:pPr>
          <a:r>
            <a:t>Student area</a:t>
          </a:r>
          <a:endParaRPr sz="1050" b="1"/>
        </a:p>
      </dgm:t>
    </dgm:pt>
    <dgm:pt modelId="{CF7A9B97-3A79-4D31-B7FB-8A55043E6502}" type="parTrans" cxnId="{9AFF8769-90CE-4F3B-9C13-1ED70BEA5D6B}">
      <dgm:prSet/>
      <dgm:spPr/>
      <dgm:t>
        <a:bodyPr/>
        <a:lstStyle/>
        <a:p>
          <a:endParaRPr sz="2400"/>
        </a:p>
      </dgm:t>
    </dgm:pt>
    <dgm:pt modelId="{08BC4029-46BF-41A2-8300-7B92BE208E2B}" type="sibTrans" cxnId="{9AFF8769-90CE-4F3B-9C13-1ED70BEA5D6B}">
      <dgm:prSet custT="1"/>
      <dgm:spPr/>
      <dgm:t>
        <a:bodyPr/>
        <a:lstStyle/>
        <a:p>
          <a:endParaRPr sz="1050"/>
        </a:p>
      </dgm:t>
    </dgm:pt>
    <dgm:pt modelId="{25054C4B-18CC-41D5-9CD4-29789B2DD049}">
      <dgm:prSet phldrT="[Texto]" custT="1"/>
      <dgm:spPr/>
      <dgm:t>
        <a:bodyPr/>
        <a:lstStyle/>
        <a:p>
          <a:pPr>
            <a:buNone/>
            <a:defRPr sz="1050" b="1"/>
          </a:pPr>
          <a:r>
            <a:t>Digital school</a:t>
          </a:r>
          <a:endParaRPr sz="1050" b="1"/>
        </a:p>
      </dgm:t>
    </dgm:pt>
    <dgm:pt modelId="{8948F739-E78D-4B6E-9A66-2B7B23DB7D3B}" type="parTrans" cxnId="{87B2A2CE-14DB-426F-BD46-12354A7A73BD}">
      <dgm:prSet/>
      <dgm:spPr/>
      <dgm:t>
        <a:bodyPr/>
        <a:lstStyle/>
        <a:p>
          <a:endParaRPr sz="2400"/>
        </a:p>
      </dgm:t>
    </dgm:pt>
    <dgm:pt modelId="{EE1484D0-A1A6-4018-8B0A-954EC8815B02}" type="sibTrans" cxnId="{87B2A2CE-14DB-426F-BD46-12354A7A73BD}">
      <dgm:prSet custT="1"/>
      <dgm:spPr/>
      <dgm:t>
        <a:bodyPr/>
        <a:lstStyle/>
        <a:p>
          <a:endParaRPr sz="1050"/>
        </a:p>
      </dgm:t>
    </dgm:pt>
    <dgm:pt modelId="{E97618EF-2B9D-4A7A-B8C8-FB2310C73E06}">
      <dgm:prSet phldrT="[Texto]" custT="1"/>
      <dgm:spPr/>
      <dgm:t>
        <a:bodyPr/>
        <a:lstStyle/>
        <a:p>
          <a:pPr>
            <a:defRPr sz="1050" b="1"/>
          </a:pPr>
          <a:r>
            <a:t>Procurement</a:t>
          </a:r>
          <a:endParaRPr sz="1050" b="1"/>
        </a:p>
      </dgm:t>
    </dgm:pt>
    <dgm:pt modelId="{0F8B7B27-BDD3-4CCD-A60D-8EF345205450}" type="parTrans" cxnId="{B89B3AA8-E650-4FCA-99E3-F5B49C6B18F8}">
      <dgm:prSet/>
      <dgm:spPr/>
      <dgm:t>
        <a:bodyPr/>
        <a:lstStyle/>
        <a:p>
          <a:endParaRPr sz="2400"/>
        </a:p>
      </dgm:t>
    </dgm:pt>
    <dgm:pt modelId="{23B973A4-644F-47A7-9ACB-BF71555D6D2B}" type="sibTrans" cxnId="{B89B3AA8-E650-4FCA-99E3-F5B49C6B18F8}">
      <dgm:prSet custT="1"/>
      <dgm:spPr/>
      <dgm:t>
        <a:bodyPr/>
        <a:lstStyle/>
        <a:p>
          <a:endParaRPr sz="1050"/>
        </a:p>
      </dgm:t>
    </dgm:pt>
    <dgm:pt modelId="{6372DDC5-24F8-445C-AF7B-A3E6F3684EB6}">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sz="1200" b="1"/>
          </a:pPr>
          <a:r>
            <a:t>Coordination of operational assistants</a:t>
          </a:r>
          <a:endParaRPr sz="1200" b="1"/>
        </a:p>
        <a:p>
          <a:pPr marL="0" lvl="0" defTabSz="400050">
            <a:lnSpc>
              <a:spcPct val="90000"/>
            </a:lnSpc>
            <a:spcBef>
              <a:spcPct val="0"/>
            </a:spcBef>
            <a:spcAft>
              <a:spcPct val="35000"/>
            </a:spcAft>
            <a:buNone/>
          </a:pPr>
          <a:endParaRPr sz="900"/>
        </a:p>
      </dgm:t>
    </dgm:pt>
    <dgm:pt modelId="{2EFB23C4-FDAA-40C1-9B1E-71C7714837DA}" type="parTrans" cxnId="{AF84FD5D-AFDE-41AC-8193-363A5030FC7E}">
      <dgm:prSet/>
      <dgm:spPr/>
      <dgm:t>
        <a:bodyPr/>
        <a:lstStyle/>
        <a:p>
          <a:endParaRPr sz="2400"/>
        </a:p>
      </dgm:t>
    </dgm:pt>
    <dgm:pt modelId="{E388D491-2A3A-4CFE-A6D5-6642B4E2AD01}" type="sibTrans" cxnId="{AF84FD5D-AFDE-41AC-8193-363A5030FC7E}">
      <dgm:prSet custT="1"/>
      <dgm:spPr/>
      <dgm:t>
        <a:bodyPr/>
        <a:lstStyle/>
        <a:p>
          <a:endParaRPr sz="1050"/>
        </a:p>
      </dgm:t>
    </dgm:pt>
    <dgm:pt modelId="{5184CEAC-E5CE-431D-AB26-4EAF0DDF0CCF}" type="pres">
      <dgm:prSet presAssocID="{19DD8437-4331-4BA2-B9D9-AC8E91D9DB29}" presName="hierChild1" presStyleCnt="0">
        <dgm:presLayoutVars>
          <dgm:orgChart val="1"/>
          <dgm:chPref val="1"/>
          <dgm:dir/>
          <dgm:animOne val="branch"/>
          <dgm:animLvl val="lvl"/>
          <dgm:resizeHandles/>
        </dgm:presLayoutVars>
      </dgm:prSet>
      <dgm:spPr/>
    </dgm:pt>
    <dgm:pt modelId="{0ACEAFC9-D422-4CA1-B6F3-B44DAA69CD47}" type="pres">
      <dgm:prSet presAssocID="{461C9FDE-7043-4D47-BA1D-E4425F859809}" presName="hierRoot1" presStyleCnt="0">
        <dgm:presLayoutVars>
          <dgm:hierBranch val="init"/>
        </dgm:presLayoutVars>
      </dgm:prSet>
      <dgm:spPr/>
    </dgm:pt>
    <dgm:pt modelId="{9251B1E2-FECA-46C4-BABF-B477260725C7}" type="pres">
      <dgm:prSet presAssocID="{461C9FDE-7043-4D47-BA1D-E4425F859809}" presName="rootComposite1" presStyleCnt="0"/>
      <dgm:spPr/>
    </dgm:pt>
    <dgm:pt modelId="{D27B6E21-5994-4F7D-BFA8-7F08A9E52910}" type="pres">
      <dgm:prSet presAssocID="{461C9FDE-7043-4D47-BA1D-E4425F859809}" presName="rootText1" presStyleLbl="node0" presStyleIdx="0" presStyleCnt="1" custScaleX="192536" custLinFactNeighborY="-24472">
        <dgm:presLayoutVars>
          <dgm:chMax/>
          <dgm:chPref val="3"/>
        </dgm:presLayoutVars>
      </dgm:prSet>
      <dgm:spPr/>
    </dgm:pt>
    <dgm:pt modelId="{030E0AD0-7337-4974-8A22-51576AD4CBC3}" type="pres">
      <dgm:prSet presAssocID="{461C9FDE-7043-4D47-BA1D-E4425F859809}" presName="titleText1" presStyleLbl="fgAcc0" presStyleIdx="0" presStyleCnt="1" custLinFactNeighborX="56315" custLinFactNeighborY="-80093">
        <dgm:presLayoutVars>
          <dgm:chMax val="0"/>
          <dgm:chPref val="0"/>
        </dgm:presLayoutVars>
      </dgm:prSet>
      <dgm:spPr/>
    </dgm:pt>
    <dgm:pt modelId="{7CC60CCF-BEF5-457D-9863-8D80C43B3E38}" type="pres">
      <dgm:prSet presAssocID="{461C9FDE-7043-4D47-BA1D-E4425F859809}" presName="rootConnector1" presStyleLbl="node1" presStyleIdx="0" presStyleCnt="11"/>
      <dgm:spPr/>
    </dgm:pt>
    <dgm:pt modelId="{5AF74A04-9E26-428E-B138-D1869F8848E7}" type="pres">
      <dgm:prSet presAssocID="{461C9FDE-7043-4D47-BA1D-E4425F859809}" presName="hierChild2" presStyleCnt="0"/>
      <dgm:spPr/>
    </dgm:pt>
    <dgm:pt modelId="{B75E8BE2-9DB7-46B3-BFC7-90DAF7F38357}" type="pres">
      <dgm:prSet presAssocID="{2EFB23C4-FDAA-40C1-9B1E-71C7714837DA}" presName="Name37" presStyleLbl="parChTrans1D2" presStyleIdx="0" presStyleCnt="4"/>
      <dgm:spPr/>
    </dgm:pt>
    <dgm:pt modelId="{C0A5768C-BBCC-4DDD-9616-B59D5510C37C}" type="pres">
      <dgm:prSet presAssocID="{6372DDC5-24F8-445C-AF7B-A3E6F3684EB6}" presName="hierRoot2" presStyleCnt="0">
        <dgm:presLayoutVars>
          <dgm:hierBranch val="init"/>
        </dgm:presLayoutVars>
      </dgm:prSet>
      <dgm:spPr/>
    </dgm:pt>
    <dgm:pt modelId="{B975CE08-EFD7-4674-8F7C-11C28D3FAB04}" type="pres">
      <dgm:prSet presAssocID="{6372DDC5-24F8-445C-AF7B-A3E6F3684EB6}" presName="rootComposite" presStyleCnt="0"/>
      <dgm:spPr/>
    </dgm:pt>
    <dgm:pt modelId="{7FFE83A4-0BC1-495C-A274-1E4CF86D5FAC}" type="pres">
      <dgm:prSet presAssocID="{6372DDC5-24F8-445C-AF7B-A3E6F3684EB6}" presName="rootText" presStyleLbl="node1" presStyleIdx="0" presStyleCnt="11" custScaleX="266795" custScaleY="179021">
        <dgm:presLayoutVars>
          <dgm:chMax/>
          <dgm:chPref val="3"/>
        </dgm:presLayoutVars>
      </dgm:prSet>
      <dgm:spPr/>
    </dgm:pt>
    <dgm:pt modelId="{EC604FD3-F7F2-48C2-9460-CB634B2AD567}" type="pres">
      <dgm:prSet presAssocID="{6372DDC5-24F8-445C-AF7B-A3E6F3684EB6}" presName="titleText2" presStyleLbl="fgAcc1" presStyleIdx="0" presStyleCnt="11" custLinFactNeighborX="93831" custLinFactNeighborY="78971">
        <dgm:presLayoutVars>
          <dgm:chMax val="0"/>
          <dgm:chPref val="0"/>
        </dgm:presLayoutVars>
      </dgm:prSet>
      <dgm:spPr/>
    </dgm:pt>
    <dgm:pt modelId="{625D45A5-302C-4C76-B8ED-BF378C39A221}" type="pres">
      <dgm:prSet presAssocID="{6372DDC5-24F8-445C-AF7B-A3E6F3684EB6}" presName="rootConnector" presStyleLbl="node2" presStyleIdx="0" presStyleCnt="0"/>
      <dgm:spPr/>
    </dgm:pt>
    <dgm:pt modelId="{93FBC53E-863C-4975-9BF9-4E6A3B00CDDC}" type="pres">
      <dgm:prSet presAssocID="{6372DDC5-24F8-445C-AF7B-A3E6F3684EB6}" presName="hierChild4" presStyleCnt="0"/>
      <dgm:spPr/>
    </dgm:pt>
    <dgm:pt modelId="{56F4756C-3070-488C-8A45-5BCFB1254D26}" type="pres">
      <dgm:prSet presAssocID="{0F8B7B27-BDD3-4CCD-A60D-8EF345205450}" presName="Name37" presStyleLbl="parChTrans1D3" presStyleIdx="0" presStyleCnt="9"/>
      <dgm:spPr/>
    </dgm:pt>
    <dgm:pt modelId="{EE8DF1C5-3AF3-46BB-86B1-B6D709D665D5}" type="pres">
      <dgm:prSet presAssocID="{E97618EF-2B9D-4A7A-B8C8-FB2310C73E06}" presName="hierRoot2" presStyleCnt="0">
        <dgm:presLayoutVars>
          <dgm:hierBranch val="init"/>
        </dgm:presLayoutVars>
      </dgm:prSet>
      <dgm:spPr/>
    </dgm:pt>
    <dgm:pt modelId="{15FB6A3D-2EDA-43FD-A757-D13BB3C057FD}" type="pres">
      <dgm:prSet presAssocID="{E97618EF-2B9D-4A7A-B8C8-FB2310C73E06}" presName="rootComposite" presStyleCnt="0"/>
      <dgm:spPr/>
    </dgm:pt>
    <dgm:pt modelId="{F335E10E-0A9E-45FC-9C3A-33E4314B064F}" type="pres">
      <dgm:prSet presAssocID="{E97618EF-2B9D-4A7A-B8C8-FB2310C73E06}" presName="rootText" presStyleLbl="node1" presStyleIdx="1" presStyleCnt="11" custScaleX="153367" custScaleY="152661">
        <dgm:presLayoutVars>
          <dgm:chMax/>
          <dgm:chPref val="3"/>
        </dgm:presLayoutVars>
      </dgm:prSet>
      <dgm:spPr/>
    </dgm:pt>
    <dgm:pt modelId="{216ECB01-BD99-4C2C-9797-DABCEC158472}" type="pres">
      <dgm:prSet presAssocID="{E97618EF-2B9D-4A7A-B8C8-FB2310C73E06}" presName="titleText2" presStyleLbl="fgAcc1" presStyleIdx="1" presStyleCnt="11" custLinFactNeighborX="30946" custLinFactNeighborY="78127">
        <dgm:presLayoutVars>
          <dgm:chMax val="0"/>
          <dgm:chPref val="0"/>
        </dgm:presLayoutVars>
      </dgm:prSet>
      <dgm:spPr/>
    </dgm:pt>
    <dgm:pt modelId="{7D0CA656-2CB2-40B2-A6D2-CA3663A52740}" type="pres">
      <dgm:prSet presAssocID="{E97618EF-2B9D-4A7A-B8C8-FB2310C73E06}" presName="rootConnector" presStyleLbl="node3" presStyleIdx="0" presStyleCnt="0"/>
      <dgm:spPr/>
    </dgm:pt>
    <dgm:pt modelId="{C280029D-BA00-4490-9A89-2C246C36F07A}" type="pres">
      <dgm:prSet presAssocID="{E97618EF-2B9D-4A7A-B8C8-FB2310C73E06}" presName="hierChild4" presStyleCnt="0"/>
      <dgm:spPr/>
    </dgm:pt>
    <dgm:pt modelId="{4A12031E-0534-4AFE-980B-5E172E010CFB}" type="pres">
      <dgm:prSet presAssocID="{E97618EF-2B9D-4A7A-B8C8-FB2310C73E06}" presName="hierChild5" presStyleCnt="0"/>
      <dgm:spPr/>
    </dgm:pt>
    <dgm:pt modelId="{0788FA3B-2EDF-4297-B6C7-B009890C5513}" type="pres">
      <dgm:prSet presAssocID="{6372DDC5-24F8-445C-AF7B-A3E6F3684EB6}" presName="hierChild5" presStyleCnt="0"/>
      <dgm:spPr/>
    </dgm:pt>
    <dgm:pt modelId="{81C90CCB-8310-484D-83C0-264A07F5E1D4}" type="pres">
      <dgm:prSet presAssocID="{BDEED271-AAFA-40F7-A213-197E5D6A498A}" presName="Name37" presStyleLbl="parChTrans1D2" presStyleIdx="1" presStyleCnt="4"/>
      <dgm:spPr/>
    </dgm:pt>
    <dgm:pt modelId="{310D7D25-D4BE-4DD5-B4E7-A35C72480EE7}" type="pres">
      <dgm:prSet presAssocID="{6FBCD28F-EAE4-4EEC-BE50-A1E77427E76A}" presName="hierRoot2" presStyleCnt="0">
        <dgm:presLayoutVars>
          <dgm:hierBranch val="init"/>
        </dgm:presLayoutVars>
      </dgm:prSet>
      <dgm:spPr/>
    </dgm:pt>
    <dgm:pt modelId="{249D603C-3FC7-4083-B025-C8D576E503F8}" type="pres">
      <dgm:prSet presAssocID="{6FBCD28F-EAE4-4EEC-BE50-A1E77427E76A}" presName="rootComposite" presStyleCnt="0"/>
      <dgm:spPr/>
    </dgm:pt>
    <dgm:pt modelId="{F51595A3-C665-40BC-9038-0F3ABBB0087D}" type="pres">
      <dgm:prSet presAssocID="{6FBCD28F-EAE4-4EEC-BE50-A1E77427E76A}" presName="rootText" presStyleLbl="node1" presStyleIdx="2" presStyleCnt="11" custScaleX="238031">
        <dgm:presLayoutVars>
          <dgm:chMax/>
          <dgm:chPref val="3"/>
        </dgm:presLayoutVars>
      </dgm:prSet>
      <dgm:spPr/>
    </dgm:pt>
    <dgm:pt modelId="{A74E158D-D0EB-41B5-A365-8C2D15B36C5B}" type="pres">
      <dgm:prSet presAssocID="{6FBCD28F-EAE4-4EEC-BE50-A1E77427E76A}" presName="titleText2" presStyleLbl="fgAcc1" presStyleIdx="2" presStyleCnt="11" custLinFactX="13131" custLinFactNeighborX="100000" custLinFactNeighborY="16125">
        <dgm:presLayoutVars>
          <dgm:chMax val="0"/>
          <dgm:chPref val="0"/>
        </dgm:presLayoutVars>
      </dgm:prSet>
      <dgm:spPr/>
    </dgm:pt>
    <dgm:pt modelId="{7CC6F499-77AC-45A1-BD1E-4279CBF2A845}" type="pres">
      <dgm:prSet presAssocID="{6FBCD28F-EAE4-4EEC-BE50-A1E77427E76A}" presName="rootConnector" presStyleLbl="node2" presStyleIdx="0" presStyleCnt="0"/>
      <dgm:spPr/>
    </dgm:pt>
    <dgm:pt modelId="{1A59B269-6887-4917-B2BF-5F5822757513}" type="pres">
      <dgm:prSet presAssocID="{6FBCD28F-EAE4-4EEC-BE50-A1E77427E76A}" presName="hierChild4" presStyleCnt="0"/>
      <dgm:spPr/>
    </dgm:pt>
    <dgm:pt modelId="{8F9F0B4A-3429-40C7-B586-2E68D38E6882}" type="pres">
      <dgm:prSet presAssocID="{3FF51B7F-C4EA-4A00-81BD-2AB369DDE969}" presName="Name37" presStyleLbl="parChTrans1D3" presStyleIdx="1" presStyleCnt="9"/>
      <dgm:spPr/>
    </dgm:pt>
    <dgm:pt modelId="{B9D52414-AA48-44E7-A24E-9495134C46B3}" type="pres">
      <dgm:prSet presAssocID="{03A19A4B-D369-4C61-969A-EB53BC2AC344}" presName="hierRoot2" presStyleCnt="0">
        <dgm:presLayoutVars>
          <dgm:hierBranch val="init"/>
        </dgm:presLayoutVars>
      </dgm:prSet>
      <dgm:spPr/>
    </dgm:pt>
    <dgm:pt modelId="{983AE49E-3B2E-46BD-8486-671EABA59ABA}" type="pres">
      <dgm:prSet presAssocID="{03A19A4B-D369-4C61-969A-EB53BC2AC344}" presName="rootComposite" presStyleCnt="0"/>
      <dgm:spPr/>
    </dgm:pt>
    <dgm:pt modelId="{0B646F02-0B7A-4670-9AD4-C210227CF7AC}" type="pres">
      <dgm:prSet presAssocID="{03A19A4B-D369-4C61-969A-EB53BC2AC344}" presName="rootText" presStyleLbl="node1" presStyleIdx="3" presStyleCnt="11" custScaleX="114981" custScaleY="152661">
        <dgm:presLayoutVars>
          <dgm:chMax/>
          <dgm:chPref val="3"/>
        </dgm:presLayoutVars>
      </dgm:prSet>
      <dgm:spPr/>
    </dgm:pt>
    <dgm:pt modelId="{9C65FC49-873D-400F-9DE8-3A0C1D89414A}" type="pres">
      <dgm:prSet presAssocID="{03A19A4B-D369-4C61-969A-EB53BC2AC344}" presName="titleText2" presStyleLbl="fgAcc1" presStyleIdx="3" presStyleCnt="11" custLinFactNeighborX="10315" custLinFactNeighborY="78127">
        <dgm:presLayoutVars>
          <dgm:chMax val="0"/>
          <dgm:chPref val="0"/>
        </dgm:presLayoutVars>
      </dgm:prSet>
      <dgm:spPr/>
    </dgm:pt>
    <dgm:pt modelId="{D82CC185-88F2-417C-9B01-4EFE304F31A0}" type="pres">
      <dgm:prSet presAssocID="{03A19A4B-D369-4C61-969A-EB53BC2AC344}" presName="rootConnector" presStyleLbl="node3" presStyleIdx="0" presStyleCnt="0"/>
      <dgm:spPr/>
    </dgm:pt>
    <dgm:pt modelId="{C71511AA-914D-4D3D-9E67-7B8C6ACD8DB2}" type="pres">
      <dgm:prSet presAssocID="{03A19A4B-D369-4C61-969A-EB53BC2AC344}" presName="hierChild4" presStyleCnt="0"/>
      <dgm:spPr/>
    </dgm:pt>
    <dgm:pt modelId="{524C32D7-2447-4739-BC50-9E6D08FD17D5}" type="pres">
      <dgm:prSet presAssocID="{03A19A4B-D369-4C61-969A-EB53BC2AC344}" presName="hierChild5" presStyleCnt="0"/>
      <dgm:spPr/>
    </dgm:pt>
    <dgm:pt modelId="{41DA8A7B-C7D6-4F57-A4BA-9E8496DABDC7}" type="pres">
      <dgm:prSet presAssocID="{E72F63E3-64F1-419D-89FC-AE58905D3191}" presName="Name37" presStyleLbl="parChTrans1D3" presStyleIdx="2" presStyleCnt="9"/>
      <dgm:spPr/>
    </dgm:pt>
    <dgm:pt modelId="{C1902598-5096-4743-B795-C81FDCA99858}" type="pres">
      <dgm:prSet presAssocID="{C03083C9-4781-43E4-BE46-E3DF9BF1B704}" presName="hierRoot2" presStyleCnt="0">
        <dgm:presLayoutVars>
          <dgm:hierBranch val="init"/>
        </dgm:presLayoutVars>
      </dgm:prSet>
      <dgm:spPr/>
    </dgm:pt>
    <dgm:pt modelId="{BF15189B-3333-4C5F-8E2B-8E0514AA365B}" type="pres">
      <dgm:prSet presAssocID="{C03083C9-4781-43E4-BE46-E3DF9BF1B704}" presName="rootComposite" presStyleCnt="0"/>
      <dgm:spPr/>
    </dgm:pt>
    <dgm:pt modelId="{8CB9F447-1FA6-4981-B773-EE2C30A19585}" type="pres">
      <dgm:prSet presAssocID="{C03083C9-4781-43E4-BE46-E3DF9BF1B704}" presName="rootText" presStyleLbl="node1" presStyleIdx="4" presStyleCnt="11" custScaleY="152661">
        <dgm:presLayoutVars>
          <dgm:chMax/>
          <dgm:chPref val="3"/>
        </dgm:presLayoutVars>
      </dgm:prSet>
      <dgm:spPr/>
    </dgm:pt>
    <dgm:pt modelId="{21C6CBED-6059-4CEC-BD5A-5E7356B8EF45}" type="pres">
      <dgm:prSet presAssocID="{C03083C9-4781-43E4-BE46-E3DF9BF1B704}" presName="titleText2" presStyleLbl="fgAcc1" presStyleIdx="4" presStyleCnt="11" custLinFactNeighborY="91575">
        <dgm:presLayoutVars>
          <dgm:chMax val="0"/>
          <dgm:chPref val="0"/>
        </dgm:presLayoutVars>
      </dgm:prSet>
      <dgm:spPr/>
    </dgm:pt>
    <dgm:pt modelId="{A295E1D4-6BDA-4FDD-AE63-645D29F97049}" type="pres">
      <dgm:prSet presAssocID="{C03083C9-4781-43E4-BE46-E3DF9BF1B704}" presName="rootConnector" presStyleLbl="node3" presStyleIdx="0" presStyleCnt="0"/>
      <dgm:spPr/>
    </dgm:pt>
    <dgm:pt modelId="{E189CC81-B856-4F2F-9650-F2681250D7A3}" type="pres">
      <dgm:prSet presAssocID="{C03083C9-4781-43E4-BE46-E3DF9BF1B704}" presName="hierChild4" presStyleCnt="0"/>
      <dgm:spPr/>
    </dgm:pt>
    <dgm:pt modelId="{79CCDDE6-D6C3-41D4-BBED-D4F7952F9D1E}" type="pres">
      <dgm:prSet presAssocID="{C03083C9-4781-43E4-BE46-E3DF9BF1B704}" presName="hierChild5" presStyleCnt="0"/>
      <dgm:spPr/>
    </dgm:pt>
    <dgm:pt modelId="{09B7A786-0D67-4944-884D-4D38ED537ACF}" type="pres">
      <dgm:prSet presAssocID="{FDE952E6-2123-495F-93C1-57D361B16846}" presName="Name37" presStyleLbl="parChTrans1D3" presStyleIdx="3" presStyleCnt="9"/>
      <dgm:spPr/>
    </dgm:pt>
    <dgm:pt modelId="{1A4D587A-B96D-4567-89E2-C138F79FC823}" type="pres">
      <dgm:prSet presAssocID="{30935C51-D81C-4346-B5A1-B2A350940CFD}" presName="hierRoot2" presStyleCnt="0">
        <dgm:presLayoutVars>
          <dgm:hierBranch val="init"/>
        </dgm:presLayoutVars>
      </dgm:prSet>
      <dgm:spPr/>
    </dgm:pt>
    <dgm:pt modelId="{E2682AAE-A16C-4178-9114-2B88B78D4AC4}" type="pres">
      <dgm:prSet presAssocID="{30935C51-D81C-4346-B5A1-B2A350940CFD}" presName="rootComposite" presStyleCnt="0"/>
      <dgm:spPr/>
    </dgm:pt>
    <dgm:pt modelId="{8181E62B-F4F9-4876-A137-23E8B28C091E}" type="pres">
      <dgm:prSet presAssocID="{30935C51-D81C-4346-B5A1-B2A350940CFD}" presName="rootText" presStyleLbl="node1" presStyleIdx="5" presStyleCnt="11" custScaleX="136240" custScaleY="152661">
        <dgm:presLayoutVars>
          <dgm:chMax/>
          <dgm:chPref val="3"/>
        </dgm:presLayoutVars>
      </dgm:prSet>
      <dgm:spPr/>
    </dgm:pt>
    <dgm:pt modelId="{F43515AF-9359-4F32-9B10-D736B6B5F84B}" type="pres">
      <dgm:prSet presAssocID="{30935C51-D81C-4346-B5A1-B2A350940CFD}" presName="titleText2" presStyleLbl="fgAcc1" presStyleIdx="5" presStyleCnt="11" custLinFactNeighborX="7736" custLinFactNeighborY="91575">
        <dgm:presLayoutVars>
          <dgm:chMax val="0"/>
          <dgm:chPref val="0"/>
        </dgm:presLayoutVars>
      </dgm:prSet>
      <dgm:spPr/>
    </dgm:pt>
    <dgm:pt modelId="{A67351C6-4EE1-4C0B-906C-FC42498404BE}" type="pres">
      <dgm:prSet presAssocID="{30935C51-D81C-4346-B5A1-B2A350940CFD}" presName="rootConnector" presStyleLbl="node3" presStyleIdx="0" presStyleCnt="0"/>
      <dgm:spPr/>
    </dgm:pt>
    <dgm:pt modelId="{EDBCBC4F-60DE-43E0-8483-EDCBF7636409}" type="pres">
      <dgm:prSet presAssocID="{30935C51-D81C-4346-B5A1-B2A350940CFD}" presName="hierChild4" presStyleCnt="0"/>
      <dgm:spPr/>
    </dgm:pt>
    <dgm:pt modelId="{043D96AF-D5EE-4D10-9370-C95451CC7F61}" type="pres">
      <dgm:prSet presAssocID="{30935C51-D81C-4346-B5A1-B2A350940CFD}" presName="hierChild5" presStyleCnt="0"/>
      <dgm:spPr/>
    </dgm:pt>
    <dgm:pt modelId="{151DD52B-674B-48F1-8622-BF974C51EE15}" type="pres">
      <dgm:prSet presAssocID="{5C790B30-AE5D-47D9-B6B2-B81843471973}" presName="Name37" presStyleLbl="parChTrans1D3" presStyleIdx="4" presStyleCnt="9"/>
      <dgm:spPr/>
    </dgm:pt>
    <dgm:pt modelId="{E1B80078-B338-4ED4-BD01-5F28897C6E3E}" type="pres">
      <dgm:prSet presAssocID="{18788F1D-E1E7-43F6-86AA-AC588415CB10}" presName="hierRoot2" presStyleCnt="0">
        <dgm:presLayoutVars>
          <dgm:hierBranch val="init"/>
        </dgm:presLayoutVars>
      </dgm:prSet>
      <dgm:spPr/>
    </dgm:pt>
    <dgm:pt modelId="{6E11C377-55FB-44B6-AE17-6AD304A0D1DD}" type="pres">
      <dgm:prSet presAssocID="{18788F1D-E1E7-43F6-86AA-AC588415CB10}" presName="rootComposite" presStyleCnt="0"/>
      <dgm:spPr/>
    </dgm:pt>
    <dgm:pt modelId="{F56E613B-361A-45E4-A684-758F14A87C62}" type="pres">
      <dgm:prSet presAssocID="{18788F1D-E1E7-43F6-86AA-AC588415CB10}" presName="rootText" presStyleLbl="node1" presStyleIdx="6" presStyleCnt="11" custScaleX="175957" custScaleY="152661">
        <dgm:presLayoutVars>
          <dgm:chMax/>
          <dgm:chPref val="3"/>
        </dgm:presLayoutVars>
      </dgm:prSet>
      <dgm:spPr/>
    </dgm:pt>
    <dgm:pt modelId="{B99B4DDD-EB8B-4169-ACC3-A0B97FA0578D}" type="pres">
      <dgm:prSet presAssocID="{18788F1D-E1E7-43F6-86AA-AC588415CB10}" presName="titleText2" presStyleLbl="fgAcc1" presStyleIdx="6" presStyleCnt="11" custLinFactNeighborX="39676" custLinFactNeighborY="78226">
        <dgm:presLayoutVars>
          <dgm:chMax val="0"/>
          <dgm:chPref val="0"/>
        </dgm:presLayoutVars>
      </dgm:prSet>
      <dgm:spPr/>
    </dgm:pt>
    <dgm:pt modelId="{52EAF984-BADA-46B3-9E2F-9117863A3239}" type="pres">
      <dgm:prSet presAssocID="{18788F1D-E1E7-43F6-86AA-AC588415CB10}" presName="rootConnector" presStyleLbl="node3" presStyleIdx="0" presStyleCnt="0"/>
      <dgm:spPr/>
    </dgm:pt>
    <dgm:pt modelId="{5AED9DCB-6A36-4706-9362-9DF0E852CAA7}" type="pres">
      <dgm:prSet presAssocID="{18788F1D-E1E7-43F6-86AA-AC588415CB10}" presName="hierChild4" presStyleCnt="0"/>
      <dgm:spPr/>
    </dgm:pt>
    <dgm:pt modelId="{C8EE7231-EAC7-416E-82B8-1C5E5A6F95D1}" type="pres">
      <dgm:prSet presAssocID="{18788F1D-E1E7-43F6-86AA-AC588415CB10}" presName="hierChild5" presStyleCnt="0"/>
      <dgm:spPr/>
    </dgm:pt>
    <dgm:pt modelId="{96EB627B-884F-487B-8A66-BCD33E37CEAD}" type="pres">
      <dgm:prSet presAssocID="{CB71EB4C-0360-4C89-B8A9-4D53D7D5300F}" presName="Name37" presStyleLbl="parChTrans1D3" presStyleIdx="5" presStyleCnt="9"/>
      <dgm:spPr/>
    </dgm:pt>
    <dgm:pt modelId="{76BEF56C-327C-498B-A8E5-F175C9421FB7}" type="pres">
      <dgm:prSet presAssocID="{39AC6CB5-9757-45C8-8276-5EF8302F022B}" presName="hierRoot2" presStyleCnt="0">
        <dgm:presLayoutVars>
          <dgm:hierBranch val="init"/>
        </dgm:presLayoutVars>
      </dgm:prSet>
      <dgm:spPr/>
    </dgm:pt>
    <dgm:pt modelId="{5346DCC8-A4E9-463F-8397-826A001A8A6E}" type="pres">
      <dgm:prSet presAssocID="{39AC6CB5-9757-45C8-8276-5EF8302F022B}" presName="rootComposite" presStyleCnt="0"/>
      <dgm:spPr/>
    </dgm:pt>
    <dgm:pt modelId="{6F02D710-B356-4FC3-A438-3ED8090CB300}" type="pres">
      <dgm:prSet presAssocID="{39AC6CB5-9757-45C8-8276-5EF8302F022B}" presName="rootText" presStyleLbl="node1" presStyleIdx="7" presStyleCnt="11" custScaleX="119282" custScaleY="152661">
        <dgm:presLayoutVars>
          <dgm:chMax/>
          <dgm:chPref val="3"/>
        </dgm:presLayoutVars>
      </dgm:prSet>
      <dgm:spPr/>
    </dgm:pt>
    <dgm:pt modelId="{7A7676D7-2858-409D-9E67-D74DF08D6418}" type="pres">
      <dgm:prSet presAssocID="{39AC6CB5-9757-45C8-8276-5EF8302F022B}" presName="titleText2" presStyleLbl="fgAcc1" presStyleIdx="7" presStyleCnt="11" custLinFactNeighborX="2560" custLinFactNeighborY="91575">
        <dgm:presLayoutVars>
          <dgm:chMax val="0"/>
          <dgm:chPref val="0"/>
        </dgm:presLayoutVars>
      </dgm:prSet>
      <dgm:spPr/>
    </dgm:pt>
    <dgm:pt modelId="{5E5320AD-B9FC-43D7-8E93-1A5770836734}" type="pres">
      <dgm:prSet presAssocID="{39AC6CB5-9757-45C8-8276-5EF8302F022B}" presName="rootConnector" presStyleLbl="node3" presStyleIdx="0" presStyleCnt="0"/>
      <dgm:spPr/>
    </dgm:pt>
    <dgm:pt modelId="{88471A3C-010B-48D1-ACC3-4B3E7CB13CB7}" type="pres">
      <dgm:prSet presAssocID="{39AC6CB5-9757-45C8-8276-5EF8302F022B}" presName="hierChild4" presStyleCnt="0"/>
      <dgm:spPr/>
    </dgm:pt>
    <dgm:pt modelId="{06276F21-AFC0-4EFB-BA9E-995159E5EB39}" type="pres">
      <dgm:prSet presAssocID="{39AC6CB5-9757-45C8-8276-5EF8302F022B}" presName="hierChild5" presStyleCnt="0"/>
      <dgm:spPr/>
    </dgm:pt>
    <dgm:pt modelId="{9819E76A-7049-49C2-8EAB-2397A6C80D50}" type="pres">
      <dgm:prSet presAssocID="{4F8C9A58-AB2D-4F4C-855F-ECC361ADCAF8}" presName="Name37" presStyleLbl="parChTrans1D3" presStyleIdx="6" presStyleCnt="9"/>
      <dgm:spPr/>
    </dgm:pt>
    <dgm:pt modelId="{0F6EC447-6C16-44DC-B4B4-ED8C086BC5CA}" type="pres">
      <dgm:prSet presAssocID="{0E29B2B4-598B-4DB2-B9FC-62BDB6CD74BC}" presName="hierRoot2" presStyleCnt="0">
        <dgm:presLayoutVars>
          <dgm:hierBranch val="init"/>
        </dgm:presLayoutVars>
      </dgm:prSet>
      <dgm:spPr/>
    </dgm:pt>
    <dgm:pt modelId="{BC154A63-C4DE-460C-915C-55A75EDD0785}" type="pres">
      <dgm:prSet presAssocID="{0E29B2B4-598B-4DB2-B9FC-62BDB6CD74BC}" presName="rootComposite" presStyleCnt="0"/>
      <dgm:spPr/>
    </dgm:pt>
    <dgm:pt modelId="{C2EF92B0-2398-4231-A4CC-200D9F8158F3}" type="pres">
      <dgm:prSet presAssocID="{0E29B2B4-598B-4DB2-B9FC-62BDB6CD74BC}" presName="rootText" presStyleLbl="node1" presStyleIdx="8" presStyleCnt="11" custScaleX="155333" custScaleY="152661">
        <dgm:presLayoutVars>
          <dgm:chMax/>
          <dgm:chPref val="3"/>
        </dgm:presLayoutVars>
      </dgm:prSet>
      <dgm:spPr/>
    </dgm:pt>
    <dgm:pt modelId="{D875E102-8F61-42F3-A18B-5EB985042D80}" type="pres">
      <dgm:prSet presAssocID="{0E29B2B4-598B-4DB2-B9FC-62BDB6CD74BC}" presName="titleText2" presStyleLbl="fgAcc1" presStyleIdx="8" presStyleCnt="11" custLinFactNeighborY="91575">
        <dgm:presLayoutVars>
          <dgm:chMax val="0"/>
          <dgm:chPref val="0"/>
        </dgm:presLayoutVars>
      </dgm:prSet>
      <dgm:spPr/>
    </dgm:pt>
    <dgm:pt modelId="{4F4ECED3-7425-4FD6-A105-24B0E0FC511F}" type="pres">
      <dgm:prSet presAssocID="{0E29B2B4-598B-4DB2-B9FC-62BDB6CD74BC}" presName="rootConnector" presStyleLbl="node3" presStyleIdx="0" presStyleCnt="0"/>
      <dgm:spPr/>
    </dgm:pt>
    <dgm:pt modelId="{D4FB94B5-A7AC-4581-B653-2D3928882F77}" type="pres">
      <dgm:prSet presAssocID="{0E29B2B4-598B-4DB2-B9FC-62BDB6CD74BC}" presName="hierChild4" presStyleCnt="0"/>
      <dgm:spPr/>
    </dgm:pt>
    <dgm:pt modelId="{65F97D62-4FE1-4D0F-8FF9-7D18F47F4211}" type="pres">
      <dgm:prSet presAssocID="{0E29B2B4-598B-4DB2-B9FC-62BDB6CD74BC}" presName="hierChild5" presStyleCnt="0"/>
      <dgm:spPr/>
    </dgm:pt>
    <dgm:pt modelId="{EB6A7BC8-A6CA-4B82-9DED-F8BF210F9E31}" type="pres">
      <dgm:prSet presAssocID="{CF7A9B97-3A79-4D31-B7FB-8A55043E6502}" presName="Name37" presStyleLbl="parChTrans1D3" presStyleIdx="7" presStyleCnt="9"/>
      <dgm:spPr/>
    </dgm:pt>
    <dgm:pt modelId="{86B9E753-8AB3-48E0-8FB7-7B026404745F}" type="pres">
      <dgm:prSet presAssocID="{285F28EE-DA11-4D8F-9D05-C17D466E9B45}" presName="hierRoot2" presStyleCnt="0">
        <dgm:presLayoutVars>
          <dgm:hierBranch val="init"/>
        </dgm:presLayoutVars>
      </dgm:prSet>
      <dgm:spPr/>
    </dgm:pt>
    <dgm:pt modelId="{D44BC4F6-B942-49A0-B798-52BB36EFEF2B}" type="pres">
      <dgm:prSet presAssocID="{285F28EE-DA11-4D8F-9D05-C17D466E9B45}" presName="rootComposite" presStyleCnt="0"/>
      <dgm:spPr/>
    </dgm:pt>
    <dgm:pt modelId="{03F8A901-4E91-4D46-8237-35D10F8DC027}" type="pres">
      <dgm:prSet presAssocID="{285F28EE-DA11-4D8F-9D05-C17D466E9B45}" presName="rootText" presStyleLbl="node1" presStyleIdx="9" presStyleCnt="11" custScaleY="152661">
        <dgm:presLayoutVars>
          <dgm:chMax/>
          <dgm:chPref val="3"/>
        </dgm:presLayoutVars>
      </dgm:prSet>
      <dgm:spPr/>
    </dgm:pt>
    <dgm:pt modelId="{ABFA7E35-4EFA-4D2F-B6DE-CB35E17F3F42}" type="pres">
      <dgm:prSet presAssocID="{285F28EE-DA11-4D8F-9D05-C17D466E9B45}" presName="titleText2" presStyleLbl="fgAcc1" presStyleIdx="9" presStyleCnt="11" custLinFactNeighborY="91575">
        <dgm:presLayoutVars>
          <dgm:chMax val="0"/>
          <dgm:chPref val="0"/>
        </dgm:presLayoutVars>
      </dgm:prSet>
      <dgm:spPr/>
    </dgm:pt>
    <dgm:pt modelId="{7C96E6CB-8C6F-46B8-B63C-3628A02B085D}" type="pres">
      <dgm:prSet presAssocID="{285F28EE-DA11-4D8F-9D05-C17D466E9B45}" presName="rootConnector" presStyleLbl="node3" presStyleIdx="0" presStyleCnt="0"/>
      <dgm:spPr/>
    </dgm:pt>
    <dgm:pt modelId="{51CFE597-8A01-4ED4-85BF-460212FF0A57}" type="pres">
      <dgm:prSet presAssocID="{285F28EE-DA11-4D8F-9D05-C17D466E9B45}" presName="hierChild4" presStyleCnt="0"/>
      <dgm:spPr/>
    </dgm:pt>
    <dgm:pt modelId="{A64CD25A-6E47-44EC-AF66-C5FF9651BA87}" type="pres">
      <dgm:prSet presAssocID="{285F28EE-DA11-4D8F-9D05-C17D466E9B45}" presName="hierChild5" presStyleCnt="0"/>
      <dgm:spPr/>
    </dgm:pt>
    <dgm:pt modelId="{C8694088-B82C-400C-870B-8FE4CFDE6FCD}" type="pres">
      <dgm:prSet presAssocID="{8948F739-E78D-4B6E-9A66-2B7B23DB7D3B}" presName="Name37" presStyleLbl="parChTrans1D3" presStyleIdx="8" presStyleCnt="9"/>
      <dgm:spPr/>
    </dgm:pt>
    <dgm:pt modelId="{1FDB63BE-875A-4975-9A47-5CB1A062DB93}" type="pres">
      <dgm:prSet presAssocID="{25054C4B-18CC-41D5-9CD4-29789B2DD049}" presName="hierRoot2" presStyleCnt="0">
        <dgm:presLayoutVars>
          <dgm:hierBranch val="init"/>
        </dgm:presLayoutVars>
      </dgm:prSet>
      <dgm:spPr/>
    </dgm:pt>
    <dgm:pt modelId="{D9FD6110-8067-46D2-8CC1-0F1CBE9CA0BD}" type="pres">
      <dgm:prSet presAssocID="{25054C4B-18CC-41D5-9CD4-29789B2DD049}" presName="rootComposite" presStyleCnt="0"/>
      <dgm:spPr/>
    </dgm:pt>
    <dgm:pt modelId="{E34ADFC5-93BD-472E-A005-1D32E7994FF9}" type="pres">
      <dgm:prSet presAssocID="{25054C4B-18CC-41D5-9CD4-29789B2DD049}" presName="rootText" presStyleLbl="node1" presStyleIdx="10" presStyleCnt="11" custScaleY="152661">
        <dgm:presLayoutVars>
          <dgm:chMax/>
          <dgm:chPref val="3"/>
        </dgm:presLayoutVars>
      </dgm:prSet>
      <dgm:spPr/>
    </dgm:pt>
    <dgm:pt modelId="{4618CD30-595D-4EAC-83B7-A598154B36F4}" type="pres">
      <dgm:prSet presAssocID="{25054C4B-18CC-41D5-9CD4-29789B2DD049}" presName="titleText2" presStyleLbl="fgAcc1" presStyleIdx="10" presStyleCnt="11" custLinFactNeighborY="91575">
        <dgm:presLayoutVars>
          <dgm:chMax val="0"/>
          <dgm:chPref val="0"/>
        </dgm:presLayoutVars>
      </dgm:prSet>
      <dgm:spPr/>
    </dgm:pt>
    <dgm:pt modelId="{1BF78DF5-76BA-426E-9887-A87BAE7F8881}" type="pres">
      <dgm:prSet presAssocID="{25054C4B-18CC-41D5-9CD4-29789B2DD049}" presName="rootConnector" presStyleLbl="node3" presStyleIdx="0" presStyleCnt="0"/>
      <dgm:spPr/>
    </dgm:pt>
    <dgm:pt modelId="{DB34D02B-3B63-4859-9C97-E42D9FE23A9E}" type="pres">
      <dgm:prSet presAssocID="{25054C4B-18CC-41D5-9CD4-29789B2DD049}" presName="hierChild4" presStyleCnt="0"/>
      <dgm:spPr/>
    </dgm:pt>
    <dgm:pt modelId="{DEB60F6A-576F-4D13-A202-EEEA578139F8}" type="pres">
      <dgm:prSet presAssocID="{25054C4B-18CC-41D5-9CD4-29789B2DD049}" presName="hierChild5" presStyleCnt="0"/>
      <dgm:spPr/>
    </dgm:pt>
    <dgm:pt modelId="{1E9D1844-6E59-4332-8C38-DC73F09E3523}" type="pres">
      <dgm:prSet presAssocID="{6FBCD28F-EAE4-4EEC-BE50-A1E77427E76A}" presName="hierChild5" presStyleCnt="0"/>
      <dgm:spPr/>
    </dgm:pt>
    <dgm:pt modelId="{F88F57CD-57EB-4FA5-85C5-1D679EC7CE25}" type="pres">
      <dgm:prSet presAssocID="{461C9FDE-7043-4D47-BA1D-E4425F859809}" presName="hierChild3" presStyleCnt="0"/>
      <dgm:spPr/>
    </dgm:pt>
    <dgm:pt modelId="{23B39806-66C6-44C3-A1F7-E9ABCE49017E}" type="pres">
      <dgm:prSet presAssocID="{4A433635-10E2-42BD-928A-06BF07237D68}" presName="Name96" presStyleLbl="parChTrans1D2" presStyleIdx="2" presStyleCnt="4"/>
      <dgm:spPr/>
    </dgm:pt>
    <dgm:pt modelId="{20E9C0DD-7DA6-41AE-91E2-A1BB3036CD90}" type="pres">
      <dgm:prSet presAssocID="{8C029D33-B195-42DE-B9E9-3F3C93D3AFEA}" presName="hierRoot3" presStyleCnt="0">
        <dgm:presLayoutVars>
          <dgm:hierBranch val="init"/>
        </dgm:presLayoutVars>
      </dgm:prSet>
      <dgm:spPr/>
    </dgm:pt>
    <dgm:pt modelId="{AACAFCCA-7210-4537-8FCD-158B9AE5E1F7}" type="pres">
      <dgm:prSet presAssocID="{8C029D33-B195-42DE-B9E9-3F3C93D3AFEA}" presName="rootComposite3" presStyleCnt="0"/>
      <dgm:spPr/>
    </dgm:pt>
    <dgm:pt modelId="{9CE332DC-4F40-4723-AD60-80188D786072}" type="pres">
      <dgm:prSet presAssocID="{8C029D33-B195-42DE-B9E9-3F3C93D3AFEA}" presName="rootText3" presStyleLbl="asst1" presStyleIdx="0" presStyleCnt="2" custScaleX="188716" custLinFactNeighborX="-61050" custLinFactNeighborY="-37821">
        <dgm:presLayoutVars>
          <dgm:chPref val="3"/>
        </dgm:presLayoutVars>
      </dgm:prSet>
      <dgm:spPr/>
    </dgm:pt>
    <dgm:pt modelId="{35314282-67D8-4947-AA73-AAD95E1498ED}" type="pres">
      <dgm:prSet presAssocID="{8C029D33-B195-42DE-B9E9-3F3C93D3AFEA}" presName="titleText3" presStyleLbl="fgAcc2" presStyleIdx="0" presStyleCnt="2" custLinFactNeighborX="-19197" custLinFactNeighborY="-86766">
        <dgm:presLayoutVars>
          <dgm:chMax val="0"/>
          <dgm:chPref val="0"/>
        </dgm:presLayoutVars>
      </dgm:prSet>
      <dgm:spPr/>
    </dgm:pt>
    <dgm:pt modelId="{39953445-EA24-4996-9830-6923113B1D99}" type="pres">
      <dgm:prSet presAssocID="{8C029D33-B195-42DE-B9E9-3F3C93D3AFEA}" presName="rootConnector3" presStyleLbl="asst1" presStyleIdx="0" presStyleCnt="2"/>
      <dgm:spPr/>
    </dgm:pt>
    <dgm:pt modelId="{88BB036A-8F60-40A9-8B4E-6A86102361FD}" type="pres">
      <dgm:prSet presAssocID="{8C029D33-B195-42DE-B9E9-3F3C93D3AFEA}" presName="hierChild6" presStyleCnt="0"/>
      <dgm:spPr/>
    </dgm:pt>
    <dgm:pt modelId="{AABD6EDB-61A5-4A1B-8749-DB40F33CB662}" type="pres">
      <dgm:prSet presAssocID="{8C029D33-B195-42DE-B9E9-3F3C93D3AFEA}" presName="hierChild7" presStyleCnt="0"/>
      <dgm:spPr/>
    </dgm:pt>
    <dgm:pt modelId="{B21178DB-4E2B-4B77-AFE8-3B8CC2045CF9}" type="pres">
      <dgm:prSet presAssocID="{F350BC22-B01D-4E67-A234-EB51A0325058}" presName="Name96" presStyleLbl="parChTrans1D2" presStyleIdx="3" presStyleCnt="4"/>
      <dgm:spPr/>
    </dgm:pt>
    <dgm:pt modelId="{DEFE50A8-7C17-4BA0-973A-56184853A673}" type="pres">
      <dgm:prSet presAssocID="{81475EA8-E1E7-49D8-BF5E-2D65B7F665CC}" presName="hierRoot3" presStyleCnt="0">
        <dgm:presLayoutVars>
          <dgm:hierBranch val="init"/>
        </dgm:presLayoutVars>
      </dgm:prSet>
      <dgm:spPr/>
    </dgm:pt>
    <dgm:pt modelId="{833910A8-EE66-4F17-9815-7FC49CEBABCD}" type="pres">
      <dgm:prSet presAssocID="{81475EA8-E1E7-49D8-BF5E-2D65B7F665CC}" presName="rootComposite3" presStyleCnt="0"/>
      <dgm:spPr/>
    </dgm:pt>
    <dgm:pt modelId="{0AABC31C-BC98-4688-BFE4-01004404BD54}" type="pres">
      <dgm:prSet presAssocID="{81475EA8-E1E7-49D8-BF5E-2D65B7F665CC}" presName="rootText3" presStyleLbl="asst1" presStyleIdx="1" presStyleCnt="2" custScaleX="139791" custLinFactNeighborX="79480" custLinFactNeighborY="-37821">
        <dgm:presLayoutVars>
          <dgm:chPref val="3"/>
        </dgm:presLayoutVars>
      </dgm:prSet>
      <dgm:spPr/>
    </dgm:pt>
    <dgm:pt modelId="{1B27A41D-9DCB-4CB5-8056-97B76818CCCD}" type="pres">
      <dgm:prSet presAssocID="{81475EA8-E1E7-49D8-BF5E-2D65B7F665CC}" presName="titleText3" presStyleLbl="fgAcc2" presStyleIdx="1" presStyleCnt="2" custLinFactX="15189" custLinFactY="-115" custLinFactNeighborX="100000" custLinFactNeighborY="-100000">
        <dgm:presLayoutVars>
          <dgm:chMax val="0"/>
          <dgm:chPref val="0"/>
        </dgm:presLayoutVars>
      </dgm:prSet>
      <dgm:spPr/>
    </dgm:pt>
    <dgm:pt modelId="{754DFEA2-8C52-4F60-945E-55976652CED8}" type="pres">
      <dgm:prSet presAssocID="{81475EA8-E1E7-49D8-BF5E-2D65B7F665CC}" presName="rootConnector3" presStyleLbl="asst1" presStyleIdx="1" presStyleCnt="2"/>
      <dgm:spPr/>
    </dgm:pt>
    <dgm:pt modelId="{EF881EC2-004D-4FA5-BDB2-75A18054AF8C}" type="pres">
      <dgm:prSet presAssocID="{81475EA8-E1E7-49D8-BF5E-2D65B7F665CC}" presName="hierChild6" presStyleCnt="0"/>
      <dgm:spPr/>
    </dgm:pt>
    <dgm:pt modelId="{E9B46B4F-5F7C-45AE-952C-47391D9FC6AC}" type="pres">
      <dgm:prSet presAssocID="{81475EA8-E1E7-49D8-BF5E-2D65B7F665CC}" presName="hierChild7" presStyleCnt="0"/>
      <dgm:spPr/>
    </dgm:pt>
  </dgm:ptLst>
  <dgm:cxnLst>
    <dgm:cxn modelId="{57AFD004-1536-4D1B-B119-55030890A889}" type="presOf" srcId="{461C9FDE-7043-4D47-BA1D-E4425F859809}" destId="{D27B6E21-5994-4F7D-BFA8-7F08A9E52910}" srcOrd="0" destOrd="0" presId="urn:microsoft.com/office/officeart/2008/layout/NameandTitleOrganizationalChart"/>
    <dgm:cxn modelId="{88A8A005-535A-46F4-9553-1C9160AF7A13}" type="presOf" srcId="{6FBCD28F-EAE4-4EEC-BE50-A1E77427E76A}" destId="{7CC6F499-77AC-45A1-BD1E-4279CBF2A845}" srcOrd="1" destOrd="0" presId="urn:microsoft.com/office/officeart/2008/layout/NameandTitleOrganizationalChart"/>
    <dgm:cxn modelId="{4F613107-A39D-4E3D-AEB8-8A0378DFB3A4}" type="presOf" srcId="{39AC6CB5-9757-45C8-8276-5EF8302F022B}" destId="{5E5320AD-B9FC-43D7-8E93-1A5770836734}" srcOrd="1" destOrd="0" presId="urn:microsoft.com/office/officeart/2008/layout/NameandTitleOrganizationalChart"/>
    <dgm:cxn modelId="{6C35E607-399E-4CB8-A7D4-B5749B13418B}" srcId="{19DD8437-4331-4BA2-B9D9-AC8E91D9DB29}" destId="{461C9FDE-7043-4D47-BA1D-E4425F859809}" srcOrd="0" destOrd="0" parTransId="{23082A93-E2F7-49A2-A782-872342CF38D6}" sibTransId="{107D9443-5647-430C-AFA9-A81454F5DC07}"/>
    <dgm:cxn modelId="{51C07308-BBEF-468A-946E-4CF1D76F4E47}" type="presOf" srcId="{5C790B30-AE5D-47D9-B6B2-B81843471973}" destId="{151DD52B-674B-48F1-8622-BF974C51EE15}" srcOrd="0" destOrd="0" presId="urn:microsoft.com/office/officeart/2008/layout/NameandTitleOrganizationalChart"/>
    <dgm:cxn modelId="{2C37BC09-4CAD-4CED-8E03-1AE04C96694F}" type="presOf" srcId="{03A19A4B-D369-4C61-969A-EB53BC2AC344}" destId="{0B646F02-0B7A-4670-9AD4-C210227CF7AC}" srcOrd="0" destOrd="0" presId="urn:microsoft.com/office/officeart/2008/layout/NameandTitleOrganizationalChart"/>
    <dgm:cxn modelId="{25A91B0A-FC40-40B6-BD42-89042AEB80B3}" type="presOf" srcId="{25054C4B-18CC-41D5-9CD4-29789B2DD049}" destId="{E34ADFC5-93BD-472E-A005-1D32E7994FF9}" srcOrd="0" destOrd="0" presId="urn:microsoft.com/office/officeart/2008/layout/NameandTitleOrganizationalChart"/>
    <dgm:cxn modelId="{13C64C0A-327E-49E6-84A2-EF0A014115A4}" type="presOf" srcId="{81475EA8-E1E7-49D8-BF5E-2D65B7F665CC}" destId="{0AABC31C-BC98-4688-BFE4-01004404BD54}" srcOrd="0" destOrd="0" presId="urn:microsoft.com/office/officeart/2008/layout/NameandTitleOrganizationalChart"/>
    <dgm:cxn modelId="{1344BC0A-CD60-4BA0-A529-C68223C85569}" type="presOf" srcId="{6FBCD28F-EAE4-4EEC-BE50-A1E77427E76A}" destId="{F51595A3-C665-40BC-9038-0F3ABBB0087D}" srcOrd="0" destOrd="0" presId="urn:microsoft.com/office/officeart/2008/layout/NameandTitleOrganizationalChart"/>
    <dgm:cxn modelId="{63C4E20A-01DA-413E-8079-B4EB8BC13BE9}" type="presOf" srcId="{285F28EE-DA11-4D8F-9D05-C17D466E9B45}" destId="{7C96E6CB-8C6F-46B8-B63C-3628A02B085D}" srcOrd="1" destOrd="0" presId="urn:microsoft.com/office/officeart/2008/layout/NameandTitleOrganizationalChart"/>
    <dgm:cxn modelId="{A11BE30C-6958-4613-BBD5-4FC0749B3B69}" type="presOf" srcId="{3FF51B7F-C4EA-4A00-81BD-2AB369DDE969}" destId="{8F9F0B4A-3429-40C7-B586-2E68D38E6882}" srcOrd="0" destOrd="0" presId="urn:microsoft.com/office/officeart/2008/layout/NameandTitleOrganizationalChart"/>
    <dgm:cxn modelId="{167E0B13-5427-476C-A149-B0050E32E0FF}" type="presOf" srcId="{32C253B2-B952-43A1-A76D-197DE2ED0FC6}" destId="{9C65FC49-873D-400F-9DE8-3A0C1D89414A}" srcOrd="0" destOrd="0" presId="urn:microsoft.com/office/officeart/2008/layout/NameandTitleOrganizationalChart"/>
    <dgm:cxn modelId="{6762BC19-F840-4C58-8E88-A9A37F7D6180}" srcId="{6FBCD28F-EAE4-4EEC-BE50-A1E77427E76A}" destId="{30935C51-D81C-4346-B5A1-B2A350940CFD}" srcOrd="2" destOrd="0" parTransId="{FDE952E6-2123-495F-93C1-57D361B16846}" sibTransId="{A1F59233-8FCF-44AB-B85F-0A50E8CDC173}"/>
    <dgm:cxn modelId="{BD007F1C-7257-4A69-ADB4-8030B263FE88}" type="presOf" srcId="{03A19A4B-D369-4C61-969A-EB53BC2AC344}" destId="{D82CC185-88F2-417C-9B01-4EFE304F31A0}" srcOrd="1" destOrd="0" presId="urn:microsoft.com/office/officeart/2008/layout/NameandTitleOrganizationalChart"/>
    <dgm:cxn modelId="{48F1C625-37D7-4BC0-8CD2-7AE4F7608AEA}" type="presOf" srcId="{E97618EF-2B9D-4A7A-B8C8-FB2310C73E06}" destId="{F335E10E-0A9E-45FC-9C3A-33E4314B064F}" srcOrd="0" destOrd="0" presId="urn:microsoft.com/office/officeart/2008/layout/NameandTitleOrganizationalChart"/>
    <dgm:cxn modelId="{0D8FC926-A144-4815-9B62-ACAD3946A9CE}" type="presOf" srcId="{293DDDE3-12FC-4892-A78D-8B4C461F591F}" destId="{D875E102-8F61-42F3-A18B-5EB985042D80}" srcOrd="0" destOrd="0" presId="urn:microsoft.com/office/officeart/2008/layout/NameandTitleOrganizationalChart"/>
    <dgm:cxn modelId="{59EAAB2D-C993-497C-9E94-E17EB9558909}" type="presOf" srcId="{6B682872-0894-4DD5-A73C-874ABA13E542}" destId="{35314282-67D8-4947-AA73-AAD95E1498ED}" srcOrd="0" destOrd="0" presId="urn:microsoft.com/office/officeart/2008/layout/NameandTitleOrganizationalChart"/>
    <dgm:cxn modelId="{B56BC92E-71E9-40F2-9D71-233129322553}" type="presOf" srcId="{C03083C9-4781-43E4-BE46-E3DF9BF1B704}" destId="{A295E1D4-6BDA-4FDD-AE63-645D29F97049}" srcOrd="1" destOrd="0" presId="urn:microsoft.com/office/officeart/2008/layout/NameandTitleOrganizationalChart"/>
    <dgm:cxn modelId="{659B5E33-FC14-4A3B-8D8C-6B8EB9A34F97}" type="presOf" srcId="{30935C51-D81C-4346-B5A1-B2A350940CFD}" destId="{A67351C6-4EE1-4C0B-906C-FC42498404BE}" srcOrd="1" destOrd="0" presId="urn:microsoft.com/office/officeart/2008/layout/NameandTitleOrganizationalChart"/>
    <dgm:cxn modelId="{E5507F37-67CC-4249-BBE6-529385E40860}" type="presOf" srcId="{39AC6CB5-9757-45C8-8276-5EF8302F022B}" destId="{6F02D710-B356-4FC3-A438-3ED8090CB300}" srcOrd="0" destOrd="0" presId="urn:microsoft.com/office/officeart/2008/layout/NameandTitleOrganizationalChart"/>
    <dgm:cxn modelId="{36BBD337-D93E-4D44-A58B-F27C8C2845BD}" type="presOf" srcId="{C03083C9-4781-43E4-BE46-E3DF9BF1B704}" destId="{8CB9F447-1FA6-4981-B773-EE2C30A19585}" srcOrd="0" destOrd="0" presId="urn:microsoft.com/office/officeart/2008/layout/NameandTitleOrganizationalChart"/>
    <dgm:cxn modelId="{ADE0763A-DB2B-4741-9C96-B02BE514CFDC}" type="presOf" srcId="{8948F739-E78D-4B6E-9A66-2B7B23DB7D3B}" destId="{C8694088-B82C-400C-870B-8FE4CFDE6FCD}" srcOrd="0" destOrd="0" presId="urn:microsoft.com/office/officeart/2008/layout/NameandTitleOrganizationalChart"/>
    <dgm:cxn modelId="{681D013D-C8B1-4709-A698-4EB3D7DE06FC}" type="presOf" srcId="{8C029D33-B195-42DE-B9E9-3F3C93D3AFEA}" destId="{9CE332DC-4F40-4723-AD60-80188D786072}" srcOrd="0" destOrd="0" presId="urn:microsoft.com/office/officeart/2008/layout/NameandTitleOrganizationalChart"/>
    <dgm:cxn modelId="{7396A15B-1F4A-4C0F-8ADA-A7CE9FD7FA2E}" type="presOf" srcId="{8C029D33-B195-42DE-B9E9-3F3C93D3AFEA}" destId="{39953445-EA24-4996-9830-6923113B1D99}" srcOrd="1" destOrd="0" presId="urn:microsoft.com/office/officeart/2008/layout/NameandTitleOrganizationalChart"/>
    <dgm:cxn modelId="{AF84FD5D-AFDE-41AC-8193-363A5030FC7E}" srcId="{461C9FDE-7043-4D47-BA1D-E4425F859809}" destId="{6372DDC5-24F8-445C-AF7B-A3E6F3684EB6}" srcOrd="2" destOrd="0" parTransId="{2EFB23C4-FDAA-40C1-9B1E-71C7714837DA}" sibTransId="{E388D491-2A3A-4CFE-A6D5-6642B4E2AD01}"/>
    <dgm:cxn modelId="{48E9B45E-52D3-4BB8-901A-53BF876443E1}" type="presOf" srcId="{23B973A4-644F-47A7-9ACB-BF71555D6D2B}" destId="{216ECB01-BD99-4C2C-9797-DABCEC158472}" srcOrd="0" destOrd="0" presId="urn:microsoft.com/office/officeart/2008/layout/NameandTitleOrganizationalChart"/>
    <dgm:cxn modelId="{4DE0D842-184C-41DD-831E-C4A47937E01B}" type="presOf" srcId="{285F28EE-DA11-4D8F-9D05-C17D466E9B45}" destId="{03F8A901-4E91-4D46-8237-35D10F8DC027}" srcOrd="0" destOrd="0" presId="urn:microsoft.com/office/officeart/2008/layout/NameandTitleOrganizationalChart"/>
    <dgm:cxn modelId="{ECDFD043-4578-4B03-A331-3C6050EA521C}" type="presOf" srcId="{18788F1D-E1E7-43F6-86AA-AC588415CB10}" destId="{F56E613B-361A-45E4-A684-758F14A87C62}" srcOrd="0" destOrd="0" presId="urn:microsoft.com/office/officeart/2008/layout/NameandTitleOrganizationalChart"/>
    <dgm:cxn modelId="{47383164-325F-4528-9F5D-157DF0565220}" type="presOf" srcId="{6372DDC5-24F8-445C-AF7B-A3E6F3684EB6}" destId="{625D45A5-302C-4C76-B8ED-BF378C39A221}" srcOrd="1" destOrd="0" presId="urn:microsoft.com/office/officeart/2008/layout/NameandTitleOrganizationalChart"/>
    <dgm:cxn modelId="{424E9564-86BA-4111-9DC6-200B9FA47D4E}" type="presOf" srcId="{107D9443-5647-430C-AFA9-A81454F5DC07}" destId="{030E0AD0-7337-4974-8A22-51576AD4CBC3}" srcOrd="0" destOrd="0" presId="urn:microsoft.com/office/officeart/2008/layout/NameandTitleOrganizationalChart"/>
    <dgm:cxn modelId="{B712DC44-3723-4146-8687-CDDD4C586855}" type="presOf" srcId="{FDE952E6-2123-495F-93C1-57D361B16846}" destId="{09B7A786-0D67-4944-884D-4D38ED537ACF}" srcOrd="0" destOrd="0" presId="urn:microsoft.com/office/officeart/2008/layout/NameandTitleOrganizationalChart"/>
    <dgm:cxn modelId="{4C98DC44-0FFC-4B61-BFE8-11766766FAB1}" srcId="{461C9FDE-7043-4D47-BA1D-E4425F859809}" destId="{8C029D33-B195-42DE-B9E9-3F3C93D3AFEA}" srcOrd="0" destOrd="0" parTransId="{4A433635-10E2-42BD-928A-06BF07237D68}" sibTransId="{6B682872-0894-4DD5-A73C-874ABA13E542}"/>
    <dgm:cxn modelId="{85CCD146-EA35-4B33-A7E1-A5FA4DD356AD}" type="presOf" srcId="{BDEED271-AAFA-40F7-A213-197E5D6A498A}" destId="{81C90CCB-8310-484D-83C0-264A07F5E1D4}" srcOrd="0" destOrd="0" presId="urn:microsoft.com/office/officeart/2008/layout/NameandTitleOrganizationalChart"/>
    <dgm:cxn modelId="{80DC7368-9AF0-4AB8-A545-C4861310D248}" type="presOf" srcId="{F350BC22-B01D-4E67-A234-EB51A0325058}" destId="{B21178DB-4E2B-4B77-AFE8-3B8CC2045CF9}" srcOrd="0" destOrd="0" presId="urn:microsoft.com/office/officeart/2008/layout/NameandTitleOrganizationalChart"/>
    <dgm:cxn modelId="{FDDB5249-5276-4D44-9C17-E663FDEFA456}" type="presOf" srcId="{42DEE6F6-44E0-4B86-8150-973084F55789}" destId="{7A7676D7-2858-409D-9E67-D74DF08D6418}" srcOrd="0" destOrd="0" presId="urn:microsoft.com/office/officeart/2008/layout/NameandTitleOrganizationalChart"/>
    <dgm:cxn modelId="{9AFF8769-90CE-4F3B-9C13-1ED70BEA5D6B}" srcId="{6FBCD28F-EAE4-4EEC-BE50-A1E77427E76A}" destId="{285F28EE-DA11-4D8F-9D05-C17D466E9B45}" srcOrd="6" destOrd="0" parTransId="{CF7A9B97-3A79-4D31-B7FB-8A55043E6502}" sibTransId="{08BC4029-46BF-41A2-8300-7B92BE208E2B}"/>
    <dgm:cxn modelId="{C137444B-102D-4DF4-B6A3-BF622A541ED1}" srcId="{6FBCD28F-EAE4-4EEC-BE50-A1E77427E76A}" destId="{0E29B2B4-598B-4DB2-B9FC-62BDB6CD74BC}" srcOrd="5" destOrd="0" parTransId="{4F8C9A58-AB2D-4F4C-855F-ECC361ADCAF8}" sibTransId="{293DDDE3-12FC-4892-A78D-8B4C461F591F}"/>
    <dgm:cxn modelId="{15D3D74D-D8F3-407F-B769-FBFA83058659}" type="presOf" srcId="{E388D491-2A3A-4CFE-A6D5-6642B4E2AD01}" destId="{EC604FD3-F7F2-48C2-9460-CB634B2AD567}" srcOrd="0" destOrd="0" presId="urn:microsoft.com/office/officeart/2008/layout/NameandTitleOrganizationalChart"/>
    <dgm:cxn modelId="{4311CC72-FBB5-4892-ABCE-98A274330359}" type="presOf" srcId="{CB71EB4C-0360-4C89-B8A9-4D53D7D5300F}" destId="{96EB627B-884F-487B-8A66-BCD33E37CEAD}" srcOrd="0" destOrd="0" presId="urn:microsoft.com/office/officeart/2008/layout/NameandTitleOrganizationalChart"/>
    <dgm:cxn modelId="{6D9EEB58-B7DB-4F4A-9FF7-315E37479CCA}" type="presOf" srcId="{30935C51-D81C-4346-B5A1-B2A350940CFD}" destId="{8181E62B-F4F9-4876-A137-23E8B28C091E}" srcOrd="0" destOrd="0" presId="urn:microsoft.com/office/officeart/2008/layout/NameandTitleOrganizationalChart"/>
    <dgm:cxn modelId="{FBF3E47D-2AA5-4563-BE20-477AF51D6628}" type="presOf" srcId="{25054C4B-18CC-41D5-9CD4-29789B2DD049}" destId="{1BF78DF5-76BA-426E-9887-A87BAE7F8881}" srcOrd="1" destOrd="0" presId="urn:microsoft.com/office/officeart/2008/layout/NameandTitleOrganizationalChart"/>
    <dgm:cxn modelId="{687ECB81-5ECA-4275-84C5-9F33D68B10CD}" type="presOf" srcId="{A1F59233-8FCF-44AB-B85F-0A50E8CDC173}" destId="{F43515AF-9359-4F32-9B10-D736B6B5F84B}" srcOrd="0" destOrd="0" presId="urn:microsoft.com/office/officeart/2008/layout/NameandTitleOrganizationalChart"/>
    <dgm:cxn modelId="{D155B985-876E-4E36-9E4F-C3A3DB362E5A}" srcId="{6FBCD28F-EAE4-4EEC-BE50-A1E77427E76A}" destId="{C03083C9-4781-43E4-BE46-E3DF9BF1B704}" srcOrd="1" destOrd="0" parTransId="{E72F63E3-64F1-419D-89FC-AE58905D3191}" sibTransId="{0964100D-1340-4FAF-AA53-CF086D3258FA}"/>
    <dgm:cxn modelId="{A6C8B588-E26F-4C18-A82A-9F59AA0A20D9}" type="presOf" srcId="{4F8C9A58-AB2D-4F4C-855F-ECC361ADCAF8}" destId="{9819E76A-7049-49C2-8EAB-2397A6C80D50}" srcOrd="0" destOrd="0" presId="urn:microsoft.com/office/officeart/2008/layout/NameandTitleOrganizationalChart"/>
    <dgm:cxn modelId="{92E50D8B-EC4C-4478-923E-CF00E5DCB01F}" type="presOf" srcId="{461C9FDE-7043-4D47-BA1D-E4425F859809}" destId="{7CC60CCF-BEF5-457D-9863-8D80C43B3E38}" srcOrd="1" destOrd="0" presId="urn:microsoft.com/office/officeart/2008/layout/NameandTitleOrganizationalChart"/>
    <dgm:cxn modelId="{8D3A7B9A-EB89-4C87-9B72-8BAB1BA4470E}" type="presOf" srcId="{CDC44B7E-D2A4-4E26-BFA4-CD020B875737}" destId="{1B27A41D-9DCB-4CB5-8056-97B76818CCCD}" srcOrd="0" destOrd="0" presId="urn:microsoft.com/office/officeart/2008/layout/NameandTitleOrganizationalChart"/>
    <dgm:cxn modelId="{E32F58A4-B77D-4BAA-B475-A4D51FD6E3AC}" srcId="{461C9FDE-7043-4D47-BA1D-E4425F859809}" destId="{81475EA8-E1E7-49D8-BF5E-2D65B7F665CC}" srcOrd="1" destOrd="0" parTransId="{F350BC22-B01D-4E67-A234-EB51A0325058}" sibTransId="{CDC44B7E-D2A4-4E26-BFA4-CD020B875737}"/>
    <dgm:cxn modelId="{B89B3AA8-E650-4FCA-99E3-F5B49C6B18F8}" srcId="{6372DDC5-24F8-445C-AF7B-A3E6F3684EB6}" destId="{E97618EF-2B9D-4A7A-B8C8-FB2310C73E06}" srcOrd="0" destOrd="0" parTransId="{0F8B7B27-BDD3-4CCD-A60D-8EF345205450}" sibTransId="{23B973A4-644F-47A7-9ACB-BF71555D6D2B}"/>
    <dgm:cxn modelId="{DFD111B0-79CF-430E-98B5-ADAD07C1DF4B}" type="presOf" srcId="{1BD7050C-7ADF-460D-AB56-7F37E98C0088}" destId="{A74E158D-D0EB-41B5-A365-8C2D15B36C5B}" srcOrd="0" destOrd="0" presId="urn:microsoft.com/office/officeart/2008/layout/NameandTitleOrganizationalChart"/>
    <dgm:cxn modelId="{C07119B2-5B04-459C-8B12-222B79F8C558}" type="presOf" srcId="{E72F63E3-64F1-419D-89FC-AE58905D3191}" destId="{41DA8A7B-C7D6-4F57-A4BA-9E8496DABDC7}" srcOrd="0" destOrd="0" presId="urn:microsoft.com/office/officeart/2008/layout/NameandTitleOrganizationalChart"/>
    <dgm:cxn modelId="{AE83C3B4-AF06-494F-AB18-5D51488371BF}" srcId="{6FBCD28F-EAE4-4EEC-BE50-A1E77427E76A}" destId="{03A19A4B-D369-4C61-969A-EB53BC2AC344}" srcOrd="0" destOrd="0" parTransId="{3FF51B7F-C4EA-4A00-81BD-2AB369DDE969}" sibTransId="{32C253B2-B952-43A1-A76D-197DE2ED0FC6}"/>
    <dgm:cxn modelId="{AFE13AB8-B22E-4F5A-8405-580EEF3CEE87}" type="presOf" srcId="{19DD8437-4331-4BA2-B9D9-AC8E91D9DB29}" destId="{5184CEAC-E5CE-431D-AB26-4EAF0DDF0CCF}" srcOrd="0" destOrd="0" presId="urn:microsoft.com/office/officeart/2008/layout/NameandTitleOrganizationalChart"/>
    <dgm:cxn modelId="{7418D0BA-03B4-43F5-9B4E-B5BBFDE3DC9F}" type="presOf" srcId="{CF7A9B97-3A79-4D31-B7FB-8A55043E6502}" destId="{EB6A7BC8-A6CA-4B82-9DED-F8BF210F9E31}" srcOrd="0" destOrd="0" presId="urn:microsoft.com/office/officeart/2008/layout/NameandTitleOrganizationalChart"/>
    <dgm:cxn modelId="{AB0D85BB-8B05-4D74-BBE5-C23C619FB84C}" srcId="{461C9FDE-7043-4D47-BA1D-E4425F859809}" destId="{6FBCD28F-EAE4-4EEC-BE50-A1E77427E76A}" srcOrd="3" destOrd="0" parTransId="{BDEED271-AAFA-40F7-A213-197E5D6A498A}" sibTransId="{1BD7050C-7ADF-460D-AB56-7F37E98C0088}"/>
    <dgm:cxn modelId="{6D8C03BF-E42F-4DF8-90F3-7B59B51EC446}" type="presOf" srcId="{E97618EF-2B9D-4A7A-B8C8-FB2310C73E06}" destId="{7D0CA656-2CB2-40B2-A6D2-CA3663A52740}" srcOrd="1" destOrd="0" presId="urn:microsoft.com/office/officeart/2008/layout/NameandTitleOrganizationalChart"/>
    <dgm:cxn modelId="{D26442C9-A564-4BE0-84ED-1BA866281C61}" type="presOf" srcId="{CCB41FF5-F638-4D2A-8BF9-AFE582D103B6}" destId="{B99B4DDD-EB8B-4169-ACC3-A0B97FA0578D}" srcOrd="0" destOrd="0" presId="urn:microsoft.com/office/officeart/2008/layout/NameandTitleOrganizationalChart"/>
    <dgm:cxn modelId="{87B2A2CE-14DB-426F-BD46-12354A7A73BD}" srcId="{6FBCD28F-EAE4-4EEC-BE50-A1E77427E76A}" destId="{25054C4B-18CC-41D5-9CD4-29789B2DD049}" srcOrd="7" destOrd="0" parTransId="{8948F739-E78D-4B6E-9A66-2B7B23DB7D3B}" sibTransId="{EE1484D0-A1A6-4018-8B0A-954EC8815B02}"/>
    <dgm:cxn modelId="{829726D2-8FE9-4EBF-9D47-3BA4D3B8479A}" type="presOf" srcId="{0F8B7B27-BDD3-4CCD-A60D-8EF345205450}" destId="{56F4756C-3070-488C-8A45-5BCFB1254D26}" srcOrd="0" destOrd="0" presId="urn:microsoft.com/office/officeart/2008/layout/NameandTitleOrganizationalChart"/>
    <dgm:cxn modelId="{DA88D0D2-FF0E-4295-BDA4-B594B820F602}" type="presOf" srcId="{08BC4029-46BF-41A2-8300-7B92BE208E2B}" destId="{ABFA7E35-4EFA-4D2F-B6DE-CB35E17F3F42}" srcOrd="0" destOrd="0" presId="urn:microsoft.com/office/officeart/2008/layout/NameandTitleOrganizationalChart"/>
    <dgm:cxn modelId="{DC800FD8-51BF-41D8-AE87-C438D10ACDF0}" srcId="{6FBCD28F-EAE4-4EEC-BE50-A1E77427E76A}" destId="{18788F1D-E1E7-43F6-86AA-AC588415CB10}" srcOrd="3" destOrd="0" parTransId="{5C790B30-AE5D-47D9-B6B2-B81843471973}" sibTransId="{CCB41FF5-F638-4D2A-8BF9-AFE582D103B6}"/>
    <dgm:cxn modelId="{563425DC-AEBD-451F-96BA-B9E414FE0ACC}" type="presOf" srcId="{EE1484D0-A1A6-4018-8B0A-954EC8815B02}" destId="{4618CD30-595D-4EAC-83B7-A598154B36F4}" srcOrd="0" destOrd="0" presId="urn:microsoft.com/office/officeart/2008/layout/NameandTitleOrganizationalChart"/>
    <dgm:cxn modelId="{4A51FCE1-5EE3-44AE-A081-3FB17B1ABEE5}" type="presOf" srcId="{2EFB23C4-FDAA-40C1-9B1E-71C7714837DA}" destId="{B75E8BE2-9DB7-46B3-BFC7-90DAF7F38357}" srcOrd="0" destOrd="0" presId="urn:microsoft.com/office/officeart/2008/layout/NameandTitleOrganizationalChart"/>
    <dgm:cxn modelId="{74A7DFE3-AF6F-4A5D-A028-CDEFF5739638}" type="presOf" srcId="{0E29B2B4-598B-4DB2-B9FC-62BDB6CD74BC}" destId="{C2EF92B0-2398-4231-A4CC-200D9F8158F3}" srcOrd="0" destOrd="0" presId="urn:microsoft.com/office/officeart/2008/layout/NameandTitleOrganizationalChart"/>
    <dgm:cxn modelId="{139865E4-B79E-407A-A19E-26F46CF80439}" type="presOf" srcId="{0964100D-1340-4FAF-AA53-CF086D3258FA}" destId="{21C6CBED-6059-4CEC-BD5A-5E7356B8EF45}" srcOrd="0" destOrd="0" presId="urn:microsoft.com/office/officeart/2008/layout/NameandTitleOrganizationalChart"/>
    <dgm:cxn modelId="{CF602EE5-6E5C-4991-B237-2621675D9DEA}" type="presOf" srcId="{4A433635-10E2-42BD-928A-06BF07237D68}" destId="{23B39806-66C6-44C3-A1F7-E9ABCE49017E}" srcOrd="0" destOrd="0" presId="urn:microsoft.com/office/officeart/2008/layout/NameandTitleOrganizationalChart"/>
    <dgm:cxn modelId="{C55C5BF4-C850-4FB2-8DFA-229A55851329}" srcId="{6FBCD28F-EAE4-4EEC-BE50-A1E77427E76A}" destId="{39AC6CB5-9757-45C8-8276-5EF8302F022B}" srcOrd="4" destOrd="0" parTransId="{CB71EB4C-0360-4C89-B8A9-4D53D7D5300F}" sibTransId="{42DEE6F6-44E0-4B86-8150-973084F55789}"/>
    <dgm:cxn modelId="{D7CD05F8-CD22-43FF-88DA-A727812CA3D2}" type="presOf" srcId="{6372DDC5-24F8-445C-AF7B-A3E6F3684EB6}" destId="{7FFE83A4-0BC1-495C-A274-1E4CF86D5FAC}" srcOrd="0" destOrd="0" presId="urn:microsoft.com/office/officeart/2008/layout/NameandTitleOrganizationalChart"/>
    <dgm:cxn modelId="{73F70FFB-B19A-4D19-9EC9-FD89F53F3B52}" type="presOf" srcId="{81475EA8-E1E7-49D8-BF5E-2D65B7F665CC}" destId="{754DFEA2-8C52-4F60-945E-55976652CED8}" srcOrd="1" destOrd="0" presId="urn:microsoft.com/office/officeart/2008/layout/NameandTitleOrganizationalChart"/>
    <dgm:cxn modelId="{84501EFE-31CD-41A2-BC70-D715C9EF02D8}" type="presOf" srcId="{0E29B2B4-598B-4DB2-B9FC-62BDB6CD74BC}" destId="{4F4ECED3-7425-4FD6-A105-24B0E0FC511F}" srcOrd="1" destOrd="0" presId="urn:microsoft.com/office/officeart/2008/layout/NameandTitleOrganizationalChart"/>
    <dgm:cxn modelId="{559898FF-294E-4603-9CEF-CD70E65F2B6A}" type="presOf" srcId="{18788F1D-E1E7-43F6-86AA-AC588415CB10}" destId="{52EAF984-BADA-46B3-9E2F-9117863A3239}" srcOrd="1" destOrd="0" presId="urn:microsoft.com/office/officeart/2008/layout/NameandTitleOrganizationalChart"/>
    <dgm:cxn modelId="{5A0117B7-9EC3-4628-9D3C-C4D5BF805D5B}" type="presParOf" srcId="{5184CEAC-E5CE-431D-AB26-4EAF0DDF0CCF}" destId="{0ACEAFC9-D422-4CA1-B6F3-B44DAA69CD47}" srcOrd="0" destOrd="0" presId="urn:microsoft.com/office/officeart/2008/layout/NameandTitleOrganizationalChart"/>
    <dgm:cxn modelId="{F1893E6E-E33B-4609-A699-FF52C5B6F87B}" type="presParOf" srcId="{0ACEAFC9-D422-4CA1-B6F3-B44DAA69CD47}" destId="{9251B1E2-FECA-46C4-BABF-B477260725C7}" srcOrd="0" destOrd="0" presId="urn:microsoft.com/office/officeart/2008/layout/NameandTitleOrganizationalChart"/>
    <dgm:cxn modelId="{8F56EF5F-005D-4A96-B4A3-40590A32B9C2}" type="presParOf" srcId="{9251B1E2-FECA-46C4-BABF-B477260725C7}" destId="{D27B6E21-5994-4F7D-BFA8-7F08A9E52910}" srcOrd="0" destOrd="0" presId="urn:microsoft.com/office/officeart/2008/layout/NameandTitleOrganizationalChart"/>
    <dgm:cxn modelId="{0EAC7872-E796-4FF7-9643-B8AEB5159D6C}" type="presParOf" srcId="{9251B1E2-FECA-46C4-BABF-B477260725C7}" destId="{030E0AD0-7337-4974-8A22-51576AD4CBC3}" srcOrd="1" destOrd="0" presId="urn:microsoft.com/office/officeart/2008/layout/NameandTitleOrganizationalChart"/>
    <dgm:cxn modelId="{7BED3F35-A4A1-4BCF-879F-8DF46053D6B8}" type="presParOf" srcId="{9251B1E2-FECA-46C4-BABF-B477260725C7}" destId="{7CC60CCF-BEF5-457D-9863-8D80C43B3E38}" srcOrd="2" destOrd="0" presId="urn:microsoft.com/office/officeart/2008/layout/NameandTitleOrganizationalChart"/>
    <dgm:cxn modelId="{B61E4567-A70B-478E-A39E-FF504012943D}" type="presParOf" srcId="{0ACEAFC9-D422-4CA1-B6F3-B44DAA69CD47}" destId="{5AF74A04-9E26-428E-B138-D1869F8848E7}" srcOrd="1" destOrd="0" presId="urn:microsoft.com/office/officeart/2008/layout/NameandTitleOrganizationalChart"/>
    <dgm:cxn modelId="{4B8E5DB2-BEDE-4C0C-9F6A-423F1E973278}" type="presParOf" srcId="{5AF74A04-9E26-428E-B138-D1869F8848E7}" destId="{B75E8BE2-9DB7-46B3-BFC7-90DAF7F38357}" srcOrd="0" destOrd="0" presId="urn:microsoft.com/office/officeart/2008/layout/NameandTitleOrganizationalChart"/>
    <dgm:cxn modelId="{A4CF2289-9E31-44D5-BFE7-7DDC7197CE08}" type="presParOf" srcId="{5AF74A04-9E26-428E-B138-D1869F8848E7}" destId="{C0A5768C-BBCC-4DDD-9616-B59D5510C37C}" srcOrd="1" destOrd="0" presId="urn:microsoft.com/office/officeart/2008/layout/NameandTitleOrganizationalChart"/>
    <dgm:cxn modelId="{D6D580B3-21CE-4CD8-B231-DE316898F671}" type="presParOf" srcId="{C0A5768C-BBCC-4DDD-9616-B59D5510C37C}" destId="{B975CE08-EFD7-4674-8F7C-11C28D3FAB04}" srcOrd="0" destOrd="0" presId="urn:microsoft.com/office/officeart/2008/layout/NameandTitleOrganizationalChart"/>
    <dgm:cxn modelId="{E65B00C9-F45C-49C0-BD29-88EFDB51BB02}" type="presParOf" srcId="{B975CE08-EFD7-4674-8F7C-11C28D3FAB04}" destId="{7FFE83A4-0BC1-495C-A274-1E4CF86D5FAC}" srcOrd="0" destOrd="0" presId="urn:microsoft.com/office/officeart/2008/layout/NameandTitleOrganizationalChart"/>
    <dgm:cxn modelId="{E4EE6526-EBF3-4723-8B0F-28E3B9DF38E9}" type="presParOf" srcId="{B975CE08-EFD7-4674-8F7C-11C28D3FAB04}" destId="{EC604FD3-F7F2-48C2-9460-CB634B2AD567}" srcOrd="1" destOrd="0" presId="urn:microsoft.com/office/officeart/2008/layout/NameandTitleOrganizationalChart"/>
    <dgm:cxn modelId="{0EF9A8A1-7E2E-4BA2-B7B6-B5343D2BEB4D}" type="presParOf" srcId="{B975CE08-EFD7-4674-8F7C-11C28D3FAB04}" destId="{625D45A5-302C-4C76-B8ED-BF378C39A221}" srcOrd="2" destOrd="0" presId="urn:microsoft.com/office/officeart/2008/layout/NameandTitleOrganizationalChart"/>
    <dgm:cxn modelId="{5A2CE883-53E2-4D34-9DE6-0740B6BE7012}" type="presParOf" srcId="{C0A5768C-BBCC-4DDD-9616-B59D5510C37C}" destId="{93FBC53E-863C-4975-9BF9-4E6A3B00CDDC}" srcOrd="1" destOrd="0" presId="urn:microsoft.com/office/officeart/2008/layout/NameandTitleOrganizationalChart"/>
    <dgm:cxn modelId="{A561E943-6E07-40A5-A96B-E46CF39C7474}" type="presParOf" srcId="{93FBC53E-863C-4975-9BF9-4E6A3B00CDDC}" destId="{56F4756C-3070-488C-8A45-5BCFB1254D26}" srcOrd="0" destOrd="0" presId="urn:microsoft.com/office/officeart/2008/layout/NameandTitleOrganizationalChart"/>
    <dgm:cxn modelId="{060AE19F-733F-4583-8737-AA49A91CA12F}" type="presParOf" srcId="{93FBC53E-863C-4975-9BF9-4E6A3B00CDDC}" destId="{EE8DF1C5-3AF3-46BB-86B1-B6D709D665D5}" srcOrd="1" destOrd="0" presId="urn:microsoft.com/office/officeart/2008/layout/NameandTitleOrganizationalChart"/>
    <dgm:cxn modelId="{565706B3-9540-4598-904C-97A0A8133E6D}" type="presParOf" srcId="{EE8DF1C5-3AF3-46BB-86B1-B6D709D665D5}" destId="{15FB6A3D-2EDA-43FD-A757-D13BB3C057FD}" srcOrd="0" destOrd="0" presId="urn:microsoft.com/office/officeart/2008/layout/NameandTitleOrganizationalChart"/>
    <dgm:cxn modelId="{B52A11D2-8D6B-400F-83EC-CD2D2575E9C2}" type="presParOf" srcId="{15FB6A3D-2EDA-43FD-A757-D13BB3C057FD}" destId="{F335E10E-0A9E-45FC-9C3A-33E4314B064F}" srcOrd="0" destOrd="0" presId="urn:microsoft.com/office/officeart/2008/layout/NameandTitleOrganizationalChart"/>
    <dgm:cxn modelId="{281C0B36-2465-4B94-BF6F-78A04C16719C}" type="presParOf" srcId="{15FB6A3D-2EDA-43FD-A757-D13BB3C057FD}" destId="{216ECB01-BD99-4C2C-9797-DABCEC158472}" srcOrd="1" destOrd="0" presId="urn:microsoft.com/office/officeart/2008/layout/NameandTitleOrganizationalChart"/>
    <dgm:cxn modelId="{4FFA60C3-D5F3-4952-9D09-F1931BFF3197}" type="presParOf" srcId="{15FB6A3D-2EDA-43FD-A757-D13BB3C057FD}" destId="{7D0CA656-2CB2-40B2-A6D2-CA3663A52740}" srcOrd="2" destOrd="0" presId="urn:microsoft.com/office/officeart/2008/layout/NameandTitleOrganizationalChart"/>
    <dgm:cxn modelId="{9176239E-A84C-4EA5-9113-BA54C44CD389}" type="presParOf" srcId="{EE8DF1C5-3AF3-46BB-86B1-B6D709D665D5}" destId="{C280029D-BA00-4490-9A89-2C246C36F07A}" srcOrd="1" destOrd="0" presId="urn:microsoft.com/office/officeart/2008/layout/NameandTitleOrganizationalChart"/>
    <dgm:cxn modelId="{E24FE640-2EC6-489D-82A7-A82682B12E79}" type="presParOf" srcId="{EE8DF1C5-3AF3-46BB-86B1-B6D709D665D5}" destId="{4A12031E-0534-4AFE-980B-5E172E010CFB}" srcOrd="2" destOrd="0" presId="urn:microsoft.com/office/officeart/2008/layout/NameandTitleOrganizationalChart"/>
    <dgm:cxn modelId="{8E0172FF-F5B9-43A3-B3AB-23A5F86191B1}" type="presParOf" srcId="{C0A5768C-BBCC-4DDD-9616-B59D5510C37C}" destId="{0788FA3B-2EDF-4297-B6C7-B009890C5513}" srcOrd="2" destOrd="0" presId="urn:microsoft.com/office/officeart/2008/layout/NameandTitleOrganizationalChart"/>
    <dgm:cxn modelId="{3A4BBA0B-26FC-4C66-827B-5E263AA57025}" type="presParOf" srcId="{5AF74A04-9E26-428E-B138-D1869F8848E7}" destId="{81C90CCB-8310-484D-83C0-264A07F5E1D4}" srcOrd="2" destOrd="0" presId="urn:microsoft.com/office/officeart/2008/layout/NameandTitleOrganizationalChart"/>
    <dgm:cxn modelId="{EC3D20FE-F837-4B97-9BB9-545D37159B4C}" type="presParOf" srcId="{5AF74A04-9E26-428E-B138-D1869F8848E7}" destId="{310D7D25-D4BE-4DD5-B4E7-A35C72480EE7}" srcOrd="3" destOrd="0" presId="urn:microsoft.com/office/officeart/2008/layout/NameandTitleOrganizationalChart"/>
    <dgm:cxn modelId="{2D127589-1076-46E9-AFC6-428B4F138380}" type="presParOf" srcId="{310D7D25-D4BE-4DD5-B4E7-A35C72480EE7}" destId="{249D603C-3FC7-4083-B025-C8D576E503F8}" srcOrd="0" destOrd="0" presId="urn:microsoft.com/office/officeart/2008/layout/NameandTitleOrganizationalChart"/>
    <dgm:cxn modelId="{5AD4F2BD-4726-407C-8CFC-AB9659DA0543}" type="presParOf" srcId="{249D603C-3FC7-4083-B025-C8D576E503F8}" destId="{F51595A3-C665-40BC-9038-0F3ABBB0087D}" srcOrd="0" destOrd="0" presId="urn:microsoft.com/office/officeart/2008/layout/NameandTitleOrganizationalChart"/>
    <dgm:cxn modelId="{806B0D64-E7A0-4B5B-84DD-1FB39B1F2DE4}" type="presParOf" srcId="{249D603C-3FC7-4083-B025-C8D576E503F8}" destId="{A74E158D-D0EB-41B5-A365-8C2D15B36C5B}" srcOrd="1" destOrd="0" presId="urn:microsoft.com/office/officeart/2008/layout/NameandTitleOrganizationalChart"/>
    <dgm:cxn modelId="{E38597A0-75F0-4DDE-A92B-4E5FD409CB81}" type="presParOf" srcId="{249D603C-3FC7-4083-B025-C8D576E503F8}" destId="{7CC6F499-77AC-45A1-BD1E-4279CBF2A845}" srcOrd="2" destOrd="0" presId="urn:microsoft.com/office/officeart/2008/layout/NameandTitleOrganizationalChart"/>
    <dgm:cxn modelId="{7848D785-2BB9-4B4F-B513-A5848230F3A6}" type="presParOf" srcId="{310D7D25-D4BE-4DD5-B4E7-A35C72480EE7}" destId="{1A59B269-6887-4917-B2BF-5F5822757513}" srcOrd="1" destOrd="0" presId="urn:microsoft.com/office/officeart/2008/layout/NameandTitleOrganizationalChart"/>
    <dgm:cxn modelId="{20DB83E6-8BC1-4781-A81D-296A852D1397}" type="presParOf" srcId="{1A59B269-6887-4917-B2BF-5F5822757513}" destId="{8F9F0B4A-3429-40C7-B586-2E68D38E6882}" srcOrd="0" destOrd="0" presId="urn:microsoft.com/office/officeart/2008/layout/NameandTitleOrganizationalChart"/>
    <dgm:cxn modelId="{4F7E8460-31DD-4CE1-B2F7-7358617C7FA7}" type="presParOf" srcId="{1A59B269-6887-4917-B2BF-5F5822757513}" destId="{B9D52414-AA48-44E7-A24E-9495134C46B3}" srcOrd="1" destOrd="0" presId="urn:microsoft.com/office/officeart/2008/layout/NameandTitleOrganizationalChart"/>
    <dgm:cxn modelId="{7F3FA21F-785C-4AAB-B0AE-E84B5B23BC3D}" type="presParOf" srcId="{B9D52414-AA48-44E7-A24E-9495134C46B3}" destId="{983AE49E-3B2E-46BD-8486-671EABA59ABA}" srcOrd="0" destOrd="0" presId="urn:microsoft.com/office/officeart/2008/layout/NameandTitleOrganizationalChart"/>
    <dgm:cxn modelId="{D2E3F649-2671-4D4E-BAC0-BE9E8D8D9B48}" type="presParOf" srcId="{983AE49E-3B2E-46BD-8486-671EABA59ABA}" destId="{0B646F02-0B7A-4670-9AD4-C210227CF7AC}" srcOrd="0" destOrd="0" presId="urn:microsoft.com/office/officeart/2008/layout/NameandTitleOrganizationalChart"/>
    <dgm:cxn modelId="{9242B172-62D3-4E41-B3A3-1BB8E312AEA4}" type="presParOf" srcId="{983AE49E-3B2E-46BD-8486-671EABA59ABA}" destId="{9C65FC49-873D-400F-9DE8-3A0C1D89414A}" srcOrd="1" destOrd="0" presId="urn:microsoft.com/office/officeart/2008/layout/NameandTitleOrganizationalChart"/>
    <dgm:cxn modelId="{65D861D5-3E4C-4148-A3DB-5974A8FFCF6E}" type="presParOf" srcId="{983AE49E-3B2E-46BD-8486-671EABA59ABA}" destId="{D82CC185-88F2-417C-9B01-4EFE304F31A0}" srcOrd="2" destOrd="0" presId="urn:microsoft.com/office/officeart/2008/layout/NameandTitleOrganizationalChart"/>
    <dgm:cxn modelId="{9762AC92-C346-4C43-AC15-0A948AEAAB7C}" type="presParOf" srcId="{B9D52414-AA48-44E7-A24E-9495134C46B3}" destId="{C71511AA-914D-4D3D-9E67-7B8C6ACD8DB2}" srcOrd="1" destOrd="0" presId="urn:microsoft.com/office/officeart/2008/layout/NameandTitleOrganizationalChart"/>
    <dgm:cxn modelId="{FAE1D90B-46DD-4F83-8D9E-63CFCE78CEAB}" type="presParOf" srcId="{B9D52414-AA48-44E7-A24E-9495134C46B3}" destId="{524C32D7-2447-4739-BC50-9E6D08FD17D5}" srcOrd="2" destOrd="0" presId="urn:microsoft.com/office/officeart/2008/layout/NameandTitleOrganizationalChart"/>
    <dgm:cxn modelId="{97C5D1C4-8227-45D1-A6E8-7DFAD08D294F}" type="presParOf" srcId="{1A59B269-6887-4917-B2BF-5F5822757513}" destId="{41DA8A7B-C7D6-4F57-A4BA-9E8496DABDC7}" srcOrd="2" destOrd="0" presId="urn:microsoft.com/office/officeart/2008/layout/NameandTitleOrganizationalChart"/>
    <dgm:cxn modelId="{7AFFC99E-BA1C-4F26-8531-3CB3256D1519}" type="presParOf" srcId="{1A59B269-6887-4917-B2BF-5F5822757513}" destId="{C1902598-5096-4743-B795-C81FDCA99858}" srcOrd="3" destOrd="0" presId="urn:microsoft.com/office/officeart/2008/layout/NameandTitleOrganizationalChart"/>
    <dgm:cxn modelId="{FE6848FA-64F3-42B6-B58C-08F4461607C2}" type="presParOf" srcId="{C1902598-5096-4743-B795-C81FDCA99858}" destId="{BF15189B-3333-4C5F-8E2B-8E0514AA365B}" srcOrd="0" destOrd="0" presId="urn:microsoft.com/office/officeart/2008/layout/NameandTitleOrganizationalChart"/>
    <dgm:cxn modelId="{567252CF-1345-42B5-94E9-CA7E420431EE}" type="presParOf" srcId="{BF15189B-3333-4C5F-8E2B-8E0514AA365B}" destId="{8CB9F447-1FA6-4981-B773-EE2C30A19585}" srcOrd="0" destOrd="0" presId="urn:microsoft.com/office/officeart/2008/layout/NameandTitleOrganizationalChart"/>
    <dgm:cxn modelId="{14EE49F1-6A2D-4A5C-8AA3-C74759B0BBEC}" type="presParOf" srcId="{BF15189B-3333-4C5F-8E2B-8E0514AA365B}" destId="{21C6CBED-6059-4CEC-BD5A-5E7356B8EF45}" srcOrd="1" destOrd="0" presId="urn:microsoft.com/office/officeart/2008/layout/NameandTitleOrganizationalChart"/>
    <dgm:cxn modelId="{EFB515B4-245A-4406-A21B-9AA51059B4DB}" type="presParOf" srcId="{BF15189B-3333-4C5F-8E2B-8E0514AA365B}" destId="{A295E1D4-6BDA-4FDD-AE63-645D29F97049}" srcOrd="2" destOrd="0" presId="urn:microsoft.com/office/officeart/2008/layout/NameandTitleOrganizationalChart"/>
    <dgm:cxn modelId="{A06865B8-FC97-41E5-8760-0737BF3241EA}" type="presParOf" srcId="{C1902598-5096-4743-B795-C81FDCA99858}" destId="{E189CC81-B856-4F2F-9650-F2681250D7A3}" srcOrd="1" destOrd="0" presId="urn:microsoft.com/office/officeart/2008/layout/NameandTitleOrganizationalChart"/>
    <dgm:cxn modelId="{659989A5-53B1-488C-A3D2-263C776BE3FA}" type="presParOf" srcId="{C1902598-5096-4743-B795-C81FDCA99858}" destId="{79CCDDE6-D6C3-41D4-BBED-D4F7952F9D1E}" srcOrd="2" destOrd="0" presId="urn:microsoft.com/office/officeart/2008/layout/NameandTitleOrganizationalChart"/>
    <dgm:cxn modelId="{E1D56EFB-1E93-4C5F-9FC5-8BCD1FBBB98C}" type="presParOf" srcId="{1A59B269-6887-4917-B2BF-5F5822757513}" destId="{09B7A786-0D67-4944-884D-4D38ED537ACF}" srcOrd="4" destOrd="0" presId="urn:microsoft.com/office/officeart/2008/layout/NameandTitleOrganizationalChart"/>
    <dgm:cxn modelId="{AE9D6CBD-7991-4E4B-ABFE-2641C008707C}" type="presParOf" srcId="{1A59B269-6887-4917-B2BF-5F5822757513}" destId="{1A4D587A-B96D-4567-89E2-C138F79FC823}" srcOrd="5" destOrd="0" presId="urn:microsoft.com/office/officeart/2008/layout/NameandTitleOrganizationalChart"/>
    <dgm:cxn modelId="{0FEE28E4-ACF2-449A-95F1-3E9A27F82C93}" type="presParOf" srcId="{1A4D587A-B96D-4567-89E2-C138F79FC823}" destId="{E2682AAE-A16C-4178-9114-2B88B78D4AC4}" srcOrd="0" destOrd="0" presId="urn:microsoft.com/office/officeart/2008/layout/NameandTitleOrganizationalChart"/>
    <dgm:cxn modelId="{F568D542-0E46-4847-BCAF-F659B62ABE93}" type="presParOf" srcId="{E2682AAE-A16C-4178-9114-2B88B78D4AC4}" destId="{8181E62B-F4F9-4876-A137-23E8B28C091E}" srcOrd="0" destOrd="0" presId="urn:microsoft.com/office/officeart/2008/layout/NameandTitleOrganizationalChart"/>
    <dgm:cxn modelId="{6B2C8957-88FD-4E21-BCAB-BA49A16FBA32}" type="presParOf" srcId="{E2682AAE-A16C-4178-9114-2B88B78D4AC4}" destId="{F43515AF-9359-4F32-9B10-D736B6B5F84B}" srcOrd="1" destOrd="0" presId="urn:microsoft.com/office/officeart/2008/layout/NameandTitleOrganizationalChart"/>
    <dgm:cxn modelId="{6C47AFB4-F94D-4779-8D91-AF9F010BC233}" type="presParOf" srcId="{E2682AAE-A16C-4178-9114-2B88B78D4AC4}" destId="{A67351C6-4EE1-4C0B-906C-FC42498404BE}" srcOrd="2" destOrd="0" presId="urn:microsoft.com/office/officeart/2008/layout/NameandTitleOrganizationalChart"/>
    <dgm:cxn modelId="{F7378CAF-7E21-4FA3-B18A-929DC1E865F4}" type="presParOf" srcId="{1A4D587A-B96D-4567-89E2-C138F79FC823}" destId="{EDBCBC4F-60DE-43E0-8483-EDCBF7636409}" srcOrd="1" destOrd="0" presId="urn:microsoft.com/office/officeart/2008/layout/NameandTitleOrganizationalChart"/>
    <dgm:cxn modelId="{CFC7662B-A04C-474A-B4F7-9613CE459D76}" type="presParOf" srcId="{1A4D587A-B96D-4567-89E2-C138F79FC823}" destId="{043D96AF-D5EE-4D10-9370-C95451CC7F61}" srcOrd="2" destOrd="0" presId="urn:microsoft.com/office/officeart/2008/layout/NameandTitleOrganizationalChart"/>
    <dgm:cxn modelId="{A6CD8F7F-3F90-43BE-8A9E-3509878CB614}" type="presParOf" srcId="{1A59B269-6887-4917-B2BF-5F5822757513}" destId="{151DD52B-674B-48F1-8622-BF974C51EE15}" srcOrd="6" destOrd="0" presId="urn:microsoft.com/office/officeart/2008/layout/NameandTitleOrganizationalChart"/>
    <dgm:cxn modelId="{2573ABEC-D4B4-4F4F-9C91-C67F23816C15}" type="presParOf" srcId="{1A59B269-6887-4917-B2BF-5F5822757513}" destId="{E1B80078-B338-4ED4-BD01-5F28897C6E3E}" srcOrd="7" destOrd="0" presId="urn:microsoft.com/office/officeart/2008/layout/NameandTitleOrganizationalChart"/>
    <dgm:cxn modelId="{D8D08ADF-9AEC-4338-940B-364EBC56D549}" type="presParOf" srcId="{E1B80078-B338-4ED4-BD01-5F28897C6E3E}" destId="{6E11C377-55FB-44B6-AE17-6AD304A0D1DD}" srcOrd="0" destOrd="0" presId="urn:microsoft.com/office/officeart/2008/layout/NameandTitleOrganizationalChart"/>
    <dgm:cxn modelId="{90656860-952F-4DA7-B85E-D582F6CEA7FD}" type="presParOf" srcId="{6E11C377-55FB-44B6-AE17-6AD304A0D1DD}" destId="{F56E613B-361A-45E4-A684-758F14A87C62}" srcOrd="0" destOrd="0" presId="urn:microsoft.com/office/officeart/2008/layout/NameandTitleOrganizationalChart"/>
    <dgm:cxn modelId="{7652A6EE-4AE9-434F-83A0-096F3E558D10}" type="presParOf" srcId="{6E11C377-55FB-44B6-AE17-6AD304A0D1DD}" destId="{B99B4DDD-EB8B-4169-ACC3-A0B97FA0578D}" srcOrd="1" destOrd="0" presId="urn:microsoft.com/office/officeart/2008/layout/NameandTitleOrganizationalChart"/>
    <dgm:cxn modelId="{D73B1A9F-DCD8-4395-9678-4C697440E2B6}" type="presParOf" srcId="{6E11C377-55FB-44B6-AE17-6AD304A0D1DD}" destId="{52EAF984-BADA-46B3-9E2F-9117863A3239}" srcOrd="2" destOrd="0" presId="urn:microsoft.com/office/officeart/2008/layout/NameandTitleOrganizationalChart"/>
    <dgm:cxn modelId="{4E480B14-420D-4E40-B379-FFEC9242200B}" type="presParOf" srcId="{E1B80078-B338-4ED4-BD01-5F28897C6E3E}" destId="{5AED9DCB-6A36-4706-9362-9DF0E852CAA7}" srcOrd="1" destOrd="0" presId="urn:microsoft.com/office/officeart/2008/layout/NameandTitleOrganizationalChart"/>
    <dgm:cxn modelId="{7589C969-9B92-43CF-8CB5-F80BF1A8F176}" type="presParOf" srcId="{E1B80078-B338-4ED4-BD01-5F28897C6E3E}" destId="{C8EE7231-EAC7-416E-82B8-1C5E5A6F95D1}" srcOrd="2" destOrd="0" presId="urn:microsoft.com/office/officeart/2008/layout/NameandTitleOrganizationalChart"/>
    <dgm:cxn modelId="{19498007-82A7-42CC-81B2-5F1AE9A53D2A}" type="presParOf" srcId="{1A59B269-6887-4917-B2BF-5F5822757513}" destId="{96EB627B-884F-487B-8A66-BCD33E37CEAD}" srcOrd="8" destOrd="0" presId="urn:microsoft.com/office/officeart/2008/layout/NameandTitleOrganizationalChart"/>
    <dgm:cxn modelId="{1BEF02CB-2FBA-4A61-A554-1F9857E93BB7}" type="presParOf" srcId="{1A59B269-6887-4917-B2BF-5F5822757513}" destId="{76BEF56C-327C-498B-A8E5-F175C9421FB7}" srcOrd="9" destOrd="0" presId="urn:microsoft.com/office/officeart/2008/layout/NameandTitleOrganizationalChart"/>
    <dgm:cxn modelId="{C7708F79-9384-4D1D-A71F-02BE55344B36}" type="presParOf" srcId="{76BEF56C-327C-498B-A8E5-F175C9421FB7}" destId="{5346DCC8-A4E9-463F-8397-826A001A8A6E}" srcOrd="0" destOrd="0" presId="urn:microsoft.com/office/officeart/2008/layout/NameandTitleOrganizationalChart"/>
    <dgm:cxn modelId="{F14E044D-D669-4983-9992-9FDDF946298A}" type="presParOf" srcId="{5346DCC8-A4E9-463F-8397-826A001A8A6E}" destId="{6F02D710-B356-4FC3-A438-3ED8090CB300}" srcOrd="0" destOrd="0" presId="urn:microsoft.com/office/officeart/2008/layout/NameandTitleOrganizationalChart"/>
    <dgm:cxn modelId="{9220EC0C-E51D-4A0F-AAE0-E24C8E1A544F}" type="presParOf" srcId="{5346DCC8-A4E9-463F-8397-826A001A8A6E}" destId="{7A7676D7-2858-409D-9E67-D74DF08D6418}" srcOrd="1" destOrd="0" presId="urn:microsoft.com/office/officeart/2008/layout/NameandTitleOrganizationalChart"/>
    <dgm:cxn modelId="{4B0F2020-B163-4DAC-BC55-0FA41C38E077}" type="presParOf" srcId="{5346DCC8-A4E9-463F-8397-826A001A8A6E}" destId="{5E5320AD-B9FC-43D7-8E93-1A5770836734}" srcOrd="2" destOrd="0" presId="urn:microsoft.com/office/officeart/2008/layout/NameandTitleOrganizationalChart"/>
    <dgm:cxn modelId="{D0749202-40E8-4574-85B2-F3E9968B52E2}" type="presParOf" srcId="{76BEF56C-327C-498B-A8E5-F175C9421FB7}" destId="{88471A3C-010B-48D1-ACC3-4B3E7CB13CB7}" srcOrd="1" destOrd="0" presId="urn:microsoft.com/office/officeart/2008/layout/NameandTitleOrganizationalChart"/>
    <dgm:cxn modelId="{B28D546C-153D-4427-91B3-C7857E25F088}" type="presParOf" srcId="{76BEF56C-327C-498B-A8E5-F175C9421FB7}" destId="{06276F21-AFC0-4EFB-BA9E-995159E5EB39}" srcOrd="2" destOrd="0" presId="urn:microsoft.com/office/officeart/2008/layout/NameandTitleOrganizationalChart"/>
    <dgm:cxn modelId="{93710888-E1A3-4861-8DE1-079EEFEEFE9C}" type="presParOf" srcId="{1A59B269-6887-4917-B2BF-5F5822757513}" destId="{9819E76A-7049-49C2-8EAB-2397A6C80D50}" srcOrd="10" destOrd="0" presId="urn:microsoft.com/office/officeart/2008/layout/NameandTitleOrganizationalChart"/>
    <dgm:cxn modelId="{B0476484-35DB-45CB-85DE-5650A0515A0B}" type="presParOf" srcId="{1A59B269-6887-4917-B2BF-5F5822757513}" destId="{0F6EC447-6C16-44DC-B4B4-ED8C086BC5CA}" srcOrd="11" destOrd="0" presId="urn:microsoft.com/office/officeart/2008/layout/NameandTitleOrganizationalChart"/>
    <dgm:cxn modelId="{747A1425-1671-428C-AE27-A429A32E8D0F}" type="presParOf" srcId="{0F6EC447-6C16-44DC-B4B4-ED8C086BC5CA}" destId="{BC154A63-C4DE-460C-915C-55A75EDD0785}" srcOrd="0" destOrd="0" presId="urn:microsoft.com/office/officeart/2008/layout/NameandTitleOrganizationalChart"/>
    <dgm:cxn modelId="{2814CB72-A408-45A1-87D7-722504FDB2DE}" type="presParOf" srcId="{BC154A63-C4DE-460C-915C-55A75EDD0785}" destId="{C2EF92B0-2398-4231-A4CC-200D9F8158F3}" srcOrd="0" destOrd="0" presId="urn:microsoft.com/office/officeart/2008/layout/NameandTitleOrganizationalChart"/>
    <dgm:cxn modelId="{B837BD64-FD6D-4AB2-B3F3-3F437E2DE80E}" type="presParOf" srcId="{BC154A63-C4DE-460C-915C-55A75EDD0785}" destId="{D875E102-8F61-42F3-A18B-5EB985042D80}" srcOrd="1" destOrd="0" presId="urn:microsoft.com/office/officeart/2008/layout/NameandTitleOrganizationalChart"/>
    <dgm:cxn modelId="{6CA43327-5868-405E-B46B-1CFEF9CADAED}" type="presParOf" srcId="{BC154A63-C4DE-460C-915C-55A75EDD0785}" destId="{4F4ECED3-7425-4FD6-A105-24B0E0FC511F}" srcOrd="2" destOrd="0" presId="urn:microsoft.com/office/officeart/2008/layout/NameandTitleOrganizationalChart"/>
    <dgm:cxn modelId="{7DE8D4AD-2F3A-48F5-8763-5480414888EA}" type="presParOf" srcId="{0F6EC447-6C16-44DC-B4B4-ED8C086BC5CA}" destId="{D4FB94B5-A7AC-4581-B653-2D3928882F77}" srcOrd="1" destOrd="0" presId="urn:microsoft.com/office/officeart/2008/layout/NameandTitleOrganizationalChart"/>
    <dgm:cxn modelId="{746E3D30-69CF-434F-ADE3-40BD8C09D082}" type="presParOf" srcId="{0F6EC447-6C16-44DC-B4B4-ED8C086BC5CA}" destId="{65F97D62-4FE1-4D0F-8FF9-7D18F47F4211}" srcOrd="2" destOrd="0" presId="urn:microsoft.com/office/officeart/2008/layout/NameandTitleOrganizationalChart"/>
    <dgm:cxn modelId="{6154BD54-ECF6-4DB2-96C5-B1FDFA338E40}" type="presParOf" srcId="{1A59B269-6887-4917-B2BF-5F5822757513}" destId="{EB6A7BC8-A6CA-4B82-9DED-F8BF210F9E31}" srcOrd="12" destOrd="0" presId="urn:microsoft.com/office/officeart/2008/layout/NameandTitleOrganizationalChart"/>
    <dgm:cxn modelId="{BB7FF3FC-69C0-48CC-AEAB-EC18D0682527}" type="presParOf" srcId="{1A59B269-6887-4917-B2BF-5F5822757513}" destId="{86B9E753-8AB3-48E0-8FB7-7B026404745F}" srcOrd="13" destOrd="0" presId="urn:microsoft.com/office/officeart/2008/layout/NameandTitleOrganizationalChart"/>
    <dgm:cxn modelId="{DB60C8D9-65B1-4427-AB1F-C69F7D4D4899}" type="presParOf" srcId="{86B9E753-8AB3-48E0-8FB7-7B026404745F}" destId="{D44BC4F6-B942-49A0-B798-52BB36EFEF2B}" srcOrd="0" destOrd="0" presId="urn:microsoft.com/office/officeart/2008/layout/NameandTitleOrganizationalChart"/>
    <dgm:cxn modelId="{0BF7BB9E-2DBE-460E-96AA-79D3F338175C}" type="presParOf" srcId="{D44BC4F6-B942-49A0-B798-52BB36EFEF2B}" destId="{03F8A901-4E91-4D46-8237-35D10F8DC027}" srcOrd="0" destOrd="0" presId="urn:microsoft.com/office/officeart/2008/layout/NameandTitleOrganizationalChart"/>
    <dgm:cxn modelId="{5BD55AD3-F39E-4C73-8C10-9AD30D824D50}" type="presParOf" srcId="{D44BC4F6-B942-49A0-B798-52BB36EFEF2B}" destId="{ABFA7E35-4EFA-4D2F-B6DE-CB35E17F3F42}" srcOrd="1" destOrd="0" presId="urn:microsoft.com/office/officeart/2008/layout/NameandTitleOrganizationalChart"/>
    <dgm:cxn modelId="{AEC5014D-4016-4876-A882-FBEA71CFA67F}" type="presParOf" srcId="{D44BC4F6-B942-49A0-B798-52BB36EFEF2B}" destId="{7C96E6CB-8C6F-46B8-B63C-3628A02B085D}" srcOrd="2" destOrd="0" presId="urn:microsoft.com/office/officeart/2008/layout/NameandTitleOrganizationalChart"/>
    <dgm:cxn modelId="{195BA5F4-0240-4162-A779-C46C6A303740}" type="presParOf" srcId="{86B9E753-8AB3-48E0-8FB7-7B026404745F}" destId="{51CFE597-8A01-4ED4-85BF-460212FF0A57}" srcOrd="1" destOrd="0" presId="urn:microsoft.com/office/officeart/2008/layout/NameandTitleOrganizationalChart"/>
    <dgm:cxn modelId="{B92FDF0E-E750-4DA5-A47F-0FB6C6216836}" type="presParOf" srcId="{86B9E753-8AB3-48E0-8FB7-7B026404745F}" destId="{A64CD25A-6E47-44EC-AF66-C5FF9651BA87}" srcOrd="2" destOrd="0" presId="urn:microsoft.com/office/officeart/2008/layout/NameandTitleOrganizationalChart"/>
    <dgm:cxn modelId="{B5B27D00-1758-48B7-B0AB-456E3C4EB1BE}" type="presParOf" srcId="{1A59B269-6887-4917-B2BF-5F5822757513}" destId="{C8694088-B82C-400C-870B-8FE4CFDE6FCD}" srcOrd="14" destOrd="0" presId="urn:microsoft.com/office/officeart/2008/layout/NameandTitleOrganizationalChart"/>
    <dgm:cxn modelId="{2DF802DB-17CB-47D4-A89B-6550A338014F}" type="presParOf" srcId="{1A59B269-6887-4917-B2BF-5F5822757513}" destId="{1FDB63BE-875A-4975-9A47-5CB1A062DB93}" srcOrd="15" destOrd="0" presId="urn:microsoft.com/office/officeart/2008/layout/NameandTitleOrganizationalChart"/>
    <dgm:cxn modelId="{A50C2CFB-D6FB-4491-836B-22F47B8E96DA}" type="presParOf" srcId="{1FDB63BE-875A-4975-9A47-5CB1A062DB93}" destId="{D9FD6110-8067-46D2-8CC1-0F1CBE9CA0BD}" srcOrd="0" destOrd="0" presId="urn:microsoft.com/office/officeart/2008/layout/NameandTitleOrganizationalChart"/>
    <dgm:cxn modelId="{0EF04A6E-9AD2-472D-913C-E5DB1CE2A026}" type="presParOf" srcId="{D9FD6110-8067-46D2-8CC1-0F1CBE9CA0BD}" destId="{E34ADFC5-93BD-472E-A005-1D32E7994FF9}" srcOrd="0" destOrd="0" presId="urn:microsoft.com/office/officeart/2008/layout/NameandTitleOrganizationalChart"/>
    <dgm:cxn modelId="{0AA9AAE4-6C9C-4FEE-86B6-007B1CD49F13}" type="presParOf" srcId="{D9FD6110-8067-46D2-8CC1-0F1CBE9CA0BD}" destId="{4618CD30-595D-4EAC-83B7-A598154B36F4}" srcOrd="1" destOrd="0" presId="urn:microsoft.com/office/officeart/2008/layout/NameandTitleOrganizationalChart"/>
    <dgm:cxn modelId="{3BA00B4E-3070-4AEA-9DCD-957B552A7715}" type="presParOf" srcId="{D9FD6110-8067-46D2-8CC1-0F1CBE9CA0BD}" destId="{1BF78DF5-76BA-426E-9887-A87BAE7F8881}" srcOrd="2" destOrd="0" presId="urn:microsoft.com/office/officeart/2008/layout/NameandTitleOrganizationalChart"/>
    <dgm:cxn modelId="{B1DA0202-7D60-4766-851B-10BC9EB95782}" type="presParOf" srcId="{1FDB63BE-875A-4975-9A47-5CB1A062DB93}" destId="{DB34D02B-3B63-4859-9C97-E42D9FE23A9E}" srcOrd="1" destOrd="0" presId="urn:microsoft.com/office/officeart/2008/layout/NameandTitleOrganizationalChart"/>
    <dgm:cxn modelId="{B6725A20-0C01-4F92-9B87-5E6BCC0FE553}" type="presParOf" srcId="{1FDB63BE-875A-4975-9A47-5CB1A062DB93}" destId="{DEB60F6A-576F-4D13-A202-EEEA578139F8}" srcOrd="2" destOrd="0" presId="urn:microsoft.com/office/officeart/2008/layout/NameandTitleOrganizationalChart"/>
    <dgm:cxn modelId="{1A5B68F2-C568-4F2A-9FAC-D009AC291DBF}" type="presParOf" srcId="{310D7D25-D4BE-4DD5-B4E7-A35C72480EE7}" destId="{1E9D1844-6E59-4332-8C38-DC73F09E3523}" srcOrd="2" destOrd="0" presId="urn:microsoft.com/office/officeart/2008/layout/NameandTitleOrganizationalChart"/>
    <dgm:cxn modelId="{7EEA740A-B941-4F0A-AF35-B853DF6DB715}" type="presParOf" srcId="{0ACEAFC9-D422-4CA1-B6F3-B44DAA69CD47}" destId="{F88F57CD-57EB-4FA5-85C5-1D679EC7CE25}" srcOrd="2" destOrd="0" presId="urn:microsoft.com/office/officeart/2008/layout/NameandTitleOrganizationalChart"/>
    <dgm:cxn modelId="{6781CBE2-986B-4050-92B5-FF39257CC4CF}" type="presParOf" srcId="{F88F57CD-57EB-4FA5-85C5-1D679EC7CE25}" destId="{23B39806-66C6-44C3-A1F7-E9ABCE49017E}" srcOrd="0" destOrd="0" presId="urn:microsoft.com/office/officeart/2008/layout/NameandTitleOrganizationalChart"/>
    <dgm:cxn modelId="{B6AFD851-4B14-4CC7-865D-1A780E9EA968}" type="presParOf" srcId="{F88F57CD-57EB-4FA5-85C5-1D679EC7CE25}" destId="{20E9C0DD-7DA6-41AE-91E2-A1BB3036CD90}" srcOrd="1" destOrd="0" presId="urn:microsoft.com/office/officeart/2008/layout/NameandTitleOrganizationalChart"/>
    <dgm:cxn modelId="{3C1AEF23-9323-49AA-BFA9-B4FCC8D22FBA}" type="presParOf" srcId="{20E9C0DD-7DA6-41AE-91E2-A1BB3036CD90}" destId="{AACAFCCA-7210-4537-8FCD-158B9AE5E1F7}" srcOrd="0" destOrd="0" presId="urn:microsoft.com/office/officeart/2008/layout/NameandTitleOrganizationalChart"/>
    <dgm:cxn modelId="{D3D6AFAA-2A34-4EEF-BDA1-604B47829D06}" type="presParOf" srcId="{AACAFCCA-7210-4537-8FCD-158B9AE5E1F7}" destId="{9CE332DC-4F40-4723-AD60-80188D786072}" srcOrd="0" destOrd="0" presId="urn:microsoft.com/office/officeart/2008/layout/NameandTitleOrganizationalChart"/>
    <dgm:cxn modelId="{580D735A-B584-488C-AF47-47848DA41E64}" type="presParOf" srcId="{AACAFCCA-7210-4537-8FCD-158B9AE5E1F7}" destId="{35314282-67D8-4947-AA73-AAD95E1498ED}" srcOrd="1" destOrd="0" presId="urn:microsoft.com/office/officeart/2008/layout/NameandTitleOrganizationalChart"/>
    <dgm:cxn modelId="{D7E3DFE7-CE34-4544-8661-9596B4BE6484}" type="presParOf" srcId="{AACAFCCA-7210-4537-8FCD-158B9AE5E1F7}" destId="{39953445-EA24-4996-9830-6923113B1D99}" srcOrd="2" destOrd="0" presId="urn:microsoft.com/office/officeart/2008/layout/NameandTitleOrganizationalChart"/>
    <dgm:cxn modelId="{B5A7DD64-FC45-47CA-89D2-6950F5E51612}" type="presParOf" srcId="{20E9C0DD-7DA6-41AE-91E2-A1BB3036CD90}" destId="{88BB036A-8F60-40A9-8B4E-6A86102361FD}" srcOrd="1" destOrd="0" presId="urn:microsoft.com/office/officeart/2008/layout/NameandTitleOrganizationalChart"/>
    <dgm:cxn modelId="{462A5AAC-92CD-451B-8660-442B1085242C}" type="presParOf" srcId="{20E9C0DD-7DA6-41AE-91E2-A1BB3036CD90}" destId="{AABD6EDB-61A5-4A1B-8749-DB40F33CB662}" srcOrd="2" destOrd="0" presId="urn:microsoft.com/office/officeart/2008/layout/NameandTitleOrganizationalChart"/>
    <dgm:cxn modelId="{FB2A5251-AAC3-4D84-B45C-A554AE2FCADE}" type="presParOf" srcId="{F88F57CD-57EB-4FA5-85C5-1D679EC7CE25}" destId="{B21178DB-4E2B-4B77-AFE8-3B8CC2045CF9}" srcOrd="2" destOrd="0" presId="urn:microsoft.com/office/officeart/2008/layout/NameandTitleOrganizationalChart"/>
    <dgm:cxn modelId="{7801706F-AE6E-45A6-8C95-D7669CC861EC}" type="presParOf" srcId="{F88F57CD-57EB-4FA5-85C5-1D679EC7CE25}" destId="{DEFE50A8-7C17-4BA0-973A-56184853A673}" srcOrd="3" destOrd="0" presId="urn:microsoft.com/office/officeart/2008/layout/NameandTitleOrganizationalChart"/>
    <dgm:cxn modelId="{C4D70BA7-79EC-446B-BD84-71F8A772682C}" type="presParOf" srcId="{DEFE50A8-7C17-4BA0-973A-56184853A673}" destId="{833910A8-EE66-4F17-9815-7FC49CEBABCD}" srcOrd="0" destOrd="0" presId="urn:microsoft.com/office/officeart/2008/layout/NameandTitleOrganizationalChart"/>
    <dgm:cxn modelId="{502326D5-ED01-47FD-AA3C-79340DE9FC4B}" type="presParOf" srcId="{833910A8-EE66-4F17-9815-7FC49CEBABCD}" destId="{0AABC31C-BC98-4688-BFE4-01004404BD54}" srcOrd="0" destOrd="0" presId="urn:microsoft.com/office/officeart/2008/layout/NameandTitleOrganizationalChart"/>
    <dgm:cxn modelId="{55777737-DD95-4A18-856A-C33A4A23C86C}" type="presParOf" srcId="{833910A8-EE66-4F17-9815-7FC49CEBABCD}" destId="{1B27A41D-9DCB-4CB5-8056-97B76818CCCD}" srcOrd="1" destOrd="0" presId="urn:microsoft.com/office/officeart/2008/layout/NameandTitleOrganizationalChart"/>
    <dgm:cxn modelId="{372B8B0F-4A33-4265-9533-F0CB07D80E84}" type="presParOf" srcId="{833910A8-EE66-4F17-9815-7FC49CEBABCD}" destId="{754DFEA2-8C52-4F60-945E-55976652CED8}" srcOrd="2" destOrd="0" presId="urn:microsoft.com/office/officeart/2008/layout/NameandTitleOrganizationalChart"/>
    <dgm:cxn modelId="{84D150E7-CBBD-4B73-A1C9-7A0143DDAB6A}" type="presParOf" srcId="{DEFE50A8-7C17-4BA0-973A-56184853A673}" destId="{EF881EC2-004D-4FA5-BDB2-75A18054AF8C}" srcOrd="1" destOrd="0" presId="urn:microsoft.com/office/officeart/2008/layout/NameandTitleOrganizationalChart"/>
    <dgm:cxn modelId="{79E2DB83-9D12-444C-8450-62B8F5D36AA3}" type="presParOf" srcId="{DEFE50A8-7C17-4BA0-973A-56184853A673}" destId="{E9B46B4F-5F7C-45AE-952C-47391D9FC6AC}"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233DB-D134-45FE-95C9-A7E5471BA819}">
      <dsp:nvSpPr>
        <dsp:cNvPr id="0" name=""/>
        <dsp:cNvSpPr/>
      </dsp:nvSpPr>
      <dsp:spPr>
        <a:xfrm>
          <a:off x="5648" y="0"/>
          <a:ext cx="1981944"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b="1"/>
          </a:pPr>
          <a:r>
            <a:rPr sz="1400" kern="1200"/>
            <a:t>Food support</a:t>
          </a:r>
        </a:p>
      </dsp:txBody>
      <dsp:txXfrm>
        <a:off x="5648" y="0"/>
        <a:ext cx="1981944" cy="1305401"/>
      </dsp:txXfrm>
    </dsp:sp>
    <dsp:sp modelId="{D438A77D-5812-49A1-80E7-CA3E7A3F1733}">
      <dsp:nvSpPr>
        <dsp:cNvPr id="0" name=""/>
        <dsp:cNvSpPr/>
      </dsp:nvSpPr>
      <dsp:spPr>
        <a:xfrm>
          <a:off x="132619" y="1305773"/>
          <a:ext cx="1728001" cy="854863"/>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SzPts val="1000"/>
            <a:buFont typeface="Courier New" panose="02070309020205020404" pitchFamily="49" charset="0"/>
            <a:buNone/>
            <a:defRPr sz="1000"/>
          </a:pPr>
          <a:r>
            <a:rPr sz="1400" kern="1200"/>
            <a:t>Provision of school meals with full or partial co-payments.</a:t>
          </a:r>
        </a:p>
      </dsp:txBody>
      <dsp:txXfrm>
        <a:off x="157657" y="1330811"/>
        <a:ext cx="1677925" cy="804787"/>
      </dsp:txXfrm>
    </dsp:sp>
    <dsp:sp modelId="{AFFA1674-5C66-40BB-A59C-9F9C9EEBBDC7}">
      <dsp:nvSpPr>
        <dsp:cNvPr id="0" name=""/>
        <dsp:cNvSpPr/>
      </dsp:nvSpPr>
      <dsp:spPr>
        <a:xfrm>
          <a:off x="204619" y="2292154"/>
          <a:ext cx="1584001" cy="854863"/>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SzPts val="1000"/>
            <a:buFont typeface="Courier New" panose="02070309020205020404" pitchFamily="49" charset="0"/>
            <a:buNone/>
            <a:defRPr sz="1000"/>
          </a:pPr>
          <a:r>
            <a:rPr lang="en-US" sz="1400" kern="1200"/>
            <a:t>School milk </a:t>
          </a:r>
          <a:endParaRPr sz="1400" kern="1200"/>
        </a:p>
      </dsp:txBody>
      <dsp:txXfrm>
        <a:off x="229657" y="2317192"/>
        <a:ext cx="1533925" cy="804787"/>
      </dsp:txXfrm>
    </dsp:sp>
    <dsp:sp modelId="{42E5E929-4DDF-481A-85FF-1416914E9712}">
      <dsp:nvSpPr>
        <dsp:cNvPr id="0" name=""/>
        <dsp:cNvSpPr/>
      </dsp:nvSpPr>
      <dsp:spPr>
        <a:xfrm>
          <a:off x="203842" y="3278535"/>
          <a:ext cx="1585555" cy="854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a:ea typeface="Calibri"/>
              <a:cs typeface="Calibri"/>
            </a:rPr>
            <a:t>(pre-primary and 1st cycle)</a:t>
          </a:r>
        </a:p>
      </dsp:txBody>
      <dsp:txXfrm>
        <a:off x="228880" y="3303573"/>
        <a:ext cx="1535479" cy="804787"/>
      </dsp:txXfrm>
    </dsp:sp>
    <dsp:sp modelId="{27E564F3-BCF1-4CAE-A8EC-B9B9EEF8860C}">
      <dsp:nvSpPr>
        <dsp:cNvPr id="0" name=""/>
        <dsp:cNvSpPr/>
      </dsp:nvSpPr>
      <dsp:spPr>
        <a:xfrm>
          <a:off x="2136237" y="0"/>
          <a:ext cx="1981944" cy="4351338"/>
        </a:xfrm>
        <a:prstGeom prst="roundRect">
          <a:avLst>
            <a:gd name="adj" fmla="val 10000"/>
          </a:avLst>
        </a:prstGeom>
        <a:solidFill>
          <a:srgbClr val="156082">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SzPts val="1000"/>
            <a:buFont typeface="Symbol" panose="05050102010706020507" pitchFamily="18" charset="2"/>
            <a:buNone/>
            <a:defRPr sz="2500" b="1" kern="1200">
              <a:solidFill>
                <a:prstClr val="black">
                  <a:hueOff val="0"/>
                  <a:satOff val="0"/>
                  <a:lumOff val="0"/>
                  <a:alphaOff val="0"/>
                </a:prstClr>
              </a:solidFill>
              <a:latin typeface="Aptos" panose="02110004020202020204"/>
              <a:ea typeface="+mn-ea"/>
              <a:cs typeface="+mn-cs"/>
            </a:defRPr>
          </a:pPr>
          <a:r>
            <a:rPr sz="1400" kern="1200"/>
            <a:t>Economic aid</a:t>
          </a:r>
        </a:p>
      </dsp:txBody>
      <dsp:txXfrm>
        <a:off x="2136237" y="0"/>
        <a:ext cx="1981944" cy="1305401"/>
      </dsp:txXfrm>
    </dsp:sp>
    <dsp:sp modelId="{10A7FF07-B251-4AC1-B438-F7D04379124D}">
      <dsp:nvSpPr>
        <dsp:cNvPr id="0" name=""/>
        <dsp:cNvSpPr/>
      </dsp:nvSpPr>
      <dsp:spPr>
        <a:xfrm>
          <a:off x="2334432" y="1305773"/>
          <a:ext cx="1585555" cy="854863"/>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SzPts val="1000"/>
            <a:buFont typeface="Courier New" panose="02070309020205020404" pitchFamily="49" charset="0"/>
            <a:buNone/>
            <a:defRPr sz="1000"/>
          </a:pPr>
          <a:r>
            <a:rPr sz="1400" kern="1200"/>
            <a:t>Textbooks (one-size-fits-all and free application)</a:t>
          </a:r>
        </a:p>
      </dsp:txBody>
      <dsp:txXfrm>
        <a:off x="2359470" y="1330811"/>
        <a:ext cx="1535479" cy="804787"/>
      </dsp:txXfrm>
    </dsp:sp>
    <dsp:sp modelId="{98D1411A-BB4D-4317-9D98-7B5F12C679F0}">
      <dsp:nvSpPr>
        <dsp:cNvPr id="0" name=""/>
        <dsp:cNvSpPr/>
      </dsp:nvSpPr>
      <dsp:spPr>
        <a:xfrm>
          <a:off x="2334432" y="2292154"/>
          <a:ext cx="1585555" cy="854863"/>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SzPts val="1000"/>
            <a:buFont typeface="Courier New" panose="02070309020205020404" pitchFamily="49" charset="0"/>
            <a:buNone/>
            <a:defRPr sz="1000"/>
          </a:pPr>
          <a:r>
            <a:rPr sz="1400" kern="1200"/>
            <a:t>School material (bucket A and Scottish B)</a:t>
          </a:r>
        </a:p>
      </dsp:txBody>
      <dsp:txXfrm>
        <a:off x="2359470" y="2317192"/>
        <a:ext cx="1535479" cy="804787"/>
      </dsp:txXfrm>
    </dsp:sp>
    <dsp:sp modelId="{B031481F-D04D-4A65-A516-6C84A01B7AAB}">
      <dsp:nvSpPr>
        <dsp:cNvPr id="0" name=""/>
        <dsp:cNvSpPr/>
      </dsp:nvSpPr>
      <dsp:spPr>
        <a:xfrm>
          <a:off x="2334432" y="3278535"/>
          <a:ext cx="1585555" cy="854863"/>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SzPts val="1000"/>
            <a:buFont typeface="Courier New" panose="02070309020205020404" pitchFamily="49" charset="0"/>
            <a:buNone/>
            <a:defRPr sz="1000"/>
          </a:pPr>
          <a:r>
            <a:rPr sz="1400" kern="1200"/>
            <a:t>Study visits (bucket A and Scottish B)</a:t>
          </a:r>
        </a:p>
      </dsp:txBody>
      <dsp:txXfrm>
        <a:off x="2359470" y="3303573"/>
        <a:ext cx="1535479" cy="804787"/>
      </dsp:txXfrm>
    </dsp:sp>
    <dsp:sp modelId="{68FB8DF1-1065-4A72-A49D-0C3196C2C113}">
      <dsp:nvSpPr>
        <dsp:cNvPr id="0" name=""/>
        <dsp:cNvSpPr/>
      </dsp:nvSpPr>
      <dsp:spPr>
        <a:xfrm>
          <a:off x="4266827" y="0"/>
          <a:ext cx="1981944" cy="4351338"/>
        </a:xfrm>
        <a:prstGeom prst="roundRect">
          <a:avLst>
            <a:gd name="adj" fmla="val 10000"/>
          </a:avLst>
        </a:prstGeom>
        <a:solidFill>
          <a:srgbClr val="156082">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622300">
            <a:lnSpc>
              <a:spcPct val="90000"/>
            </a:lnSpc>
            <a:spcBef>
              <a:spcPct val="0"/>
            </a:spcBef>
            <a:spcAft>
              <a:spcPct val="35000"/>
            </a:spcAft>
            <a:buSzPts val="1000"/>
            <a:buFont typeface="Symbol" panose="05050102010706020507" pitchFamily="18" charset="2"/>
            <a:buNone/>
            <a:defRPr sz="2500" b="1" kern="1200"/>
          </a:pPr>
          <a:r>
            <a:rPr sz="1400">
              <a:latin typeface="Aptos" panose="02110004020202020204"/>
              <a:ea typeface="+mn-ea"/>
              <a:cs typeface="+mn-cs"/>
            </a:rPr>
            <a:t>Schooling</a:t>
          </a:r>
          <a:r>
            <a:rPr sz="1400"/>
            <a:t> and accommodation</a:t>
          </a:r>
          <a:endParaRPr sz="1400" kern="1200"/>
        </a:p>
      </dsp:txBody>
      <dsp:txXfrm>
        <a:off x="4266827" y="0"/>
        <a:ext cx="1981944" cy="1305401"/>
      </dsp:txXfrm>
    </dsp:sp>
    <dsp:sp modelId="{EF76E3BE-90B2-41AA-B456-C09251D4953A}">
      <dsp:nvSpPr>
        <dsp:cNvPr id="0" name=""/>
        <dsp:cNvSpPr/>
      </dsp:nvSpPr>
      <dsp:spPr>
        <a:xfrm>
          <a:off x="4465022" y="1305773"/>
          <a:ext cx="1585555" cy="854863"/>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SzPts val="1000"/>
            <a:buFont typeface="Courier New" panose="02070309020205020404" pitchFamily="49" charset="0"/>
            <a:buNone/>
            <a:defRPr sz="1000"/>
          </a:pPr>
          <a:r>
            <a:rPr sz="1400" kern="1200"/>
            <a:t>Transportation to students living at a certain distance from school</a:t>
          </a:r>
        </a:p>
      </dsp:txBody>
      <dsp:txXfrm>
        <a:off x="4490060" y="1330811"/>
        <a:ext cx="1535479" cy="804787"/>
      </dsp:txXfrm>
    </dsp:sp>
    <dsp:sp modelId="{373F2611-8BE6-4DA3-A113-4ED6450B5C54}">
      <dsp:nvSpPr>
        <dsp:cNvPr id="0" name=""/>
        <dsp:cNvSpPr/>
      </dsp:nvSpPr>
      <dsp:spPr>
        <a:xfrm>
          <a:off x="4465022" y="2292154"/>
          <a:ext cx="1585555" cy="854863"/>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SzPts val="1000"/>
            <a:buFont typeface="Courier New" panose="02070309020205020404" pitchFamily="49" charset="0"/>
            <a:buNone/>
            <a:defRPr sz="1000"/>
          </a:pPr>
          <a:r>
            <a:rPr sz="1400" kern="1200"/>
            <a:t>Transporting to students with specific needs</a:t>
          </a:r>
        </a:p>
      </dsp:txBody>
      <dsp:txXfrm>
        <a:off x="4490060" y="2317192"/>
        <a:ext cx="1535479" cy="804787"/>
      </dsp:txXfrm>
    </dsp:sp>
    <dsp:sp modelId="{25CA9C29-BB0F-43BA-B170-C3FF99CE1EE0}">
      <dsp:nvSpPr>
        <dsp:cNvPr id="0" name=""/>
        <dsp:cNvSpPr/>
      </dsp:nvSpPr>
      <dsp:spPr>
        <a:xfrm>
          <a:off x="4465022" y="3278535"/>
          <a:ext cx="1585555" cy="854863"/>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SzPts val="1000"/>
            <a:buFont typeface="Courier New" panose="02070309020205020404" pitchFamily="49" charset="0"/>
            <a:buNone/>
            <a:defRPr sz="1000"/>
          </a:pPr>
          <a:r>
            <a:rPr sz="1400" kern="1200"/>
            <a:t>Housing support for secondary school students</a:t>
          </a:r>
        </a:p>
      </dsp:txBody>
      <dsp:txXfrm>
        <a:off x="4490060" y="3303573"/>
        <a:ext cx="1535479" cy="804787"/>
      </dsp:txXfrm>
    </dsp:sp>
    <dsp:sp modelId="{A79ACCA0-0D66-469A-9E85-234409A1C312}">
      <dsp:nvSpPr>
        <dsp:cNvPr id="0" name=""/>
        <dsp:cNvSpPr/>
      </dsp:nvSpPr>
      <dsp:spPr>
        <a:xfrm>
          <a:off x="6397417" y="0"/>
          <a:ext cx="1981944" cy="4351338"/>
        </a:xfrm>
        <a:prstGeom prst="roundRect">
          <a:avLst>
            <a:gd name="adj" fmla="val 10000"/>
          </a:avLst>
        </a:prstGeom>
        <a:solidFill>
          <a:srgbClr val="156082">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SzPts val="1000"/>
            <a:buFont typeface="Symbol" panose="05050102010706020507" pitchFamily="18" charset="2"/>
            <a:buNone/>
            <a:defRPr sz="2500" b="1" kern="1200">
              <a:solidFill>
                <a:prstClr val="black">
                  <a:hueOff val="0"/>
                  <a:satOff val="0"/>
                  <a:lumOff val="0"/>
                  <a:alphaOff val="0"/>
                </a:prstClr>
              </a:solidFill>
              <a:latin typeface="Aptos" panose="02110004020202020204"/>
              <a:ea typeface="+mn-ea"/>
              <a:cs typeface="+mn-cs"/>
            </a:defRPr>
          </a:pPr>
          <a:r>
            <a:rPr sz="1400" kern="1200"/>
            <a:t>Merit Fellowships</a:t>
          </a:r>
        </a:p>
      </dsp:txBody>
      <dsp:txXfrm>
        <a:off x="6397417" y="0"/>
        <a:ext cx="1981944" cy="1305401"/>
      </dsp:txXfrm>
    </dsp:sp>
    <dsp:sp modelId="{74163820-271D-4A76-B3A0-B48CBCE22A44}">
      <dsp:nvSpPr>
        <dsp:cNvPr id="0" name=""/>
        <dsp:cNvSpPr/>
      </dsp:nvSpPr>
      <dsp:spPr>
        <a:xfrm>
          <a:off x="6595612" y="1305401"/>
          <a:ext cx="1585555" cy="2828369"/>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SzPts val="1000"/>
            <a:buFont typeface="Courier New" panose="02070309020205020404" pitchFamily="49" charset="0"/>
            <a:buNone/>
            <a:defRPr sz="1000"/>
          </a:pPr>
          <a:r>
            <a:rPr sz="1400" kern="1200"/>
            <a:t>For secondary school pupils with relevant school achievement and in need of economic situation (b or b)</a:t>
          </a:r>
        </a:p>
      </dsp:txBody>
      <dsp:txXfrm>
        <a:off x="6642051" y="1351840"/>
        <a:ext cx="1492677" cy="2735491"/>
      </dsp:txXfrm>
    </dsp:sp>
    <dsp:sp modelId="{87C1012D-335F-40E6-AE59-66C9ED3CE122}">
      <dsp:nvSpPr>
        <dsp:cNvPr id="0" name=""/>
        <dsp:cNvSpPr/>
      </dsp:nvSpPr>
      <dsp:spPr>
        <a:xfrm>
          <a:off x="8528007" y="0"/>
          <a:ext cx="1981944" cy="4351338"/>
        </a:xfrm>
        <a:prstGeom prst="roundRect">
          <a:avLst>
            <a:gd name="adj" fmla="val 10000"/>
          </a:avLst>
        </a:prstGeom>
        <a:solidFill>
          <a:srgbClr val="156082">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SzPts val="1000"/>
            <a:buFont typeface="Symbol" panose="05050102010706020507" pitchFamily="18" charset="2"/>
            <a:buNone/>
            <a:defRPr sz="2500" b="1" kern="1200">
              <a:solidFill>
                <a:prstClr val="black">
                  <a:hueOff val="0"/>
                  <a:satOff val="0"/>
                  <a:lumOff val="0"/>
                  <a:alphaOff val="0"/>
                </a:prstClr>
              </a:solidFill>
              <a:latin typeface="Aptos" panose="02110004020202020204"/>
              <a:ea typeface="+mn-ea"/>
              <a:cs typeface="+mn-cs"/>
            </a:defRPr>
          </a:pPr>
          <a:r>
            <a:rPr sz="1400" kern="1200"/>
            <a:t>School Insurance </a:t>
          </a:r>
        </a:p>
      </dsp:txBody>
      <dsp:txXfrm>
        <a:off x="8528007" y="0"/>
        <a:ext cx="1981944" cy="1305401"/>
      </dsp:txXfrm>
    </dsp:sp>
    <dsp:sp modelId="{6D59E15C-C4F3-4532-995A-FE8FA5FA65EF}">
      <dsp:nvSpPr>
        <dsp:cNvPr id="0" name=""/>
        <dsp:cNvSpPr/>
      </dsp:nvSpPr>
      <dsp:spPr>
        <a:xfrm>
          <a:off x="8726202" y="1305613"/>
          <a:ext cx="1585555" cy="417764"/>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Wingdings" panose="05000000000000000000" pitchFamily="2" charset="2"/>
            <a:buNone/>
            <a:defRPr sz="1000"/>
          </a:pPr>
          <a:r>
            <a:rPr sz="1200" kern="1200"/>
            <a:t>Medical care and medicines.</a:t>
          </a:r>
          <a:endParaRPr sz="1200" b="0" kern="1200"/>
        </a:p>
      </dsp:txBody>
      <dsp:txXfrm>
        <a:off x="8738438" y="1317849"/>
        <a:ext cx="1561083" cy="393292"/>
      </dsp:txXfrm>
    </dsp:sp>
    <dsp:sp modelId="{DCBD9A5E-623F-422C-922D-F28B5E556C04}">
      <dsp:nvSpPr>
        <dsp:cNvPr id="0" name=""/>
        <dsp:cNvSpPr/>
      </dsp:nvSpPr>
      <dsp:spPr>
        <a:xfrm>
          <a:off x="8726202" y="1787649"/>
          <a:ext cx="1585555" cy="417764"/>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Wingdings" panose="05000000000000000000" pitchFamily="2" charset="2"/>
            <a:buNone/>
            <a:defRPr sz="1000"/>
          </a:pPr>
          <a:r>
            <a:rPr sz="1200" kern="1200"/>
            <a:t>Transport, accommodation, food</a:t>
          </a:r>
          <a:endParaRPr sz="1200" b="0" kern="1200"/>
        </a:p>
      </dsp:txBody>
      <dsp:txXfrm>
        <a:off x="8738438" y="1799885"/>
        <a:ext cx="1561083" cy="393292"/>
      </dsp:txXfrm>
    </dsp:sp>
    <dsp:sp modelId="{B594C74E-0473-43A8-9AE6-93874D7535E7}">
      <dsp:nvSpPr>
        <dsp:cNvPr id="0" name=""/>
        <dsp:cNvSpPr/>
      </dsp:nvSpPr>
      <dsp:spPr>
        <a:xfrm>
          <a:off x="8726202" y="2269685"/>
          <a:ext cx="1585555" cy="417764"/>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Wingdings" panose="05000000000000000000" pitchFamily="2" charset="2"/>
            <a:buNone/>
            <a:defRPr sz="1000"/>
          </a:pPr>
          <a:r>
            <a:rPr sz="1200" kern="1200"/>
            <a:t>Protes/technical aid</a:t>
          </a:r>
          <a:endParaRPr sz="1200" b="0" kern="1200"/>
        </a:p>
      </dsp:txBody>
      <dsp:txXfrm>
        <a:off x="8738438" y="2281921"/>
        <a:ext cx="1561083" cy="393292"/>
      </dsp:txXfrm>
    </dsp:sp>
    <dsp:sp modelId="{2740ED88-D0C0-4AE8-9E5C-776486F82941}">
      <dsp:nvSpPr>
        <dsp:cNvPr id="0" name=""/>
        <dsp:cNvSpPr/>
      </dsp:nvSpPr>
      <dsp:spPr>
        <a:xfrm>
          <a:off x="8726202" y="2751721"/>
          <a:ext cx="1585555" cy="417764"/>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Wingdings" panose="05000000000000000000" pitchFamily="2" charset="2"/>
            <a:buNone/>
            <a:defRPr sz="1000"/>
          </a:pPr>
          <a:r>
            <a:rPr sz="1200" kern="1200"/>
            <a:t>Compensation</a:t>
          </a:r>
          <a:endParaRPr sz="1200" b="0" kern="1200"/>
        </a:p>
      </dsp:txBody>
      <dsp:txXfrm>
        <a:off x="8738438" y="2763957"/>
        <a:ext cx="1561083" cy="393292"/>
      </dsp:txXfrm>
    </dsp:sp>
    <dsp:sp modelId="{1C331BEB-EDD7-4750-9088-E9BC8C61D1D0}">
      <dsp:nvSpPr>
        <dsp:cNvPr id="0" name=""/>
        <dsp:cNvSpPr/>
      </dsp:nvSpPr>
      <dsp:spPr>
        <a:xfrm>
          <a:off x="8726202" y="3233758"/>
          <a:ext cx="1585555" cy="417764"/>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Wingdings" panose="05000000000000000000" pitchFamily="2" charset="2"/>
            <a:buNone/>
            <a:defRPr sz="1000"/>
          </a:pPr>
          <a:r>
            <a:rPr sz="1200" kern="1200"/>
            <a:t>Funeral expenditure</a:t>
          </a:r>
          <a:endParaRPr sz="1200" b="0" kern="1200"/>
        </a:p>
      </dsp:txBody>
      <dsp:txXfrm>
        <a:off x="8738438" y="3245994"/>
        <a:ext cx="1561083" cy="393292"/>
      </dsp:txXfrm>
    </dsp:sp>
    <dsp:sp modelId="{61B6EAE8-BF26-4F97-BB2E-50FB79A6586D}">
      <dsp:nvSpPr>
        <dsp:cNvPr id="0" name=""/>
        <dsp:cNvSpPr/>
      </dsp:nvSpPr>
      <dsp:spPr>
        <a:xfrm>
          <a:off x="8720494" y="3719352"/>
          <a:ext cx="1585555" cy="417764"/>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Wingdings" panose="05000000000000000000" pitchFamily="2" charset="2"/>
            <a:buNone/>
            <a:defRPr sz="1000"/>
          </a:pPr>
          <a:r>
            <a:rPr sz="1200" kern="1200"/>
            <a:t>Damage to third parties</a:t>
          </a:r>
          <a:endParaRPr sz="1200" b="0" kern="1200"/>
        </a:p>
      </dsp:txBody>
      <dsp:txXfrm>
        <a:off x="8732730" y="3731588"/>
        <a:ext cx="1561083" cy="393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4BD22-6BA3-4816-B6D4-A5DFC6A61E5C}">
      <dsp:nvSpPr>
        <dsp:cNvPr id="0" name=""/>
        <dsp:cNvSpPr/>
      </dsp:nvSpPr>
      <dsp:spPr>
        <a:xfrm rot="5400000">
          <a:off x="1004876" y="1052965"/>
          <a:ext cx="1816935" cy="3023339"/>
        </a:xfrm>
        <a:prstGeom prst="corner">
          <a:avLst>
            <a:gd name="adj1" fmla="val 16120"/>
            <a:gd name="adj2" fmla="val 16110"/>
          </a:avLst>
        </a:prstGeom>
        <a:solidFill>
          <a:schemeClr val="accent1">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380660-16E9-4AFF-A8D2-F2A10F31D75D}">
      <dsp:nvSpPr>
        <dsp:cNvPr id="0" name=""/>
        <dsp:cNvSpPr/>
      </dsp:nvSpPr>
      <dsp:spPr>
        <a:xfrm>
          <a:off x="701585" y="1956292"/>
          <a:ext cx="2729487" cy="239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sz="2200" kern="1200"/>
            <a:t>2008</a:t>
          </a:r>
        </a:p>
        <a:p>
          <a:pPr marL="171450" lvl="1" indent="-171450" algn="l" defTabSz="755650">
            <a:lnSpc>
              <a:spcPct val="90000"/>
            </a:lnSpc>
            <a:spcBef>
              <a:spcPct val="0"/>
            </a:spcBef>
            <a:spcAft>
              <a:spcPct val="15000"/>
            </a:spcAft>
            <a:buSzPts val="1000"/>
            <a:buFont typeface="Courier New" panose="02070309020205020404" pitchFamily="49" charset="0"/>
            <a:buChar char="o"/>
          </a:pPr>
          <a:r>
            <a:rPr sz="1700" kern="1200"/>
            <a:t>Education transport</a:t>
          </a:r>
        </a:p>
        <a:p>
          <a:pPr marL="171450" lvl="1" indent="-171450" algn="l" defTabSz="755650">
            <a:lnSpc>
              <a:spcPct val="90000"/>
            </a:lnSpc>
            <a:spcBef>
              <a:spcPct val="0"/>
            </a:spcBef>
            <a:spcAft>
              <a:spcPct val="15000"/>
            </a:spcAft>
            <a:buSzPts val="1000"/>
            <a:buFont typeface="Courier New" panose="02070309020205020404" pitchFamily="49" charset="0"/>
            <a:buChar char="o"/>
          </a:pPr>
          <a:r>
            <a:rPr sz="1700" kern="1200"/>
            <a:t>Meals (pre-primary and 1st cycle)</a:t>
          </a:r>
        </a:p>
        <a:p>
          <a:pPr marL="171450" lvl="1" indent="-171450" algn="l" defTabSz="755650">
            <a:lnSpc>
              <a:spcPct val="90000"/>
            </a:lnSpc>
            <a:spcBef>
              <a:spcPct val="0"/>
            </a:spcBef>
            <a:spcAft>
              <a:spcPct val="15000"/>
            </a:spcAft>
            <a:buSzPts val="1000"/>
            <a:buFont typeface="Courier New" panose="02070309020205020404" pitchFamily="49" charset="0"/>
            <a:buChar char="o"/>
          </a:pPr>
          <a:r>
            <a:rPr sz="1700" kern="1200"/>
            <a:t>Management of school equipment (pre-school and 1st cycle)</a:t>
          </a:r>
        </a:p>
      </dsp:txBody>
      <dsp:txXfrm>
        <a:off x="701585" y="1956292"/>
        <a:ext cx="2729487" cy="2392556"/>
      </dsp:txXfrm>
    </dsp:sp>
    <dsp:sp modelId="{0FFF6CA4-CFB3-42C2-B8DC-A48AA49DC5B5}">
      <dsp:nvSpPr>
        <dsp:cNvPr id="0" name=""/>
        <dsp:cNvSpPr/>
      </dsp:nvSpPr>
      <dsp:spPr>
        <a:xfrm>
          <a:off x="2916075" y="830384"/>
          <a:ext cx="514997" cy="514997"/>
        </a:xfrm>
        <a:prstGeom prst="triangle">
          <a:avLst>
            <a:gd name="adj" fmla="val 100000"/>
          </a:avLst>
        </a:prstGeom>
        <a:solidFill>
          <a:schemeClr val="accent1">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77F36E-2432-447A-8262-4B61632D38DA}">
      <dsp:nvSpPr>
        <dsp:cNvPr id="0" name=""/>
        <dsp:cNvSpPr/>
      </dsp:nvSpPr>
      <dsp:spPr>
        <a:xfrm rot="5400000">
          <a:off x="4346303" y="226126"/>
          <a:ext cx="1816935" cy="3023339"/>
        </a:xfrm>
        <a:prstGeom prst="corner">
          <a:avLst>
            <a:gd name="adj1" fmla="val 16120"/>
            <a:gd name="adj2" fmla="val 16110"/>
          </a:avLst>
        </a:prstGeom>
        <a:solidFill>
          <a:schemeClr val="accent1">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1C9F32-6E58-482D-B1ED-530A9A76E708}">
      <dsp:nvSpPr>
        <dsp:cNvPr id="0" name=""/>
        <dsp:cNvSpPr/>
      </dsp:nvSpPr>
      <dsp:spPr>
        <a:xfrm>
          <a:off x="4043011" y="1129453"/>
          <a:ext cx="2729487" cy="239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sz="2200" kern="1200"/>
            <a:t>2014</a:t>
          </a:r>
        </a:p>
        <a:p>
          <a:pPr marL="171450" lvl="1" indent="-171450" algn="l" defTabSz="755650">
            <a:lnSpc>
              <a:spcPct val="90000"/>
            </a:lnSpc>
            <a:spcBef>
              <a:spcPct val="0"/>
            </a:spcBef>
            <a:spcAft>
              <a:spcPct val="15000"/>
            </a:spcAft>
            <a:buNone/>
          </a:pPr>
          <a:r>
            <a:rPr sz="1700" kern="1200"/>
            <a:t>Extension to primary and secondary education</a:t>
          </a:r>
        </a:p>
      </dsp:txBody>
      <dsp:txXfrm>
        <a:off x="4043011" y="1129453"/>
        <a:ext cx="2729487" cy="2392556"/>
      </dsp:txXfrm>
    </dsp:sp>
    <dsp:sp modelId="{8AEFDAED-8560-476B-BA6A-05D69B96F8C7}">
      <dsp:nvSpPr>
        <dsp:cNvPr id="0" name=""/>
        <dsp:cNvSpPr/>
      </dsp:nvSpPr>
      <dsp:spPr>
        <a:xfrm>
          <a:off x="6257501" y="3544"/>
          <a:ext cx="514997" cy="514997"/>
        </a:xfrm>
        <a:prstGeom prst="triangle">
          <a:avLst>
            <a:gd name="adj" fmla="val 100000"/>
          </a:avLst>
        </a:prstGeom>
        <a:solidFill>
          <a:schemeClr val="accent1">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44A275-5FC2-41C4-A4D0-DF5E6BD12F2A}">
      <dsp:nvSpPr>
        <dsp:cNvPr id="0" name=""/>
        <dsp:cNvSpPr/>
      </dsp:nvSpPr>
      <dsp:spPr>
        <a:xfrm rot="5400000">
          <a:off x="7687729" y="-600712"/>
          <a:ext cx="1816935" cy="3023339"/>
        </a:xfrm>
        <a:prstGeom prst="corner">
          <a:avLst>
            <a:gd name="adj1" fmla="val 16120"/>
            <a:gd name="adj2" fmla="val 16110"/>
          </a:avLst>
        </a:prstGeom>
        <a:solidFill>
          <a:schemeClr val="accent1">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408983-82B6-439C-A6F0-7BF4B195D655}">
      <dsp:nvSpPr>
        <dsp:cNvPr id="0" name=""/>
        <dsp:cNvSpPr/>
      </dsp:nvSpPr>
      <dsp:spPr>
        <a:xfrm>
          <a:off x="7384437" y="302614"/>
          <a:ext cx="2729487" cy="239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sz="2200" kern="1200"/>
            <a:t>2019</a:t>
          </a:r>
        </a:p>
        <a:p>
          <a:pPr marL="171450" lvl="1" indent="-171450" algn="l" defTabSz="755650">
            <a:lnSpc>
              <a:spcPct val="90000"/>
            </a:lnSpc>
            <a:spcBef>
              <a:spcPct val="0"/>
            </a:spcBef>
            <a:spcAft>
              <a:spcPct val="15000"/>
            </a:spcAft>
            <a:buSzPts val="1000"/>
            <a:buFont typeface="Courier New" panose="02070309020205020404" pitchFamily="49" charset="0"/>
            <a:buChar char="o"/>
          </a:pPr>
          <a:r>
            <a:rPr sz="1700" kern="1200"/>
            <a:t>Management of food support</a:t>
          </a:r>
        </a:p>
        <a:p>
          <a:pPr marL="171450" lvl="1" indent="-171450" algn="l" defTabSz="755650">
            <a:lnSpc>
              <a:spcPct val="90000"/>
            </a:lnSpc>
            <a:spcBef>
              <a:spcPct val="0"/>
            </a:spcBef>
            <a:spcAft>
              <a:spcPct val="15000"/>
            </a:spcAft>
            <a:buSzPts val="1000"/>
            <a:buFont typeface="Courier New" panose="02070309020205020404" pitchFamily="49" charset="0"/>
            <a:buChar char="o"/>
          </a:pPr>
          <a:r>
            <a:rPr sz="1700" kern="1200"/>
            <a:t>Organising school transport for students with specific needs</a:t>
          </a:r>
        </a:p>
        <a:p>
          <a:pPr marL="171450" lvl="1" indent="-171450" algn="l" defTabSz="755650">
            <a:lnSpc>
              <a:spcPct val="90000"/>
            </a:lnSpc>
            <a:spcBef>
              <a:spcPct val="0"/>
            </a:spcBef>
            <a:spcAft>
              <a:spcPct val="15000"/>
            </a:spcAft>
            <a:buSzPts val="1000"/>
            <a:buFont typeface="Courier New" panose="02070309020205020404" pitchFamily="49" charset="0"/>
            <a:buChar char="o"/>
          </a:pPr>
          <a:r>
            <a:rPr sz="1700" kern="1200"/>
            <a:t>Support for accommodation</a:t>
          </a:r>
        </a:p>
      </dsp:txBody>
      <dsp:txXfrm>
        <a:off x="7384437" y="302614"/>
        <a:ext cx="2729487" cy="2392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EEDAB-F462-4E5F-9661-2D9044AB1C2F}">
      <dsp:nvSpPr>
        <dsp:cNvPr id="0" name=""/>
        <dsp:cNvSpPr/>
      </dsp:nvSpPr>
      <dsp:spPr>
        <a:xfrm rot="5400000">
          <a:off x="387510" y="1985930"/>
          <a:ext cx="1165208" cy="19388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97D845-2416-4D9F-A13F-E2E16B5A1F51}">
      <dsp:nvSpPr>
        <dsp:cNvPr id="0" name=""/>
        <dsp:cNvSpPr/>
      </dsp:nvSpPr>
      <dsp:spPr>
        <a:xfrm>
          <a:off x="193008" y="2565237"/>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sz="1700" kern="1200"/>
            <a:t>The 1990s</a:t>
          </a:r>
        </a:p>
        <a:p>
          <a:pPr marL="0" lvl="0" indent="0" algn="l" defTabSz="755650">
            <a:lnSpc>
              <a:spcPct val="90000"/>
            </a:lnSpc>
            <a:spcBef>
              <a:spcPct val="0"/>
            </a:spcBef>
            <a:spcAft>
              <a:spcPct val="35000"/>
            </a:spcAft>
            <a:buNone/>
            <a:defRPr b="1"/>
          </a:pPr>
          <a:r>
            <a:rPr sz="1700" kern="1200" dirty="0"/>
            <a:t>School autonomy, administration and management</a:t>
          </a:r>
          <a:endParaRPr sz="1700" b="1" kern="1200" dirty="0"/>
        </a:p>
      </dsp:txBody>
      <dsp:txXfrm>
        <a:off x="193008" y="2565237"/>
        <a:ext cx="1750432" cy="1534356"/>
      </dsp:txXfrm>
    </dsp:sp>
    <dsp:sp modelId="{7EA0B2F8-2FE5-4D27-9887-CA027379C37D}">
      <dsp:nvSpPr>
        <dsp:cNvPr id="0" name=""/>
        <dsp:cNvSpPr/>
      </dsp:nvSpPr>
      <dsp:spPr>
        <a:xfrm>
          <a:off x="1613170" y="1843187"/>
          <a:ext cx="330270" cy="33027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0282C6-931D-42E2-BCE4-70A951B0CB36}">
      <dsp:nvSpPr>
        <dsp:cNvPr id="0" name=""/>
        <dsp:cNvSpPr/>
      </dsp:nvSpPr>
      <dsp:spPr>
        <a:xfrm rot="5400000">
          <a:off x="2530381" y="1455674"/>
          <a:ext cx="1165208" cy="19388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5683E9-F8A3-4BD4-88C5-1957F6CCE280}">
      <dsp:nvSpPr>
        <dsp:cNvPr id="0" name=""/>
        <dsp:cNvSpPr/>
      </dsp:nvSpPr>
      <dsp:spPr>
        <a:xfrm>
          <a:off x="2335879" y="2034982"/>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Late 1990s and 2000 </a:t>
          </a:r>
          <a:r>
            <a:rPr lang="en-US" sz="1700" b="1" kern="1200"/>
            <a:t>Creation of School </a:t>
          </a:r>
          <a:r>
            <a:rPr lang="en-US" sz="1700" b="1" kern="1200">
              <a:latin typeface="Aptos Display" panose="02110004020202020204"/>
            </a:rPr>
            <a:t>Clusters</a:t>
          </a:r>
          <a:endParaRPr sz="1700" b="1" kern="1200"/>
        </a:p>
      </dsp:txBody>
      <dsp:txXfrm>
        <a:off x="2335879" y="2034982"/>
        <a:ext cx="1750432" cy="1534356"/>
      </dsp:txXfrm>
    </dsp:sp>
    <dsp:sp modelId="{7EC3D575-618E-43BF-8BD5-30AF39444AF3}">
      <dsp:nvSpPr>
        <dsp:cNvPr id="0" name=""/>
        <dsp:cNvSpPr/>
      </dsp:nvSpPr>
      <dsp:spPr>
        <a:xfrm>
          <a:off x="3756041" y="1312931"/>
          <a:ext cx="330270" cy="33027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07CFC6-D9D3-46DF-AA53-8FADE37D82AA}">
      <dsp:nvSpPr>
        <dsp:cNvPr id="0" name=""/>
        <dsp:cNvSpPr/>
      </dsp:nvSpPr>
      <dsp:spPr>
        <a:xfrm rot="5400000">
          <a:off x="4673253" y="925418"/>
          <a:ext cx="1165208" cy="19388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0EC51-FB67-461A-AAE3-F1F3C3D3C60A}">
      <dsp:nvSpPr>
        <dsp:cNvPr id="0" name=""/>
        <dsp:cNvSpPr/>
      </dsp:nvSpPr>
      <dsp:spPr>
        <a:xfrm>
          <a:off x="4478750" y="1504726"/>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sz="1700" kern="1200" dirty="0"/>
            <a:t>Years 2000 </a:t>
          </a:r>
          <a:r>
            <a:rPr sz="1700" b="1" kern="1200" dirty="0" err="1"/>
            <a:t>Modernisation</a:t>
          </a:r>
          <a:r>
            <a:rPr sz="1700" b="1" kern="1200" dirty="0"/>
            <a:t> and strengthening of autonomy</a:t>
          </a:r>
        </a:p>
      </dsp:txBody>
      <dsp:txXfrm>
        <a:off x="4478750" y="1504726"/>
        <a:ext cx="1750432" cy="1534356"/>
      </dsp:txXfrm>
    </dsp:sp>
    <dsp:sp modelId="{9E2AA7FB-43BC-48AD-98DF-5BBE5B7473BA}">
      <dsp:nvSpPr>
        <dsp:cNvPr id="0" name=""/>
        <dsp:cNvSpPr/>
      </dsp:nvSpPr>
      <dsp:spPr>
        <a:xfrm>
          <a:off x="5898912" y="782676"/>
          <a:ext cx="330270" cy="33027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E2A935-CF22-4658-B486-9EDCA86DDC7D}">
      <dsp:nvSpPr>
        <dsp:cNvPr id="0" name=""/>
        <dsp:cNvSpPr/>
      </dsp:nvSpPr>
      <dsp:spPr>
        <a:xfrm rot="5400000">
          <a:off x="6816124" y="395163"/>
          <a:ext cx="1165208" cy="19388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491566-82AD-4393-9044-EF21A22BFB4D}">
      <dsp:nvSpPr>
        <dsp:cNvPr id="0" name=""/>
        <dsp:cNvSpPr/>
      </dsp:nvSpPr>
      <dsp:spPr>
        <a:xfrm>
          <a:off x="6621621" y="974470"/>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sz="1700" kern="1200"/>
            <a:t>2013–2021 </a:t>
          </a:r>
          <a:r>
            <a:rPr sz="1700" b="1" kern="1200"/>
            <a:t>Progressive transfer of skills to municipalities</a:t>
          </a:r>
        </a:p>
      </dsp:txBody>
      <dsp:txXfrm>
        <a:off x="6621621" y="974470"/>
        <a:ext cx="1750432" cy="1534356"/>
      </dsp:txXfrm>
    </dsp:sp>
    <dsp:sp modelId="{7C36C5C2-CD4C-438C-BFDA-993BFD765512}">
      <dsp:nvSpPr>
        <dsp:cNvPr id="0" name=""/>
        <dsp:cNvSpPr/>
      </dsp:nvSpPr>
      <dsp:spPr>
        <a:xfrm>
          <a:off x="8041783" y="252420"/>
          <a:ext cx="330270" cy="33027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0542C6-D98B-4CDB-B4FC-5254117797D0}">
      <dsp:nvSpPr>
        <dsp:cNvPr id="0" name=""/>
        <dsp:cNvSpPr/>
      </dsp:nvSpPr>
      <dsp:spPr>
        <a:xfrm rot="5400000">
          <a:off x="8958995" y="-135092"/>
          <a:ext cx="1165208" cy="19388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DDDC0F-E6C2-48A9-BC41-C969A3EB2BFD}">
      <dsp:nvSpPr>
        <dsp:cNvPr id="0" name=""/>
        <dsp:cNvSpPr/>
      </dsp:nvSpPr>
      <dsp:spPr>
        <a:xfrm>
          <a:off x="8764492" y="444215"/>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sz="1700" kern="1200" dirty="0"/>
            <a:t>2022 </a:t>
          </a:r>
          <a:r>
            <a:rPr sz="1700" b="1" kern="1200" dirty="0"/>
            <a:t>Full </a:t>
          </a:r>
          <a:r>
            <a:rPr sz="1700" b="1" kern="1200" dirty="0" err="1"/>
            <a:t>Decentralisation</a:t>
          </a:r>
          <a:r>
            <a:rPr sz="1700" b="1" kern="1200" dirty="0"/>
            <a:t> of Education</a:t>
          </a:r>
        </a:p>
      </dsp:txBody>
      <dsp:txXfrm>
        <a:off x="8764492" y="444215"/>
        <a:ext cx="1750432" cy="15343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0ADC7-6DD5-46F6-ADA4-0B4D2BA8E9A1}">
      <dsp:nvSpPr>
        <dsp:cNvPr id="0" name=""/>
        <dsp:cNvSpPr/>
      </dsp:nvSpPr>
      <dsp:spPr>
        <a:xfrm>
          <a:off x="6729" y="691228"/>
          <a:ext cx="3452367" cy="1380946"/>
        </a:xfrm>
        <a:prstGeom prst="chevron">
          <a:avLst/>
        </a:prstGeom>
        <a:solidFill>
          <a:srgbClr val="072963"/>
        </a:solidFill>
        <a:ln>
          <a:solidFill>
            <a:schemeClr val="accent1">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defRPr sz="2000" b="1">
              <a:solidFill>
                <a:schemeClr val="bg1"/>
              </a:solidFill>
            </a:defRPr>
          </a:pPr>
          <a:r>
            <a:rPr lang="en-US" sz="1600" kern="1200" dirty="0">
              <a:solidFill>
                <a:srgbClr val="FFFFFF"/>
              </a:solidFill>
            </a:rPr>
            <a:t>Preparation of the Proposal </a:t>
          </a:r>
          <a:endParaRPr sz="1600" kern="1200" dirty="0">
            <a:solidFill>
              <a:srgbClr val="FFFFFF"/>
            </a:solidFill>
          </a:endParaRPr>
        </a:p>
      </dsp:txBody>
      <dsp:txXfrm>
        <a:off x="697202" y="691228"/>
        <a:ext cx="2071421" cy="1380946"/>
      </dsp:txXfrm>
    </dsp:sp>
    <dsp:sp modelId="{338D61AB-B906-4F16-9FDF-A98BF797DDA3}">
      <dsp:nvSpPr>
        <dsp:cNvPr id="0" name=""/>
        <dsp:cNvSpPr/>
      </dsp:nvSpPr>
      <dsp:spPr>
        <a:xfrm>
          <a:off x="3010288" y="808608"/>
          <a:ext cx="2865464" cy="1146185"/>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defRPr sz="1400" b="1">
              <a:solidFill>
                <a:srgbClr val="445612"/>
              </a:solidFill>
            </a:defRPr>
          </a:pPr>
          <a:r>
            <a:rPr sz="1400" kern="1200" dirty="0"/>
            <a:t>Based on previous year’s track record and outturn</a:t>
          </a:r>
        </a:p>
      </dsp:txBody>
      <dsp:txXfrm>
        <a:off x="3583381" y="808608"/>
        <a:ext cx="1719279" cy="1146185"/>
      </dsp:txXfrm>
    </dsp:sp>
    <dsp:sp modelId="{04E8F99B-11A4-483A-9AB3-7E809D6E4D3A}">
      <dsp:nvSpPr>
        <dsp:cNvPr id="0" name=""/>
        <dsp:cNvSpPr/>
      </dsp:nvSpPr>
      <dsp:spPr>
        <a:xfrm>
          <a:off x="5474588" y="808608"/>
          <a:ext cx="2865464" cy="1146185"/>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defRPr sz="1400" b="1" kern="1200">
              <a:solidFill>
                <a:srgbClr val="445612"/>
              </a:solidFill>
              <a:latin typeface="Calibri" panose="020F0502020204030204"/>
              <a:ea typeface="+mn-ea"/>
              <a:cs typeface="+mn-cs"/>
            </a:defRPr>
          </a:pPr>
          <a:r>
            <a:rPr sz="1400" kern="1200"/>
            <a:t>Submission to the SOE</a:t>
          </a:r>
        </a:p>
      </dsp:txBody>
      <dsp:txXfrm>
        <a:off x="6047681" y="808608"/>
        <a:ext cx="1719279" cy="1146185"/>
      </dsp:txXfrm>
    </dsp:sp>
    <dsp:sp modelId="{43C48F8E-9FED-4452-897A-B439BFB26B56}">
      <dsp:nvSpPr>
        <dsp:cNvPr id="0" name=""/>
        <dsp:cNvSpPr/>
      </dsp:nvSpPr>
      <dsp:spPr>
        <a:xfrm>
          <a:off x="7938887" y="808608"/>
          <a:ext cx="2865464" cy="1146185"/>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sz="1400" b="1" kern="1200">
              <a:solidFill>
                <a:srgbClr val="445612"/>
              </a:solidFill>
              <a:latin typeface="Calibri" panose="020F0502020204030204"/>
              <a:ea typeface="+mn-ea"/>
              <a:cs typeface="+mn-cs"/>
            </a:defRPr>
          </a:pPr>
          <a:r>
            <a:rPr sz="1400" kern="1200"/>
            <a:t>Sending to the Budgetary Authority</a:t>
          </a:r>
        </a:p>
      </dsp:txBody>
      <dsp:txXfrm>
        <a:off x="8511980" y="808608"/>
        <a:ext cx="1719279" cy="1146185"/>
      </dsp:txXfrm>
    </dsp:sp>
    <dsp:sp modelId="{DEA083BB-E678-4BFC-8678-00E5BF4D2BB8}">
      <dsp:nvSpPr>
        <dsp:cNvPr id="0" name=""/>
        <dsp:cNvSpPr/>
      </dsp:nvSpPr>
      <dsp:spPr>
        <a:xfrm>
          <a:off x="6729" y="2265507"/>
          <a:ext cx="3452367" cy="1380946"/>
        </a:xfrm>
        <a:prstGeom prst="chevron">
          <a:avLst/>
        </a:prstGeom>
        <a:solidFill>
          <a:srgbClr val="07296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defRPr b="1">
              <a:solidFill>
                <a:schemeClr val="bg1"/>
              </a:solidFill>
            </a:defRPr>
          </a:pPr>
          <a:r>
            <a:rPr sz="1600" kern="1200">
              <a:solidFill>
                <a:srgbClr val="FFFFFF"/>
              </a:solidFill>
            </a:rPr>
            <a:t>Budget cycle</a:t>
          </a:r>
          <a:endParaRPr sz="1600" kern="1200" dirty="0">
            <a:solidFill>
              <a:srgbClr val="FFFFFF"/>
            </a:solidFill>
          </a:endParaRPr>
        </a:p>
      </dsp:txBody>
      <dsp:txXfrm>
        <a:off x="697202" y="2265507"/>
        <a:ext cx="2071421" cy="1380946"/>
      </dsp:txXfrm>
    </dsp:sp>
    <dsp:sp modelId="{E73FB1E5-09F7-4E2C-A12F-CDB2E2334D05}">
      <dsp:nvSpPr>
        <dsp:cNvPr id="0" name=""/>
        <dsp:cNvSpPr/>
      </dsp:nvSpPr>
      <dsp:spPr>
        <a:xfrm>
          <a:off x="3010288" y="2382888"/>
          <a:ext cx="2865464" cy="1146185"/>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defRPr sz="1400" b="1">
              <a:solidFill>
                <a:srgbClr val="445612"/>
              </a:solidFill>
            </a:defRPr>
          </a:pPr>
          <a:r>
            <a:rPr sz="1400" kern="1200"/>
            <a:t>Approval</a:t>
          </a:r>
          <a:endParaRPr sz="1400" kern="1200" dirty="0"/>
        </a:p>
      </dsp:txBody>
      <dsp:txXfrm>
        <a:off x="3583381" y="2382888"/>
        <a:ext cx="1719279" cy="1146185"/>
      </dsp:txXfrm>
    </dsp:sp>
    <dsp:sp modelId="{96F943B1-AC7C-4E74-AF94-AC611CF5FEBA}">
      <dsp:nvSpPr>
        <dsp:cNvPr id="0" name=""/>
        <dsp:cNvSpPr/>
      </dsp:nvSpPr>
      <dsp:spPr>
        <a:xfrm>
          <a:off x="5474588" y="2382888"/>
          <a:ext cx="2865464" cy="1146185"/>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defRPr sz="1400" b="1">
              <a:solidFill>
                <a:srgbClr val="445612"/>
              </a:solidFill>
            </a:defRPr>
          </a:pPr>
          <a:r>
            <a:rPr sz="1400" kern="1200"/>
            <a:t>Enforcement</a:t>
          </a:r>
          <a:endParaRPr sz="1400" kern="1200" dirty="0"/>
        </a:p>
      </dsp:txBody>
      <dsp:txXfrm>
        <a:off x="6047681" y="2382888"/>
        <a:ext cx="1719279" cy="1146185"/>
      </dsp:txXfrm>
    </dsp:sp>
    <dsp:sp modelId="{3A887555-388A-4DB1-9564-8B7EEADF0831}">
      <dsp:nvSpPr>
        <dsp:cNvPr id="0" name=""/>
        <dsp:cNvSpPr/>
      </dsp:nvSpPr>
      <dsp:spPr>
        <a:xfrm>
          <a:off x="7938887" y="2382888"/>
          <a:ext cx="2865464" cy="1146185"/>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defRPr sz="1400" b="1">
              <a:solidFill>
                <a:srgbClr val="445612"/>
              </a:solidFill>
            </a:defRPr>
          </a:pPr>
          <a:r>
            <a:rPr sz="1400" kern="1200"/>
            <a:t>Analysis of results</a:t>
          </a:r>
        </a:p>
      </dsp:txBody>
      <dsp:txXfrm>
        <a:off x="8511980" y="2382888"/>
        <a:ext cx="1719279" cy="11461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3860B-3394-47AD-BCB3-A7DB6EFB9153}">
      <dsp:nvSpPr>
        <dsp:cNvPr id="0" name=""/>
        <dsp:cNvSpPr/>
      </dsp:nvSpPr>
      <dsp:spPr>
        <a:xfrm>
          <a:off x="2954" y="1729485"/>
          <a:ext cx="2880498" cy="9631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t-PT" sz="2000" kern="1200" dirty="0">
              <a:latin typeface="Univers" panose="020B0503020202020204" pitchFamily="34" charset="0"/>
            </a:rPr>
            <a:t>I - </a:t>
          </a:r>
          <a:r>
            <a:rPr lang="pt-PT" sz="2000" kern="1200" dirty="0" err="1">
              <a:latin typeface="Univers" panose="020B0503020202020204" pitchFamily="34" charset="0"/>
            </a:rPr>
            <a:t>Improving</a:t>
          </a:r>
          <a:r>
            <a:rPr lang="pt-PT" sz="2000" kern="1200" dirty="0">
              <a:latin typeface="Univers" panose="020B0503020202020204" pitchFamily="34" charset="0"/>
            </a:rPr>
            <a:t> </a:t>
          </a:r>
        </a:p>
        <a:p>
          <a:pPr marL="0" lvl="0" indent="0" algn="ctr" defTabSz="889000">
            <a:lnSpc>
              <a:spcPct val="90000"/>
            </a:lnSpc>
            <a:spcBef>
              <a:spcPct val="0"/>
            </a:spcBef>
            <a:spcAft>
              <a:spcPct val="35000"/>
            </a:spcAft>
            <a:buNone/>
          </a:pPr>
          <a:r>
            <a:rPr lang="pt-PT" sz="2000" kern="1200" dirty="0" err="1">
              <a:latin typeface="Univers" panose="020B0503020202020204" pitchFamily="34" charset="0"/>
            </a:rPr>
            <a:t>learning</a:t>
          </a:r>
          <a:endParaRPr lang="pt-PT" sz="2000" kern="1200" dirty="0">
            <a:latin typeface="Univers" panose="020B0503020202020204" pitchFamily="34" charset="0"/>
          </a:endParaRPr>
        </a:p>
      </dsp:txBody>
      <dsp:txXfrm>
        <a:off x="2954" y="1729485"/>
        <a:ext cx="2880498" cy="963137"/>
      </dsp:txXfrm>
    </dsp:sp>
    <dsp:sp modelId="{AD1AC310-9C64-47FC-9A77-99A37E2C0EFD}">
      <dsp:nvSpPr>
        <dsp:cNvPr id="0" name=""/>
        <dsp:cNvSpPr/>
      </dsp:nvSpPr>
      <dsp:spPr>
        <a:xfrm>
          <a:off x="2954" y="2692622"/>
          <a:ext cx="2880498" cy="17162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pt-PT" sz="2000" kern="1200" dirty="0" err="1">
              <a:latin typeface="Univers" panose="020B0503020202020204" pitchFamily="34" charset="0"/>
            </a:rPr>
            <a:t>Focus</a:t>
          </a:r>
          <a:r>
            <a:rPr lang="pt-PT" sz="2000" kern="1200" dirty="0">
              <a:latin typeface="Univers" panose="020B0503020202020204" pitchFamily="34" charset="0"/>
            </a:rPr>
            <a:t> </a:t>
          </a:r>
          <a:r>
            <a:rPr lang="pt-PT" sz="2000" kern="1200" dirty="0" err="1">
              <a:latin typeface="Univers" panose="020B0503020202020204" pitchFamily="34" charset="0"/>
            </a:rPr>
            <a:t>on</a:t>
          </a:r>
          <a:r>
            <a:rPr lang="pt-PT" sz="2000" kern="1200" dirty="0">
              <a:latin typeface="Univers" panose="020B0503020202020204" pitchFamily="34" charset="0"/>
            </a:rPr>
            <a:t> </a:t>
          </a:r>
          <a:r>
            <a:rPr lang="pt-PT" sz="2000" kern="1200" dirty="0" err="1">
              <a:latin typeface="Univers" panose="020B0503020202020204" pitchFamily="34" charset="0"/>
            </a:rPr>
            <a:t>learning</a:t>
          </a:r>
          <a:r>
            <a:rPr lang="pt-PT" sz="2000" kern="1200" dirty="0">
              <a:latin typeface="Univers" panose="020B0503020202020204" pitchFamily="34" charset="0"/>
            </a:rPr>
            <a:t>, </a:t>
          </a:r>
          <a:r>
            <a:rPr lang="pt-PT" sz="2000" kern="1200" dirty="0" err="1">
              <a:latin typeface="Univers" panose="020B0503020202020204" pitchFamily="34" charset="0"/>
            </a:rPr>
            <a:t>student</a:t>
          </a:r>
          <a:r>
            <a:rPr lang="pt-PT" sz="2000" kern="1200" dirty="0">
              <a:latin typeface="Univers" panose="020B0503020202020204" pitchFamily="34" charset="0"/>
            </a:rPr>
            <a:t> </a:t>
          </a:r>
          <a:r>
            <a:rPr lang="pt-PT" sz="2000" kern="1200" dirty="0" err="1">
              <a:latin typeface="Univers" panose="020B0503020202020204" pitchFamily="34" charset="0"/>
            </a:rPr>
            <a:t>support</a:t>
          </a:r>
          <a:r>
            <a:rPr lang="pt-PT" sz="2000" kern="1200" dirty="0">
              <a:latin typeface="Univers" panose="020B0503020202020204" pitchFamily="34" charset="0"/>
            </a:rPr>
            <a:t> </a:t>
          </a:r>
          <a:r>
            <a:rPr lang="pt-PT" sz="2000" kern="1200" dirty="0" err="1">
              <a:latin typeface="Univers" panose="020B0503020202020204" pitchFamily="34" charset="0"/>
            </a:rPr>
            <a:t>and</a:t>
          </a:r>
          <a:r>
            <a:rPr lang="pt-PT" sz="2000" kern="1200" dirty="0">
              <a:latin typeface="Univers" panose="020B0503020202020204" pitchFamily="34" charset="0"/>
            </a:rPr>
            <a:t> </a:t>
          </a:r>
          <a:r>
            <a:rPr lang="pt-PT" sz="2000" kern="1200" dirty="0" err="1">
              <a:latin typeface="Univers" panose="020B0503020202020204" pitchFamily="34" charset="0"/>
            </a:rPr>
            <a:t>process</a:t>
          </a:r>
          <a:r>
            <a:rPr lang="pt-PT" sz="2000" kern="1200" dirty="0">
              <a:latin typeface="Univers" panose="020B0503020202020204" pitchFamily="34" charset="0"/>
            </a:rPr>
            <a:t> </a:t>
          </a:r>
          <a:r>
            <a:rPr lang="pt-PT" sz="2000" kern="1200" dirty="0" err="1">
              <a:latin typeface="Univers" panose="020B0503020202020204" pitchFamily="34" charset="0"/>
            </a:rPr>
            <a:t>improvement</a:t>
          </a:r>
          <a:endParaRPr lang="pt-PT" sz="2000" kern="1200" dirty="0"/>
        </a:p>
      </dsp:txBody>
      <dsp:txXfrm>
        <a:off x="2954" y="2692622"/>
        <a:ext cx="2880498" cy="1716225"/>
      </dsp:txXfrm>
    </dsp:sp>
    <dsp:sp modelId="{4F942A46-5ACC-4F35-A826-2518CFEB5E8A}">
      <dsp:nvSpPr>
        <dsp:cNvPr id="0" name=""/>
        <dsp:cNvSpPr/>
      </dsp:nvSpPr>
      <dsp:spPr>
        <a:xfrm>
          <a:off x="3286722" y="1729485"/>
          <a:ext cx="2880498" cy="9631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pt-PT" sz="1900" kern="1200" dirty="0">
              <a:latin typeface="Univers" panose="020B0503020202020204" pitchFamily="34" charset="0"/>
            </a:rPr>
            <a:t>II - </a:t>
          </a:r>
          <a:r>
            <a:rPr lang="pt-PT" sz="1900" kern="1200" dirty="0" err="1">
              <a:latin typeface="Univers" panose="020B0503020202020204" pitchFamily="34" charset="0"/>
            </a:rPr>
            <a:t>Integration</a:t>
          </a:r>
          <a:r>
            <a:rPr lang="pt-PT" sz="1900" kern="1200" dirty="0">
              <a:latin typeface="Univers" panose="020B0503020202020204" pitchFamily="34" charset="0"/>
            </a:rPr>
            <a:t> </a:t>
          </a:r>
          <a:r>
            <a:rPr lang="pt-PT" sz="1900" kern="1200" dirty="0" err="1">
              <a:latin typeface="Univers" panose="020B0503020202020204" pitchFamily="34" charset="0"/>
            </a:rPr>
            <a:t>and</a:t>
          </a:r>
          <a:r>
            <a:rPr lang="pt-PT" sz="1900" kern="1200" dirty="0">
              <a:latin typeface="Univers" panose="020B0503020202020204" pitchFamily="34" charset="0"/>
            </a:rPr>
            <a:t> </a:t>
          </a:r>
          <a:r>
            <a:rPr lang="pt-PT" sz="1900" kern="1200" dirty="0" err="1">
              <a:latin typeface="Univers" panose="020B0503020202020204" pitchFamily="34" charset="0"/>
            </a:rPr>
            <a:t>sucess</a:t>
          </a:r>
          <a:r>
            <a:rPr lang="pt-PT" sz="1900" kern="1200" dirty="0">
              <a:latin typeface="Univers" panose="020B0503020202020204" pitchFamily="34" charset="0"/>
            </a:rPr>
            <a:t> </a:t>
          </a:r>
          <a:r>
            <a:rPr lang="pt-PT" sz="1900" kern="1200" dirty="0" err="1">
              <a:latin typeface="Univers" panose="020B0503020202020204" pitchFamily="34" charset="0"/>
            </a:rPr>
            <a:t>of</a:t>
          </a:r>
          <a:r>
            <a:rPr lang="pt-PT" sz="1900" kern="1200" dirty="0">
              <a:latin typeface="Univers" panose="020B0503020202020204" pitchFamily="34" charset="0"/>
            </a:rPr>
            <a:t> </a:t>
          </a:r>
          <a:r>
            <a:rPr lang="pt-PT" sz="1900" kern="1200" dirty="0" err="1">
              <a:latin typeface="Univers" panose="020B0503020202020204" pitchFamily="34" charset="0"/>
            </a:rPr>
            <a:t>migrant</a:t>
          </a:r>
          <a:r>
            <a:rPr lang="pt-PT" sz="1900" kern="1200" dirty="0">
              <a:latin typeface="Univers" panose="020B0503020202020204" pitchFamily="34" charset="0"/>
            </a:rPr>
            <a:t> </a:t>
          </a:r>
          <a:r>
            <a:rPr lang="pt-PT" sz="1900" kern="1200" dirty="0" err="1">
              <a:latin typeface="Univers" panose="020B0503020202020204" pitchFamily="34" charset="0"/>
            </a:rPr>
            <a:t>students</a:t>
          </a:r>
          <a:endParaRPr lang="pt-PT" sz="1900" kern="1200" dirty="0">
            <a:latin typeface="Univers" panose="020B0503020202020204" pitchFamily="34" charset="0"/>
          </a:endParaRPr>
        </a:p>
      </dsp:txBody>
      <dsp:txXfrm>
        <a:off x="3286722" y="1729485"/>
        <a:ext cx="2880498" cy="963137"/>
      </dsp:txXfrm>
    </dsp:sp>
    <dsp:sp modelId="{BE5B389A-7985-4F4F-8C37-FA8BE1FE169A}">
      <dsp:nvSpPr>
        <dsp:cNvPr id="0" name=""/>
        <dsp:cNvSpPr/>
      </dsp:nvSpPr>
      <dsp:spPr>
        <a:xfrm>
          <a:off x="3286722" y="2692622"/>
          <a:ext cx="2880498" cy="17162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pt-PT" sz="2000" kern="1200" dirty="0">
              <a:latin typeface="Univers" panose="020B0503020202020204" pitchFamily="34" charset="0"/>
            </a:rPr>
            <a:t>Response to Sharp </a:t>
          </a:r>
          <a:r>
            <a:rPr lang="pt-PT" sz="2000" kern="1200" dirty="0" err="1">
              <a:latin typeface="Univers" panose="020B0503020202020204" pitchFamily="34" charset="0"/>
            </a:rPr>
            <a:t>increase</a:t>
          </a:r>
          <a:r>
            <a:rPr lang="pt-PT" sz="2000" kern="1200" dirty="0">
              <a:latin typeface="Univers" panose="020B0503020202020204" pitchFamily="34" charset="0"/>
            </a:rPr>
            <a:t> </a:t>
          </a:r>
          <a:r>
            <a:rPr lang="pt-PT" sz="2000" kern="1200" dirty="0" err="1">
              <a:latin typeface="Univers" panose="020B0503020202020204" pitchFamily="34" charset="0"/>
            </a:rPr>
            <a:t>of</a:t>
          </a:r>
          <a:r>
            <a:rPr lang="pt-PT" sz="2000" kern="1200" dirty="0">
              <a:latin typeface="Univers" panose="020B0503020202020204" pitchFamily="34" charset="0"/>
            </a:rPr>
            <a:t> </a:t>
          </a:r>
          <a:r>
            <a:rPr lang="pt-PT" sz="2000" kern="1200" dirty="0" err="1">
              <a:latin typeface="Univers" panose="020B0503020202020204" pitchFamily="34" charset="0"/>
            </a:rPr>
            <a:t>migrant</a:t>
          </a:r>
          <a:r>
            <a:rPr lang="pt-PT" sz="2000" kern="1200" dirty="0">
              <a:latin typeface="Univers" panose="020B0503020202020204" pitchFamily="34" charset="0"/>
            </a:rPr>
            <a:t> </a:t>
          </a:r>
          <a:r>
            <a:rPr lang="pt-PT" sz="2000" kern="1200" dirty="0" err="1">
              <a:latin typeface="Univers" panose="020B0503020202020204" pitchFamily="34" charset="0"/>
            </a:rPr>
            <a:t>students</a:t>
          </a:r>
          <a:endParaRPr lang="pt-PT" sz="2000" kern="1200" dirty="0">
            <a:latin typeface="Univers" panose="020B0503020202020204" pitchFamily="34" charset="0"/>
          </a:endParaRPr>
        </a:p>
      </dsp:txBody>
      <dsp:txXfrm>
        <a:off x="3286722" y="2692622"/>
        <a:ext cx="2880498" cy="1716225"/>
      </dsp:txXfrm>
    </dsp:sp>
    <dsp:sp modelId="{F231F1F6-FE30-41B4-9DCC-038534B1389B}">
      <dsp:nvSpPr>
        <dsp:cNvPr id="0" name=""/>
        <dsp:cNvSpPr/>
      </dsp:nvSpPr>
      <dsp:spPr>
        <a:xfrm>
          <a:off x="6570491" y="1729485"/>
          <a:ext cx="2880498" cy="9631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Univers" panose="020B0503020202020204" pitchFamily="34" charset="0"/>
            </a:rPr>
            <a:t>III - Recommendations to schools on the use of smartphones </a:t>
          </a:r>
          <a:endParaRPr lang="pt-PT" sz="1900" kern="1200" dirty="0">
            <a:latin typeface="Univers" panose="020B0503020202020204" pitchFamily="34" charset="0"/>
          </a:endParaRPr>
        </a:p>
      </dsp:txBody>
      <dsp:txXfrm>
        <a:off x="6570491" y="1729485"/>
        <a:ext cx="2880498" cy="963137"/>
      </dsp:txXfrm>
    </dsp:sp>
    <dsp:sp modelId="{C19BD887-1C13-442E-8287-72E5B6C96E67}">
      <dsp:nvSpPr>
        <dsp:cNvPr id="0" name=""/>
        <dsp:cNvSpPr/>
      </dsp:nvSpPr>
      <dsp:spPr>
        <a:xfrm>
          <a:off x="6570491" y="2692622"/>
          <a:ext cx="2880498" cy="17162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Univers" panose="020B0503020202020204" pitchFamily="34" charset="0"/>
            </a:rPr>
            <a:t>Recommendations to schools on the use of smartphones (and screens and digital technology)</a:t>
          </a:r>
          <a:endParaRPr lang="pt-PT" sz="2000" kern="1200" dirty="0">
            <a:latin typeface="Univers" panose="020B0503020202020204" pitchFamily="34" charset="0"/>
          </a:endParaRPr>
        </a:p>
      </dsp:txBody>
      <dsp:txXfrm>
        <a:off x="6570491" y="2692622"/>
        <a:ext cx="2880498" cy="17162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FAA0A-4B6F-45C0-8334-71C4BEDEEF41}">
      <dsp:nvSpPr>
        <dsp:cNvPr id="0" name=""/>
        <dsp:cNvSpPr/>
      </dsp:nvSpPr>
      <dsp:spPr>
        <a:xfrm>
          <a:off x="2860867" y="1212180"/>
          <a:ext cx="187132" cy="819819"/>
        </a:xfrm>
        <a:custGeom>
          <a:avLst/>
          <a:gdLst/>
          <a:ahLst/>
          <a:cxnLst/>
          <a:rect l="0" t="0" r="0" b="0"/>
          <a:pathLst>
            <a:path>
              <a:moveTo>
                <a:pt x="187132" y="0"/>
              </a:moveTo>
              <a:lnTo>
                <a:pt x="187132" y="819819"/>
              </a:lnTo>
              <a:lnTo>
                <a:pt x="0" y="81981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9694F9-73DF-4FE7-AA75-5613A6C5BDD6}">
      <dsp:nvSpPr>
        <dsp:cNvPr id="0" name=""/>
        <dsp:cNvSpPr/>
      </dsp:nvSpPr>
      <dsp:spPr>
        <a:xfrm>
          <a:off x="3048000" y="1212180"/>
          <a:ext cx="2156482" cy="1639639"/>
        </a:xfrm>
        <a:custGeom>
          <a:avLst/>
          <a:gdLst/>
          <a:ahLst/>
          <a:cxnLst/>
          <a:rect l="0" t="0" r="0" b="0"/>
          <a:pathLst>
            <a:path>
              <a:moveTo>
                <a:pt x="0" y="0"/>
              </a:moveTo>
              <a:lnTo>
                <a:pt x="0" y="1452506"/>
              </a:lnTo>
              <a:lnTo>
                <a:pt x="2156482" y="1452506"/>
              </a:lnTo>
              <a:lnTo>
                <a:pt x="2156482" y="163963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8FA3F6-17A2-49E9-A58C-244460ABDD4E}">
      <dsp:nvSpPr>
        <dsp:cNvPr id="0" name=""/>
        <dsp:cNvSpPr/>
      </dsp:nvSpPr>
      <dsp:spPr>
        <a:xfrm>
          <a:off x="3002280" y="1212180"/>
          <a:ext cx="91440" cy="1639639"/>
        </a:xfrm>
        <a:custGeom>
          <a:avLst/>
          <a:gdLst/>
          <a:ahLst/>
          <a:cxnLst/>
          <a:rect l="0" t="0" r="0" b="0"/>
          <a:pathLst>
            <a:path>
              <a:moveTo>
                <a:pt x="45720" y="0"/>
              </a:moveTo>
              <a:lnTo>
                <a:pt x="45720" y="163963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DF9CDC-275E-45E7-B9EE-D1F2B6830C3D}">
      <dsp:nvSpPr>
        <dsp:cNvPr id="0" name=""/>
        <dsp:cNvSpPr/>
      </dsp:nvSpPr>
      <dsp:spPr>
        <a:xfrm>
          <a:off x="891517" y="1212180"/>
          <a:ext cx="2156482" cy="1639639"/>
        </a:xfrm>
        <a:custGeom>
          <a:avLst/>
          <a:gdLst/>
          <a:ahLst/>
          <a:cxnLst/>
          <a:rect l="0" t="0" r="0" b="0"/>
          <a:pathLst>
            <a:path>
              <a:moveTo>
                <a:pt x="2156482" y="0"/>
              </a:moveTo>
              <a:lnTo>
                <a:pt x="2156482" y="1452506"/>
              </a:lnTo>
              <a:lnTo>
                <a:pt x="0" y="1452506"/>
              </a:lnTo>
              <a:lnTo>
                <a:pt x="0" y="163963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455D3F-66E0-4B31-A924-CBDFFDCEB381}">
      <dsp:nvSpPr>
        <dsp:cNvPr id="0" name=""/>
        <dsp:cNvSpPr/>
      </dsp:nvSpPr>
      <dsp:spPr>
        <a:xfrm>
          <a:off x="2156891" y="321071"/>
          <a:ext cx="1782216" cy="89110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4450">
            <a:lnSpc>
              <a:spcPct val="90000"/>
            </a:lnSpc>
            <a:spcBef>
              <a:spcPct val="0"/>
            </a:spcBef>
            <a:spcAft>
              <a:spcPct val="35000"/>
            </a:spcAft>
            <a:buNone/>
            <a:defRPr sz="1800" b="1"/>
          </a:pPr>
          <a:r>
            <a:rPr kern="1200"/>
            <a:t>Director</a:t>
          </a:r>
          <a:endParaRPr sz="1800" b="1" kern="1200"/>
        </a:p>
        <a:p>
          <a:pPr marL="0" lvl="0" indent="0" algn="ctr" defTabSz="44450">
            <a:lnSpc>
              <a:spcPct val="90000"/>
            </a:lnSpc>
            <a:spcBef>
              <a:spcPct val="0"/>
            </a:spcBef>
            <a:spcAft>
              <a:spcPct val="35000"/>
            </a:spcAft>
            <a:buNone/>
            <a:defRPr sz="1800"/>
          </a:pPr>
          <a:r>
            <a:rPr kern="1200"/>
            <a:t>Amilcar Santos</a:t>
          </a:r>
        </a:p>
      </dsp:txBody>
      <dsp:txXfrm>
        <a:off x="2156891" y="321071"/>
        <a:ext cx="1782216" cy="891108"/>
      </dsp:txXfrm>
    </dsp:sp>
    <dsp:sp modelId="{97D0237D-38E4-49D2-960D-161CAA8352B0}">
      <dsp:nvSpPr>
        <dsp:cNvPr id="0" name=""/>
        <dsp:cNvSpPr/>
      </dsp:nvSpPr>
      <dsp:spPr>
        <a:xfrm>
          <a:off x="409" y="2851819"/>
          <a:ext cx="1782216" cy="89110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4450">
            <a:lnSpc>
              <a:spcPct val="90000"/>
            </a:lnSpc>
            <a:spcBef>
              <a:spcPct val="0"/>
            </a:spcBef>
            <a:spcAft>
              <a:spcPct val="35000"/>
            </a:spcAft>
            <a:buNone/>
            <a:defRPr sz="1800" b="1"/>
          </a:pPr>
          <a:r>
            <a:rPr kern="1200"/>
            <a:t>Deputy</a:t>
          </a:r>
          <a:endParaRPr sz="1800" b="1" kern="1200"/>
        </a:p>
        <a:p>
          <a:pPr marL="0" lvl="0" indent="0" algn="ctr" defTabSz="44450">
            <a:lnSpc>
              <a:spcPct val="90000"/>
            </a:lnSpc>
            <a:spcBef>
              <a:spcPct val="0"/>
            </a:spcBef>
            <a:spcAft>
              <a:spcPct val="35000"/>
            </a:spcAft>
            <a:buNone/>
            <a:defRPr sz="1800"/>
          </a:pPr>
          <a:r>
            <a:rPr kern="1200"/>
            <a:t>Maria Rosário Simões</a:t>
          </a:r>
        </a:p>
      </dsp:txBody>
      <dsp:txXfrm>
        <a:off x="409" y="2851819"/>
        <a:ext cx="1782216" cy="891108"/>
      </dsp:txXfrm>
    </dsp:sp>
    <dsp:sp modelId="{9408D49F-6F94-424A-A3D1-675AC16ABEF5}">
      <dsp:nvSpPr>
        <dsp:cNvPr id="0" name=""/>
        <dsp:cNvSpPr/>
      </dsp:nvSpPr>
      <dsp:spPr>
        <a:xfrm>
          <a:off x="2156891" y="2851819"/>
          <a:ext cx="1782216" cy="89110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4450">
            <a:lnSpc>
              <a:spcPct val="90000"/>
            </a:lnSpc>
            <a:spcBef>
              <a:spcPct val="0"/>
            </a:spcBef>
            <a:spcAft>
              <a:spcPct val="35000"/>
            </a:spcAft>
            <a:buNone/>
            <a:defRPr sz="1800" b="1"/>
          </a:pPr>
          <a:r>
            <a:rPr kern="1200"/>
            <a:t>Deputy</a:t>
          </a:r>
          <a:endParaRPr sz="1800" b="1" kern="1200"/>
        </a:p>
        <a:p>
          <a:pPr marL="0" lvl="0" indent="0" algn="ctr" defTabSz="44450">
            <a:lnSpc>
              <a:spcPct val="90000"/>
            </a:lnSpc>
            <a:spcBef>
              <a:spcPct val="0"/>
            </a:spcBef>
            <a:spcAft>
              <a:spcPct val="35000"/>
            </a:spcAft>
            <a:buNone/>
            <a:defRPr sz="1800"/>
          </a:pPr>
          <a:r>
            <a:rPr kern="1200"/>
            <a:t>Vera S. Miguel</a:t>
          </a:r>
        </a:p>
      </dsp:txBody>
      <dsp:txXfrm>
        <a:off x="2156891" y="2851819"/>
        <a:ext cx="1782216" cy="891108"/>
      </dsp:txXfrm>
    </dsp:sp>
    <dsp:sp modelId="{0257BDDC-E356-4F63-9B5D-3466185AC0C9}">
      <dsp:nvSpPr>
        <dsp:cNvPr id="0" name=""/>
        <dsp:cNvSpPr/>
      </dsp:nvSpPr>
      <dsp:spPr>
        <a:xfrm>
          <a:off x="4313373" y="2851819"/>
          <a:ext cx="1782216" cy="89110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4450">
            <a:lnSpc>
              <a:spcPct val="90000"/>
            </a:lnSpc>
            <a:spcBef>
              <a:spcPct val="0"/>
            </a:spcBef>
            <a:spcAft>
              <a:spcPct val="35000"/>
            </a:spcAft>
            <a:buNone/>
            <a:defRPr sz="1800" b="1"/>
          </a:pPr>
          <a:r>
            <a:rPr kern="1200"/>
            <a:t>Deputy</a:t>
          </a:r>
          <a:endParaRPr sz="1800" b="1" kern="1200"/>
        </a:p>
        <a:p>
          <a:pPr marL="0" lvl="0" indent="0" algn="ctr" defTabSz="44450">
            <a:lnSpc>
              <a:spcPct val="90000"/>
            </a:lnSpc>
            <a:spcBef>
              <a:spcPct val="0"/>
            </a:spcBef>
            <a:spcAft>
              <a:spcPct val="35000"/>
            </a:spcAft>
            <a:buNone/>
            <a:defRPr sz="1800"/>
          </a:pPr>
          <a:r>
            <a:rPr kern="1200"/>
            <a:t>Maria Luísa Nogueira</a:t>
          </a:r>
        </a:p>
      </dsp:txBody>
      <dsp:txXfrm>
        <a:off x="4313373" y="2851819"/>
        <a:ext cx="1782216" cy="891108"/>
      </dsp:txXfrm>
    </dsp:sp>
    <dsp:sp modelId="{DFBD26A2-4F8C-4650-BAB1-53D315218EF4}">
      <dsp:nvSpPr>
        <dsp:cNvPr id="0" name=""/>
        <dsp:cNvSpPr/>
      </dsp:nvSpPr>
      <dsp:spPr>
        <a:xfrm>
          <a:off x="1078650" y="1586445"/>
          <a:ext cx="1782216" cy="89110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4450">
            <a:lnSpc>
              <a:spcPct val="90000"/>
            </a:lnSpc>
            <a:spcBef>
              <a:spcPct val="0"/>
            </a:spcBef>
            <a:spcAft>
              <a:spcPct val="35000"/>
            </a:spcAft>
            <a:buNone/>
            <a:defRPr sz="1800" b="1"/>
          </a:pPr>
          <a:r>
            <a:rPr kern="1200"/>
            <a:t>Assistant director</a:t>
          </a:r>
          <a:endParaRPr sz="1800" b="1" kern="1200"/>
        </a:p>
        <a:p>
          <a:pPr marL="0" lvl="0" indent="0" algn="ctr" defTabSz="44450">
            <a:lnSpc>
              <a:spcPct val="90000"/>
            </a:lnSpc>
            <a:spcBef>
              <a:spcPct val="0"/>
            </a:spcBef>
            <a:spcAft>
              <a:spcPct val="35000"/>
            </a:spcAft>
            <a:buNone/>
            <a:defRPr sz="1800"/>
          </a:pPr>
          <a:r>
            <a:rPr kern="1200"/>
            <a:t>Anselmo Jorge</a:t>
          </a:r>
        </a:p>
      </dsp:txBody>
      <dsp:txXfrm>
        <a:off x="1078650" y="1586445"/>
        <a:ext cx="1782216" cy="8911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058B2-6B2C-40D8-9B82-BCDB6CF13C01}">
      <dsp:nvSpPr>
        <dsp:cNvPr id="0" name=""/>
        <dsp:cNvSpPr/>
      </dsp:nvSpPr>
      <dsp:spPr>
        <a:xfrm>
          <a:off x="212265" y="1616122"/>
          <a:ext cx="2455374" cy="1473224"/>
        </a:xfrm>
        <a:prstGeom prst="rect">
          <a:avLst/>
        </a:prstGeom>
        <a:gradFill rotWithShape="0">
          <a:gsLst>
            <a:gs pos="0">
              <a:schemeClr val="accent2">
                <a:alpha val="90000"/>
                <a:hueOff val="0"/>
                <a:satOff val="0"/>
                <a:lumOff val="0"/>
                <a:alphaOff val="0"/>
                <a:tint val="96000"/>
                <a:lumMod val="104000"/>
              </a:schemeClr>
            </a:gs>
            <a:gs pos="100000">
              <a:schemeClr val="accent2">
                <a:alpha val="9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44450">
            <a:lnSpc>
              <a:spcPct val="90000"/>
            </a:lnSpc>
            <a:spcBef>
              <a:spcPct val="0"/>
            </a:spcBef>
            <a:spcAft>
              <a:spcPct val="35000"/>
            </a:spcAft>
            <a:buNone/>
            <a:defRPr sz="2000" b="1">
              <a:latin typeface="+mn-lt"/>
              <a:ea typeface="Batang" pitchFamily="18" charset="-127"/>
            </a:defRPr>
          </a:pPr>
          <a:r>
            <a:rPr kern="1200"/>
            <a:t>From Preschool to High School</a:t>
          </a:r>
          <a:endParaRPr sz="2000" b="1" kern="1200">
            <a:latin typeface="+mn-lt"/>
            <a:ea typeface="Batang" pitchFamily="18" charset="-127"/>
          </a:endParaRPr>
        </a:p>
      </dsp:txBody>
      <dsp:txXfrm>
        <a:off x="212265" y="1616122"/>
        <a:ext cx="2455374" cy="1473224"/>
      </dsp:txXfrm>
    </dsp:sp>
    <dsp:sp modelId="{8542A17B-8429-4D19-8F22-2105E244D539}">
      <dsp:nvSpPr>
        <dsp:cNvPr id="0" name=""/>
        <dsp:cNvSpPr/>
      </dsp:nvSpPr>
      <dsp:spPr>
        <a:xfrm>
          <a:off x="3125443" y="0"/>
          <a:ext cx="4291380" cy="4701531"/>
        </a:xfrm>
        <a:prstGeom prst="rect">
          <a:avLst/>
        </a:prstGeom>
        <a:gradFill rotWithShape="0">
          <a:gsLst>
            <a:gs pos="0">
              <a:schemeClr val="accent2">
                <a:alpha val="90000"/>
                <a:hueOff val="0"/>
                <a:satOff val="0"/>
                <a:lumOff val="0"/>
                <a:alphaOff val="-40000"/>
                <a:tint val="96000"/>
                <a:lumMod val="104000"/>
              </a:schemeClr>
            </a:gs>
            <a:gs pos="100000">
              <a:schemeClr val="accent2">
                <a:alpha val="90000"/>
                <a:hueOff val="0"/>
                <a:satOff val="0"/>
                <a:lumOff val="0"/>
                <a:alphaOff val="-4000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44450">
            <a:lnSpc>
              <a:spcPct val="90000"/>
            </a:lnSpc>
            <a:spcBef>
              <a:spcPct val="0"/>
            </a:spcBef>
            <a:spcAft>
              <a:spcPct val="35000"/>
            </a:spcAft>
            <a:buNone/>
            <a:defRPr sz="2000" b="1">
              <a:latin typeface="+mn-lt"/>
              <a:ea typeface="Batang" pitchFamily="18" charset="-127"/>
            </a:defRPr>
          </a:pPr>
          <a:r>
            <a:rPr kern="1200"/>
            <a:t>PROFESSIONAL COURSES:</a:t>
          </a:r>
        </a:p>
        <a:p>
          <a:pPr marL="0" lvl="0" indent="0" algn="l" defTabSz="44450">
            <a:lnSpc>
              <a:spcPct val="90000"/>
            </a:lnSpc>
            <a:spcBef>
              <a:spcPct val="0"/>
            </a:spcBef>
            <a:spcAft>
              <a:spcPct val="35000"/>
            </a:spcAft>
            <a:buNone/>
            <a:defRPr sz="2000" b="1">
              <a:solidFill>
                <a:schemeClr val="tx1"/>
              </a:solidFill>
            </a:defRPr>
          </a:pPr>
          <a:r>
            <a:rPr kern="1200">
              <a:latin typeface="+mn-lt"/>
              <a:ea typeface="Batang" pitchFamily="18" charset="-127"/>
            </a:rPr>
            <a:t>-</a:t>
          </a:r>
          <a:r>
            <a:rPr kern="1200"/>
            <a:t>Performing Arts – actors/Actress</a:t>
          </a:r>
          <a:endParaRPr sz="2000" b="1" i="0" kern="1200">
            <a:solidFill>
              <a:schemeClr val="tx1"/>
            </a:solidFill>
          </a:endParaRPr>
        </a:p>
        <a:p>
          <a:pPr marL="0" lvl="0" indent="0" algn="l" defTabSz="44450">
            <a:lnSpc>
              <a:spcPct val="90000"/>
            </a:lnSpc>
            <a:spcBef>
              <a:spcPct val="0"/>
            </a:spcBef>
            <a:spcAft>
              <a:spcPct val="35000"/>
            </a:spcAft>
            <a:buNone/>
            <a:defRPr sz="2000" b="1">
              <a:solidFill>
                <a:schemeClr val="tx1"/>
              </a:solidFill>
            </a:defRPr>
          </a:pPr>
          <a:r>
            <a:rPr kern="1200"/>
            <a:t>— Computer Systems Management and Programming Technician</a:t>
          </a:r>
        </a:p>
        <a:p>
          <a:pPr marL="0" lvl="0" indent="0" algn="l" defTabSz="44450">
            <a:lnSpc>
              <a:spcPct val="90000"/>
            </a:lnSpc>
            <a:spcBef>
              <a:spcPct val="0"/>
            </a:spcBef>
            <a:spcAft>
              <a:spcPct val="35000"/>
            </a:spcAft>
            <a:buNone/>
            <a:defRPr sz="2000" b="1">
              <a:solidFill>
                <a:schemeClr val="tx1"/>
              </a:solidFill>
            </a:defRPr>
          </a:pPr>
          <a:r>
            <a:rPr kern="1200"/>
            <a:t>— IT Technician – Systems</a:t>
          </a:r>
          <a:endParaRPr sz="2000" b="1" i="0" kern="1200">
            <a:solidFill>
              <a:schemeClr val="tx1"/>
            </a:solidFill>
          </a:endParaRPr>
        </a:p>
        <a:p>
          <a:pPr marL="0" lvl="0" indent="0" algn="l" defTabSz="44450">
            <a:lnSpc>
              <a:spcPct val="90000"/>
            </a:lnSpc>
            <a:spcBef>
              <a:spcPct val="0"/>
            </a:spcBef>
            <a:spcAft>
              <a:spcPct val="35000"/>
            </a:spcAft>
            <a:buNone/>
            <a:defRPr sz="2000" b="1">
              <a:solidFill>
                <a:schemeClr val="tx1"/>
              </a:solidFill>
            </a:defRPr>
          </a:pPr>
          <a:r>
            <a:rPr kern="1200"/>
            <a:t>— Tourism</a:t>
          </a:r>
          <a:endParaRPr sz="2000" b="1" i="0" kern="1200">
            <a:solidFill>
              <a:schemeClr val="tx1"/>
            </a:solidFill>
          </a:endParaRPr>
        </a:p>
        <a:p>
          <a:pPr marL="0" lvl="0" indent="0" algn="l" defTabSz="44450">
            <a:lnSpc>
              <a:spcPct val="90000"/>
            </a:lnSpc>
            <a:spcBef>
              <a:spcPct val="0"/>
            </a:spcBef>
            <a:spcAft>
              <a:spcPct val="35000"/>
            </a:spcAft>
            <a:buNone/>
            <a:defRPr sz="2000" b="1">
              <a:solidFill>
                <a:schemeClr val="tx1"/>
              </a:solidFill>
            </a:defRPr>
          </a:pPr>
          <a:r>
            <a:rPr kern="1200"/>
            <a:t>— Tourism Operations</a:t>
          </a:r>
          <a:endParaRPr sz="2000" b="1" i="0" kern="1200">
            <a:solidFill>
              <a:schemeClr val="tx1"/>
            </a:solidFill>
          </a:endParaRPr>
        </a:p>
        <a:p>
          <a:pPr marL="0" lvl="0" indent="0" algn="l" defTabSz="44450">
            <a:lnSpc>
              <a:spcPct val="90000"/>
            </a:lnSpc>
            <a:spcBef>
              <a:spcPct val="0"/>
            </a:spcBef>
            <a:spcAft>
              <a:spcPct val="35000"/>
            </a:spcAft>
            <a:buNone/>
            <a:defRPr sz="2000" b="1">
              <a:solidFill>
                <a:schemeClr val="tx1"/>
              </a:solidFill>
            </a:defRPr>
          </a:pPr>
          <a:r>
            <a:rPr kern="1200"/>
            <a:t>— Sports Management Support</a:t>
          </a:r>
          <a:endParaRPr sz="2000" b="1" i="0" kern="1200">
            <a:solidFill>
              <a:schemeClr val="tx1"/>
            </a:solidFill>
          </a:endParaRPr>
        </a:p>
        <a:p>
          <a:pPr marL="0" lvl="0" indent="0" algn="l" defTabSz="44450">
            <a:lnSpc>
              <a:spcPct val="90000"/>
            </a:lnSpc>
            <a:spcBef>
              <a:spcPct val="0"/>
            </a:spcBef>
            <a:spcAft>
              <a:spcPct val="35000"/>
            </a:spcAft>
            <a:buNone/>
            <a:defRPr sz="2000" b="1">
              <a:solidFill>
                <a:schemeClr val="tx1"/>
              </a:solidFill>
            </a:defRPr>
          </a:pPr>
          <a:r>
            <a:rPr kern="1200"/>
            <a:t>— Healthcare Assistant</a:t>
          </a:r>
          <a:endParaRPr sz="1800" b="1" kern="1200">
            <a:solidFill>
              <a:schemeClr val="tx1"/>
            </a:solidFill>
            <a:latin typeface="+mn-lt"/>
            <a:ea typeface="Batang" pitchFamily="18" charset="-127"/>
          </a:endParaRPr>
        </a:p>
      </dsp:txBody>
      <dsp:txXfrm>
        <a:off x="3125443" y="0"/>
        <a:ext cx="4291380" cy="47015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178DB-4E2B-4B77-AFE8-3B8CC2045CF9}">
      <dsp:nvSpPr>
        <dsp:cNvPr id="0" name=""/>
        <dsp:cNvSpPr/>
      </dsp:nvSpPr>
      <dsp:spPr>
        <a:xfrm>
          <a:off x="3567710" y="1282359"/>
          <a:ext cx="627014" cy="334808"/>
        </a:xfrm>
        <a:custGeom>
          <a:avLst/>
          <a:gdLst/>
          <a:ahLst/>
          <a:cxnLst/>
          <a:rect l="0" t="0" r="0" b="0"/>
          <a:pathLst>
            <a:path>
              <a:moveTo>
                <a:pt x="0" y="0"/>
              </a:moveTo>
              <a:lnTo>
                <a:pt x="0" y="334808"/>
              </a:lnTo>
              <a:lnTo>
                <a:pt x="627014" y="334808"/>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B39806-66C6-44C3-A1F7-E9ABCE49017E}">
      <dsp:nvSpPr>
        <dsp:cNvPr id="0" name=""/>
        <dsp:cNvSpPr/>
      </dsp:nvSpPr>
      <dsp:spPr>
        <a:xfrm>
          <a:off x="3066906" y="1282359"/>
          <a:ext cx="500804" cy="334808"/>
        </a:xfrm>
        <a:custGeom>
          <a:avLst/>
          <a:gdLst/>
          <a:ahLst/>
          <a:cxnLst/>
          <a:rect l="0" t="0" r="0" b="0"/>
          <a:pathLst>
            <a:path>
              <a:moveTo>
                <a:pt x="500804" y="0"/>
              </a:moveTo>
              <a:lnTo>
                <a:pt x="500804" y="334808"/>
              </a:lnTo>
              <a:lnTo>
                <a:pt x="0" y="334808"/>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94088-B82C-400C-870B-8FE4CFDE6FCD}">
      <dsp:nvSpPr>
        <dsp:cNvPr id="0" name=""/>
        <dsp:cNvSpPr/>
      </dsp:nvSpPr>
      <dsp:spPr>
        <a:xfrm>
          <a:off x="6217354" y="2487966"/>
          <a:ext cx="3710941" cy="204857"/>
        </a:xfrm>
        <a:custGeom>
          <a:avLst/>
          <a:gdLst/>
          <a:ahLst/>
          <a:cxnLst/>
          <a:rect l="0" t="0" r="0" b="0"/>
          <a:pathLst>
            <a:path>
              <a:moveTo>
                <a:pt x="0" y="0"/>
              </a:moveTo>
              <a:lnTo>
                <a:pt x="0" y="122126"/>
              </a:lnTo>
              <a:lnTo>
                <a:pt x="3710941" y="122126"/>
              </a:lnTo>
              <a:lnTo>
                <a:pt x="3710941" y="204857"/>
              </a:lnTo>
            </a:path>
          </a:pathLst>
        </a:custGeom>
        <a:noFill/>
        <a:ln w="15875"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6A7BC8-A6CA-4B82-9DED-F8BF210F9E31}">
      <dsp:nvSpPr>
        <dsp:cNvPr id="0" name=""/>
        <dsp:cNvSpPr/>
      </dsp:nvSpPr>
      <dsp:spPr>
        <a:xfrm>
          <a:off x="6217354" y="2487966"/>
          <a:ext cx="2792193" cy="204857"/>
        </a:xfrm>
        <a:custGeom>
          <a:avLst/>
          <a:gdLst/>
          <a:ahLst/>
          <a:cxnLst/>
          <a:rect l="0" t="0" r="0" b="0"/>
          <a:pathLst>
            <a:path>
              <a:moveTo>
                <a:pt x="0" y="0"/>
              </a:moveTo>
              <a:lnTo>
                <a:pt x="0" y="122126"/>
              </a:lnTo>
              <a:lnTo>
                <a:pt x="2792193" y="122126"/>
              </a:lnTo>
              <a:lnTo>
                <a:pt x="2792193" y="204857"/>
              </a:lnTo>
            </a:path>
          </a:pathLst>
        </a:custGeom>
        <a:noFill/>
        <a:ln w="15875"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19E76A-7049-49C2-8EAB-2397A6C80D50}">
      <dsp:nvSpPr>
        <dsp:cNvPr id="0" name=""/>
        <dsp:cNvSpPr/>
      </dsp:nvSpPr>
      <dsp:spPr>
        <a:xfrm>
          <a:off x="6217354" y="2487966"/>
          <a:ext cx="1752464" cy="204857"/>
        </a:xfrm>
        <a:custGeom>
          <a:avLst/>
          <a:gdLst/>
          <a:ahLst/>
          <a:cxnLst/>
          <a:rect l="0" t="0" r="0" b="0"/>
          <a:pathLst>
            <a:path>
              <a:moveTo>
                <a:pt x="0" y="0"/>
              </a:moveTo>
              <a:lnTo>
                <a:pt x="0" y="122126"/>
              </a:lnTo>
              <a:lnTo>
                <a:pt x="1752464" y="122126"/>
              </a:lnTo>
              <a:lnTo>
                <a:pt x="1752464" y="204857"/>
              </a:lnTo>
            </a:path>
          </a:pathLst>
        </a:custGeom>
        <a:noFill/>
        <a:ln w="15875"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EB627B-884F-487B-8A66-BCD33E37CEAD}">
      <dsp:nvSpPr>
        <dsp:cNvPr id="0" name=""/>
        <dsp:cNvSpPr/>
      </dsp:nvSpPr>
      <dsp:spPr>
        <a:xfrm>
          <a:off x="6217354" y="2487966"/>
          <a:ext cx="644255" cy="204857"/>
        </a:xfrm>
        <a:custGeom>
          <a:avLst/>
          <a:gdLst/>
          <a:ahLst/>
          <a:cxnLst/>
          <a:rect l="0" t="0" r="0" b="0"/>
          <a:pathLst>
            <a:path>
              <a:moveTo>
                <a:pt x="0" y="0"/>
              </a:moveTo>
              <a:lnTo>
                <a:pt x="0" y="122126"/>
              </a:lnTo>
              <a:lnTo>
                <a:pt x="644255" y="122126"/>
              </a:lnTo>
              <a:lnTo>
                <a:pt x="644255" y="204857"/>
              </a:lnTo>
            </a:path>
          </a:pathLst>
        </a:custGeom>
        <a:noFill/>
        <a:ln w="15875"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1DD52B-674B-48F1-8622-BF974C51EE15}">
      <dsp:nvSpPr>
        <dsp:cNvPr id="0" name=""/>
        <dsp:cNvSpPr/>
      </dsp:nvSpPr>
      <dsp:spPr>
        <a:xfrm>
          <a:off x="5685242" y="2487966"/>
          <a:ext cx="532112" cy="204857"/>
        </a:xfrm>
        <a:custGeom>
          <a:avLst/>
          <a:gdLst/>
          <a:ahLst/>
          <a:cxnLst/>
          <a:rect l="0" t="0" r="0" b="0"/>
          <a:pathLst>
            <a:path>
              <a:moveTo>
                <a:pt x="532112" y="0"/>
              </a:moveTo>
              <a:lnTo>
                <a:pt x="532112" y="122126"/>
              </a:lnTo>
              <a:lnTo>
                <a:pt x="0" y="122126"/>
              </a:lnTo>
              <a:lnTo>
                <a:pt x="0" y="204857"/>
              </a:lnTo>
            </a:path>
          </a:pathLst>
        </a:custGeom>
        <a:noFill/>
        <a:ln w="15875"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B7A786-0D67-4944-884D-4D38ED537ACF}">
      <dsp:nvSpPr>
        <dsp:cNvPr id="0" name=""/>
        <dsp:cNvSpPr/>
      </dsp:nvSpPr>
      <dsp:spPr>
        <a:xfrm>
          <a:off x="4450810" y="2487966"/>
          <a:ext cx="1766544" cy="204857"/>
        </a:xfrm>
        <a:custGeom>
          <a:avLst/>
          <a:gdLst/>
          <a:ahLst/>
          <a:cxnLst/>
          <a:rect l="0" t="0" r="0" b="0"/>
          <a:pathLst>
            <a:path>
              <a:moveTo>
                <a:pt x="1766544" y="0"/>
              </a:moveTo>
              <a:lnTo>
                <a:pt x="1766544" y="122126"/>
              </a:lnTo>
              <a:lnTo>
                <a:pt x="0" y="122126"/>
              </a:lnTo>
              <a:lnTo>
                <a:pt x="0" y="204857"/>
              </a:lnTo>
            </a:path>
          </a:pathLst>
        </a:custGeom>
        <a:noFill/>
        <a:ln w="15875"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DA8A7B-C7D6-4F57-A4BA-9E8496DABDC7}">
      <dsp:nvSpPr>
        <dsp:cNvPr id="0" name=""/>
        <dsp:cNvSpPr/>
      </dsp:nvSpPr>
      <dsp:spPr>
        <a:xfrm>
          <a:off x="3407975" y="2487966"/>
          <a:ext cx="2809378" cy="204857"/>
        </a:xfrm>
        <a:custGeom>
          <a:avLst/>
          <a:gdLst/>
          <a:ahLst/>
          <a:cxnLst/>
          <a:rect l="0" t="0" r="0" b="0"/>
          <a:pathLst>
            <a:path>
              <a:moveTo>
                <a:pt x="2809378" y="0"/>
              </a:moveTo>
              <a:lnTo>
                <a:pt x="2809378" y="122126"/>
              </a:lnTo>
              <a:lnTo>
                <a:pt x="0" y="122126"/>
              </a:lnTo>
              <a:lnTo>
                <a:pt x="0" y="204857"/>
              </a:lnTo>
            </a:path>
          </a:pathLst>
        </a:custGeom>
        <a:noFill/>
        <a:ln w="15875"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9F0B4A-3429-40C7-B586-2E68D38E6882}">
      <dsp:nvSpPr>
        <dsp:cNvPr id="0" name=""/>
        <dsp:cNvSpPr/>
      </dsp:nvSpPr>
      <dsp:spPr>
        <a:xfrm>
          <a:off x="2489228" y="2487966"/>
          <a:ext cx="3728126" cy="204857"/>
        </a:xfrm>
        <a:custGeom>
          <a:avLst/>
          <a:gdLst/>
          <a:ahLst/>
          <a:cxnLst/>
          <a:rect l="0" t="0" r="0" b="0"/>
          <a:pathLst>
            <a:path>
              <a:moveTo>
                <a:pt x="3728126" y="0"/>
              </a:moveTo>
              <a:lnTo>
                <a:pt x="3728126" y="122126"/>
              </a:lnTo>
              <a:lnTo>
                <a:pt x="0" y="122126"/>
              </a:lnTo>
              <a:lnTo>
                <a:pt x="0" y="204857"/>
              </a:lnTo>
            </a:path>
          </a:pathLst>
        </a:custGeom>
        <a:noFill/>
        <a:ln w="15875"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C90CCB-8310-484D-83C0-264A07F5E1D4}">
      <dsp:nvSpPr>
        <dsp:cNvPr id="0" name=""/>
        <dsp:cNvSpPr/>
      </dsp:nvSpPr>
      <dsp:spPr>
        <a:xfrm>
          <a:off x="3567710" y="1282359"/>
          <a:ext cx="2649643" cy="851045"/>
        </a:xfrm>
        <a:custGeom>
          <a:avLst/>
          <a:gdLst/>
          <a:ahLst/>
          <a:cxnLst/>
          <a:rect l="0" t="0" r="0" b="0"/>
          <a:pathLst>
            <a:path>
              <a:moveTo>
                <a:pt x="0" y="0"/>
              </a:moveTo>
              <a:lnTo>
                <a:pt x="0" y="768314"/>
              </a:lnTo>
              <a:lnTo>
                <a:pt x="2649643" y="768314"/>
              </a:lnTo>
              <a:lnTo>
                <a:pt x="2649643" y="851045"/>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F4756C-3070-488C-8A45-5BCFB1254D26}">
      <dsp:nvSpPr>
        <dsp:cNvPr id="0" name=""/>
        <dsp:cNvSpPr/>
      </dsp:nvSpPr>
      <dsp:spPr>
        <a:xfrm>
          <a:off x="970835" y="2768144"/>
          <a:ext cx="91440" cy="165462"/>
        </a:xfrm>
        <a:custGeom>
          <a:avLst/>
          <a:gdLst/>
          <a:ahLst/>
          <a:cxnLst/>
          <a:rect l="0" t="0" r="0" b="0"/>
          <a:pathLst>
            <a:path>
              <a:moveTo>
                <a:pt x="45720" y="0"/>
              </a:moveTo>
              <a:lnTo>
                <a:pt x="45720" y="165462"/>
              </a:lnTo>
            </a:path>
          </a:pathLst>
        </a:custGeom>
        <a:noFill/>
        <a:ln w="15875"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5E8BE2-9DB7-46B3-BFC7-90DAF7F38357}">
      <dsp:nvSpPr>
        <dsp:cNvPr id="0" name=""/>
        <dsp:cNvSpPr/>
      </dsp:nvSpPr>
      <dsp:spPr>
        <a:xfrm>
          <a:off x="1016555" y="1282359"/>
          <a:ext cx="2551155" cy="851045"/>
        </a:xfrm>
        <a:custGeom>
          <a:avLst/>
          <a:gdLst/>
          <a:ahLst/>
          <a:cxnLst/>
          <a:rect l="0" t="0" r="0" b="0"/>
          <a:pathLst>
            <a:path>
              <a:moveTo>
                <a:pt x="2551155" y="0"/>
              </a:moveTo>
              <a:lnTo>
                <a:pt x="2551155" y="768314"/>
              </a:lnTo>
              <a:lnTo>
                <a:pt x="0" y="768314"/>
              </a:lnTo>
              <a:lnTo>
                <a:pt x="0" y="851045"/>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7B6E21-5994-4F7D-BFA8-7F08A9E52910}">
      <dsp:nvSpPr>
        <dsp:cNvPr id="0" name=""/>
        <dsp:cNvSpPr/>
      </dsp:nvSpPr>
      <dsp:spPr>
        <a:xfrm>
          <a:off x="2908462" y="927797"/>
          <a:ext cx="1318496" cy="354561"/>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50033" numCol="1" spcCol="1270" anchor="ctr" anchorCtr="0">
          <a:noAutofit/>
        </a:bodyPr>
        <a:lstStyle/>
        <a:p>
          <a:pPr marL="0" lvl="0" indent="0" algn="ctr" defTabSz="44450">
            <a:lnSpc>
              <a:spcPct val="90000"/>
            </a:lnSpc>
            <a:spcBef>
              <a:spcPct val="0"/>
            </a:spcBef>
            <a:spcAft>
              <a:spcPct val="35000"/>
            </a:spcAft>
            <a:buNone/>
            <a:defRPr sz="1200" b="1"/>
          </a:pPr>
          <a:r>
            <a:rPr kern="1200"/>
            <a:t>General Council</a:t>
          </a:r>
          <a:endParaRPr sz="1200" b="1" kern="1200"/>
        </a:p>
      </dsp:txBody>
      <dsp:txXfrm>
        <a:off x="2908462" y="927797"/>
        <a:ext cx="1318496" cy="354561"/>
      </dsp:txXfrm>
    </dsp:sp>
    <dsp:sp modelId="{030E0AD0-7337-4974-8A22-51576AD4CBC3}">
      <dsp:nvSpPr>
        <dsp:cNvPr id="0" name=""/>
        <dsp:cNvSpPr/>
      </dsp:nvSpPr>
      <dsp:spPr>
        <a:xfrm>
          <a:off x="3709352" y="1195676"/>
          <a:ext cx="616324" cy="118187"/>
        </a:xfrm>
        <a:prstGeom prst="rect">
          <a:avLst/>
        </a:prstGeom>
        <a:solidFill>
          <a:schemeClr val="accent2">
            <a:alpha val="90000"/>
            <a:tint val="4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sz="1050" kern="1200"/>
        </a:p>
      </dsp:txBody>
      <dsp:txXfrm>
        <a:off x="3709352" y="1195676"/>
        <a:ext cx="616324" cy="118187"/>
      </dsp:txXfrm>
    </dsp:sp>
    <dsp:sp modelId="{7FFE83A4-0BC1-495C-A274-1E4CF86D5FAC}">
      <dsp:nvSpPr>
        <dsp:cNvPr id="0" name=""/>
        <dsp:cNvSpPr/>
      </dsp:nvSpPr>
      <dsp:spPr>
        <a:xfrm>
          <a:off x="103042" y="2133404"/>
          <a:ext cx="1827025" cy="634739"/>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50033"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sz="1200" b="1"/>
          </a:pPr>
          <a:r>
            <a:rPr kern="1200"/>
            <a:t>Coordination of operational assistants</a:t>
          </a:r>
          <a:endParaRPr sz="1200" b="1" kern="1200"/>
        </a:p>
        <a:p>
          <a:pPr marL="0" lvl="0" algn="ctr" defTabSz="400050">
            <a:lnSpc>
              <a:spcPct val="90000"/>
            </a:lnSpc>
            <a:spcBef>
              <a:spcPct val="0"/>
            </a:spcBef>
            <a:spcAft>
              <a:spcPct val="35000"/>
            </a:spcAft>
            <a:buNone/>
          </a:pPr>
          <a:endParaRPr sz="900" kern="1200"/>
        </a:p>
      </dsp:txBody>
      <dsp:txXfrm>
        <a:off x="103042" y="2133404"/>
        <a:ext cx="1827025" cy="634739"/>
      </dsp:txXfrm>
    </dsp:sp>
    <dsp:sp modelId="{EC604FD3-F7F2-48C2-9460-CB634B2AD567}">
      <dsp:nvSpPr>
        <dsp:cNvPr id="0" name=""/>
        <dsp:cNvSpPr/>
      </dsp:nvSpPr>
      <dsp:spPr>
        <a:xfrm>
          <a:off x="1389417" y="2642597"/>
          <a:ext cx="616324" cy="118187"/>
        </a:xfrm>
        <a:prstGeom prst="rect">
          <a:avLst/>
        </a:prstGeom>
        <a:solidFill>
          <a:schemeClr val="accent2">
            <a:alpha val="90000"/>
            <a:tint val="4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sz="1050" kern="1200"/>
        </a:p>
      </dsp:txBody>
      <dsp:txXfrm>
        <a:off x="1389417" y="2642597"/>
        <a:ext cx="616324" cy="118187"/>
      </dsp:txXfrm>
    </dsp:sp>
    <dsp:sp modelId="{F335E10E-0A9E-45FC-9C3A-33E4314B064F}">
      <dsp:nvSpPr>
        <dsp:cNvPr id="0" name=""/>
        <dsp:cNvSpPr/>
      </dsp:nvSpPr>
      <dsp:spPr>
        <a:xfrm>
          <a:off x="491423" y="2933606"/>
          <a:ext cx="1050264" cy="541277"/>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50033" numCol="1" spcCol="1270" anchor="ctr" anchorCtr="0">
          <a:noAutofit/>
        </a:bodyPr>
        <a:lstStyle/>
        <a:p>
          <a:pPr marL="0" lvl="0" indent="0" algn="ctr" defTabSz="44450">
            <a:lnSpc>
              <a:spcPct val="90000"/>
            </a:lnSpc>
            <a:spcBef>
              <a:spcPct val="0"/>
            </a:spcBef>
            <a:spcAft>
              <a:spcPct val="35000"/>
            </a:spcAft>
            <a:buNone/>
            <a:defRPr sz="1050" b="1"/>
          </a:pPr>
          <a:r>
            <a:rPr kern="1200"/>
            <a:t>Procurement</a:t>
          </a:r>
          <a:endParaRPr sz="1050" b="1" kern="1200"/>
        </a:p>
      </dsp:txBody>
      <dsp:txXfrm>
        <a:off x="491423" y="2933606"/>
        <a:ext cx="1050264" cy="541277"/>
      </dsp:txXfrm>
    </dsp:sp>
    <dsp:sp modelId="{216ECB01-BD99-4C2C-9797-DABCEC158472}">
      <dsp:nvSpPr>
        <dsp:cNvPr id="0" name=""/>
        <dsp:cNvSpPr/>
      </dsp:nvSpPr>
      <dsp:spPr>
        <a:xfrm>
          <a:off x="1001841" y="3395071"/>
          <a:ext cx="616324" cy="118187"/>
        </a:xfrm>
        <a:prstGeom prst="rect">
          <a:avLst/>
        </a:prstGeom>
        <a:solidFill>
          <a:schemeClr val="accent2">
            <a:alpha val="90000"/>
            <a:tint val="4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sz="1050" kern="1200"/>
        </a:p>
      </dsp:txBody>
      <dsp:txXfrm>
        <a:off x="1001841" y="3395071"/>
        <a:ext cx="616324" cy="118187"/>
      </dsp:txXfrm>
    </dsp:sp>
    <dsp:sp modelId="{F51595A3-C665-40BC-9038-0F3ABBB0087D}">
      <dsp:nvSpPr>
        <dsp:cNvPr id="0" name=""/>
        <dsp:cNvSpPr/>
      </dsp:nvSpPr>
      <dsp:spPr>
        <a:xfrm>
          <a:off x="5402330" y="2133404"/>
          <a:ext cx="1630048" cy="354561"/>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50033" numCol="1" spcCol="1270" anchor="ctr" anchorCtr="0">
          <a:noAutofit/>
        </a:bodyPr>
        <a:lstStyle/>
        <a:p>
          <a:pPr marL="0" lvl="0" indent="0" algn="ctr" defTabSz="44450">
            <a:lnSpc>
              <a:spcPct val="90000"/>
            </a:lnSpc>
            <a:spcBef>
              <a:spcPct val="0"/>
            </a:spcBef>
            <a:spcAft>
              <a:spcPct val="35000"/>
            </a:spcAft>
            <a:buNone/>
            <a:defRPr sz="1200" b="1"/>
          </a:pPr>
          <a:r>
            <a:rPr kern="1200"/>
            <a:t>Technical coordinator</a:t>
          </a:r>
          <a:endParaRPr sz="1200" b="1" kern="1200"/>
        </a:p>
      </dsp:txBody>
      <dsp:txXfrm>
        <a:off x="5402330" y="2133404"/>
        <a:ext cx="1630048" cy="354561"/>
      </dsp:txXfrm>
    </dsp:sp>
    <dsp:sp modelId="{A74E158D-D0EB-41B5-A365-8C2D15B36C5B}">
      <dsp:nvSpPr>
        <dsp:cNvPr id="0" name=""/>
        <dsp:cNvSpPr/>
      </dsp:nvSpPr>
      <dsp:spPr>
        <a:xfrm>
          <a:off x="6709167" y="2428232"/>
          <a:ext cx="616324" cy="118187"/>
        </a:xfrm>
        <a:prstGeom prst="rect">
          <a:avLst/>
        </a:prstGeom>
        <a:solidFill>
          <a:schemeClr val="accent2">
            <a:alpha val="90000"/>
            <a:tint val="4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sz="1050" kern="1200"/>
        </a:p>
      </dsp:txBody>
      <dsp:txXfrm>
        <a:off x="6709167" y="2428232"/>
        <a:ext cx="616324" cy="118187"/>
      </dsp:txXfrm>
    </dsp:sp>
    <dsp:sp modelId="{0B646F02-0B7A-4670-9AD4-C210227CF7AC}">
      <dsp:nvSpPr>
        <dsp:cNvPr id="0" name=""/>
        <dsp:cNvSpPr/>
      </dsp:nvSpPr>
      <dsp:spPr>
        <a:xfrm>
          <a:off x="2095530" y="2692824"/>
          <a:ext cx="787395" cy="541277"/>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50033" numCol="1" spcCol="1270" anchor="ctr" anchorCtr="0">
          <a:noAutofit/>
        </a:bodyPr>
        <a:lstStyle/>
        <a:p>
          <a:pPr marL="0" lvl="0" indent="0" algn="ctr" defTabSz="44450">
            <a:lnSpc>
              <a:spcPct val="90000"/>
            </a:lnSpc>
            <a:spcBef>
              <a:spcPct val="0"/>
            </a:spcBef>
            <a:spcAft>
              <a:spcPct val="35000"/>
            </a:spcAft>
            <a:buNone/>
            <a:defRPr sz="1050" b="1"/>
          </a:pPr>
          <a:r>
            <a:rPr kern="1200"/>
            <a:t>Accounting</a:t>
          </a:r>
          <a:endParaRPr sz="1050" b="1" kern="1200"/>
        </a:p>
      </dsp:txBody>
      <dsp:txXfrm>
        <a:off x="2095530" y="2692824"/>
        <a:ext cx="787395" cy="541277"/>
      </dsp:txXfrm>
    </dsp:sp>
    <dsp:sp modelId="{9C65FC49-873D-400F-9DE8-3A0C1D89414A}">
      <dsp:nvSpPr>
        <dsp:cNvPr id="0" name=""/>
        <dsp:cNvSpPr/>
      </dsp:nvSpPr>
      <dsp:spPr>
        <a:xfrm>
          <a:off x="2347360" y="3154288"/>
          <a:ext cx="616324" cy="118187"/>
        </a:xfrm>
        <a:prstGeom prst="rect">
          <a:avLst/>
        </a:prstGeom>
        <a:solidFill>
          <a:schemeClr val="accent2">
            <a:alpha val="90000"/>
            <a:tint val="4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sz="1050" kern="1200"/>
        </a:p>
      </dsp:txBody>
      <dsp:txXfrm>
        <a:off x="2347360" y="3154288"/>
        <a:ext cx="616324" cy="118187"/>
      </dsp:txXfrm>
    </dsp:sp>
    <dsp:sp modelId="{8CB9F447-1FA6-4981-B773-EE2C30A19585}">
      <dsp:nvSpPr>
        <dsp:cNvPr id="0" name=""/>
        <dsp:cNvSpPr/>
      </dsp:nvSpPr>
      <dsp:spPr>
        <a:xfrm>
          <a:off x="3065573" y="2692824"/>
          <a:ext cx="684805" cy="541277"/>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50033" numCol="1" spcCol="1270" anchor="ctr" anchorCtr="0">
          <a:noAutofit/>
        </a:bodyPr>
        <a:lstStyle/>
        <a:p>
          <a:pPr marL="0" lvl="0" indent="0" algn="ctr" defTabSz="44450">
            <a:lnSpc>
              <a:spcPct val="90000"/>
            </a:lnSpc>
            <a:spcBef>
              <a:spcPct val="0"/>
            </a:spcBef>
            <a:spcAft>
              <a:spcPct val="35000"/>
            </a:spcAft>
            <a:buNone/>
            <a:defRPr sz="1050" b="1"/>
          </a:pPr>
          <a:r>
            <a:rPr kern="1200"/>
            <a:t>Treasury</a:t>
          </a:r>
          <a:endParaRPr sz="1050" b="1" kern="1200"/>
        </a:p>
      </dsp:txBody>
      <dsp:txXfrm>
        <a:off x="3065573" y="2692824"/>
        <a:ext cx="684805" cy="541277"/>
      </dsp:txXfrm>
    </dsp:sp>
    <dsp:sp modelId="{21C6CBED-6059-4CEC-BD5A-5E7356B8EF45}">
      <dsp:nvSpPr>
        <dsp:cNvPr id="0" name=""/>
        <dsp:cNvSpPr/>
      </dsp:nvSpPr>
      <dsp:spPr>
        <a:xfrm>
          <a:off x="3202534" y="3170182"/>
          <a:ext cx="616324" cy="118187"/>
        </a:xfrm>
        <a:prstGeom prst="rect">
          <a:avLst/>
        </a:prstGeom>
        <a:solidFill>
          <a:schemeClr val="accent2">
            <a:alpha val="90000"/>
            <a:tint val="4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sz="1050" kern="1200"/>
        </a:p>
      </dsp:txBody>
      <dsp:txXfrm>
        <a:off x="3202534" y="3170182"/>
        <a:ext cx="616324" cy="118187"/>
      </dsp:txXfrm>
    </dsp:sp>
    <dsp:sp modelId="{8181E62B-F4F9-4876-A137-23E8B28C091E}">
      <dsp:nvSpPr>
        <dsp:cNvPr id="0" name=""/>
        <dsp:cNvSpPr/>
      </dsp:nvSpPr>
      <dsp:spPr>
        <a:xfrm>
          <a:off x="3984321" y="2692824"/>
          <a:ext cx="932978" cy="541277"/>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50033" numCol="1" spcCol="1270" anchor="ctr" anchorCtr="0">
          <a:noAutofit/>
        </a:bodyPr>
        <a:lstStyle/>
        <a:p>
          <a:pPr marL="0" lvl="0" indent="0" algn="ctr" defTabSz="44450">
            <a:lnSpc>
              <a:spcPct val="90000"/>
            </a:lnSpc>
            <a:spcBef>
              <a:spcPct val="0"/>
            </a:spcBef>
            <a:spcAft>
              <a:spcPct val="35000"/>
            </a:spcAft>
            <a:buNone/>
            <a:defRPr sz="1050" b="1"/>
          </a:pPr>
          <a:r>
            <a:rPr kern="1200"/>
            <a:t>School social action</a:t>
          </a:r>
          <a:endParaRPr sz="1050" b="1" kern="1200"/>
        </a:p>
      </dsp:txBody>
      <dsp:txXfrm>
        <a:off x="3984321" y="2692824"/>
        <a:ext cx="932978" cy="541277"/>
      </dsp:txXfrm>
    </dsp:sp>
    <dsp:sp modelId="{F43515AF-9359-4F32-9B10-D736B6B5F84B}">
      <dsp:nvSpPr>
        <dsp:cNvPr id="0" name=""/>
        <dsp:cNvSpPr/>
      </dsp:nvSpPr>
      <dsp:spPr>
        <a:xfrm>
          <a:off x="4293047" y="3170182"/>
          <a:ext cx="616324" cy="118187"/>
        </a:xfrm>
        <a:prstGeom prst="rect">
          <a:avLst/>
        </a:prstGeom>
        <a:solidFill>
          <a:schemeClr val="accent2">
            <a:alpha val="90000"/>
            <a:tint val="4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sz="1050" kern="1200"/>
        </a:p>
      </dsp:txBody>
      <dsp:txXfrm>
        <a:off x="4293047" y="3170182"/>
        <a:ext cx="616324" cy="118187"/>
      </dsp:txXfrm>
    </dsp:sp>
    <dsp:sp modelId="{F56E613B-361A-45E4-A684-758F14A87C62}">
      <dsp:nvSpPr>
        <dsp:cNvPr id="0" name=""/>
        <dsp:cNvSpPr/>
      </dsp:nvSpPr>
      <dsp:spPr>
        <a:xfrm>
          <a:off x="5082761" y="2692824"/>
          <a:ext cx="1204962" cy="541277"/>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50033" numCol="1" spcCol="1270" anchor="ctr" anchorCtr="0">
          <a:noAutofit/>
        </a:bodyPr>
        <a:lstStyle/>
        <a:p>
          <a:pPr marL="0" lvl="0" indent="0" algn="ctr" defTabSz="44450">
            <a:lnSpc>
              <a:spcPct val="90000"/>
            </a:lnSpc>
            <a:spcBef>
              <a:spcPct val="0"/>
            </a:spcBef>
            <a:spcAft>
              <a:spcPct val="35000"/>
            </a:spcAft>
            <a:buNone/>
            <a:defRPr sz="1050" b="1"/>
          </a:pPr>
          <a:r>
            <a:rPr kern="1200"/>
            <a:t>Staff area</a:t>
          </a:r>
          <a:endParaRPr sz="1050" b="1" kern="1200"/>
        </a:p>
      </dsp:txBody>
      <dsp:txXfrm>
        <a:off x="5082761" y="2692824"/>
        <a:ext cx="1204962" cy="541277"/>
      </dsp:txXfrm>
    </dsp:sp>
    <dsp:sp modelId="{B99B4DDD-EB8B-4169-ACC3-A0B97FA0578D}">
      <dsp:nvSpPr>
        <dsp:cNvPr id="0" name=""/>
        <dsp:cNvSpPr/>
      </dsp:nvSpPr>
      <dsp:spPr>
        <a:xfrm>
          <a:off x="5724334" y="3154405"/>
          <a:ext cx="616324" cy="118187"/>
        </a:xfrm>
        <a:prstGeom prst="rect">
          <a:avLst/>
        </a:prstGeom>
        <a:solidFill>
          <a:schemeClr val="accent2">
            <a:alpha val="90000"/>
            <a:tint val="4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sz="1050" kern="1200"/>
        </a:p>
      </dsp:txBody>
      <dsp:txXfrm>
        <a:off x="5724334" y="3154405"/>
        <a:ext cx="616324" cy="118187"/>
      </dsp:txXfrm>
    </dsp:sp>
    <dsp:sp modelId="{6F02D710-B356-4FC3-A438-3ED8090CB300}">
      <dsp:nvSpPr>
        <dsp:cNvPr id="0" name=""/>
        <dsp:cNvSpPr/>
      </dsp:nvSpPr>
      <dsp:spPr>
        <a:xfrm>
          <a:off x="6453186" y="2692824"/>
          <a:ext cx="816849" cy="541277"/>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50033" numCol="1" spcCol="1270" anchor="ctr" anchorCtr="0">
          <a:noAutofit/>
        </a:bodyPr>
        <a:lstStyle/>
        <a:p>
          <a:pPr marL="0" lvl="0" indent="0" algn="ctr" defTabSz="44450">
            <a:lnSpc>
              <a:spcPct val="90000"/>
            </a:lnSpc>
            <a:spcBef>
              <a:spcPct val="0"/>
            </a:spcBef>
            <a:spcAft>
              <a:spcPct val="35000"/>
            </a:spcAft>
            <a:buNone/>
            <a:defRPr sz="1050" b="1"/>
          </a:pPr>
          <a:r>
            <a:rPr kern="1200"/>
            <a:t>Salaries</a:t>
          </a:r>
          <a:endParaRPr sz="1050" b="1" kern="1200"/>
        </a:p>
      </dsp:txBody>
      <dsp:txXfrm>
        <a:off x="6453186" y="2692824"/>
        <a:ext cx="816849" cy="541277"/>
      </dsp:txXfrm>
    </dsp:sp>
    <dsp:sp modelId="{7A7676D7-2858-409D-9E67-D74DF08D6418}">
      <dsp:nvSpPr>
        <dsp:cNvPr id="0" name=""/>
        <dsp:cNvSpPr/>
      </dsp:nvSpPr>
      <dsp:spPr>
        <a:xfrm>
          <a:off x="6671946" y="3170182"/>
          <a:ext cx="616324" cy="118187"/>
        </a:xfrm>
        <a:prstGeom prst="rect">
          <a:avLst/>
        </a:prstGeom>
        <a:solidFill>
          <a:schemeClr val="accent2">
            <a:alpha val="90000"/>
            <a:tint val="4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sz="1050" kern="1200"/>
        </a:p>
      </dsp:txBody>
      <dsp:txXfrm>
        <a:off x="6671946" y="3170182"/>
        <a:ext cx="616324" cy="118187"/>
      </dsp:txXfrm>
    </dsp:sp>
    <dsp:sp modelId="{C2EF92B0-2398-4231-A4CC-200D9F8158F3}">
      <dsp:nvSpPr>
        <dsp:cNvPr id="0" name=""/>
        <dsp:cNvSpPr/>
      </dsp:nvSpPr>
      <dsp:spPr>
        <a:xfrm>
          <a:off x="7437955" y="2692824"/>
          <a:ext cx="1063728" cy="541277"/>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50033" numCol="1" spcCol="1270" anchor="ctr" anchorCtr="0">
          <a:noAutofit/>
        </a:bodyPr>
        <a:lstStyle/>
        <a:p>
          <a:pPr marL="0" lvl="0" indent="0" algn="ctr" defTabSz="44450">
            <a:lnSpc>
              <a:spcPct val="90000"/>
            </a:lnSpc>
            <a:spcBef>
              <a:spcPct val="0"/>
            </a:spcBef>
            <a:spcAft>
              <a:spcPct val="35000"/>
            </a:spcAft>
            <a:buNone/>
            <a:defRPr sz="1050" b="1"/>
          </a:pPr>
          <a:r>
            <a:rPr kern="1200"/>
            <a:t>Attendance</a:t>
          </a:r>
          <a:endParaRPr sz="1050" b="1" kern="1200"/>
        </a:p>
      </dsp:txBody>
      <dsp:txXfrm>
        <a:off x="7437955" y="2692824"/>
        <a:ext cx="1063728" cy="541277"/>
      </dsp:txXfrm>
    </dsp:sp>
    <dsp:sp modelId="{D875E102-8F61-42F3-A18B-5EB985042D80}">
      <dsp:nvSpPr>
        <dsp:cNvPr id="0" name=""/>
        <dsp:cNvSpPr/>
      </dsp:nvSpPr>
      <dsp:spPr>
        <a:xfrm>
          <a:off x="7764378" y="3170182"/>
          <a:ext cx="616324" cy="118187"/>
        </a:xfrm>
        <a:prstGeom prst="rect">
          <a:avLst/>
        </a:prstGeom>
        <a:solidFill>
          <a:schemeClr val="accent2">
            <a:alpha val="90000"/>
            <a:tint val="4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sz="1050" kern="1200"/>
        </a:p>
      </dsp:txBody>
      <dsp:txXfrm>
        <a:off x="7764378" y="3170182"/>
        <a:ext cx="616324" cy="118187"/>
      </dsp:txXfrm>
    </dsp:sp>
    <dsp:sp modelId="{03F8A901-4E91-4D46-8237-35D10F8DC027}">
      <dsp:nvSpPr>
        <dsp:cNvPr id="0" name=""/>
        <dsp:cNvSpPr/>
      </dsp:nvSpPr>
      <dsp:spPr>
        <a:xfrm>
          <a:off x="8667145" y="2692824"/>
          <a:ext cx="684805" cy="541277"/>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50033" numCol="1" spcCol="1270" anchor="ctr" anchorCtr="0">
          <a:noAutofit/>
        </a:bodyPr>
        <a:lstStyle/>
        <a:p>
          <a:pPr marL="0" lvl="0" indent="0" algn="ctr" defTabSz="44450">
            <a:lnSpc>
              <a:spcPct val="90000"/>
            </a:lnSpc>
            <a:spcBef>
              <a:spcPct val="0"/>
            </a:spcBef>
            <a:spcAft>
              <a:spcPct val="35000"/>
            </a:spcAft>
            <a:buNone/>
            <a:defRPr sz="1050" b="1"/>
          </a:pPr>
          <a:r>
            <a:rPr kern="1200"/>
            <a:t>Student area</a:t>
          </a:r>
          <a:endParaRPr sz="1050" b="1" kern="1200"/>
        </a:p>
      </dsp:txBody>
      <dsp:txXfrm>
        <a:off x="8667145" y="2692824"/>
        <a:ext cx="684805" cy="541277"/>
      </dsp:txXfrm>
    </dsp:sp>
    <dsp:sp modelId="{ABFA7E35-4EFA-4D2F-B6DE-CB35E17F3F42}">
      <dsp:nvSpPr>
        <dsp:cNvPr id="0" name=""/>
        <dsp:cNvSpPr/>
      </dsp:nvSpPr>
      <dsp:spPr>
        <a:xfrm>
          <a:off x="8804106" y="3170182"/>
          <a:ext cx="616324" cy="118187"/>
        </a:xfrm>
        <a:prstGeom prst="rect">
          <a:avLst/>
        </a:prstGeom>
        <a:solidFill>
          <a:schemeClr val="accent2">
            <a:alpha val="90000"/>
            <a:tint val="4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sz="1050" kern="1200"/>
        </a:p>
      </dsp:txBody>
      <dsp:txXfrm>
        <a:off x="8804106" y="3170182"/>
        <a:ext cx="616324" cy="118187"/>
      </dsp:txXfrm>
    </dsp:sp>
    <dsp:sp modelId="{E34ADFC5-93BD-472E-A005-1D32E7994FF9}">
      <dsp:nvSpPr>
        <dsp:cNvPr id="0" name=""/>
        <dsp:cNvSpPr/>
      </dsp:nvSpPr>
      <dsp:spPr>
        <a:xfrm>
          <a:off x="9585893" y="2692824"/>
          <a:ext cx="684805" cy="541277"/>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50033" numCol="1" spcCol="1270" anchor="ctr" anchorCtr="0">
          <a:noAutofit/>
        </a:bodyPr>
        <a:lstStyle/>
        <a:p>
          <a:pPr marL="0" lvl="0" indent="0" algn="ctr" defTabSz="44450">
            <a:lnSpc>
              <a:spcPct val="90000"/>
            </a:lnSpc>
            <a:spcBef>
              <a:spcPct val="0"/>
            </a:spcBef>
            <a:spcAft>
              <a:spcPct val="35000"/>
            </a:spcAft>
            <a:buNone/>
            <a:defRPr sz="1050" b="1"/>
          </a:pPr>
          <a:r>
            <a:rPr kern="1200"/>
            <a:t>Digital school</a:t>
          </a:r>
          <a:endParaRPr sz="1050" b="1" kern="1200"/>
        </a:p>
      </dsp:txBody>
      <dsp:txXfrm>
        <a:off x="9585893" y="2692824"/>
        <a:ext cx="684805" cy="541277"/>
      </dsp:txXfrm>
    </dsp:sp>
    <dsp:sp modelId="{4618CD30-595D-4EAC-83B7-A598154B36F4}">
      <dsp:nvSpPr>
        <dsp:cNvPr id="0" name=""/>
        <dsp:cNvSpPr/>
      </dsp:nvSpPr>
      <dsp:spPr>
        <a:xfrm>
          <a:off x="9722854" y="3170182"/>
          <a:ext cx="616324" cy="118187"/>
        </a:xfrm>
        <a:prstGeom prst="rect">
          <a:avLst/>
        </a:prstGeom>
        <a:solidFill>
          <a:schemeClr val="accent2">
            <a:alpha val="90000"/>
            <a:tint val="4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sz="1050" kern="1200"/>
        </a:p>
      </dsp:txBody>
      <dsp:txXfrm>
        <a:off x="9722854" y="3170182"/>
        <a:ext cx="616324" cy="118187"/>
      </dsp:txXfrm>
    </dsp:sp>
    <dsp:sp modelId="{9CE332DC-4F40-4723-AD60-80188D786072}">
      <dsp:nvSpPr>
        <dsp:cNvPr id="0" name=""/>
        <dsp:cNvSpPr/>
      </dsp:nvSpPr>
      <dsp:spPr>
        <a:xfrm>
          <a:off x="1774569" y="1439886"/>
          <a:ext cx="1292336" cy="354561"/>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50033" numCol="1" spcCol="1270" anchor="ctr" anchorCtr="0">
          <a:noAutofit/>
        </a:bodyPr>
        <a:lstStyle/>
        <a:p>
          <a:pPr marL="0" lvl="0" indent="0" algn="ctr" defTabSz="44450">
            <a:lnSpc>
              <a:spcPct val="90000"/>
            </a:lnSpc>
            <a:spcBef>
              <a:spcPct val="0"/>
            </a:spcBef>
            <a:spcAft>
              <a:spcPct val="35000"/>
            </a:spcAft>
            <a:buNone/>
            <a:defRPr sz="1100" b="1"/>
          </a:pPr>
          <a:r>
            <a:rPr kern="1200"/>
            <a:t>Administrative Council</a:t>
          </a:r>
          <a:endParaRPr sz="1100" b="1" kern="1200"/>
        </a:p>
      </dsp:txBody>
      <dsp:txXfrm>
        <a:off x="1774569" y="1439886"/>
        <a:ext cx="1292336" cy="354561"/>
      </dsp:txXfrm>
    </dsp:sp>
    <dsp:sp modelId="{35314282-67D8-4947-AA73-AAD95E1498ED}">
      <dsp:nvSpPr>
        <dsp:cNvPr id="0" name=""/>
        <dsp:cNvSpPr/>
      </dsp:nvSpPr>
      <dsp:spPr>
        <a:xfrm>
          <a:off x="2515054" y="1747209"/>
          <a:ext cx="616324" cy="118187"/>
        </a:xfrm>
        <a:prstGeom prst="rect">
          <a:avLst/>
        </a:prstGeom>
        <a:solidFill>
          <a:schemeClr val="accent2">
            <a:alpha val="90000"/>
            <a:tint val="4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sz="1050" kern="1200"/>
        </a:p>
      </dsp:txBody>
      <dsp:txXfrm>
        <a:off x="2515054" y="1747209"/>
        <a:ext cx="616324" cy="118187"/>
      </dsp:txXfrm>
    </dsp:sp>
    <dsp:sp modelId="{0AABC31C-BC98-4688-BFE4-01004404BD54}">
      <dsp:nvSpPr>
        <dsp:cNvPr id="0" name=""/>
        <dsp:cNvSpPr/>
      </dsp:nvSpPr>
      <dsp:spPr>
        <a:xfrm>
          <a:off x="4194724" y="1439886"/>
          <a:ext cx="957295" cy="354561"/>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50033" numCol="1" spcCol="1270" anchor="ctr" anchorCtr="0">
          <a:noAutofit/>
        </a:bodyPr>
        <a:lstStyle/>
        <a:p>
          <a:pPr marL="0" lvl="0" indent="0" algn="ctr" defTabSz="44450">
            <a:lnSpc>
              <a:spcPct val="90000"/>
            </a:lnSpc>
            <a:spcBef>
              <a:spcPct val="0"/>
            </a:spcBef>
            <a:spcAft>
              <a:spcPct val="35000"/>
            </a:spcAft>
            <a:buNone/>
            <a:defRPr sz="1200" b="1"/>
          </a:pPr>
          <a:r>
            <a:rPr kern="1200"/>
            <a:t>Director</a:t>
          </a:r>
          <a:endParaRPr sz="1200" b="1" kern="1200"/>
        </a:p>
      </dsp:txBody>
      <dsp:txXfrm>
        <a:off x="4194724" y="1439886"/>
        <a:ext cx="957295" cy="354561"/>
      </dsp:txXfrm>
    </dsp:sp>
    <dsp:sp modelId="{1B27A41D-9DCB-4CB5-8056-97B76818CCCD}">
      <dsp:nvSpPr>
        <dsp:cNvPr id="0" name=""/>
        <dsp:cNvSpPr/>
      </dsp:nvSpPr>
      <dsp:spPr>
        <a:xfrm>
          <a:off x="4633586" y="1731432"/>
          <a:ext cx="616324" cy="118187"/>
        </a:xfrm>
        <a:prstGeom prst="rect">
          <a:avLst/>
        </a:prstGeom>
        <a:solidFill>
          <a:schemeClr val="accent2">
            <a:alpha val="90000"/>
            <a:tint val="4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sz="1050" kern="1200"/>
        </a:p>
      </dsp:txBody>
      <dsp:txXfrm>
        <a:off x="4633586" y="1731432"/>
        <a:ext cx="616324" cy="11818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a:extLst>
              <a:ext uri="{FF2B5EF4-FFF2-40B4-BE49-F238E27FC236}">
                <a16:creationId xmlns:a16="http://schemas.microsoft.com/office/drawing/2014/main" id="{D56B7B0D-3D75-FAA4-91C7-AA21294D33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a:extLst>
              <a:ext uri="{FF2B5EF4-FFF2-40B4-BE49-F238E27FC236}">
                <a16:creationId xmlns:a16="http://schemas.microsoft.com/office/drawing/2014/main" id="{4934E941-5001-A6D2-AB71-795E516F37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66C144-E422-B64A-9FFA-05D560B09FCD}" type="datetimeFigureOut">
              <a:rPr lang="pt-PT" smtClean="0"/>
              <a:t>24/03/2026</a:t>
            </a:fld>
            <a:endParaRPr lang="pt-PT"/>
          </a:p>
        </p:txBody>
      </p:sp>
      <p:sp>
        <p:nvSpPr>
          <p:cNvPr id="4" name="Marcador de Posição do Rodapé 3">
            <a:extLst>
              <a:ext uri="{FF2B5EF4-FFF2-40B4-BE49-F238E27FC236}">
                <a16:creationId xmlns:a16="http://schemas.microsoft.com/office/drawing/2014/main" id="{EF09D783-222B-C1B0-9ED0-036B2DA42F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a:extLst>
              <a:ext uri="{FF2B5EF4-FFF2-40B4-BE49-F238E27FC236}">
                <a16:creationId xmlns:a16="http://schemas.microsoft.com/office/drawing/2014/main" id="{E28F493B-481F-F2AA-2605-EEDE4E7E39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159010-4C9C-F74F-9D63-768A82F42435}" type="slidenum">
              <a:rPr lang="pt-PT" smtClean="0"/>
              <a:t>‹#›</a:t>
            </a:fld>
            <a:endParaRPr lang="pt-PT"/>
          </a:p>
        </p:txBody>
      </p:sp>
    </p:spTree>
    <p:extLst>
      <p:ext uri="{BB962C8B-B14F-4D97-AF65-F5344CB8AC3E}">
        <p14:creationId xmlns:p14="http://schemas.microsoft.com/office/powerpoint/2010/main" val="588561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endParaRPr/>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626971D0-260A-4FF2-B0E2-7A55566E9880}" type="datetimeFigureOut">
              <a:rPr lang="pt-PT" smtClean="0"/>
              <a:t>24/03/2026</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endParaRPr/>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Click to edit the styles of the Global Model text</a:t>
            </a:r>
          </a:p>
          <a:p>
            <a:pPr lvl="1"/>
            <a:r>
              <a:t>Second level</a:t>
            </a:r>
          </a:p>
          <a:p>
            <a:pPr lvl="2"/>
            <a:r>
              <a:t>Third level</a:t>
            </a:r>
          </a:p>
          <a:p>
            <a:pPr lvl="3"/>
            <a:r>
              <a:t>Fourth level</a:t>
            </a:r>
          </a:p>
          <a:p>
            <a:pPr lvl="4"/>
            <a:r>
              <a:t>Fifth level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endParaRPr/>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005B3971-51CF-466C-910E-47F34DB9DB8C}" type="slidenum">
              <a:rPr lang="pt-PT" smtClean="0"/>
              <a:t>‹#›</a:t>
            </a:fld>
            <a:endParaRPr lang="pt-PT"/>
          </a:p>
        </p:txBody>
      </p:sp>
    </p:spTree>
    <p:extLst>
      <p:ext uri="{BB962C8B-B14F-4D97-AF65-F5344CB8AC3E}">
        <p14:creationId xmlns:p14="http://schemas.microsoft.com/office/powerpoint/2010/main" val="1619866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88AFF-9FC9-AE23-D3EF-2B37E954556B}"/>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E436F21F-5893-EC34-3389-412BBBFE848C}"/>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209FC296-4BA3-AD7E-EFBA-72BCDD869E6D}"/>
              </a:ext>
            </a:extLst>
          </p:cNvPr>
          <p:cNvSpPr>
            <a:spLocks noGrp="1"/>
          </p:cNvSpPr>
          <p:nvPr>
            <p:ph type="body" idx="1"/>
          </p:nvPr>
        </p:nvSpPr>
        <p:spPr/>
        <p:txBody>
          <a:bodyPr/>
          <a:lstStyle/>
          <a:p>
            <a:endParaRPr/>
          </a:p>
        </p:txBody>
      </p:sp>
      <p:sp>
        <p:nvSpPr>
          <p:cNvPr id="4" name="Marcador de Posição do Número do Diapositivo 3">
            <a:extLst>
              <a:ext uri="{FF2B5EF4-FFF2-40B4-BE49-F238E27FC236}">
                <a16:creationId xmlns:a16="http://schemas.microsoft.com/office/drawing/2014/main" id="{5E94C87E-9C78-AC28-B93F-DE7E51A65249}"/>
              </a:ext>
            </a:extLst>
          </p:cNvPr>
          <p:cNvSpPr>
            <a:spLocks noGrp="1"/>
          </p:cNvSpPr>
          <p:nvPr>
            <p:ph type="sldNum" sz="quarter" idx="5"/>
          </p:nvPr>
        </p:nvSpPr>
        <p:spPr/>
        <p:txBody>
          <a:bodyPr/>
          <a:lstStyle/>
          <a:p>
            <a:fld id="{005B3971-51CF-466C-910E-47F34DB9DB8C}" type="slidenum">
              <a:rPr lang="pt-PT" smtClean="0"/>
              <a:t>3</a:t>
            </a:fld>
            <a:endParaRPr lang="pt-PT"/>
          </a:p>
        </p:txBody>
      </p:sp>
    </p:spTree>
    <p:extLst>
      <p:ext uri="{BB962C8B-B14F-4D97-AF65-F5344CB8AC3E}">
        <p14:creationId xmlns:p14="http://schemas.microsoft.com/office/powerpoint/2010/main" val="109581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77428-0469-E0EE-CF82-934A7381D63D}"/>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42A364F8-0CBD-E13C-9645-24D03CD441B5}"/>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21F29257-E91B-3049-E6EE-B9D9AF580EB0}"/>
              </a:ext>
            </a:extLst>
          </p:cNvPr>
          <p:cNvSpPr>
            <a:spLocks noGrp="1"/>
          </p:cNvSpPr>
          <p:nvPr>
            <p:ph type="body" idx="1"/>
          </p:nvPr>
        </p:nvSpPr>
        <p:spPr/>
        <p:txBody>
          <a:bodyPr/>
          <a:lstStyle/>
          <a:p>
            <a:endParaRPr/>
          </a:p>
        </p:txBody>
      </p:sp>
      <p:sp>
        <p:nvSpPr>
          <p:cNvPr id="4" name="Marcador de Posição do Número do Diapositivo 3">
            <a:extLst>
              <a:ext uri="{FF2B5EF4-FFF2-40B4-BE49-F238E27FC236}">
                <a16:creationId xmlns:a16="http://schemas.microsoft.com/office/drawing/2014/main" id="{447FDDB6-590A-3B38-F6F5-FE2292C19328}"/>
              </a:ext>
            </a:extLst>
          </p:cNvPr>
          <p:cNvSpPr>
            <a:spLocks noGrp="1"/>
          </p:cNvSpPr>
          <p:nvPr>
            <p:ph type="sldNum" sz="quarter" idx="5"/>
          </p:nvPr>
        </p:nvSpPr>
        <p:spPr/>
        <p:txBody>
          <a:bodyPr/>
          <a:lstStyle/>
          <a:p>
            <a:fld id="{D87CE10D-5341-40DE-ABC3-FC3B9273E005}" type="slidenum">
              <a:rPr lang="pt-PT" smtClean="0"/>
              <a:t>57</a:t>
            </a:fld>
            <a:endParaRPr lang="pt-PT"/>
          </a:p>
        </p:txBody>
      </p:sp>
    </p:spTree>
    <p:extLst>
      <p:ext uri="{BB962C8B-B14F-4D97-AF65-F5344CB8AC3E}">
        <p14:creationId xmlns:p14="http://schemas.microsoft.com/office/powerpoint/2010/main" val="4221152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Posição da Imagem do Diapositivo 1">
            <a:extLst>
              <a:ext uri="{FF2B5EF4-FFF2-40B4-BE49-F238E27FC236}">
                <a16:creationId xmlns:a16="http://schemas.microsoft.com/office/drawing/2014/main" id="{63CBF3BE-19D9-4FFB-FEFE-B5FC79D1D6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Marcador de Posição de Notas 2">
            <a:extLst>
              <a:ext uri="{FF2B5EF4-FFF2-40B4-BE49-F238E27FC236}">
                <a16:creationId xmlns:a16="http://schemas.microsoft.com/office/drawing/2014/main" id="{F4F22294-1C13-EE9E-8079-9D4EA977F3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p>
        </p:txBody>
      </p:sp>
      <p:sp>
        <p:nvSpPr>
          <p:cNvPr id="21508" name="Marcador de Posição do Número do Diapositivo 3">
            <a:extLst>
              <a:ext uri="{FF2B5EF4-FFF2-40B4-BE49-F238E27FC236}">
                <a16:creationId xmlns:a16="http://schemas.microsoft.com/office/drawing/2014/main" id="{35A36541-03C0-F960-BFF2-6AB96494C1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413CCB0-6CA1-4FCF-90FD-C69DA0208AF0}" type="slidenum">
              <a:rPr kumimoji="0" lang="pt-PT" altLang="pt-PT"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92</a:t>
            </a:fld>
            <a:endParaRPr kumimoji="0"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3EEF5-98B4-5687-AD4D-4239B8D21C89}"/>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8D32B11A-5E0F-C7F4-F3D5-67509933C2AB}"/>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FDC5DA43-2F19-7944-6784-BCE1E0DB2951}"/>
              </a:ext>
            </a:extLst>
          </p:cNvPr>
          <p:cNvSpPr>
            <a:spLocks noGrp="1"/>
          </p:cNvSpPr>
          <p:nvPr>
            <p:ph type="body" idx="1"/>
          </p:nvPr>
        </p:nvSpPr>
        <p:spPr/>
        <p:txBody>
          <a:bodyPr/>
          <a:lstStyle/>
          <a:p>
            <a:endParaRPr/>
          </a:p>
        </p:txBody>
      </p:sp>
      <p:sp>
        <p:nvSpPr>
          <p:cNvPr id="4" name="Marcador de Posição do Número do Diapositivo 3">
            <a:extLst>
              <a:ext uri="{FF2B5EF4-FFF2-40B4-BE49-F238E27FC236}">
                <a16:creationId xmlns:a16="http://schemas.microsoft.com/office/drawing/2014/main" id="{6F6BBBAA-F5DC-23E2-D447-7E40BDE196F0}"/>
              </a:ext>
            </a:extLst>
          </p:cNvPr>
          <p:cNvSpPr>
            <a:spLocks noGrp="1"/>
          </p:cNvSpPr>
          <p:nvPr>
            <p:ph type="sldNum" sz="quarter" idx="5"/>
          </p:nvPr>
        </p:nvSpPr>
        <p:spPr/>
        <p:txBody>
          <a:bodyPr/>
          <a:lstStyle/>
          <a:p>
            <a:fld id="{005B3971-51CF-466C-910E-47F34DB9DB8C}" type="slidenum">
              <a:rPr lang="pt-PT" smtClean="0"/>
              <a:t>28</a:t>
            </a:fld>
            <a:endParaRPr lang="pt-PT"/>
          </a:p>
        </p:txBody>
      </p:sp>
    </p:spTree>
    <p:extLst>
      <p:ext uri="{BB962C8B-B14F-4D97-AF65-F5344CB8AC3E}">
        <p14:creationId xmlns:p14="http://schemas.microsoft.com/office/powerpoint/2010/main" val="4150800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3431E-76FE-DF29-F376-4F9BEE19C452}"/>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CEC347CE-02E8-03DA-E658-D0E86494910B}"/>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95FFFFDB-5C23-FABC-FCDA-82BFB52C00D7}"/>
              </a:ext>
            </a:extLst>
          </p:cNvPr>
          <p:cNvSpPr>
            <a:spLocks noGrp="1"/>
          </p:cNvSpPr>
          <p:nvPr>
            <p:ph type="body" idx="1"/>
          </p:nvPr>
        </p:nvSpPr>
        <p:spPr/>
        <p:txBody>
          <a:bodyPr/>
          <a:lstStyle/>
          <a:p>
            <a:pPr>
              <a:defRPr b="1">
                <a:effectLst/>
              </a:defRPr>
            </a:pPr>
            <a:r>
              <a:t>3) School Social Action</a:t>
            </a:r>
            <a:endParaRPr sz="1200" kern="1200">
              <a:solidFill>
                <a:schemeClr val="tx1"/>
              </a:solidFill>
              <a:effectLst/>
              <a:latin typeface="+mn-lt"/>
              <a:ea typeface="+mn-ea"/>
              <a:cs typeface="+mn-cs"/>
            </a:endParaRPr>
          </a:p>
          <a:p>
            <a:pPr lvl="0">
              <a:defRPr>
                <a:effectLst/>
              </a:defRPr>
            </a:pPr>
            <a:r>
              <a:t>Managing the ESA for all levels of basic education (1st, 2nd and 3 rd cycles), including: </a:t>
            </a:r>
          </a:p>
          <a:p>
            <a:pPr lvl="1">
              <a:defRPr>
                <a:effectLst/>
              </a:defRPr>
            </a:pPr>
            <a:r>
              <a:t>meals;</a:t>
            </a:r>
          </a:p>
          <a:p>
            <a:pPr lvl="1">
              <a:defRPr>
                <a:effectLst/>
              </a:defRPr>
            </a:pPr>
            <a:r>
              <a:t>socio-economic support</a:t>
            </a:r>
          </a:p>
          <a:p>
            <a:pPr lvl="1">
              <a:defRPr>
                <a:effectLst/>
              </a:defRPr>
            </a:pPr>
            <a:r>
              <a:t>organisation of school transport,</a:t>
            </a:r>
          </a:p>
          <a:p>
            <a:pPr lvl="1">
              <a:defRPr>
                <a:effectLst/>
              </a:defRPr>
            </a:pPr>
            <a:r>
              <a:t>school residences.</a:t>
            </a:r>
          </a:p>
          <a:p>
            <a:endParaRPr/>
          </a:p>
        </p:txBody>
      </p:sp>
      <p:sp>
        <p:nvSpPr>
          <p:cNvPr id="4" name="Marcador de Posição do Número do Diapositivo 3">
            <a:extLst>
              <a:ext uri="{FF2B5EF4-FFF2-40B4-BE49-F238E27FC236}">
                <a16:creationId xmlns:a16="http://schemas.microsoft.com/office/drawing/2014/main" id="{ABB94948-F47B-CC46-497C-CEE47A3AA631}"/>
              </a:ext>
            </a:extLst>
          </p:cNvPr>
          <p:cNvSpPr>
            <a:spLocks noGrp="1"/>
          </p:cNvSpPr>
          <p:nvPr>
            <p:ph type="sldNum" sz="quarter" idx="5"/>
          </p:nvPr>
        </p:nvSpPr>
        <p:spPr/>
        <p:txBody>
          <a:bodyPr/>
          <a:lstStyle/>
          <a:p>
            <a:fld id="{9DEF73DF-FD01-48BA-840B-CE4EE4E2C1A6}" type="slidenum">
              <a:rPr lang="pt-PT" smtClean="0"/>
              <a:t>41</a:t>
            </a:fld>
            <a:endParaRPr lang="pt-PT"/>
          </a:p>
        </p:txBody>
      </p:sp>
    </p:spTree>
    <p:extLst>
      <p:ext uri="{BB962C8B-B14F-4D97-AF65-F5344CB8AC3E}">
        <p14:creationId xmlns:p14="http://schemas.microsoft.com/office/powerpoint/2010/main" val="3830839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fontAlgn="t">
              <a:defRPr b="1">
                <a:effectLst/>
              </a:defRPr>
            </a:pPr>
            <a:r>
              <a:t>1. 1980s – First foundations of autonomy and participation</a:t>
            </a:r>
          </a:p>
          <a:p>
            <a:pPr fontAlgn="t">
              <a:defRPr b="1">
                <a:effectLst/>
              </a:defRPr>
            </a:pPr>
            <a:r>
              <a:t>Legal acts:</a:t>
            </a:r>
          </a:p>
          <a:p>
            <a:pPr fontAlgn="t">
              <a:defRPr>
                <a:effectLst/>
              </a:defRPr>
            </a:pPr>
            <a:r>
              <a:rPr b="1"/>
              <a:t>Law No 46/86 of 14 October</a:t>
            </a:r>
            <a:r>
              <a:t> – Educational System Base </a:t>
            </a:r>
            <a:r>
              <a:rPr i="1"/>
              <a:t>Act (LBSE)</a:t>
            </a:r>
            <a:br>
              <a:rPr i="1"/>
            </a:br>
            <a:r>
              <a:t>→ Introduces principles of educational community participation and school autonomy.</a:t>
            </a:r>
          </a:p>
          <a:p>
            <a:pPr fontAlgn="t">
              <a:defRPr>
                <a:effectLst/>
              </a:defRPr>
            </a:pPr>
            <a:r>
              <a:rPr b="1"/>
              <a:t>Decree-Law No 769-A/76</a:t>
            </a:r>
            <a:r>
              <a:t> (albeit earlier) influences the structuring of collegiate bodies and democratic management.</a:t>
            </a:r>
          </a:p>
          <a:p>
            <a:endParaRPr/>
          </a:p>
          <a:p>
            <a:pPr fontAlgn="t">
              <a:defRPr b="1">
                <a:effectLst/>
              </a:defRPr>
            </a:pPr>
            <a:r>
              <a:t>2. 1990s – school autonomy, administration and management</a:t>
            </a:r>
          </a:p>
          <a:p>
            <a:pPr fontAlgn="t">
              <a:defRPr b="1">
                <a:effectLst/>
              </a:defRPr>
            </a:pPr>
            <a:r>
              <a:t>Key legal acts:</a:t>
            </a:r>
          </a:p>
          <a:p>
            <a:pPr fontAlgn="t">
              <a:defRPr>
                <a:effectLst/>
              </a:defRPr>
            </a:pPr>
            <a:r>
              <a:rPr b="1"/>
              <a:t>Decree-Law No 115‐A/98 of 4 May 1998</a:t>
            </a:r>
            <a:br>
              <a:rPr b="1"/>
            </a:br>
            <a:r>
              <a:t>Restructures management.</a:t>
            </a:r>
          </a:p>
          <a:p>
            <a:pPr fontAlgn="t">
              <a:defRPr>
                <a:effectLst/>
              </a:defRPr>
            </a:pPr>
            <a:r>
              <a:t>It strengthens the participation of the education community.</a:t>
            </a:r>
          </a:p>
          <a:p>
            <a:pPr fontAlgn="t">
              <a:defRPr>
                <a:effectLst/>
              </a:defRPr>
            </a:pPr>
            <a:r>
              <a:t>It consolidates the logic of school </a:t>
            </a:r>
            <a:r>
              <a:rPr b="1"/>
              <a:t>autonomy</a:t>
            </a:r>
            <a:r>
              <a:t> and accountability.</a:t>
            </a:r>
          </a:p>
          <a:p>
            <a:pPr fontAlgn="t">
              <a:defRPr>
                <a:effectLst/>
              </a:defRPr>
            </a:pPr>
            <a:r>
              <a:t>The need for re-organisation of the school network is emerging.</a:t>
            </a:r>
          </a:p>
          <a:p>
            <a:pPr fontAlgn="t">
              <a:defRPr>
                <a:effectLst/>
              </a:defRPr>
            </a:pPr>
            <a:r>
              <a:rPr b="1"/>
              <a:t>Decree-Law No 172/91</a:t>
            </a:r>
            <a:r>
              <a:t> (first steps in reorganisation of non-high education)</a:t>
            </a:r>
            <a:br/>
            <a:r>
              <a:t>→ Influences subsequent policies.</a:t>
            </a:r>
          </a:p>
          <a:p>
            <a:endParaRPr/>
          </a:p>
          <a:p>
            <a:pPr fontAlgn="t">
              <a:defRPr b="1">
                <a:effectLst/>
              </a:defRPr>
            </a:pPr>
            <a:r>
              <a:t>3. Late 1990s and 2000 – Creation of school groupings</a:t>
            </a:r>
          </a:p>
          <a:p>
            <a:pPr fontAlgn="t">
              <a:defRPr b="1">
                <a:effectLst/>
              </a:defRPr>
            </a:pPr>
            <a:r>
              <a:t>Structural acts:</a:t>
            </a:r>
          </a:p>
          <a:p>
            <a:pPr fontAlgn="t">
              <a:defRPr>
                <a:effectLst/>
              </a:defRPr>
            </a:pPr>
            <a:r>
              <a:rPr b="1"/>
              <a:t>Decree-Law No 115‐</a:t>
            </a:r>
            <a:r>
              <a:t> A/98 (cited)</a:t>
            </a:r>
            <a:br/>
            <a:r>
              <a:t>→ Formally creates the concept of grouping.</a:t>
            </a:r>
          </a:p>
          <a:p>
            <a:pPr marL="0" marR="0" lvl="0" indent="0" algn="l" defTabSz="914400" rtl="0" eaLnBrk="1" fontAlgn="t" latinLnBrk="0" hangingPunct="1">
              <a:lnSpc>
                <a:spcPct val="100000"/>
              </a:lnSpc>
              <a:spcBef>
                <a:spcPts val="0"/>
              </a:spcBef>
              <a:spcAft>
                <a:spcPts val="0"/>
              </a:spcAft>
              <a:buClrTx/>
              <a:buSzTx/>
              <a:buFontTx/>
              <a:buNone/>
              <a:tabLst/>
              <a:defRPr>
                <a:effectLst/>
              </a:defRPr>
            </a:pPr>
            <a:r>
              <a:t>→ Restructuring of management. </a:t>
            </a:r>
          </a:p>
          <a:p>
            <a:pPr marL="0" marR="0" lvl="0" indent="0" algn="l" defTabSz="914400" rtl="0" eaLnBrk="1" fontAlgn="t" latinLnBrk="0" hangingPunct="1">
              <a:lnSpc>
                <a:spcPct val="100000"/>
              </a:lnSpc>
              <a:spcBef>
                <a:spcPts val="0"/>
              </a:spcBef>
              <a:spcAft>
                <a:spcPts val="0"/>
              </a:spcAft>
              <a:buClrTx/>
              <a:buSzTx/>
              <a:buFontTx/>
              <a:buNone/>
              <a:tabLst/>
              <a:defRPr>
                <a:effectLst/>
              </a:defRPr>
            </a:pPr>
            <a:r>
              <a:t>→ Strengthen the participation of the education community. </a:t>
            </a:r>
          </a:p>
          <a:p>
            <a:pPr marL="0" marR="0" lvl="0" indent="0" algn="l" defTabSz="914400" rtl="0" eaLnBrk="1" fontAlgn="t" latinLnBrk="0" hangingPunct="1">
              <a:lnSpc>
                <a:spcPct val="100000"/>
              </a:lnSpc>
              <a:spcBef>
                <a:spcPts val="0"/>
              </a:spcBef>
              <a:spcAft>
                <a:spcPts val="0"/>
              </a:spcAft>
              <a:buClrTx/>
              <a:buSzTx/>
              <a:buFontTx/>
              <a:buNone/>
              <a:tabLst/>
              <a:defRPr>
                <a:effectLst/>
              </a:defRPr>
            </a:pPr>
            <a:r>
              <a:t>→ Consolidates the logic of school </a:t>
            </a:r>
            <a:r>
              <a:rPr b="1"/>
              <a:t>autonomy</a:t>
            </a:r>
            <a:r>
              <a:t> and accountability.</a:t>
            </a:r>
          </a:p>
          <a:p>
            <a:pPr fontAlgn="t"/>
            <a:endParaRPr sz="1200" b="0" i="0" kern="1200">
              <a:solidFill>
                <a:schemeClr val="tx1"/>
              </a:solidFill>
              <a:effectLst/>
              <a:latin typeface="+mn-lt"/>
              <a:ea typeface="+mn-ea"/>
              <a:cs typeface="+mn-cs"/>
            </a:endParaRPr>
          </a:p>
          <a:p>
            <a:pPr fontAlgn="t">
              <a:defRPr>
                <a:effectLst/>
              </a:defRPr>
            </a:pPr>
            <a:r>
              <a:rPr b="1"/>
              <a:t>Order No 13313/2003</a:t>
            </a:r>
            <a:br>
              <a:rPr b="1"/>
            </a:br>
            <a:r>
              <a:t>→ Guides the principles and criteria for establishing clusters.</a:t>
            </a:r>
          </a:p>
          <a:p>
            <a:endParaRPr/>
          </a:p>
          <a:p>
            <a:pPr fontAlgn="t">
              <a:defRPr b="1">
                <a:effectLst/>
              </a:defRPr>
            </a:pPr>
            <a:r>
              <a:t>4. The 2000s – Modernisation and strengthening of autonomy</a:t>
            </a:r>
          </a:p>
          <a:p>
            <a:pPr fontAlgn="t">
              <a:defRPr b="1">
                <a:effectLst/>
              </a:defRPr>
            </a:pPr>
            <a:r>
              <a:t>Relevant legislation:</a:t>
            </a:r>
          </a:p>
          <a:p>
            <a:pPr marL="0" marR="0" lvl="0" indent="0" algn="l" defTabSz="914400" rtl="0" eaLnBrk="1" fontAlgn="t" latinLnBrk="0" hangingPunct="1">
              <a:lnSpc>
                <a:spcPct val="100000"/>
              </a:lnSpc>
              <a:spcBef>
                <a:spcPts val="0"/>
              </a:spcBef>
              <a:spcAft>
                <a:spcPts val="0"/>
              </a:spcAft>
              <a:buClrTx/>
              <a:buSzTx/>
              <a:buFontTx/>
              <a:buNone/>
              <a:tabLst/>
              <a:defRPr>
                <a:effectLst/>
              </a:defRPr>
            </a:pPr>
            <a:r>
              <a:rPr b="1"/>
              <a:t>Decree-Law No 30/2002</a:t>
            </a:r>
            <a:r>
              <a:t> (organisation of the school network)</a:t>
            </a:r>
            <a:br/>
            <a:r>
              <a:t>→ Supports territorial reorganisation and logic of mega-clusters (later reinforced in 2010–12).</a:t>
            </a:r>
          </a:p>
          <a:p>
            <a:pPr fontAlgn="t">
              <a:defRPr>
                <a:effectLst/>
              </a:defRPr>
            </a:pPr>
            <a:r>
              <a:rPr b="1"/>
              <a:t>Decree-Law No</a:t>
            </a:r>
            <a:r>
              <a:t> 75/2008 of 22 April 2008</a:t>
            </a:r>
            <a:br/>
            <a:r>
              <a:t>→ Restructuring of management; it establishes the </a:t>
            </a:r>
            <a:r>
              <a:rPr b="1"/>
              <a:t>General Council</a:t>
            </a:r>
            <a:r>
              <a:t> as a strategic body.</a:t>
            </a:r>
          </a:p>
          <a:p>
            <a:pPr fontAlgn="t">
              <a:defRPr>
                <a:effectLst/>
              </a:defRPr>
            </a:pPr>
            <a:r>
              <a:rPr b="1"/>
              <a:t>Decree-Law No 7/2003</a:t>
            </a:r>
            <a:br>
              <a:rPr b="1"/>
            </a:br>
            <a:r>
              <a:t>→ Lays down the rules governing </a:t>
            </a:r>
            <a:r>
              <a:rPr b="1"/>
              <a:t>educational charters</a:t>
            </a:r>
            <a:r>
              <a:t>, increasing the role of municipalities in the planning of the school network.</a:t>
            </a:r>
          </a:p>
          <a:p>
            <a:pPr fontAlgn="t">
              <a:defRPr>
                <a:effectLst/>
              </a:defRPr>
            </a:pPr>
            <a:r>
              <a:rPr b="1"/>
              <a:t>Programme for the modernisation of the school park (2007–2011)</a:t>
            </a:r>
            <a:r>
              <a:t> – as part of Council of Ministers Resolution No 1/2007.</a:t>
            </a:r>
          </a:p>
          <a:p>
            <a:endParaRPr/>
          </a:p>
          <a:p>
            <a:pPr fontAlgn="t">
              <a:defRPr b="1">
                <a:effectLst/>
              </a:defRPr>
            </a:pPr>
            <a:r>
              <a:t>5. 2013–2021 – Progressive transfer of skills to municipalities</a:t>
            </a:r>
          </a:p>
          <a:p>
            <a:pPr fontAlgn="t">
              <a:defRPr b="1">
                <a:effectLst/>
              </a:defRPr>
            </a:pPr>
            <a:r>
              <a:t>Basic legislation:</a:t>
            </a:r>
          </a:p>
          <a:p>
            <a:pPr fontAlgn="t">
              <a:defRPr>
                <a:effectLst/>
              </a:defRPr>
            </a:pPr>
            <a:r>
              <a:rPr b="1"/>
              <a:t>Law No 75/2013 of 12 September 2013</a:t>
            </a:r>
            <a:br>
              <a:rPr b="1"/>
            </a:br>
            <a:r>
              <a:t>→ Establishes the legal framework for local and inter-municipal authorities, paving the way for greater municipal participation.</a:t>
            </a:r>
          </a:p>
          <a:p>
            <a:pPr fontAlgn="t">
              <a:defRPr>
                <a:effectLst/>
              </a:defRPr>
            </a:pPr>
            <a:r>
              <a:rPr b="1"/>
              <a:t>Decree-Law No 30/2015</a:t>
            </a:r>
            <a:br>
              <a:rPr b="1"/>
            </a:br>
            <a:r>
              <a:t>→ Defines the decentralisation of powers to municipalities and intermunicipal entities.</a:t>
            </a:r>
          </a:p>
          <a:p>
            <a:pPr fontAlgn="t">
              <a:defRPr>
                <a:effectLst/>
              </a:defRPr>
            </a:pPr>
            <a:r>
              <a:rPr b="1"/>
              <a:t>CAP – Aproximar Programme (2016)</a:t>
            </a:r>
            <a:r>
              <a:t> (Resolution of the Council of Ministers 44/2016)</a:t>
            </a:r>
            <a:br/>
            <a:r>
              <a:t>→ Drives the gradual transfer of operational areas (maintenance, meals, transport...).</a:t>
            </a:r>
          </a:p>
          <a:p>
            <a:pPr fontAlgn="t">
              <a:defRPr>
                <a:effectLst/>
              </a:defRPr>
            </a:pPr>
            <a:r>
              <a:rPr b="1"/>
              <a:t>Law No 50/2018 of 16 August 2018</a:t>
            </a:r>
            <a:br>
              <a:rPr b="1"/>
            </a:br>
            <a:r>
              <a:t>→ Framework law on the transfer of competences to local and regional authorities.</a:t>
            </a:r>
          </a:p>
          <a:p>
            <a:pPr fontAlgn="t">
              <a:defRPr>
                <a:effectLst/>
              </a:defRPr>
            </a:pPr>
            <a:r>
              <a:rPr b="1"/>
              <a:t>Decree-Law No 21/2019 of 30 January 2019</a:t>
            </a:r>
            <a:br>
              <a:rPr b="1"/>
            </a:br>
            <a:r>
              <a:t>→ Regulates the transfer of skills to municipalities in the field of education.</a:t>
            </a:r>
          </a:p>
          <a:p>
            <a:endParaRPr/>
          </a:p>
          <a:p>
            <a:pPr fontAlgn="t">
              <a:defRPr b="1">
                <a:effectLst/>
              </a:defRPr>
            </a:pPr>
            <a:r>
              <a:t>6. 2022 – Full decentralisation of education</a:t>
            </a:r>
          </a:p>
          <a:p>
            <a:pPr fontAlgn="t">
              <a:defRPr b="1">
                <a:effectLst/>
              </a:defRPr>
            </a:pPr>
            <a:r>
              <a:t>Structural acts:</a:t>
            </a:r>
          </a:p>
          <a:p>
            <a:pPr fontAlgn="t">
              <a:defRPr>
                <a:effectLst/>
              </a:defRPr>
            </a:pPr>
            <a:r>
              <a:rPr b="1"/>
              <a:t>Ministerial Implementing Order No 72‐C/2022</a:t>
            </a:r>
            <a:br>
              <a:rPr b="1"/>
            </a:br>
            <a:r>
              <a:t>→ Implement operating procedures for the full transfer.</a:t>
            </a:r>
          </a:p>
          <a:p>
            <a:pPr fontAlgn="t">
              <a:defRPr>
                <a:effectLst/>
              </a:defRPr>
            </a:pPr>
            <a:r>
              <a:rPr b="1"/>
              <a:t>Resolution of the Council of Ministers No 123/2022</a:t>
            </a:r>
            <a:br>
              <a:rPr b="1"/>
            </a:br>
            <a:r>
              <a:t>→ Consolidates decentralisation in the education sector.</a:t>
            </a:r>
          </a:p>
          <a:p>
            <a:endParaRPr/>
          </a:p>
        </p:txBody>
      </p:sp>
      <p:sp>
        <p:nvSpPr>
          <p:cNvPr id="4" name="Marcador de Posição do Número do Diapositivo 3"/>
          <p:cNvSpPr>
            <a:spLocks noGrp="1"/>
          </p:cNvSpPr>
          <p:nvPr>
            <p:ph type="sldNum" sz="quarter" idx="5"/>
          </p:nvPr>
        </p:nvSpPr>
        <p:spPr/>
        <p:txBody>
          <a:bodyPr/>
          <a:lstStyle/>
          <a:p>
            <a:fld id="{9DEF73DF-FD01-48BA-840B-CE4EE4E2C1A6}" type="slidenum">
              <a:rPr lang="pt-PT" smtClean="0"/>
              <a:t>42</a:t>
            </a:fld>
            <a:endParaRPr lang="pt-PT"/>
          </a:p>
        </p:txBody>
      </p:sp>
    </p:spTree>
    <p:extLst>
      <p:ext uri="{BB962C8B-B14F-4D97-AF65-F5344CB8AC3E}">
        <p14:creationId xmlns:p14="http://schemas.microsoft.com/office/powerpoint/2010/main" val="185652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defRPr b="1">
                <a:effectLst/>
              </a:defRPr>
            </a:pPr>
            <a:r>
              <a:t>1) Management of non-teaching staff</a:t>
            </a:r>
            <a:endParaRPr sz="1200" kern="1200">
              <a:solidFill>
                <a:schemeClr val="tx1"/>
              </a:solidFill>
              <a:effectLst/>
              <a:latin typeface="+mn-lt"/>
              <a:ea typeface="+mn-ea"/>
              <a:cs typeface="+mn-cs"/>
            </a:endParaRPr>
          </a:p>
          <a:p>
            <a:pPr lvl="0">
              <a:defRPr>
                <a:effectLst/>
              </a:defRPr>
            </a:pPr>
            <a:r>
              <a:t>Transfer to municipalities of the </a:t>
            </a:r>
            <a:r>
              <a:rPr b="1"/>
              <a:t>management of non-teaching staff, such as operational assistants and technical assistants</a:t>
            </a:r>
            <a:r>
              <a:t>, including: </a:t>
            </a:r>
          </a:p>
          <a:p>
            <a:pPr lvl="1">
              <a:defRPr>
                <a:effectLst/>
              </a:defRPr>
            </a:pPr>
            <a:r>
              <a:t>recruitment;</a:t>
            </a:r>
          </a:p>
          <a:p>
            <a:pPr lvl="1">
              <a:defRPr>
                <a:effectLst/>
              </a:defRPr>
            </a:pPr>
            <a:r>
              <a:t>allotment,</a:t>
            </a:r>
          </a:p>
          <a:p>
            <a:pPr lvl="1">
              <a:defRPr>
                <a:effectLst/>
              </a:defRPr>
            </a:pPr>
            <a:r>
              <a:t>assessment;</a:t>
            </a:r>
          </a:p>
          <a:p>
            <a:pPr lvl="1">
              <a:defRPr>
                <a:effectLst/>
              </a:defRPr>
            </a:pPr>
            <a:r>
              <a:t>training;</a:t>
            </a:r>
          </a:p>
          <a:p>
            <a:pPr lvl="1">
              <a:defRPr>
                <a:effectLst/>
              </a:defRPr>
            </a:pPr>
            <a:r>
              <a:t>links (with public administration rules).</a:t>
            </a:r>
          </a:p>
          <a:p>
            <a:pPr>
              <a:defRPr b="1">
                <a:effectLst/>
              </a:defRPr>
            </a:pPr>
            <a:r>
              <a:t>2) Infrastructure and equipment</a:t>
            </a:r>
            <a:endParaRPr sz="1200" kern="1200">
              <a:solidFill>
                <a:schemeClr val="tx1"/>
              </a:solidFill>
              <a:effectLst/>
              <a:latin typeface="+mn-lt"/>
              <a:ea typeface="+mn-ea"/>
              <a:cs typeface="+mn-cs"/>
            </a:endParaRPr>
          </a:p>
          <a:p>
            <a:pPr lvl="0">
              <a:defRPr>
                <a:effectLst/>
              </a:defRPr>
            </a:pPr>
            <a:r>
              <a:t>Municipal responsibility for: </a:t>
            </a:r>
          </a:p>
          <a:p>
            <a:pPr lvl="1">
              <a:defRPr>
                <a:effectLst/>
              </a:defRPr>
            </a:pPr>
            <a:r>
              <a:t>day-to-day maintenance and upkeep of school buildings</a:t>
            </a:r>
          </a:p>
          <a:p>
            <a:pPr lvl="1">
              <a:defRPr>
                <a:effectLst/>
              </a:defRPr>
            </a:pPr>
            <a:r>
              <a:t>small reparations,</a:t>
            </a:r>
          </a:p>
          <a:p>
            <a:pPr lvl="1">
              <a:defRPr>
                <a:effectLst/>
              </a:defRPr>
            </a:pPr>
            <a:r>
              <a:t>purchase of equipment (IT, furniture, etc.)</a:t>
            </a:r>
          </a:p>
          <a:p>
            <a:pPr lvl="1">
              <a:defRPr>
                <a:effectLst/>
              </a:defRPr>
            </a:pPr>
            <a:r>
              <a:t>management of school transport.</a:t>
            </a:r>
          </a:p>
          <a:p>
            <a:pPr>
              <a:defRPr b="1">
                <a:effectLst/>
              </a:defRPr>
            </a:pPr>
            <a:r>
              <a:t>3) Educational offer and complementary activities</a:t>
            </a:r>
            <a:endParaRPr sz="1200" kern="1200">
              <a:solidFill>
                <a:schemeClr val="tx1"/>
              </a:solidFill>
              <a:effectLst/>
              <a:latin typeface="+mn-lt"/>
              <a:ea typeface="+mn-ea"/>
              <a:cs typeface="+mn-cs"/>
            </a:endParaRPr>
          </a:p>
          <a:p>
            <a:pPr lvl="0">
              <a:defRPr>
                <a:effectLst/>
              </a:defRPr>
            </a:pPr>
            <a:r>
              <a:t>Municipal competence in the organisation and operation of: </a:t>
            </a:r>
          </a:p>
          <a:p>
            <a:pPr lvl="1">
              <a:defRPr>
                <a:effectLst/>
              </a:defRPr>
            </a:pPr>
            <a:r>
              <a:t>curriculum enrichment activities (AEC)</a:t>
            </a:r>
          </a:p>
          <a:p>
            <a:pPr lvl="1">
              <a:defRPr>
                <a:effectLst/>
              </a:defRPr>
            </a:pPr>
            <a:r>
              <a:t>animation and family support activities (AAAF)</a:t>
            </a:r>
          </a:p>
          <a:p>
            <a:pPr lvl="1">
              <a:defRPr>
                <a:effectLst/>
              </a:defRPr>
            </a:pPr>
            <a:r>
              <a:t>family support components (CAF),</a:t>
            </a:r>
          </a:p>
          <a:p>
            <a:pPr lvl="1">
              <a:defRPr>
                <a:effectLst/>
              </a:defRPr>
            </a:pPr>
            <a:r>
              <a:t>managing local educational programmes.</a:t>
            </a:r>
          </a:p>
          <a:p>
            <a:pPr>
              <a:defRPr b="1">
                <a:effectLst/>
              </a:defRPr>
            </a:pPr>
            <a:r>
              <a:t>4) Financial management</a:t>
            </a:r>
            <a:endParaRPr sz="1200" kern="1200">
              <a:solidFill>
                <a:schemeClr val="tx1"/>
              </a:solidFill>
              <a:effectLst/>
              <a:latin typeface="+mn-lt"/>
              <a:ea typeface="+mn-ea"/>
              <a:cs typeface="+mn-cs"/>
            </a:endParaRPr>
          </a:p>
          <a:p>
            <a:pPr lvl="0">
              <a:defRPr>
                <a:effectLst/>
              </a:defRPr>
            </a:pPr>
            <a:r>
              <a:t>Transfer of funds: </a:t>
            </a:r>
          </a:p>
          <a:p>
            <a:pPr lvl="1">
              <a:defRPr>
                <a:effectLst/>
              </a:defRPr>
            </a:pPr>
            <a:r>
              <a:t>maintenance funds;</a:t>
            </a:r>
          </a:p>
          <a:p>
            <a:pPr lvl="1">
              <a:defRPr>
                <a:effectLst/>
              </a:defRPr>
            </a:pPr>
            <a:r>
              <a:t>service contracts;</a:t>
            </a:r>
          </a:p>
          <a:p>
            <a:pPr lvl="1">
              <a:defRPr>
                <a:effectLst/>
              </a:defRPr>
            </a:pPr>
            <a:r>
              <a:t>food,</a:t>
            </a:r>
          </a:p>
          <a:p>
            <a:pPr lvl="1">
              <a:defRPr>
                <a:effectLst/>
              </a:defRPr>
            </a:pPr>
            <a:r>
              <a:t>operating expenditure.</a:t>
            </a:r>
          </a:p>
          <a:p>
            <a:pPr lvl="0">
              <a:defRPr>
                <a:effectLst/>
              </a:defRPr>
            </a:pPr>
            <a:r>
              <a:t>Greater autonomy and also greater accountability.</a:t>
            </a:r>
          </a:p>
          <a:p>
            <a:pPr>
              <a:defRPr b="1">
                <a:effectLst/>
              </a:defRPr>
            </a:pPr>
            <a:r>
              <a:t>5) School social activity</a:t>
            </a:r>
            <a:endParaRPr sz="1200" kern="1200">
              <a:solidFill>
                <a:schemeClr val="tx1"/>
              </a:solidFill>
              <a:effectLst/>
              <a:latin typeface="+mn-lt"/>
              <a:ea typeface="+mn-ea"/>
              <a:cs typeface="+mn-cs"/>
            </a:endParaRPr>
          </a:p>
          <a:p>
            <a:pPr lvl="0">
              <a:defRPr>
                <a:effectLst/>
              </a:defRPr>
            </a:pPr>
            <a:r>
              <a:t>Managing the ESA for all levels of basic education (1st, 2nd and 3 rd cycles), including: </a:t>
            </a:r>
          </a:p>
          <a:p>
            <a:pPr lvl="1">
              <a:defRPr>
                <a:effectLst/>
              </a:defRPr>
            </a:pPr>
            <a:r>
              <a:t>meals;</a:t>
            </a:r>
          </a:p>
          <a:p>
            <a:pPr lvl="1">
              <a:defRPr>
                <a:effectLst/>
              </a:defRPr>
            </a:pPr>
            <a:r>
              <a:t>socio-economic support</a:t>
            </a:r>
          </a:p>
          <a:p>
            <a:pPr lvl="1">
              <a:defRPr>
                <a:effectLst/>
              </a:defRPr>
            </a:pPr>
            <a:r>
              <a:t>organisation of school transport,</a:t>
            </a:r>
          </a:p>
          <a:p>
            <a:pPr lvl="1">
              <a:defRPr>
                <a:effectLst/>
              </a:defRPr>
            </a:pPr>
            <a:r>
              <a:t>school residences.</a:t>
            </a:r>
          </a:p>
          <a:p>
            <a:pPr>
              <a:defRPr b="1">
                <a:effectLst/>
              </a:defRPr>
            </a:pPr>
            <a:r>
              <a:t>6) School network</a:t>
            </a:r>
            <a:endParaRPr sz="1200" kern="1200">
              <a:solidFill>
                <a:schemeClr val="tx1"/>
              </a:solidFill>
              <a:effectLst/>
              <a:latin typeface="+mn-lt"/>
              <a:ea typeface="+mn-ea"/>
              <a:cs typeface="+mn-cs"/>
            </a:endParaRPr>
          </a:p>
          <a:p>
            <a:pPr lvl="0">
              <a:defRPr>
                <a:effectLst/>
              </a:defRPr>
            </a:pPr>
            <a:r>
              <a:t>Involvement of municipalities in planning and streamlining the establishment network: </a:t>
            </a:r>
          </a:p>
          <a:p>
            <a:pPr lvl="1">
              <a:defRPr>
                <a:effectLst/>
              </a:defRPr>
            </a:pPr>
            <a:r>
              <a:t>opening and closing schools</a:t>
            </a:r>
          </a:p>
          <a:p>
            <a:pPr lvl="1">
              <a:defRPr>
                <a:effectLst/>
              </a:defRPr>
            </a:pPr>
            <a:r>
              <a:t>defining up- or reskilling needs</a:t>
            </a:r>
          </a:p>
          <a:p>
            <a:pPr lvl="1">
              <a:defRPr>
                <a:effectLst/>
              </a:defRPr>
            </a:pPr>
            <a:r>
              <a:t>articulation with the DGE in the most impact decisions.</a:t>
            </a:r>
          </a:p>
        </p:txBody>
      </p:sp>
      <p:sp>
        <p:nvSpPr>
          <p:cNvPr id="4" name="Marcador de Posição do Número do Diapositivo 3"/>
          <p:cNvSpPr>
            <a:spLocks noGrp="1"/>
          </p:cNvSpPr>
          <p:nvPr>
            <p:ph type="sldNum" sz="quarter" idx="5"/>
          </p:nvPr>
        </p:nvSpPr>
        <p:spPr/>
        <p:txBody>
          <a:bodyPr/>
          <a:lstStyle/>
          <a:p>
            <a:fld id="{9DEF73DF-FD01-48BA-840B-CE4EE4E2C1A6}" type="slidenum">
              <a:rPr lang="pt-PT" smtClean="0"/>
              <a:t>45</a:t>
            </a:fld>
            <a:endParaRPr lang="pt-PT"/>
          </a:p>
        </p:txBody>
      </p:sp>
    </p:spTree>
    <p:extLst>
      <p:ext uri="{BB962C8B-B14F-4D97-AF65-F5344CB8AC3E}">
        <p14:creationId xmlns:p14="http://schemas.microsoft.com/office/powerpoint/2010/main" val="1188842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CA571-08EE-F5EC-4D0A-75412F118D2F}"/>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DF66EBC0-3B4E-FC06-DB5F-BEA9F4012BC8}"/>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9599A358-4370-826C-83F7-F24AFF8B8CAD}"/>
              </a:ext>
            </a:extLst>
          </p:cNvPr>
          <p:cNvSpPr>
            <a:spLocks noGrp="1"/>
          </p:cNvSpPr>
          <p:nvPr>
            <p:ph type="body" idx="1"/>
          </p:nvPr>
        </p:nvSpPr>
        <p:spPr/>
        <p:txBody>
          <a:bodyPr/>
          <a:lstStyle/>
          <a:p>
            <a:pPr defTabSz="990752">
              <a:defRPr sz="1300" b="1"/>
            </a:pPr>
            <a:r>
              <a:t>Portugal’s education system is financed mainly through the State Budget, covering expenditure on staff (teaching/non-teaching) and operating. Includes school social support (SEA) for families in need, tax benefits and support for special educational needs, and funding via European funds (RRP, People 2030, Erasmus+) for innovation and digitalisation</a:t>
            </a:r>
          </a:p>
          <a:p>
            <a:endParaRPr/>
          </a:p>
        </p:txBody>
      </p:sp>
      <p:sp>
        <p:nvSpPr>
          <p:cNvPr id="4" name="Marcador de Posição do Número do Diapositivo 3">
            <a:extLst>
              <a:ext uri="{FF2B5EF4-FFF2-40B4-BE49-F238E27FC236}">
                <a16:creationId xmlns:a16="http://schemas.microsoft.com/office/drawing/2014/main" id="{6717E019-D5E0-73EC-375E-C122ED82D563}"/>
              </a:ext>
            </a:extLst>
          </p:cNvPr>
          <p:cNvSpPr>
            <a:spLocks noGrp="1"/>
          </p:cNvSpPr>
          <p:nvPr>
            <p:ph type="sldNum" sz="quarter" idx="5"/>
          </p:nvPr>
        </p:nvSpPr>
        <p:spPr/>
        <p:txBody>
          <a:bodyPr/>
          <a:lstStyle/>
          <a:p>
            <a:fld id="{D87CE10D-5341-40DE-ABC3-FC3B9273E005}" type="slidenum">
              <a:rPr lang="pt-PT" smtClean="0"/>
              <a:t>48</a:t>
            </a:fld>
            <a:endParaRPr lang="pt-PT"/>
          </a:p>
        </p:txBody>
      </p:sp>
    </p:spTree>
    <p:extLst>
      <p:ext uri="{BB962C8B-B14F-4D97-AF65-F5344CB8AC3E}">
        <p14:creationId xmlns:p14="http://schemas.microsoft.com/office/powerpoint/2010/main" val="1616164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a:p>
        </p:txBody>
      </p:sp>
      <p:sp>
        <p:nvSpPr>
          <p:cNvPr id="4" name="Marcador de Posição do Número do Diapositivo 3"/>
          <p:cNvSpPr>
            <a:spLocks noGrp="1"/>
          </p:cNvSpPr>
          <p:nvPr>
            <p:ph type="sldNum" sz="quarter" idx="5"/>
          </p:nvPr>
        </p:nvSpPr>
        <p:spPr/>
        <p:txBody>
          <a:bodyPr/>
          <a:lstStyle/>
          <a:p>
            <a:fld id="{D87CE10D-5341-40DE-ABC3-FC3B9273E005}" type="slidenum">
              <a:rPr lang="pt-PT" smtClean="0"/>
              <a:t>50</a:t>
            </a:fld>
            <a:endParaRPr lang="pt-PT"/>
          </a:p>
        </p:txBody>
      </p:sp>
    </p:spTree>
    <p:extLst>
      <p:ext uri="{BB962C8B-B14F-4D97-AF65-F5344CB8AC3E}">
        <p14:creationId xmlns:p14="http://schemas.microsoft.com/office/powerpoint/2010/main" val="1897157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a:p>
        </p:txBody>
      </p:sp>
      <p:sp>
        <p:nvSpPr>
          <p:cNvPr id="4" name="Marcador de Posição do Número do Diapositivo 3"/>
          <p:cNvSpPr>
            <a:spLocks noGrp="1"/>
          </p:cNvSpPr>
          <p:nvPr>
            <p:ph type="sldNum" sz="quarter" idx="5"/>
          </p:nvPr>
        </p:nvSpPr>
        <p:spPr/>
        <p:txBody>
          <a:bodyPr/>
          <a:lstStyle/>
          <a:p>
            <a:fld id="{D87CE10D-5341-40DE-ABC3-FC3B9273E005}" type="slidenum">
              <a:rPr lang="pt-PT" smtClean="0"/>
              <a:t>55</a:t>
            </a:fld>
            <a:endParaRPr lang="pt-PT"/>
          </a:p>
        </p:txBody>
      </p:sp>
    </p:spTree>
    <p:extLst>
      <p:ext uri="{BB962C8B-B14F-4D97-AF65-F5344CB8AC3E}">
        <p14:creationId xmlns:p14="http://schemas.microsoft.com/office/powerpoint/2010/main" val="495671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44BE0-CD7B-2E1D-242F-C253A7C08D04}"/>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5220EFB8-834A-2540-7881-B16DF74AD2E9}"/>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E5A49242-065A-25C6-648D-1D4CCB2E86D5}"/>
              </a:ext>
            </a:extLst>
          </p:cNvPr>
          <p:cNvSpPr>
            <a:spLocks noGrp="1"/>
          </p:cNvSpPr>
          <p:nvPr>
            <p:ph type="body" idx="1"/>
          </p:nvPr>
        </p:nvSpPr>
        <p:spPr/>
        <p:txBody>
          <a:bodyPr/>
          <a:lstStyle/>
          <a:p>
            <a:endParaRPr/>
          </a:p>
        </p:txBody>
      </p:sp>
      <p:sp>
        <p:nvSpPr>
          <p:cNvPr id="4" name="Marcador de Posição do Número do Diapositivo 3">
            <a:extLst>
              <a:ext uri="{FF2B5EF4-FFF2-40B4-BE49-F238E27FC236}">
                <a16:creationId xmlns:a16="http://schemas.microsoft.com/office/drawing/2014/main" id="{2536937E-B75A-E018-3754-243F388CA6B0}"/>
              </a:ext>
            </a:extLst>
          </p:cNvPr>
          <p:cNvSpPr>
            <a:spLocks noGrp="1"/>
          </p:cNvSpPr>
          <p:nvPr>
            <p:ph type="sldNum" sz="quarter" idx="5"/>
          </p:nvPr>
        </p:nvSpPr>
        <p:spPr/>
        <p:txBody>
          <a:bodyPr/>
          <a:lstStyle/>
          <a:p>
            <a:fld id="{D87CE10D-5341-40DE-ABC3-FC3B9273E005}" type="slidenum">
              <a:rPr lang="pt-PT" smtClean="0"/>
              <a:t>56</a:t>
            </a:fld>
            <a:endParaRPr lang="pt-PT"/>
          </a:p>
        </p:txBody>
      </p:sp>
    </p:spTree>
    <p:extLst>
      <p:ext uri="{BB962C8B-B14F-4D97-AF65-F5344CB8AC3E}">
        <p14:creationId xmlns:p14="http://schemas.microsoft.com/office/powerpoint/2010/main" val="1455875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6.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8.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SE_Ca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E95B6B-26EB-8A6F-920A-332B66DA92A2}"/>
              </a:ext>
            </a:extLst>
          </p:cNvPr>
          <p:cNvSpPr>
            <a:spLocks noGrp="1"/>
          </p:cNvSpPr>
          <p:nvPr>
            <p:ph type="ctrTitle"/>
          </p:nvPr>
        </p:nvSpPr>
        <p:spPr>
          <a:xfrm>
            <a:off x="744070" y="1292693"/>
            <a:ext cx="5414682" cy="2387600"/>
          </a:xfrm>
        </p:spPr>
        <p:txBody>
          <a:bodyPr anchor="b">
            <a:normAutofit/>
          </a:bodyPr>
          <a:lstStyle>
            <a:lvl1pPr algn="l">
              <a:defRPr sz="4800" b="1" i="0">
                <a:solidFill>
                  <a:schemeClr val="bg1"/>
                </a:solidFill>
                <a:latin typeface="Calibri" panose="020F0502020204030204" pitchFamily="34" charset="0"/>
                <a:cs typeface="Calibri" panose="020F0502020204030204" pitchFamily="34" charset="0"/>
              </a:defRPr>
            </a:lvl1pPr>
          </a:lstStyle>
          <a:p>
            <a:r>
              <a:t>Click to edit the title style of the Global Model</a:t>
            </a:r>
          </a:p>
        </p:txBody>
      </p:sp>
      <p:sp>
        <p:nvSpPr>
          <p:cNvPr id="3" name="Subtítulo 2">
            <a:extLst>
              <a:ext uri="{FF2B5EF4-FFF2-40B4-BE49-F238E27FC236}">
                <a16:creationId xmlns:a16="http://schemas.microsoft.com/office/drawing/2014/main" id="{15C8B3AB-1659-C3CE-1CBA-40B1CC7E54AF}"/>
              </a:ext>
            </a:extLst>
          </p:cNvPr>
          <p:cNvSpPr>
            <a:spLocks noGrp="1"/>
          </p:cNvSpPr>
          <p:nvPr>
            <p:ph type="subTitle" idx="1"/>
          </p:nvPr>
        </p:nvSpPr>
        <p:spPr>
          <a:xfrm>
            <a:off x="744070" y="3772368"/>
            <a:ext cx="9144000" cy="1655762"/>
          </a:xfrm>
        </p:spPr>
        <p:txBody>
          <a:bodyPr/>
          <a:lstStyle>
            <a:lvl1pPr marL="0" indent="0" algn="l">
              <a:buNone/>
              <a:defRPr sz="2400">
                <a:solidFill>
                  <a:srgbClr val="2BE37F"/>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the subtitle style of the Global Model</a:t>
            </a:r>
          </a:p>
        </p:txBody>
      </p:sp>
    </p:spTree>
    <p:extLst>
      <p:ext uri="{BB962C8B-B14F-4D97-AF65-F5344CB8AC3E}">
        <p14:creationId xmlns:p14="http://schemas.microsoft.com/office/powerpoint/2010/main" val="493900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GSE_ Título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C93255-3C64-EC85-A12B-0EF58B7C55BF}"/>
              </a:ext>
            </a:extLst>
          </p:cNvPr>
          <p:cNvSpPr>
            <a:spLocks noGrp="1"/>
          </p:cNvSpPr>
          <p:nvPr>
            <p:ph type="title"/>
          </p:nvPr>
        </p:nvSpPr>
        <p:spPr/>
        <p:txBody>
          <a:bodyPr/>
          <a:lstStyle>
            <a:lvl1pPr>
              <a:defRPr b="1" i="0">
                <a:solidFill>
                  <a:schemeClr val="tx2"/>
                </a:solidFill>
                <a:latin typeface="Calibri" panose="020F0502020204030204" pitchFamily="34" charset="0"/>
                <a:cs typeface="Calibri" panose="020F0502020204030204" pitchFamily="34" charset="0"/>
              </a:defRPr>
            </a:lvl1pPr>
          </a:lstStyle>
          <a:p>
            <a:r>
              <a:rPr lang="pt-PT"/>
              <a:t>Clique para editar o estilo de título do Modelo Global</a:t>
            </a:r>
          </a:p>
        </p:txBody>
      </p:sp>
    </p:spTree>
    <p:extLst>
      <p:ext uri="{BB962C8B-B14F-4D97-AF65-F5344CB8AC3E}">
        <p14:creationId xmlns:p14="http://schemas.microsoft.com/office/powerpoint/2010/main" val="2874260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AGSE_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157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SE_Fech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388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Slide [TOC Sourc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349DC71-095A-427C-86AE-AB2BF62FF11A}"/>
              </a:ext>
            </a:extLst>
          </p:cNvPr>
          <p:cNvSpPr/>
          <p:nvPr userDrawn="1"/>
        </p:nvSpPr>
        <p:spPr>
          <a:xfrm>
            <a:off x="0" y="-1864"/>
            <a:ext cx="12192000" cy="6859864"/>
          </a:xfrm>
          <a:custGeom>
            <a:avLst/>
            <a:gdLst>
              <a:gd name="connsiteX0" fmla="*/ 0 w 12192000"/>
              <a:gd name="connsiteY0" fmla="*/ 0 h 6859864"/>
              <a:gd name="connsiteX1" fmla="*/ 3803006 w 12192000"/>
              <a:gd name="connsiteY1" fmla="*/ 0 h 6859864"/>
              <a:gd name="connsiteX2" fmla="*/ 4304834 w 12192000"/>
              <a:gd name="connsiteY2" fmla="*/ 1529209 h 6859864"/>
              <a:gd name="connsiteX3" fmla="*/ 12192000 w 12192000"/>
              <a:gd name="connsiteY3" fmla="*/ 1547431 h 6859864"/>
              <a:gd name="connsiteX4" fmla="*/ 12192000 w 12192000"/>
              <a:gd name="connsiteY4" fmla="*/ 1555990 h 6859864"/>
              <a:gd name="connsiteX5" fmla="*/ 5826926 w 12192000"/>
              <a:gd name="connsiteY5" fmla="*/ 6215744 h 6859864"/>
              <a:gd name="connsiteX6" fmla="*/ 6034029 w 12192000"/>
              <a:gd name="connsiteY6" fmla="*/ 6859864 h 6859864"/>
              <a:gd name="connsiteX7" fmla="*/ 0 w 12192000"/>
              <a:gd name="connsiteY7" fmla="*/ 6859864 h 68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9864">
                <a:moveTo>
                  <a:pt x="0" y="0"/>
                </a:moveTo>
                <a:lnTo>
                  <a:pt x="3803006" y="0"/>
                </a:lnTo>
                <a:lnTo>
                  <a:pt x="4304834" y="1529209"/>
                </a:lnTo>
                <a:lnTo>
                  <a:pt x="12192000" y="1547431"/>
                </a:lnTo>
                <a:lnTo>
                  <a:pt x="12192000" y="1555990"/>
                </a:lnTo>
                <a:lnTo>
                  <a:pt x="5826926" y="6215744"/>
                </a:lnTo>
                <a:lnTo>
                  <a:pt x="6034029" y="6859864"/>
                </a:lnTo>
                <a:lnTo>
                  <a:pt x="0" y="6859864"/>
                </a:lnTo>
                <a:close/>
              </a:path>
            </a:pathLst>
          </a:custGeom>
          <a:gradFill>
            <a:gsLst>
              <a:gs pos="0">
                <a:srgbClr val="DC006B"/>
              </a:gs>
              <a:gs pos="60000">
                <a:srgbClr val="7E003F"/>
              </a:gs>
              <a:gs pos="100000">
                <a:srgbClr val="750D6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latin typeface="Arial" panose="020B0604020202020204" pitchFamily="34" charset="0"/>
            </a:endParaRPr>
          </a:p>
        </p:txBody>
      </p:sp>
      <p:sp>
        <p:nvSpPr>
          <p:cNvPr id="2" name="plcSectionTitle">
            <a:extLst>
              <a:ext uri="{FF2B5EF4-FFF2-40B4-BE49-F238E27FC236}">
                <a16:creationId xmlns:a16="http://schemas.microsoft.com/office/drawing/2014/main" id="{2C127A54-07D0-4F3C-93FC-B5CDD638ECE6}"/>
              </a:ext>
            </a:extLst>
          </p:cNvPr>
          <p:cNvSpPr>
            <a:spLocks noGrp="1"/>
          </p:cNvSpPr>
          <p:nvPr>
            <p:ph type="ctrTitle" hasCustomPrompt="1"/>
          </p:nvPr>
        </p:nvSpPr>
        <p:spPr>
          <a:xfrm>
            <a:off x="611962" y="2430707"/>
            <a:ext cx="7428254" cy="1942147"/>
          </a:xfrm>
        </p:spPr>
        <p:txBody>
          <a:bodyPr anchor="b">
            <a:normAutofit/>
          </a:bodyPr>
          <a:lstStyle>
            <a:lvl1pPr algn="l">
              <a:lnSpc>
                <a:spcPct val="100000"/>
              </a:lnSpc>
              <a:spcBef>
                <a:spcPts val="0"/>
              </a:spcBef>
              <a:defRPr sz="4000" cap="all" baseline="0">
                <a:solidFill>
                  <a:schemeClr val="bg1"/>
                </a:solidFill>
              </a:defRPr>
            </a:lvl1pPr>
          </a:lstStyle>
          <a:p>
            <a:r>
              <a:rPr lang="en-GB" dirty="0"/>
              <a:t>DIVIDER SLIDE TITLE GOES HERE CAN SPAN OVER 3 LINES</a:t>
            </a:r>
            <a:endParaRPr lang="en-US" dirty="0"/>
          </a:p>
        </p:txBody>
      </p:sp>
      <p:sp>
        <p:nvSpPr>
          <p:cNvPr id="3" name="Subtitle 2">
            <a:extLst>
              <a:ext uri="{FF2B5EF4-FFF2-40B4-BE49-F238E27FC236}">
                <a16:creationId xmlns:a16="http://schemas.microsoft.com/office/drawing/2014/main" id="{99DF29E4-BED1-47C6-BDC1-43AF2F4D28B6}"/>
              </a:ext>
            </a:extLst>
          </p:cNvPr>
          <p:cNvSpPr>
            <a:spLocks noGrp="1"/>
          </p:cNvSpPr>
          <p:nvPr>
            <p:ph type="subTitle" idx="1"/>
          </p:nvPr>
        </p:nvSpPr>
        <p:spPr>
          <a:xfrm>
            <a:off x="611962" y="4725144"/>
            <a:ext cx="4043878" cy="1440706"/>
          </a:xfrm>
        </p:spPr>
        <p:txBody>
          <a:bodyPr>
            <a:normAutofit/>
          </a:bodyPr>
          <a:lstStyle>
            <a:lvl1pPr marL="0" indent="0" algn="l">
              <a:lnSpc>
                <a:spcPct val="100000"/>
              </a:lnSpc>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Subtitle 2">
            <a:extLst>
              <a:ext uri="{FF2B5EF4-FFF2-40B4-BE49-F238E27FC236}">
                <a16:creationId xmlns:a16="http://schemas.microsoft.com/office/drawing/2014/main" id="{72DFD2CD-36CA-4F81-AFCF-3ED1AB9AB1C2}"/>
              </a:ext>
            </a:extLst>
          </p:cNvPr>
          <p:cNvSpPr txBox="1">
            <a:spLocks/>
          </p:cNvSpPr>
          <p:nvPr userDrawn="1"/>
        </p:nvSpPr>
        <p:spPr>
          <a:xfrm>
            <a:off x="7602523" y="338842"/>
            <a:ext cx="3967822" cy="864096"/>
          </a:xfrm>
          <a:prstGeom prst="rect">
            <a:avLst/>
          </a:prstGeom>
        </p:spPr>
        <p:txBody>
          <a:bodyPr vert="horz" lIns="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2651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1338"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806450" indent="-265113"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SECTION</a:t>
            </a:r>
            <a:r>
              <a:rPr kumimoji="0" lang="en-GB" sz="3200" i="0" u="none" strike="noStrike" kern="1200" cap="none" spc="0" normalizeH="0" baseline="0" noProof="0" dirty="0">
                <a:ln>
                  <a:noFill/>
                </a:ln>
                <a:solidFill>
                  <a:schemeClr val="tx1"/>
                </a:solidFill>
                <a:effectLst/>
                <a:uLnTx/>
                <a:uFillTx/>
                <a:latin typeface="Arial" panose="020B0604020202020204" pitchFamily="34" charset="0"/>
              </a:rPr>
              <a:t> </a:t>
            </a:r>
            <a:r>
              <a:rPr kumimoji="0" lang="en-GB" sz="3200" i="0" u="none" strike="noStrike" kern="1200" cap="none" spc="0" normalizeH="0" baseline="0" noProof="0" dirty="0">
                <a:ln>
                  <a:noFill/>
                </a:ln>
                <a:solidFill>
                  <a:schemeClr val="bg1"/>
                </a:solidFill>
                <a:effectLst/>
                <a:uLnTx/>
                <a:uFillTx/>
                <a:latin typeface="Arial" panose="020B0604020202020204" pitchFamily="34" charset="0"/>
              </a:rPr>
              <a:t>00</a:t>
            </a:r>
            <a:endParaRPr kumimoji="0" lang="en-US" sz="4000" i="0" u="none" strike="noStrike" kern="1200" cap="none" spc="0" normalizeH="0" baseline="0" noProof="0" dirty="0">
              <a:ln>
                <a:noFill/>
              </a:ln>
              <a:solidFill>
                <a:schemeClr val="bg1"/>
              </a:solidFill>
              <a:effectLst/>
              <a:uLnTx/>
              <a:uFillTx/>
              <a:latin typeface="Arial" panose="020B0604020202020204" pitchFamily="34" charset="0"/>
            </a:endParaRPr>
          </a:p>
        </p:txBody>
      </p:sp>
      <p:sp>
        <p:nvSpPr>
          <p:cNvPr id="9" name="plcSectionNumber">
            <a:extLst>
              <a:ext uri="{FF2B5EF4-FFF2-40B4-BE49-F238E27FC236}">
                <a16:creationId xmlns:a16="http://schemas.microsoft.com/office/drawing/2014/main" id="{088C987A-02D7-4C6A-B5AE-43411730170A}"/>
              </a:ext>
            </a:extLst>
          </p:cNvPr>
          <p:cNvSpPr>
            <a:spLocks noGrp="1"/>
          </p:cNvSpPr>
          <p:nvPr>
            <p:ph type="body" sz="quarter" idx="10" hasCustomPrompt="1"/>
          </p:nvPr>
        </p:nvSpPr>
        <p:spPr>
          <a:xfrm>
            <a:off x="10894695" y="489903"/>
            <a:ext cx="647700" cy="504825"/>
          </a:xfrm>
        </p:spPr>
        <p:txBody>
          <a:bodyPr rIns="0" anchor="ctr">
            <a:noAutofit/>
          </a:bodyPr>
          <a:lstStyle>
            <a:lvl1pPr algn="ctr">
              <a:defRPr sz="3200">
                <a:solidFill>
                  <a:schemeClr val="accent6"/>
                </a:solidFill>
              </a:defRPr>
            </a:lvl1pPr>
            <a:lvl5pPr marL="541337" indent="0" algn="ctr">
              <a:buNone/>
              <a:defRPr/>
            </a:lvl5pPr>
          </a:lstStyle>
          <a:p>
            <a:pPr lvl="0"/>
            <a:r>
              <a:rPr lang="en-GB" dirty="0"/>
              <a:t>00</a:t>
            </a:r>
            <a:endParaRPr lang="en-US" dirty="0"/>
          </a:p>
        </p:txBody>
      </p:sp>
      <p:pic>
        <p:nvPicPr>
          <p:cNvPr id="13" name="Graphic 12">
            <a:extLst>
              <a:ext uri="{FF2B5EF4-FFF2-40B4-BE49-F238E27FC236}">
                <a16:creationId xmlns:a16="http://schemas.microsoft.com/office/drawing/2014/main" id="{141F806C-C880-4BF8-B9F1-1FDA61CDFF1F}"/>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2" y="334561"/>
            <a:ext cx="1667613" cy="1007898"/>
          </a:xfrm>
          <a:prstGeom prst="rect">
            <a:avLst/>
          </a:prstGeom>
        </p:spPr>
      </p:pic>
    </p:spTree>
    <p:custDataLst>
      <p:tags r:id="rId1"/>
    </p:custDataLst>
    <p:extLst>
      <p:ext uri="{BB962C8B-B14F-4D97-AF65-F5344CB8AC3E}">
        <p14:creationId xmlns:p14="http://schemas.microsoft.com/office/powerpoint/2010/main" val="226423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 Point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accent6">
              <a:alpha val="10000"/>
            </a:schemeClr>
          </a:solidFill>
          <a:ln w="21465" cap="flat">
            <a:noFill/>
            <a:prstDash val="solid"/>
            <a:miter/>
          </a:ln>
        </p:spPr>
        <p:txBody>
          <a:bodyPr wrap="square" rtlCol="0" anchor="ctr">
            <a:noAutofit/>
          </a:bodyPr>
          <a:lstStyle/>
          <a:p>
            <a:pPr lvl="0"/>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89B9E68E-F017-42CD-B76C-63F690043907}"/>
              </a:ext>
            </a:extLst>
          </p:cNvPr>
          <p:cNvSpPr>
            <a:spLocks noGrp="1"/>
          </p:cNvSpPr>
          <p:nvPr>
            <p:ph type="sldNum" sz="quarter" idx="11"/>
          </p:nvPr>
        </p:nvSpPr>
        <p:spPr/>
        <p:txBody>
          <a:bodyPr/>
          <a:lstStyle>
            <a:lvl1pPr>
              <a:defRPr>
                <a:solidFill>
                  <a:schemeClr val="tx1"/>
                </a:solidFill>
              </a:defRPr>
            </a:lvl1pPr>
          </a:lstStyle>
          <a:p>
            <a:fld id="{3DB84476-BC29-4407-9D57-B2E562B8968B}" type="slidenum">
              <a:rPr lang="en-US" smtClean="0"/>
              <a:pPr/>
              <a:t>‹#›</a:t>
            </a:fld>
            <a:endParaRPr lang="en-US" dirty="0"/>
          </a:p>
        </p:txBody>
      </p:sp>
      <p:sp>
        <p:nvSpPr>
          <p:cNvPr id="5" name="Footer Placeholder 4">
            <a:extLst>
              <a:ext uri="{FF2B5EF4-FFF2-40B4-BE49-F238E27FC236}">
                <a16:creationId xmlns:a16="http://schemas.microsoft.com/office/drawing/2014/main" id="{55D55D20-3235-4F21-98BA-3D395351C7FE}"/>
              </a:ext>
            </a:extLst>
          </p:cNvPr>
          <p:cNvSpPr>
            <a:spLocks noGrp="1"/>
          </p:cNvSpPr>
          <p:nvPr>
            <p:ph type="ftr" sz="quarter" idx="12"/>
          </p:nvPr>
        </p:nvSpPr>
        <p:spPr/>
        <p:txBody>
          <a:bodyPr/>
          <a:lstStyle>
            <a:lvl1pPr>
              <a:defRPr>
                <a:solidFill>
                  <a:schemeClr val="tx1"/>
                </a:solidFill>
              </a:defRPr>
            </a:lvl1pPr>
          </a:lstStyle>
          <a:p>
            <a:r>
              <a:rPr lang="en-GB"/>
              <a:t>To edit the footer text go to Insert &gt; Header &amp; Footer</a:t>
            </a:r>
            <a:endParaRPr lang="en-US" dirty="0"/>
          </a:p>
        </p:txBody>
      </p:sp>
      <p:pic>
        <p:nvPicPr>
          <p:cNvPr id="10" name="Graphic 9">
            <a:extLst>
              <a:ext uri="{FF2B5EF4-FFF2-40B4-BE49-F238E27FC236}">
                <a16:creationId xmlns:a16="http://schemas.microsoft.com/office/drawing/2014/main" id="{F8C1E03F-1504-456D-9F32-E390ABCB4E5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
        <p:nvSpPr>
          <p:cNvPr id="8" name="Text Placeholder 22">
            <a:extLst>
              <a:ext uri="{FF2B5EF4-FFF2-40B4-BE49-F238E27FC236}">
                <a16:creationId xmlns:a16="http://schemas.microsoft.com/office/drawing/2014/main" id="{3DE06285-C9CF-4EB6-A499-9ADA3CE8B523}"/>
              </a:ext>
            </a:extLst>
          </p:cNvPr>
          <p:cNvSpPr>
            <a:spLocks noGrp="1"/>
          </p:cNvSpPr>
          <p:nvPr>
            <p:ph type="body" sz="quarter" idx="14" hasCustomPrompt="1"/>
          </p:nvPr>
        </p:nvSpPr>
        <p:spPr>
          <a:xfrm>
            <a:off x="623888" y="1632931"/>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accent6"/>
          </a:solidFill>
        </p:spPr>
        <p:txBody>
          <a:bodyPr wrap="square" lIns="0" tIns="0" rIns="0" bIns="0" anchor="ctr">
            <a:noAutofit/>
          </a:bodyPr>
          <a:lstStyle>
            <a:lvl1pPr algn="ctr">
              <a:defRPr sz="2400">
                <a:solidFill>
                  <a:schemeClr val="bg1"/>
                </a:solidFill>
              </a:defRPr>
            </a:lvl1pPr>
            <a:lvl2pPr algn="ctr">
              <a:defRPr sz="2000">
                <a:solidFill>
                  <a:schemeClr val="bg1"/>
                </a:solidFill>
                <a:latin typeface="+mj-lt"/>
              </a:defRPr>
            </a:lvl2pPr>
            <a:lvl3pPr marL="0" indent="0" algn="ctr">
              <a:buNone/>
              <a:defRPr sz="2000">
                <a:solidFill>
                  <a:schemeClr val="bg1"/>
                </a:solidFill>
                <a:latin typeface="+mj-lt"/>
              </a:defRPr>
            </a:lvl3pPr>
            <a:lvl4pPr marL="0" indent="0" algn="ctr">
              <a:buNone/>
              <a:defRPr sz="2000">
                <a:solidFill>
                  <a:schemeClr val="bg1"/>
                </a:solidFill>
                <a:latin typeface="+mj-lt"/>
              </a:defRPr>
            </a:lvl4pPr>
            <a:lvl5pPr marL="0" indent="0" algn="ctr">
              <a:buNone/>
              <a:defRPr sz="2000">
                <a:solidFill>
                  <a:schemeClr val="bg1"/>
                </a:solidFill>
                <a:latin typeface="+mj-lt"/>
              </a:defRPr>
            </a:lvl5pPr>
            <a:lvl6pPr marL="0" indent="0" algn="ctr">
              <a:lnSpc>
                <a:spcPct val="100000"/>
              </a:lnSpc>
              <a:spcBef>
                <a:spcPts val="0"/>
              </a:spcBef>
              <a:buNone/>
              <a:defRPr sz="2000">
                <a:solidFill>
                  <a:schemeClr val="bg1"/>
                </a:solidFill>
                <a:latin typeface="+mj-lt"/>
              </a:defRPr>
            </a:lvl6pPr>
            <a:lvl7pPr marL="0" indent="0" algn="ctr">
              <a:lnSpc>
                <a:spcPct val="100000"/>
              </a:lnSpc>
              <a:spcBef>
                <a:spcPts val="0"/>
              </a:spcBef>
              <a:spcAft>
                <a:spcPts val="600"/>
              </a:spcAft>
              <a:buNone/>
              <a:defRPr sz="2000">
                <a:solidFill>
                  <a:schemeClr val="bg1"/>
                </a:solidFill>
                <a:latin typeface="+mj-lt"/>
              </a:defRPr>
            </a:lvl7pPr>
            <a:lvl8pPr marL="0" indent="0" algn="ctr">
              <a:lnSpc>
                <a:spcPct val="100000"/>
              </a:lnSpc>
              <a:spcBef>
                <a:spcPts val="0"/>
              </a:spcBef>
              <a:spcAft>
                <a:spcPts val="600"/>
              </a:spcAft>
              <a:buNone/>
              <a:defRPr sz="2000">
                <a:solidFill>
                  <a:schemeClr val="bg1"/>
                </a:solidFill>
                <a:latin typeface="+mj-lt"/>
              </a:defRPr>
            </a:lvl8pPr>
            <a:lvl9pPr marL="0" indent="0" algn="ctr">
              <a:lnSpc>
                <a:spcPct val="100000"/>
              </a:lnSpc>
              <a:spcBef>
                <a:spcPts val="0"/>
              </a:spcBef>
              <a:spcAft>
                <a:spcPts val="600"/>
              </a:spcAft>
              <a:buNone/>
              <a:defRPr sz="2000">
                <a:solidFill>
                  <a:schemeClr val="bg1"/>
                </a:solidFill>
                <a:latin typeface="+mj-lt"/>
              </a:defRPr>
            </a:lvl9pPr>
          </a:lstStyle>
          <a:p>
            <a:pPr lvl="0"/>
            <a:r>
              <a:rPr lang="en-GB" dirty="0"/>
              <a:t>01</a:t>
            </a:r>
            <a:endParaRPr lang="en-US" dirty="0"/>
          </a:p>
        </p:txBody>
      </p:sp>
      <p:sp>
        <p:nvSpPr>
          <p:cNvPr id="11" name="Text Placeholder 23">
            <a:extLst>
              <a:ext uri="{FF2B5EF4-FFF2-40B4-BE49-F238E27FC236}">
                <a16:creationId xmlns:a16="http://schemas.microsoft.com/office/drawing/2014/main" id="{711813E0-FC1D-4CC7-9311-9AD67C101060}"/>
              </a:ext>
            </a:extLst>
          </p:cNvPr>
          <p:cNvSpPr>
            <a:spLocks noGrp="1"/>
          </p:cNvSpPr>
          <p:nvPr>
            <p:ph type="body" sz="quarter" idx="15" hasCustomPrompt="1"/>
          </p:nvPr>
        </p:nvSpPr>
        <p:spPr>
          <a:xfrm>
            <a:off x="623888" y="2964769"/>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accent6"/>
          </a:solidFill>
        </p:spPr>
        <p:txBody>
          <a:bodyPr wrap="square" lIns="0" tIns="0" rIns="0" bIns="0" anchor="ctr">
            <a:noAutofit/>
          </a:bodyPr>
          <a:lstStyle>
            <a:lvl1pPr algn="ctr">
              <a:defRPr sz="2400">
                <a:solidFill>
                  <a:schemeClr val="bg1"/>
                </a:solidFill>
              </a:defRPr>
            </a:lvl1pPr>
            <a:lvl2pPr algn="ctr">
              <a:defRPr sz="2000">
                <a:solidFill>
                  <a:schemeClr val="bg1"/>
                </a:solidFill>
                <a:latin typeface="+mj-lt"/>
              </a:defRPr>
            </a:lvl2pPr>
            <a:lvl3pPr marL="0" indent="0" algn="ctr">
              <a:buNone/>
              <a:defRPr sz="2000">
                <a:solidFill>
                  <a:schemeClr val="bg1"/>
                </a:solidFill>
                <a:latin typeface="+mj-lt"/>
              </a:defRPr>
            </a:lvl3pPr>
            <a:lvl4pPr marL="0" indent="0" algn="ctr">
              <a:buNone/>
              <a:defRPr sz="2000">
                <a:solidFill>
                  <a:schemeClr val="bg1"/>
                </a:solidFill>
                <a:latin typeface="+mj-lt"/>
              </a:defRPr>
            </a:lvl4pPr>
            <a:lvl5pPr marL="0" indent="0" algn="ctr">
              <a:buNone/>
              <a:defRPr sz="2000">
                <a:solidFill>
                  <a:schemeClr val="bg1"/>
                </a:solidFill>
                <a:latin typeface="+mj-lt"/>
              </a:defRPr>
            </a:lvl5pPr>
            <a:lvl6pPr marL="0" indent="0" algn="ctr">
              <a:lnSpc>
                <a:spcPct val="100000"/>
              </a:lnSpc>
              <a:spcBef>
                <a:spcPts val="0"/>
              </a:spcBef>
              <a:buNone/>
              <a:defRPr sz="2000">
                <a:solidFill>
                  <a:schemeClr val="bg1"/>
                </a:solidFill>
                <a:latin typeface="+mj-lt"/>
              </a:defRPr>
            </a:lvl6pPr>
            <a:lvl7pPr marL="0" indent="0" algn="ctr">
              <a:lnSpc>
                <a:spcPct val="100000"/>
              </a:lnSpc>
              <a:spcBef>
                <a:spcPts val="0"/>
              </a:spcBef>
              <a:spcAft>
                <a:spcPts val="600"/>
              </a:spcAft>
              <a:buNone/>
              <a:defRPr sz="2000">
                <a:solidFill>
                  <a:schemeClr val="bg1"/>
                </a:solidFill>
                <a:latin typeface="+mj-lt"/>
              </a:defRPr>
            </a:lvl7pPr>
            <a:lvl8pPr marL="0" indent="0" algn="ctr">
              <a:lnSpc>
                <a:spcPct val="100000"/>
              </a:lnSpc>
              <a:spcBef>
                <a:spcPts val="0"/>
              </a:spcBef>
              <a:spcAft>
                <a:spcPts val="600"/>
              </a:spcAft>
              <a:buNone/>
              <a:defRPr sz="2000">
                <a:solidFill>
                  <a:schemeClr val="bg1"/>
                </a:solidFill>
                <a:latin typeface="+mj-lt"/>
              </a:defRPr>
            </a:lvl8pPr>
            <a:lvl9pPr marL="0" indent="0" algn="ctr">
              <a:lnSpc>
                <a:spcPct val="100000"/>
              </a:lnSpc>
              <a:spcBef>
                <a:spcPts val="0"/>
              </a:spcBef>
              <a:spcAft>
                <a:spcPts val="600"/>
              </a:spcAft>
              <a:buNone/>
              <a:defRPr sz="2000">
                <a:solidFill>
                  <a:schemeClr val="bg1"/>
                </a:solidFill>
                <a:latin typeface="+mj-lt"/>
              </a:defRPr>
            </a:lvl9pPr>
          </a:lstStyle>
          <a:p>
            <a:pPr lvl="0"/>
            <a:r>
              <a:rPr lang="en-GB" dirty="0"/>
              <a:t>02</a:t>
            </a:r>
            <a:endParaRPr lang="en-US" dirty="0"/>
          </a:p>
        </p:txBody>
      </p:sp>
      <p:sp>
        <p:nvSpPr>
          <p:cNvPr id="12" name="Text Placeholder 24">
            <a:extLst>
              <a:ext uri="{FF2B5EF4-FFF2-40B4-BE49-F238E27FC236}">
                <a16:creationId xmlns:a16="http://schemas.microsoft.com/office/drawing/2014/main" id="{6263D2E3-8FC0-4D84-B62A-080536524638}"/>
              </a:ext>
            </a:extLst>
          </p:cNvPr>
          <p:cNvSpPr>
            <a:spLocks noGrp="1"/>
          </p:cNvSpPr>
          <p:nvPr>
            <p:ph type="body" sz="quarter" idx="16" hasCustomPrompt="1"/>
          </p:nvPr>
        </p:nvSpPr>
        <p:spPr>
          <a:xfrm>
            <a:off x="623888" y="4296607"/>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accent6"/>
          </a:solidFill>
        </p:spPr>
        <p:txBody>
          <a:bodyPr wrap="square" lIns="0" tIns="0" rIns="0" bIns="0" anchor="ctr">
            <a:noAutofit/>
          </a:bodyPr>
          <a:lstStyle>
            <a:lvl1pPr algn="ctr">
              <a:defRPr sz="2400">
                <a:solidFill>
                  <a:schemeClr val="bg1"/>
                </a:solidFill>
              </a:defRPr>
            </a:lvl1pPr>
            <a:lvl2pPr algn="ctr">
              <a:defRPr sz="2000">
                <a:solidFill>
                  <a:schemeClr val="bg1"/>
                </a:solidFill>
                <a:latin typeface="+mj-lt"/>
              </a:defRPr>
            </a:lvl2pPr>
            <a:lvl3pPr marL="0" indent="0" algn="ctr">
              <a:buNone/>
              <a:defRPr sz="2000">
                <a:solidFill>
                  <a:schemeClr val="bg1"/>
                </a:solidFill>
                <a:latin typeface="+mj-lt"/>
              </a:defRPr>
            </a:lvl3pPr>
            <a:lvl4pPr marL="0" indent="0" algn="ctr">
              <a:buNone/>
              <a:defRPr sz="2000">
                <a:solidFill>
                  <a:schemeClr val="bg1"/>
                </a:solidFill>
                <a:latin typeface="+mj-lt"/>
              </a:defRPr>
            </a:lvl4pPr>
            <a:lvl5pPr marL="0" indent="0" algn="ctr">
              <a:buNone/>
              <a:defRPr sz="2000">
                <a:solidFill>
                  <a:schemeClr val="bg1"/>
                </a:solidFill>
                <a:latin typeface="+mj-lt"/>
              </a:defRPr>
            </a:lvl5pPr>
            <a:lvl6pPr marL="0" indent="0" algn="ctr">
              <a:lnSpc>
                <a:spcPct val="100000"/>
              </a:lnSpc>
              <a:spcBef>
                <a:spcPts val="0"/>
              </a:spcBef>
              <a:buNone/>
              <a:defRPr sz="2000">
                <a:solidFill>
                  <a:schemeClr val="bg1"/>
                </a:solidFill>
                <a:latin typeface="+mj-lt"/>
              </a:defRPr>
            </a:lvl6pPr>
            <a:lvl7pPr marL="0" indent="0" algn="ctr">
              <a:lnSpc>
                <a:spcPct val="100000"/>
              </a:lnSpc>
              <a:spcBef>
                <a:spcPts val="0"/>
              </a:spcBef>
              <a:spcAft>
                <a:spcPts val="600"/>
              </a:spcAft>
              <a:buNone/>
              <a:defRPr sz="2000">
                <a:solidFill>
                  <a:schemeClr val="bg1"/>
                </a:solidFill>
                <a:latin typeface="+mj-lt"/>
              </a:defRPr>
            </a:lvl7pPr>
            <a:lvl8pPr marL="0" indent="0" algn="ctr">
              <a:lnSpc>
                <a:spcPct val="100000"/>
              </a:lnSpc>
              <a:spcBef>
                <a:spcPts val="0"/>
              </a:spcBef>
              <a:spcAft>
                <a:spcPts val="600"/>
              </a:spcAft>
              <a:buNone/>
              <a:defRPr sz="2000">
                <a:solidFill>
                  <a:schemeClr val="bg1"/>
                </a:solidFill>
                <a:latin typeface="+mj-lt"/>
              </a:defRPr>
            </a:lvl8pPr>
            <a:lvl9pPr marL="0" indent="0" algn="ctr">
              <a:lnSpc>
                <a:spcPct val="100000"/>
              </a:lnSpc>
              <a:spcBef>
                <a:spcPts val="0"/>
              </a:spcBef>
              <a:spcAft>
                <a:spcPts val="600"/>
              </a:spcAft>
              <a:buNone/>
              <a:defRPr sz="2000">
                <a:solidFill>
                  <a:schemeClr val="bg1"/>
                </a:solidFill>
                <a:latin typeface="+mj-lt"/>
              </a:defRPr>
            </a:lvl9pPr>
          </a:lstStyle>
          <a:p>
            <a:pPr lvl="0"/>
            <a:r>
              <a:rPr lang="en-GB" dirty="0"/>
              <a:t>03</a:t>
            </a:r>
            <a:endParaRPr lang="en-US" dirty="0"/>
          </a:p>
        </p:txBody>
      </p:sp>
      <p:sp>
        <p:nvSpPr>
          <p:cNvPr id="16" name="Text Placeholder 34">
            <a:extLst>
              <a:ext uri="{FF2B5EF4-FFF2-40B4-BE49-F238E27FC236}">
                <a16:creationId xmlns:a16="http://schemas.microsoft.com/office/drawing/2014/main" id="{F340D0C4-A72D-4AE6-A8FB-61B535AA2CAB}"/>
              </a:ext>
            </a:extLst>
          </p:cNvPr>
          <p:cNvSpPr>
            <a:spLocks noGrp="1"/>
          </p:cNvSpPr>
          <p:nvPr>
            <p:ph type="body" sz="quarter" idx="23" hasCustomPrompt="1"/>
          </p:nvPr>
        </p:nvSpPr>
        <p:spPr>
          <a:xfrm>
            <a:off x="5663685" y="1632931"/>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accent6"/>
          </a:solidFill>
        </p:spPr>
        <p:txBody>
          <a:bodyPr wrap="square" lIns="0" tIns="0" rIns="0" bIns="0" anchor="ctr">
            <a:noAutofit/>
          </a:bodyPr>
          <a:lstStyle>
            <a:lvl1pPr algn="ctr">
              <a:defRPr sz="2000">
                <a:solidFill>
                  <a:schemeClr val="bg1"/>
                </a:solidFill>
              </a:defRPr>
            </a:lvl1pPr>
            <a:lvl2pPr algn="ctr">
              <a:defRPr sz="2000">
                <a:solidFill>
                  <a:schemeClr val="bg1"/>
                </a:solidFill>
                <a:latin typeface="+mj-lt"/>
              </a:defRPr>
            </a:lvl2pPr>
            <a:lvl3pPr marL="0" indent="0" algn="ctr">
              <a:buNone/>
              <a:defRPr sz="2000">
                <a:solidFill>
                  <a:schemeClr val="bg1"/>
                </a:solidFill>
                <a:latin typeface="+mj-lt"/>
              </a:defRPr>
            </a:lvl3pPr>
            <a:lvl4pPr marL="0" indent="0" algn="ctr">
              <a:buNone/>
              <a:defRPr sz="2000">
                <a:solidFill>
                  <a:schemeClr val="bg1"/>
                </a:solidFill>
                <a:latin typeface="+mj-lt"/>
              </a:defRPr>
            </a:lvl4pPr>
            <a:lvl5pPr marL="0" indent="0" algn="ctr">
              <a:buNone/>
              <a:defRPr sz="2000">
                <a:solidFill>
                  <a:schemeClr val="bg1"/>
                </a:solidFill>
                <a:latin typeface="+mj-lt"/>
              </a:defRPr>
            </a:lvl5pPr>
            <a:lvl6pPr marL="0" indent="0" algn="ctr">
              <a:lnSpc>
                <a:spcPct val="100000"/>
              </a:lnSpc>
              <a:spcBef>
                <a:spcPts val="0"/>
              </a:spcBef>
              <a:buNone/>
              <a:defRPr sz="2000">
                <a:solidFill>
                  <a:schemeClr val="bg1"/>
                </a:solidFill>
                <a:latin typeface="+mj-lt"/>
              </a:defRPr>
            </a:lvl6pPr>
            <a:lvl7pPr marL="0" indent="0" algn="ctr">
              <a:lnSpc>
                <a:spcPct val="100000"/>
              </a:lnSpc>
              <a:spcBef>
                <a:spcPts val="0"/>
              </a:spcBef>
              <a:spcAft>
                <a:spcPts val="600"/>
              </a:spcAft>
              <a:buNone/>
              <a:defRPr sz="2000">
                <a:solidFill>
                  <a:schemeClr val="bg1"/>
                </a:solidFill>
                <a:latin typeface="+mj-lt"/>
              </a:defRPr>
            </a:lvl7pPr>
            <a:lvl8pPr marL="0" indent="0" algn="ctr">
              <a:lnSpc>
                <a:spcPct val="100000"/>
              </a:lnSpc>
              <a:spcBef>
                <a:spcPts val="0"/>
              </a:spcBef>
              <a:spcAft>
                <a:spcPts val="600"/>
              </a:spcAft>
              <a:buNone/>
              <a:defRPr sz="2000">
                <a:solidFill>
                  <a:schemeClr val="bg1"/>
                </a:solidFill>
                <a:latin typeface="+mj-lt"/>
              </a:defRPr>
            </a:lvl8pPr>
            <a:lvl9pPr marL="0" indent="0" algn="ctr">
              <a:lnSpc>
                <a:spcPct val="100000"/>
              </a:lnSpc>
              <a:spcBef>
                <a:spcPts val="0"/>
              </a:spcBef>
              <a:spcAft>
                <a:spcPts val="600"/>
              </a:spcAft>
              <a:buNone/>
              <a:defRPr sz="2000">
                <a:solidFill>
                  <a:schemeClr val="bg1"/>
                </a:solidFill>
                <a:latin typeface="+mj-lt"/>
              </a:defRPr>
            </a:lvl9pPr>
          </a:lstStyle>
          <a:p>
            <a:pPr lvl="0"/>
            <a:r>
              <a:rPr lang="en-GB" dirty="0"/>
              <a:t>04</a:t>
            </a:r>
            <a:endParaRPr lang="en-US" dirty="0"/>
          </a:p>
        </p:txBody>
      </p:sp>
      <p:sp>
        <p:nvSpPr>
          <p:cNvPr id="17" name="Text Placeholder 35">
            <a:extLst>
              <a:ext uri="{FF2B5EF4-FFF2-40B4-BE49-F238E27FC236}">
                <a16:creationId xmlns:a16="http://schemas.microsoft.com/office/drawing/2014/main" id="{B34268E5-EFF3-44F5-B93D-BBE272C269AA}"/>
              </a:ext>
            </a:extLst>
          </p:cNvPr>
          <p:cNvSpPr>
            <a:spLocks noGrp="1"/>
          </p:cNvSpPr>
          <p:nvPr>
            <p:ph type="body" sz="quarter" idx="24" hasCustomPrompt="1"/>
          </p:nvPr>
        </p:nvSpPr>
        <p:spPr>
          <a:xfrm>
            <a:off x="5663685" y="2964769"/>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accent6"/>
          </a:solidFill>
        </p:spPr>
        <p:txBody>
          <a:bodyPr wrap="square" lIns="0" tIns="0" rIns="0" bIns="0" anchor="ctr">
            <a:noAutofit/>
          </a:bodyPr>
          <a:lstStyle>
            <a:lvl1pPr algn="ctr">
              <a:defRPr sz="2000">
                <a:solidFill>
                  <a:schemeClr val="bg1"/>
                </a:solidFill>
              </a:defRPr>
            </a:lvl1pPr>
            <a:lvl2pPr algn="ctr">
              <a:defRPr sz="2000">
                <a:solidFill>
                  <a:schemeClr val="bg1"/>
                </a:solidFill>
                <a:latin typeface="+mj-lt"/>
              </a:defRPr>
            </a:lvl2pPr>
            <a:lvl3pPr marL="0" indent="0" algn="ctr">
              <a:buNone/>
              <a:defRPr sz="2000">
                <a:solidFill>
                  <a:schemeClr val="bg1"/>
                </a:solidFill>
                <a:latin typeface="+mj-lt"/>
              </a:defRPr>
            </a:lvl3pPr>
            <a:lvl4pPr marL="0" indent="0" algn="ctr">
              <a:buNone/>
              <a:defRPr sz="2000">
                <a:solidFill>
                  <a:schemeClr val="bg1"/>
                </a:solidFill>
                <a:latin typeface="+mj-lt"/>
              </a:defRPr>
            </a:lvl4pPr>
            <a:lvl5pPr marL="0" indent="0" algn="ctr">
              <a:buNone/>
              <a:defRPr sz="2000">
                <a:solidFill>
                  <a:schemeClr val="bg1"/>
                </a:solidFill>
                <a:latin typeface="+mj-lt"/>
              </a:defRPr>
            </a:lvl5pPr>
            <a:lvl6pPr marL="0" indent="0" algn="ctr">
              <a:lnSpc>
                <a:spcPct val="100000"/>
              </a:lnSpc>
              <a:spcBef>
                <a:spcPts val="0"/>
              </a:spcBef>
              <a:buNone/>
              <a:defRPr sz="2000">
                <a:solidFill>
                  <a:schemeClr val="bg1"/>
                </a:solidFill>
                <a:latin typeface="+mj-lt"/>
              </a:defRPr>
            </a:lvl6pPr>
            <a:lvl7pPr marL="0" indent="0" algn="ctr">
              <a:lnSpc>
                <a:spcPct val="100000"/>
              </a:lnSpc>
              <a:spcBef>
                <a:spcPts val="0"/>
              </a:spcBef>
              <a:spcAft>
                <a:spcPts val="600"/>
              </a:spcAft>
              <a:buNone/>
              <a:defRPr sz="2000">
                <a:solidFill>
                  <a:schemeClr val="bg1"/>
                </a:solidFill>
                <a:latin typeface="+mj-lt"/>
              </a:defRPr>
            </a:lvl7pPr>
            <a:lvl8pPr marL="0" indent="0" algn="ctr">
              <a:lnSpc>
                <a:spcPct val="100000"/>
              </a:lnSpc>
              <a:spcBef>
                <a:spcPts val="0"/>
              </a:spcBef>
              <a:spcAft>
                <a:spcPts val="600"/>
              </a:spcAft>
              <a:buNone/>
              <a:defRPr sz="2000">
                <a:solidFill>
                  <a:schemeClr val="bg1"/>
                </a:solidFill>
                <a:latin typeface="+mj-lt"/>
              </a:defRPr>
            </a:lvl8pPr>
            <a:lvl9pPr marL="0" indent="0" algn="ctr">
              <a:lnSpc>
                <a:spcPct val="100000"/>
              </a:lnSpc>
              <a:spcBef>
                <a:spcPts val="0"/>
              </a:spcBef>
              <a:spcAft>
                <a:spcPts val="600"/>
              </a:spcAft>
              <a:buNone/>
              <a:defRPr sz="2000">
                <a:solidFill>
                  <a:schemeClr val="bg1"/>
                </a:solidFill>
                <a:latin typeface="+mj-lt"/>
              </a:defRPr>
            </a:lvl9pPr>
          </a:lstStyle>
          <a:p>
            <a:pPr lvl="0"/>
            <a:r>
              <a:rPr lang="en-GB" dirty="0"/>
              <a:t>05</a:t>
            </a:r>
            <a:endParaRPr lang="en-US" dirty="0"/>
          </a:p>
        </p:txBody>
      </p:sp>
      <p:sp>
        <p:nvSpPr>
          <p:cNvPr id="18" name="Text Placeholder 36">
            <a:extLst>
              <a:ext uri="{FF2B5EF4-FFF2-40B4-BE49-F238E27FC236}">
                <a16:creationId xmlns:a16="http://schemas.microsoft.com/office/drawing/2014/main" id="{61137FA7-2018-4FE6-81EF-44B7785AD6F0}"/>
              </a:ext>
            </a:extLst>
          </p:cNvPr>
          <p:cNvSpPr>
            <a:spLocks noGrp="1"/>
          </p:cNvSpPr>
          <p:nvPr>
            <p:ph type="body" sz="quarter" idx="25" hasCustomPrompt="1"/>
          </p:nvPr>
        </p:nvSpPr>
        <p:spPr>
          <a:xfrm>
            <a:off x="5663685" y="4296607"/>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accent6"/>
          </a:solidFill>
        </p:spPr>
        <p:txBody>
          <a:bodyPr wrap="square" lIns="0" tIns="0" rIns="0" bIns="0" anchor="ctr">
            <a:noAutofit/>
          </a:bodyPr>
          <a:lstStyle>
            <a:lvl1pPr algn="ctr">
              <a:defRPr sz="2000">
                <a:solidFill>
                  <a:schemeClr val="bg1"/>
                </a:solidFill>
              </a:defRPr>
            </a:lvl1pPr>
            <a:lvl2pPr algn="ctr">
              <a:defRPr sz="2000">
                <a:solidFill>
                  <a:schemeClr val="bg1"/>
                </a:solidFill>
                <a:latin typeface="+mj-lt"/>
              </a:defRPr>
            </a:lvl2pPr>
            <a:lvl3pPr marL="0" indent="0" algn="ctr">
              <a:buNone/>
              <a:defRPr sz="2000">
                <a:solidFill>
                  <a:schemeClr val="bg1"/>
                </a:solidFill>
                <a:latin typeface="+mj-lt"/>
              </a:defRPr>
            </a:lvl3pPr>
            <a:lvl4pPr marL="0" indent="0" algn="ctr">
              <a:buNone/>
              <a:defRPr sz="2000">
                <a:solidFill>
                  <a:schemeClr val="bg1"/>
                </a:solidFill>
                <a:latin typeface="+mj-lt"/>
              </a:defRPr>
            </a:lvl4pPr>
            <a:lvl5pPr marL="0" indent="0" algn="ctr">
              <a:buNone/>
              <a:defRPr sz="2000">
                <a:solidFill>
                  <a:schemeClr val="bg1"/>
                </a:solidFill>
                <a:latin typeface="+mj-lt"/>
              </a:defRPr>
            </a:lvl5pPr>
            <a:lvl6pPr marL="0" indent="0" algn="ctr">
              <a:lnSpc>
                <a:spcPct val="100000"/>
              </a:lnSpc>
              <a:spcBef>
                <a:spcPts val="0"/>
              </a:spcBef>
              <a:buNone/>
              <a:defRPr sz="2000">
                <a:solidFill>
                  <a:schemeClr val="bg1"/>
                </a:solidFill>
                <a:latin typeface="+mj-lt"/>
              </a:defRPr>
            </a:lvl6pPr>
            <a:lvl7pPr marL="0" indent="0" algn="ctr">
              <a:lnSpc>
                <a:spcPct val="100000"/>
              </a:lnSpc>
              <a:spcBef>
                <a:spcPts val="0"/>
              </a:spcBef>
              <a:spcAft>
                <a:spcPts val="600"/>
              </a:spcAft>
              <a:buNone/>
              <a:defRPr sz="2000">
                <a:solidFill>
                  <a:schemeClr val="bg1"/>
                </a:solidFill>
                <a:latin typeface="+mj-lt"/>
              </a:defRPr>
            </a:lvl7pPr>
            <a:lvl8pPr marL="0" indent="0" algn="ctr">
              <a:lnSpc>
                <a:spcPct val="100000"/>
              </a:lnSpc>
              <a:spcBef>
                <a:spcPts val="0"/>
              </a:spcBef>
              <a:spcAft>
                <a:spcPts val="600"/>
              </a:spcAft>
              <a:buNone/>
              <a:defRPr sz="2000">
                <a:solidFill>
                  <a:schemeClr val="bg1"/>
                </a:solidFill>
                <a:latin typeface="+mj-lt"/>
              </a:defRPr>
            </a:lvl8pPr>
            <a:lvl9pPr marL="0" indent="0" algn="ctr">
              <a:lnSpc>
                <a:spcPct val="100000"/>
              </a:lnSpc>
              <a:spcBef>
                <a:spcPts val="0"/>
              </a:spcBef>
              <a:spcAft>
                <a:spcPts val="600"/>
              </a:spcAft>
              <a:buNone/>
              <a:defRPr sz="2000">
                <a:solidFill>
                  <a:schemeClr val="bg1"/>
                </a:solidFill>
                <a:latin typeface="+mj-lt"/>
              </a:defRPr>
            </a:lvl9pPr>
          </a:lstStyle>
          <a:p>
            <a:pPr lvl="0"/>
            <a:r>
              <a:rPr lang="en-GB" dirty="0"/>
              <a:t>06</a:t>
            </a:r>
            <a:endParaRPr lang="en-US" dirty="0"/>
          </a:p>
        </p:txBody>
      </p:sp>
      <p:sp>
        <p:nvSpPr>
          <p:cNvPr id="19" name="Text Placeholder 29">
            <a:extLst>
              <a:ext uri="{FF2B5EF4-FFF2-40B4-BE49-F238E27FC236}">
                <a16:creationId xmlns:a16="http://schemas.microsoft.com/office/drawing/2014/main" id="{FDAFEB07-A6C6-4734-A12A-85F22FBD8283}"/>
              </a:ext>
            </a:extLst>
          </p:cNvPr>
          <p:cNvSpPr>
            <a:spLocks noGrp="1"/>
          </p:cNvSpPr>
          <p:nvPr>
            <p:ph type="body" sz="quarter" idx="20"/>
          </p:nvPr>
        </p:nvSpPr>
        <p:spPr>
          <a:xfrm>
            <a:off x="1827212" y="2001032"/>
            <a:ext cx="3593749" cy="1075874"/>
          </a:xfrm>
        </p:spPr>
        <p:txBody>
          <a:bodyPr/>
          <a:lstStyle>
            <a:lvl1pPr>
              <a:spcAft>
                <a:spcPts val="300"/>
              </a:spcAft>
              <a:defRPr lang="en-US" sz="1400" b="1" kern="1200" dirty="0">
                <a:solidFill>
                  <a:schemeClr val="accent6"/>
                </a:solidFill>
                <a:latin typeface="Arial" panose="020B0604020202020204" pitchFamily="34" charset="0"/>
                <a:ea typeface="+mn-ea"/>
                <a:cs typeface="Arial" panose="020B0604020202020204" pitchFamily="34" charset="0"/>
              </a:defRPr>
            </a:lvl1pPr>
            <a:lvl2pPr>
              <a:defRPr sz="1200"/>
            </a:lvl2pPr>
            <a:lvl3pPr marL="0" indent="0">
              <a:buNone/>
              <a:defRPr sz="1200"/>
            </a:lvl3pPr>
            <a:lvl4pPr marL="0" indent="0">
              <a:buNone/>
              <a:defRPr sz="1200"/>
            </a:lvl4pPr>
            <a:lvl5pPr marL="0" indent="0">
              <a:spcAft>
                <a:spcPts val="600"/>
              </a:spcAft>
              <a:buNone/>
              <a:defRPr sz="1200"/>
            </a:lvl5pPr>
            <a:lvl6pPr marL="0" indent="0">
              <a:lnSpc>
                <a:spcPct val="100000"/>
              </a:lnSpc>
              <a:spcBef>
                <a:spcPts val="0"/>
              </a:spcBef>
              <a:spcAft>
                <a:spcPts val="600"/>
              </a:spcAft>
              <a:buNone/>
              <a:defRPr sz="1200"/>
            </a:lvl6pPr>
            <a:lvl7pPr marL="0" indent="0">
              <a:lnSpc>
                <a:spcPct val="100000"/>
              </a:lnSpc>
              <a:spcBef>
                <a:spcPts val="0"/>
              </a:spcBef>
              <a:spcAft>
                <a:spcPts val="600"/>
              </a:spcAft>
              <a:buNone/>
              <a:defRPr sz="1200"/>
            </a:lvl7pPr>
            <a:lvl8pPr marL="0" indent="0">
              <a:lnSpc>
                <a:spcPct val="100000"/>
              </a:lnSpc>
              <a:spcBef>
                <a:spcPts val="0"/>
              </a:spcBef>
              <a:spcAft>
                <a:spcPts val="600"/>
              </a:spcAft>
              <a:buNone/>
              <a:defRPr sz="1200"/>
            </a:lvl8pPr>
            <a:lvl9pPr marL="0" indent="0">
              <a:lnSpc>
                <a:spcPct val="100000"/>
              </a:lnSpc>
              <a:spcBef>
                <a:spcPts val="0"/>
              </a:spcBef>
              <a:spcAft>
                <a:spcPts val="600"/>
              </a:spcAft>
              <a:buNone/>
              <a:defRPr sz="1200"/>
            </a:lvl9pPr>
          </a:lstStyle>
          <a:p>
            <a:pPr marL="0" lvl="0" indent="0" algn="l" defTabSz="914400" rtl="0" eaLnBrk="1" latinLnBrk="0" hangingPunct="1">
              <a:lnSpc>
                <a:spcPct val="100000"/>
              </a:lnSpc>
              <a:spcBef>
                <a:spcPts val="0"/>
              </a:spcBef>
              <a:spcAft>
                <a:spcPts val="300"/>
              </a:spcAft>
              <a:buFont typeface="Arial" panose="020B0604020202020204" pitchFamily="34" charset="0"/>
              <a:buNone/>
            </a:pPr>
            <a:r>
              <a:rPr lang="en-US" dirty="0"/>
              <a:t>Click to edit Master text styles</a:t>
            </a:r>
          </a:p>
          <a:p>
            <a:pPr lvl="1"/>
            <a:r>
              <a:rPr lang="en-US" dirty="0"/>
              <a:t>Second level</a:t>
            </a:r>
          </a:p>
        </p:txBody>
      </p:sp>
      <p:sp>
        <p:nvSpPr>
          <p:cNvPr id="20" name="Text Placeholder 29">
            <a:extLst>
              <a:ext uri="{FF2B5EF4-FFF2-40B4-BE49-F238E27FC236}">
                <a16:creationId xmlns:a16="http://schemas.microsoft.com/office/drawing/2014/main" id="{E1B0BE82-F5BE-4FD5-B073-3C6411E411D1}"/>
              </a:ext>
            </a:extLst>
          </p:cNvPr>
          <p:cNvSpPr>
            <a:spLocks noGrp="1"/>
          </p:cNvSpPr>
          <p:nvPr>
            <p:ph type="body" sz="quarter" idx="21"/>
          </p:nvPr>
        </p:nvSpPr>
        <p:spPr>
          <a:xfrm>
            <a:off x="1827212" y="3332108"/>
            <a:ext cx="3593749" cy="1075874"/>
          </a:xfrm>
        </p:spPr>
        <p:txBody>
          <a:bodyPr/>
          <a:lstStyle>
            <a:lvl1pPr>
              <a:spcAft>
                <a:spcPts val="300"/>
              </a:spcAft>
              <a:defRPr lang="en-US" sz="1400" b="1" kern="1200" dirty="0" smtClean="0">
                <a:solidFill>
                  <a:schemeClr val="accent6"/>
                </a:solidFill>
                <a:latin typeface="Arial" panose="020B0604020202020204" pitchFamily="34" charset="0"/>
                <a:ea typeface="+mn-ea"/>
                <a:cs typeface="Arial" panose="020B0604020202020204" pitchFamily="34" charset="0"/>
              </a:defRPr>
            </a:lvl1pPr>
            <a:lvl2pPr>
              <a:defRPr sz="1200"/>
            </a:lvl2pPr>
            <a:lvl3pPr marL="0" indent="0">
              <a:buNone/>
              <a:defRPr sz="1200"/>
            </a:lvl3pPr>
            <a:lvl4pPr marL="0" indent="0">
              <a:buNone/>
              <a:defRPr sz="1200"/>
            </a:lvl4pPr>
            <a:lvl5pPr marL="0" indent="0">
              <a:spcAft>
                <a:spcPts val="600"/>
              </a:spcAft>
              <a:buNone/>
              <a:defRPr sz="1200"/>
            </a:lvl5pPr>
            <a:lvl6pPr marL="0" indent="0">
              <a:lnSpc>
                <a:spcPct val="100000"/>
              </a:lnSpc>
              <a:spcBef>
                <a:spcPts val="0"/>
              </a:spcBef>
              <a:spcAft>
                <a:spcPts val="600"/>
              </a:spcAft>
              <a:buNone/>
              <a:defRPr sz="1200"/>
            </a:lvl6pPr>
            <a:lvl7pPr marL="0" indent="0">
              <a:lnSpc>
                <a:spcPct val="100000"/>
              </a:lnSpc>
              <a:spcBef>
                <a:spcPts val="0"/>
              </a:spcBef>
              <a:spcAft>
                <a:spcPts val="600"/>
              </a:spcAft>
              <a:buNone/>
              <a:defRPr sz="1200"/>
            </a:lvl7pPr>
            <a:lvl8pPr marL="0" indent="0">
              <a:lnSpc>
                <a:spcPct val="100000"/>
              </a:lnSpc>
              <a:spcBef>
                <a:spcPts val="0"/>
              </a:spcBef>
              <a:spcAft>
                <a:spcPts val="600"/>
              </a:spcAft>
              <a:buNone/>
              <a:defRPr sz="1200"/>
            </a:lvl8pPr>
            <a:lvl9pPr marL="0" indent="0">
              <a:lnSpc>
                <a:spcPct val="100000"/>
              </a:lnSpc>
              <a:spcBef>
                <a:spcPts val="0"/>
              </a:spcBef>
              <a:spcAft>
                <a:spcPts val="600"/>
              </a:spcAft>
              <a:buNone/>
              <a:defRPr sz="1200"/>
            </a:lvl9pPr>
          </a:lstStyle>
          <a:p>
            <a:pPr marL="0" lvl="0" indent="0" algn="l" defTabSz="914400" rtl="0" eaLnBrk="1" latinLnBrk="0" hangingPunct="1">
              <a:lnSpc>
                <a:spcPct val="100000"/>
              </a:lnSpc>
              <a:spcBef>
                <a:spcPts val="0"/>
              </a:spcBef>
              <a:spcAft>
                <a:spcPts val="300"/>
              </a:spcAft>
              <a:buFont typeface="Arial" panose="020B0604020202020204" pitchFamily="34" charset="0"/>
              <a:buNone/>
            </a:pPr>
            <a:r>
              <a:rPr lang="en-US" dirty="0"/>
              <a:t>Click to edit Master text styles</a:t>
            </a:r>
          </a:p>
          <a:p>
            <a:pPr lvl="1"/>
            <a:r>
              <a:rPr lang="en-US" dirty="0"/>
              <a:t>Second level</a:t>
            </a:r>
          </a:p>
        </p:txBody>
      </p:sp>
      <p:sp>
        <p:nvSpPr>
          <p:cNvPr id="21" name="Text Placeholder 29">
            <a:extLst>
              <a:ext uri="{FF2B5EF4-FFF2-40B4-BE49-F238E27FC236}">
                <a16:creationId xmlns:a16="http://schemas.microsoft.com/office/drawing/2014/main" id="{CC0AAF80-EDC8-4E33-A0A1-DC3C2D4ECEC8}"/>
              </a:ext>
            </a:extLst>
          </p:cNvPr>
          <p:cNvSpPr>
            <a:spLocks noGrp="1"/>
          </p:cNvSpPr>
          <p:nvPr>
            <p:ph type="body" sz="quarter" idx="22"/>
          </p:nvPr>
        </p:nvSpPr>
        <p:spPr>
          <a:xfrm>
            <a:off x="1827212" y="4663184"/>
            <a:ext cx="3593749" cy="1075874"/>
          </a:xfrm>
        </p:spPr>
        <p:txBody>
          <a:bodyPr/>
          <a:lstStyle>
            <a:lvl1pPr>
              <a:spcAft>
                <a:spcPts val="300"/>
              </a:spcAft>
              <a:defRPr sz="1400">
                <a:solidFill>
                  <a:schemeClr val="accent6"/>
                </a:solidFill>
              </a:defRPr>
            </a:lvl1pPr>
            <a:lvl2pPr>
              <a:defRPr sz="1200"/>
            </a:lvl2pPr>
            <a:lvl3pPr marL="0" indent="0">
              <a:buNone/>
              <a:defRPr sz="1200"/>
            </a:lvl3pPr>
            <a:lvl4pPr marL="0" indent="0">
              <a:buNone/>
              <a:defRPr sz="1200"/>
            </a:lvl4pPr>
            <a:lvl5pPr marL="0" indent="0">
              <a:spcAft>
                <a:spcPts val="600"/>
              </a:spcAft>
              <a:buNone/>
              <a:defRPr sz="1200"/>
            </a:lvl5pPr>
            <a:lvl6pPr marL="0" indent="0">
              <a:lnSpc>
                <a:spcPct val="100000"/>
              </a:lnSpc>
              <a:spcBef>
                <a:spcPts val="0"/>
              </a:spcBef>
              <a:spcAft>
                <a:spcPts val="600"/>
              </a:spcAft>
              <a:buNone/>
              <a:defRPr sz="1200"/>
            </a:lvl6pPr>
            <a:lvl7pPr marL="0" indent="0">
              <a:lnSpc>
                <a:spcPct val="100000"/>
              </a:lnSpc>
              <a:spcBef>
                <a:spcPts val="0"/>
              </a:spcBef>
              <a:spcAft>
                <a:spcPts val="600"/>
              </a:spcAft>
              <a:buNone/>
              <a:defRPr sz="1200"/>
            </a:lvl7pPr>
            <a:lvl8pPr marL="0" indent="0">
              <a:lnSpc>
                <a:spcPct val="100000"/>
              </a:lnSpc>
              <a:spcBef>
                <a:spcPts val="0"/>
              </a:spcBef>
              <a:spcAft>
                <a:spcPts val="600"/>
              </a:spcAft>
              <a:buNone/>
              <a:defRPr sz="1200"/>
            </a:lvl8pPr>
            <a:lvl9pPr marL="0" indent="0">
              <a:lnSpc>
                <a:spcPct val="100000"/>
              </a:lnSpc>
              <a:spcBef>
                <a:spcPts val="0"/>
              </a:spcBef>
              <a:spcAft>
                <a:spcPts val="600"/>
              </a:spcAft>
              <a:buNone/>
              <a:defRPr sz="1200"/>
            </a:lvl9pPr>
          </a:lstStyle>
          <a:p>
            <a:pPr lvl="0"/>
            <a:r>
              <a:rPr lang="en-US" dirty="0"/>
              <a:t>Click to edit Master text styles</a:t>
            </a:r>
          </a:p>
          <a:p>
            <a:pPr lvl="1"/>
            <a:r>
              <a:rPr lang="en-US" dirty="0"/>
              <a:t>Second level</a:t>
            </a:r>
          </a:p>
        </p:txBody>
      </p:sp>
      <p:sp>
        <p:nvSpPr>
          <p:cNvPr id="28" name="Text Placeholder 29">
            <a:extLst>
              <a:ext uri="{FF2B5EF4-FFF2-40B4-BE49-F238E27FC236}">
                <a16:creationId xmlns:a16="http://schemas.microsoft.com/office/drawing/2014/main" id="{1106CC5B-2F07-45B4-B7F4-EFA840B356FD}"/>
              </a:ext>
            </a:extLst>
          </p:cNvPr>
          <p:cNvSpPr>
            <a:spLocks noGrp="1"/>
          </p:cNvSpPr>
          <p:nvPr>
            <p:ph type="body" sz="quarter" idx="26"/>
          </p:nvPr>
        </p:nvSpPr>
        <p:spPr>
          <a:xfrm>
            <a:off x="6867009" y="2001032"/>
            <a:ext cx="3593749" cy="1075874"/>
          </a:xfrm>
        </p:spPr>
        <p:txBody>
          <a:bodyPr/>
          <a:lstStyle>
            <a:lvl1pPr>
              <a:spcAft>
                <a:spcPts val="300"/>
              </a:spcAft>
              <a:defRPr lang="en-US" sz="1400" b="1" kern="1200" dirty="0">
                <a:solidFill>
                  <a:schemeClr val="accent6"/>
                </a:solidFill>
                <a:latin typeface="Arial" panose="020B0604020202020204" pitchFamily="34" charset="0"/>
                <a:ea typeface="+mn-ea"/>
                <a:cs typeface="Arial" panose="020B0604020202020204" pitchFamily="34" charset="0"/>
              </a:defRPr>
            </a:lvl1pPr>
            <a:lvl2pPr>
              <a:defRPr sz="1200"/>
            </a:lvl2pPr>
            <a:lvl3pPr marL="0" indent="0">
              <a:buNone/>
              <a:defRPr sz="1200"/>
            </a:lvl3pPr>
            <a:lvl4pPr marL="0" indent="0">
              <a:buNone/>
              <a:defRPr sz="1200"/>
            </a:lvl4pPr>
            <a:lvl5pPr marL="0" indent="0">
              <a:spcAft>
                <a:spcPts val="600"/>
              </a:spcAft>
              <a:buNone/>
              <a:defRPr sz="1200"/>
            </a:lvl5pPr>
            <a:lvl6pPr marL="0" indent="0">
              <a:lnSpc>
                <a:spcPct val="100000"/>
              </a:lnSpc>
              <a:spcBef>
                <a:spcPts val="0"/>
              </a:spcBef>
              <a:spcAft>
                <a:spcPts val="600"/>
              </a:spcAft>
              <a:buNone/>
              <a:defRPr sz="1200"/>
            </a:lvl6pPr>
            <a:lvl7pPr marL="0" indent="0">
              <a:lnSpc>
                <a:spcPct val="100000"/>
              </a:lnSpc>
              <a:spcBef>
                <a:spcPts val="0"/>
              </a:spcBef>
              <a:spcAft>
                <a:spcPts val="600"/>
              </a:spcAft>
              <a:buNone/>
              <a:defRPr sz="1200"/>
            </a:lvl7pPr>
            <a:lvl8pPr marL="0" indent="0">
              <a:lnSpc>
                <a:spcPct val="100000"/>
              </a:lnSpc>
              <a:spcBef>
                <a:spcPts val="0"/>
              </a:spcBef>
              <a:spcAft>
                <a:spcPts val="600"/>
              </a:spcAft>
              <a:buNone/>
              <a:defRPr sz="1200"/>
            </a:lvl8pPr>
            <a:lvl9pPr marL="0" indent="0">
              <a:lnSpc>
                <a:spcPct val="100000"/>
              </a:lnSpc>
              <a:spcBef>
                <a:spcPts val="0"/>
              </a:spcBef>
              <a:spcAft>
                <a:spcPts val="600"/>
              </a:spcAft>
              <a:buNone/>
              <a:defRPr sz="1200"/>
            </a:lvl9pPr>
          </a:lstStyle>
          <a:p>
            <a:pPr marL="0" lvl="0" indent="0" algn="l" defTabSz="914400" rtl="0" eaLnBrk="1" latinLnBrk="0" hangingPunct="1">
              <a:lnSpc>
                <a:spcPct val="100000"/>
              </a:lnSpc>
              <a:spcBef>
                <a:spcPts val="0"/>
              </a:spcBef>
              <a:spcAft>
                <a:spcPts val="300"/>
              </a:spcAft>
              <a:buFont typeface="Arial" panose="020B0604020202020204" pitchFamily="34" charset="0"/>
              <a:buNone/>
            </a:pPr>
            <a:r>
              <a:rPr lang="en-US" dirty="0"/>
              <a:t>Click to edit Master text styles</a:t>
            </a:r>
          </a:p>
          <a:p>
            <a:pPr lvl="1"/>
            <a:r>
              <a:rPr lang="en-US" dirty="0"/>
              <a:t>Second level</a:t>
            </a:r>
          </a:p>
        </p:txBody>
      </p:sp>
      <p:sp>
        <p:nvSpPr>
          <p:cNvPr id="29" name="Text Placeholder 29">
            <a:extLst>
              <a:ext uri="{FF2B5EF4-FFF2-40B4-BE49-F238E27FC236}">
                <a16:creationId xmlns:a16="http://schemas.microsoft.com/office/drawing/2014/main" id="{AF7169C3-97D1-4CBC-ADE3-F71FCEC94367}"/>
              </a:ext>
            </a:extLst>
          </p:cNvPr>
          <p:cNvSpPr>
            <a:spLocks noGrp="1"/>
          </p:cNvSpPr>
          <p:nvPr>
            <p:ph type="body" sz="quarter" idx="27"/>
          </p:nvPr>
        </p:nvSpPr>
        <p:spPr>
          <a:xfrm>
            <a:off x="6867009" y="3332108"/>
            <a:ext cx="3593749" cy="1075874"/>
          </a:xfrm>
        </p:spPr>
        <p:txBody>
          <a:bodyPr/>
          <a:lstStyle>
            <a:lvl1pPr>
              <a:spcAft>
                <a:spcPts val="300"/>
              </a:spcAft>
              <a:defRPr lang="en-US" sz="1400" b="1" kern="1200" dirty="0">
                <a:solidFill>
                  <a:schemeClr val="accent6"/>
                </a:solidFill>
                <a:latin typeface="Arial" panose="020B0604020202020204" pitchFamily="34" charset="0"/>
                <a:ea typeface="+mn-ea"/>
                <a:cs typeface="Arial" panose="020B0604020202020204" pitchFamily="34" charset="0"/>
              </a:defRPr>
            </a:lvl1pPr>
            <a:lvl2pPr>
              <a:defRPr sz="1200"/>
            </a:lvl2pPr>
            <a:lvl3pPr marL="0" indent="0">
              <a:buNone/>
              <a:defRPr sz="1200"/>
            </a:lvl3pPr>
            <a:lvl4pPr marL="0" indent="0">
              <a:buNone/>
              <a:defRPr sz="1200"/>
            </a:lvl4pPr>
            <a:lvl5pPr marL="0" indent="0">
              <a:spcAft>
                <a:spcPts val="600"/>
              </a:spcAft>
              <a:buNone/>
              <a:defRPr sz="1200"/>
            </a:lvl5pPr>
            <a:lvl6pPr marL="0" indent="0">
              <a:lnSpc>
                <a:spcPct val="100000"/>
              </a:lnSpc>
              <a:spcBef>
                <a:spcPts val="0"/>
              </a:spcBef>
              <a:spcAft>
                <a:spcPts val="600"/>
              </a:spcAft>
              <a:buNone/>
              <a:defRPr sz="1200"/>
            </a:lvl6pPr>
            <a:lvl7pPr marL="0" indent="0">
              <a:lnSpc>
                <a:spcPct val="100000"/>
              </a:lnSpc>
              <a:spcBef>
                <a:spcPts val="0"/>
              </a:spcBef>
              <a:spcAft>
                <a:spcPts val="600"/>
              </a:spcAft>
              <a:buNone/>
              <a:defRPr sz="1200"/>
            </a:lvl7pPr>
            <a:lvl8pPr marL="0" indent="0">
              <a:lnSpc>
                <a:spcPct val="100000"/>
              </a:lnSpc>
              <a:spcBef>
                <a:spcPts val="0"/>
              </a:spcBef>
              <a:spcAft>
                <a:spcPts val="600"/>
              </a:spcAft>
              <a:buNone/>
              <a:defRPr sz="1200"/>
            </a:lvl8pPr>
            <a:lvl9pPr marL="0" indent="0">
              <a:lnSpc>
                <a:spcPct val="100000"/>
              </a:lnSpc>
              <a:spcBef>
                <a:spcPts val="0"/>
              </a:spcBef>
              <a:spcAft>
                <a:spcPts val="600"/>
              </a:spcAft>
              <a:buNone/>
              <a:defRPr sz="1200"/>
            </a:lvl9pPr>
          </a:lstStyle>
          <a:p>
            <a:pPr marL="0" lvl="0" indent="0" algn="l" defTabSz="914400" rtl="0" eaLnBrk="1" latinLnBrk="0" hangingPunct="1">
              <a:lnSpc>
                <a:spcPct val="100000"/>
              </a:lnSpc>
              <a:spcBef>
                <a:spcPts val="0"/>
              </a:spcBef>
              <a:spcAft>
                <a:spcPts val="300"/>
              </a:spcAft>
              <a:buFont typeface="Arial" panose="020B0604020202020204" pitchFamily="34" charset="0"/>
              <a:buNone/>
            </a:pPr>
            <a:r>
              <a:rPr lang="en-US" dirty="0"/>
              <a:t>Click to edit Master text styles</a:t>
            </a:r>
          </a:p>
          <a:p>
            <a:pPr lvl="1"/>
            <a:r>
              <a:rPr lang="en-US" dirty="0"/>
              <a:t>Second level</a:t>
            </a:r>
          </a:p>
        </p:txBody>
      </p:sp>
      <p:sp>
        <p:nvSpPr>
          <p:cNvPr id="30" name="Text Placeholder 29">
            <a:extLst>
              <a:ext uri="{FF2B5EF4-FFF2-40B4-BE49-F238E27FC236}">
                <a16:creationId xmlns:a16="http://schemas.microsoft.com/office/drawing/2014/main" id="{EAE85C5B-F1FC-42B4-BE5F-377DB7060DE3}"/>
              </a:ext>
            </a:extLst>
          </p:cNvPr>
          <p:cNvSpPr>
            <a:spLocks noGrp="1"/>
          </p:cNvSpPr>
          <p:nvPr>
            <p:ph type="body" sz="quarter" idx="28"/>
          </p:nvPr>
        </p:nvSpPr>
        <p:spPr>
          <a:xfrm>
            <a:off x="6867009" y="4663184"/>
            <a:ext cx="3593749" cy="1075874"/>
          </a:xfrm>
        </p:spPr>
        <p:txBody>
          <a:bodyPr/>
          <a:lstStyle>
            <a:lvl1pPr>
              <a:spcAft>
                <a:spcPts val="300"/>
              </a:spcAft>
              <a:defRPr lang="en-US" sz="1400" b="1" kern="1200" dirty="0">
                <a:solidFill>
                  <a:schemeClr val="accent6"/>
                </a:solidFill>
                <a:latin typeface="Arial" panose="020B0604020202020204" pitchFamily="34" charset="0"/>
                <a:ea typeface="+mn-ea"/>
                <a:cs typeface="Arial" panose="020B0604020202020204" pitchFamily="34" charset="0"/>
              </a:defRPr>
            </a:lvl1pPr>
            <a:lvl2pPr>
              <a:defRPr sz="1200"/>
            </a:lvl2pPr>
            <a:lvl3pPr marL="0" indent="0">
              <a:buNone/>
              <a:defRPr sz="1200"/>
            </a:lvl3pPr>
            <a:lvl4pPr marL="0" indent="0">
              <a:buNone/>
              <a:defRPr sz="1200"/>
            </a:lvl4pPr>
            <a:lvl5pPr marL="0" indent="0">
              <a:spcAft>
                <a:spcPts val="600"/>
              </a:spcAft>
              <a:buNone/>
              <a:defRPr sz="1200"/>
            </a:lvl5pPr>
            <a:lvl6pPr marL="0" indent="0">
              <a:lnSpc>
                <a:spcPct val="100000"/>
              </a:lnSpc>
              <a:spcBef>
                <a:spcPts val="0"/>
              </a:spcBef>
              <a:spcAft>
                <a:spcPts val="600"/>
              </a:spcAft>
              <a:buNone/>
              <a:defRPr sz="1200"/>
            </a:lvl6pPr>
            <a:lvl7pPr marL="0" indent="0">
              <a:lnSpc>
                <a:spcPct val="100000"/>
              </a:lnSpc>
              <a:spcBef>
                <a:spcPts val="0"/>
              </a:spcBef>
              <a:spcAft>
                <a:spcPts val="600"/>
              </a:spcAft>
              <a:buNone/>
              <a:defRPr sz="1200"/>
            </a:lvl7pPr>
            <a:lvl8pPr marL="0" indent="0">
              <a:lnSpc>
                <a:spcPct val="100000"/>
              </a:lnSpc>
              <a:spcBef>
                <a:spcPts val="0"/>
              </a:spcBef>
              <a:spcAft>
                <a:spcPts val="600"/>
              </a:spcAft>
              <a:buNone/>
              <a:defRPr sz="1200"/>
            </a:lvl8pPr>
            <a:lvl9pPr marL="0" indent="0">
              <a:lnSpc>
                <a:spcPct val="100000"/>
              </a:lnSpc>
              <a:spcBef>
                <a:spcPts val="0"/>
              </a:spcBef>
              <a:spcAft>
                <a:spcPts val="600"/>
              </a:spcAft>
              <a:buNone/>
              <a:defRPr sz="1200"/>
            </a:lvl9pPr>
          </a:lstStyle>
          <a:p>
            <a:pPr marL="0" lvl="0" indent="0" algn="l" defTabSz="914400" rtl="0" eaLnBrk="1" latinLnBrk="0" hangingPunct="1">
              <a:lnSpc>
                <a:spcPct val="100000"/>
              </a:lnSpc>
              <a:spcBef>
                <a:spcPts val="0"/>
              </a:spcBef>
              <a:spcAft>
                <a:spcPts val="300"/>
              </a:spcAft>
              <a:buFont typeface="Arial" panose="020B0604020202020204" pitchFamily="34" charset="0"/>
              <a:buNone/>
            </a:pPr>
            <a:r>
              <a:rPr lang="en-US" dirty="0"/>
              <a:t>Click to edit Master text styles</a:t>
            </a:r>
          </a:p>
          <a:p>
            <a:pPr lvl="1"/>
            <a:r>
              <a:rPr lang="en-US" dirty="0"/>
              <a:t>Second level</a:t>
            </a:r>
          </a:p>
        </p:txBody>
      </p:sp>
    </p:spTree>
    <p:custDataLst>
      <p:tags r:id="rId1"/>
    </p:custDataLst>
    <p:extLst>
      <p:ext uri="{BB962C8B-B14F-4D97-AF65-F5344CB8AC3E}">
        <p14:creationId xmlns:p14="http://schemas.microsoft.com/office/powerpoint/2010/main" val="105511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937DA-E6FF-DBBF-3AEB-85F7014C90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EB0CA8-36DF-3B38-C35D-BE0F7D1416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917ECB-FEEF-D82C-B42A-4C58529232F7}"/>
              </a:ext>
            </a:extLst>
          </p:cNvPr>
          <p:cNvSpPr>
            <a:spLocks noGrp="1"/>
          </p:cNvSpPr>
          <p:nvPr>
            <p:ph type="dt" sz="half" idx="10"/>
          </p:nvPr>
        </p:nvSpPr>
        <p:spPr/>
        <p:txBody>
          <a:bodyPr/>
          <a:lstStyle/>
          <a:p>
            <a:fld id="{D681C563-E74F-B24D-8FCF-F15F144EE728}" type="datetimeFigureOut">
              <a:rPr lang="pt-PT" smtClean="0"/>
              <a:t>24/03/2026</a:t>
            </a:fld>
            <a:endParaRPr lang="pt-PT"/>
          </a:p>
        </p:txBody>
      </p:sp>
      <p:sp>
        <p:nvSpPr>
          <p:cNvPr id="5" name="Footer Placeholder 4">
            <a:extLst>
              <a:ext uri="{FF2B5EF4-FFF2-40B4-BE49-F238E27FC236}">
                <a16:creationId xmlns:a16="http://schemas.microsoft.com/office/drawing/2014/main" id="{CABF1884-3801-77AE-7908-7D28F0D53E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036138-CF28-55E3-A303-38DB35D291FD}"/>
              </a:ext>
            </a:extLst>
          </p:cNvPr>
          <p:cNvSpPr>
            <a:spLocks noGrp="1"/>
          </p:cNvSpPr>
          <p:nvPr>
            <p:ph type="sldNum" sz="quarter" idx="12"/>
          </p:nvPr>
        </p:nvSpPr>
        <p:spPr/>
        <p:txBody>
          <a:bodyPr/>
          <a:lstStyle/>
          <a:p>
            <a:fld id="{6F860AF9-5A4F-E34E-B717-FE026A413C2A}" type="slidenum">
              <a:rPr lang="pt-PT" smtClean="0"/>
              <a:t>‹#›</a:t>
            </a:fld>
            <a:endParaRPr lang="pt-PT"/>
          </a:p>
        </p:txBody>
      </p:sp>
    </p:spTree>
    <p:extLst>
      <p:ext uri="{BB962C8B-B14F-4D97-AF65-F5344CB8AC3E}">
        <p14:creationId xmlns:p14="http://schemas.microsoft.com/office/powerpoint/2010/main" val="4055882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C6D336BE-2A6C-D39A-6B58-9847B7F3E80C}"/>
              </a:ext>
            </a:extLst>
          </p:cNvPr>
          <p:cNvSpPr>
            <a:spLocks/>
          </p:cNvSpPr>
          <p:nvPr/>
        </p:nvSpPr>
        <p:spPr bwMode="auto">
          <a:xfrm>
            <a:off x="-42333" y="4321175"/>
            <a:ext cx="1860551"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1800"/>
          </a:p>
        </p:txBody>
      </p:sp>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pt-PT"/>
              <a:t>Clique para editar o estilo de título do Modelo Global</a:t>
            </a:r>
            <a:endParaRPr lang="en-US" dirty="0"/>
          </a:p>
        </p:txBody>
      </p:sp>
      <p:sp>
        <p:nvSpPr>
          <p:cNvPr id="3" name="Subtitle 2"/>
          <p:cNvSpPr>
            <a:spLocks noGrp="1"/>
          </p:cNvSpPr>
          <p:nvPr>
            <p:ph type="subTitle" idx="1"/>
          </p:nvPr>
        </p:nvSpPr>
        <p:spPr>
          <a:xfrm>
            <a:off x="2589889" y="4777381"/>
            <a:ext cx="880060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de subtítulo do Modelo Global</a:t>
            </a:r>
            <a:endParaRPr lang="en-US" dirty="0"/>
          </a:p>
        </p:txBody>
      </p:sp>
      <p:sp>
        <p:nvSpPr>
          <p:cNvPr id="5" name="Date Placeholder 3">
            <a:extLst>
              <a:ext uri="{FF2B5EF4-FFF2-40B4-BE49-F238E27FC236}">
                <a16:creationId xmlns:a16="http://schemas.microsoft.com/office/drawing/2014/main" id="{C974F508-21AA-EAB0-BA0D-DCC1501820E5}"/>
              </a:ext>
            </a:extLst>
          </p:cNvPr>
          <p:cNvSpPr>
            <a:spLocks noGrp="1"/>
          </p:cNvSpPr>
          <p:nvPr>
            <p:ph type="dt" sz="half" idx="10"/>
          </p:nvPr>
        </p:nvSpPr>
        <p:spPr/>
        <p:txBody>
          <a:bodyPr/>
          <a:lstStyle>
            <a:lvl1pPr>
              <a:defRPr/>
            </a:lvl1pPr>
          </a:lstStyle>
          <a:p>
            <a:pPr>
              <a:defRPr/>
            </a:pPr>
            <a:fld id="{F28B0130-8F01-4798-824F-3171297993F7}" type="datetimeFigureOut">
              <a:rPr lang="pt-PT"/>
              <a:pPr>
                <a:defRPr/>
              </a:pPr>
              <a:t>24/03/2026</a:t>
            </a:fld>
            <a:endParaRPr lang="pt-PT"/>
          </a:p>
        </p:txBody>
      </p:sp>
      <p:sp>
        <p:nvSpPr>
          <p:cNvPr id="6" name="Footer Placeholder 4">
            <a:extLst>
              <a:ext uri="{FF2B5EF4-FFF2-40B4-BE49-F238E27FC236}">
                <a16:creationId xmlns:a16="http://schemas.microsoft.com/office/drawing/2014/main" id="{AA1EC7C6-F6FB-BD94-FBB3-BD20AB0EED49}"/>
              </a:ext>
            </a:extLst>
          </p:cNvPr>
          <p:cNvSpPr>
            <a:spLocks noGrp="1"/>
          </p:cNvSpPr>
          <p:nvPr>
            <p:ph type="ftr" sz="quarter" idx="11"/>
          </p:nvPr>
        </p:nvSpPr>
        <p:spPr/>
        <p:txBody>
          <a:bodyPr/>
          <a:lstStyle>
            <a:lvl1pPr>
              <a:defRPr/>
            </a:lvl1pPr>
          </a:lstStyle>
          <a:p>
            <a:pPr>
              <a:defRPr/>
            </a:pPr>
            <a:endParaRPr lang="pt-PT"/>
          </a:p>
        </p:txBody>
      </p:sp>
      <p:sp>
        <p:nvSpPr>
          <p:cNvPr id="7" name="Slide Number Placeholder 5">
            <a:extLst>
              <a:ext uri="{FF2B5EF4-FFF2-40B4-BE49-F238E27FC236}">
                <a16:creationId xmlns:a16="http://schemas.microsoft.com/office/drawing/2014/main" id="{19F72720-D668-A5CB-5502-CFF9FFD910DA}"/>
              </a:ext>
            </a:extLst>
          </p:cNvPr>
          <p:cNvSpPr>
            <a:spLocks noGrp="1"/>
          </p:cNvSpPr>
          <p:nvPr>
            <p:ph type="sldNum" sz="quarter" idx="12"/>
          </p:nvPr>
        </p:nvSpPr>
        <p:spPr>
          <a:xfrm>
            <a:off x="565151" y="4529139"/>
            <a:ext cx="778933" cy="365125"/>
          </a:xfrm>
        </p:spPr>
        <p:txBody>
          <a:bodyPr/>
          <a:lstStyle>
            <a:lvl1pPr>
              <a:defRPr/>
            </a:lvl1pPr>
          </a:lstStyle>
          <a:p>
            <a:pPr>
              <a:defRPr/>
            </a:pPr>
            <a:fld id="{5E6FD54E-E9FF-4794-9C46-94ABBFCB2642}" type="slidenum">
              <a:rPr lang="pt-PT" altLang="pt-PT"/>
              <a:pPr>
                <a:defRPr/>
              </a:pPr>
              <a:t>‹#›</a:t>
            </a:fld>
            <a:endParaRPr lang="pt-PT" altLang="pt-PT"/>
          </a:p>
        </p:txBody>
      </p:sp>
    </p:spTree>
    <p:extLst>
      <p:ext uri="{BB962C8B-B14F-4D97-AF65-F5344CB8AC3E}">
        <p14:creationId xmlns:p14="http://schemas.microsoft.com/office/powerpoint/2010/main" val="3754519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8CFD29D8-E515-9351-F6E7-7D9DE348438C}"/>
              </a:ext>
            </a:extLst>
          </p:cNvPr>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sz="1800"/>
          </a:p>
        </p:txBody>
      </p:sp>
      <p:sp>
        <p:nvSpPr>
          <p:cNvPr id="2" name="Title 1"/>
          <p:cNvSpPr>
            <a:spLocks noGrp="1"/>
          </p:cNvSpPr>
          <p:nvPr>
            <p:ph type="title"/>
          </p:nvPr>
        </p:nvSpPr>
        <p:spPr>
          <a:xfrm>
            <a:off x="2593602" y="624110"/>
            <a:ext cx="8785599" cy="1280890"/>
          </a:xfrm>
        </p:spPr>
        <p:txBody>
          <a:bodyPr/>
          <a:lstStyle/>
          <a:p>
            <a:r>
              <a:t>Click to edit the title style of the Global Model</a:t>
            </a:r>
          </a:p>
        </p:txBody>
      </p:sp>
      <p:sp>
        <p:nvSpPr>
          <p:cNvPr id="3" name="Content Placeholder 2"/>
          <p:cNvSpPr>
            <a:spLocks noGrp="1"/>
          </p:cNvSpPr>
          <p:nvPr>
            <p:ph idx="1"/>
          </p:nvPr>
        </p:nvSpPr>
        <p:spPr>
          <a:xfrm>
            <a:off x="2589888" y="2133600"/>
            <a:ext cx="8789313" cy="3777622"/>
          </a:xfrm>
        </p:spPr>
        <p:txBody>
          <a:bodyPr/>
          <a:lstStyle/>
          <a:p>
            <a:pPr lvl="0"/>
            <a:r>
              <a:t>Click to edit the styles of the Global Model text</a:t>
            </a:r>
          </a:p>
          <a:p>
            <a:pPr lvl="1"/>
            <a:r>
              <a:t>Second level</a:t>
            </a:r>
          </a:p>
          <a:p>
            <a:pPr lvl="2"/>
            <a:r>
              <a:t>Third level</a:t>
            </a:r>
          </a:p>
          <a:p>
            <a:pPr lvl="3"/>
            <a:r>
              <a:t>Fourth level</a:t>
            </a:r>
          </a:p>
          <a:p>
            <a:pPr lvl="4"/>
            <a:r>
              <a:t>Fifth level</a:t>
            </a:r>
          </a:p>
        </p:txBody>
      </p:sp>
      <p:sp>
        <p:nvSpPr>
          <p:cNvPr id="5" name="Date Placeholder 3">
            <a:extLst>
              <a:ext uri="{FF2B5EF4-FFF2-40B4-BE49-F238E27FC236}">
                <a16:creationId xmlns:a16="http://schemas.microsoft.com/office/drawing/2014/main" id="{699CD583-AD25-CB82-C732-8A762DBEE459}"/>
              </a:ext>
            </a:extLst>
          </p:cNvPr>
          <p:cNvSpPr>
            <a:spLocks noGrp="1"/>
          </p:cNvSpPr>
          <p:nvPr>
            <p:ph type="dt" sz="half" idx="10"/>
          </p:nvPr>
        </p:nvSpPr>
        <p:spPr/>
        <p:txBody>
          <a:bodyPr/>
          <a:lstStyle/>
          <a:p>
            <a:fld id="{CEC37053-0CAA-45B9-93AA-4D48B41FF3E8}" type="datetimeFigureOut">
              <a:rPr lang="pt-PT"/>
              <a:t>24/03/2026</a:t>
            </a:fld>
            <a:endParaRPr lang="pt-PT"/>
          </a:p>
        </p:txBody>
      </p:sp>
      <p:sp>
        <p:nvSpPr>
          <p:cNvPr id="6" name="Footer Placeholder 4">
            <a:extLst>
              <a:ext uri="{FF2B5EF4-FFF2-40B4-BE49-F238E27FC236}">
                <a16:creationId xmlns:a16="http://schemas.microsoft.com/office/drawing/2014/main" id="{E001AA56-4E9A-6002-2AD4-E3B305351F5E}"/>
              </a:ext>
            </a:extLst>
          </p:cNvPr>
          <p:cNvSpPr>
            <a:spLocks noGrp="1"/>
          </p:cNvSpPr>
          <p:nvPr>
            <p:ph type="ftr" sz="quarter" idx="11"/>
          </p:nvPr>
        </p:nvSpPr>
        <p:spPr/>
        <p:txBody>
          <a:bodyPr/>
          <a:lstStyle/>
          <a:p>
            <a:endParaRPr/>
          </a:p>
        </p:txBody>
      </p:sp>
      <p:sp>
        <p:nvSpPr>
          <p:cNvPr id="7" name="Slide Number Placeholder 5">
            <a:extLst>
              <a:ext uri="{FF2B5EF4-FFF2-40B4-BE49-F238E27FC236}">
                <a16:creationId xmlns:a16="http://schemas.microsoft.com/office/drawing/2014/main" id="{CBD6A667-AFC1-F532-1392-DB39A6D7C3AA}"/>
              </a:ext>
            </a:extLst>
          </p:cNvPr>
          <p:cNvSpPr>
            <a:spLocks noGrp="1"/>
          </p:cNvSpPr>
          <p:nvPr>
            <p:ph type="sldNum" sz="quarter" idx="12"/>
          </p:nvPr>
        </p:nvSpPr>
        <p:spPr/>
        <p:txBody>
          <a:bodyPr/>
          <a:lstStyle/>
          <a:p>
            <a:fld id="{24A4DB1E-C412-4B12-AD9F-1F4A1F7C538B}" type="slidenum">
              <a:rPr lang="pt-PT" altLang="pt-PT"/>
              <a:t>‹#›</a:t>
            </a:fld>
            <a:endParaRPr lang="pt-PT" altLang="pt-PT"/>
          </a:p>
        </p:txBody>
      </p:sp>
    </p:spTree>
    <p:extLst>
      <p:ext uri="{BB962C8B-B14F-4D97-AF65-F5344CB8AC3E}">
        <p14:creationId xmlns:p14="http://schemas.microsoft.com/office/powerpoint/2010/main" val="3628203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10FFD266-86C8-3D70-9A67-630B469E7B08}"/>
              </a:ext>
            </a:extLst>
          </p:cNvPr>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1800"/>
          </a:p>
        </p:txBody>
      </p:sp>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589888" y="3581400"/>
            <a:ext cx="8789313"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5" name="Date Placeholder 3">
            <a:extLst>
              <a:ext uri="{FF2B5EF4-FFF2-40B4-BE49-F238E27FC236}">
                <a16:creationId xmlns:a16="http://schemas.microsoft.com/office/drawing/2014/main" id="{96CEF74A-BB63-4984-4206-98310118F9B7}"/>
              </a:ext>
            </a:extLst>
          </p:cNvPr>
          <p:cNvSpPr>
            <a:spLocks noGrp="1"/>
          </p:cNvSpPr>
          <p:nvPr>
            <p:ph type="dt" sz="half" idx="10"/>
          </p:nvPr>
        </p:nvSpPr>
        <p:spPr/>
        <p:txBody>
          <a:bodyPr/>
          <a:lstStyle>
            <a:lvl1pPr>
              <a:defRPr/>
            </a:lvl1pPr>
          </a:lstStyle>
          <a:p>
            <a:pPr>
              <a:defRPr/>
            </a:pPr>
            <a:fld id="{0B301262-41FE-42AA-8660-5D4D8325AC9B}" type="datetimeFigureOut">
              <a:rPr lang="pt-PT"/>
              <a:pPr>
                <a:defRPr/>
              </a:pPr>
              <a:t>24/03/2026</a:t>
            </a:fld>
            <a:endParaRPr lang="pt-PT"/>
          </a:p>
        </p:txBody>
      </p:sp>
      <p:sp>
        <p:nvSpPr>
          <p:cNvPr id="6" name="Footer Placeholder 4">
            <a:extLst>
              <a:ext uri="{FF2B5EF4-FFF2-40B4-BE49-F238E27FC236}">
                <a16:creationId xmlns:a16="http://schemas.microsoft.com/office/drawing/2014/main" id="{44A369DD-2221-3E53-D183-DC294FAEBE6F}"/>
              </a:ext>
            </a:extLst>
          </p:cNvPr>
          <p:cNvSpPr>
            <a:spLocks noGrp="1"/>
          </p:cNvSpPr>
          <p:nvPr>
            <p:ph type="ftr" sz="quarter" idx="11"/>
          </p:nvPr>
        </p:nvSpPr>
        <p:spPr/>
        <p:txBody>
          <a:bodyPr/>
          <a:lstStyle>
            <a:lvl1pPr>
              <a:defRPr/>
            </a:lvl1pPr>
          </a:lstStyle>
          <a:p>
            <a:pPr>
              <a:defRPr/>
            </a:pPr>
            <a:endParaRPr lang="pt-PT"/>
          </a:p>
        </p:txBody>
      </p:sp>
      <p:sp>
        <p:nvSpPr>
          <p:cNvPr id="7" name="Slide Number Placeholder 5">
            <a:extLst>
              <a:ext uri="{FF2B5EF4-FFF2-40B4-BE49-F238E27FC236}">
                <a16:creationId xmlns:a16="http://schemas.microsoft.com/office/drawing/2014/main" id="{6F94155F-E0A4-6781-899B-69D489A63CA4}"/>
              </a:ext>
            </a:extLst>
          </p:cNvPr>
          <p:cNvSpPr>
            <a:spLocks noGrp="1"/>
          </p:cNvSpPr>
          <p:nvPr>
            <p:ph type="sldNum" sz="quarter" idx="12"/>
          </p:nvPr>
        </p:nvSpPr>
        <p:spPr>
          <a:xfrm>
            <a:off x="681567" y="3244851"/>
            <a:ext cx="781051" cy="365125"/>
          </a:xfrm>
        </p:spPr>
        <p:txBody>
          <a:bodyPr/>
          <a:lstStyle>
            <a:lvl1pPr>
              <a:defRPr/>
            </a:lvl1pPr>
          </a:lstStyle>
          <a:p>
            <a:pPr>
              <a:defRPr/>
            </a:pPr>
            <a:fld id="{62A5A18E-BC60-4499-9BDC-32671522FD58}" type="slidenum">
              <a:rPr lang="pt-PT" altLang="pt-PT"/>
              <a:pPr>
                <a:defRPr/>
              </a:pPr>
              <a:t>‹#›</a:t>
            </a:fld>
            <a:endParaRPr lang="pt-PT" altLang="pt-PT"/>
          </a:p>
        </p:txBody>
      </p:sp>
    </p:spTree>
    <p:extLst>
      <p:ext uri="{BB962C8B-B14F-4D97-AF65-F5344CB8AC3E}">
        <p14:creationId xmlns:p14="http://schemas.microsoft.com/office/powerpoint/2010/main" val="3494382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28DFD723-E9E6-1826-43C6-E63E26FB36E4}"/>
              </a:ext>
            </a:extLst>
          </p:cNvPr>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1800"/>
          </a:p>
        </p:txBody>
      </p:sp>
      <p:sp>
        <p:nvSpPr>
          <p:cNvPr id="8" name="Title 7"/>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a:extLst>
              <a:ext uri="{FF2B5EF4-FFF2-40B4-BE49-F238E27FC236}">
                <a16:creationId xmlns:a16="http://schemas.microsoft.com/office/drawing/2014/main" id="{2EC5068D-F00B-C470-5FA6-7BF7AAEDBDC7}"/>
              </a:ext>
            </a:extLst>
          </p:cNvPr>
          <p:cNvSpPr>
            <a:spLocks noGrp="1"/>
          </p:cNvSpPr>
          <p:nvPr>
            <p:ph type="dt" sz="half" idx="10"/>
          </p:nvPr>
        </p:nvSpPr>
        <p:spPr/>
        <p:txBody>
          <a:bodyPr/>
          <a:lstStyle>
            <a:lvl1pPr>
              <a:defRPr/>
            </a:lvl1pPr>
          </a:lstStyle>
          <a:p>
            <a:pPr>
              <a:defRPr/>
            </a:pPr>
            <a:fld id="{3541AC4C-C1A3-4B7B-956C-1B256376A53B}" type="datetimeFigureOut">
              <a:rPr lang="pt-PT"/>
              <a:pPr>
                <a:defRPr/>
              </a:pPr>
              <a:t>24/03/2026</a:t>
            </a:fld>
            <a:endParaRPr lang="pt-PT"/>
          </a:p>
        </p:txBody>
      </p:sp>
      <p:sp>
        <p:nvSpPr>
          <p:cNvPr id="6" name="Footer Placeholder 5">
            <a:extLst>
              <a:ext uri="{FF2B5EF4-FFF2-40B4-BE49-F238E27FC236}">
                <a16:creationId xmlns:a16="http://schemas.microsoft.com/office/drawing/2014/main" id="{91A9DFAF-0564-CC30-C1F0-0D19AC276E68}"/>
              </a:ext>
            </a:extLst>
          </p:cNvPr>
          <p:cNvSpPr>
            <a:spLocks noGrp="1"/>
          </p:cNvSpPr>
          <p:nvPr>
            <p:ph type="ftr" sz="quarter" idx="11"/>
          </p:nvPr>
        </p:nvSpPr>
        <p:spPr/>
        <p:txBody>
          <a:bodyPr/>
          <a:lstStyle>
            <a:lvl1pPr>
              <a:defRPr/>
            </a:lvl1pPr>
          </a:lstStyle>
          <a:p>
            <a:pPr>
              <a:defRPr/>
            </a:pPr>
            <a:endParaRPr lang="pt-PT"/>
          </a:p>
        </p:txBody>
      </p:sp>
      <p:sp>
        <p:nvSpPr>
          <p:cNvPr id="7" name="Slide Number Placeholder 5">
            <a:extLst>
              <a:ext uri="{FF2B5EF4-FFF2-40B4-BE49-F238E27FC236}">
                <a16:creationId xmlns:a16="http://schemas.microsoft.com/office/drawing/2014/main" id="{1D19FB02-57BD-59A8-ED9E-0B0DF454E471}"/>
              </a:ext>
            </a:extLst>
          </p:cNvPr>
          <p:cNvSpPr>
            <a:spLocks noGrp="1"/>
          </p:cNvSpPr>
          <p:nvPr>
            <p:ph type="sldNum" sz="quarter" idx="12"/>
          </p:nvPr>
        </p:nvSpPr>
        <p:spPr/>
        <p:txBody>
          <a:bodyPr/>
          <a:lstStyle>
            <a:lvl1pPr>
              <a:defRPr/>
            </a:lvl1pPr>
          </a:lstStyle>
          <a:p>
            <a:pPr>
              <a:defRPr/>
            </a:pPr>
            <a:fld id="{312E56CE-B96B-4F17-ADCB-3E05EEF37738}" type="slidenum">
              <a:rPr lang="pt-PT" altLang="pt-PT"/>
              <a:pPr>
                <a:defRPr/>
              </a:pPr>
              <a:t>‹#›</a:t>
            </a:fld>
            <a:endParaRPr lang="pt-PT" altLang="pt-PT"/>
          </a:p>
        </p:txBody>
      </p:sp>
    </p:spTree>
    <p:extLst>
      <p:ext uri="{BB962C8B-B14F-4D97-AF65-F5344CB8AC3E}">
        <p14:creationId xmlns:p14="http://schemas.microsoft.com/office/powerpoint/2010/main" val="237133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SE_Cap/Separad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8A6F20-DCB0-BF57-CC38-DB9DF5FF2637}"/>
              </a:ext>
            </a:extLst>
          </p:cNvPr>
          <p:cNvSpPr>
            <a:spLocks noGrp="1"/>
          </p:cNvSpPr>
          <p:nvPr>
            <p:ph type="title"/>
          </p:nvPr>
        </p:nvSpPr>
        <p:spPr>
          <a:xfrm>
            <a:off x="656304" y="1153926"/>
            <a:ext cx="5641258" cy="2852737"/>
          </a:xfrm>
        </p:spPr>
        <p:txBody>
          <a:bodyPr anchor="b">
            <a:normAutofit/>
          </a:bodyPr>
          <a:lstStyle>
            <a:lvl1pPr>
              <a:defRPr sz="4800" b="0" i="0">
                <a:solidFill>
                  <a:schemeClr val="tx2"/>
                </a:solidFill>
                <a:latin typeface="Calibri Light" panose="020F0302020204030204" pitchFamily="34" charset="0"/>
                <a:cs typeface="Calibri Light" panose="020F0302020204030204" pitchFamily="34" charset="0"/>
              </a:defRPr>
            </a:lvl1pPr>
          </a:lstStyle>
          <a:p>
            <a:r>
              <a:t>Click to edit the title style of the Global Model</a:t>
            </a:r>
          </a:p>
        </p:txBody>
      </p:sp>
      <p:sp>
        <p:nvSpPr>
          <p:cNvPr id="3" name="Marcador de Posição do Texto 2">
            <a:extLst>
              <a:ext uri="{FF2B5EF4-FFF2-40B4-BE49-F238E27FC236}">
                <a16:creationId xmlns:a16="http://schemas.microsoft.com/office/drawing/2014/main" id="{283A7C4C-DBEC-2779-ED29-F3804FAD46F4}"/>
              </a:ext>
            </a:extLst>
          </p:cNvPr>
          <p:cNvSpPr>
            <a:spLocks noGrp="1"/>
          </p:cNvSpPr>
          <p:nvPr>
            <p:ph type="body" idx="1"/>
          </p:nvPr>
        </p:nvSpPr>
        <p:spPr>
          <a:xfrm>
            <a:off x="656304" y="4033652"/>
            <a:ext cx="4881716" cy="708678"/>
          </a:xfrm>
        </p:spPr>
        <p:txBody>
          <a:bodyPr>
            <a:normAutofit/>
          </a:bodyPr>
          <a:lstStyle>
            <a:lvl1pPr marL="0" indent="0">
              <a:buNone/>
              <a:defRPr sz="20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the styles of the Global Model text</a:t>
            </a:r>
          </a:p>
        </p:txBody>
      </p:sp>
      <p:sp>
        <p:nvSpPr>
          <p:cNvPr id="8" name="Marcador de Posição do Texto 7">
            <a:extLst>
              <a:ext uri="{FF2B5EF4-FFF2-40B4-BE49-F238E27FC236}">
                <a16:creationId xmlns:a16="http://schemas.microsoft.com/office/drawing/2014/main" id="{ED90932D-FCBF-1F87-C3ED-599FC1E00B65}"/>
              </a:ext>
            </a:extLst>
          </p:cNvPr>
          <p:cNvSpPr>
            <a:spLocks noGrp="1"/>
          </p:cNvSpPr>
          <p:nvPr>
            <p:ph type="body" sz="quarter" idx="10" hasCustomPrompt="1"/>
          </p:nvPr>
        </p:nvSpPr>
        <p:spPr>
          <a:xfrm>
            <a:off x="7852802" y="2635250"/>
            <a:ext cx="4787433" cy="3721100"/>
          </a:xfrm>
        </p:spPr>
        <p:txBody>
          <a:bodyPr>
            <a:noAutofit/>
          </a:bodyPr>
          <a:lstStyle>
            <a:lvl1pPr marL="0" indent="0">
              <a:buNone/>
              <a:defRPr sz="25000" b="1">
                <a:solidFill>
                  <a:srgbClr val="2BE37F"/>
                </a:solidFill>
              </a:defRPr>
            </a:lvl1pPr>
          </a:lstStyle>
          <a:p>
            <a:pPr lvl="0"/>
            <a:r>
              <a:t>01</a:t>
            </a:r>
          </a:p>
        </p:txBody>
      </p:sp>
    </p:spTree>
    <p:extLst>
      <p:ext uri="{BB962C8B-B14F-4D97-AF65-F5344CB8AC3E}">
        <p14:creationId xmlns:p14="http://schemas.microsoft.com/office/powerpoint/2010/main" val="1628129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02BA8AD4-66C3-286F-354A-714D7103F371}"/>
              </a:ext>
            </a:extLst>
          </p:cNvPr>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1800"/>
          </a:p>
        </p:txBody>
      </p:sp>
      <p:sp>
        <p:nvSpPr>
          <p:cNvPr id="10" name="Title 9"/>
          <p:cNvSpPr>
            <a:spLocks noGrp="1"/>
          </p:cNvSpPr>
          <p:nvPr>
            <p:ph type="title"/>
          </p:nvPr>
        </p:nvSpPr>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a:extLst>
              <a:ext uri="{FF2B5EF4-FFF2-40B4-BE49-F238E27FC236}">
                <a16:creationId xmlns:a16="http://schemas.microsoft.com/office/drawing/2014/main" id="{95D51968-92D5-9DEB-FA7D-DB4C0970A98E}"/>
              </a:ext>
            </a:extLst>
          </p:cNvPr>
          <p:cNvSpPr>
            <a:spLocks noGrp="1"/>
          </p:cNvSpPr>
          <p:nvPr>
            <p:ph type="dt" sz="half" idx="10"/>
          </p:nvPr>
        </p:nvSpPr>
        <p:spPr/>
        <p:txBody>
          <a:bodyPr/>
          <a:lstStyle>
            <a:lvl1pPr>
              <a:defRPr/>
            </a:lvl1pPr>
          </a:lstStyle>
          <a:p>
            <a:pPr>
              <a:defRPr/>
            </a:pPr>
            <a:fld id="{A87BC986-4E04-4452-B738-3D4FDB0B3BEF}" type="datetimeFigureOut">
              <a:rPr lang="pt-PT"/>
              <a:pPr>
                <a:defRPr/>
              </a:pPr>
              <a:t>24/03/2026</a:t>
            </a:fld>
            <a:endParaRPr lang="pt-PT"/>
          </a:p>
        </p:txBody>
      </p:sp>
      <p:sp>
        <p:nvSpPr>
          <p:cNvPr id="8" name="Footer Placeholder 7">
            <a:extLst>
              <a:ext uri="{FF2B5EF4-FFF2-40B4-BE49-F238E27FC236}">
                <a16:creationId xmlns:a16="http://schemas.microsoft.com/office/drawing/2014/main" id="{61B9C4E0-1134-1463-7D79-79A12653432E}"/>
              </a:ext>
            </a:extLst>
          </p:cNvPr>
          <p:cNvSpPr>
            <a:spLocks noGrp="1"/>
          </p:cNvSpPr>
          <p:nvPr>
            <p:ph type="ftr" sz="quarter" idx="11"/>
          </p:nvPr>
        </p:nvSpPr>
        <p:spPr/>
        <p:txBody>
          <a:bodyPr/>
          <a:lstStyle>
            <a:lvl1pPr>
              <a:defRPr/>
            </a:lvl1pPr>
          </a:lstStyle>
          <a:p>
            <a:pPr>
              <a:defRPr/>
            </a:pPr>
            <a:endParaRPr lang="pt-PT"/>
          </a:p>
        </p:txBody>
      </p:sp>
      <p:sp>
        <p:nvSpPr>
          <p:cNvPr id="9" name="Slide Number Placeholder 5">
            <a:extLst>
              <a:ext uri="{FF2B5EF4-FFF2-40B4-BE49-F238E27FC236}">
                <a16:creationId xmlns:a16="http://schemas.microsoft.com/office/drawing/2014/main" id="{022B5265-C527-8EDA-9F2F-B70CB130CC25}"/>
              </a:ext>
            </a:extLst>
          </p:cNvPr>
          <p:cNvSpPr>
            <a:spLocks noGrp="1"/>
          </p:cNvSpPr>
          <p:nvPr>
            <p:ph type="sldNum" sz="quarter" idx="12"/>
          </p:nvPr>
        </p:nvSpPr>
        <p:spPr/>
        <p:txBody>
          <a:bodyPr/>
          <a:lstStyle>
            <a:lvl1pPr>
              <a:defRPr/>
            </a:lvl1pPr>
          </a:lstStyle>
          <a:p>
            <a:pPr>
              <a:defRPr/>
            </a:pPr>
            <a:fld id="{82325C83-8DA3-468D-B132-2BABC60B0FA2}" type="slidenum">
              <a:rPr lang="pt-PT" altLang="pt-PT"/>
              <a:pPr>
                <a:defRPr/>
              </a:pPr>
              <a:t>‹#›</a:t>
            </a:fld>
            <a:endParaRPr lang="pt-PT" altLang="pt-PT"/>
          </a:p>
        </p:txBody>
      </p:sp>
    </p:spTree>
    <p:extLst>
      <p:ext uri="{BB962C8B-B14F-4D97-AF65-F5344CB8AC3E}">
        <p14:creationId xmlns:p14="http://schemas.microsoft.com/office/powerpoint/2010/main" val="1831807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C05057B0-D741-447D-F56D-AA5D3602EA42}"/>
              </a:ext>
            </a:extLst>
          </p:cNvPr>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1800"/>
          </a:p>
        </p:txBody>
      </p:sp>
      <p:sp>
        <p:nvSpPr>
          <p:cNvPr id="2" name="Title 1"/>
          <p:cNvSpPr>
            <a:spLocks noGrp="1"/>
          </p:cNvSpPr>
          <p:nvPr>
            <p:ph type="title"/>
          </p:nvPr>
        </p:nvSpPr>
        <p:spPr>
          <a:xfrm>
            <a:off x="2593600" y="624110"/>
            <a:ext cx="8785600" cy="1280890"/>
          </a:xfrm>
        </p:spPr>
        <p:txBody>
          <a:bodyPr/>
          <a:lstStyle/>
          <a:p>
            <a:r>
              <a:rPr lang="pt-PT"/>
              <a:t>Clique para editar o estilo de título do Modelo Global</a:t>
            </a:r>
            <a:endParaRPr lang="en-US" dirty="0"/>
          </a:p>
        </p:txBody>
      </p:sp>
      <p:sp>
        <p:nvSpPr>
          <p:cNvPr id="4" name="Date Placeholder 2">
            <a:extLst>
              <a:ext uri="{FF2B5EF4-FFF2-40B4-BE49-F238E27FC236}">
                <a16:creationId xmlns:a16="http://schemas.microsoft.com/office/drawing/2014/main" id="{8F7EDEF7-CEC1-E7AF-58D2-C539A53D687B}"/>
              </a:ext>
            </a:extLst>
          </p:cNvPr>
          <p:cNvSpPr>
            <a:spLocks noGrp="1"/>
          </p:cNvSpPr>
          <p:nvPr>
            <p:ph type="dt" sz="half" idx="10"/>
          </p:nvPr>
        </p:nvSpPr>
        <p:spPr/>
        <p:txBody>
          <a:bodyPr/>
          <a:lstStyle>
            <a:lvl1pPr>
              <a:defRPr/>
            </a:lvl1pPr>
          </a:lstStyle>
          <a:p>
            <a:pPr>
              <a:defRPr/>
            </a:pPr>
            <a:fld id="{70CDCDFD-154C-441E-87B8-41B348FED83A}" type="datetimeFigureOut">
              <a:rPr lang="pt-PT"/>
              <a:pPr>
                <a:defRPr/>
              </a:pPr>
              <a:t>24/03/2026</a:t>
            </a:fld>
            <a:endParaRPr lang="pt-PT"/>
          </a:p>
        </p:txBody>
      </p:sp>
      <p:sp>
        <p:nvSpPr>
          <p:cNvPr id="5" name="Footer Placeholder 3">
            <a:extLst>
              <a:ext uri="{FF2B5EF4-FFF2-40B4-BE49-F238E27FC236}">
                <a16:creationId xmlns:a16="http://schemas.microsoft.com/office/drawing/2014/main" id="{D3F023A3-6FFE-8DDB-A3BD-CC457978CED6}"/>
              </a:ext>
            </a:extLst>
          </p:cNvPr>
          <p:cNvSpPr>
            <a:spLocks noGrp="1"/>
          </p:cNvSpPr>
          <p:nvPr>
            <p:ph type="ftr" sz="quarter" idx="11"/>
          </p:nvPr>
        </p:nvSpPr>
        <p:spPr/>
        <p:txBody>
          <a:bodyPr/>
          <a:lstStyle>
            <a:lvl1pPr>
              <a:defRPr/>
            </a:lvl1pPr>
          </a:lstStyle>
          <a:p>
            <a:pPr>
              <a:defRPr/>
            </a:pPr>
            <a:endParaRPr lang="pt-PT"/>
          </a:p>
        </p:txBody>
      </p:sp>
      <p:sp>
        <p:nvSpPr>
          <p:cNvPr id="6" name="Slide Number Placeholder 4">
            <a:extLst>
              <a:ext uri="{FF2B5EF4-FFF2-40B4-BE49-F238E27FC236}">
                <a16:creationId xmlns:a16="http://schemas.microsoft.com/office/drawing/2014/main" id="{30FCDE97-45CD-1F9C-D513-23D9017A6111}"/>
              </a:ext>
            </a:extLst>
          </p:cNvPr>
          <p:cNvSpPr>
            <a:spLocks noGrp="1"/>
          </p:cNvSpPr>
          <p:nvPr>
            <p:ph type="sldNum" sz="quarter" idx="12"/>
          </p:nvPr>
        </p:nvSpPr>
        <p:spPr/>
        <p:txBody>
          <a:bodyPr/>
          <a:lstStyle>
            <a:lvl1pPr>
              <a:defRPr/>
            </a:lvl1pPr>
          </a:lstStyle>
          <a:p>
            <a:pPr>
              <a:defRPr/>
            </a:pPr>
            <a:fld id="{F773F24B-A439-4731-9743-4FB3EF9EA61B}" type="slidenum">
              <a:rPr lang="pt-PT" altLang="pt-PT"/>
              <a:pPr>
                <a:defRPr/>
              </a:pPr>
              <a:t>‹#›</a:t>
            </a:fld>
            <a:endParaRPr lang="pt-PT" altLang="pt-PT"/>
          </a:p>
        </p:txBody>
      </p:sp>
    </p:spTree>
    <p:extLst>
      <p:ext uri="{BB962C8B-B14F-4D97-AF65-F5344CB8AC3E}">
        <p14:creationId xmlns:p14="http://schemas.microsoft.com/office/powerpoint/2010/main" val="933368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8E8A50F3-AC31-EBD7-246B-DD0AE3735E20}"/>
              </a:ext>
            </a:extLst>
          </p:cNvPr>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1800"/>
          </a:p>
        </p:txBody>
      </p:sp>
      <p:sp>
        <p:nvSpPr>
          <p:cNvPr id="3" name="Date Placeholder 1">
            <a:extLst>
              <a:ext uri="{FF2B5EF4-FFF2-40B4-BE49-F238E27FC236}">
                <a16:creationId xmlns:a16="http://schemas.microsoft.com/office/drawing/2014/main" id="{9B2DF43D-1CDB-ACAE-8AC7-B9940105734E}"/>
              </a:ext>
            </a:extLst>
          </p:cNvPr>
          <p:cNvSpPr>
            <a:spLocks noGrp="1"/>
          </p:cNvSpPr>
          <p:nvPr>
            <p:ph type="dt" sz="half" idx="10"/>
          </p:nvPr>
        </p:nvSpPr>
        <p:spPr/>
        <p:txBody>
          <a:bodyPr/>
          <a:lstStyle>
            <a:lvl1pPr>
              <a:defRPr/>
            </a:lvl1pPr>
          </a:lstStyle>
          <a:p>
            <a:pPr>
              <a:defRPr/>
            </a:pPr>
            <a:fld id="{520BB499-7F6C-4D0C-A0F6-EAE52E309B37}" type="datetimeFigureOut">
              <a:rPr lang="pt-PT"/>
              <a:pPr>
                <a:defRPr/>
              </a:pPr>
              <a:t>24/03/2026</a:t>
            </a:fld>
            <a:endParaRPr lang="pt-PT"/>
          </a:p>
        </p:txBody>
      </p:sp>
      <p:sp>
        <p:nvSpPr>
          <p:cNvPr id="4" name="Footer Placeholder 2">
            <a:extLst>
              <a:ext uri="{FF2B5EF4-FFF2-40B4-BE49-F238E27FC236}">
                <a16:creationId xmlns:a16="http://schemas.microsoft.com/office/drawing/2014/main" id="{41B46457-A042-CD13-7D28-0592FA203809}"/>
              </a:ext>
            </a:extLst>
          </p:cNvPr>
          <p:cNvSpPr>
            <a:spLocks noGrp="1"/>
          </p:cNvSpPr>
          <p:nvPr>
            <p:ph type="ftr" sz="quarter" idx="11"/>
          </p:nvPr>
        </p:nvSpPr>
        <p:spPr/>
        <p:txBody>
          <a:bodyPr/>
          <a:lstStyle>
            <a:lvl1pPr>
              <a:defRPr/>
            </a:lvl1pPr>
          </a:lstStyle>
          <a:p>
            <a:pPr>
              <a:defRPr/>
            </a:pPr>
            <a:endParaRPr lang="pt-PT"/>
          </a:p>
        </p:txBody>
      </p:sp>
      <p:sp>
        <p:nvSpPr>
          <p:cNvPr id="5" name="Slide Number Placeholder 3">
            <a:extLst>
              <a:ext uri="{FF2B5EF4-FFF2-40B4-BE49-F238E27FC236}">
                <a16:creationId xmlns:a16="http://schemas.microsoft.com/office/drawing/2014/main" id="{216CAF8A-84A6-9943-10A3-A46BF7B05A7E}"/>
              </a:ext>
            </a:extLst>
          </p:cNvPr>
          <p:cNvSpPr>
            <a:spLocks noGrp="1"/>
          </p:cNvSpPr>
          <p:nvPr>
            <p:ph type="sldNum" sz="quarter" idx="12"/>
          </p:nvPr>
        </p:nvSpPr>
        <p:spPr/>
        <p:txBody>
          <a:bodyPr/>
          <a:lstStyle>
            <a:lvl1pPr>
              <a:defRPr/>
            </a:lvl1pPr>
          </a:lstStyle>
          <a:p>
            <a:pPr>
              <a:defRPr/>
            </a:pPr>
            <a:fld id="{BF69EEC3-4114-4D75-B1BC-A7E754A2625C}" type="slidenum">
              <a:rPr lang="pt-PT" altLang="pt-PT"/>
              <a:pPr>
                <a:defRPr/>
              </a:pPr>
              <a:t>‹#›</a:t>
            </a:fld>
            <a:endParaRPr lang="pt-PT" altLang="pt-PT"/>
          </a:p>
        </p:txBody>
      </p:sp>
    </p:spTree>
    <p:extLst>
      <p:ext uri="{BB962C8B-B14F-4D97-AF65-F5344CB8AC3E}">
        <p14:creationId xmlns:p14="http://schemas.microsoft.com/office/powerpoint/2010/main" val="1041659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7351BFE8-C9B0-6D4E-1938-5101A4494482}"/>
              </a:ext>
            </a:extLst>
          </p:cNvPr>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1800"/>
          </a:p>
        </p:txBody>
      </p:sp>
      <p:sp>
        <p:nvSpPr>
          <p:cNvPr id="2" name="Title 1"/>
          <p:cNvSpPr>
            <a:spLocks noGrp="1"/>
          </p:cNvSpPr>
          <p:nvPr>
            <p:ph type="title"/>
          </p:nvPr>
        </p:nvSpPr>
        <p:spPr>
          <a:xfrm>
            <a:off x="2589887" y="446088"/>
            <a:ext cx="3506112" cy="976312"/>
          </a:xfrm>
        </p:spPr>
        <p:txBody>
          <a:bodyPr anchor="b"/>
          <a:lstStyle>
            <a:lvl1pPr algn="l">
              <a:defRPr sz="2000" b="0"/>
            </a:lvl1pPr>
          </a:lstStyle>
          <a:p>
            <a:r>
              <a:rPr lang="pt-PT"/>
              <a:t>Clique para editar o estilo de título do Modelo Global</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6" name="Date Placeholder 4">
            <a:extLst>
              <a:ext uri="{FF2B5EF4-FFF2-40B4-BE49-F238E27FC236}">
                <a16:creationId xmlns:a16="http://schemas.microsoft.com/office/drawing/2014/main" id="{E1BCACF8-FA51-0C6F-7B15-A02687DF7791}"/>
              </a:ext>
            </a:extLst>
          </p:cNvPr>
          <p:cNvSpPr>
            <a:spLocks noGrp="1"/>
          </p:cNvSpPr>
          <p:nvPr>
            <p:ph type="dt" sz="half" idx="10"/>
          </p:nvPr>
        </p:nvSpPr>
        <p:spPr/>
        <p:txBody>
          <a:bodyPr/>
          <a:lstStyle>
            <a:lvl1pPr>
              <a:defRPr/>
            </a:lvl1pPr>
          </a:lstStyle>
          <a:p>
            <a:pPr>
              <a:defRPr/>
            </a:pPr>
            <a:fld id="{EAD9DB6D-0A8C-4622-BC2C-5C84FD4DA3CF}" type="datetimeFigureOut">
              <a:rPr lang="pt-PT"/>
              <a:pPr>
                <a:defRPr/>
              </a:pPr>
              <a:t>24/03/2026</a:t>
            </a:fld>
            <a:endParaRPr lang="pt-PT"/>
          </a:p>
        </p:txBody>
      </p:sp>
      <p:sp>
        <p:nvSpPr>
          <p:cNvPr id="7" name="Footer Placeholder 5">
            <a:extLst>
              <a:ext uri="{FF2B5EF4-FFF2-40B4-BE49-F238E27FC236}">
                <a16:creationId xmlns:a16="http://schemas.microsoft.com/office/drawing/2014/main" id="{DA8C8915-B8C9-C110-93BE-F4FDB5A4CD75}"/>
              </a:ext>
            </a:extLst>
          </p:cNvPr>
          <p:cNvSpPr>
            <a:spLocks noGrp="1"/>
          </p:cNvSpPr>
          <p:nvPr>
            <p:ph type="ftr" sz="quarter" idx="11"/>
          </p:nvPr>
        </p:nvSpPr>
        <p:spPr/>
        <p:txBody>
          <a:bodyPr/>
          <a:lstStyle>
            <a:lvl1pPr>
              <a:defRPr/>
            </a:lvl1pPr>
          </a:lstStyle>
          <a:p>
            <a:pPr>
              <a:defRPr/>
            </a:pPr>
            <a:endParaRPr lang="pt-PT"/>
          </a:p>
        </p:txBody>
      </p:sp>
      <p:sp>
        <p:nvSpPr>
          <p:cNvPr id="8" name="Slide Number Placeholder 6">
            <a:extLst>
              <a:ext uri="{FF2B5EF4-FFF2-40B4-BE49-F238E27FC236}">
                <a16:creationId xmlns:a16="http://schemas.microsoft.com/office/drawing/2014/main" id="{460C0BAA-B809-0EDF-9AE6-4F4A9F05F9B4}"/>
              </a:ext>
            </a:extLst>
          </p:cNvPr>
          <p:cNvSpPr>
            <a:spLocks noGrp="1"/>
          </p:cNvSpPr>
          <p:nvPr>
            <p:ph type="sldNum" sz="quarter" idx="12"/>
          </p:nvPr>
        </p:nvSpPr>
        <p:spPr/>
        <p:txBody>
          <a:bodyPr/>
          <a:lstStyle>
            <a:lvl1pPr>
              <a:defRPr/>
            </a:lvl1pPr>
          </a:lstStyle>
          <a:p>
            <a:pPr>
              <a:defRPr/>
            </a:pPr>
            <a:fld id="{D062CC44-468C-4880-AEC1-50F55E08E346}" type="slidenum">
              <a:rPr lang="pt-PT" altLang="pt-PT"/>
              <a:pPr>
                <a:defRPr/>
              </a:pPr>
              <a:t>‹#›</a:t>
            </a:fld>
            <a:endParaRPr lang="pt-PT" altLang="pt-PT"/>
          </a:p>
        </p:txBody>
      </p:sp>
    </p:spTree>
    <p:extLst>
      <p:ext uri="{BB962C8B-B14F-4D97-AF65-F5344CB8AC3E}">
        <p14:creationId xmlns:p14="http://schemas.microsoft.com/office/powerpoint/2010/main" val="20232442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1C26D1D3-F865-8808-3B8E-468D6AA755C4}"/>
              </a:ext>
            </a:extLst>
          </p:cNvPr>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1800"/>
          </a:p>
        </p:txBody>
      </p:sp>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2589888" y="634965"/>
            <a:ext cx="8789313"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PT" noProof="0"/>
              <a:t>Clique no ícone para adicionar uma imagem</a:t>
            </a:r>
            <a:endParaRPr lang="en-US" noProof="0"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6" name="Date Placeholder 4">
            <a:extLst>
              <a:ext uri="{FF2B5EF4-FFF2-40B4-BE49-F238E27FC236}">
                <a16:creationId xmlns:a16="http://schemas.microsoft.com/office/drawing/2014/main" id="{CDC0038B-AAD1-6F61-2C75-50A88737638B}"/>
              </a:ext>
            </a:extLst>
          </p:cNvPr>
          <p:cNvSpPr>
            <a:spLocks noGrp="1"/>
          </p:cNvSpPr>
          <p:nvPr>
            <p:ph type="dt" sz="half" idx="10"/>
          </p:nvPr>
        </p:nvSpPr>
        <p:spPr/>
        <p:txBody>
          <a:bodyPr/>
          <a:lstStyle>
            <a:lvl1pPr>
              <a:defRPr/>
            </a:lvl1pPr>
          </a:lstStyle>
          <a:p>
            <a:pPr>
              <a:defRPr/>
            </a:pPr>
            <a:fld id="{68CF8E51-3F53-4AD2-97A4-428ABB692900}" type="datetimeFigureOut">
              <a:rPr lang="pt-PT"/>
              <a:pPr>
                <a:defRPr/>
              </a:pPr>
              <a:t>24/03/2026</a:t>
            </a:fld>
            <a:endParaRPr lang="pt-PT"/>
          </a:p>
        </p:txBody>
      </p:sp>
      <p:sp>
        <p:nvSpPr>
          <p:cNvPr id="7" name="Footer Placeholder 5">
            <a:extLst>
              <a:ext uri="{FF2B5EF4-FFF2-40B4-BE49-F238E27FC236}">
                <a16:creationId xmlns:a16="http://schemas.microsoft.com/office/drawing/2014/main" id="{E8B7977D-C8EA-C951-34B0-B6E1ED8B82F8}"/>
              </a:ext>
            </a:extLst>
          </p:cNvPr>
          <p:cNvSpPr>
            <a:spLocks noGrp="1"/>
          </p:cNvSpPr>
          <p:nvPr>
            <p:ph type="ftr" sz="quarter" idx="11"/>
          </p:nvPr>
        </p:nvSpPr>
        <p:spPr/>
        <p:txBody>
          <a:bodyPr/>
          <a:lstStyle>
            <a:lvl1pPr>
              <a:defRPr/>
            </a:lvl1pPr>
          </a:lstStyle>
          <a:p>
            <a:pPr>
              <a:defRPr/>
            </a:pPr>
            <a:endParaRPr lang="pt-PT"/>
          </a:p>
        </p:txBody>
      </p:sp>
      <p:sp>
        <p:nvSpPr>
          <p:cNvPr id="8" name="Slide Number Placeholder 6">
            <a:extLst>
              <a:ext uri="{FF2B5EF4-FFF2-40B4-BE49-F238E27FC236}">
                <a16:creationId xmlns:a16="http://schemas.microsoft.com/office/drawing/2014/main" id="{8A64C4B8-363C-3631-D6F1-E8BA68E9A6B7}"/>
              </a:ext>
            </a:extLst>
          </p:cNvPr>
          <p:cNvSpPr>
            <a:spLocks noGrp="1"/>
          </p:cNvSpPr>
          <p:nvPr>
            <p:ph type="sldNum" sz="quarter" idx="12"/>
          </p:nvPr>
        </p:nvSpPr>
        <p:spPr>
          <a:xfrm>
            <a:off x="681567" y="4983164"/>
            <a:ext cx="781051" cy="365125"/>
          </a:xfrm>
        </p:spPr>
        <p:txBody>
          <a:bodyPr/>
          <a:lstStyle>
            <a:lvl1pPr>
              <a:defRPr/>
            </a:lvl1pPr>
          </a:lstStyle>
          <a:p>
            <a:pPr>
              <a:defRPr/>
            </a:pPr>
            <a:fld id="{5A451636-8A1F-4D67-8D46-EC18564A7254}" type="slidenum">
              <a:rPr lang="pt-PT" altLang="pt-PT"/>
              <a:pPr>
                <a:defRPr/>
              </a:pPr>
              <a:t>‹#›</a:t>
            </a:fld>
            <a:endParaRPr lang="pt-PT" altLang="pt-PT"/>
          </a:p>
        </p:txBody>
      </p:sp>
    </p:spTree>
    <p:extLst>
      <p:ext uri="{BB962C8B-B14F-4D97-AF65-F5344CB8AC3E}">
        <p14:creationId xmlns:p14="http://schemas.microsoft.com/office/powerpoint/2010/main" val="3535218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D753EEC2-B47F-952D-E7BF-B1A58B53D16D}"/>
              </a:ext>
            </a:extLst>
          </p:cNvPr>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1800"/>
          </a:p>
        </p:txBody>
      </p:sp>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5" name="Date Placeholder 3">
            <a:extLst>
              <a:ext uri="{FF2B5EF4-FFF2-40B4-BE49-F238E27FC236}">
                <a16:creationId xmlns:a16="http://schemas.microsoft.com/office/drawing/2014/main" id="{88321938-5124-73C3-3E66-4C9D93504AD6}"/>
              </a:ext>
            </a:extLst>
          </p:cNvPr>
          <p:cNvSpPr>
            <a:spLocks noGrp="1"/>
          </p:cNvSpPr>
          <p:nvPr>
            <p:ph type="dt" sz="half" idx="10"/>
          </p:nvPr>
        </p:nvSpPr>
        <p:spPr/>
        <p:txBody>
          <a:bodyPr/>
          <a:lstStyle>
            <a:lvl1pPr>
              <a:defRPr/>
            </a:lvl1pPr>
          </a:lstStyle>
          <a:p>
            <a:pPr>
              <a:defRPr/>
            </a:pPr>
            <a:fld id="{4D921400-6412-4F4C-B0E8-A5EDA5183A4B}" type="datetimeFigureOut">
              <a:rPr lang="pt-PT"/>
              <a:pPr>
                <a:defRPr/>
              </a:pPr>
              <a:t>24/03/2026</a:t>
            </a:fld>
            <a:endParaRPr lang="pt-PT"/>
          </a:p>
        </p:txBody>
      </p:sp>
      <p:sp>
        <p:nvSpPr>
          <p:cNvPr id="6" name="Footer Placeholder 4">
            <a:extLst>
              <a:ext uri="{FF2B5EF4-FFF2-40B4-BE49-F238E27FC236}">
                <a16:creationId xmlns:a16="http://schemas.microsoft.com/office/drawing/2014/main" id="{7B8EFDBE-747E-E582-FD7E-89BDED2FD757}"/>
              </a:ext>
            </a:extLst>
          </p:cNvPr>
          <p:cNvSpPr>
            <a:spLocks noGrp="1"/>
          </p:cNvSpPr>
          <p:nvPr>
            <p:ph type="ftr" sz="quarter" idx="11"/>
          </p:nvPr>
        </p:nvSpPr>
        <p:spPr/>
        <p:txBody>
          <a:bodyPr/>
          <a:lstStyle>
            <a:lvl1pPr>
              <a:defRPr/>
            </a:lvl1pPr>
          </a:lstStyle>
          <a:p>
            <a:pPr>
              <a:defRPr/>
            </a:pPr>
            <a:endParaRPr lang="pt-PT"/>
          </a:p>
        </p:txBody>
      </p:sp>
      <p:sp>
        <p:nvSpPr>
          <p:cNvPr id="7" name="Slide Number Placeholder 5">
            <a:extLst>
              <a:ext uri="{FF2B5EF4-FFF2-40B4-BE49-F238E27FC236}">
                <a16:creationId xmlns:a16="http://schemas.microsoft.com/office/drawing/2014/main" id="{3A6BC420-5D63-A0DC-BDC7-C9C7354CC7F4}"/>
              </a:ext>
            </a:extLst>
          </p:cNvPr>
          <p:cNvSpPr>
            <a:spLocks noGrp="1"/>
          </p:cNvSpPr>
          <p:nvPr>
            <p:ph type="sldNum" sz="quarter" idx="12"/>
          </p:nvPr>
        </p:nvSpPr>
        <p:spPr>
          <a:xfrm>
            <a:off x="681567" y="3244851"/>
            <a:ext cx="781051" cy="365125"/>
          </a:xfrm>
        </p:spPr>
        <p:txBody>
          <a:bodyPr/>
          <a:lstStyle>
            <a:lvl1pPr>
              <a:defRPr/>
            </a:lvl1pPr>
          </a:lstStyle>
          <a:p>
            <a:pPr>
              <a:defRPr/>
            </a:pPr>
            <a:fld id="{3555A011-A103-4D82-87E2-7CC6E2AA1CFC}" type="slidenum">
              <a:rPr lang="pt-PT" altLang="pt-PT"/>
              <a:pPr>
                <a:defRPr/>
              </a:pPr>
              <a:t>‹#›</a:t>
            </a:fld>
            <a:endParaRPr lang="pt-PT" altLang="pt-PT"/>
          </a:p>
        </p:txBody>
      </p:sp>
    </p:spTree>
    <p:extLst>
      <p:ext uri="{BB962C8B-B14F-4D97-AF65-F5344CB8AC3E}">
        <p14:creationId xmlns:p14="http://schemas.microsoft.com/office/powerpoint/2010/main" val="2366982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A2122437-087C-6B6C-591D-CA623471B3AA}"/>
              </a:ext>
            </a:extLst>
          </p:cNvPr>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1800"/>
          </a:p>
        </p:txBody>
      </p:sp>
      <p:sp>
        <p:nvSpPr>
          <p:cNvPr id="5" name="TextBox 13">
            <a:extLst>
              <a:ext uri="{FF2B5EF4-FFF2-40B4-BE49-F238E27FC236}">
                <a16:creationId xmlns:a16="http://schemas.microsoft.com/office/drawing/2014/main" id="{E1D50783-F72F-2FE7-68A0-85F009DFF6FF}"/>
              </a:ext>
            </a:extLst>
          </p:cNvPr>
          <p:cNvSpPr txBox="1">
            <a:spLocks noChangeArrowheads="1"/>
          </p:cNvSpPr>
          <p:nvPr/>
        </p:nvSpPr>
        <p:spPr bwMode="auto">
          <a:xfrm>
            <a:off x="2410884" y="647700"/>
            <a:ext cx="609600" cy="585788"/>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pt-PT" sz="8000">
                <a:solidFill>
                  <a:schemeClr val="accent1"/>
                </a:solidFill>
                <a:latin typeface="Arial" panose="020B0604020202020204" pitchFamily="34" charset="0"/>
              </a:rPr>
              <a:t>“</a:t>
            </a:r>
          </a:p>
        </p:txBody>
      </p:sp>
      <p:sp>
        <p:nvSpPr>
          <p:cNvPr id="6" name="TextBox 14">
            <a:extLst>
              <a:ext uri="{FF2B5EF4-FFF2-40B4-BE49-F238E27FC236}">
                <a16:creationId xmlns:a16="http://schemas.microsoft.com/office/drawing/2014/main" id="{C99ACE4D-2964-2A4E-D05B-0A22CC39AA2E}"/>
              </a:ext>
            </a:extLst>
          </p:cNvPr>
          <p:cNvSpPr txBox="1">
            <a:spLocks noChangeArrowheads="1"/>
          </p:cNvSpPr>
          <p:nvPr/>
        </p:nvSpPr>
        <p:spPr bwMode="auto">
          <a:xfrm>
            <a:off x="10892367" y="2905125"/>
            <a:ext cx="6096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pt-PT" sz="8000">
                <a:solidFill>
                  <a:schemeClr val="accent1"/>
                </a:solidFill>
                <a:latin typeface="Arial" panose="020B0604020202020204" pitchFamily="34" charset="0"/>
              </a:rPr>
              <a:t>”</a:t>
            </a:r>
          </a:p>
        </p:txBody>
      </p:sp>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pt-PT"/>
              <a:t>Clique para editar o estilo de título do Modelo Global</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7" name="Date Placeholder 3">
            <a:extLst>
              <a:ext uri="{FF2B5EF4-FFF2-40B4-BE49-F238E27FC236}">
                <a16:creationId xmlns:a16="http://schemas.microsoft.com/office/drawing/2014/main" id="{4680A139-A820-D5A0-0A87-6F59019A7AF1}"/>
              </a:ext>
            </a:extLst>
          </p:cNvPr>
          <p:cNvSpPr>
            <a:spLocks noGrp="1"/>
          </p:cNvSpPr>
          <p:nvPr>
            <p:ph type="dt" sz="half" idx="14"/>
          </p:nvPr>
        </p:nvSpPr>
        <p:spPr/>
        <p:txBody>
          <a:bodyPr/>
          <a:lstStyle>
            <a:lvl1pPr>
              <a:defRPr/>
            </a:lvl1pPr>
          </a:lstStyle>
          <a:p>
            <a:pPr>
              <a:defRPr/>
            </a:pPr>
            <a:fld id="{072EF54F-FBFD-4D1B-B9C9-89D1BC8A68AA}" type="datetimeFigureOut">
              <a:rPr lang="pt-PT"/>
              <a:pPr>
                <a:defRPr/>
              </a:pPr>
              <a:t>24/03/2026</a:t>
            </a:fld>
            <a:endParaRPr lang="pt-PT"/>
          </a:p>
        </p:txBody>
      </p:sp>
      <p:sp>
        <p:nvSpPr>
          <p:cNvPr id="8" name="Footer Placeholder 4">
            <a:extLst>
              <a:ext uri="{FF2B5EF4-FFF2-40B4-BE49-F238E27FC236}">
                <a16:creationId xmlns:a16="http://schemas.microsoft.com/office/drawing/2014/main" id="{B7D57090-2E22-C721-94D7-07EA9ECEDD8D}"/>
              </a:ext>
            </a:extLst>
          </p:cNvPr>
          <p:cNvSpPr>
            <a:spLocks noGrp="1"/>
          </p:cNvSpPr>
          <p:nvPr>
            <p:ph type="ftr" sz="quarter" idx="15"/>
          </p:nvPr>
        </p:nvSpPr>
        <p:spPr/>
        <p:txBody>
          <a:bodyPr/>
          <a:lstStyle>
            <a:lvl1pPr>
              <a:defRPr/>
            </a:lvl1pPr>
          </a:lstStyle>
          <a:p>
            <a:pPr>
              <a:defRPr/>
            </a:pPr>
            <a:endParaRPr lang="pt-PT"/>
          </a:p>
        </p:txBody>
      </p:sp>
      <p:sp>
        <p:nvSpPr>
          <p:cNvPr id="9" name="Slide Number Placeholder 5">
            <a:extLst>
              <a:ext uri="{FF2B5EF4-FFF2-40B4-BE49-F238E27FC236}">
                <a16:creationId xmlns:a16="http://schemas.microsoft.com/office/drawing/2014/main" id="{887815C8-980C-D15B-5686-7FF527CB43AB}"/>
              </a:ext>
            </a:extLst>
          </p:cNvPr>
          <p:cNvSpPr>
            <a:spLocks noGrp="1"/>
          </p:cNvSpPr>
          <p:nvPr>
            <p:ph type="sldNum" sz="quarter" idx="16"/>
          </p:nvPr>
        </p:nvSpPr>
        <p:spPr>
          <a:xfrm>
            <a:off x="681567" y="3244851"/>
            <a:ext cx="781051" cy="365125"/>
          </a:xfrm>
        </p:spPr>
        <p:txBody>
          <a:bodyPr/>
          <a:lstStyle>
            <a:lvl1pPr>
              <a:defRPr/>
            </a:lvl1pPr>
          </a:lstStyle>
          <a:p>
            <a:pPr>
              <a:defRPr/>
            </a:pPr>
            <a:fld id="{D86D50DB-35BB-40BC-B34D-3364EA93F992}" type="slidenum">
              <a:rPr lang="pt-PT" altLang="pt-PT"/>
              <a:pPr>
                <a:defRPr/>
              </a:pPr>
              <a:t>‹#›</a:t>
            </a:fld>
            <a:endParaRPr lang="pt-PT" altLang="pt-PT"/>
          </a:p>
        </p:txBody>
      </p:sp>
    </p:spTree>
    <p:extLst>
      <p:ext uri="{BB962C8B-B14F-4D97-AF65-F5344CB8AC3E}">
        <p14:creationId xmlns:p14="http://schemas.microsoft.com/office/powerpoint/2010/main" val="2690647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58314643-36CA-B196-6ED7-8B61D0F14FFD}"/>
              </a:ext>
            </a:extLst>
          </p:cNvPr>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1800"/>
          </a:p>
        </p:txBody>
      </p:sp>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pt-PT"/>
              <a:t>Clique para editar o estilo de título do Modelo Global</a:t>
            </a:r>
            <a:endParaRPr lang="en-US" dirty="0"/>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pt-PT"/>
              <a:t>Clique para editar os estilos do texto de Modelo Global</a:t>
            </a:r>
          </a:p>
        </p:txBody>
      </p:sp>
      <p:sp>
        <p:nvSpPr>
          <p:cNvPr id="5" name="Date Placeholder 4">
            <a:extLst>
              <a:ext uri="{FF2B5EF4-FFF2-40B4-BE49-F238E27FC236}">
                <a16:creationId xmlns:a16="http://schemas.microsoft.com/office/drawing/2014/main" id="{43E96A32-905B-37AE-2BB0-0FF2D79FAD4E}"/>
              </a:ext>
            </a:extLst>
          </p:cNvPr>
          <p:cNvSpPr>
            <a:spLocks noGrp="1"/>
          </p:cNvSpPr>
          <p:nvPr>
            <p:ph type="dt" sz="half" idx="10"/>
          </p:nvPr>
        </p:nvSpPr>
        <p:spPr/>
        <p:txBody>
          <a:bodyPr/>
          <a:lstStyle>
            <a:lvl1pPr>
              <a:defRPr/>
            </a:lvl1pPr>
          </a:lstStyle>
          <a:p>
            <a:pPr>
              <a:defRPr/>
            </a:pPr>
            <a:fld id="{6A7B7930-CA32-484C-A483-B9389844E49C}" type="datetimeFigureOut">
              <a:rPr lang="pt-PT"/>
              <a:pPr>
                <a:defRPr/>
              </a:pPr>
              <a:t>24/03/2026</a:t>
            </a:fld>
            <a:endParaRPr lang="pt-PT"/>
          </a:p>
        </p:txBody>
      </p:sp>
      <p:sp>
        <p:nvSpPr>
          <p:cNvPr id="6" name="Footer Placeholder 5">
            <a:extLst>
              <a:ext uri="{FF2B5EF4-FFF2-40B4-BE49-F238E27FC236}">
                <a16:creationId xmlns:a16="http://schemas.microsoft.com/office/drawing/2014/main" id="{DCA46767-A21B-5A14-F67A-6EA5BB2E3B9B}"/>
              </a:ext>
            </a:extLst>
          </p:cNvPr>
          <p:cNvSpPr>
            <a:spLocks noGrp="1"/>
          </p:cNvSpPr>
          <p:nvPr>
            <p:ph type="ftr" sz="quarter" idx="11"/>
          </p:nvPr>
        </p:nvSpPr>
        <p:spPr/>
        <p:txBody>
          <a:bodyPr/>
          <a:lstStyle>
            <a:lvl1pPr>
              <a:defRPr/>
            </a:lvl1pPr>
          </a:lstStyle>
          <a:p>
            <a:pPr>
              <a:defRPr/>
            </a:pPr>
            <a:endParaRPr lang="pt-PT"/>
          </a:p>
        </p:txBody>
      </p:sp>
      <p:sp>
        <p:nvSpPr>
          <p:cNvPr id="7" name="Slide Number Placeholder 6">
            <a:extLst>
              <a:ext uri="{FF2B5EF4-FFF2-40B4-BE49-F238E27FC236}">
                <a16:creationId xmlns:a16="http://schemas.microsoft.com/office/drawing/2014/main" id="{1F2CA0C9-F0D0-46A5-9E9B-880259E3B886}"/>
              </a:ext>
            </a:extLst>
          </p:cNvPr>
          <p:cNvSpPr>
            <a:spLocks noGrp="1"/>
          </p:cNvSpPr>
          <p:nvPr>
            <p:ph type="sldNum" sz="quarter" idx="12"/>
          </p:nvPr>
        </p:nvSpPr>
        <p:spPr>
          <a:xfrm>
            <a:off x="681567" y="4983164"/>
            <a:ext cx="781051" cy="365125"/>
          </a:xfrm>
        </p:spPr>
        <p:txBody>
          <a:bodyPr/>
          <a:lstStyle>
            <a:lvl1pPr>
              <a:defRPr/>
            </a:lvl1pPr>
          </a:lstStyle>
          <a:p>
            <a:pPr>
              <a:defRPr/>
            </a:pPr>
            <a:fld id="{2CB5EB6E-B482-4BEE-A0B9-B28C95737E2F}" type="slidenum">
              <a:rPr lang="pt-PT" altLang="pt-PT"/>
              <a:pPr>
                <a:defRPr/>
              </a:pPr>
              <a:t>‹#›</a:t>
            </a:fld>
            <a:endParaRPr lang="pt-PT" altLang="pt-PT"/>
          </a:p>
        </p:txBody>
      </p:sp>
    </p:spTree>
    <p:extLst>
      <p:ext uri="{BB962C8B-B14F-4D97-AF65-F5344CB8AC3E}">
        <p14:creationId xmlns:p14="http://schemas.microsoft.com/office/powerpoint/2010/main" val="3876125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406450EE-36BF-5009-ABDB-091250420508}"/>
              </a:ext>
            </a:extLst>
          </p:cNvPr>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1800"/>
          </a:p>
        </p:txBody>
      </p:sp>
      <p:sp>
        <p:nvSpPr>
          <p:cNvPr id="3" name="TextBox 10">
            <a:extLst>
              <a:ext uri="{FF2B5EF4-FFF2-40B4-BE49-F238E27FC236}">
                <a16:creationId xmlns:a16="http://schemas.microsoft.com/office/drawing/2014/main" id="{EC0B58A4-405B-FF2A-54B0-4B76ACBEE58E}"/>
              </a:ext>
            </a:extLst>
          </p:cNvPr>
          <p:cNvSpPr txBox="1">
            <a:spLocks noChangeArrowheads="1"/>
          </p:cNvSpPr>
          <p:nvPr/>
        </p:nvSpPr>
        <p:spPr bwMode="auto">
          <a:xfrm>
            <a:off x="2410884" y="647700"/>
            <a:ext cx="609600" cy="585788"/>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pt-PT" sz="8000">
                <a:solidFill>
                  <a:schemeClr val="accent1"/>
                </a:solidFill>
                <a:latin typeface="Arial" panose="020B0604020202020204" pitchFamily="34" charset="0"/>
              </a:rPr>
              <a:t>“</a:t>
            </a:r>
          </a:p>
        </p:txBody>
      </p:sp>
      <p:sp>
        <p:nvSpPr>
          <p:cNvPr id="5" name="TextBox 11">
            <a:extLst>
              <a:ext uri="{FF2B5EF4-FFF2-40B4-BE49-F238E27FC236}">
                <a16:creationId xmlns:a16="http://schemas.microsoft.com/office/drawing/2014/main" id="{B7766085-98FC-5C74-A83B-2CFD1C66DCEC}"/>
              </a:ext>
            </a:extLst>
          </p:cNvPr>
          <p:cNvSpPr txBox="1">
            <a:spLocks noChangeArrowheads="1"/>
          </p:cNvSpPr>
          <p:nvPr/>
        </p:nvSpPr>
        <p:spPr bwMode="auto">
          <a:xfrm>
            <a:off x="10892367" y="2905125"/>
            <a:ext cx="6096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pt-PT" sz="8000">
                <a:solidFill>
                  <a:schemeClr val="accent1"/>
                </a:solidFill>
                <a:latin typeface="Arial" panose="020B0604020202020204" pitchFamily="34" charset="0"/>
              </a:rPr>
              <a:t>”</a:t>
            </a:r>
          </a:p>
        </p:txBody>
      </p:sp>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pt-PT"/>
              <a:t>Clique para editar o estilo de título do Modelo Global</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4" name="Text Placeholder 3"/>
          <p:cNvSpPr>
            <a:spLocks noGrp="1"/>
          </p:cNvSpPr>
          <p:nvPr>
            <p:ph type="body" sz="half" idx="2"/>
          </p:nvPr>
        </p:nvSpPr>
        <p:spPr>
          <a:xfrm>
            <a:off x="2589887" y="5181600"/>
            <a:ext cx="8917723" cy="729622"/>
          </a:xfrm>
        </p:spPr>
        <p:txBody>
          <a:bodyPr rtlCol="0">
            <a:normAutofit/>
          </a:bodyPr>
          <a:lstStyle>
            <a:lvl1pPr>
              <a:buNone/>
              <a:defRPr lang="en-US">
                <a:solidFill>
                  <a:schemeClr val="tx1">
                    <a:lumMod val="65000"/>
                    <a:lumOff val="35000"/>
                  </a:schemeClr>
                </a:solidFill>
              </a:defRPr>
            </a:lvl1pPr>
          </a:lstStyle>
          <a:p>
            <a:pPr lvl="0"/>
            <a:r>
              <a:rPr lang="pt-PT"/>
              <a:t>Clique para editar os estilos do texto de Modelo Global</a:t>
            </a:r>
          </a:p>
        </p:txBody>
      </p:sp>
      <p:sp>
        <p:nvSpPr>
          <p:cNvPr id="6" name="Date Placeholder 4">
            <a:extLst>
              <a:ext uri="{FF2B5EF4-FFF2-40B4-BE49-F238E27FC236}">
                <a16:creationId xmlns:a16="http://schemas.microsoft.com/office/drawing/2014/main" id="{A060BA8B-F132-844F-6D11-660431A17B6E}"/>
              </a:ext>
            </a:extLst>
          </p:cNvPr>
          <p:cNvSpPr>
            <a:spLocks noGrp="1"/>
          </p:cNvSpPr>
          <p:nvPr>
            <p:ph type="dt" sz="half" idx="14"/>
          </p:nvPr>
        </p:nvSpPr>
        <p:spPr/>
        <p:txBody>
          <a:bodyPr/>
          <a:lstStyle>
            <a:lvl1pPr>
              <a:defRPr/>
            </a:lvl1pPr>
          </a:lstStyle>
          <a:p>
            <a:pPr>
              <a:defRPr/>
            </a:pPr>
            <a:fld id="{E2C0A3A9-A615-452F-B374-92A396B341E7}" type="datetimeFigureOut">
              <a:rPr lang="pt-PT"/>
              <a:pPr>
                <a:defRPr/>
              </a:pPr>
              <a:t>24/03/2026</a:t>
            </a:fld>
            <a:endParaRPr lang="pt-PT"/>
          </a:p>
        </p:txBody>
      </p:sp>
      <p:sp>
        <p:nvSpPr>
          <p:cNvPr id="7" name="Footer Placeholder 5">
            <a:extLst>
              <a:ext uri="{FF2B5EF4-FFF2-40B4-BE49-F238E27FC236}">
                <a16:creationId xmlns:a16="http://schemas.microsoft.com/office/drawing/2014/main" id="{36AEF010-415B-4FDF-28D4-6D71B40F69CA}"/>
              </a:ext>
            </a:extLst>
          </p:cNvPr>
          <p:cNvSpPr>
            <a:spLocks noGrp="1"/>
          </p:cNvSpPr>
          <p:nvPr>
            <p:ph type="ftr" sz="quarter" idx="15"/>
          </p:nvPr>
        </p:nvSpPr>
        <p:spPr/>
        <p:txBody>
          <a:bodyPr/>
          <a:lstStyle>
            <a:lvl1pPr>
              <a:defRPr/>
            </a:lvl1pPr>
          </a:lstStyle>
          <a:p>
            <a:pPr>
              <a:defRPr/>
            </a:pPr>
            <a:endParaRPr lang="pt-PT"/>
          </a:p>
        </p:txBody>
      </p:sp>
      <p:sp>
        <p:nvSpPr>
          <p:cNvPr id="8" name="Slide Number Placeholder 6">
            <a:extLst>
              <a:ext uri="{FF2B5EF4-FFF2-40B4-BE49-F238E27FC236}">
                <a16:creationId xmlns:a16="http://schemas.microsoft.com/office/drawing/2014/main" id="{5244D319-FF61-ABBD-9C23-16C61EC7F11C}"/>
              </a:ext>
            </a:extLst>
          </p:cNvPr>
          <p:cNvSpPr>
            <a:spLocks noGrp="1"/>
          </p:cNvSpPr>
          <p:nvPr>
            <p:ph type="sldNum" sz="quarter" idx="16"/>
          </p:nvPr>
        </p:nvSpPr>
        <p:spPr>
          <a:xfrm>
            <a:off x="681567" y="4983164"/>
            <a:ext cx="781051" cy="365125"/>
          </a:xfrm>
        </p:spPr>
        <p:txBody>
          <a:bodyPr/>
          <a:lstStyle>
            <a:lvl1pPr>
              <a:defRPr/>
            </a:lvl1pPr>
          </a:lstStyle>
          <a:p>
            <a:pPr>
              <a:defRPr/>
            </a:pPr>
            <a:fld id="{4B149AC9-C87F-435D-A735-E024ECCE5D9F}" type="slidenum">
              <a:rPr lang="pt-PT" altLang="pt-PT"/>
              <a:pPr>
                <a:defRPr/>
              </a:pPr>
              <a:t>‹#›</a:t>
            </a:fld>
            <a:endParaRPr lang="pt-PT" altLang="pt-PT"/>
          </a:p>
        </p:txBody>
      </p:sp>
    </p:spTree>
    <p:extLst>
      <p:ext uri="{BB962C8B-B14F-4D97-AF65-F5344CB8AC3E}">
        <p14:creationId xmlns:p14="http://schemas.microsoft.com/office/powerpoint/2010/main" val="39232152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1364BCF4-1BDD-973B-90BE-4E8D7E0459CB}"/>
              </a:ext>
            </a:extLst>
          </p:cNvPr>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1800"/>
          </a:p>
        </p:txBody>
      </p:sp>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pt-PT"/>
              <a:t>Clique para editar o estilo de título do Modelo Global</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pt-PT"/>
              <a:t>Clique para editar os estilos do texto de Modelo Global</a:t>
            </a:r>
          </a:p>
        </p:txBody>
      </p:sp>
      <p:sp>
        <p:nvSpPr>
          <p:cNvPr id="5" name="Date Placeholder 4">
            <a:extLst>
              <a:ext uri="{FF2B5EF4-FFF2-40B4-BE49-F238E27FC236}">
                <a16:creationId xmlns:a16="http://schemas.microsoft.com/office/drawing/2014/main" id="{70953334-F7AB-E4FE-22A6-50AC2F4A2681}"/>
              </a:ext>
            </a:extLst>
          </p:cNvPr>
          <p:cNvSpPr>
            <a:spLocks noGrp="1"/>
          </p:cNvSpPr>
          <p:nvPr>
            <p:ph type="dt" sz="half" idx="14"/>
          </p:nvPr>
        </p:nvSpPr>
        <p:spPr/>
        <p:txBody>
          <a:bodyPr/>
          <a:lstStyle>
            <a:lvl1pPr>
              <a:defRPr/>
            </a:lvl1pPr>
          </a:lstStyle>
          <a:p>
            <a:pPr>
              <a:defRPr/>
            </a:pPr>
            <a:fld id="{61124329-8AE5-415F-8807-E07D00F83BC1}" type="datetimeFigureOut">
              <a:rPr lang="pt-PT"/>
              <a:pPr>
                <a:defRPr/>
              </a:pPr>
              <a:t>24/03/2026</a:t>
            </a:fld>
            <a:endParaRPr lang="pt-PT"/>
          </a:p>
        </p:txBody>
      </p:sp>
      <p:sp>
        <p:nvSpPr>
          <p:cNvPr id="6" name="Footer Placeholder 5">
            <a:extLst>
              <a:ext uri="{FF2B5EF4-FFF2-40B4-BE49-F238E27FC236}">
                <a16:creationId xmlns:a16="http://schemas.microsoft.com/office/drawing/2014/main" id="{15B14829-10FA-06A3-1A98-36C853F66429}"/>
              </a:ext>
            </a:extLst>
          </p:cNvPr>
          <p:cNvSpPr>
            <a:spLocks noGrp="1"/>
          </p:cNvSpPr>
          <p:nvPr>
            <p:ph type="ftr" sz="quarter" idx="15"/>
          </p:nvPr>
        </p:nvSpPr>
        <p:spPr/>
        <p:txBody>
          <a:bodyPr/>
          <a:lstStyle>
            <a:lvl1pPr>
              <a:defRPr/>
            </a:lvl1pPr>
          </a:lstStyle>
          <a:p>
            <a:pPr>
              <a:defRPr/>
            </a:pPr>
            <a:endParaRPr lang="pt-PT"/>
          </a:p>
        </p:txBody>
      </p:sp>
      <p:sp>
        <p:nvSpPr>
          <p:cNvPr id="7" name="Slide Number Placeholder 6">
            <a:extLst>
              <a:ext uri="{FF2B5EF4-FFF2-40B4-BE49-F238E27FC236}">
                <a16:creationId xmlns:a16="http://schemas.microsoft.com/office/drawing/2014/main" id="{4E6A1008-A3A2-4611-65A0-6D3A59E6ABD0}"/>
              </a:ext>
            </a:extLst>
          </p:cNvPr>
          <p:cNvSpPr>
            <a:spLocks noGrp="1"/>
          </p:cNvSpPr>
          <p:nvPr>
            <p:ph type="sldNum" sz="quarter" idx="16"/>
          </p:nvPr>
        </p:nvSpPr>
        <p:spPr>
          <a:xfrm>
            <a:off x="681567" y="4983164"/>
            <a:ext cx="781051" cy="365125"/>
          </a:xfrm>
        </p:spPr>
        <p:txBody>
          <a:bodyPr/>
          <a:lstStyle>
            <a:lvl1pPr>
              <a:defRPr/>
            </a:lvl1pPr>
          </a:lstStyle>
          <a:p>
            <a:pPr>
              <a:defRPr/>
            </a:pPr>
            <a:fld id="{494CDEC7-FA70-4AC1-81F5-452A0418CD5A}" type="slidenum">
              <a:rPr lang="pt-PT" altLang="pt-PT"/>
              <a:pPr>
                <a:defRPr/>
              </a:pPr>
              <a:t>‹#›</a:t>
            </a:fld>
            <a:endParaRPr lang="pt-PT" altLang="pt-PT"/>
          </a:p>
        </p:txBody>
      </p:sp>
    </p:spTree>
    <p:extLst>
      <p:ext uri="{BB962C8B-B14F-4D97-AF65-F5344CB8AC3E}">
        <p14:creationId xmlns:p14="http://schemas.microsoft.com/office/powerpoint/2010/main" val="1672804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SE_ Conteúdo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51593C-D587-D7B2-F0F6-FC228F259F59}"/>
              </a:ext>
            </a:extLst>
          </p:cNvPr>
          <p:cNvSpPr>
            <a:spLocks noGrp="1"/>
          </p:cNvSpPr>
          <p:nvPr>
            <p:ph type="title"/>
          </p:nvPr>
        </p:nvSpPr>
        <p:spPr/>
        <p:txBody>
          <a:bodyPr>
            <a:noAutofit/>
          </a:bodyPr>
          <a:lstStyle>
            <a:lvl1pPr>
              <a:defRPr sz="4400" b="1" i="0">
                <a:solidFill>
                  <a:schemeClr val="tx2"/>
                </a:solidFill>
                <a:latin typeface="Calibri" panose="020F0502020204030204" pitchFamily="34" charset="0"/>
                <a:cs typeface="Calibri" panose="020F0502020204030204" pitchFamily="34" charset="0"/>
              </a:defRPr>
            </a:lvl1pPr>
          </a:lstStyle>
          <a:p>
            <a:r>
              <a:t>Click to edit the title style of the Global Model</a:t>
            </a:r>
          </a:p>
        </p:txBody>
      </p:sp>
      <p:sp>
        <p:nvSpPr>
          <p:cNvPr id="3" name="Marcador de Posição de Conteúdo 2">
            <a:extLst>
              <a:ext uri="{FF2B5EF4-FFF2-40B4-BE49-F238E27FC236}">
                <a16:creationId xmlns:a16="http://schemas.microsoft.com/office/drawing/2014/main" id="{0F583175-F1A0-6ADF-ADD4-4164C4704A7A}"/>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t>Click to edit the styles of the Global Model text</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3910332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FCED60D7-2B41-4FED-422D-9C568B423D62}"/>
              </a:ext>
            </a:extLst>
          </p:cNvPr>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1800"/>
          </a:p>
        </p:txBody>
      </p:sp>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3">
            <a:extLst>
              <a:ext uri="{FF2B5EF4-FFF2-40B4-BE49-F238E27FC236}">
                <a16:creationId xmlns:a16="http://schemas.microsoft.com/office/drawing/2014/main" id="{4B49B631-8FF5-B313-5241-99AE3BF832B9}"/>
              </a:ext>
            </a:extLst>
          </p:cNvPr>
          <p:cNvSpPr>
            <a:spLocks noGrp="1"/>
          </p:cNvSpPr>
          <p:nvPr>
            <p:ph type="dt" sz="half" idx="10"/>
          </p:nvPr>
        </p:nvSpPr>
        <p:spPr/>
        <p:txBody>
          <a:bodyPr/>
          <a:lstStyle>
            <a:lvl1pPr>
              <a:defRPr/>
            </a:lvl1pPr>
          </a:lstStyle>
          <a:p>
            <a:pPr>
              <a:defRPr/>
            </a:pPr>
            <a:fld id="{29749C16-F780-4A8F-986D-CDB4BE966623}" type="datetimeFigureOut">
              <a:rPr lang="pt-PT"/>
              <a:pPr>
                <a:defRPr/>
              </a:pPr>
              <a:t>24/03/2026</a:t>
            </a:fld>
            <a:endParaRPr lang="pt-PT"/>
          </a:p>
        </p:txBody>
      </p:sp>
      <p:sp>
        <p:nvSpPr>
          <p:cNvPr id="6" name="Footer Placeholder 4">
            <a:extLst>
              <a:ext uri="{FF2B5EF4-FFF2-40B4-BE49-F238E27FC236}">
                <a16:creationId xmlns:a16="http://schemas.microsoft.com/office/drawing/2014/main" id="{FC2AAD9C-903E-80C0-0A45-AAEBED144DC4}"/>
              </a:ext>
            </a:extLst>
          </p:cNvPr>
          <p:cNvSpPr>
            <a:spLocks noGrp="1"/>
          </p:cNvSpPr>
          <p:nvPr>
            <p:ph type="ftr" sz="quarter" idx="11"/>
          </p:nvPr>
        </p:nvSpPr>
        <p:spPr/>
        <p:txBody>
          <a:bodyPr/>
          <a:lstStyle>
            <a:lvl1pPr>
              <a:defRPr/>
            </a:lvl1pPr>
          </a:lstStyle>
          <a:p>
            <a:pPr>
              <a:defRPr/>
            </a:pPr>
            <a:endParaRPr lang="pt-PT"/>
          </a:p>
        </p:txBody>
      </p:sp>
      <p:sp>
        <p:nvSpPr>
          <p:cNvPr id="7" name="Slide Number Placeholder 5">
            <a:extLst>
              <a:ext uri="{FF2B5EF4-FFF2-40B4-BE49-F238E27FC236}">
                <a16:creationId xmlns:a16="http://schemas.microsoft.com/office/drawing/2014/main" id="{15542709-2A30-EC80-0132-4152A7CA312F}"/>
              </a:ext>
            </a:extLst>
          </p:cNvPr>
          <p:cNvSpPr>
            <a:spLocks noGrp="1"/>
          </p:cNvSpPr>
          <p:nvPr>
            <p:ph type="sldNum" sz="quarter" idx="12"/>
          </p:nvPr>
        </p:nvSpPr>
        <p:spPr/>
        <p:txBody>
          <a:bodyPr/>
          <a:lstStyle>
            <a:lvl1pPr>
              <a:defRPr/>
            </a:lvl1pPr>
          </a:lstStyle>
          <a:p>
            <a:pPr>
              <a:defRPr/>
            </a:pPr>
            <a:fld id="{DB9280A0-C4B4-4BA6-9B02-90428A534585}" type="slidenum">
              <a:rPr lang="pt-PT" altLang="pt-PT"/>
              <a:pPr>
                <a:defRPr/>
              </a:pPr>
              <a:t>‹#›</a:t>
            </a:fld>
            <a:endParaRPr lang="pt-PT" altLang="pt-PT"/>
          </a:p>
        </p:txBody>
      </p:sp>
    </p:spTree>
    <p:extLst>
      <p:ext uri="{BB962C8B-B14F-4D97-AF65-F5344CB8AC3E}">
        <p14:creationId xmlns:p14="http://schemas.microsoft.com/office/powerpoint/2010/main" val="257964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F4003C02-A0E6-7FD0-3BDA-8A0B71B5E876}"/>
              </a:ext>
            </a:extLst>
          </p:cNvPr>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1800"/>
          </a:p>
        </p:txBody>
      </p:sp>
      <p:sp>
        <p:nvSpPr>
          <p:cNvPr id="2" name="Vertical Title 1"/>
          <p:cNvSpPr>
            <a:spLocks noGrp="1"/>
          </p:cNvSpPr>
          <p:nvPr>
            <p:ph type="title" orient="vert"/>
          </p:nvPr>
        </p:nvSpPr>
        <p:spPr>
          <a:xfrm>
            <a:off x="9171380" y="627407"/>
            <a:ext cx="2208176" cy="5283817"/>
          </a:xfrm>
        </p:spPr>
        <p:txBody>
          <a:bodyPr vert="eaVert" anchor="ct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3">
            <a:extLst>
              <a:ext uri="{FF2B5EF4-FFF2-40B4-BE49-F238E27FC236}">
                <a16:creationId xmlns:a16="http://schemas.microsoft.com/office/drawing/2014/main" id="{E87DC1A7-C945-57AF-888E-82D4F2E1408D}"/>
              </a:ext>
            </a:extLst>
          </p:cNvPr>
          <p:cNvSpPr>
            <a:spLocks noGrp="1"/>
          </p:cNvSpPr>
          <p:nvPr>
            <p:ph type="dt" sz="half" idx="10"/>
          </p:nvPr>
        </p:nvSpPr>
        <p:spPr/>
        <p:txBody>
          <a:bodyPr/>
          <a:lstStyle>
            <a:lvl1pPr>
              <a:defRPr/>
            </a:lvl1pPr>
          </a:lstStyle>
          <a:p>
            <a:pPr>
              <a:defRPr/>
            </a:pPr>
            <a:fld id="{51DAC42D-C218-4183-BA58-7339F6422187}" type="datetimeFigureOut">
              <a:rPr lang="pt-PT"/>
              <a:pPr>
                <a:defRPr/>
              </a:pPr>
              <a:t>24/03/2026</a:t>
            </a:fld>
            <a:endParaRPr lang="pt-PT"/>
          </a:p>
        </p:txBody>
      </p:sp>
      <p:sp>
        <p:nvSpPr>
          <p:cNvPr id="6" name="Footer Placeholder 4">
            <a:extLst>
              <a:ext uri="{FF2B5EF4-FFF2-40B4-BE49-F238E27FC236}">
                <a16:creationId xmlns:a16="http://schemas.microsoft.com/office/drawing/2014/main" id="{E366D452-EA8C-A53D-1C2B-CE17D1D50616}"/>
              </a:ext>
            </a:extLst>
          </p:cNvPr>
          <p:cNvSpPr>
            <a:spLocks noGrp="1"/>
          </p:cNvSpPr>
          <p:nvPr>
            <p:ph type="ftr" sz="quarter" idx="11"/>
          </p:nvPr>
        </p:nvSpPr>
        <p:spPr/>
        <p:txBody>
          <a:bodyPr/>
          <a:lstStyle>
            <a:lvl1pPr>
              <a:defRPr/>
            </a:lvl1pPr>
          </a:lstStyle>
          <a:p>
            <a:pPr>
              <a:defRPr/>
            </a:pPr>
            <a:endParaRPr lang="pt-PT"/>
          </a:p>
        </p:txBody>
      </p:sp>
      <p:sp>
        <p:nvSpPr>
          <p:cNvPr id="7" name="Slide Number Placeholder 5">
            <a:extLst>
              <a:ext uri="{FF2B5EF4-FFF2-40B4-BE49-F238E27FC236}">
                <a16:creationId xmlns:a16="http://schemas.microsoft.com/office/drawing/2014/main" id="{E16A791A-1911-1AF4-2DF3-A21E68D6B3F7}"/>
              </a:ext>
            </a:extLst>
          </p:cNvPr>
          <p:cNvSpPr>
            <a:spLocks noGrp="1"/>
          </p:cNvSpPr>
          <p:nvPr>
            <p:ph type="sldNum" sz="quarter" idx="12"/>
          </p:nvPr>
        </p:nvSpPr>
        <p:spPr/>
        <p:txBody>
          <a:bodyPr/>
          <a:lstStyle>
            <a:lvl1pPr>
              <a:defRPr/>
            </a:lvl1pPr>
          </a:lstStyle>
          <a:p>
            <a:pPr>
              <a:defRPr/>
            </a:pPr>
            <a:fld id="{447F69CA-2C13-4A64-81AB-3624FBCC3176}" type="slidenum">
              <a:rPr lang="pt-PT" altLang="pt-PT"/>
              <a:pPr>
                <a:defRPr/>
              </a:pPr>
              <a:t>‹#›</a:t>
            </a:fld>
            <a:endParaRPr lang="pt-PT" altLang="pt-PT"/>
          </a:p>
        </p:txBody>
      </p:sp>
    </p:spTree>
    <p:extLst>
      <p:ext uri="{BB962C8B-B14F-4D97-AF65-F5344CB8AC3E}">
        <p14:creationId xmlns:p14="http://schemas.microsoft.com/office/powerpoint/2010/main" val="35889019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GEPA_Ca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E95B6B-26EB-8A6F-920A-332B66DA92A2}"/>
              </a:ext>
            </a:extLst>
          </p:cNvPr>
          <p:cNvSpPr>
            <a:spLocks noGrp="1"/>
          </p:cNvSpPr>
          <p:nvPr>
            <p:ph type="ctrTitle"/>
          </p:nvPr>
        </p:nvSpPr>
        <p:spPr>
          <a:xfrm>
            <a:off x="707584" y="642547"/>
            <a:ext cx="9143999" cy="1951880"/>
          </a:xfrm>
        </p:spPr>
        <p:txBody>
          <a:bodyPr anchor="b">
            <a:normAutofit/>
          </a:bodyPr>
          <a:lstStyle>
            <a:lvl1pPr algn="l">
              <a:defRPr sz="5400" b="1" i="0">
                <a:solidFill>
                  <a:schemeClr val="bg1"/>
                </a:solidFill>
                <a:latin typeface="Arial" panose="020B0604020202020204" pitchFamily="34" charset="0"/>
                <a:cs typeface="Arial" panose="020B0604020202020204" pitchFamily="34" charset="0"/>
              </a:defRPr>
            </a:lvl1pPr>
          </a:lstStyle>
          <a:p>
            <a:r>
              <a:rPr lang="pt-PT" dirty="0"/>
              <a:t>Clique para editar o estilo de título do Modelo Global</a:t>
            </a:r>
          </a:p>
        </p:txBody>
      </p:sp>
      <p:sp>
        <p:nvSpPr>
          <p:cNvPr id="3" name="Subtítulo 2">
            <a:extLst>
              <a:ext uri="{FF2B5EF4-FFF2-40B4-BE49-F238E27FC236}">
                <a16:creationId xmlns:a16="http://schemas.microsoft.com/office/drawing/2014/main" id="{15C8B3AB-1659-C3CE-1CBA-40B1CC7E54AF}"/>
              </a:ext>
            </a:extLst>
          </p:cNvPr>
          <p:cNvSpPr>
            <a:spLocks noGrp="1"/>
          </p:cNvSpPr>
          <p:nvPr>
            <p:ph type="subTitle" idx="1"/>
          </p:nvPr>
        </p:nvSpPr>
        <p:spPr>
          <a:xfrm>
            <a:off x="708373" y="2808583"/>
            <a:ext cx="9144000" cy="462967"/>
          </a:xfrm>
        </p:spPr>
        <p:txBody>
          <a:bodyPr/>
          <a:lstStyle>
            <a:lvl1pPr marL="0" indent="0" algn="l">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dirty="0"/>
              <a:t>Clique para editar o estilo de subtítulo do Modelo Global</a:t>
            </a:r>
          </a:p>
        </p:txBody>
      </p:sp>
    </p:spTree>
    <p:extLst>
      <p:ext uri="{BB962C8B-B14F-4D97-AF65-F5344CB8AC3E}">
        <p14:creationId xmlns:p14="http://schemas.microsoft.com/office/powerpoint/2010/main" val="3445950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GEPA_Cap/Separad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8A6F20-DCB0-BF57-CC38-DB9DF5FF2637}"/>
              </a:ext>
            </a:extLst>
          </p:cNvPr>
          <p:cNvSpPr>
            <a:spLocks noGrp="1"/>
          </p:cNvSpPr>
          <p:nvPr>
            <p:ph type="title"/>
          </p:nvPr>
        </p:nvSpPr>
        <p:spPr>
          <a:xfrm>
            <a:off x="656304" y="1430767"/>
            <a:ext cx="5641258" cy="2284462"/>
          </a:xfrm>
        </p:spPr>
        <p:txBody>
          <a:bodyPr anchor="b">
            <a:normAutofit/>
          </a:bodyPr>
          <a:lstStyle>
            <a:lvl1pPr>
              <a:defRPr sz="4800" b="1" i="0">
                <a:solidFill>
                  <a:schemeClr val="tx2"/>
                </a:solidFill>
                <a:latin typeface="Arial" panose="020B0604020202020204" pitchFamily="34" charset="0"/>
                <a:cs typeface="Arial" panose="020B0604020202020204" pitchFamily="34" charset="0"/>
              </a:defRPr>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283A7C4C-DBEC-2779-ED29-F3804FAD46F4}"/>
              </a:ext>
            </a:extLst>
          </p:cNvPr>
          <p:cNvSpPr>
            <a:spLocks noGrp="1"/>
          </p:cNvSpPr>
          <p:nvPr>
            <p:ph type="body" idx="1"/>
          </p:nvPr>
        </p:nvSpPr>
        <p:spPr>
          <a:xfrm>
            <a:off x="656304" y="3890461"/>
            <a:ext cx="5641258" cy="708678"/>
          </a:xfrm>
        </p:spPr>
        <p:txBody>
          <a:bodyPr>
            <a:normAutofit/>
          </a:bodyPr>
          <a:lstStyle>
            <a:lvl1pPr marL="0" indent="0">
              <a:buNone/>
              <a:defRPr sz="2000">
                <a:solidFill>
                  <a:schemeClr val="accent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dirty="0"/>
              <a:t>Clique para editar os estilos do texto de Modelo Global</a:t>
            </a:r>
          </a:p>
        </p:txBody>
      </p:sp>
      <p:sp>
        <p:nvSpPr>
          <p:cNvPr id="8" name="Marcador de Posição do Texto 7">
            <a:extLst>
              <a:ext uri="{FF2B5EF4-FFF2-40B4-BE49-F238E27FC236}">
                <a16:creationId xmlns:a16="http://schemas.microsoft.com/office/drawing/2014/main" id="{ED90932D-FCBF-1F87-C3ED-599FC1E00B65}"/>
              </a:ext>
            </a:extLst>
          </p:cNvPr>
          <p:cNvSpPr>
            <a:spLocks noGrp="1"/>
          </p:cNvSpPr>
          <p:nvPr>
            <p:ph type="body" sz="quarter" idx="10" hasCustomPrompt="1"/>
          </p:nvPr>
        </p:nvSpPr>
        <p:spPr>
          <a:xfrm>
            <a:off x="7129596" y="2651875"/>
            <a:ext cx="4787433" cy="3721100"/>
          </a:xfrm>
        </p:spPr>
        <p:txBody>
          <a:bodyPr>
            <a:noAutofit/>
          </a:bodyPr>
          <a:lstStyle>
            <a:lvl1pPr marL="0" indent="0">
              <a:buNone/>
              <a:defRPr sz="25000" b="1">
                <a:solidFill>
                  <a:schemeClr val="accent1"/>
                </a:solidFill>
                <a:latin typeface="Arial" panose="020B0604020202020204" pitchFamily="34" charset="0"/>
                <a:cs typeface="Arial" panose="020B0604020202020204" pitchFamily="34" charset="0"/>
              </a:defRPr>
            </a:lvl1pPr>
          </a:lstStyle>
          <a:p>
            <a:pPr lvl="0"/>
            <a:r>
              <a:rPr lang="pt-PT" dirty="0"/>
              <a:t>01</a:t>
            </a:r>
          </a:p>
        </p:txBody>
      </p:sp>
    </p:spTree>
    <p:extLst>
      <p:ext uri="{BB962C8B-B14F-4D97-AF65-F5344CB8AC3E}">
        <p14:creationId xmlns:p14="http://schemas.microsoft.com/office/powerpoint/2010/main" val="621179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DGEPA_Conteúdo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51593C-D587-D7B2-F0F6-FC228F259F59}"/>
              </a:ext>
            </a:extLst>
          </p:cNvPr>
          <p:cNvSpPr>
            <a:spLocks noGrp="1"/>
          </p:cNvSpPr>
          <p:nvPr>
            <p:ph type="title"/>
          </p:nvPr>
        </p:nvSpPr>
        <p:spPr/>
        <p:txBody>
          <a:bodyPr>
            <a:noAutofit/>
          </a:bodyPr>
          <a:lstStyle>
            <a:lvl1pPr>
              <a:defRPr sz="4400" b="1" i="0">
                <a:solidFill>
                  <a:schemeClr val="accent1"/>
                </a:solidFill>
                <a:latin typeface="Arial" panose="020B0604020202020204" pitchFamily="34" charset="0"/>
                <a:cs typeface="Arial" panose="020B0604020202020204" pitchFamily="34" charset="0"/>
              </a:defRPr>
            </a:lvl1pPr>
          </a:lstStyle>
          <a:p>
            <a:r>
              <a:rPr lang="pt-PT" dirty="0"/>
              <a:t>Clique para editar o estilo de título do Modelo Global</a:t>
            </a:r>
          </a:p>
        </p:txBody>
      </p:sp>
      <p:sp>
        <p:nvSpPr>
          <p:cNvPr id="3" name="Marcador de Posição de Conteúdo 2">
            <a:extLst>
              <a:ext uri="{FF2B5EF4-FFF2-40B4-BE49-F238E27FC236}">
                <a16:creationId xmlns:a16="http://schemas.microsoft.com/office/drawing/2014/main" id="{0F583175-F1A0-6ADF-ADD4-4164C4704A7A}"/>
              </a:ext>
            </a:extLst>
          </p:cNvPr>
          <p:cNvSpPr>
            <a:spLocks noGrp="1"/>
          </p:cNvSpPr>
          <p:nvPr>
            <p:ph idx="1"/>
          </p:nvPr>
        </p:nvSpPr>
        <p:spPr/>
        <p:txBody>
          <a:bodyPr/>
          <a:lstStyle>
            <a:lvl1pPr>
              <a:defRPr>
                <a:solidFill>
                  <a:schemeClr val="tx2"/>
                </a:solidFill>
                <a:latin typeface="Arial" panose="020B0604020202020204" pitchFamily="34" charset="0"/>
                <a:cs typeface="Arial" panose="020B0604020202020204" pitchFamily="34" charset="0"/>
              </a:defRPr>
            </a:lvl1pPr>
            <a:lvl2pPr>
              <a:defRPr>
                <a:solidFill>
                  <a:schemeClr val="tx2"/>
                </a:solidFill>
                <a:latin typeface="Arial" panose="020B0604020202020204" pitchFamily="34" charset="0"/>
                <a:cs typeface="Arial" panose="020B0604020202020204" pitchFamily="34" charset="0"/>
              </a:defRPr>
            </a:lvl2pPr>
            <a:lvl3pPr>
              <a:defRPr>
                <a:solidFill>
                  <a:schemeClr val="tx2"/>
                </a:solidFill>
                <a:latin typeface="Arial" panose="020B0604020202020204" pitchFamily="34" charset="0"/>
                <a:cs typeface="Arial" panose="020B0604020202020204" pitchFamily="34" charset="0"/>
              </a:defRPr>
            </a:lvl3pPr>
            <a:lvl4pPr>
              <a:defRPr>
                <a:solidFill>
                  <a:schemeClr val="tx2"/>
                </a:solidFill>
                <a:latin typeface="Arial" panose="020B0604020202020204" pitchFamily="34" charset="0"/>
                <a:cs typeface="Arial" panose="020B0604020202020204" pitchFamily="34" charset="0"/>
              </a:defRPr>
            </a:lvl4pPr>
            <a:lvl5pPr>
              <a:defRPr>
                <a:solidFill>
                  <a:schemeClr val="tx2"/>
                </a:solidFill>
                <a:latin typeface="Arial" panose="020B0604020202020204" pitchFamily="34" charset="0"/>
                <a:cs typeface="Arial" panose="020B0604020202020204" pitchFamily="34" charset="0"/>
              </a:defRPr>
            </a:lvl5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Tree>
    <p:extLst>
      <p:ext uri="{BB962C8B-B14F-4D97-AF65-F5344CB8AC3E}">
        <p14:creationId xmlns:p14="http://schemas.microsoft.com/office/powerpoint/2010/main" val="16932448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GEPA_Conteúd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F816F-748C-B075-887E-5D913C346871}"/>
              </a:ext>
            </a:extLst>
          </p:cNvPr>
          <p:cNvSpPr>
            <a:spLocks noGrp="1"/>
          </p:cNvSpPr>
          <p:nvPr>
            <p:ph type="title"/>
          </p:nvPr>
        </p:nvSpPr>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pt-PT" dirty="0"/>
              <a:t>Clique para editar o estilo de título do Modelo Global</a:t>
            </a:r>
          </a:p>
        </p:txBody>
      </p:sp>
      <p:sp>
        <p:nvSpPr>
          <p:cNvPr id="3" name="Marcador de Posição de Conteúdo 2">
            <a:extLst>
              <a:ext uri="{FF2B5EF4-FFF2-40B4-BE49-F238E27FC236}">
                <a16:creationId xmlns:a16="http://schemas.microsoft.com/office/drawing/2014/main" id="{7CFDA23B-5D84-2769-C44D-6926ACCD195C}"/>
              </a:ext>
            </a:extLst>
          </p:cNvPr>
          <p:cNvSpPr>
            <a:spLocks noGrp="1"/>
          </p:cNvSpPr>
          <p:nvPr>
            <p:ph sz="half" idx="1"/>
          </p:nvPr>
        </p:nvSpPr>
        <p:spPr>
          <a:xfrm>
            <a:off x="838200" y="1825625"/>
            <a:ext cx="5181600" cy="4351338"/>
          </a:xfrm>
        </p:spPr>
        <p:txBody>
          <a:bodyPr/>
          <a:lstStyle>
            <a:lvl1pPr>
              <a:defRPr>
                <a:solidFill>
                  <a:schemeClr val="tx2"/>
                </a:solidFill>
                <a:latin typeface="Arial" panose="020B0604020202020204" pitchFamily="34" charset="0"/>
                <a:cs typeface="Arial" panose="020B0604020202020204" pitchFamily="34" charset="0"/>
              </a:defRPr>
            </a:lvl1pPr>
            <a:lvl2pPr>
              <a:defRPr>
                <a:solidFill>
                  <a:schemeClr val="tx2"/>
                </a:solidFill>
                <a:latin typeface="Arial" panose="020B0604020202020204" pitchFamily="34" charset="0"/>
                <a:cs typeface="Arial" panose="020B0604020202020204" pitchFamily="34" charset="0"/>
              </a:defRPr>
            </a:lvl2pPr>
            <a:lvl3pPr>
              <a:defRPr>
                <a:solidFill>
                  <a:schemeClr val="tx2"/>
                </a:solidFill>
                <a:latin typeface="Arial" panose="020B0604020202020204" pitchFamily="34" charset="0"/>
                <a:cs typeface="Arial" panose="020B0604020202020204" pitchFamily="34" charset="0"/>
              </a:defRPr>
            </a:lvl3pPr>
            <a:lvl4pPr>
              <a:defRPr>
                <a:solidFill>
                  <a:schemeClr val="tx2"/>
                </a:solidFill>
                <a:latin typeface="Arial" panose="020B0604020202020204" pitchFamily="34" charset="0"/>
                <a:cs typeface="Arial" panose="020B0604020202020204" pitchFamily="34" charset="0"/>
              </a:defRPr>
            </a:lvl4pPr>
            <a:lvl5pPr>
              <a:defRPr>
                <a:solidFill>
                  <a:schemeClr val="tx2"/>
                </a:solidFill>
                <a:latin typeface="Arial" panose="020B0604020202020204" pitchFamily="34" charset="0"/>
                <a:cs typeface="Arial" panose="020B0604020202020204" pitchFamily="34" charset="0"/>
              </a:defRPr>
            </a:lvl5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DB361618-5783-798E-C85B-0FBAC1D01CB1}"/>
              </a:ext>
            </a:extLst>
          </p:cNvPr>
          <p:cNvSpPr>
            <a:spLocks noGrp="1"/>
          </p:cNvSpPr>
          <p:nvPr>
            <p:ph sz="half" idx="2"/>
          </p:nvPr>
        </p:nvSpPr>
        <p:spPr>
          <a:xfrm>
            <a:off x="6172200" y="1825625"/>
            <a:ext cx="5181600" cy="4351338"/>
          </a:xfrm>
        </p:spPr>
        <p:txBody>
          <a:bodyPr/>
          <a:lstStyle>
            <a:lvl1pPr>
              <a:defRPr>
                <a:solidFill>
                  <a:schemeClr val="tx2"/>
                </a:solidFill>
                <a:latin typeface="Arial" panose="020B0604020202020204" pitchFamily="34" charset="0"/>
                <a:cs typeface="Arial" panose="020B0604020202020204" pitchFamily="34" charset="0"/>
              </a:defRPr>
            </a:lvl1pPr>
            <a:lvl2pPr>
              <a:defRPr>
                <a:solidFill>
                  <a:schemeClr val="tx2"/>
                </a:solidFill>
                <a:latin typeface="Arial" panose="020B0604020202020204" pitchFamily="34" charset="0"/>
                <a:cs typeface="Arial" panose="020B0604020202020204" pitchFamily="34" charset="0"/>
              </a:defRPr>
            </a:lvl2pPr>
            <a:lvl3pPr>
              <a:defRPr>
                <a:solidFill>
                  <a:schemeClr val="tx2"/>
                </a:solidFill>
                <a:latin typeface="Arial" panose="020B0604020202020204" pitchFamily="34" charset="0"/>
                <a:cs typeface="Arial" panose="020B0604020202020204" pitchFamily="34" charset="0"/>
              </a:defRPr>
            </a:lvl3pPr>
            <a:lvl4pPr>
              <a:defRPr>
                <a:solidFill>
                  <a:schemeClr val="tx2"/>
                </a:solidFill>
                <a:latin typeface="Arial" panose="020B0604020202020204" pitchFamily="34" charset="0"/>
                <a:cs typeface="Arial" panose="020B0604020202020204" pitchFamily="34" charset="0"/>
              </a:defRPr>
            </a:lvl4pPr>
            <a:lvl5pPr>
              <a:defRPr>
                <a:solidFill>
                  <a:schemeClr val="tx2"/>
                </a:solidFill>
                <a:latin typeface="Arial" panose="020B0604020202020204" pitchFamily="34" charset="0"/>
                <a:cs typeface="Arial" panose="020B0604020202020204" pitchFamily="34" charset="0"/>
              </a:defRPr>
            </a:lvl5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Tree>
    <p:extLst>
      <p:ext uri="{BB962C8B-B14F-4D97-AF65-F5344CB8AC3E}">
        <p14:creationId xmlns:p14="http://schemas.microsoft.com/office/powerpoint/2010/main" val="1420018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DGEPA_Conteúd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011D58-40CA-CC27-09DE-0A6A8554E716}"/>
              </a:ext>
            </a:extLst>
          </p:cNvPr>
          <p:cNvSpPr>
            <a:spLocks noGrp="1"/>
          </p:cNvSpPr>
          <p:nvPr>
            <p:ph type="title"/>
          </p:nvPr>
        </p:nvSpPr>
        <p:spPr>
          <a:xfrm>
            <a:off x="839788"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17A9D697-CF2D-E2EA-267E-857D74BA3768}"/>
              </a:ext>
            </a:extLst>
          </p:cNvPr>
          <p:cNvSpPr>
            <a:spLocks noGrp="1"/>
          </p:cNvSpPr>
          <p:nvPr>
            <p:ph type="body" idx="1"/>
          </p:nvPr>
        </p:nvSpPr>
        <p:spPr>
          <a:xfrm>
            <a:off x="839788" y="1681163"/>
            <a:ext cx="5157787" cy="823912"/>
          </a:xfrm>
        </p:spPr>
        <p:txBody>
          <a:bodyPr anchor="b"/>
          <a:lstStyle>
            <a:lvl1pPr marL="0" indent="0">
              <a:buNone/>
              <a:defRPr sz="2400" b="0">
                <a:solidFill>
                  <a:schemeClr val="bg2">
                    <a:lumMod val="9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7721388C-A5AB-74BB-85C2-01FBDC061743}"/>
              </a:ext>
            </a:extLst>
          </p:cNvPr>
          <p:cNvSpPr>
            <a:spLocks noGrp="1"/>
          </p:cNvSpPr>
          <p:nvPr>
            <p:ph sz="half" idx="2"/>
          </p:nvPr>
        </p:nvSpPr>
        <p:spPr>
          <a:xfrm>
            <a:off x="839788" y="2505075"/>
            <a:ext cx="5157787" cy="3684588"/>
          </a:xfrm>
        </p:spPr>
        <p:txBody>
          <a:bodyPr/>
          <a:lstStyle>
            <a:lvl1pPr>
              <a:defRPr>
                <a:solidFill>
                  <a:schemeClr val="tx2"/>
                </a:solidFill>
                <a:latin typeface="Arial" panose="020B0604020202020204" pitchFamily="34" charset="0"/>
                <a:cs typeface="Arial" panose="020B0604020202020204" pitchFamily="34" charset="0"/>
              </a:defRPr>
            </a:lvl1pPr>
            <a:lvl2pPr>
              <a:defRPr>
                <a:solidFill>
                  <a:schemeClr val="tx2"/>
                </a:solidFill>
                <a:latin typeface="Arial" panose="020B0604020202020204" pitchFamily="34" charset="0"/>
                <a:cs typeface="Arial" panose="020B0604020202020204" pitchFamily="34" charset="0"/>
              </a:defRPr>
            </a:lvl2pPr>
            <a:lvl3pPr>
              <a:defRPr>
                <a:solidFill>
                  <a:schemeClr val="tx2"/>
                </a:solidFill>
                <a:latin typeface="Arial" panose="020B0604020202020204" pitchFamily="34" charset="0"/>
                <a:cs typeface="Arial" panose="020B0604020202020204" pitchFamily="34" charset="0"/>
              </a:defRPr>
            </a:lvl3pPr>
            <a:lvl4pPr>
              <a:defRPr>
                <a:solidFill>
                  <a:schemeClr val="tx2"/>
                </a:solidFill>
                <a:latin typeface="Arial" panose="020B0604020202020204" pitchFamily="34" charset="0"/>
                <a:cs typeface="Arial" panose="020B0604020202020204" pitchFamily="34" charset="0"/>
              </a:defRPr>
            </a:lvl4pPr>
            <a:lvl5pPr>
              <a:defRPr>
                <a:solidFill>
                  <a:schemeClr val="tx2"/>
                </a:solidFill>
                <a:latin typeface="Arial" panose="020B0604020202020204" pitchFamily="34" charset="0"/>
                <a:cs typeface="Arial" panose="020B0604020202020204" pitchFamily="34" charset="0"/>
              </a:defRPr>
            </a:lvl5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4EC8B2FE-7CB1-02AC-0D64-95D6FDFB96BB}"/>
              </a:ext>
            </a:extLst>
          </p:cNvPr>
          <p:cNvSpPr>
            <a:spLocks noGrp="1"/>
          </p:cNvSpPr>
          <p:nvPr>
            <p:ph type="body" sz="quarter" idx="3"/>
          </p:nvPr>
        </p:nvSpPr>
        <p:spPr>
          <a:xfrm>
            <a:off x="6172200" y="1681163"/>
            <a:ext cx="5183188" cy="823912"/>
          </a:xfrm>
        </p:spPr>
        <p:txBody>
          <a:bodyPr anchor="b"/>
          <a:lstStyle>
            <a:lvl1pPr marL="0" indent="0">
              <a:buNone/>
              <a:defRPr sz="2400" b="0">
                <a:solidFill>
                  <a:schemeClr val="bg2">
                    <a:lumMod val="9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06C54C96-D4B7-1DB4-CDE7-CB74FBE31025}"/>
              </a:ext>
            </a:extLst>
          </p:cNvPr>
          <p:cNvSpPr>
            <a:spLocks noGrp="1"/>
          </p:cNvSpPr>
          <p:nvPr>
            <p:ph sz="quarter" idx="4"/>
          </p:nvPr>
        </p:nvSpPr>
        <p:spPr>
          <a:xfrm>
            <a:off x="6172200" y="2505075"/>
            <a:ext cx="5183188" cy="3684588"/>
          </a:xfrm>
        </p:spPr>
        <p:txBody>
          <a:bodyPr/>
          <a:lstStyle>
            <a:lvl1pPr>
              <a:defRPr>
                <a:solidFill>
                  <a:schemeClr val="tx2"/>
                </a:solidFill>
                <a:latin typeface="Arial" panose="020B0604020202020204" pitchFamily="34" charset="0"/>
                <a:cs typeface="Arial" panose="020B0604020202020204" pitchFamily="34" charset="0"/>
              </a:defRPr>
            </a:lvl1pPr>
            <a:lvl2pPr>
              <a:defRPr>
                <a:solidFill>
                  <a:schemeClr val="tx2"/>
                </a:solidFill>
                <a:latin typeface="Arial" panose="020B0604020202020204" pitchFamily="34" charset="0"/>
                <a:cs typeface="Arial" panose="020B0604020202020204" pitchFamily="34" charset="0"/>
              </a:defRPr>
            </a:lvl2pPr>
            <a:lvl3pPr>
              <a:defRPr>
                <a:solidFill>
                  <a:schemeClr val="tx2"/>
                </a:solidFill>
                <a:latin typeface="Arial" panose="020B0604020202020204" pitchFamily="34" charset="0"/>
                <a:cs typeface="Arial" panose="020B0604020202020204" pitchFamily="34" charset="0"/>
              </a:defRPr>
            </a:lvl3pPr>
            <a:lvl4pPr>
              <a:defRPr>
                <a:solidFill>
                  <a:schemeClr val="tx2"/>
                </a:solidFill>
                <a:latin typeface="Arial" panose="020B0604020202020204" pitchFamily="34" charset="0"/>
                <a:cs typeface="Arial" panose="020B0604020202020204" pitchFamily="34" charset="0"/>
              </a:defRPr>
            </a:lvl4pPr>
            <a:lvl5pPr>
              <a:defRPr>
                <a:solidFill>
                  <a:schemeClr val="tx2"/>
                </a:solidFill>
                <a:latin typeface="Arial" panose="020B0604020202020204" pitchFamily="34" charset="0"/>
                <a:cs typeface="Arial" panose="020B0604020202020204" pitchFamily="34" charset="0"/>
              </a:defRPr>
            </a:lvl5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Tree>
    <p:extLst>
      <p:ext uri="{BB962C8B-B14F-4D97-AF65-F5344CB8AC3E}">
        <p14:creationId xmlns:p14="http://schemas.microsoft.com/office/powerpoint/2010/main" val="1740927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DGEPA_Conteúdo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1D360B-9725-37F9-44EE-CE0D2200D1BA}"/>
              </a:ext>
            </a:extLst>
          </p:cNvPr>
          <p:cNvSpPr>
            <a:spLocks noGrp="1"/>
          </p:cNvSpPr>
          <p:nvPr>
            <p:ph type="title"/>
          </p:nvPr>
        </p:nvSpPr>
        <p:spPr>
          <a:xfrm>
            <a:off x="839788" y="457200"/>
            <a:ext cx="3932237" cy="1600200"/>
          </a:xfrm>
        </p:spPr>
        <p:txBody>
          <a:bodyPr anchor="b"/>
          <a:lstStyle>
            <a:lvl1pPr>
              <a:defRPr sz="3200" b="1" i="0">
                <a:solidFill>
                  <a:schemeClr val="accent1"/>
                </a:solidFill>
                <a:latin typeface="Arial" panose="020B0604020202020204" pitchFamily="34" charset="0"/>
                <a:cs typeface="Arial" panose="020B0604020202020204" pitchFamily="34" charset="0"/>
              </a:defRPr>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47F86FE6-507C-C73C-DC48-610ACB7F030A}"/>
              </a:ext>
            </a:extLst>
          </p:cNvPr>
          <p:cNvSpPr>
            <a:spLocks noGrp="1"/>
          </p:cNvSpPr>
          <p:nvPr>
            <p:ph idx="1"/>
          </p:nvPr>
        </p:nvSpPr>
        <p:spPr>
          <a:xfrm>
            <a:off x="5183188" y="987425"/>
            <a:ext cx="6172200" cy="4873625"/>
          </a:xfrm>
        </p:spPr>
        <p:txBody>
          <a:bodyPr/>
          <a:lstStyle>
            <a:lvl1pPr>
              <a:defRPr sz="3200">
                <a:solidFill>
                  <a:schemeClr val="tx2"/>
                </a:solidFill>
                <a:latin typeface="Arial" panose="020B0604020202020204" pitchFamily="34" charset="0"/>
                <a:cs typeface="Arial" panose="020B0604020202020204" pitchFamily="34" charset="0"/>
              </a:defRPr>
            </a:lvl1pPr>
            <a:lvl2pPr>
              <a:defRPr sz="2800">
                <a:solidFill>
                  <a:schemeClr val="tx2"/>
                </a:solidFill>
                <a:latin typeface="Arial" panose="020B0604020202020204" pitchFamily="34" charset="0"/>
                <a:cs typeface="Arial" panose="020B0604020202020204" pitchFamily="34" charset="0"/>
              </a:defRPr>
            </a:lvl2pPr>
            <a:lvl3pPr>
              <a:defRPr sz="2400">
                <a:solidFill>
                  <a:schemeClr val="tx2"/>
                </a:solidFill>
                <a:latin typeface="Arial" panose="020B0604020202020204" pitchFamily="34" charset="0"/>
                <a:cs typeface="Arial" panose="020B0604020202020204" pitchFamily="34" charset="0"/>
              </a:defRPr>
            </a:lvl3pPr>
            <a:lvl4pPr>
              <a:defRPr sz="2000">
                <a:solidFill>
                  <a:schemeClr val="tx2"/>
                </a:solidFill>
                <a:latin typeface="Arial" panose="020B0604020202020204" pitchFamily="34" charset="0"/>
                <a:cs typeface="Arial" panose="020B0604020202020204" pitchFamily="34" charset="0"/>
              </a:defRPr>
            </a:lvl4pPr>
            <a:lvl5pPr>
              <a:defRPr sz="2000">
                <a:solidFill>
                  <a:schemeClr val="tx2"/>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ED0D2ED0-726D-2FB6-8D03-71686A918A8F}"/>
              </a:ext>
            </a:extLst>
          </p:cNvPr>
          <p:cNvSpPr>
            <a:spLocks noGrp="1"/>
          </p:cNvSpPr>
          <p:nvPr>
            <p:ph type="body" sz="half" idx="2"/>
          </p:nvPr>
        </p:nvSpPr>
        <p:spPr>
          <a:xfrm>
            <a:off x="839788" y="2057400"/>
            <a:ext cx="3932237" cy="3811588"/>
          </a:xfrm>
        </p:spPr>
        <p:txBody>
          <a:bodyPr/>
          <a:lstStyle>
            <a:lvl1pPr marL="0" indent="0">
              <a:buNone/>
              <a:defRPr sz="1600">
                <a:solidFill>
                  <a:schemeClr val="bg2">
                    <a:lumMod val="90000"/>
                  </a:schemeClr>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Tree>
    <p:extLst>
      <p:ext uri="{BB962C8B-B14F-4D97-AF65-F5344CB8AC3E}">
        <p14:creationId xmlns:p14="http://schemas.microsoft.com/office/powerpoint/2010/main" val="366803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DGEPA_Conteúdo ad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EFBEC0-3069-63DD-1883-865962E63D5B}"/>
              </a:ext>
            </a:extLst>
          </p:cNvPr>
          <p:cNvSpPr>
            <a:spLocks noGrp="1"/>
          </p:cNvSpPr>
          <p:nvPr>
            <p:ph type="title"/>
          </p:nvPr>
        </p:nvSpPr>
        <p:spPr>
          <a:xfrm>
            <a:off x="839788" y="457200"/>
            <a:ext cx="3932237" cy="1600200"/>
          </a:xfrm>
        </p:spPr>
        <p:txBody>
          <a:bodyPr anchor="b"/>
          <a:lstStyle>
            <a:lvl1pPr>
              <a:defRPr sz="3200" b="1" i="0">
                <a:solidFill>
                  <a:schemeClr val="accent1"/>
                </a:solidFill>
                <a:latin typeface="Arial" panose="020B0604020202020204" pitchFamily="34" charset="0"/>
                <a:cs typeface="Arial" panose="020B0604020202020204" pitchFamily="34" charset="0"/>
              </a:defRPr>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163CB8AC-F256-68CB-1606-683A9B32A97B}"/>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dirty="0"/>
          </a:p>
        </p:txBody>
      </p:sp>
      <p:sp>
        <p:nvSpPr>
          <p:cNvPr id="4" name="Marcador de Posição do Texto 3">
            <a:extLst>
              <a:ext uri="{FF2B5EF4-FFF2-40B4-BE49-F238E27FC236}">
                <a16:creationId xmlns:a16="http://schemas.microsoft.com/office/drawing/2014/main" id="{691A3B85-2ECC-3A59-4149-0C28062FD498}"/>
              </a:ext>
            </a:extLst>
          </p:cNvPr>
          <p:cNvSpPr>
            <a:spLocks noGrp="1"/>
          </p:cNvSpPr>
          <p:nvPr>
            <p:ph type="body" sz="half" idx="2"/>
          </p:nvPr>
        </p:nvSpPr>
        <p:spPr>
          <a:xfrm>
            <a:off x="839788" y="2057400"/>
            <a:ext cx="3932237" cy="3811588"/>
          </a:xfrm>
        </p:spPr>
        <p:txBody>
          <a:bodyPr/>
          <a:lstStyle>
            <a:lvl1pPr marL="0" indent="0">
              <a:buNone/>
              <a:defRPr sz="1600">
                <a:solidFill>
                  <a:schemeClr val="bg2">
                    <a:lumMod val="90000"/>
                  </a:schemeClr>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Tree>
    <p:extLst>
      <p:ext uri="{BB962C8B-B14F-4D97-AF65-F5344CB8AC3E}">
        <p14:creationId xmlns:p14="http://schemas.microsoft.com/office/powerpoint/2010/main" val="6132949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GEPA_Conteúdo add im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DA789-4F99-6E22-4002-0005BB3169D6}"/>
              </a:ext>
            </a:extLst>
          </p:cNvPr>
          <p:cNvSpPr>
            <a:spLocks noGrp="1"/>
          </p:cNvSpPr>
          <p:nvPr>
            <p:ph type="title" hasCustomPrompt="1"/>
          </p:nvPr>
        </p:nvSpPr>
        <p:spPr>
          <a:xfrm>
            <a:off x="838200" y="365125"/>
            <a:ext cx="6316133" cy="1325563"/>
          </a:xfrm>
        </p:spPr>
        <p:txBody>
          <a:bodyPr>
            <a:noAutofit/>
          </a:bodyPr>
          <a:lstStyle>
            <a:lvl1pPr>
              <a:defRPr sz="4000" b="1" i="0">
                <a:solidFill>
                  <a:schemeClr val="accent1"/>
                </a:solidFill>
                <a:latin typeface="Arial" panose="020B0604020202020204" pitchFamily="34" charset="0"/>
                <a:cs typeface="Arial" panose="020B0604020202020204" pitchFamily="34" charset="0"/>
              </a:defRPr>
            </a:lvl1pPr>
          </a:lstStyle>
          <a:p>
            <a:br>
              <a:rPr lang="pt-PT" dirty="0"/>
            </a:br>
            <a:r>
              <a:rPr lang="pt-PT" dirty="0"/>
              <a:t>Clique para editar o estilo de título do Modelo Global</a:t>
            </a:r>
          </a:p>
        </p:txBody>
      </p:sp>
      <p:sp>
        <p:nvSpPr>
          <p:cNvPr id="7" name="Marcador de Posição da Imagem 6">
            <a:extLst>
              <a:ext uri="{FF2B5EF4-FFF2-40B4-BE49-F238E27FC236}">
                <a16:creationId xmlns:a16="http://schemas.microsoft.com/office/drawing/2014/main" id="{27B40B21-5661-0DCF-C560-929731493D42}"/>
              </a:ext>
            </a:extLst>
          </p:cNvPr>
          <p:cNvSpPr>
            <a:spLocks noGrp="1"/>
          </p:cNvSpPr>
          <p:nvPr>
            <p:ph type="pic" sz="quarter" idx="10"/>
          </p:nvPr>
        </p:nvSpPr>
        <p:spPr>
          <a:xfrm>
            <a:off x="7476067" y="686329"/>
            <a:ext cx="4047066" cy="5485342"/>
          </a:xfrm>
        </p:spPr>
        <p:txBody>
          <a:bodyPr/>
          <a:lstStyle>
            <a:lvl1pPr>
              <a:defRPr>
                <a:latin typeface="Arial" panose="020B0604020202020204" pitchFamily="34" charset="0"/>
                <a:cs typeface="Arial" panose="020B0604020202020204" pitchFamily="34" charset="0"/>
              </a:defRPr>
            </a:lvl1pPr>
          </a:lstStyle>
          <a:p>
            <a:endParaRPr lang="pt-PT" dirty="0"/>
          </a:p>
        </p:txBody>
      </p:sp>
    </p:spTree>
    <p:extLst>
      <p:ext uri="{BB962C8B-B14F-4D97-AF65-F5344CB8AC3E}">
        <p14:creationId xmlns:p14="http://schemas.microsoft.com/office/powerpoint/2010/main" val="3802660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AGSE_ Conteúd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F816F-748C-B075-887E-5D913C346871}"/>
              </a:ext>
            </a:extLst>
          </p:cNvPr>
          <p:cNvSpPr>
            <a:spLocks noGrp="1"/>
          </p:cNvSpPr>
          <p:nvPr>
            <p:ph type="title"/>
          </p:nvPr>
        </p:nvSpPr>
        <p:spPr/>
        <p:txBody>
          <a:bodyPr/>
          <a:lstStyle>
            <a:lvl1pPr>
              <a:defRPr b="1" i="0">
                <a:solidFill>
                  <a:schemeClr val="tx2"/>
                </a:solidFill>
                <a:latin typeface="Calibri" panose="020F0502020204030204" pitchFamily="34" charset="0"/>
                <a:cs typeface="Calibri" panose="020F0502020204030204" pitchFamily="34" charset="0"/>
              </a:defRPr>
            </a:lvl1pPr>
          </a:lstStyle>
          <a:p>
            <a:r>
              <a:rPr lang="pt-PT" dirty="0"/>
              <a:t>Clique para editar o estilo de título do Modelo Global</a:t>
            </a:r>
          </a:p>
        </p:txBody>
      </p:sp>
      <p:sp>
        <p:nvSpPr>
          <p:cNvPr id="3" name="Marcador de Posição de Conteúdo 2">
            <a:extLst>
              <a:ext uri="{FF2B5EF4-FFF2-40B4-BE49-F238E27FC236}">
                <a16:creationId xmlns:a16="http://schemas.microsoft.com/office/drawing/2014/main" id="{7CFDA23B-5D84-2769-C44D-6926ACCD195C}"/>
              </a:ext>
            </a:extLst>
          </p:cNvPr>
          <p:cNvSpPr>
            <a:spLocks noGrp="1"/>
          </p:cNvSpPr>
          <p:nvPr>
            <p:ph sz="half" idx="1"/>
          </p:nvPr>
        </p:nvSpPr>
        <p:spPr>
          <a:xfrm>
            <a:off x="838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DB361618-5783-798E-C85B-0FBAC1D01CB1}"/>
              </a:ext>
            </a:extLst>
          </p:cNvPr>
          <p:cNvSpPr>
            <a:spLocks noGrp="1"/>
          </p:cNvSpPr>
          <p:nvPr>
            <p:ph sz="half" idx="2"/>
          </p:nvPr>
        </p:nvSpPr>
        <p:spPr>
          <a:xfrm>
            <a:off x="6172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o Número do Diapositivo 6">
            <a:extLst>
              <a:ext uri="{FF2B5EF4-FFF2-40B4-BE49-F238E27FC236}">
                <a16:creationId xmlns:a16="http://schemas.microsoft.com/office/drawing/2014/main" id="{FD5221CD-79F2-4FD8-E761-C22D3597EFC4}"/>
              </a:ext>
            </a:extLst>
          </p:cNvPr>
          <p:cNvSpPr>
            <a:spLocks noGrp="1"/>
          </p:cNvSpPr>
          <p:nvPr>
            <p:ph type="sldNum" sz="quarter" idx="12"/>
          </p:nvPr>
        </p:nvSpPr>
        <p:spPr/>
        <p:txBody>
          <a:bodyPr/>
          <a:lstStyle/>
          <a:p>
            <a:fld id="{8DB5BF38-37B6-1046-B64C-59DAE282F34E}" type="slidenum">
              <a:rPr lang="pt-PT" smtClean="0"/>
              <a:t>‹#›</a:t>
            </a:fld>
            <a:endParaRPr lang="pt-PT"/>
          </a:p>
        </p:txBody>
      </p:sp>
    </p:spTree>
    <p:extLst>
      <p:ext uri="{BB962C8B-B14F-4D97-AF65-F5344CB8AC3E}">
        <p14:creationId xmlns:p14="http://schemas.microsoft.com/office/powerpoint/2010/main" val="42461982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GEPA_Conteúdo add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A22940-21AA-280B-2B78-EFD6D3D78F17}"/>
              </a:ext>
            </a:extLst>
          </p:cNvPr>
          <p:cNvSpPr>
            <a:spLocks noGrp="1"/>
          </p:cNvSpPr>
          <p:nvPr>
            <p:ph type="title" hasCustomPrompt="1"/>
          </p:nvPr>
        </p:nvSpPr>
        <p:spPr>
          <a:xfrm>
            <a:off x="838200" y="365125"/>
            <a:ext cx="6400800" cy="1325563"/>
          </a:xfrm>
        </p:spPr>
        <p:txBody>
          <a:bodyPr>
            <a:noAutofit/>
          </a:bodyPr>
          <a:lstStyle>
            <a:lvl1pPr>
              <a:defRPr sz="4000" b="1" i="0">
                <a:solidFill>
                  <a:schemeClr val="accent1"/>
                </a:solidFill>
                <a:latin typeface="Arial" panose="020B0604020202020204" pitchFamily="34" charset="0"/>
                <a:cs typeface="Arial" panose="020B0604020202020204" pitchFamily="34" charset="0"/>
              </a:defRPr>
            </a:lvl1pPr>
          </a:lstStyle>
          <a:p>
            <a:br>
              <a:rPr lang="pt-PT" dirty="0"/>
            </a:br>
            <a:r>
              <a:rPr lang="pt-PT" dirty="0"/>
              <a:t>Clique para editar o estilo de título do Modelo Global</a:t>
            </a:r>
          </a:p>
        </p:txBody>
      </p:sp>
      <p:sp>
        <p:nvSpPr>
          <p:cNvPr id="7" name="Marcador de Posição do Gráfico 6">
            <a:extLst>
              <a:ext uri="{FF2B5EF4-FFF2-40B4-BE49-F238E27FC236}">
                <a16:creationId xmlns:a16="http://schemas.microsoft.com/office/drawing/2014/main" id="{53221856-6C62-1413-45A5-63E094CD922C}"/>
              </a:ext>
            </a:extLst>
          </p:cNvPr>
          <p:cNvSpPr>
            <a:spLocks noGrp="1"/>
          </p:cNvSpPr>
          <p:nvPr>
            <p:ph type="chart" sz="quarter" idx="10"/>
          </p:nvPr>
        </p:nvSpPr>
        <p:spPr>
          <a:xfrm>
            <a:off x="7475538" y="677333"/>
            <a:ext cx="4114800" cy="5258330"/>
          </a:xfrm>
        </p:spPr>
        <p:txBody>
          <a:bodyPr/>
          <a:lstStyle>
            <a:lvl1pPr>
              <a:defRPr>
                <a:latin typeface="Arial" panose="020B0604020202020204" pitchFamily="34" charset="0"/>
                <a:cs typeface="Arial" panose="020B0604020202020204" pitchFamily="34" charset="0"/>
              </a:defRPr>
            </a:lvl1pPr>
          </a:lstStyle>
          <a:p>
            <a:endParaRPr lang="pt-PT"/>
          </a:p>
        </p:txBody>
      </p:sp>
      <p:sp>
        <p:nvSpPr>
          <p:cNvPr id="9" name="Marcador de Posição da Tabela 8">
            <a:extLst>
              <a:ext uri="{FF2B5EF4-FFF2-40B4-BE49-F238E27FC236}">
                <a16:creationId xmlns:a16="http://schemas.microsoft.com/office/drawing/2014/main" id="{352E6EDE-514B-2308-6A83-31E7F5AA4E1A}"/>
              </a:ext>
            </a:extLst>
          </p:cNvPr>
          <p:cNvSpPr>
            <a:spLocks noGrp="1"/>
          </p:cNvSpPr>
          <p:nvPr>
            <p:ph type="tbl" sz="quarter" idx="11"/>
          </p:nvPr>
        </p:nvSpPr>
        <p:spPr>
          <a:xfrm>
            <a:off x="779463" y="2293938"/>
            <a:ext cx="6400800" cy="3649662"/>
          </a:xfrm>
        </p:spPr>
        <p:txBody>
          <a:bodyPr/>
          <a:lstStyle>
            <a:lvl1pPr>
              <a:defRPr>
                <a:latin typeface="Arial" panose="020B0604020202020204" pitchFamily="34" charset="0"/>
                <a:cs typeface="Arial" panose="020B0604020202020204" pitchFamily="34" charset="0"/>
              </a:defRPr>
            </a:lvl1pPr>
          </a:lstStyle>
          <a:p>
            <a:endParaRPr lang="pt-PT"/>
          </a:p>
        </p:txBody>
      </p:sp>
    </p:spTree>
    <p:extLst>
      <p:ext uri="{BB962C8B-B14F-4D97-AF65-F5344CB8AC3E}">
        <p14:creationId xmlns:p14="http://schemas.microsoft.com/office/powerpoint/2010/main" val="39578629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DGEPA_ Título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C93255-3C64-EC85-A12B-0EF58B7C55BF}"/>
              </a:ext>
            </a:extLst>
          </p:cNvPr>
          <p:cNvSpPr>
            <a:spLocks noGrp="1"/>
          </p:cNvSpPr>
          <p:nvPr>
            <p:ph type="title"/>
          </p:nvPr>
        </p:nvSpPr>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pt-PT"/>
              <a:t>Clique para editar o estilo de título do Modelo Global</a:t>
            </a:r>
          </a:p>
        </p:txBody>
      </p:sp>
    </p:spTree>
    <p:extLst>
      <p:ext uri="{BB962C8B-B14F-4D97-AF65-F5344CB8AC3E}">
        <p14:creationId xmlns:p14="http://schemas.microsoft.com/office/powerpoint/2010/main" val="11464428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DGEPA_ Blank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7603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GEPA_ Blan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1325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GEPA_Fech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34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AGSE_ Conteúd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011D58-40CA-CC27-09DE-0A6A8554E716}"/>
              </a:ext>
            </a:extLst>
          </p:cNvPr>
          <p:cNvSpPr>
            <a:spLocks noGrp="1"/>
          </p:cNvSpPr>
          <p:nvPr>
            <p:ph type="title"/>
          </p:nvPr>
        </p:nvSpPr>
        <p:spPr>
          <a:xfrm>
            <a:off x="839788" y="365125"/>
            <a:ext cx="10515600" cy="1325563"/>
          </a:xfrm>
        </p:spPr>
        <p:txBody>
          <a:bodyPr/>
          <a:lstStyle>
            <a:lvl1pPr>
              <a:defRPr b="1" i="0">
                <a:solidFill>
                  <a:schemeClr val="tx2"/>
                </a:solidFill>
                <a:latin typeface="Calibri" panose="020F0502020204030204" pitchFamily="34" charset="0"/>
                <a:cs typeface="Calibri" panose="020F0502020204030204" pitchFamily="34" charset="0"/>
              </a:defRPr>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17A9D697-CF2D-E2EA-267E-857D74BA3768}"/>
              </a:ext>
            </a:extLst>
          </p:cNvPr>
          <p:cNvSpPr>
            <a:spLocks noGrp="1"/>
          </p:cNvSpPr>
          <p:nvPr>
            <p:ph type="body" idx="1"/>
          </p:nvPr>
        </p:nvSpPr>
        <p:spPr>
          <a:xfrm>
            <a:off x="839788" y="1681163"/>
            <a:ext cx="5157787" cy="823912"/>
          </a:xfrm>
        </p:spPr>
        <p:txBody>
          <a:bodyPr anchor="b"/>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7721388C-A5AB-74BB-85C2-01FBDC061743}"/>
              </a:ext>
            </a:extLst>
          </p:cNvPr>
          <p:cNvSpPr>
            <a:spLocks noGrp="1"/>
          </p:cNvSpPr>
          <p:nvPr>
            <p:ph sz="half" idx="2"/>
          </p:nvPr>
        </p:nvSpPr>
        <p:spPr>
          <a:xfrm>
            <a:off x="839788" y="2505075"/>
            <a:ext cx="5157787"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4EC8B2FE-7CB1-02AC-0D64-95D6FDFB96BB}"/>
              </a:ext>
            </a:extLst>
          </p:cNvPr>
          <p:cNvSpPr>
            <a:spLocks noGrp="1"/>
          </p:cNvSpPr>
          <p:nvPr>
            <p:ph type="body" sz="quarter" idx="3"/>
          </p:nvPr>
        </p:nvSpPr>
        <p:spPr>
          <a:xfrm>
            <a:off x="6172200" y="1681163"/>
            <a:ext cx="5183188" cy="823912"/>
          </a:xfrm>
        </p:spPr>
        <p:txBody>
          <a:bodyPr anchor="b"/>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06C54C96-D4B7-1DB4-CDE7-CB74FBE31025}"/>
              </a:ext>
            </a:extLst>
          </p:cNvPr>
          <p:cNvSpPr>
            <a:spLocks noGrp="1"/>
          </p:cNvSpPr>
          <p:nvPr>
            <p:ph sz="quarter" idx="4"/>
          </p:nvPr>
        </p:nvSpPr>
        <p:spPr>
          <a:xfrm>
            <a:off x="6172200" y="2505075"/>
            <a:ext cx="5183188"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Tree>
    <p:extLst>
      <p:ext uri="{BB962C8B-B14F-4D97-AF65-F5344CB8AC3E}">
        <p14:creationId xmlns:p14="http://schemas.microsoft.com/office/powerpoint/2010/main" val="1192763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AGSE_ Conteúdo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1D360B-9725-37F9-44EE-CE0D2200D1BA}"/>
              </a:ext>
            </a:extLst>
          </p:cNvPr>
          <p:cNvSpPr>
            <a:spLocks noGrp="1"/>
          </p:cNvSpPr>
          <p:nvPr>
            <p:ph type="title"/>
          </p:nvPr>
        </p:nvSpPr>
        <p:spPr>
          <a:xfrm>
            <a:off x="839788" y="457200"/>
            <a:ext cx="3932237" cy="1600200"/>
          </a:xfrm>
        </p:spPr>
        <p:txBody>
          <a:bodyPr anchor="b"/>
          <a:lstStyle>
            <a:lvl1pPr>
              <a:defRPr sz="3200" b="1" i="0">
                <a:solidFill>
                  <a:schemeClr val="tx2"/>
                </a:solidFill>
                <a:latin typeface="Calibri" panose="020F0502020204030204" pitchFamily="34" charset="0"/>
                <a:cs typeface="Calibri" panose="020F0502020204030204" pitchFamily="34" charset="0"/>
              </a:defRPr>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47F86FE6-507C-C73C-DC48-610ACB7F030A}"/>
              </a:ext>
            </a:extLst>
          </p:cNvPr>
          <p:cNvSpPr>
            <a:spLocks noGrp="1"/>
          </p:cNvSpPr>
          <p:nvPr>
            <p:ph idx="1"/>
          </p:nvPr>
        </p:nvSpPr>
        <p:spPr>
          <a:xfrm>
            <a:off x="5183188" y="987425"/>
            <a:ext cx="6172200" cy="4873625"/>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ED0D2ED0-726D-2FB6-8D03-71686A918A8F}"/>
              </a:ext>
            </a:extLst>
          </p:cNvPr>
          <p:cNvSpPr>
            <a:spLocks noGrp="1"/>
          </p:cNvSpPr>
          <p:nvPr>
            <p:ph type="body" sz="half" idx="2"/>
          </p:nvPr>
        </p:nvSpPr>
        <p:spPr>
          <a:xfrm>
            <a:off x="839788" y="2057400"/>
            <a:ext cx="3932237" cy="3811588"/>
          </a:xfrm>
        </p:spPr>
        <p:txBody>
          <a:bodyPr/>
          <a:lstStyle>
            <a:lvl1pPr marL="0" indent="0">
              <a:buNone/>
              <a:defRPr sz="160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Tree>
    <p:extLst>
      <p:ext uri="{BB962C8B-B14F-4D97-AF65-F5344CB8AC3E}">
        <p14:creationId xmlns:p14="http://schemas.microsoft.com/office/powerpoint/2010/main" val="3255097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AGSE_ Conteúdo ad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EFBEC0-3069-63DD-1883-865962E63D5B}"/>
              </a:ext>
            </a:extLst>
          </p:cNvPr>
          <p:cNvSpPr>
            <a:spLocks noGrp="1"/>
          </p:cNvSpPr>
          <p:nvPr>
            <p:ph type="title"/>
          </p:nvPr>
        </p:nvSpPr>
        <p:spPr>
          <a:xfrm>
            <a:off x="839788" y="457200"/>
            <a:ext cx="3932237" cy="1600200"/>
          </a:xfrm>
        </p:spPr>
        <p:txBody>
          <a:bodyPr anchor="b"/>
          <a:lstStyle>
            <a:lvl1pPr>
              <a:defRPr sz="3200" b="1" i="0">
                <a:solidFill>
                  <a:schemeClr val="tx2"/>
                </a:solidFill>
                <a:latin typeface="Calibri" panose="020F0502020204030204" pitchFamily="34" charset="0"/>
                <a:cs typeface="Calibri" panose="020F0502020204030204" pitchFamily="34" charset="0"/>
              </a:defRPr>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163CB8AC-F256-68CB-1606-683A9B32A9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691A3B85-2ECC-3A59-4149-0C28062FD498}"/>
              </a:ext>
            </a:extLst>
          </p:cNvPr>
          <p:cNvSpPr>
            <a:spLocks noGrp="1"/>
          </p:cNvSpPr>
          <p:nvPr>
            <p:ph type="body" sz="half" idx="2"/>
          </p:nvPr>
        </p:nvSpPr>
        <p:spPr>
          <a:xfrm>
            <a:off x="839788" y="2057400"/>
            <a:ext cx="3932237" cy="3811588"/>
          </a:xfrm>
        </p:spPr>
        <p:txBody>
          <a:bodyPr/>
          <a:lstStyle>
            <a:lvl1pPr marL="0" indent="0">
              <a:buNone/>
              <a:defRPr sz="160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Tree>
    <p:extLst>
      <p:ext uri="{BB962C8B-B14F-4D97-AF65-F5344CB8AC3E}">
        <p14:creationId xmlns:p14="http://schemas.microsoft.com/office/powerpoint/2010/main" val="99146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SE_ Conteúdo add im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DA789-4F99-6E22-4002-0005BB3169D6}"/>
              </a:ext>
            </a:extLst>
          </p:cNvPr>
          <p:cNvSpPr>
            <a:spLocks noGrp="1"/>
          </p:cNvSpPr>
          <p:nvPr>
            <p:ph type="title" hasCustomPrompt="1"/>
          </p:nvPr>
        </p:nvSpPr>
        <p:spPr>
          <a:xfrm>
            <a:off x="838200" y="365125"/>
            <a:ext cx="6316133" cy="1325563"/>
          </a:xfrm>
        </p:spPr>
        <p:txBody>
          <a:bodyPr/>
          <a:lstStyle>
            <a:lvl1pPr>
              <a:defRPr b="1" i="0">
                <a:solidFill>
                  <a:schemeClr val="tx2"/>
                </a:solidFill>
                <a:latin typeface="Calibri" panose="020F0502020204030204" pitchFamily="34" charset="0"/>
                <a:cs typeface="Calibri" panose="020F0502020204030204" pitchFamily="34" charset="0"/>
              </a:defRPr>
            </a:lvl1pPr>
          </a:lstStyle>
          <a:p>
            <a:br>
              <a:rPr lang="pt-PT" dirty="0"/>
            </a:br>
            <a:r>
              <a:rPr lang="pt-PT" dirty="0"/>
              <a:t>Clique para editar o estilo de título do Modelo Global</a:t>
            </a:r>
          </a:p>
        </p:txBody>
      </p:sp>
      <p:sp>
        <p:nvSpPr>
          <p:cNvPr id="7" name="Marcador de Posição da Imagem 6">
            <a:extLst>
              <a:ext uri="{FF2B5EF4-FFF2-40B4-BE49-F238E27FC236}">
                <a16:creationId xmlns:a16="http://schemas.microsoft.com/office/drawing/2014/main" id="{27B40B21-5661-0DCF-C560-929731493D42}"/>
              </a:ext>
            </a:extLst>
          </p:cNvPr>
          <p:cNvSpPr>
            <a:spLocks noGrp="1"/>
          </p:cNvSpPr>
          <p:nvPr>
            <p:ph type="pic" sz="quarter" idx="10"/>
          </p:nvPr>
        </p:nvSpPr>
        <p:spPr>
          <a:xfrm>
            <a:off x="7476067" y="686329"/>
            <a:ext cx="4047066" cy="5485342"/>
          </a:xfrm>
        </p:spPr>
        <p:txBody>
          <a:bodyPr/>
          <a:lstStyle/>
          <a:p>
            <a:endParaRPr lang="pt-PT"/>
          </a:p>
        </p:txBody>
      </p:sp>
    </p:spTree>
    <p:extLst>
      <p:ext uri="{BB962C8B-B14F-4D97-AF65-F5344CB8AC3E}">
        <p14:creationId xmlns:p14="http://schemas.microsoft.com/office/powerpoint/2010/main" val="3246104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SE_ Conteúdo add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A22940-21AA-280B-2B78-EFD6D3D78F17}"/>
              </a:ext>
            </a:extLst>
          </p:cNvPr>
          <p:cNvSpPr>
            <a:spLocks noGrp="1"/>
          </p:cNvSpPr>
          <p:nvPr>
            <p:ph type="title" hasCustomPrompt="1"/>
          </p:nvPr>
        </p:nvSpPr>
        <p:spPr>
          <a:xfrm>
            <a:off x="838200" y="365125"/>
            <a:ext cx="6341533" cy="1325563"/>
          </a:xfrm>
        </p:spPr>
        <p:txBody>
          <a:bodyPr/>
          <a:lstStyle>
            <a:lvl1pPr>
              <a:defRPr b="1" i="0">
                <a:solidFill>
                  <a:schemeClr val="tx2"/>
                </a:solidFill>
                <a:latin typeface="Calibri" panose="020F0502020204030204" pitchFamily="34" charset="0"/>
                <a:cs typeface="Calibri" panose="020F0502020204030204" pitchFamily="34" charset="0"/>
              </a:defRPr>
            </a:lvl1pPr>
          </a:lstStyle>
          <a:p>
            <a:br>
              <a:rPr lang="pt-PT" dirty="0"/>
            </a:br>
            <a:r>
              <a:rPr lang="pt-PT" dirty="0"/>
              <a:t>Clique para editar o estilo de título do Modelo Global</a:t>
            </a:r>
          </a:p>
        </p:txBody>
      </p:sp>
      <p:sp>
        <p:nvSpPr>
          <p:cNvPr id="7" name="Marcador de Posição do Gráfico 6">
            <a:extLst>
              <a:ext uri="{FF2B5EF4-FFF2-40B4-BE49-F238E27FC236}">
                <a16:creationId xmlns:a16="http://schemas.microsoft.com/office/drawing/2014/main" id="{53221856-6C62-1413-45A5-63E094CD922C}"/>
              </a:ext>
            </a:extLst>
          </p:cNvPr>
          <p:cNvSpPr>
            <a:spLocks noGrp="1"/>
          </p:cNvSpPr>
          <p:nvPr>
            <p:ph type="chart" sz="quarter" idx="10"/>
          </p:nvPr>
        </p:nvSpPr>
        <p:spPr>
          <a:xfrm>
            <a:off x="7475538" y="677333"/>
            <a:ext cx="4114800" cy="5258330"/>
          </a:xfrm>
        </p:spPr>
        <p:txBody>
          <a:bodyPr/>
          <a:lstStyle/>
          <a:p>
            <a:endParaRPr lang="pt-PT"/>
          </a:p>
        </p:txBody>
      </p:sp>
      <p:sp>
        <p:nvSpPr>
          <p:cNvPr id="9" name="Marcador de Posição da Tabela 8">
            <a:extLst>
              <a:ext uri="{FF2B5EF4-FFF2-40B4-BE49-F238E27FC236}">
                <a16:creationId xmlns:a16="http://schemas.microsoft.com/office/drawing/2014/main" id="{352E6EDE-514B-2308-6A83-31E7F5AA4E1A}"/>
              </a:ext>
            </a:extLst>
          </p:cNvPr>
          <p:cNvSpPr>
            <a:spLocks noGrp="1"/>
          </p:cNvSpPr>
          <p:nvPr>
            <p:ph type="tbl" sz="quarter" idx="11"/>
          </p:nvPr>
        </p:nvSpPr>
        <p:spPr>
          <a:xfrm>
            <a:off x="779463" y="2293938"/>
            <a:ext cx="6400800" cy="3649662"/>
          </a:xfrm>
        </p:spPr>
        <p:txBody>
          <a:bodyPr/>
          <a:lstStyle/>
          <a:p>
            <a:endParaRPr lang="pt-PT"/>
          </a:p>
        </p:txBody>
      </p:sp>
    </p:spTree>
    <p:extLst>
      <p:ext uri="{BB962C8B-B14F-4D97-AF65-F5344CB8AC3E}">
        <p14:creationId xmlns:p14="http://schemas.microsoft.com/office/powerpoint/2010/main" val="146851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9.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3.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95782538-866C-9621-44C6-B6BD74DE83B0}"/>
              </a:ext>
            </a:extLst>
          </p:cNvPr>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t>Click to edit the title style of the Global Model</a:t>
            </a:r>
          </a:p>
        </p:txBody>
      </p:sp>
      <p:sp>
        <p:nvSpPr>
          <p:cNvPr id="3" name="Marcador de Posição do Texto 2">
            <a:extLst>
              <a:ext uri="{FF2B5EF4-FFF2-40B4-BE49-F238E27FC236}">
                <a16:creationId xmlns:a16="http://schemas.microsoft.com/office/drawing/2014/main" id="{97664BB2-3F22-BC81-405D-CE6249861A26}"/>
              </a:ext>
            </a:extLst>
          </p:cNvPr>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t>Click to edit the styles of the Global Model text</a:t>
            </a:r>
          </a:p>
          <a:p>
            <a:pPr lvl="1"/>
            <a:r>
              <a:t>Second level</a:t>
            </a:r>
          </a:p>
          <a:p>
            <a:pPr lvl="2"/>
            <a:r>
              <a:t>Third level</a:t>
            </a:r>
          </a:p>
          <a:p>
            <a:pPr lvl="3"/>
            <a:r>
              <a:t>Fourth level</a:t>
            </a:r>
          </a:p>
          <a:p>
            <a:pPr lvl="4"/>
            <a:r>
              <a:t>Fifth level</a:t>
            </a:r>
          </a:p>
        </p:txBody>
      </p:sp>
      <p:sp>
        <p:nvSpPr>
          <p:cNvPr id="4" name="Marcador de Posição da Data 3">
            <a:extLst>
              <a:ext uri="{FF2B5EF4-FFF2-40B4-BE49-F238E27FC236}">
                <a16:creationId xmlns:a16="http://schemas.microsoft.com/office/drawing/2014/main" id="{4FE09154-9D40-ECBC-4243-6F04DBDE26DC}"/>
              </a:ext>
            </a:extLst>
          </p:cNvPr>
          <p:cNvSpPr>
            <a:spLocks noGrp="1"/>
          </p:cNvSpPr>
          <p:nvPr>
            <p:ph type="dt" sz="half" idx="2"/>
          </p:nvPr>
        </p:nvSpPr>
        <p:spPr>
          <a:xfrm>
            <a:off x="838200" y="6356350"/>
            <a:ext cx="2743200" cy="365125"/>
          </a:xfrm>
          <a:prstGeom prst="rect">
            <a:avLst/>
          </a:prstGeom>
        </p:spPr>
        <p:txBody>
          <a:bodyPr vert="horz" lIns="91440" tIns="45720" rIns="91440" bIns="45720" anchor="ctr"/>
          <a:lstStyle>
            <a:lvl1pPr algn="l">
              <a:defRPr sz="1200">
                <a:solidFill>
                  <a:schemeClr val="tx1">
                    <a:tint val="75000"/>
                  </a:schemeClr>
                </a:solidFill>
              </a:defRPr>
            </a:lvl1pPr>
          </a:lstStyle>
          <a:p>
            <a:fld id="{27B3E8B0-08F8-2C43-A933-F6D2DD356B7D}" type="datetimeFigureOut">
              <a:rPr lang="pt-PT" smtClean="0"/>
              <a:t>24/03/2026</a:t>
            </a:fld>
            <a:endParaRPr lang="pt-PT"/>
          </a:p>
        </p:txBody>
      </p:sp>
      <p:sp>
        <p:nvSpPr>
          <p:cNvPr id="5" name="Marcador de Posição do Rodapé 4">
            <a:extLst>
              <a:ext uri="{FF2B5EF4-FFF2-40B4-BE49-F238E27FC236}">
                <a16:creationId xmlns:a16="http://schemas.microsoft.com/office/drawing/2014/main" id="{6A4AD0B2-EC1F-C9AD-0075-ACB4AD2E78EF}"/>
              </a:ext>
            </a:extLst>
          </p:cNvPr>
          <p:cNvSpPr>
            <a:spLocks noGrp="1"/>
          </p:cNvSpPr>
          <p:nvPr>
            <p:ph type="ftr" sz="quarter" idx="3"/>
          </p:nvPr>
        </p:nvSpPr>
        <p:spPr>
          <a:xfrm>
            <a:off x="4038600" y="6356350"/>
            <a:ext cx="4114800" cy="365125"/>
          </a:xfrm>
          <a:prstGeom prst="rect">
            <a:avLst/>
          </a:prstGeom>
        </p:spPr>
        <p:txBody>
          <a:bodyPr vert="horz" lIns="91440" tIns="45720" rIns="91440" bIns="45720" anchor="ctr"/>
          <a:lstStyle>
            <a:lvl1pPr algn="ctr">
              <a:defRPr sz="1200">
                <a:solidFill>
                  <a:schemeClr val="tx1">
                    <a:tint val="75000"/>
                  </a:schemeClr>
                </a:solidFill>
              </a:defRPr>
            </a:lvl1pPr>
          </a:lstStyle>
          <a:p>
            <a:endParaRPr/>
          </a:p>
        </p:txBody>
      </p:sp>
      <p:sp>
        <p:nvSpPr>
          <p:cNvPr id="6" name="Marcador de Posição do Número do Diapositivo 5">
            <a:extLst>
              <a:ext uri="{FF2B5EF4-FFF2-40B4-BE49-F238E27FC236}">
                <a16:creationId xmlns:a16="http://schemas.microsoft.com/office/drawing/2014/main" id="{35DF5E7B-ACEA-9859-3DE5-1033F410AFB2}"/>
              </a:ext>
            </a:extLst>
          </p:cNvPr>
          <p:cNvSpPr>
            <a:spLocks noGrp="1"/>
          </p:cNvSpPr>
          <p:nvPr>
            <p:ph type="sldNum" sz="quarter" idx="4"/>
          </p:nvPr>
        </p:nvSpPr>
        <p:spPr>
          <a:xfrm>
            <a:off x="8610600" y="6356350"/>
            <a:ext cx="2743200" cy="365125"/>
          </a:xfrm>
          <a:prstGeom prst="rect">
            <a:avLst/>
          </a:prstGeom>
        </p:spPr>
        <p:txBody>
          <a:bodyPr vert="horz" lIns="91440" tIns="45720" rIns="91440" bIns="45720" anchor="ctr"/>
          <a:lstStyle>
            <a:lvl1pPr algn="r">
              <a:defRPr sz="1200">
                <a:solidFill>
                  <a:schemeClr val="tx1">
                    <a:tint val="75000"/>
                  </a:schemeClr>
                </a:solidFill>
              </a:defRPr>
            </a:lvl1pPr>
          </a:lstStyle>
          <a:p>
            <a:fld id="{28D13FC1-B278-A543-A5D4-5AD3030FEA27}" type="slidenum">
              <a:rPr lang="pt-PT" smtClean="0"/>
              <a:t>‹#›</a:t>
            </a:fld>
            <a:endParaRPr lang="pt-PT"/>
          </a:p>
        </p:txBody>
      </p:sp>
    </p:spTree>
    <p:extLst>
      <p:ext uri="{BB962C8B-B14F-4D97-AF65-F5344CB8AC3E}">
        <p14:creationId xmlns:p14="http://schemas.microsoft.com/office/powerpoint/2010/main" val="3404508288"/>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69" r:id="rId4"/>
    <p:sldLayoutId id="2147483670" r:id="rId5"/>
    <p:sldLayoutId id="2147483673" r:id="rId6"/>
    <p:sldLayoutId id="2147483674" r:id="rId7"/>
    <p:sldLayoutId id="2147483683" r:id="rId8"/>
    <p:sldLayoutId id="2147483684" r:id="rId9"/>
    <p:sldLayoutId id="2147483681" r:id="rId10"/>
    <p:sldLayoutId id="2147483682" r:id="rId11"/>
    <p:sldLayoutId id="2147483685" r:id="rId12"/>
    <p:sldLayoutId id="2147483687" r:id="rId13"/>
    <p:sldLayoutId id="214748368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C6E5DB8C-E384-693F-52A8-BEEA82B3F2B8}"/>
              </a:ext>
            </a:extLst>
          </p:cNvPr>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t>Click to edit the title style of the Global Model</a:t>
            </a:r>
          </a:p>
        </p:txBody>
      </p:sp>
      <p:sp>
        <p:nvSpPr>
          <p:cNvPr id="3" name="Marcador de Posição do Texto 2">
            <a:extLst>
              <a:ext uri="{FF2B5EF4-FFF2-40B4-BE49-F238E27FC236}">
                <a16:creationId xmlns:a16="http://schemas.microsoft.com/office/drawing/2014/main" id="{844725E9-A10E-E42D-5B29-4852EF73D80B}"/>
              </a:ext>
            </a:extLst>
          </p:cNvPr>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t>Click to edit the styles of the Global Model text</a:t>
            </a:r>
          </a:p>
          <a:p>
            <a:pPr lvl="1"/>
            <a:r>
              <a:t>Second level</a:t>
            </a:r>
          </a:p>
          <a:p>
            <a:pPr lvl="2"/>
            <a:r>
              <a:t>Third level</a:t>
            </a:r>
          </a:p>
          <a:p>
            <a:pPr lvl="3"/>
            <a:r>
              <a:t>Fourth level</a:t>
            </a:r>
          </a:p>
          <a:p>
            <a:pPr lvl="4"/>
            <a:r>
              <a:t>Fifth level</a:t>
            </a:r>
          </a:p>
        </p:txBody>
      </p:sp>
      <p:sp>
        <p:nvSpPr>
          <p:cNvPr id="4" name="Marcador de Posição da Data 3">
            <a:extLst>
              <a:ext uri="{FF2B5EF4-FFF2-40B4-BE49-F238E27FC236}">
                <a16:creationId xmlns:a16="http://schemas.microsoft.com/office/drawing/2014/main" id="{DDC38422-02C7-57C0-4B0C-F5D9F51D24F4}"/>
              </a:ext>
            </a:extLst>
          </p:cNvPr>
          <p:cNvSpPr>
            <a:spLocks noGrp="1"/>
          </p:cNvSpPr>
          <p:nvPr>
            <p:ph type="dt" sz="half" idx="2"/>
          </p:nvPr>
        </p:nvSpPr>
        <p:spPr>
          <a:xfrm>
            <a:off x="838200" y="6356350"/>
            <a:ext cx="2743200" cy="365125"/>
          </a:xfrm>
          <a:prstGeom prst="rect">
            <a:avLst/>
          </a:prstGeom>
        </p:spPr>
        <p:txBody>
          <a:bodyPr vert="horz" lIns="91440" tIns="45720" rIns="91440" bIns="45720" anchor="ctr"/>
          <a:lstStyle>
            <a:lvl1pPr algn="l">
              <a:defRPr sz="1200">
                <a:solidFill>
                  <a:schemeClr val="tx1">
                    <a:tint val="75000"/>
                  </a:schemeClr>
                </a:solidFill>
              </a:defRPr>
            </a:lvl1pPr>
          </a:lstStyle>
          <a:p>
            <a:fld id="{D681C563-E74F-B24D-8FCF-F15F144EE728}" type="datetimeFigureOut">
              <a:rPr lang="pt-PT" smtClean="0"/>
              <a:t>24/03/2026</a:t>
            </a:fld>
            <a:endParaRPr lang="pt-PT"/>
          </a:p>
        </p:txBody>
      </p:sp>
      <p:sp>
        <p:nvSpPr>
          <p:cNvPr id="5" name="Marcador de Posição do Rodapé 4">
            <a:extLst>
              <a:ext uri="{FF2B5EF4-FFF2-40B4-BE49-F238E27FC236}">
                <a16:creationId xmlns:a16="http://schemas.microsoft.com/office/drawing/2014/main" id="{C145C863-BDE7-0E5A-1703-CA02EDBAE6D4}"/>
              </a:ext>
            </a:extLst>
          </p:cNvPr>
          <p:cNvSpPr>
            <a:spLocks noGrp="1"/>
          </p:cNvSpPr>
          <p:nvPr>
            <p:ph type="ftr" sz="quarter" idx="3"/>
          </p:nvPr>
        </p:nvSpPr>
        <p:spPr>
          <a:xfrm>
            <a:off x="4038600" y="6356350"/>
            <a:ext cx="4114800" cy="365125"/>
          </a:xfrm>
          <a:prstGeom prst="rect">
            <a:avLst/>
          </a:prstGeom>
        </p:spPr>
        <p:txBody>
          <a:bodyPr vert="horz" lIns="91440" tIns="45720" rIns="91440" bIns="45720" anchor="ctr"/>
          <a:lstStyle>
            <a:lvl1pPr algn="ctr">
              <a:defRPr sz="1200">
                <a:solidFill>
                  <a:schemeClr val="tx1">
                    <a:tint val="75000"/>
                  </a:schemeClr>
                </a:solidFill>
              </a:defRPr>
            </a:lvl1pPr>
          </a:lstStyle>
          <a:p>
            <a:endParaRPr/>
          </a:p>
        </p:txBody>
      </p:sp>
      <p:sp>
        <p:nvSpPr>
          <p:cNvPr id="6" name="Marcador de Posição do Número do Diapositivo 5">
            <a:extLst>
              <a:ext uri="{FF2B5EF4-FFF2-40B4-BE49-F238E27FC236}">
                <a16:creationId xmlns:a16="http://schemas.microsoft.com/office/drawing/2014/main" id="{6FF28322-BBEA-63CB-5EFB-A7908271936D}"/>
              </a:ext>
            </a:extLst>
          </p:cNvPr>
          <p:cNvSpPr>
            <a:spLocks noGrp="1"/>
          </p:cNvSpPr>
          <p:nvPr>
            <p:ph type="sldNum" sz="quarter" idx="4"/>
          </p:nvPr>
        </p:nvSpPr>
        <p:spPr>
          <a:xfrm>
            <a:off x="8610600" y="6356350"/>
            <a:ext cx="2743200" cy="365125"/>
          </a:xfrm>
          <a:prstGeom prst="rect">
            <a:avLst/>
          </a:prstGeom>
        </p:spPr>
        <p:txBody>
          <a:bodyPr vert="horz" lIns="91440" tIns="45720" rIns="91440" bIns="45720" anchor="ctr"/>
          <a:lstStyle>
            <a:lvl1pPr algn="r">
              <a:defRPr sz="1200">
                <a:solidFill>
                  <a:schemeClr val="tx1">
                    <a:tint val="75000"/>
                  </a:schemeClr>
                </a:solidFill>
              </a:defRPr>
            </a:lvl1pPr>
          </a:lstStyle>
          <a:p>
            <a:fld id="{6F860AF9-5A4F-E34E-B717-FE026A413C2A}" type="slidenum">
              <a:rPr lang="pt-PT" smtClean="0"/>
              <a:t>‹#›</a:t>
            </a:fld>
            <a:endParaRPr lang="pt-PT"/>
          </a:p>
        </p:txBody>
      </p:sp>
    </p:spTree>
    <p:extLst>
      <p:ext uri="{BB962C8B-B14F-4D97-AF65-F5344CB8AC3E}">
        <p14:creationId xmlns:p14="http://schemas.microsoft.com/office/powerpoint/2010/main" val="4212477718"/>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alphaModFix amt="42000"/>
            <a:lum/>
          </a:blip>
          <a:srcRect/>
          <a:stretch>
            <a:fillRect t="-55000" b="-55000"/>
          </a:stretch>
        </a:blipFill>
        <a:effectLst/>
      </p:bgPr>
    </p:bg>
    <p:spTree>
      <p:nvGrpSpPr>
        <p:cNvPr id="1" name=""/>
        <p:cNvGrpSpPr/>
        <p:nvPr/>
      </p:nvGrpSpPr>
      <p:grpSpPr>
        <a:xfrm>
          <a:off x="0" y="0"/>
          <a:ext cx="0" cy="0"/>
          <a:chOff x="0" y="0"/>
          <a:chExt cx="0" cy="0"/>
        </a:xfrm>
      </p:grpSpPr>
      <p:grpSp>
        <p:nvGrpSpPr>
          <p:cNvPr id="1026" name="Group 35">
            <a:extLst>
              <a:ext uri="{FF2B5EF4-FFF2-40B4-BE49-F238E27FC236}">
                <a16:creationId xmlns:a16="http://schemas.microsoft.com/office/drawing/2014/main" id="{CF53B59B-A83C-08C6-09B0-EB2F525B63DA}"/>
              </a:ext>
            </a:extLst>
          </p:cNvPr>
          <p:cNvGrpSpPr>
            <a:grpSpLocks/>
          </p:cNvGrpSpPr>
          <p:nvPr/>
        </p:nvGrpSpPr>
        <p:grpSpPr bwMode="auto">
          <a:xfrm>
            <a:off x="0" y="228601"/>
            <a:ext cx="2641600" cy="6638925"/>
            <a:chOff x="2487613" y="285750"/>
            <a:chExt cx="2428875" cy="5654676"/>
          </a:xfrm>
        </p:grpSpPr>
        <p:sp>
          <p:nvSpPr>
            <p:cNvPr id="1046" name="Freeform 11">
              <a:extLst>
                <a:ext uri="{FF2B5EF4-FFF2-40B4-BE49-F238E27FC236}">
                  <a16:creationId xmlns:a16="http://schemas.microsoft.com/office/drawing/2014/main" id="{EFBA5DB4-48B2-5749-0236-F77A3DD83CC1}"/>
                </a:ext>
              </a:extLst>
            </p:cNvPr>
            <p:cNvSpPr>
              <a:spLocks/>
            </p:cNvSpPr>
            <p:nvPr/>
          </p:nvSpPr>
          <p:spPr bwMode="auto">
            <a:xfrm>
              <a:off x="2487613" y="2284413"/>
              <a:ext cx="85725" cy="533400"/>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sz="1800"/>
            </a:p>
          </p:txBody>
        </p:sp>
        <p:sp>
          <p:nvSpPr>
            <p:cNvPr id="1047" name="Freeform 12">
              <a:extLst>
                <a:ext uri="{FF2B5EF4-FFF2-40B4-BE49-F238E27FC236}">
                  <a16:creationId xmlns:a16="http://schemas.microsoft.com/office/drawing/2014/main" id="{6B9E41F5-4C3E-87BB-F689-BF5685204ED4}"/>
                </a:ext>
              </a:extLst>
            </p:cNvPr>
            <p:cNvSpPr>
              <a:spLocks/>
            </p:cNvSpPr>
            <p:nvPr/>
          </p:nvSpPr>
          <p:spPr bwMode="auto">
            <a:xfrm>
              <a:off x="2597151" y="2779713"/>
              <a:ext cx="550863" cy="1978025"/>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sz="1800"/>
            </a:p>
          </p:txBody>
        </p:sp>
        <p:sp>
          <p:nvSpPr>
            <p:cNvPr id="1048" name="Freeform 13">
              <a:extLst>
                <a:ext uri="{FF2B5EF4-FFF2-40B4-BE49-F238E27FC236}">
                  <a16:creationId xmlns:a16="http://schemas.microsoft.com/office/drawing/2014/main" id="{A4DEEDC9-7C7A-3450-2419-7C8CA8E0406B}"/>
                </a:ext>
              </a:extLst>
            </p:cNvPr>
            <p:cNvSpPr>
              <a:spLocks/>
            </p:cNvSpPr>
            <p:nvPr/>
          </p:nvSpPr>
          <p:spPr bwMode="auto">
            <a:xfrm>
              <a:off x="3175001" y="4730750"/>
              <a:ext cx="519113" cy="1209675"/>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sz="1800"/>
            </a:p>
          </p:txBody>
        </p:sp>
        <p:sp>
          <p:nvSpPr>
            <p:cNvPr id="1049" name="Freeform 14">
              <a:extLst>
                <a:ext uri="{FF2B5EF4-FFF2-40B4-BE49-F238E27FC236}">
                  <a16:creationId xmlns:a16="http://schemas.microsoft.com/office/drawing/2014/main" id="{39CCC0AA-5BB9-E465-37DF-7C18A4298125}"/>
                </a:ext>
              </a:extLst>
            </p:cNvPr>
            <p:cNvSpPr>
              <a:spLocks/>
            </p:cNvSpPr>
            <p:nvPr/>
          </p:nvSpPr>
          <p:spPr bwMode="auto">
            <a:xfrm>
              <a:off x="3305176" y="5630863"/>
              <a:ext cx="146050" cy="309563"/>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sz="1800"/>
            </a:p>
          </p:txBody>
        </p:sp>
        <p:sp>
          <p:nvSpPr>
            <p:cNvPr id="1050" name="Freeform 15">
              <a:extLst>
                <a:ext uri="{FF2B5EF4-FFF2-40B4-BE49-F238E27FC236}">
                  <a16:creationId xmlns:a16="http://schemas.microsoft.com/office/drawing/2014/main" id="{858FCFCF-577C-E4D6-0A84-6E0628066AFE}"/>
                </a:ext>
              </a:extLst>
            </p:cNvPr>
            <p:cNvSpPr>
              <a:spLocks/>
            </p:cNvSpPr>
            <p:nvPr/>
          </p:nvSpPr>
          <p:spPr bwMode="auto">
            <a:xfrm>
              <a:off x="2573338" y="2817813"/>
              <a:ext cx="700088" cy="2835275"/>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sz="1800"/>
            </a:p>
          </p:txBody>
        </p:sp>
        <p:sp>
          <p:nvSpPr>
            <p:cNvPr id="1051" name="Freeform 16">
              <a:extLst>
                <a:ext uri="{FF2B5EF4-FFF2-40B4-BE49-F238E27FC236}">
                  <a16:creationId xmlns:a16="http://schemas.microsoft.com/office/drawing/2014/main" id="{97DC7D3F-6612-66C2-557B-B5841994704E}"/>
                </a:ext>
              </a:extLst>
            </p:cNvPr>
            <p:cNvSpPr>
              <a:spLocks/>
            </p:cNvSpPr>
            <p:nvPr/>
          </p:nvSpPr>
          <p:spPr bwMode="auto">
            <a:xfrm>
              <a:off x="2506663" y="285750"/>
              <a:ext cx="90488" cy="2493963"/>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sz="1800"/>
            </a:p>
          </p:txBody>
        </p:sp>
        <p:sp>
          <p:nvSpPr>
            <p:cNvPr id="1052" name="Freeform 17">
              <a:extLst>
                <a:ext uri="{FF2B5EF4-FFF2-40B4-BE49-F238E27FC236}">
                  <a16:creationId xmlns:a16="http://schemas.microsoft.com/office/drawing/2014/main" id="{EB3BE189-1182-8C6E-5B33-194993BC4442}"/>
                </a:ext>
              </a:extLst>
            </p:cNvPr>
            <p:cNvSpPr>
              <a:spLocks/>
            </p:cNvSpPr>
            <p:nvPr/>
          </p:nvSpPr>
          <p:spPr bwMode="auto">
            <a:xfrm>
              <a:off x="2554288" y="2598738"/>
              <a:ext cx="66675" cy="420688"/>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sz="1800"/>
            </a:p>
          </p:txBody>
        </p:sp>
        <p:sp>
          <p:nvSpPr>
            <p:cNvPr id="1053" name="Freeform 18">
              <a:extLst>
                <a:ext uri="{FF2B5EF4-FFF2-40B4-BE49-F238E27FC236}">
                  <a16:creationId xmlns:a16="http://schemas.microsoft.com/office/drawing/2014/main" id="{E9574D5F-FB6A-1C47-111D-9DDC0FB70CFF}"/>
                </a:ext>
              </a:extLst>
            </p:cNvPr>
            <p:cNvSpPr>
              <a:spLocks/>
            </p:cNvSpPr>
            <p:nvPr/>
          </p:nvSpPr>
          <p:spPr bwMode="auto">
            <a:xfrm>
              <a:off x="3143251" y="4757738"/>
              <a:ext cx="161925" cy="873125"/>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sz="1800"/>
            </a:p>
          </p:txBody>
        </p:sp>
        <p:sp>
          <p:nvSpPr>
            <p:cNvPr id="1054" name="Freeform 19">
              <a:extLst>
                <a:ext uri="{FF2B5EF4-FFF2-40B4-BE49-F238E27FC236}">
                  <a16:creationId xmlns:a16="http://schemas.microsoft.com/office/drawing/2014/main" id="{37E8E2E6-37F4-0475-85C1-53CB81F505E9}"/>
                </a:ext>
              </a:extLst>
            </p:cNvPr>
            <p:cNvSpPr>
              <a:spLocks/>
            </p:cNvSpPr>
            <p:nvPr/>
          </p:nvSpPr>
          <p:spPr bwMode="auto">
            <a:xfrm>
              <a:off x="3148013" y="1282700"/>
              <a:ext cx="1768475" cy="3448050"/>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sz="1800"/>
            </a:p>
          </p:txBody>
        </p:sp>
        <p:sp>
          <p:nvSpPr>
            <p:cNvPr id="1055" name="Freeform 20">
              <a:extLst>
                <a:ext uri="{FF2B5EF4-FFF2-40B4-BE49-F238E27FC236}">
                  <a16:creationId xmlns:a16="http://schemas.microsoft.com/office/drawing/2014/main" id="{CDEB8686-9CFA-2B88-B123-20E823A654B6}"/>
                </a:ext>
              </a:extLst>
            </p:cNvPr>
            <p:cNvSpPr>
              <a:spLocks/>
            </p:cNvSpPr>
            <p:nvPr/>
          </p:nvSpPr>
          <p:spPr bwMode="auto">
            <a:xfrm>
              <a:off x="3273426" y="5653088"/>
              <a:ext cx="138113" cy="287338"/>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sz="1800"/>
            </a:p>
          </p:txBody>
        </p:sp>
        <p:sp>
          <p:nvSpPr>
            <p:cNvPr id="1056" name="Freeform 21">
              <a:extLst>
                <a:ext uri="{FF2B5EF4-FFF2-40B4-BE49-F238E27FC236}">
                  <a16:creationId xmlns:a16="http://schemas.microsoft.com/office/drawing/2014/main" id="{C8003153-DB73-1A9C-91D6-9E56D095ED3A}"/>
                </a:ext>
              </a:extLst>
            </p:cNvPr>
            <p:cNvSpPr>
              <a:spLocks/>
            </p:cNvSpPr>
            <p:nvPr/>
          </p:nvSpPr>
          <p:spPr bwMode="auto">
            <a:xfrm>
              <a:off x="3143251" y="4656138"/>
              <a:ext cx="31750" cy="188913"/>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sz="1800"/>
            </a:p>
          </p:txBody>
        </p:sp>
        <p:sp>
          <p:nvSpPr>
            <p:cNvPr id="1057" name="Freeform 22">
              <a:extLst>
                <a:ext uri="{FF2B5EF4-FFF2-40B4-BE49-F238E27FC236}">
                  <a16:creationId xmlns:a16="http://schemas.microsoft.com/office/drawing/2014/main" id="{DDA4BA98-1C46-188F-C8D1-6219FE775441}"/>
                </a:ext>
              </a:extLst>
            </p:cNvPr>
            <p:cNvSpPr>
              <a:spLocks/>
            </p:cNvSpPr>
            <p:nvPr/>
          </p:nvSpPr>
          <p:spPr bwMode="auto">
            <a:xfrm>
              <a:off x="3211513" y="5410200"/>
              <a:ext cx="203200" cy="530225"/>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sz="1800"/>
            </a:p>
          </p:txBody>
        </p:sp>
      </p:grpSp>
      <p:grpSp>
        <p:nvGrpSpPr>
          <p:cNvPr id="1027" name="Group 48">
            <a:extLst>
              <a:ext uri="{FF2B5EF4-FFF2-40B4-BE49-F238E27FC236}">
                <a16:creationId xmlns:a16="http://schemas.microsoft.com/office/drawing/2014/main" id="{A21AFDDE-A526-FE0F-5A7D-CFA3F6F11F29}"/>
              </a:ext>
            </a:extLst>
          </p:cNvPr>
          <p:cNvGrpSpPr>
            <a:grpSpLocks/>
          </p:cNvGrpSpPr>
          <p:nvPr/>
        </p:nvGrpSpPr>
        <p:grpSpPr bwMode="auto">
          <a:xfrm>
            <a:off x="27518" y="0"/>
            <a:ext cx="2603500" cy="6853238"/>
            <a:chOff x="6627813" y="195717"/>
            <a:chExt cx="1952625" cy="5678034"/>
          </a:xfrm>
        </p:grpSpPr>
        <p:sp>
          <p:nvSpPr>
            <p:cNvPr id="1034" name="Freeform 27">
              <a:extLst>
                <a:ext uri="{FF2B5EF4-FFF2-40B4-BE49-F238E27FC236}">
                  <a16:creationId xmlns:a16="http://schemas.microsoft.com/office/drawing/2014/main" id="{12720E50-F063-5962-0DF5-25D2189D37F4}"/>
                </a:ext>
              </a:extLst>
            </p:cNvPr>
            <p:cNvSpPr>
              <a:spLocks/>
            </p:cNvSpPr>
            <p:nvPr/>
          </p:nvSpPr>
          <p:spPr bwMode="auto">
            <a:xfrm>
              <a:off x="6627813" y="195717"/>
              <a:ext cx="409575" cy="3646488"/>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sz="1800"/>
            </a:p>
          </p:txBody>
        </p:sp>
        <p:sp>
          <p:nvSpPr>
            <p:cNvPr id="1035" name="Freeform 28">
              <a:extLst>
                <a:ext uri="{FF2B5EF4-FFF2-40B4-BE49-F238E27FC236}">
                  <a16:creationId xmlns:a16="http://schemas.microsoft.com/office/drawing/2014/main" id="{7071E6C4-AF06-9FFF-466D-21D132BC24D1}"/>
                </a:ext>
              </a:extLst>
            </p:cNvPr>
            <p:cNvSpPr>
              <a:spLocks/>
            </p:cNvSpPr>
            <p:nvPr/>
          </p:nvSpPr>
          <p:spPr bwMode="auto">
            <a:xfrm>
              <a:off x="7061201" y="3771900"/>
              <a:ext cx="350838" cy="1309688"/>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sz="1800"/>
            </a:p>
          </p:txBody>
        </p:sp>
        <p:sp>
          <p:nvSpPr>
            <p:cNvPr id="1036" name="Freeform 29">
              <a:extLst>
                <a:ext uri="{FF2B5EF4-FFF2-40B4-BE49-F238E27FC236}">
                  <a16:creationId xmlns:a16="http://schemas.microsoft.com/office/drawing/2014/main" id="{6AB3FA5A-337B-4ECC-966C-212C6C9E55BD}"/>
                </a:ext>
              </a:extLst>
            </p:cNvPr>
            <p:cNvSpPr>
              <a:spLocks/>
            </p:cNvSpPr>
            <p:nvPr/>
          </p:nvSpPr>
          <p:spPr bwMode="auto">
            <a:xfrm>
              <a:off x="7439026" y="5053013"/>
              <a:ext cx="357188" cy="82073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sz="1800"/>
            </a:p>
          </p:txBody>
        </p:sp>
        <p:sp>
          <p:nvSpPr>
            <p:cNvPr id="1037" name="Freeform 30">
              <a:extLst>
                <a:ext uri="{FF2B5EF4-FFF2-40B4-BE49-F238E27FC236}">
                  <a16:creationId xmlns:a16="http://schemas.microsoft.com/office/drawing/2014/main" id="{B10470FE-4A64-14EE-5624-C7A325A1FB59}"/>
                </a:ext>
              </a:extLst>
            </p:cNvPr>
            <p:cNvSpPr>
              <a:spLocks/>
            </p:cNvSpPr>
            <p:nvPr/>
          </p:nvSpPr>
          <p:spPr bwMode="auto">
            <a:xfrm>
              <a:off x="7037388" y="3811588"/>
              <a:ext cx="457200" cy="1852613"/>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sz="1800"/>
            </a:p>
          </p:txBody>
        </p:sp>
        <p:sp>
          <p:nvSpPr>
            <p:cNvPr id="1038" name="Freeform 31">
              <a:extLst>
                <a:ext uri="{FF2B5EF4-FFF2-40B4-BE49-F238E27FC236}">
                  <a16:creationId xmlns:a16="http://schemas.microsoft.com/office/drawing/2014/main" id="{691CF10C-B7D0-7084-FCA3-A55763006023}"/>
                </a:ext>
              </a:extLst>
            </p:cNvPr>
            <p:cNvSpPr>
              <a:spLocks/>
            </p:cNvSpPr>
            <p:nvPr/>
          </p:nvSpPr>
          <p:spPr bwMode="auto">
            <a:xfrm>
              <a:off x="6992938" y="1263650"/>
              <a:ext cx="144463" cy="2508250"/>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sz="1800"/>
            </a:p>
          </p:txBody>
        </p:sp>
        <p:sp>
          <p:nvSpPr>
            <p:cNvPr id="1039" name="Freeform 32">
              <a:extLst>
                <a:ext uri="{FF2B5EF4-FFF2-40B4-BE49-F238E27FC236}">
                  <a16:creationId xmlns:a16="http://schemas.microsoft.com/office/drawing/2014/main" id="{06ECF84F-6930-7343-3111-8BA6123F900A}"/>
                </a:ext>
              </a:extLst>
            </p:cNvPr>
            <p:cNvSpPr>
              <a:spLocks/>
            </p:cNvSpPr>
            <p:nvPr/>
          </p:nvSpPr>
          <p:spPr bwMode="auto">
            <a:xfrm>
              <a:off x="7526338" y="5640388"/>
              <a:ext cx="111125" cy="233363"/>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sz="1800"/>
            </a:p>
          </p:txBody>
        </p:sp>
        <p:sp>
          <p:nvSpPr>
            <p:cNvPr id="1040" name="Freeform 33">
              <a:extLst>
                <a:ext uri="{FF2B5EF4-FFF2-40B4-BE49-F238E27FC236}">
                  <a16:creationId xmlns:a16="http://schemas.microsoft.com/office/drawing/2014/main" id="{3B369162-1148-E447-734A-816930EF0BF7}"/>
                </a:ext>
              </a:extLst>
            </p:cNvPr>
            <p:cNvSpPr>
              <a:spLocks/>
            </p:cNvSpPr>
            <p:nvPr/>
          </p:nvSpPr>
          <p:spPr bwMode="auto">
            <a:xfrm>
              <a:off x="7021513" y="3598863"/>
              <a:ext cx="68263" cy="42386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sz="1800"/>
            </a:p>
          </p:txBody>
        </p:sp>
        <p:sp>
          <p:nvSpPr>
            <p:cNvPr id="1041" name="Freeform 34">
              <a:extLst>
                <a:ext uri="{FF2B5EF4-FFF2-40B4-BE49-F238E27FC236}">
                  <a16:creationId xmlns:a16="http://schemas.microsoft.com/office/drawing/2014/main" id="{CD045331-F25E-D4B6-33BF-9C0E12E019F4}"/>
                </a:ext>
              </a:extLst>
            </p:cNvPr>
            <p:cNvSpPr>
              <a:spLocks/>
            </p:cNvSpPr>
            <p:nvPr/>
          </p:nvSpPr>
          <p:spPr bwMode="auto">
            <a:xfrm>
              <a:off x="7412038" y="2801938"/>
              <a:ext cx="1168400" cy="2251075"/>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sz="1800"/>
            </a:p>
          </p:txBody>
        </p:sp>
        <p:sp>
          <p:nvSpPr>
            <p:cNvPr id="1042" name="Freeform 35">
              <a:extLst>
                <a:ext uri="{FF2B5EF4-FFF2-40B4-BE49-F238E27FC236}">
                  <a16:creationId xmlns:a16="http://schemas.microsoft.com/office/drawing/2014/main" id="{5E9BCE30-C7F1-BD04-582B-A2075E82D055}"/>
                </a:ext>
              </a:extLst>
            </p:cNvPr>
            <p:cNvSpPr>
              <a:spLocks/>
            </p:cNvSpPr>
            <p:nvPr/>
          </p:nvSpPr>
          <p:spPr bwMode="auto">
            <a:xfrm>
              <a:off x="7494588" y="5664200"/>
              <a:ext cx="100013" cy="209550"/>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sz="1800"/>
            </a:p>
          </p:txBody>
        </p:sp>
        <p:sp>
          <p:nvSpPr>
            <p:cNvPr id="1043" name="Freeform 36">
              <a:extLst>
                <a:ext uri="{FF2B5EF4-FFF2-40B4-BE49-F238E27FC236}">
                  <a16:creationId xmlns:a16="http://schemas.microsoft.com/office/drawing/2014/main" id="{71B2797A-1F7A-AF61-D960-629282C79645}"/>
                </a:ext>
              </a:extLst>
            </p:cNvPr>
            <p:cNvSpPr>
              <a:spLocks/>
            </p:cNvSpPr>
            <p:nvPr/>
          </p:nvSpPr>
          <p:spPr bwMode="auto">
            <a:xfrm>
              <a:off x="7412038" y="5081588"/>
              <a:ext cx="114300" cy="558800"/>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sz="1800"/>
            </a:p>
          </p:txBody>
        </p:sp>
        <p:sp>
          <p:nvSpPr>
            <p:cNvPr id="1044" name="Freeform 37">
              <a:extLst>
                <a:ext uri="{FF2B5EF4-FFF2-40B4-BE49-F238E27FC236}">
                  <a16:creationId xmlns:a16="http://schemas.microsoft.com/office/drawing/2014/main" id="{8A5B679D-3654-ACA9-C75A-35A61E7B326A}"/>
                </a:ext>
              </a:extLst>
            </p:cNvPr>
            <p:cNvSpPr>
              <a:spLocks/>
            </p:cNvSpPr>
            <p:nvPr/>
          </p:nvSpPr>
          <p:spPr bwMode="auto">
            <a:xfrm>
              <a:off x="7412038" y="4978400"/>
              <a:ext cx="31750" cy="188913"/>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sz="1800"/>
            </a:p>
          </p:txBody>
        </p:sp>
        <p:sp>
          <p:nvSpPr>
            <p:cNvPr id="1045" name="Freeform 38">
              <a:extLst>
                <a:ext uri="{FF2B5EF4-FFF2-40B4-BE49-F238E27FC236}">
                  <a16:creationId xmlns:a16="http://schemas.microsoft.com/office/drawing/2014/main" id="{517041D4-BE90-BFF7-971F-1064009F8F5C}"/>
                </a:ext>
              </a:extLst>
            </p:cNvPr>
            <p:cNvSpPr>
              <a:spLocks/>
            </p:cNvSpPr>
            <p:nvPr/>
          </p:nvSpPr>
          <p:spPr bwMode="auto">
            <a:xfrm>
              <a:off x="7439026" y="5434013"/>
              <a:ext cx="174625" cy="439738"/>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sz="1800"/>
            </a:p>
          </p:txBody>
        </p:sp>
      </p:grpSp>
      <p:sp>
        <p:nvSpPr>
          <p:cNvPr id="62" name="Rectangle 61">
            <a:extLst>
              <a:ext uri="{FF2B5EF4-FFF2-40B4-BE49-F238E27FC236}">
                <a16:creationId xmlns:a16="http://schemas.microsoft.com/office/drawing/2014/main" id="{55CBC8EC-F8F7-0325-A61D-9EB10AE4D1D7}"/>
              </a:ext>
            </a:extLst>
          </p:cNvPr>
          <p:cNvSpPr/>
          <p:nvPr/>
        </p:nvSpPr>
        <p:spPr>
          <a:xfrm>
            <a:off x="1" y="0"/>
            <a:ext cx="243417"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29" name="Title Placeholder 1">
            <a:extLst>
              <a:ext uri="{FF2B5EF4-FFF2-40B4-BE49-F238E27FC236}">
                <a16:creationId xmlns:a16="http://schemas.microsoft.com/office/drawing/2014/main" id="{9E0AD24D-A85C-5DC9-EDFF-D81A5072B825}"/>
              </a:ext>
            </a:extLst>
          </p:cNvPr>
          <p:cNvSpPr>
            <a:spLocks noGrp="1" noChangeArrowheads="1"/>
          </p:cNvSpPr>
          <p:nvPr>
            <p:ph type="title"/>
          </p:nvPr>
        </p:nvSpPr>
        <p:spPr bwMode="auto">
          <a:xfrm>
            <a:off x="2592917" y="623888"/>
            <a:ext cx="8786283"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t>Click to edit the title style of the Global Model</a:t>
            </a:r>
          </a:p>
        </p:txBody>
      </p:sp>
      <p:sp>
        <p:nvSpPr>
          <p:cNvPr id="1030" name="Text Placeholder 2">
            <a:extLst>
              <a:ext uri="{FF2B5EF4-FFF2-40B4-BE49-F238E27FC236}">
                <a16:creationId xmlns:a16="http://schemas.microsoft.com/office/drawing/2014/main" id="{F245A114-B7B5-8154-F62C-797B7D6BFAFB}"/>
              </a:ext>
            </a:extLst>
          </p:cNvPr>
          <p:cNvSpPr>
            <a:spLocks noGrp="1" noChangeArrowheads="1"/>
          </p:cNvSpPr>
          <p:nvPr>
            <p:ph type="body" idx="1"/>
          </p:nvPr>
        </p:nvSpPr>
        <p:spPr bwMode="auto">
          <a:xfrm>
            <a:off x="2590800" y="2133600"/>
            <a:ext cx="8788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t>Click to edit the styles of the Global Model text</a:t>
            </a:r>
          </a:p>
          <a:p>
            <a:pPr lvl="1"/>
            <a:r>
              <a:t>Second level</a:t>
            </a:r>
          </a:p>
          <a:p>
            <a:pPr lvl="2"/>
            <a:r>
              <a:t>Third level</a:t>
            </a:r>
          </a:p>
          <a:p>
            <a:pPr lvl="3"/>
            <a:r>
              <a:t>Fourth level</a:t>
            </a:r>
          </a:p>
          <a:p>
            <a:pPr lvl="4"/>
            <a:r>
              <a:t>Fifth level</a:t>
            </a:r>
          </a:p>
        </p:txBody>
      </p:sp>
      <p:sp>
        <p:nvSpPr>
          <p:cNvPr id="4" name="Date Placeholder 3">
            <a:extLst>
              <a:ext uri="{FF2B5EF4-FFF2-40B4-BE49-F238E27FC236}">
                <a16:creationId xmlns:a16="http://schemas.microsoft.com/office/drawing/2014/main" id="{62BE16C6-97BB-A453-EEE0-66642B4B5FB7}"/>
              </a:ext>
            </a:extLst>
          </p:cNvPr>
          <p:cNvSpPr>
            <a:spLocks noGrp="1"/>
          </p:cNvSpPr>
          <p:nvPr>
            <p:ph type="dt" sz="half" idx="2"/>
          </p:nvPr>
        </p:nvSpPr>
        <p:spPr>
          <a:xfrm>
            <a:off x="10363201" y="6135689"/>
            <a:ext cx="1022351" cy="369887"/>
          </a:xfrm>
          <a:prstGeom prst="rect">
            <a:avLst/>
          </a:prstGeom>
        </p:spPr>
        <p:txBody>
          <a:bodyPr vert="horz" lIns="91440" tIns="45720" rIns="91440" bIns="45720" anchor="ctr"/>
          <a:lstStyle>
            <a:lvl1pPr algn="r" eaLnBrk="1" fontAlgn="auto" hangingPunct="1">
              <a:spcBef>
                <a:spcPts val="0"/>
              </a:spcBef>
              <a:spcAft>
                <a:spcPts val="0"/>
              </a:spcAft>
              <a:defRPr sz="900">
                <a:solidFill>
                  <a:schemeClr val="tx1">
                    <a:tint val="75000"/>
                  </a:schemeClr>
                </a:solidFill>
                <a:latin typeface="+mn-lt"/>
              </a:defRPr>
            </a:lvl1pPr>
          </a:lstStyle>
          <a:p>
            <a:fld id="{24AA9A8C-BF69-4B7D-B296-8BC7279AE81B}" type="datetimeFigureOut">
              <a:rPr lang="pt-PT"/>
              <a:t>24/03/2026</a:t>
            </a:fld>
            <a:endParaRPr lang="pt-PT"/>
          </a:p>
        </p:txBody>
      </p:sp>
      <p:sp>
        <p:nvSpPr>
          <p:cNvPr id="5" name="Footer Placeholder 4">
            <a:extLst>
              <a:ext uri="{FF2B5EF4-FFF2-40B4-BE49-F238E27FC236}">
                <a16:creationId xmlns:a16="http://schemas.microsoft.com/office/drawing/2014/main" id="{E018767E-4F61-F53B-3A1E-62EA46EEA782}"/>
              </a:ext>
            </a:extLst>
          </p:cNvPr>
          <p:cNvSpPr>
            <a:spLocks noGrp="1"/>
          </p:cNvSpPr>
          <p:nvPr>
            <p:ph type="ftr" sz="quarter" idx="3"/>
          </p:nvPr>
        </p:nvSpPr>
        <p:spPr>
          <a:xfrm>
            <a:off x="2590800" y="6135689"/>
            <a:ext cx="7622117" cy="365125"/>
          </a:xfrm>
          <a:prstGeom prst="rect">
            <a:avLst/>
          </a:prstGeom>
        </p:spPr>
        <p:txBody>
          <a:bodyPr vert="horz" lIns="91440" tIns="45720" rIns="91440" bIns="45720" anchor="ctr"/>
          <a:lstStyle>
            <a:lvl1pPr algn="l" eaLnBrk="1" fontAlgn="auto" hangingPunct="1">
              <a:spcBef>
                <a:spcPts val="0"/>
              </a:spcBef>
              <a:spcAft>
                <a:spcPts val="0"/>
              </a:spcAft>
              <a:defRPr sz="900">
                <a:solidFill>
                  <a:schemeClr val="tx1">
                    <a:tint val="75000"/>
                  </a:schemeClr>
                </a:solidFill>
                <a:latin typeface="+mn-lt"/>
              </a:defRPr>
            </a:lvl1pPr>
          </a:lstStyle>
          <a:p>
            <a:endParaRPr/>
          </a:p>
        </p:txBody>
      </p:sp>
      <p:sp>
        <p:nvSpPr>
          <p:cNvPr id="6" name="Slide Number Placeholder 5">
            <a:extLst>
              <a:ext uri="{FF2B5EF4-FFF2-40B4-BE49-F238E27FC236}">
                <a16:creationId xmlns:a16="http://schemas.microsoft.com/office/drawing/2014/main" id="{D1115BD5-CD74-DCDF-6682-001748E4A518}"/>
              </a:ext>
            </a:extLst>
          </p:cNvPr>
          <p:cNvSpPr>
            <a:spLocks noGrp="1"/>
          </p:cNvSpPr>
          <p:nvPr>
            <p:ph type="sldNum" sz="quarter" idx="4"/>
          </p:nvPr>
        </p:nvSpPr>
        <p:spPr bwMode="gray">
          <a:xfrm>
            <a:off x="681567" y="787401"/>
            <a:ext cx="781051" cy="365125"/>
          </a:xfrm>
          <a:prstGeom prst="rect">
            <a:avLst/>
          </a:prstGeom>
        </p:spPr>
        <p:txBody>
          <a:bodyPr vert="horz" lIns="91440" tIns="45720" rIns="91440" bIns="45720" anchor="ctr"/>
          <a:lstStyle>
            <a:lvl1pPr algn="r" eaLnBrk="1" fontAlgn="auto" hangingPunct="1">
              <a:spcBef>
                <a:spcPts val="0"/>
              </a:spcBef>
              <a:spcAft>
                <a:spcPts val="0"/>
              </a:spcAft>
              <a:defRPr sz="2000">
                <a:solidFill>
                  <a:srgbClr val="FEFFFF"/>
                </a:solidFill>
                <a:latin typeface="+mn-lt"/>
              </a:defRPr>
            </a:lvl1pPr>
          </a:lstStyle>
          <a:p>
            <a:fld id="{ACE447AC-469D-4F48-A605-0C66B8C5760D}" type="slidenum">
              <a:rPr lang="pt-PT" altLang="pt-PT"/>
              <a:t>‹#›</a:t>
            </a:fld>
            <a:endParaRPr lang="pt-PT" altLang="pt-PT"/>
          </a:p>
        </p:txBody>
      </p:sp>
    </p:spTree>
    <p:extLst>
      <p:ext uri="{BB962C8B-B14F-4D97-AF65-F5344CB8AC3E}">
        <p14:creationId xmlns:p14="http://schemas.microsoft.com/office/powerpoint/2010/main" val="231958386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95782538-866C-9621-44C6-B6BD74DE83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97664BB2-3F22-BC81-405D-CE6249861A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4FE09154-9D40-ECBC-4243-6F04DBDE26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t-PT"/>
          </a:p>
        </p:txBody>
      </p:sp>
      <p:sp>
        <p:nvSpPr>
          <p:cNvPr id="5" name="Marcador de Posição do Rodapé 4">
            <a:extLst>
              <a:ext uri="{FF2B5EF4-FFF2-40B4-BE49-F238E27FC236}">
                <a16:creationId xmlns:a16="http://schemas.microsoft.com/office/drawing/2014/main" id="{6A4AD0B2-EC1F-C9AD-0075-ACB4AD2E78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35DF5E7B-ACEA-9859-3DE5-1033F410AF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13FC1-B278-A543-A5D4-5AD3030FEA27}" type="slidenum">
              <a:rPr lang="pt-PT" smtClean="0"/>
              <a:t>‹#›</a:t>
            </a:fld>
            <a:endParaRPr lang="pt-PT"/>
          </a:p>
        </p:txBody>
      </p:sp>
    </p:spTree>
    <p:extLst>
      <p:ext uri="{BB962C8B-B14F-4D97-AF65-F5344CB8AC3E}">
        <p14:creationId xmlns:p14="http://schemas.microsoft.com/office/powerpoint/2010/main" val="8935687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eo.gov.pt/legislacao/Documents/Lei_151-2015_LEO.pdf"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1.xml"/><Relationship Id="rId7" Type="http://schemas.openxmlformats.org/officeDocument/2006/relationships/image" Target="../media/image25.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7.png"/></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5.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8.png"/><Relationship Id="rId9" Type="http://schemas.microsoft.com/office/2007/relationships/diagramDrawing" Target="../diagrams/drawing3.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6.emf"/></Relationships>
</file>

<file path=ppt/slides/_rels/slide5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3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Overview%20PT%20System/SupportingFile_Departments.xlsx" TargetMode="External"/><Relationship Id="rId1" Type="http://schemas.openxmlformats.org/officeDocument/2006/relationships/slideLayout" Target="../slideLayouts/slideLayout34.xml"/><Relationship Id="rId4" Type="http://schemas.openxmlformats.org/officeDocument/2006/relationships/image" Target="../media/image50.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Apresenta&#231;&#227;o/SupportingFile_PreliminaryReport.xlsx" TargetMode="External"/><Relationship Id="rId1" Type="http://schemas.openxmlformats.org/officeDocument/2006/relationships/slideLayout" Target="../slideLayouts/slideLayout34.xml"/><Relationship Id="rId4" Type="http://schemas.openxmlformats.org/officeDocument/2006/relationships/image" Target="../media/image50.sv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Overview%20PT%20System/SupportingFile_Finance.xlsx" TargetMode="External"/><Relationship Id="rId1" Type="http://schemas.openxmlformats.org/officeDocument/2006/relationships/slideLayout" Target="../slideLayouts/slideLayout34.xml"/><Relationship Id="rId4" Type="http://schemas.openxmlformats.org/officeDocument/2006/relationships/image" Target="../media/image50.sv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1.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image" Target="../media/image53.png"/><Relationship Id="rId7" Type="http://schemas.openxmlformats.org/officeDocument/2006/relationships/image" Target="../media/image57.emf"/><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slides/_rels/slide9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cSectionTitle">
            <a:extLst>
              <a:ext uri="{FF2B5EF4-FFF2-40B4-BE49-F238E27FC236}">
                <a16:creationId xmlns:a16="http://schemas.microsoft.com/office/drawing/2014/main" id="{B0350370-FA3B-40C8-9455-8F35F476D332}"/>
              </a:ext>
            </a:extLst>
          </p:cNvPr>
          <p:cNvSpPr>
            <a:spLocks noGrp="1"/>
          </p:cNvSpPr>
          <p:nvPr>
            <p:ph type="ctrTitle"/>
          </p:nvPr>
        </p:nvSpPr>
        <p:spPr>
          <a:xfrm>
            <a:off x="611962" y="1717475"/>
            <a:ext cx="8257718" cy="1942147"/>
          </a:xfrm>
        </p:spPr>
        <p:txBody>
          <a:bodyPr>
            <a:noAutofit/>
          </a:bodyPr>
          <a:lstStyle/>
          <a:p>
            <a:r>
              <a:rPr lang="en-GB" sz="2400" b="1" i="1" dirty="0"/>
              <a:t>From resource allocation to equal learning opportunities: Using financing instruments as drivers for education policies</a:t>
            </a:r>
            <a:endParaRPr lang="en-US" sz="2400" dirty="0"/>
          </a:p>
        </p:txBody>
      </p:sp>
      <p:sp>
        <p:nvSpPr>
          <p:cNvPr id="6" name="Subtitle 2">
            <a:extLst>
              <a:ext uri="{FF2B5EF4-FFF2-40B4-BE49-F238E27FC236}">
                <a16:creationId xmlns:a16="http://schemas.microsoft.com/office/drawing/2014/main" id="{3EB6FCC5-733E-4D27-B675-F31DA46D63AC}"/>
              </a:ext>
            </a:extLst>
          </p:cNvPr>
          <p:cNvSpPr>
            <a:spLocks noGrp="1"/>
          </p:cNvSpPr>
          <p:nvPr>
            <p:ph type="subTitle" idx="1"/>
          </p:nvPr>
        </p:nvSpPr>
        <p:spPr>
          <a:xfrm>
            <a:off x="611962" y="4725144"/>
            <a:ext cx="4043878" cy="1440706"/>
          </a:xfrm>
        </p:spPr>
        <p:txBody>
          <a:bodyPr>
            <a:normAutofit lnSpcReduction="10000"/>
          </a:bodyPr>
          <a:lstStyle/>
          <a:p>
            <a:r>
              <a:rPr lang="en-GB" sz="2400" dirty="0">
                <a:ea typeface="Calibri"/>
                <a:cs typeface="Calibri"/>
              </a:rPr>
              <a:t>Overview of the Portuguese education system</a:t>
            </a:r>
          </a:p>
          <a:p>
            <a:r>
              <a:rPr lang="en-GB" sz="2400" dirty="0">
                <a:ea typeface="Calibri"/>
                <a:cs typeface="Calibri"/>
              </a:rPr>
              <a:t>AGSE</a:t>
            </a:r>
          </a:p>
          <a:p>
            <a:r>
              <a:rPr lang="en-GB" sz="2400" dirty="0">
                <a:ea typeface="Calibri"/>
                <a:cs typeface="Calibri"/>
              </a:rPr>
              <a:t>DGEPA</a:t>
            </a:r>
          </a:p>
        </p:txBody>
      </p:sp>
      <p:pic>
        <p:nvPicPr>
          <p:cNvPr id="12" name="Picture 11">
            <a:extLst>
              <a:ext uri="{FF2B5EF4-FFF2-40B4-BE49-F238E27FC236}">
                <a16:creationId xmlns:a16="http://schemas.microsoft.com/office/drawing/2014/main" id="{583781F6-B79C-0AEB-9C63-1DDC3E5EA5FA}"/>
              </a:ext>
            </a:extLst>
          </p:cNvPr>
          <p:cNvPicPr>
            <a:picLocks noChangeAspect="1"/>
          </p:cNvPicPr>
          <p:nvPr/>
        </p:nvPicPr>
        <p:blipFill>
          <a:blip r:embed="rId3"/>
          <a:stretch>
            <a:fillRect/>
          </a:stretch>
        </p:blipFill>
        <p:spPr>
          <a:xfrm>
            <a:off x="9002935" y="2852936"/>
            <a:ext cx="3162128" cy="4221088"/>
          </a:xfrm>
          <a:prstGeom prst="rect">
            <a:avLst/>
          </a:prstGeom>
        </p:spPr>
      </p:pic>
      <p:sp>
        <p:nvSpPr>
          <p:cNvPr id="9" name="Subtitle 2">
            <a:extLst>
              <a:ext uri="{FF2B5EF4-FFF2-40B4-BE49-F238E27FC236}">
                <a16:creationId xmlns:a16="http://schemas.microsoft.com/office/drawing/2014/main" id="{B21CA09A-FC72-105B-4DC2-9ED92C5F81D7}"/>
              </a:ext>
            </a:extLst>
          </p:cNvPr>
          <p:cNvSpPr txBox="1">
            <a:spLocks/>
          </p:cNvSpPr>
          <p:nvPr/>
        </p:nvSpPr>
        <p:spPr>
          <a:xfrm>
            <a:off x="611962" y="3659622"/>
            <a:ext cx="6712382" cy="73864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A peer learning week for Eastern Partnership countries </a:t>
            </a:r>
          </a:p>
          <a:p>
            <a:r>
              <a:rPr lang="en-GB" dirty="0"/>
              <a:t>9-13 March 2026, Lisbon - Portugal</a:t>
            </a:r>
            <a:endParaRPr lang="en-US" dirty="0"/>
          </a:p>
        </p:txBody>
      </p:sp>
      <p:sp>
        <p:nvSpPr>
          <p:cNvPr id="10" name="TextBox 9">
            <a:extLst>
              <a:ext uri="{FF2B5EF4-FFF2-40B4-BE49-F238E27FC236}">
                <a16:creationId xmlns:a16="http://schemas.microsoft.com/office/drawing/2014/main" id="{61F0110E-75FF-9ADC-349A-38B3F674838C}"/>
              </a:ext>
            </a:extLst>
          </p:cNvPr>
          <p:cNvSpPr txBox="1"/>
          <p:nvPr/>
        </p:nvSpPr>
        <p:spPr>
          <a:xfrm>
            <a:off x="9002935" y="411480"/>
            <a:ext cx="2108539" cy="713232"/>
          </a:xfrm>
          <a:prstGeom prst="rect">
            <a:avLst/>
          </a:prstGeom>
          <a:solidFill>
            <a:schemeClr val="bg1"/>
          </a:solidFill>
        </p:spPr>
        <p:txBody>
          <a:bodyPr wrap="square" rtlCol="0">
            <a:spAutoFit/>
          </a:bodyPr>
          <a:lstStyle/>
          <a:p>
            <a:endParaRPr lang="en-GB" dirty="0"/>
          </a:p>
        </p:txBody>
      </p:sp>
      <p:pic>
        <p:nvPicPr>
          <p:cNvPr id="8" name="Picture 7">
            <a:extLst>
              <a:ext uri="{FF2B5EF4-FFF2-40B4-BE49-F238E27FC236}">
                <a16:creationId xmlns:a16="http://schemas.microsoft.com/office/drawing/2014/main" id="{576ACBC0-413E-0F9A-74C5-41C0676D3C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3199" y="102559"/>
            <a:ext cx="3483446" cy="1331073"/>
          </a:xfrm>
          <a:prstGeom prst="rect">
            <a:avLst/>
          </a:prstGeom>
        </p:spPr>
      </p:pic>
      <p:pic>
        <p:nvPicPr>
          <p:cNvPr id="2" name="Picture 1">
            <a:extLst>
              <a:ext uri="{FF2B5EF4-FFF2-40B4-BE49-F238E27FC236}">
                <a16:creationId xmlns:a16="http://schemas.microsoft.com/office/drawing/2014/main" id="{8A220282-68CE-A636-CDC5-79425202C1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4277" y="512206"/>
            <a:ext cx="3483446" cy="612506"/>
          </a:xfrm>
          <a:prstGeom prst="rect">
            <a:avLst/>
          </a:prstGeom>
        </p:spPr>
      </p:pic>
    </p:spTree>
    <p:custDataLst>
      <p:tags r:id="rId1"/>
    </p:custDataLst>
    <p:extLst>
      <p:ext uri="{BB962C8B-B14F-4D97-AF65-F5344CB8AC3E}">
        <p14:creationId xmlns:p14="http://schemas.microsoft.com/office/powerpoint/2010/main" val="201673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A5E8E-FCFE-0405-3E33-5E879EFF88F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744561C-1B12-6DAA-662B-B7F7919E7D0A}"/>
              </a:ext>
            </a:extLst>
          </p:cNvPr>
          <p:cNvSpPr>
            <a:spLocks noGrp="1"/>
          </p:cNvSpPr>
          <p:nvPr>
            <p:ph type="title"/>
          </p:nvPr>
        </p:nvSpPr>
        <p:spPr>
          <a:xfrm>
            <a:off x="838200" y="365125"/>
            <a:ext cx="10515600" cy="873125"/>
          </a:xfrm>
        </p:spPr>
        <p:txBody>
          <a:bodyPr/>
          <a:lstStyle/>
          <a:p>
            <a:pPr algn="ctr">
              <a:defRPr sz="3600" u="sng">
                <a:effectLst>
                  <a:outerShdw blurRad="38100" dist="38100" dir="2700000" algn="tl">
                    <a:srgbClr val="000000">
                      <a:alpha val="43137"/>
                    </a:srgbClr>
                  </a:outerShdw>
                </a:effectLst>
              </a:defRPr>
            </a:pPr>
            <a:r>
              <a:t>Measure(s)</a:t>
            </a:r>
            <a:endParaRPr u="sng">
              <a:effectLst>
                <a:outerShdw blurRad="38100" dist="38100" dir="2700000" algn="tl">
                  <a:srgbClr val="000000">
                    <a:alpha val="43137"/>
                  </a:srgbClr>
                </a:outerShdw>
              </a:effectLst>
            </a:endParaRPr>
          </a:p>
        </p:txBody>
      </p:sp>
      <p:sp>
        <p:nvSpPr>
          <p:cNvPr id="3" name="Marcador de Posição de Conteúdo 2">
            <a:extLst>
              <a:ext uri="{FF2B5EF4-FFF2-40B4-BE49-F238E27FC236}">
                <a16:creationId xmlns:a16="http://schemas.microsoft.com/office/drawing/2014/main" id="{5012DDEA-6100-C18F-EED1-EA82358235E4}"/>
              </a:ext>
            </a:extLst>
          </p:cNvPr>
          <p:cNvSpPr>
            <a:spLocks noGrp="1"/>
          </p:cNvSpPr>
          <p:nvPr>
            <p:ph idx="1"/>
          </p:nvPr>
        </p:nvSpPr>
        <p:spPr>
          <a:xfrm>
            <a:off x="838200" y="1238250"/>
            <a:ext cx="10515600" cy="4938713"/>
          </a:xfrm>
        </p:spPr>
        <p:txBody>
          <a:bodyPr vert="horz" lIns="91440" tIns="45720" rIns="91440" bIns="45720" anchor="t">
            <a:normAutofit/>
          </a:bodyPr>
          <a:lstStyle/>
          <a:p>
            <a:pPr>
              <a:buFont typeface="Wingdings" panose="05000000000000000000" pitchFamily="2" charset="2"/>
              <a:buChar char="Ø"/>
            </a:pPr>
            <a:r>
              <a:rPr b="1" dirty="0" err="1"/>
              <a:t>Modernising</a:t>
            </a:r>
            <a:r>
              <a:rPr lang="en-US" b="1" dirty="0"/>
              <a:t> the education</a:t>
            </a:r>
            <a:r>
              <a:rPr b="1" dirty="0"/>
              <a:t> system </a:t>
            </a:r>
            <a:r>
              <a:rPr lang="en-US" dirty="0"/>
              <a:t>relying</a:t>
            </a:r>
            <a:r>
              <a:rPr dirty="0"/>
              <a:t> on public </a:t>
            </a:r>
            <a:r>
              <a:rPr lang="en-US" dirty="0"/>
              <a:t>schools' clusters:</a:t>
            </a:r>
            <a:r>
              <a:rPr dirty="0"/>
              <a:t> more </a:t>
            </a:r>
            <a:r>
              <a:rPr b="1" dirty="0"/>
              <a:t>autonomy to teach</a:t>
            </a:r>
            <a:r>
              <a:rPr lang="en-US" b="1" dirty="0"/>
              <a:t> and manage</a:t>
            </a:r>
            <a:endParaRPr b="1" dirty="0"/>
          </a:p>
          <a:p>
            <a:pPr>
              <a:buFont typeface="Wingdings" panose="05000000000000000000" pitchFamily="2" charset="2"/>
              <a:buChar char="Ø"/>
              <a:defRPr b="1"/>
            </a:pPr>
            <a:r>
              <a:t>Valuing teachers</a:t>
            </a:r>
            <a:r>
              <a:rPr lang="en-US"/>
              <a:t>' careers and jobs</a:t>
            </a:r>
            <a:endParaRPr/>
          </a:p>
          <a:p>
            <a:pPr>
              <a:buFont typeface="Wingdings" panose="05000000000000000000" pitchFamily="2" charset="2"/>
              <a:buChar char="Ø"/>
            </a:pPr>
            <a:r>
              <a:rPr b="1"/>
              <a:t>Start early</a:t>
            </a:r>
            <a:r>
              <a:t>: education </a:t>
            </a:r>
            <a:r>
              <a:rPr lang="en-US"/>
              <a:t>services delivery from 0</a:t>
            </a:r>
            <a:r>
              <a:t> to 6 years old</a:t>
            </a:r>
          </a:p>
          <a:p>
            <a:pPr>
              <a:buFont typeface="Wingdings" panose="05000000000000000000" pitchFamily="2" charset="2"/>
              <a:buChar char="Ø"/>
            </a:pPr>
            <a:r>
              <a:t>Enhancing learning: a </a:t>
            </a:r>
            <a:r>
              <a:rPr lang="en-US" b="1"/>
              <a:t>quality</a:t>
            </a:r>
            <a:r>
              <a:rPr b="1"/>
              <a:t> and flexible curriculum</a:t>
            </a:r>
            <a:r>
              <a:t> for uncertainty settings</a:t>
            </a:r>
          </a:p>
          <a:p>
            <a:pPr>
              <a:buFont typeface="Wingdings" panose="05000000000000000000" pitchFamily="2" charset="2"/>
              <a:buChar char="Ø"/>
            </a:pPr>
            <a:r>
              <a:rPr lang="en-US" dirty="0"/>
              <a:t> Support measures </a:t>
            </a:r>
            <a:r>
              <a:rPr lang="en-US"/>
              <a:t>targeting</a:t>
            </a:r>
            <a:r>
              <a:rPr lang="en-US" dirty="0"/>
              <a:t> </a:t>
            </a:r>
            <a:r>
              <a:rPr b="1" dirty="0"/>
              <a:t>inclusive education </a:t>
            </a:r>
            <a:r>
              <a:rPr dirty="0"/>
              <a:t>for all</a:t>
            </a:r>
            <a:endParaRPr dirty="0">
              <a:ea typeface="Calibri"/>
              <a:cs typeface="Calibri"/>
            </a:endParaRPr>
          </a:p>
          <a:p>
            <a:pPr>
              <a:buFont typeface="Wingdings" panose="05000000000000000000" pitchFamily="2" charset="2"/>
              <a:buChar char="Ø"/>
            </a:pPr>
            <a:r>
              <a:rPr b="1"/>
              <a:t>Addressing social inequalities </a:t>
            </a:r>
            <a:r>
              <a:rPr lang="en-US"/>
              <a:t>by granting access and success in education pathways</a:t>
            </a:r>
            <a:endParaRPr/>
          </a:p>
          <a:p>
            <a:pPr>
              <a:buFont typeface="Wingdings" panose="05000000000000000000" pitchFamily="2" charset="2"/>
              <a:buChar char="Ø"/>
            </a:pPr>
            <a:r>
              <a:rPr b="1"/>
              <a:t>Diversity and freedom </a:t>
            </a:r>
            <a:r>
              <a:t>to learn</a:t>
            </a:r>
          </a:p>
          <a:p>
            <a:pPr>
              <a:buFont typeface="Wingdings" panose="05000000000000000000" pitchFamily="2" charset="2"/>
              <a:buChar char="Ø"/>
            </a:pPr>
            <a:endParaRPr>
              <a:solidFill>
                <a:schemeClr val="tx2"/>
              </a:solidFill>
            </a:endParaRPr>
          </a:p>
        </p:txBody>
      </p:sp>
    </p:spTree>
    <p:extLst>
      <p:ext uri="{BB962C8B-B14F-4D97-AF65-F5344CB8AC3E}">
        <p14:creationId xmlns:p14="http://schemas.microsoft.com/office/powerpoint/2010/main" val="29005067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08E2A7-E69F-23E2-31BF-B67FD789430A}"/>
              </a:ext>
            </a:extLst>
          </p:cNvPr>
          <p:cNvSpPr>
            <a:spLocks noGrp="1"/>
          </p:cNvSpPr>
          <p:nvPr>
            <p:ph type="title"/>
          </p:nvPr>
        </p:nvSpPr>
        <p:spPr/>
        <p:txBody>
          <a:bodyPr>
            <a:normAutofit fontScale="90000"/>
          </a:bodyPr>
          <a:lstStyle/>
          <a:p>
            <a:pPr algn="ctr">
              <a:defRPr b="1"/>
            </a:pPr>
            <a:br>
              <a:rPr lang="pt-PT" b="1" dirty="0"/>
            </a:br>
            <a:br>
              <a:rPr lang="pt-PT" b="1" dirty="0"/>
            </a:br>
            <a:r>
              <a:t>OCR</a:t>
            </a:r>
            <a:br/>
            <a:br/>
            <a:r>
              <a:t>Compensation Budget in Revenue</a:t>
            </a:r>
          </a:p>
        </p:txBody>
      </p:sp>
      <p:sp>
        <p:nvSpPr>
          <p:cNvPr id="14" name="Seta: Para Baixo 13">
            <a:extLst>
              <a:ext uri="{FF2B5EF4-FFF2-40B4-BE49-F238E27FC236}">
                <a16:creationId xmlns:a16="http://schemas.microsoft.com/office/drawing/2014/main" id="{00DBBDB5-DA20-20B2-5738-60C3B1E95535}"/>
              </a:ext>
            </a:extLst>
          </p:cNvPr>
          <p:cNvSpPr/>
          <p:nvPr/>
        </p:nvSpPr>
        <p:spPr>
          <a:xfrm>
            <a:off x="7674441" y="3567690"/>
            <a:ext cx="103345" cy="5014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Retângulo 14">
            <a:extLst>
              <a:ext uri="{FF2B5EF4-FFF2-40B4-BE49-F238E27FC236}">
                <a16:creationId xmlns:a16="http://schemas.microsoft.com/office/drawing/2014/main" id="{2A4724E7-43EE-19F2-95F5-80D6ED132454}"/>
              </a:ext>
            </a:extLst>
          </p:cNvPr>
          <p:cNvSpPr/>
          <p:nvPr/>
        </p:nvSpPr>
        <p:spPr>
          <a:xfrm>
            <a:off x="773724" y="4414681"/>
            <a:ext cx="2141826" cy="865733"/>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b="1"/>
            </a:pPr>
            <a:r>
              <a:rPr kumimoji="0" lang="en-US" sz="1800" b="1" i="0" u="none" strike="noStrike" kern="1200" cap="none" spc="0" normalizeH="0" baseline="0" noProof="0">
                <a:ln>
                  <a:noFill/>
                </a:ln>
                <a:solidFill>
                  <a:prstClr val="black"/>
                </a:solidFill>
                <a:effectLst/>
                <a:uLnTx/>
                <a:uFillTx/>
                <a:latin typeface="Century Gothic" panose="020B0502020202020204"/>
                <a:ea typeface="+mn-ea"/>
                <a:cs typeface="+mn-cs"/>
              </a:rPr>
              <a:t>Own Resources</a:t>
            </a:r>
            <a:endParaRPr kumimoji="0" sz="18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6" name="Retângulo 15">
            <a:extLst>
              <a:ext uri="{FF2B5EF4-FFF2-40B4-BE49-F238E27FC236}">
                <a16:creationId xmlns:a16="http://schemas.microsoft.com/office/drawing/2014/main" id="{17AF251F-1DC1-0E2E-6122-9704FA647646}"/>
              </a:ext>
            </a:extLst>
          </p:cNvPr>
          <p:cNvSpPr/>
          <p:nvPr/>
        </p:nvSpPr>
        <p:spPr>
          <a:xfrm>
            <a:off x="3635406" y="4414681"/>
            <a:ext cx="2141826" cy="86573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b="1"/>
            </a:pPr>
            <a:r>
              <a:rPr kumimoji="0" sz="1800" b="1" i="0" u="none" strike="noStrike" kern="1200" cap="none" spc="0" normalizeH="0" baseline="0" noProof="0">
                <a:ln>
                  <a:noFill/>
                </a:ln>
                <a:solidFill>
                  <a:prstClr val="black"/>
                </a:solidFill>
                <a:effectLst/>
                <a:uLnTx/>
                <a:uFillTx/>
                <a:latin typeface="Century Gothic" panose="020B0502020202020204"/>
                <a:ea typeface="+mn-ea"/>
                <a:cs typeface="+mn-cs"/>
              </a:rPr>
              <a:t>City Council</a:t>
            </a:r>
          </a:p>
        </p:txBody>
      </p:sp>
      <p:sp>
        <p:nvSpPr>
          <p:cNvPr id="17" name="Retângulo 16">
            <a:extLst>
              <a:ext uri="{FF2B5EF4-FFF2-40B4-BE49-F238E27FC236}">
                <a16:creationId xmlns:a16="http://schemas.microsoft.com/office/drawing/2014/main" id="{2F9DD7B1-14DD-CB1D-2314-63B094DF642C}"/>
              </a:ext>
            </a:extLst>
          </p:cNvPr>
          <p:cNvSpPr/>
          <p:nvPr/>
        </p:nvSpPr>
        <p:spPr>
          <a:xfrm>
            <a:off x="6706873" y="4414680"/>
            <a:ext cx="2141826" cy="86573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b="1"/>
            </a:pPr>
            <a:r>
              <a:rPr kumimoji="0" sz="1800" b="1" i="0" u="none" strike="noStrike" kern="1200" cap="none" spc="0" normalizeH="0" baseline="0" noProof="0">
                <a:ln>
                  <a:noFill/>
                </a:ln>
                <a:solidFill>
                  <a:prstClr val="black"/>
                </a:solidFill>
                <a:effectLst/>
                <a:uLnTx/>
                <a:uFillTx/>
                <a:latin typeface="Century Gothic" panose="020B0502020202020204"/>
                <a:ea typeface="+mn-ea"/>
                <a:cs typeface="+mn-cs"/>
              </a:rPr>
              <a:t>Parish Council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8" name="Retângulo 17">
            <a:extLst>
              <a:ext uri="{FF2B5EF4-FFF2-40B4-BE49-F238E27FC236}">
                <a16:creationId xmlns:a16="http://schemas.microsoft.com/office/drawing/2014/main" id="{30A9B0E5-1C97-C2B3-8716-F6BBE25BA44A}"/>
              </a:ext>
            </a:extLst>
          </p:cNvPr>
          <p:cNvSpPr/>
          <p:nvPr/>
        </p:nvSpPr>
        <p:spPr>
          <a:xfrm>
            <a:off x="9751247" y="4241074"/>
            <a:ext cx="2141826" cy="1909759"/>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b="1"/>
            </a:pPr>
            <a:r>
              <a:rPr kumimoji="0" sz="1800" b="1" i="0" u="none" strike="noStrike" kern="1200" cap="none" spc="0" normalizeH="0" baseline="0" noProof="0">
                <a:ln>
                  <a:noFill/>
                </a:ln>
                <a:solidFill>
                  <a:prstClr val="black"/>
                </a:solidFill>
                <a:effectLst/>
                <a:uLnTx/>
                <a:uFillTx/>
                <a:latin typeface="Century Gothic" panose="020B0502020202020204"/>
                <a:ea typeface="+mn-ea"/>
                <a:cs typeface="+mn-cs"/>
              </a:rPr>
              <a:t>AGSE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prstClr val="black"/>
                </a:solidFill>
                <a:effectLst/>
                <a:uLnTx/>
                <a:uFillTx/>
                <a:latin typeface="Century Gothic" panose="020B0502020202020204"/>
                <a:ea typeface="+mn-ea"/>
                <a:cs typeface="+mn-cs"/>
              </a:rPr>
              <a:t>Agency for the Management of the Education System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9" name="Seta: Para Baixo 18">
            <a:extLst>
              <a:ext uri="{FF2B5EF4-FFF2-40B4-BE49-F238E27FC236}">
                <a16:creationId xmlns:a16="http://schemas.microsoft.com/office/drawing/2014/main" id="{1A95A760-E54F-189B-D950-BC08421AC185}"/>
              </a:ext>
            </a:extLst>
          </p:cNvPr>
          <p:cNvSpPr/>
          <p:nvPr/>
        </p:nvSpPr>
        <p:spPr>
          <a:xfrm>
            <a:off x="4630067" y="3549715"/>
            <a:ext cx="103345" cy="5014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Seta: Para Baixo 19">
            <a:extLst>
              <a:ext uri="{FF2B5EF4-FFF2-40B4-BE49-F238E27FC236}">
                <a16:creationId xmlns:a16="http://schemas.microsoft.com/office/drawing/2014/main" id="{D824002A-76A6-673D-D4C2-D7D6BC3E58D5}"/>
              </a:ext>
            </a:extLst>
          </p:cNvPr>
          <p:cNvSpPr/>
          <p:nvPr/>
        </p:nvSpPr>
        <p:spPr>
          <a:xfrm>
            <a:off x="1835556" y="3567689"/>
            <a:ext cx="103345" cy="5014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Seta: Para Baixo 20">
            <a:extLst>
              <a:ext uri="{FF2B5EF4-FFF2-40B4-BE49-F238E27FC236}">
                <a16:creationId xmlns:a16="http://schemas.microsoft.com/office/drawing/2014/main" id="{BBB5A04D-9832-45F8-411B-F8EBE8596514}"/>
              </a:ext>
            </a:extLst>
          </p:cNvPr>
          <p:cNvSpPr/>
          <p:nvPr/>
        </p:nvSpPr>
        <p:spPr>
          <a:xfrm>
            <a:off x="10718815" y="3595434"/>
            <a:ext cx="103345" cy="5014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275338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CA46AA-0A36-CCC3-CAEF-048216A68D6D}"/>
              </a:ext>
            </a:extLst>
          </p:cNvPr>
          <p:cNvSpPr>
            <a:spLocks noGrp="1"/>
          </p:cNvSpPr>
          <p:nvPr>
            <p:ph type="title"/>
          </p:nvPr>
        </p:nvSpPr>
        <p:spPr/>
        <p:txBody>
          <a:bodyPr>
            <a:normAutofit fontScale="90000"/>
          </a:bodyPr>
          <a:lstStyle/>
          <a:p>
            <a:pPr algn="ctr">
              <a:defRPr sz="4000" b="1"/>
            </a:pPr>
            <a:r>
              <a:t>OCR</a:t>
            </a:r>
            <a:br/>
            <a:r>
              <a:t>Compensation Budget in Revenue</a:t>
            </a:r>
            <a:endParaRPr sz="4000"/>
          </a:p>
        </p:txBody>
      </p:sp>
      <p:sp>
        <p:nvSpPr>
          <p:cNvPr id="5" name="Retângulo 4">
            <a:extLst>
              <a:ext uri="{FF2B5EF4-FFF2-40B4-BE49-F238E27FC236}">
                <a16:creationId xmlns:a16="http://schemas.microsoft.com/office/drawing/2014/main" id="{0E43B1C6-58CB-65E1-C478-3738E1BB1CA4}"/>
              </a:ext>
            </a:extLst>
          </p:cNvPr>
          <p:cNvSpPr/>
          <p:nvPr/>
        </p:nvSpPr>
        <p:spPr>
          <a:xfrm>
            <a:off x="881133" y="3022210"/>
            <a:ext cx="1551039" cy="12616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b="1"/>
            </a:pPr>
            <a:r>
              <a:rPr kumimoji="0" sz="1800" b="1" i="0" u="none" strike="noStrike" kern="1200" cap="none" spc="0" normalizeH="0" baseline="0" noProof="0">
                <a:ln>
                  <a:noFill/>
                </a:ln>
                <a:solidFill>
                  <a:prstClr val="black"/>
                </a:solidFill>
                <a:effectLst/>
                <a:uLnTx/>
                <a:uFillTx/>
                <a:latin typeface="Century Gothic" panose="020B0502020202020204"/>
                <a:ea typeface="+mn-ea"/>
                <a:cs typeface="+mn-cs"/>
              </a:rPr>
              <a:t>Rentals Facility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400"/>
            </a:pPr>
            <a:r>
              <a:rPr kumimoji="0" sz="1400" b="0" i="0" u="none" strike="noStrike" kern="1200" cap="none" spc="0" normalizeH="0" baseline="0" noProof="0">
                <a:ln>
                  <a:noFill/>
                </a:ln>
                <a:solidFill>
                  <a:prstClr val="black"/>
                </a:solidFill>
                <a:effectLst/>
                <a:uLnTx/>
                <a:uFillTx/>
                <a:latin typeface="Century Gothic" panose="020B0502020202020204"/>
                <a:ea typeface="+mn-ea"/>
                <a:cs typeface="+mn-cs"/>
              </a:rPr>
              <a:t>Gyms/Classrooms/Auditorium</a:t>
            </a:r>
          </a:p>
        </p:txBody>
      </p:sp>
      <p:sp>
        <p:nvSpPr>
          <p:cNvPr id="7" name="Retângulo 6">
            <a:extLst>
              <a:ext uri="{FF2B5EF4-FFF2-40B4-BE49-F238E27FC236}">
                <a16:creationId xmlns:a16="http://schemas.microsoft.com/office/drawing/2014/main" id="{6858D925-4642-1E98-DEFA-5574C0178D50}"/>
              </a:ext>
            </a:extLst>
          </p:cNvPr>
          <p:cNvSpPr/>
          <p:nvPr/>
        </p:nvSpPr>
        <p:spPr>
          <a:xfrm>
            <a:off x="3939965" y="3022210"/>
            <a:ext cx="1673942" cy="12616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b="1"/>
            </a:pPr>
            <a:r>
              <a:rPr kumimoji="0" sz="1800" b="1" i="0" u="none" strike="noStrike" kern="1200" cap="none" spc="0" normalizeH="0" baseline="0" noProof="0">
                <a:ln>
                  <a:noFill/>
                </a:ln>
                <a:solidFill>
                  <a:prstClr val="black"/>
                </a:solidFill>
                <a:effectLst/>
                <a:uLnTx/>
                <a:uFillTx/>
                <a:latin typeface="Century Gothic" panose="020B0502020202020204"/>
                <a:ea typeface="+mn-ea"/>
                <a:cs typeface="+mn-cs"/>
              </a:rPr>
              <a:t>Reprography</a:t>
            </a:r>
          </a:p>
        </p:txBody>
      </p:sp>
      <p:sp>
        <p:nvSpPr>
          <p:cNvPr id="8" name="Retângulo 7">
            <a:extLst>
              <a:ext uri="{FF2B5EF4-FFF2-40B4-BE49-F238E27FC236}">
                <a16:creationId xmlns:a16="http://schemas.microsoft.com/office/drawing/2014/main" id="{AF5F89E9-06F6-4FE8-A923-2DCF788C5FA9}"/>
              </a:ext>
            </a:extLst>
          </p:cNvPr>
          <p:cNvSpPr/>
          <p:nvPr/>
        </p:nvSpPr>
        <p:spPr>
          <a:xfrm>
            <a:off x="6648316" y="2699657"/>
            <a:ext cx="2710995" cy="178259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b="1"/>
            </a:pPr>
            <a:r>
              <a:rPr kumimoji="0" sz="1800" b="1" i="0" u="none" strike="noStrike" kern="1200" cap="none" spc="0" normalizeH="0" baseline="0" noProof="0">
                <a:ln>
                  <a:noFill/>
                </a:ln>
                <a:solidFill>
                  <a:prstClr val="black"/>
                </a:solidFill>
                <a:effectLst/>
                <a:uLnTx/>
                <a:uFillTx/>
                <a:latin typeface="Century Gothic" panose="020B0502020202020204"/>
                <a:ea typeface="+mn-ea"/>
                <a:cs typeface="+mn-cs"/>
              </a:rPr>
              <a:t>EFSE: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a:ln>
                  <a:noFill/>
                </a:ln>
                <a:solidFill>
                  <a:prstClr val="black"/>
                </a:solidFill>
                <a:effectLst/>
                <a:uLnTx/>
                <a:uFillTx/>
                <a:latin typeface="Century Gothic" panose="020B0502020202020204"/>
                <a:ea typeface="+mn-ea"/>
                <a:cs typeface="+mn-cs"/>
              </a:rPr>
              <a:t>- </a:t>
            </a:r>
            <a:r>
              <a:rPr kumimoji="0" sz="1800" b="0" i="0" u="none" strike="noStrike" kern="1200" cap="none" spc="0" normalizeH="0" baseline="0" noProof="0">
                <a:ln>
                  <a:noFill/>
                </a:ln>
                <a:solidFill>
                  <a:prstClr val="black"/>
                </a:solidFill>
                <a:effectLst/>
                <a:uLnTx/>
                <a:uFillTx/>
                <a:latin typeface="Century Gothic" panose="020B0502020202020204"/>
                <a:ea typeface="+mn-ea"/>
                <a:cs typeface="+mn-cs"/>
              </a:rPr>
              <a:t>Certificates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prstClr val="black"/>
                </a:solidFill>
                <a:effectLst/>
                <a:uLnTx/>
                <a:uFillTx/>
                <a:latin typeface="Century Gothic" panose="020B0502020202020204"/>
                <a:ea typeface="+mn-ea"/>
                <a:cs typeface="+mn-cs"/>
              </a:rPr>
              <a:t>Exam – Registration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prstClr val="black"/>
                </a:solidFill>
                <a:effectLst/>
                <a:uLnTx/>
                <a:uFillTx/>
                <a:latin typeface="Century Gothic" panose="020B0502020202020204"/>
                <a:ea typeface="+mn-ea"/>
                <a:cs typeface="+mn-cs"/>
              </a:rPr>
              <a:t>— Taxes/Fines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 name="Retângulo 8">
            <a:extLst>
              <a:ext uri="{FF2B5EF4-FFF2-40B4-BE49-F238E27FC236}">
                <a16:creationId xmlns:a16="http://schemas.microsoft.com/office/drawing/2014/main" id="{CE4F3722-1EF8-76A1-5FC8-A168FB84BB61}"/>
              </a:ext>
            </a:extLst>
          </p:cNvPr>
          <p:cNvSpPr/>
          <p:nvPr/>
        </p:nvSpPr>
        <p:spPr>
          <a:xfrm>
            <a:off x="9831251" y="2699657"/>
            <a:ext cx="1972266" cy="2085110"/>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b="1"/>
            </a:pPr>
            <a:r>
              <a:rPr kumimoji="0" sz="1800" b="1" i="0" u="none" strike="noStrike" kern="1200" cap="none" spc="0" normalizeH="0" baseline="0" noProof="0">
                <a:ln>
                  <a:noFill/>
                </a:ln>
                <a:solidFill>
                  <a:prstClr val="black"/>
                </a:solidFill>
                <a:effectLst/>
                <a:uLnTx/>
                <a:uFillTx/>
                <a:latin typeface="Century Gothic" panose="020B0502020202020204"/>
                <a:ea typeface="+mn-ea"/>
                <a:cs typeface="+mn-cs"/>
              </a:rPr>
              <a:t>School social action</a:t>
            </a:r>
            <a:r>
              <a:rPr kumimoji="0" lang="en-US" sz="1800" b="1" i="0" u="none" strike="noStrike" kern="1200" cap="none" spc="0" normalizeH="0" baseline="0" noProof="0">
                <a:ln>
                  <a:noFill/>
                </a:ln>
                <a:solidFill>
                  <a:prstClr val="black"/>
                </a:solidFill>
                <a:effectLst/>
                <a:uLnTx/>
                <a:uFillTx/>
                <a:latin typeface="Century Gothic" panose="020B0502020202020204"/>
                <a:ea typeface="+mn-ea"/>
                <a:cs typeface="+mn-cs"/>
              </a:rPr>
              <a:t> (ASE)</a:t>
            </a:r>
            <a:endParaRPr kumimoji="0" sz="18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prstClr val="black"/>
                </a:solidFill>
                <a:effectLst/>
                <a:uLnTx/>
                <a:uFillTx/>
                <a:latin typeface="Century Gothic" panose="020B0502020202020204"/>
                <a:ea typeface="+mn-ea"/>
                <a:cs typeface="+mn-cs"/>
              </a:rPr>
              <a:t>— Buffet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prstClr val="black"/>
                </a:solidFill>
                <a:effectLst/>
                <a:uLnTx/>
                <a:uFillTx/>
                <a:latin typeface="Century Gothic" panose="020B0502020202020204"/>
                <a:ea typeface="+mn-ea"/>
                <a:cs typeface="+mn-cs"/>
              </a:rPr>
              <a:t>— Stationery – Store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prstClr val="black"/>
                </a:solidFill>
                <a:effectLst/>
                <a:uLnTx/>
                <a:uFillTx/>
                <a:latin typeface="Century Gothic" panose="020B0502020202020204"/>
                <a:ea typeface="+mn-ea"/>
                <a:cs typeface="+mn-cs"/>
              </a:rPr>
              <a:t>— School Insurance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 name="Retângulo 9">
            <a:extLst>
              <a:ext uri="{FF2B5EF4-FFF2-40B4-BE49-F238E27FC236}">
                <a16:creationId xmlns:a16="http://schemas.microsoft.com/office/drawing/2014/main" id="{0A077D32-658F-A2D7-B190-E7C63E6799E8}"/>
              </a:ext>
            </a:extLst>
          </p:cNvPr>
          <p:cNvSpPr/>
          <p:nvPr/>
        </p:nvSpPr>
        <p:spPr>
          <a:xfrm>
            <a:off x="881133" y="2167930"/>
            <a:ext cx="10966044"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Seta: Para Baixo 10">
            <a:extLst>
              <a:ext uri="{FF2B5EF4-FFF2-40B4-BE49-F238E27FC236}">
                <a16:creationId xmlns:a16="http://schemas.microsoft.com/office/drawing/2014/main" id="{081E0A7C-CF0F-981F-76EA-E5168F3D02A9}"/>
              </a:ext>
            </a:extLst>
          </p:cNvPr>
          <p:cNvSpPr/>
          <p:nvPr/>
        </p:nvSpPr>
        <p:spPr>
          <a:xfrm>
            <a:off x="1584309" y="2231895"/>
            <a:ext cx="96483" cy="3296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Seta: Para Baixo 11">
            <a:extLst>
              <a:ext uri="{FF2B5EF4-FFF2-40B4-BE49-F238E27FC236}">
                <a16:creationId xmlns:a16="http://schemas.microsoft.com/office/drawing/2014/main" id="{86038CD2-5138-BDCF-5ECE-ADDCD397363B}"/>
              </a:ext>
            </a:extLst>
          </p:cNvPr>
          <p:cNvSpPr/>
          <p:nvPr/>
        </p:nvSpPr>
        <p:spPr>
          <a:xfrm>
            <a:off x="4776935" y="2201726"/>
            <a:ext cx="96483" cy="3296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Seta: Para Baixo 12">
            <a:extLst>
              <a:ext uri="{FF2B5EF4-FFF2-40B4-BE49-F238E27FC236}">
                <a16:creationId xmlns:a16="http://schemas.microsoft.com/office/drawing/2014/main" id="{A0AB7748-DA38-FEF5-9C54-B59769D99C87}"/>
              </a:ext>
            </a:extLst>
          </p:cNvPr>
          <p:cNvSpPr/>
          <p:nvPr/>
        </p:nvSpPr>
        <p:spPr>
          <a:xfrm>
            <a:off x="7915209" y="2219628"/>
            <a:ext cx="96483" cy="3296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Seta: Para Baixo 13">
            <a:extLst>
              <a:ext uri="{FF2B5EF4-FFF2-40B4-BE49-F238E27FC236}">
                <a16:creationId xmlns:a16="http://schemas.microsoft.com/office/drawing/2014/main" id="{51362087-6DC8-F31F-8FEB-4979A5845C51}"/>
              </a:ext>
            </a:extLst>
          </p:cNvPr>
          <p:cNvSpPr/>
          <p:nvPr/>
        </p:nvSpPr>
        <p:spPr>
          <a:xfrm>
            <a:off x="10720901" y="2227864"/>
            <a:ext cx="96483" cy="3296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2" name="Seta: Para Baixo 31">
            <a:extLst>
              <a:ext uri="{FF2B5EF4-FFF2-40B4-BE49-F238E27FC236}">
                <a16:creationId xmlns:a16="http://schemas.microsoft.com/office/drawing/2014/main" id="{1ECFC4AC-7D3C-291D-575E-83545CF40CA2}"/>
              </a:ext>
            </a:extLst>
          </p:cNvPr>
          <p:cNvSpPr/>
          <p:nvPr/>
        </p:nvSpPr>
        <p:spPr>
          <a:xfrm>
            <a:off x="1560170" y="4287918"/>
            <a:ext cx="96483" cy="4968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 name="Retângulo 32">
            <a:extLst>
              <a:ext uri="{FF2B5EF4-FFF2-40B4-BE49-F238E27FC236}">
                <a16:creationId xmlns:a16="http://schemas.microsoft.com/office/drawing/2014/main" id="{B3A45B73-E75A-70B3-5410-297026055AF2}"/>
              </a:ext>
            </a:extLst>
          </p:cNvPr>
          <p:cNvSpPr/>
          <p:nvPr/>
        </p:nvSpPr>
        <p:spPr>
          <a:xfrm>
            <a:off x="398511" y="5033193"/>
            <a:ext cx="2621052" cy="143419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ln w="0"/>
                <a:solidFill>
                  <a:prstClr val="black"/>
                </a:solidFill>
                <a:effectLst>
                  <a:outerShdw blurRad="38100" dist="19050" dir="2700000" algn="tl" rotWithShape="0">
                    <a:prstClr val="black">
                      <a:alpha val="40000"/>
                    </a:prstClr>
                  </a:outerShdw>
                </a:effectLst>
              </a:defRPr>
            </a:pPr>
            <a:r>
              <a:rPr kumimoji="0"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rPr>
              <a:t>Expense </a:t>
            </a:r>
          </a:p>
          <a:p>
            <a:pPr marL="0" marR="0" lvl="0" indent="0" algn="ctr" defTabSz="914400" rtl="0" eaLnBrk="1" fontAlgn="auto" latinLnBrk="0" hangingPunct="1">
              <a:lnSpc>
                <a:spcPct val="100000"/>
              </a:lnSpc>
              <a:spcBef>
                <a:spcPts val="0"/>
              </a:spcBef>
              <a:spcAft>
                <a:spcPts val="0"/>
              </a:spcAft>
              <a:buClrTx/>
              <a:buSzTx/>
              <a:buFontTx/>
              <a:buNone/>
              <a:tabLst/>
              <a:defRPr>
                <a:latin typeface="inherit"/>
              </a:defRPr>
            </a:pPr>
            <a:r>
              <a:rPr kumimoji="0"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inherit"/>
                <a:ea typeface="+mn-ea"/>
                <a:cs typeface="+mn-cs"/>
              </a:rPr>
              <a:t>- </a:t>
            </a:r>
            <a:r>
              <a:rPr kumimoji="0" sz="1800" b="0" i="0" u="none" strike="noStrike" kern="1200" cap="none" spc="0" normalizeH="0" baseline="0" noProof="0">
                <a:ln>
                  <a:noFill/>
                </a:ln>
                <a:solidFill>
                  <a:srgbClr val="1F1F1F"/>
                </a:solidFill>
                <a:effectLst/>
                <a:uLnTx/>
                <a:uFillTx/>
                <a:latin typeface="inherit"/>
                <a:ea typeface="+mn-ea"/>
                <a:cs typeface="+mn-cs"/>
              </a:rPr>
              <a:t>Sports equipment</a:t>
            </a:r>
          </a:p>
          <a:p>
            <a:pPr marL="0" marR="0" lvl="0" indent="0" algn="l" defTabSz="914400" rtl="0" eaLnBrk="1" fontAlgn="auto" latinLnBrk="0" hangingPunct="1">
              <a:lnSpc>
                <a:spcPts val="2700"/>
              </a:lnSpc>
              <a:spcBef>
                <a:spcPts val="0"/>
              </a:spcBef>
              <a:spcAft>
                <a:spcPts val="0"/>
              </a:spcAft>
              <a:buClrTx/>
              <a:buSzTx/>
              <a:buFontTx/>
              <a:buNone/>
              <a:tabLst/>
              <a:defRPr>
                <a:solidFill>
                  <a:srgbClr val="1F1F1F"/>
                </a:solidFill>
                <a:effectLst/>
                <a:latin typeface="inherit"/>
              </a:defRPr>
            </a:pPr>
            <a:r>
              <a:rPr kumimoji="0" sz="1800" b="0" i="0" u="none" strike="noStrike" kern="1200" cap="none" spc="0" normalizeH="0" baseline="0" noProof="0">
                <a:ln>
                  <a:noFill/>
                </a:ln>
                <a:solidFill>
                  <a:srgbClr val="1F1F1F"/>
                </a:solidFill>
                <a:effectLst/>
                <a:uLnTx/>
                <a:uFillTx/>
                <a:latin typeface="inherit"/>
                <a:ea typeface="+mn-ea"/>
                <a:cs typeface="+mn-cs"/>
              </a:rPr>
              <a:t>   — School furniture</a:t>
            </a:r>
          </a:p>
          <a:p>
            <a:pPr marL="0" marR="0" lvl="0" indent="0" algn="l" defTabSz="914400" rtl="0" eaLnBrk="1" fontAlgn="auto" latinLnBrk="0" hangingPunct="1">
              <a:lnSpc>
                <a:spcPts val="2700"/>
              </a:lnSpc>
              <a:spcBef>
                <a:spcPts val="0"/>
              </a:spcBef>
              <a:spcAft>
                <a:spcPts val="0"/>
              </a:spcAft>
              <a:buClrTx/>
              <a:buSzTx/>
              <a:buFontTx/>
              <a:buNone/>
              <a:tabLst/>
              <a:defRPr>
                <a:solidFill>
                  <a:srgbClr val="1F1F1F"/>
                </a:solidFill>
                <a:effectLst/>
                <a:latin typeface="inherit"/>
              </a:defRPr>
            </a:pPr>
            <a:r>
              <a:rPr kumimoji="0" sz="1800" b="0" i="0" u="none" strike="noStrike" kern="1200" cap="none" spc="0" normalizeH="0" baseline="0" noProof="0">
                <a:ln>
                  <a:noFill/>
                </a:ln>
                <a:solidFill>
                  <a:srgbClr val="1F1F1F"/>
                </a:solidFill>
                <a:effectLst/>
                <a:uLnTx/>
                <a:uFillTx/>
                <a:latin typeface="inherit"/>
                <a:ea typeface="+mn-ea"/>
                <a:cs typeface="+mn-cs"/>
              </a:rPr>
              <a:t>— Computer equipment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endParaRPr>
          </a:p>
        </p:txBody>
      </p:sp>
      <p:sp>
        <p:nvSpPr>
          <p:cNvPr id="37" name="Retângulo 36">
            <a:extLst>
              <a:ext uri="{FF2B5EF4-FFF2-40B4-BE49-F238E27FC236}">
                <a16:creationId xmlns:a16="http://schemas.microsoft.com/office/drawing/2014/main" id="{DBEFA61A-AF5E-5A25-1861-573387211A64}"/>
              </a:ext>
            </a:extLst>
          </p:cNvPr>
          <p:cNvSpPr/>
          <p:nvPr/>
        </p:nvSpPr>
        <p:spPr>
          <a:xfrm>
            <a:off x="9692147" y="5050565"/>
            <a:ext cx="2385552" cy="125403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sz="1400">
                <a:ln w="0"/>
                <a:solidFill>
                  <a:prstClr val="black"/>
                </a:solidFill>
                <a:effectLst>
                  <a:outerShdw blurRad="38100" dist="19050" dir="2700000" algn="tl" rotWithShape="0">
                    <a:prstClr val="black">
                      <a:alpha val="40000"/>
                    </a:prstClr>
                  </a:outerShdw>
                </a:effectLst>
              </a:defRPr>
            </a:pPr>
            <a:r>
              <a:rPr kumimoji="0" sz="12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rPr>
              <a:t>Expense </a:t>
            </a:r>
            <a:endParaRPr kumimoji="0" lang="en-US" sz="12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endParaRPr>
          </a:p>
          <a:p>
            <a:pPr marL="0" marR="0" lvl="0" indent="0" algn="l" defTabSz="914400" rtl="0" eaLnBrk="1" fontAlgn="auto" latinLnBrk="0" hangingPunct="1">
              <a:lnSpc>
                <a:spcPts val="2700"/>
              </a:lnSpc>
              <a:spcBef>
                <a:spcPts val="0"/>
              </a:spcBef>
              <a:spcAft>
                <a:spcPts val="0"/>
              </a:spcAft>
              <a:buClrTx/>
              <a:buSzTx/>
              <a:buFontTx/>
              <a:buNone/>
              <a:tabLst/>
              <a:defRPr sz="1600">
                <a:solidFill>
                  <a:srgbClr val="1F1F1F"/>
                </a:solidFill>
                <a:effectLst/>
                <a:latin typeface="inherit"/>
              </a:defRPr>
            </a:pPr>
            <a:r>
              <a:rPr kumimoji="0" sz="1400" b="0" i="0" u="none" strike="noStrike" kern="1200" cap="none" spc="0" normalizeH="0" baseline="0" noProof="0">
                <a:ln>
                  <a:noFill/>
                </a:ln>
                <a:solidFill>
                  <a:srgbClr val="1F1F1F"/>
                </a:solidFill>
                <a:effectLst/>
                <a:uLnTx/>
                <a:uFillTx/>
                <a:latin typeface="inherit"/>
                <a:ea typeface="+mn-ea"/>
                <a:cs typeface="+mn-cs"/>
              </a:rPr>
              <a:t>— Nutrition</a:t>
            </a:r>
          </a:p>
          <a:p>
            <a:pPr marL="0" marR="0" lvl="0" indent="0" algn="l" defTabSz="914400" rtl="0" eaLnBrk="1" fontAlgn="auto" latinLnBrk="0" hangingPunct="1">
              <a:lnSpc>
                <a:spcPts val="2700"/>
              </a:lnSpc>
              <a:spcBef>
                <a:spcPts val="0"/>
              </a:spcBef>
              <a:spcAft>
                <a:spcPts val="0"/>
              </a:spcAft>
              <a:buClrTx/>
              <a:buSzTx/>
              <a:buFontTx/>
              <a:buNone/>
              <a:tabLst/>
              <a:defRPr sz="1600">
                <a:solidFill>
                  <a:srgbClr val="1F1F1F"/>
                </a:solidFill>
                <a:effectLst/>
                <a:latin typeface="inherit"/>
              </a:defRPr>
            </a:pPr>
            <a:r>
              <a:rPr kumimoji="0" sz="1400" b="0" i="0" u="none" strike="noStrike" kern="1200" cap="none" spc="0" normalizeH="0" baseline="0" noProof="0">
                <a:ln>
                  <a:noFill/>
                </a:ln>
                <a:solidFill>
                  <a:srgbClr val="1F1F1F"/>
                </a:solidFill>
                <a:effectLst/>
                <a:uLnTx/>
                <a:uFillTx/>
                <a:latin typeface="inherit"/>
                <a:ea typeface="+mn-ea"/>
                <a:cs typeface="+mn-cs"/>
              </a:rPr>
              <a:t>— School accidents</a:t>
            </a:r>
          </a:p>
          <a:p>
            <a:pPr marL="0" marR="0" lvl="0" indent="0" algn="l" defTabSz="914400" rtl="0" eaLnBrk="1" fontAlgn="auto" latinLnBrk="0" hangingPunct="1">
              <a:lnSpc>
                <a:spcPts val="2700"/>
              </a:lnSpc>
              <a:spcBef>
                <a:spcPts val="0"/>
              </a:spcBef>
              <a:spcAft>
                <a:spcPts val="0"/>
              </a:spcAft>
              <a:buClrTx/>
              <a:buSzTx/>
              <a:buFontTx/>
              <a:buNone/>
              <a:tabLst/>
              <a:defRPr sz="1600">
                <a:solidFill>
                  <a:srgbClr val="1F1F1F"/>
                </a:solidFill>
                <a:effectLst/>
                <a:latin typeface="inherit"/>
              </a:defRPr>
            </a:pPr>
            <a:r>
              <a:rPr kumimoji="0" sz="1400" b="0" i="0" u="none" strike="noStrike" kern="1200" cap="none" spc="0" normalizeH="0" baseline="0" noProof="0">
                <a:ln>
                  <a:noFill/>
                </a:ln>
                <a:solidFill>
                  <a:srgbClr val="1F1F1F"/>
                </a:solidFill>
                <a:effectLst/>
                <a:uLnTx/>
                <a:uFillTx/>
                <a:latin typeface="inherit"/>
                <a:ea typeface="+mn-ea"/>
                <a:cs typeface="+mn-cs"/>
              </a:rPr>
              <a:t>— Teaching materials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endParaRPr>
          </a:p>
        </p:txBody>
      </p:sp>
      <p:sp>
        <p:nvSpPr>
          <p:cNvPr id="38" name="Retângulo 37">
            <a:extLst>
              <a:ext uri="{FF2B5EF4-FFF2-40B4-BE49-F238E27FC236}">
                <a16:creationId xmlns:a16="http://schemas.microsoft.com/office/drawing/2014/main" id="{4FD383A0-4592-5E5C-D4FC-5523E6CABA7A}"/>
              </a:ext>
            </a:extLst>
          </p:cNvPr>
          <p:cNvSpPr/>
          <p:nvPr/>
        </p:nvSpPr>
        <p:spPr>
          <a:xfrm>
            <a:off x="6901185" y="5088665"/>
            <a:ext cx="2271252" cy="137872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1600">
                <a:ln w="0"/>
                <a:solidFill>
                  <a:prstClr val="black"/>
                </a:solidFill>
                <a:effectLst>
                  <a:outerShdw blurRad="38100" dist="19050" dir="2700000" algn="tl" rotWithShape="0">
                    <a:prstClr val="black">
                      <a:alpha val="40000"/>
                    </a:prstClr>
                  </a:outerShdw>
                </a:effectLst>
              </a:defRPr>
            </a:pPr>
            <a:r>
              <a:rPr kumimoji="0" sz="16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rPr>
              <a:t>Expense </a:t>
            </a:r>
          </a:p>
          <a:p>
            <a:pPr marL="0" marR="0" lvl="0" indent="0" algn="l" defTabSz="914400" rtl="0" eaLnBrk="1" fontAlgn="auto" latinLnBrk="0" hangingPunct="1">
              <a:lnSpc>
                <a:spcPts val="2700"/>
              </a:lnSpc>
              <a:spcBef>
                <a:spcPts val="0"/>
              </a:spcBef>
              <a:spcAft>
                <a:spcPts val="0"/>
              </a:spcAft>
              <a:buClrTx/>
              <a:buSzTx/>
              <a:buFontTx/>
              <a:buNone/>
              <a:tabLst/>
              <a:defRPr sz="1600">
                <a:solidFill>
                  <a:srgbClr val="1F1F1F"/>
                </a:solidFill>
                <a:effectLst/>
                <a:latin typeface="inherit"/>
              </a:defRPr>
            </a:pPr>
            <a:r>
              <a:rPr kumimoji="0" sz="1600" b="0" i="0" u="none" strike="noStrike" kern="1200" cap="none" spc="0" normalizeH="0" baseline="0" noProof="0">
                <a:ln>
                  <a:noFill/>
                </a:ln>
                <a:solidFill>
                  <a:srgbClr val="1F1F1F"/>
                </a:solidFill>
                <a:effectLst/>
                <a:uLnTx/>
                <a:uFillTx/>
                <a:latin typeface="inherit"/>
                <a:ea typeface="+mn-ea"/>
                <a:cs typeface="+mn-cs"/>
              </a:rPr>
              <a:t>— Supplies</a:t>
            </a:r>
          </a:p>
          <a:p>
            <a:pPr marL="0" marR="0" lvl="0" indent="0" algn="l" defTabSz="914400" rtl="0" eaLnBrk="1" fontAlgn="auto" latinLnBrk="0" hangingPunct="1">
              <a:lnSpc>
                <a:spcPts val="2700"/>
              </a:lnSpc>
              <a:spcBef>
                <a:spcPts val="0"/>
              </a:spcBef>
              <a:spcAft>
                <a:spcPts val="0"/>
              </a:spcAft>
              <a:buClrTx/>
              <a:buSzTx/>
              <a:buFontTx/>
              <a:buNone/>
              <a:tabLst/>
              <a:defRPr sz="1600">
                <a:solidFill>
                  <a:srgbClr val="1F1F1F"/>
                </a:solidFill>
                <a:effectLst/>
                <a:latin typeface="inherit"/>
              </a:defRPr>
            </a:pPr>
            <a:r>
              <a:rPr kumimoji="0" sz="1600" b="0" i="0" u="none" strike="noStrike" kern="1200" cap="none" spc="0" normalizeH="0" baseline="0" noProof="0">
                <a:ln>
                  <a:noFill/>
                </a:ln>
                <a:solidFill>
                  <a:srgbClr val="1F1F1F"/>
                </a:solidFill>
                <a:effectLst/>
                <a:uLnTx/>
                <a:uFillTx/>
                <a:latin typeface="inherit"/>
                <a:ea typeface="+mn-ea"/>
                <a:cs typeface="+mn-cs"/>
              </a:rPr>
              <a:t>— Personal Uniform</a:t>
            </a:r>
          </a:p>
          <a:p>
            <a:pPr marL="0" marR="0" lvl="0" indent="0" algn="l" defTabSz="914400" rtl="0" eaLnBrk="1" fontAlgn="auto" latinLnBrk="0" hangingPunct="1">
              <a:lnSpc>
                <a:spcPts val="2700"/>
              </a:lnSpc>
              <a:spcBef>
                <a:spcPts val="0"/>
              </a:spcBef>
              <a:spcAft>
                <a:spcPts val="0"/>
              </a:spcAft>
              <a:buClrTx/>
              <a:buSzTx/>
              <a:buFontTx/>
              <a:buNone/>
              <a:tabLst/>
              <a:defRPr sz="1600">
                <a:solidFill>
                  <a:srgbClr val="1F1F1F"/>
                </a:solidFill>
                <a:effectLst/>
                <a:latin typeface="inherit"/>
              </a:defRPr>
            </a:pPr>
            <a:r>
              <a:rPr kumimoji="0" sz="1600" b="0" i="0" u="none" strike="noStrike" kern="1200" cap="none" spc="0" normalizeH="0" baseline="0" noProof="0">
                <a:ln>
                  <a:noFill/>
                </a:ln>
                <a:solidFill>
                  <a:srgbClr val="1F1F1F"/>
                </a:solidFill>
                <a:effectLst/>
                <a:uLnTx/>
                <a:uFillTx/>
                <a:latin typeface="inherit"/>
                <a:ea typeface="+mn-ea"/>
                <a:cs typeface="+mn-cs"/>
              </a:rPr>
              <a:t>— Equipment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endParaRPr>
          </a:p>
        </p:txBody>
      </p:sp>
      <p:sp>
        <p:nvSpPr>
          <p:cNvPr id="39" name="Retângulo 38">
            <a:extLst>
              <a:ext uri="{FF2B5EF4-FFF2-40B4-BE49-F238E27FC236}">
                <a16:creationId xmlns:a16="http://schemas.microsoft.com/office/drawing/2014/main" id="{1FAEC5AF-8EA3-FD97-2B01-6FB5D532F2FC}"/>
              </a:ext>
            </a:extLst>
          </p:cNvPr>
          <p:cNvSpPr/>
          <p:nvPr/>
        </p:nvSpPr>
        <p:spPr>
          <a:xfrm>
            <a:off x="3710210" y="5052832"/>
            <a:ext cx="2385790" cy="143419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ln w="0"/>
                <a:solidFill>
                  <a:prstClr val="black"/>
                </a:solidFill>
                <a:effectLst>
                  <a:outerShdw blurRad="38100" dist="19050" dir="2700000" algn="tl" rotWithShape="0">
                    <a:prstClr val="black">
                      <a:alpha val="40000"/>
                    </a:prstClr>
                  </a:outerShdw>
                </a:effectLst>
              </a:defRPr>
            </a:pPr>
            <a:r>
              <a:rPr kumimoji="0" sz="16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rPr>
              <a:t>Expense </a:t>
            </a:r>
          </a:p>
          <a:p>
            <a:pPr marL="0" marR="0" lvl="0" indent="0" algn="l" defTabSz="914400" rtl="0" eaLnBrk="1" fontAlgn="auto" latinLnBrk="0" hangingPunct="1">
              <a:lnSpc>
                <a:spcPts val="2700"/>
              </a:lnSpc>
              <a:spcBef>
                <a:spcPts val="0"/>
              </a:spcBef>
              <a:spcAft>
                <a:spcPts val="0"/>
              </a:spcAft>
              <a:buClrTx/>
              <a:buSzTx/>
              <a:buFontTx/>
              <a:buNone/>
              <a:tabLst/>
              <a:defRPr>
                <a:solidFill>
                  <a:srgbClr val="1F1F1F"/>
                </a:solidFill>
                <a:effectLst/>
                <a:latin typeface="inherit"/>
              </a:defRPr>
            </a:pPr>
            <a:r>
              <a:rPr kumimoji="0" sz="1600" b="0" i="0" u="none" strike="noStrike" kern="1200" cap="none" spc="0" normalizeH="0" baseline="0" noProof="0">
                <a:ln>
                  <a:noFill/>
                </a:ln>
                <a:solidFill>
                  <a:srgbClr val="1F1F1F"/>
                </a:solidFill>
                <a:effectLst/>
                <a:uLnTx/>
                <a:uFillTx/>
                <a:latin typeface="inherit"/>
                <a:ea typeface="+mn-ea"/>
                <a:cs typeface="+mn-cs"/>
              </a:rPr>
              <a:t>— Library Books</a:t>
            </a:r>
          </a:p>
          <a:p>
            <a:pPr marL="0" marR="0" lvl="0" indent="0" algn="l" defTabSz="914400" rtl="0" eaLnBrk="1" fontAlgn="auto" latinLnBrk="0" hangingPunct="1">
              <a:lnSpc>
                <a:spcPts val="2700"/>
              </a:lnSpc>
              <a:spcBef>
                <a:spcPts val="0"/>
              </a:spcBef>
              <a:spcAft>
                <a:spcPts val="0"/>
              </a:spcAft>
              <a:buClrTx/>
              <a:buSzTx/>
              <a:buFontTx/>
              <a:buNone/>
              <a:tabLst/>
              <a:defRPr>
                <a:solidFill>
                  <a:srgbClr val="1F1F1F"/>
                </a:solidFill>
                <a:effectLst/>
                <a:latin typeface="inherit"/>
              </a:defRPr>
            </a:pPr>
            <a:r>
              <a:rPr kumimoji="0" sz="1600" b="0" i="0" u="none" strike="noStrike" kern="1200" cap="none" spc="0" normalizeH="0" baseline="0" noProof="0">
                <a:ln>
                  <a:noFill/>
                </a:ln>
                <a:solidFill>
                  <a:srgbClr val="1F1F1F"/>
                </a:solidFill>
                <a:effectLst/>
                <a:uLnTx/>
                <a:uFillTx/>
                <a:latin typeface="inherit"/>
                <a:ea typeface="+mn-ea"/>
                <a:cs typeface="+mn-cs"/>
              </a:rPr>
              <a:t>— Teaching Materials</a:t>
            </a:r>
          </a:p>
          <a:p>
            <a:pPr marL="0" marR="0" lvl="0" indent="0" algn="l" defTabSz="914400" rtl="0" eaLnBrk="1" fontAlgn="auto" latinLnBrk="0" hangingPunct="1">
              <a:lnSpc>
                <a:spcPts val="2700"/>
              </a:lnSpc>
              <a:spcBef>
                <a:spcPts val="0"/>
              </a:spcBef>
              <a:spcAft>
                <a:spcPts val="0"/>
              </a:spcAft>
              <a:buClrTx/>
              <a:buSzTx/>
              <a:buFontTx/>
              <a:buNone/>
              <a:tabLst/>
              <a:defRPr>
                <a:solidFill>
                  <a:srgbClr val="1F1F1F"/>
                </a:solidFill>
                <a:effectLst/>
                <a:latin typeface="inherit"/>
              </a:defRPr>
            </a:pPr>
            <a:r>
              <a:rPr kumimoji="0" sz="1600" b="0" i="0" u="none" strike="noStrike" kern="1200" cap="none" spc="0" normalizeH="0" baseline="0" noProof="0">
                <a:ln>
                  <a:noFill/>
                </a:ln>
                <a:solidFill>
                  <a:srgbClr val="1F1F1F"/>
                </a:solidFill>
                <a:effectLst/>
                <a:uLnTx/>
                <a:uFillTx/>
                <a:latin typeface="inherit"/>
                <a:ea typeface="+mn-ea"/>
                <a:cs typeface="+mn-cs"/>
              </a:rPr>
              <a:t>— Laboratory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endParaRPr>
          </a:p>
        </p:txBody>
      </p:sp>
      <p:sp>
        <p:nvSpPr>
          <p:cNvPr id="40" name="Seta: Para Baixo 39">
            <a:extLst>
              <a:ext uri="{FF2B5EF4-FFF2-40B4-BE49-F238E27FC236}">
                <a16:creationId xmlns:a16="http://schemas.microsoft.com/office/drawing/2014/main" id="{FC387DB5-6BBF-DBEA-6943-567165BAA93C}"/>
              </a:ext>
            </a:extLst>
          </p:cNvPr>
          <p:cNvSpPr/>
          <p:nvPr/>
        </p:nvSpPr>
        <p:spPr>
          <a:xfrm>
            <a:off x="4776936" y="4277872"/>
            <a:ext cx="96483" cy="4968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1" name="Seta: Para Baixo 40">
            <a:extLst>
              <a:ext uri="{FF2B5EF4-FFF2-40B4-BE49-F238E27FC236}">
                <a16:creationId xmlns:a16="http://schemas.microsoft.com/office/drawing/2014/main" id="{265B8C31-D9D9-74B2-10C1-9DE8708A725E}"/>
              </a:ext>
            </a:extLst>
          </p:cNvPr>
          <p:cNvSpPr/>
          <p:nvPr/>
        </p:nvSpPr>
        <p:spPr>
          <a:xfrm>
            <a:off x="7940328" y="4536343"/>
            <a:ext cx="96483" cy="4968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Seta: Para Baixo 43">
            <a:extLst>
              <a:ext uri="{FF2B5EF4-FFF2-40B4-BE49-F238E27FC236}">
                <a16:creationId xmlns:a16="http://schemas.microsoft.com/office/drawing/2014/main" id="{A360AA6B-ECA6-5BB1-5902-4BBA8CC9E141}"/>
              </a:ext>
            </a:extLst>
          </p:cNvPr>
          <p:cNvSpPr/>
          <p:nvPr/>
        </p:nvSpPr>
        <p:spPr>
          <a:xfrm>
            <a:off x="10827773" y="4784766"/>
            <a:ext cx="96483" cy="2881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668919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239FE8-BBFB-CB98-7BCF-ECE2F1DC466D}"/>
              </a:ext>
            </a:extLst>
          </p:cNvPr>
          <p:cNvSpPr>
            <a:spLocks noGrp="1"/>
          </p:cNvSpPr>
          <p:nvPr>
            <p:ph type="title"/>
          </p:nvPr>
        </p:nvSpPr>
        <p:spPr/>
        <p:txBody>
          <a:bodyPr/>
          <a:lstStyle/>
          <a:p>
            <a:pPr algn="ctr">
              <a:defRPr b="1"/>
            </a:pPr>
            <a:r>
              <a:t>OCR</a:t>
            </a:r>
            <a:br/>
            <a:r>
              <a:t>Compensation Budget in Revenue</a:t>
            </a:r>
          </a:p>
        </p:txBody>
      </p:sp>
      <p:sp>
        <p:nvSpPr>
          <p:cNvPr id="5" name="Retângulo 4">
            <a:extLst>
              <a:ext uri="{FF2B5EF4-FFF2-40B4-BE49-F238E27FC236}">
                <a16:creationId xmlns:a16="http://schemas.microsoft.com/office/drawing/2014/main" id="{54116C0C-1410-10C3-8426-31FB82B9C4B6}"/>
              </a:ext>
            </a:extLst>
          </p:cNvPr>
          <p:cNvSpPr/>
          <p:nvPr/>
        </p:nvSpPr>
        <p:spPr>
          <a:xfrm>
            <a:off x="838199" y="2772697"/>
            <a:ext cx="10966044"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Seta: Para Baixo 5">
            <a:extLst>
              <a:ext uri="{FF2B5EF4-FFF2-40B4-BE49-F238E27FC236}">
                <a16:creationId xmlns:a16="http://schemas.microsoft.com/office/drawing/2014/main" id="{380772DB-96F4-5688-E5B7-46BB8B798104}"/>
              </a:ext>
            </a:extLst>
          </p:cNvPr>
          <p:cNvSpPr/>
          <p:nvPr/>
        </p:nvSpPr>
        <p:spPr>
          <a:xfrm>
            <a:off x="2010388" y="2818416"/>
            <a:ext cx="96483" cy="3296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Seta: Para Baixo 6">
            <a:extLst>
              <a:ext uri="{FF2B5EF4-FFF2-40B4-BE49-F238E27FC236}">
                <a16:creationId xmlns:a16="http://schemas.microsoft.com/office/drawing/2014/main" id="{94B5C4D7-2633-A6D4-DA2C-F19B2B6EF148}"/>
              </a:ext>
            </a:extLst>
          </p:cNvPr>
          <p:cNvSpPr/>
          <p:nvPr/>
        </p:nvSpPr>
        <p:spPr>
          <a:xfrm>
            <a:off x="5999517" y="2818416"/>
            <a:ext cx="96483" cy="3296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Seta: Para Baixo 7">
            <a:extLst>
              <a:ext uri="{FF2B5EF4-FFF2-40B4-BE49-F238E27FC236}">
                <a16:creationId xmlns:a16="http://schemas.microsoft.com/office/drawing/2014/main" id="{B75F089E-EBFC-CE94-D680-EBBB20E0D8E9}"/>
              </a:ext>
            </a:extLst>
          </p:cNvPr>
          <p:cNvSpPr/>
          <p:nvPr/>
        </p:nvSpPr>
        <p:spPr>
          <a:xfrm>
            <a:off x="10133370" y="2818416"/>
            <a:ext cx="96483" cy="3296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tângulo 9">
            <a:extLst>
              <a:ext uri="{FF2B5EF4-FFF2-40B4-BE49-F238E27FC236}">
                <a16:creationId xmlns:a16="http://schemas.microsoft.com/office/drawing/2014/main" id="{CA82825C-456C-9329-F1FC-F2E0CB5BA02E}"/>
              </a:ext>
            </a:extLst>
          </p:cNvPr>
          <p:cNvSpPr/>
          <p:nvPr/>
        </p:nvSpPr>
        <p:spPr>
          <a:xfrm>
            <a:off x="854637" y="3273984"/>
            <a:ext cx="2791901" cy="168337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b="1"/>
            </a:pPr>
            <a:r>
              <a:rPr kumimoji="0" sz="1800" b="1" i="0" u="none" strike="noStrike" kern="1200" cap="none" spc="0" normalizeH="0" baseline="0" noProof="0">
                <a:ln>
                  <a:noFill/>
                </a:ln>
                <a:solidFill>
                  <a:prstClr val="black"/>
                </a:solidFill>
                <a:effectLst/>
                <a:uLnTx/>
                <a:uFillTx/>
                <a:latin typeface="Century Gothic" panose="020B0502020202020204"/>
                <a:ea typeface="+mn-ea"/>
                <a:cs typeface="+mn-cs"/>
              </a:rPr>
              <a:t>Current Expenses: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prstClr val="black"/>
                </a:solidFill>
                <a:effectLst/>
                <a:uLnTx/>
                <a:uFillTx/>
                <a:latin typeface="Century Gothic" panose="020B0502020202020204"/>
                <a:ea typeface="+mn-ea"/>
                <a:cs typeface="+mn-cs"/>
              </a:rPr>
              <a:t>— Electricity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prstClr val="black"/>
                </a:solidFill>
                <a:effectLst/>
                <a:uLnTx/>
                <a:uFillTx/>
                <a:latin typeface="Century Gothic" panose="020B0502020202020204"/>
                <a:ea typeface="+mn-ea"/>
                <a:cs typeface="+mn-cs"/>
              </a:rPr>
              <a:t>— Communications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prstClr val="black"/>
                </a:solidFill>
                <a:effectLst/>
                <a:uLnTx/>
                <a:uFillTx/>
                <a:latin typeface="Century Gothic" panose="020B0502020202020204"/>
                <a:ea typeface="+mn-ea"/>
                <a:cs typeface="+mn-cs"/>
              </a:rPr>
              <a:t>— Cleaning Supplies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1" name="Retângulo 10">
            <a:extLst>
              <a:ext uri="{FF2B5EF4-FFF2-40B4-BE49-F238E27FC236}">
                <a16:creationId xmlns:a16="http://schemas.microsoft.com/office/drawing/2014/main" id="{6E4B8E6A-76C0-7996-97EC-320CEDF40BC2}"/>
              </a:ext>
            </a:extLst>
          </p:cNvPr>
          <p:cNvSpPr/>
          <p:nvPr/>
        </p:nvSpPr>
        <p:spPr>
          <a:xfrm>
            <a:off x="4892008" y="3273984"/>
            <a:ext cx="2791902" cy="125288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2000" b="1"/>
            </a:pPr>
            <a:r>
              <a:rPr kumimoji="0" sz="2000" b="1" i="0" u="none" strike="noStrike" kern="1200" cap="none" spc="0" normalizeH="0" baseline="0" noProof="0">
                <a:ln>
                  <a:noFill/>
                </a:ln>
                <a:solidFill>
                  <a:prstClr val="black"/>
                </a:solidFill>
                <a:effectLst/>
                <a:uLnTx/>
                <a:uFillTx/>
                <a:latin typeface="Century Gothic" panose="020B0502020202020204"/>
                <a:ea typeface="+mn-ea"/>
                <a:cs typeface="+mn-cs"/>
              </a:rPr>
              <a:t>Maintenance and</a:t>
            </a:r>
          </a:p>
          <a:p>
            <a:pPr marL="0" marR="0" lvl="0" indent="0" algn="ctr" defTabSz="914400" rtl="0" eaLnBrk="1" fontAlgn="auto" latinLnBrk="0" hangingPunct="1">
              <a:lnSpc>
                <a:spcPct val="100000"/>
              </a:lnSpc>
              <a:spcBef>
                <a:spcPts val="0"/>
              </a:spcBef>
              <a:spcAft>
                <a:spcPts val="0"/>
              </a:spcAft>
              <a:buClrTx/>
              <a:buSzTx/>
              <a:buFontTx/>
              <a:buNone/>
              <a:tabLst/>
              <a:defRPr sz="2000" b="1"/>
            </a:pPr>
            <a:r>
              <a:rPr kumimoji="0" sz="2000" b="1" i="0" u="none" strike="noStrike" kern="1200" cap="none" spc="0" normalizeH="0" baseline="0" noProof="0">
                <a:ln>
                  <a:noFill/>
                </a:ln>
                <a:solidFill>
                  <a:prstClr val="black"/>
                </a:solidFill>
                <a:effectLst/>
                <a:uLnTx/>
                <a:uFillTx/>
                <a:latin typeface="Century Gothic" panose="020B0502020202020204"/>
                <a:ea typeface="+mn-ea"/>
                <a:cs typeface="+mn-cs"/>
              </a:rPr>
              <a:t>Conservation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sz="14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 name="Retângulo 11">
            <a:extLst>
              <a:ext uri="{FF2B5EF4-FFF2-40B4-BE49-F238E27FC236}">
                <a16:creationId xmlns:a16="http://schemas.microsoft.com/office/drawing/2014/main" id="{63E9C12D-75DC-05CA-4AB3-7349C6924377}"/>
              </a:ext>
            </a:extLst>
          </p:cNvPr>
          <p:cNvSpPr/>
          <p:nvPr/>
        </p:nvSpPr>
        <p:spPr>
          <a:xfrm>
            <a:off x="8593701" y="3273984"/>
            <a:ext cx="2791902" cy="1620233"/>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b="1"/>
            </a:pPr>
            <a:r>
              <a:rPr kumimoji="0" sz="1800" b="1" i="0" u="none" strike="noStrike" kern="1200" cap="none" spc="0" normalizeH="0" baseline="0" noProof="0">
                <a:ln>
                  <a:noFill/>
                </a:ln>
                <a:solidFill>
                  <a:prstClr val="black"/>
                </a:solidFill>
                <a:effectLst/>
                <a:uLnTx/>
                <a:uFillTx/>
                <a:latin typeface="Century Gothic" panose="020B0502020202020204"/>
                <a:ea typeface="+mn-ea"/>
                <a:cs typeface="+mn-cs"/>
              </a:rPr>
              <a:t>Social </a:t>
            </a:r>
            <a:r>
              <a:rPr kumimoji="0" lang="en-US" sz="1800" b="1" i="0" u="none" strike="noStrike" kern="1200" cap="none" spc="0" normalizeH="0" baseline="0" noProof="0">
                <a:ln>
                  <a:noFill/>
                </a:ln>
                <a:solidFill>
                  <a:prstClr val="black"/>
                </a:solidFill>
                <a:effectLst/>
                <a:uLnTx/>
                <a:uFillTx/>
                <a:latin typeface="Century Gothic" panose="020B0502020202020204"/>
                <a:ea typeface="+mn-ea"/>
                <a:cs typeface="+mn-cs"/>
              </a:rPr>
              <a:t>Support</a:t>
            </a:r>
            <a:r>
              <a:rPr kumimoji="0" sz="1800" b="1" i="0" u="none" strike="noStrike" kern="1200" cap="none" spc="0" normalizeH="0" baseline="0" noProof="0">
                <a:ln>
                  <a:noFill/>
                </a:ln>
                <a:solidFill>
                  <a:prstClr val="black"/>
                </a:solidFill>
                <a:effectLst/>
                <a:uLnTx/>
                <a:uFillTx/>
                <a:latin typeface="Century Gothic" panose="020B0502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prstClr val="black"/>
                </a:solidFill>
                <a:effectLst/>
                <a:uLnTx/>
                <a:uFillTx/>
                <a:latin typeface="Century Gothic" panose="020B0502020202020204"/>
                <a:ea typeface="+mn-ea"/>
                <a:cs typeface="+mn-cs"/>
              </a:rPr>
              <a:t>— Activity Sheets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prstClr val="black"/>
                </a:solidFill>
                <a:effectLst/>
                <a:uLnTx/>
                <a:uFillTx/>
                <a:latin typeface="Century Gothic" panose="020B0502020202020204"/>
                <a:ea typeface="+mn-ea"/>
                <a:cs typeface="+mn-cs"/>
              </a:rPr>
              <a:t>— Calculators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prstClr val="black"/>
                </a:solidFill>
                <a:effectLst/>
                <a:uLnTx/>
                <a:uFillTx/>
                <a:latin typeface="Century Gothic" panose="020B0502020202020204"/>
                <a:ea typeface="+mn-ea"/>
                <a:cs typeface="+mn-cs"/>
              </a:rPr>
              <a:t>— Trips field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prstClr val="black"/>
                </a:solidFill>
                <a:effectLst/>
                <a:uLnTx/>
                <a:uFillTx/>
                <a:latin typeface="Century Gothic" panose="020B0502020202020204"/>
                <a:ea typeface="+mn-ea"/>
                <a:cs typeface="+mn-cs"/>
              </a:rPr>
              <a:t>— School Supplies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4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209962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34DC897-5ADD-8366-0084-30ADA3AD6B74}"/>
              </a:ext>
            </a:extLst>
          </p:cNvPr>
          <p:cNvSpPr>
            <a:spLocks noGrp="1"/>
          </p:cNvSpPr>
          <p:nvPr>
            <p:ph type="title"/>
          </p:nvPr>
        </p:nvSpPr>
        <p:spPr/>
        <p:txBody>
          <a:bodyPr>
            <a:normAutofit fontScale="90000"/>
          </a:bodyPr>
          <a:lstStyle/>
          <a:p>
            <a:pPr algn="ctr">
              <a:defRPr b="1"/>
            </a:pPr>
            <a:r>
              <a:t>OCR</a:t>
            </a:r>
            <a:br/>
            <a:r>
              <a:t>Compensation Budget in Revenue </a:t>
            </a:r>
            <a:br/>
            <a:endParaRPr/>
          </a:p>
        </p:txBody>
      </p:sp>
      <p:sp>
        <p:nvSpPr>
          <p:cNvPr id="7" name="Marcador de Posição de Conteúdo 6">
            <a:extLst>
              <a:ext uri="{FF2B5EF4-FFF2-40B4-BE49-F238E27FC236}">
                <a16:creationId xmlns:a16="http://schemas.microsoft.com/office/drawing/2014/main" id="{DAC216E3-6D4C-22D8-8716-53C71D1D9A77}"/>
              </a:ext>
            </a:extLst>
          </p:cNvPr>
          <p:cNvSpPr>
            <a:spLocks noGrp="1"/>
          </p:cNvSpPr>
          <p:nvPr>
            <p:ph idx="1"/>
          </p:nvPr>
        </p:nvSpPr>
        <p:spPr>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indent="0" algn="ctr">
              <a:buNone/>
              <a:defRPr sz="2400" b="1"/>
            </a:pPr>
            <a:r>
              <a:t>Current Expenses – Primary Schools:</a:t>
            </a:r>
          </a:p>
          <a:p>
            <a:r>
              <a:t>Cleaning supplies</a:t>
            </a:r>
          </a:p>
          <a:p>
            <a:r>
              <a:t>Consumable materials</a:t>
            </a:r>
          </a:p>
          <a:p>
            <a:r>
              <a:t>Photocopies (Contract)</a:t>
            </a:r>
          </a:p>
          <a:p>
            <a:pPr algn="ctr"/>
            <a:endParaRPr sz="800"/>
          </a:p>
        </p:txBody>
      </p:sp>
      <p:sp>
        <p:nvSpPr>
          <p:cNvPr id="6" name="Marcador de Posição de Conteúdo 3">
            <a:extLst>
              <a:ext uri="{FF2B5EF4-FFF2-40B4-BE49-F238E27FC236}">
                <a16:creationId xmlns:a16="http://schemas.microsoft.com/office/drawing/2014/main" id="{3B5179AF-3EC1-55A2-CDEF-F345D66FEB3F}"/>
              </a:ext>
            </a:extLst>
          </p:cNvPr>
          <p:cNvSpPr txBox="1">
            <a:spLocks/>
          </p:cNvSpPr>
          <p:nvPr/>
        </p:nvSpPr>
        <p:spPr>
          <a:xfrm>
            <a:off x="4745293" y="1793927"/>
            <a:ext cx="2938617" cy="742796"/>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a:pPr>
            <a:r>
              <a:rPr kumimoji="0" sz="2800" b="1" i="0" u="none" strike="noStrike" kern="1200" cap="none" spc="0" normalizeH="0" baseline="0" noProof="0">
                <a:ln>
                  <a:noFill/>
                </a:ln>
                <a:solidFill>
                  <a:prstClr val="black"/>
                </a:solidFill>
                <a:effectLst/>
                <a:uLnTx/>
                <a:uFillTx/>
                <a:latin typeface="Century Gothic" panose="020B0502020202020204"/>
                <a:ea typeface="+mn-ea"/>
                <a:cs typeface="+mn-cs"/>
              </a:rPr>
              <a:t>Parish Council</a:t>
            </a:r>
          </a:p>
        </p:txBody>
      </p:sp>
      <p:sp>
        <p:nvSpPr>
          <p:cNvPr id="8" name="Seta: Para Baixo 7">
            <a:extLst>
              <a:ext uri="{FF2B5EF4-FFF2-40B4-BE49-F238E27FC236}">
                <a16:creationId xmlns:a16="http://schemas.microsoft.com/office/drawing/2014/main" id="{2C2E517E-3F51-CA8F-2461-AFE06FE7A1A4}"/>
              </a:ext>
            </a:extLst>
          </p:cNvPr>
          <p:cNvSpPr/>
          <p:nvPr/>
        </p:nvSpPr>
        <p:spPr>
          <a:xfrm>
            <a:off x="5994400" y="2639962"/>
            <a:ext cx="203200" cy="50807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525868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0CD90-D981-DA79-7A16-B1CCCF44C52F}"/>
              </a:ext>
            </a:extLst>
          </p:cNvPr>
          <p:cNvSpPr>
            <a:spLocks noGrp="1"/>
          </p:cNvSpPr>
          <p:nvPr>
            <p:ph type="title"/>
          </p:nvPr>
        </p:nvSpPr>
        <p:spPr/>
        <p:txBody>
          <a:bodyPr>
            <a:normAutofit fontScale="90000"/>
          </a:bodyPr>
          <a:lstStyle/>
          <a:p>
            <a:pPr algn="ctr">
              <a:defRPr b="1"/>
            </a:pPr>
            <a:br>
              <a:rPr lang="pt-PT" b="1" dirty="0"/>
            </a:br>
            <a:r>
              <a:t>OCR</a:t>
            </a:r>
            <a:br/>
            <a:r>
              <a:t>Compensation Budget in Revenue </a:t>
            </a:r>
            <a:br/>
            <a:br/>
            <a:endParaRPr/>
          </a:p>
        </p:txBody>
      </p:sp>
      <p:sp>
        <p:nvSpPr>
          <p:cNvPr id="4" name="Marcador de Posição de Conteúdo 3">
            <a:extLst>
              <a:ext uri="{FF2B5EF4-FFF2-40B4-BE49-F238E27FC236}">
                <a16:creationId xmlns:a16="http://schemas.microsoft.com/office/drawing/2014/main" id="{1037DCCB-8092-5585-818D-C987DD392AF2}"/>
              </a:ext>
            </a:extLst>
          </p:cNvPr>
          <p:cNvSpPr txBox="1">
            <a:spLocks/>
          </p:cNvSpPr>
          <p:nvPr/>
        </p:nvSpPr>
        <p:spPr>
          <a:xfrm>
            <a:off x="5292733" y="2230165"/>
            <a:ext cx="2938617" cy="889343"/>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anchor="ct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sz="28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5500" b="1"/>
            </a:pPr>
            <a:r>
              <a:rPr kumimoji="0" sz="5500" b="1" i="0" u="none" strike="noStrike" kern="1200" cap="none" spc="0" normalizeH="0" baseline="0" noProof="0">
                <a:ln>
                  <a:noFill/>
                </a:ln>
                <a:solidFill>
                  <a:prstClr val="black"/>
                </a:solidFill>
                <a:effectLst/>
                <a:uLnTx/>
                <a:uFillTx/>
                <a:latin typeface="Century Gothic" panose="020B0502020202020204"/>
                <a:ea typeface="+mn-ea"/>
                <a:cs typeface="+mn-cs"/>
              </a:rPr>
              <a:t>AGSE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3000" b="1"/>
            </a:pPr>
            <a:r>
              <a:rPr kumimoji="0" sz="3000" b="1" i="0" u="none" strike="noStrike" kern="1200" cap="none" spc="0" normalizeH="0" baseline="0" noProof="0">
                <a:ln>
                  <a:noFill/>
                </a:ln>
                <a:solidFill>
                  <a:prstClr val="black"/>
                </a:solidFill>
                <a:effectLst/>
                <a:uLnTx/>
                <a:uFillTx/>
                <a:latin typeface="Century Gothic" panose="020B0502020202020204"/>
                <a:ea typeface="+mn-ea"/>
                <a:cs typeface="+mn-cs"/>
              </a:rPr>
              <a:t>Agency for the Management of the Education System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sz="28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sz="2800" b="1"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 name="Marcador de Posição de Conteúdo 6">
            <a:extLst>
              <a:ext uri="{FF2B5EF4-FFF2-40B4-BE49-F238E27FC236}">
                <a16:creationId xmlns:a16="http://schemas.microsoft.com/office/drawing/2014/main" id="{0A19A588-418F-9CBF-AA54-8BD1B16071E9}"/>
              </a:ext>
            </a:extLst>
          </p:cNvPr>
          <p:cNvSpPr txBox="1">
            <a:spLocks/>
          </p:cNvSpPr>
          <p:nvPr/>
        </p:nvSpPr>
        <p:spPr>
          <a:xfrm>
            <a:off x="4104114" y="3943175"/>
            <a:ext cx="4909457" cy="2254488"/>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pPr>
            <a:r>
              <a:rPr kumimoji="0" sz="2400" b="1" i="0" u="none" strike="noStrike" kern="1200" cap="none" spc="0" normalizeH="0" baseline="0" noProof="0">
                <a:ln>
                  <a:noFill/>
                </a:ln>
                <a:solidFill>
                  <a:prstClr val="black"/>
                </a:solidFill>
                <a:effectLst/>
                <a:uLnTx/>
                <a:uFillTx/>
                <a:latin typeface="Century Gothic" panose="020B0502020202020204"/>
                <a:ea typeface="+mn-ea"/>
                <a:cs typeface="+mn-cs"/>
              </a:rPr>
              <a:t>Social Supports: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sz="2800" b="0" i="0" u="none" strike="noStrike" kern="1200" cap="none" spc="0" normalizeH="0" baseline="0" noProof="0">
                <a:ln>
                  <a:noFill/>
                </a:ln>
                <a:solidFill>
                  <a:prstClr val="black"/>
                </a:solidFill>
                <a:effectLst/>
                <a:uLnTx/>
                <a:uFillTx/>
                <a:latin typeface="Century Gothic" panose="020B0502020202020204"/>
                <a:ea typeface="+mn-ea"/>
                <a:cs typeface="+mn-cs"/>
              </a:rPr>
              <a:t>School Accidents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sz="2800" b="0" i="0" u="none" strike="noStrike" kern="1200" cap="none" spc="0" normalizeH="0" baseline="0" noProof="0">
                <a:ln>
                  <a:noFill/>
                </a:ln>
                <a:solidFill>
                  <a:prstClr val="black"/>
                </a:solidFill>
                <a:effectLst/>
                <a:uLnTx/>
                <a:uFillTx/>
                <a:latin typeface="Century Gothic" panose="020B0502020202020204"/>
                <a:ea typeface="+mn-ea"/>
                <a:cs typeface="+mn-cs"/>
              </a:rPr>
              <a:t>School Supplies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sz="2800" b="0" i="0" u="none" strike="noStrike" kern="1200" cap="none" spc="0" normalizeH="0" baseline="0" noProof="0">
                <a:ln>
                  <a:noFill/>
                </a:ln>
                <a:solidFill>
                  <a:prstClr val="black"/>
                </a:solidFill>
                <a:effectLst/>
                <a:uLnTx/>
                <a:uFillTx/>
                <a:latin typeface="Century Gothic" panose="020B0502020202020204"/>
                <a:ea typeface="+mn-ea"/>
                <a:cs typeface="+mn-cs"/>
              </a:rPr>
              <a:t>MERIT Scholarships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sz="2800" b="0" i="0" u="none" strike="noStrike" kern="1200" cap="none" spc="0" normalizeH="0" baseline="0" noProof="0">
                <a:ln>
                  <a:noFill/>
                </a:ln>
                <a:solidFill>
                  <a:prstClr val="black"/>
                </a:solidFill>
                <a:effectLst/>
                <a:uLnTx/>
                <a:uFillTx/>
                <a:latin typeface="Century Gothic" panose="020B0502020202020204"/>
                <a:ea typeface="+mn-ea"/>
                <a:cs typeface="+mn-cs"/>
              </a:rPr>
              <a:t>Study Visits</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sz="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 name="Seta: Para Baixo 5">
            <a:extLst>
              <a:ext uri="{FF2B5EF4-FFF2-40B4-BE49-F238E27FC236}">
                <a16:creationId xmlns:a16="http://schemas.microsoft.com/office/drawing/2014/main" id="{1F31893B-E424-1C5F-7A52-1B8F7A76123D}"/>
              </a:ext>
            </a:extLst>
          </p:cNvPr>
          <p:cNvSpPr/>
          <p:nvPr/>
        </p:nvSpPr>
        <p:spPr>
          <a:xfrm>
            <a:off x="6558842" y="3119508"/>
            <a:ext cx="203200" cy="50807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56258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06BBB-706E-932D-B4B8-BFCFE98F2056}"/>
              </a:ext>
            </a:extLst>
          </p:cNvPr>
          <p:cNvSpPr>
            <a:spLocks noGrp="1"/>
          </p:cNvSpPr>
          <p:nvPr>
            <p:ph type="title"/>
          </p:nvPr>
        </p:nvSpPr>
        <p:spPr/>
        <p:txBody>
          <a:bodyPr/>
          <a:lstStyle/>
          <a:p>
            <a:r>
              <a:t>Monthly Income/Expense Circuit</a:t>
            </a:r>
            <a:br/>
            <a:endParaRPr/>
          </a:p>
        </p:txBody>
      </p:sp>
      <p:sp>
        <p:nvSpPr>
          <p:cNvPr id="4" name="CaixaDeTexto 3">
            <a:extLst>
              <a:ext uri="{FF2B5EF4-FFF2-40B4-BE49-F238E27FC236}">
                <a16:creationId xmlns:a16="http://schemas.microsoft.com/office/drawing/2014/main" id="{94A23140-FA92-3243-95FA-0C737934EB3D}"/>
              </a:ext>
            </a:extLst>
          </p:cNvPr>
          <p:cNvSpPr txBox="1"/>
          <p:nvPr/>
        </p:nvSpPr>
        <p:spPr>
          <a:xfrm>
            <a:off x="1841863" y="1628100"/>
            <a:ext cx="2142308" cy="369332"/>
          </a:xfrm>
          <a:prstGeom prst="rect">
            <a:avLst/>
          </a:prstGeom>
          <a:no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prstClr val="black"/>
                </a:solidFill>
                <a:effectLst/>
                <a:uLnTx/>
                <a:uFillTx/>
                <a:latin typeface="Century Gothic" panose="020B0502020202020204"/>
                <a:ea typeface="+mn-ea"/>
                <a:cs typeface="+mn-cs"/>
              </a:rPr>
              <a:t>Income OCR</a:t>
            </a:r>
          </a:p>
        </p:txBody>
      </p:sp>
      <p:sp>
        <p:nvSpPr>
          <p:cNvPr id="5" name="CaixaDeTexto 4">
            <a:extLst>
              <a:ext uri="{FF2B5EF4-FFF2-40B4-BE49-F238E27FC236}">
                <a16:creationId xmlns:a16="http://schemas.microsoft.com/office/drawing/2014/main" id="{EDE49277-4F9F-FE9D-E468-927DA13F0A55}"/>
              </a:ext>
            </a:extLst>
          </p:cNvPr>
          <p:cNvSpPr txBox="1"/>
          <p:nvPr/>
        </p:nvSpPr>
        <p:spPr>
          <a:xfrm>
            <a:off x="687978" y="3070513"/>
            <a:ext cx="2098766" cy="1200329"/>
          </a:xfrm>
          <a:prstGeom prst="rect">
            <a:avLst/>
          </a:prstGeom>
          <a:no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prstClr val="black"/>
                </a:solidFill>
                <a:effectLst/>
                <a:uLnTx/>
                <a:uFillTx/>
                <a:latin typeface="Century Gothic" panose="020B0502020202020204"/>
                <a:ea typeface="+mn-ea"/>
                <a:cs typeface="+mn-cs"/>
              </a:rPr>
              <a:t>Deposit account into the month in question.</a:t>
            </a:r>
          </a:p>
        </p:txBody>
      </p:sp>
      <p:sp>
        <p:nvSpPr>
          <p:cNvPr id="6" name="Seta: Para Baixo 5">
            <a:extLst>
              <a:ext uri="{FF2B5EF4-FFF2-40B4-BE49-F238E27FC236}">
                <a16:creationId xmlns:a16="http://schemas.microsoft.com/office/drawing/2014/main" id="{ADEB8B58-7F70-A71D-8D99-2679A6792283}"/>
              </a:ext>
            </a:extLst>
          </p:cNvPr>
          <p:cNvSpPr/>
          <p:nvPr/>
        </p:nvSpPr>
        <p:spPr>
          <a:xfrm>
            <a:off x="1854925" y="2499248"/>
            <a:ext cx="130629" cy="4324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Retângulo 6">
            <a:extLst>
              <a:ext uri="{FF2B5EF4-FFF2-40B4-BE49-F238E27FC236}">
                <a16:creationId xmlns:a16="http://schemas.microsoft.com/office/drawing/2014/main" id="{9689CD0C-05DB-3BBF-A1ED-327AC5917485}"/>
              </a:ext>
            </a:extLst>
          </p:cNvPr>
          <p:cNvSpPr/>
          <p:nvPr/>
        </p:nvSpPr>
        <p:spPr>
          <a:xfrm>
            <a:off x="1162594" y="2259869"/>
            <a:ext cx="3500846" cy="769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Seta: Para Baixo 7">
            <a:extLst>
              <a:ext uri="{FF2B5EF4-FFF2-40B4-BE49-F238E27FC236}">
                <a16:creationId xmlns:a16="http://schemas.microsoft.com/office/drawing/2014/main" id="{153650C6-750D-9E73-4B17-31EA48124C4E}"/>
              </a:ext>
            </a:extLst>
          </p:cNvPr>
          <p:cNvSpPr/>
          <p:nvPr/>
        </p:nvSpPr>
        <p:spPr>
          <a:xfrm>
            <a:off x="3827415" y="2483537"/>
            <a:ext cx="130629" cy="4324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CaixaDeTexto 8">
            <a:extLst>
              <a:ext uri="{FF2B5EF4-FFF2-40B4-BE49-F238E27FC236}">
                <a16:creationId xmlns:a16="http://schemas.microsoft.com/office/drawing/2014/main" id="{C3A3BD12-720E-8C1E-9B76-4FC05FBF56BC}"/>
              </a:ext>
            </a:extLst>
          </p:cNvPr>
          <p:cNvSpPr txBox="1"/>
          <p:nvPr/>
        </p:nvSpPr>
        <p:spPr>
          <a:xfrm>
            <a:off x="2963091" y="3070513"/>
            <a:ext cx="2107474" cy="646331"/>
          </a:xfrm>
          <a:prstGeom prst="rect">
            <a:avLst/>
          </a:prstGeom>
          <a:noFill/>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prstClr val="black"/>
                </a:solidFill>
                <a:effectLst/>
                <a:uLnTx/>
                <a:uFillTx/>
                <a:latin typeface="Century Gothic" panose="020B0502020202020204"/>
                <a:ea typeface="+mn-ea"/>
                <a:cs typeface="+mn-cs"/>
              </a:rPr>
              <a:t>Transfer of Entities</a:t>
            </a:r>
          </a:p>
        </p:txBody>
      </p:sp>
      <p:sp>
        <p:nvSpPr>
          <p:cNvPr id="10" name="CaixaDeTexto 9">
            <a:extLst>
              <a:ext uri="{FF2B5EF4-FFF2-40B4-BE49-F238E27FC236}">
                <a16:creationId xmlns:a16="http://schemas.microsoft.com/office/drawing/2014/main" id="{A54B7E11-8E71-8A3E-CF64-5F4A638A4821}"/>
              </a:ext>
            </a:extLst>
          </p:cNvPr>
          <p:cNvSpPr txBox="1"/>
          <p:nvPr/>
        </p:nvSpPr>
        <p:spPr>
          <a:xfrm>
            <a:off x="5974080" y="2902022"/>
            <a:ext cx="3048000" cy="369332"/>
          </a:xfrm>
          <a:prstGeom prst="rect">
            <a:avLst/>
          </a:prstGeom>
          <a:no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prstClr val="black"/>
                </a:solidFill>
                <a:effectLst/>
                <a:uLnTx/>
                <a:uFillTx/>
                <a:latin typeface="Century Gothic" panose="020B0502020202020204"/>
                <a:ea typeface="+mn-ea"/>
                <a:cs typeface="+mn-cs"/>
              </a:rPr>
              <a:t>Authorisation from AGSE</a:t>
            </a:r>
          </a:p>
        </p:txBody>
      </p:sp>
      <p:sp>
        <p:nvSpPr>
          <p:cNvPr id="11" name="CaixaDeTexto 10">
            <a:extLst>
              <a:ext uri="{FF2B5EF4-FFF2-40B4-BE49-F238E27FC236}">
                <a16:creationId xmlns:a16="http://schemas.microsoft.com/office/drawing/2014/main" id="{A41119CF-7224-E95E-AF32-F3D7E4933A77}"/>
              </a:ext>
            </a:extLst>
          </p:cNvPr>
          <p:cNvSpPr txBox="1"/>
          <p:nvPr/>
        </p:nvSpPr>
        <p:spPr>
          <a:xfrm>
            <a:off x="6265817" y="1648870"/>
            <a:ext cx="2142308" cy="369332"/>
          </a:xfrm>
          <a:prstGeom prst="rect">
            <a:avLst/>
          </a:prstGeom>
          <a:no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prstClr val="black"/>
                </a:solidFill>
                <a:effectLst/>
                <a:uLnTx/>
                <a:uFillTx/>
                <a:latin typeface="Century Gothic" panose="020B0502020202020204"/>
                <a:ea typeface="+mn-ea"/>
                <a:cs typeface="+mn-cs"/>
              </a:rPr>
              <a:t>Revenue OGE</a:t>
            </a:r>
          </a:p>
        </p:txBody>
      </p:sp>
      <p:sp>
        <p:nvSpPr>
          <p:cNvPr id="12" name="Seta: Para Baixo 11">
            <a:extLst>
              <a:ext uri="{FF2B5EF4-FFF2-40B4-BE49-F238E27FC236}">
                <a16:creationId xmlns:a16="http://schemas.microsoft.com/office/drawing/2014/main" id="{43394830-FC06-9AEF-DF69-1F4AD205ED1F}"/>
              </a:ext>
            </a:extLst>
          </p:cNvPr>
          <p:cNvSpPr/>
          <p:nvPr/>
        </p:nvSpPr>
        <p:spPr>
          <a:xfrm>
            <a:off x="7271656" y="2190310"/>
            <a:ext cx="130629" cy="6352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Retângulo 12">
            <a:extLst>
              <a:ext uri="{FF2B5EF4-FFF2-40B4-BE49-F238E27FC236}">
                <a16:creationId xmlns:a16="http://schemas.microsoft.com/office/drawing/2014/main" id="{500905F9-5161-EBF6-B50D-CBB1671E3B7C}"/>
              </a:ext>
            </a:extLst>
          </p:cNvPr>
          <p:cNvSpPr/>
          <p:nvPr/>
        </p:nvSpPr>
        <p:spPr>
          <a:xfrm>
            <a:off x="1641565" y="4409638"/>
            <a:ext cx="6858000"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Seta: Para Baixo 13">
            <a:extLst>
              <a:ext uri="{FF2B5EF4-FFF2-40B4-BE49-F238E27FC236}">
                <a16:creationId xmlns:a16="http://schemas.microsoft.com/office/drawing/2014/main" id="{B2ACD0FC-A1FC-1CB5-2AB2-0075069EE4F1}"/>
              </a:ext>
            </a:extLst>
          </p:cNvPr>
          <p:cNvSpPr/>
          <p:nvPr/>
        </p:nvSpPr>
        <p:spPr>
          <a:xfrm>
            <a:off x="5101044" y="4520183"/>
            <a:ext cx="130629" cy="4324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CaixaDeTexto 14">
            <a:extLst>
              <a:ext uri="{FF2B5EF4-FFF2-40B4-BE49-F238E27FC236}">
                <a16:creationId xmlns:a16="http://schemas.microsoft.com/office/drawing/2014/main" id="{2F1BF396-5B77-E426-7A49-E4E773895B92}"/>
              </a:ext>
            </a:extLst>
          </p:cNvPr>
          <p:cNvSpPr txBox="1"/>
          <p:nvPr/>
        </p:nvSpPr>
        <p:spPr>
          <a:xfrm>
            <a:off x="1641565" y="4963636"/>
            <a:ext cx="2721428" cy="646331"/>
          </a:xfrm>
          <a:prstGeom prst="rect">
            <a:avLst/>
          </a:prstGeom>
          <a:noFill/>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prstClr val="black"/>
                </a:solidFill>
                <a:effectLst/>
                <a:uLnTx/>
                <a:uFillTx/>
                <a:latin typeface="Century Gothic" panose="020B0502020202020204"/>
                <a:ea typeface="+mn-ea"/>
                <a:cs typeface="+mn-cs"/>
              </a:rPr>
              <a:t>Request for operating funds</a:t>
            </a:r>
          </a:p>
        </p:txBody>
      </p:sp>
      <p:sp>
        <p:nvSpPr>
          <p:cNvPr id="16" name="CaixaDeTexto 15">
            <a:extLst>
              <a:ext uri="{FF2B5EF4-FFF2-40B4-BE49-F238E27FC236}">
                <a16:creationId xmlns:a16="http://schemas.microsoft.com/office/drawing/2014/main" id="{9473A27B-D4D1-7034-A493-BD8F45FD1FE2}"/>
              </a:ext>
            </a:extLst>
          </p:cNvPr>
          <p:cNvSpPr txBox="1"/>
          <p:nvPr/>
        </p:nvSpPr>
        <p:spPr>
          <a:xfrm>
            <a:off x="6156959" y="5040998"/>
            <a:ext cx="2865121" cy="369332"/>
          </a:xfrm>
          <a:prstGeom prst="rect">
            <a:avLst/>
          </a:prstGeom>
          <a:noFill/>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prstClr val="black"/>
                </a:solidFill>
                <a:effectLst/>
                <a:uLnTx/>
                <a:uFillTx/>
                <a:latin typeface="Century Gothic" panose="020B0502020202020204"/>
                <a:ea typeface="+mn-ea"/>
                <a:cs typeface="+mn-cs"/>
              </a:rPr>
              <a:t>Personnel fund request</a:t>
            </a:r>
          </a:p>
        </p:txBody>
      </p:sp>
      <p:sp>
        <p:nvSpPr>
          <p:cNvPr id="17" name="Seta: Bidirecional 16">
            <a:extLst>
              <a:ext uri="{FF2B5EF4-FFF2-40B4-BE49-F238E27FC236}">
                <a16:creationId xmlns:a16="http://schemas.microsoft.com/office/drawing/2014/main" id="{52A08E10-A779-B786-1937-6391292DB924}"/>
              </a:ext>
            </a:extLst>
          </p:cNvPr>
          <p:cNvSpPr/>
          <p:nvPr/>
        </p:nvSpPr>
        <p:spPr>
          <a:xfrm>
            <a:off x="4844141" y="5123673"/>
            <a:ext cx="644434" cy="20398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64929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047A6-758F-D8AF-77EF-3442E37C1AF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97EE9CA-130E-0D52-3147-BAF062C79D32}"/>
              </a:ext>
            </a:extLst>
          </p:cNvPr>
          <p:cNvSpPr>
            <a:spLocks noGrp="1"/>
          </p:cNvSpPr>
          <p:nvPr>
            <p:ph type="title"/>
          </p:nvPr>
        </p:nvSpPr>
        <p:spPr>
          <a:xfrm>
            <a:off x="656303" y="1153927"/>
            <a:ext cx="8973471" cy="1836924"/>
          </a:xfrm>
        </p:spPr>
        <p:txBody>
          <a:bodyPr>
            <a:normAutofit/>
          </a:bodyPr>
          <a:lstStyle/>
          <a:p>
            <a:pPr algn="ctr">
              <a:defRPr sz="6000" b="1"/>
            </a:pPr>
            <a:r>
              <a:t>II. Educational system funding</a:t>
            </a:r>
          </a:p>
        </p:txBody>
      </p:sp>
      <p:sp>
        <p:nvSpPr>
          <p:cNvPr id="4" name="Marcador de Posição do Texto 3">
            <a:extLst>
              <a:ext uri="{FF2B5EF4-FFF2-40B4-BE49-F238E27FC236}">
                <a16:creationId xmlns:a16="http://schemas.microsoft.com/office/drawing/2014/main" id="{F3793021-CAEE-E54F-50DF-B459F8A83EC1}"/>
              </a:ext>
            </a:extLst>
          </p:cNvPr>
          <p:cNvSpPr>
            <a:spLocks noGrp="1"/>
          </p:cNvSpPr>
          <p:nvPr>
            <p:ph type="body" sz="quarter" idx="10"/>
          </p:nvPr>
        </p:nvSpPr>
        <p:spPr/>
        <p:txBody>
          <a:bodyPr/>
          <a:lstStyle/>
          <a:p>
            <a:r>
              <a:t>05</a:t>
            </a:r>
          </a:p>
        </p:txBody>
      </p:sp>
      <p:sp>
        <p:nvSpPr>
          <p:cNvPr id="3" name="Título 1">
            <a:extLst>
              <a:ext uri="{FF2B5EF4-FFF2-40B4-BE49-F238E27FC236}">
                <a16:creationId xmlns:a16="http://schemas.microsoft.com/office/drawing/2014/main" id="{E3380591-B8BF-0672-9F16-A306387D11E0}"/>
              </a:ext>
            </a:extLst>
          </p:cNvPr>
          <p:cNvSpPr txBox="1">
            <a:spLocks/>
          </p:cNvSpPr>
          <p:nvPr/>
        </p:nvSpPr>
        <p:spPr>
          <a:xfrm>
            <a:off x="846803" y="3221831"/>
            <a:ext cx="7235826" cy="2359818"/>
          </a:xfrm>
          <a:prstGeom prst="rect">
            <a:avLst/>
          </a:prstGeom>
        </p:spPr>
        <p:txBody>
          <a:bodyPr vert="horz" lIns="91440" tIns="45720" rIns="91440" bIns="45720" anchor="b">
            <a:normAutofit/>
          </a:bodyPr>
          <a:lstStyle>
            <a:lvl1pPr algn="l" defTabSz="914400" rtl="0" eaLnBrk="1" latinLnBrk="0" hangingPunct="1">
              <a:lnSpc>
                <a:spcPct val="90000"/>
              </a:lnSpc>
              <a:spcBef>
                <a:spcPct val="0"/>
              </a:spcBef>
              <a:buNone/>
              <a:defRPr sz="4800" b="0" i="0" kern="1200">
                <a:solidFill>
                  <a:schemeClr val="tx2"/>
                </a:solidFill>
                <a:latin typeface="Calibri Light" panose="020F0302020204030204" pitchFamily="34" charset="0"/>
                <a:ea typeface="+mj-ea"/>
                <a:cs typeface="Calibri Light" panose="020F0302020204030204" pitchFamily="34" charset="0"/>
              </a:defRPr>
            </a:lvl1pPr>
          </a:lstStyle>
          <a:p>
            <a:pPr algn="ctr"/>
            <a:endParaRPr sz="6000" b="1"/>
          </a:p>
        </p:txBody>
      </p:sp>
      <p:sp>
        <p:nvSpPr>
          <p:cNvPr id="6" name="CaixaDeTexto 5">
            <a:extLst>
              <a:ext uri="{FF2B5EF4-FFF2-40B4-BE49-F238E27FC236}">
                <a16:creationId xmlns:a16="http://schemas.microsoft.com/office/drawing/2014/main" id="{4DE3712D-BB53-2814-AF42-894D89926232}"/>
              </a:ext>
            </a:extLst>
          </p:cNvPr>
          <p:cNvSpPr txBox="1"/>
          <p:nvPr/>
        </p:nvSpPr>
        <p:spPr>
          <a:xfrm>
            <a:off x="1318957" y="3013198"/>
            <a:ext cx="6775395" cy="2449325"/>
          </a:xfrm>
          <a:prstGeom prst="rect">
            <a:avLst/>
          </a:prstGeom>
          <a:noFill/>
        </p:spPr>
        <p:txBody>
          <a:bodyPr wrap="square" lIns="91440" tIns="45720" rIns="91440" bIns="45720" anchor="t">
            <a:spAutoFit/>
          </a:bodyPr>
          <a:lstStyle/>
          <a:p>
            <a:pPr algn="just" fontAlgn="base">
              <a:lnSpc>
                <a:spcPct val="150000"/>
              </a:lnSpc>
              <a:spcBef>
                <a:spcPts val="1000"/>
              </a:spcBef>
              <a:defRPr sz="1400"/>
            </a:pPr>
            <a:r>
              <a:rPr dirty="0"/>
              <a:t>The </a:t>
            </a:r>
            <a:r>
              <a:rPr b="1" dirty="0"/>
              <a:t>financing </a:t>
            </a:r>
            <a:r>
              <a:rPr dirty="0"/>
              <a:t>of the education system in Portugal </a:t>
            </a:r>
            <a:r>
              <a:rPr b="1" dirty="0"/>
              <a:t>is mainly provided by the </a:t>
            </a:r>
            <a:r>
              <a:rPr lang="en-US" b="1" dirty="0"/>
              <a:t>(central) State Budget</a:t>
            </a:r>
            <a:r>
              <a:rPr b="1" dirty="0"/>
              <a:t>, through revenue from taxes,</a:t>
            </a:r>
            <a:r>
              <a:rPr dirty="0"/>
              <a:t> covering expenditure on staff (teaching/non-teaching) and </a:t>
            </a:r>
            <a:r>
              <a:rPr lang="en-US" dirty="0"/>
              <a:t>operational costs</a:t>
            </a:r>
            <a:r>
              <a:rPr dirty="0"/>
              <a:t>. </a:t>
            </a:r>
            <a:endParaRPr lang="en-US" err="1"/>
          </a:p>
          <a:p>
            <a:pPr algn="just">
              <a:lnSpc>
                <a:spcPct val="150000"/>
              </a:lnSpc>
              <a:spcBef>
                <a:spcPts val="1000"/>
              </a:spcBef>
              <a:defRPr sz="1400"/>
            </a:pPr>
            <a:r>
              <a:rPr dirty="0"/>
              <a:t>It includes school social support (</a:t>
            </a:r>
            <a:r>
              <a:rPr lang="en-US" dirty="0" err="1"/>
              <a:t>Ação</a:t>
            </a:r>
            <a:r>
              <a:rPr lang="en-US" dirty="0"/>
              <a:t> Social Escolar - ASE</a:t>
            </a:r>
            <a:r>
              <a:rPr dirty="0"/>
              <a:t>) for families in need, tax benefits and support for special educational needs. </a:t>
            </a:r>
            <a:r>
              <a:rPr lang="en-US" dirty="0"/>
              <a:t>School clusters </a:t>
            </a:r>
            <a:r>
              <a:rPr lang="en-US" b="1" dirty="0"/>
              <a:t>own</a:t>
            </a:r>
            <a:r>
              <a:rPr b="1" dirty="0"/>
              <a:t> revenues </a:t>
            </a:r>
            <a:r>
              <a:rPr dirty="0"/>
              <a:t>and funding via </a:t>
            </a:r>
            <a:r>
              <a:rPr b="1" dirty="0"/>
              <a:t>European funds (</a:t>
            </a:r>
            <a:r>
              <a:rPr lang="en-US" b="1" dirty="0"/>
              <a:t>Recovery and </a:t>
            </a:r>
            <a:r>
              <a:rPr lang="en-US" b="1" dirty="0" err="1"/>
              <a:t>Resiliance</a:t>
            </a:r>
            <a:r>
              <a:rPr lang="en-US" b="1" dirty="0"/>
              <a:t> Plan and Funds</a:t>
            </a:r>
            <a:r>
              <a:rPr b="1" dirty="0"/>
              <a:t>, </a:t>
            </a:r>
            <a:r>
              <a:rPr lang="en-US" b="1" dirty="0"/>
              <a:t>European Social Funds - Pessoas</a:t>
            </a:r>
            <a:r>
              <a:rPr b="1" dirty="0"/>
              <a:t>2030, Erasmus</a:t>
            </a:r>
            <a:r>
              <a:rPr lang="en-US" b="1" dirty="0"/>
              <a:t>+ funds)</a:t>
            </a:r>
            <a:r>
              <a:rPr b="1" dirty="0"/>
              <a:t> </a:t>
            </a:r>
            <a:r>
              <a:rPr dirty="0"/>
              <a:t>for innovation and </a:t>
            </a:r>
            <a:r>
              <a:rPr dirty="0" err="1"/>
              <a:t>digitalisation</a:t>
            </a:r>
            <a:r>
              <a:rPr lang="en-US" dirty="0" err="1"/>
              <a:t>.</a:t>
            </a:r>
            <a:endParaRPr lang="en-US" dirty="0" err="1">
              <a:ea typeface="Calibri"/>
              <a:cs typeface="Calibri"/>
            </a:endParaRPr>
          </a:p>
        </p:txBody>
      </p:sp>
    </p:spTree>
    <p:extLst>
      <p:ext uri="{BB962C8B-B14F-4D97-AF65-F5344CB8AC3E}">
        <p14:creationId xmlns:p14="http://schemas.microsoft.com/office/powerpoint/2010/main" val="268509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C159A-0C9E-88E7-6EA9-87D5FEC6123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7C790A0-D1DE-C06A-3FFA-D0EECAC42EB8}"/>
              </a:ext>
            </a:extLst>
          </p:cNvPr>
          <p:cNvSpPr>
            <a:spLocks noGrp="1"/>
          </p:cNvSpPr>
          <p:nvPr>
            <p:ph type="title"/>
          </p:nvPr>
        </p:nvSpPr>
        <p:spPr>
          <a:xfrm>
            <a:off x="838200" y="365125"/>
            <a:ext cx="10515600" cy="873125"/>
          </a:xfrm>
        </p:spPr>
        <p:txBody>
          <a:bodyPr/>
          <a:lstStyle/>
          <a:p>
            <a:pPr algn="ctr">
              <a:defRPr u="sng">
                <a:effectLst>
                  <a:outerShdw blurRad="38100" dist="38100" dir="2700000" algn="tl">
                    <a:srgbClr val="000000">
                      <a:alpha val="43137"/>
                    </a:srgbClr>
                  </a:outerShdw>
                </a:effectLst>
              </a:defRPr>
            </a:pPr>
            <a:r>
              <a:t>II.i Legislative framework for financing</a:t>
            </a:r>
          </a:p>
        </p:txBody>
      </p:sp>
      <p:sp>
        <p:nvSpPr>
          <p:cNvPr id="5" name="CaixaDeTexto 4">
            <a:extLst>
              <a:ext uri="{FF2B5EF4-FFF2-40B4-BE49-F238E27FC236}">
                <a16:creationId xmlns:a16="http://schemas.microsoft.com/office/drawing/2014/main" id="{1884950A-F146-6E9F-4B82-B4ABD73FFCA9}"/>
              </a:ext>
            </a:extLst>
          </p:cNvPr>
          <p:cNvSpPr txBox="1"/>
          <p:nvPr/>
        </p:nvSpPr>
        <p:spPr>
          <a:xfrm>
            <a:off x="690995" y="1709788"/>
            <a:ext cx="10810009" cy="3970318"/>
          </a:xfrm>
          <a:prstGeom prst="rect">
            <a:avLst/>
          </a:prstGeom>
          <a:noFill/>
        </p:spPr>
        <p:txBody>
          <a:bodyPr wrap="square" lIns="91440" tIns="45720" rIns="91440" bIns="45720" anchor="t">
            <a:spAutoFit/>
          </a:bodyPr>
          <a:lstStyle/>
          <a:p>
            <a:pPr marL="285750"/>
            <a:endParaRPr/>
          </a:p>
          <a:p>
            <a:pPr marL="285750" indent="337820">
              <a:buFont typeface="Wingdings" panose="05000000000000000000" pitchFamily="2" charset="2"/>
              <a:buChar char="Ø"/>
            </a:pPr>
            <a:r>
              <a:rPr lang="en-US" b="1" dirty="0"/>
              <a:t>     </a:t>
            </a:r>
            <a:r>
              <a:rPr b="1" dirty="0"/>
              <a:t>The Budget Framework Law (Law No 151/2015 of 11 September 2015 as </a:t>
            </a:r>
            <a:r>
              <a:rPr dirty="0"/>
              <a:t>amended</a:t>
            </a:r>
            <a:r>
              <a:rPr b="1" dirty="0"/>
              <a:t>) – </a:t>
            </a:r>
            <a:r>
              <a:rPr dirty="0"/>
              <a:t>lays down the rules for the preparation, approval, implementation and monitoring of the State budget. </a:t>
            </a:r>
            <a:endParaRPr dirty="0">
              <a:ea typeface="Calibri"/>
              <a:cs typeface="Calibri"/>
            </a:endParaRPr>
          </a:p>
          <a:p>
            <a:pPr marL="285750" indent="338138">
              <a:buFont typeface="Wingdings" panose="05000000000000000000" pitchFamily="2" charset="2"/>
              <a:buChar char="Ø"/>
            </a:pPr>
            <a:endParaRPr/>
          </a:p>
          <a:p>
            <a:pPr marL="285750" indent="337820">
              <a:buFont typeface="Wingdings" panose="05000000000000000000" pitchFamily="2" charset="2"/>
              <a:buChar char="Ø"/>
              <a:defRPr b="1"/>
            </a:pPr>
            <a:r>
              <a:rPr lang="en-US" dirty="0"/>
              <a:t>Main Budgetary Lines for </a:t>
            </a:r>
            <a:r>
              <a:rPr lang="en-US"/>
              <a:t>Budget</a:t>
            </a:r>
            <a:r>
              <a:rPr dirty="0"/>
              <a:t> for 2023 – 2026 (Law No 38/2023 of 2 August 2023) – multiannual programming </a:t>
            </a:r>
            <a:endParaRPr dirty="0">
              <a:ea typeface="Calibri"/>
              <a:cs typeface="Calibri"/>
            </a:endParaRPr>
          </a:p>
          <a:p>
            <a:pPr marL="285750"/>
            <a:endParaRPr/>
          </a:p>
          <a:p>
            <a:pPr marL="285750" indent="337820">
              <a:buFont typeface="Wingdings" panose="05000000000000000000" pitchFamily="2" charset="2"/>
              <a:buChar char="Ø"/>
            </a:pPr>
            <a:r>
              <a:rPr b="1"/>
              <a:t>State Budget Law for 2026 (Law No 73-A/2026 of 30 December 2026) and Reports of the proposal for SO – Presentation</a:t>
            </a:r>
            <a:r>
              <a:t> and justification of the proposed fiscal policy for the economic year 2026. </a:t>
            </a:r>
            <a:endParaRPr>
              <a:ea typeface="Calibri" panose="020F0502020204030204"/>
              <a:cs typeface="Calibri" panose="020F0502020204030204"/>
            </a:endParaRPr>
          </a:p>
          <a:p>
            <a:pPr marL="285750"/>
            <a:endParaRPr/>
          </a:p>
          <a:p>
            <a:pPr marL="285750" indent="337820">
              <a:buFont typeface="Wingdings" panose="05000000000000000000" pitchFamily="2" charset="2"/>
              <a:buChar char="Ø"/>
            </a:pPr>
            <a:r>
              <a:t>The </a:t>
            </a:r>
            <a:r>
              <a:rPr b="1"/>
              <a:t>Budget Execution Decree-Law</a:t>
            </a:r>
            <a:r>
              <a:t> aims to ensure adequate control of budget implementation, which is indispensable for compliance with the provisions of the State Budget Law.</a:t>
            </a:r>
            <a:endParaRPr>
              <a:ea typeface="Calibri" panose="020F0502020204030204"/>
              <a:cs typeface="Calibri" panose="020F0502020204030204"/>
            </a:endParaRPr>
          </a:p>
          <a:p>
            <a:pPr marL="285750" indent="338138">
              <a:buFont typeface="Wingdings" panose="05000000000000000000" pitchFamily="2" charset="2"/>
              <a:buChar char="Ø"/>
            </a:pPr>
            <a:endParaRPr/>
          </a:p>
          <a:p>
            <a:pPr marL="285750"/>
            <a:endParaRPr/>
          </a:p>
        </p:txBody>
      </p:sp>
    </p:spTree>
    <p:extLst>
      <p:ext uri="{BB962C8B-B14F-4D97-AF65-F5344CB8AC3E}">
        <p14:creationId xmlns:p14="http://schemas.microsoft.com/office/powerpoint/2010/main" val="3775865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B6027-1B97-188E-4518-950FF748ADE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D1B46B6-4763-5B95-CC59-9EB2A24BFAF1}"/>
              </a:ext>
            </a:extLst>
          </p:cNvPr>
          <p:cNvSpPr>
            <a:spLocks noGrp="1"/>
          </p:cNvSpPr>
          <p:nvPr>
            <p:ph type="title"/>
          </p:nvPr>
        </p:nvSpPr>
        <p:spPr>
          <a:xfrm>
            <a:off x="-216876" y="365125"/>
            <a:ext cx="12414737" cy="873125"/>
          </a:xfrm>
        </p:spPr>
        <p:txBody>
          <a:bodyPr/>
          <a:lstStyle/>
          <a:p>
            <a:pPr algn="ctr">
              <a:defRPr u="sng">
                <a:effectLst>
                  <a:outerShdw blurRad="38100" dist="38100" dir="2700000" algn="tl">
                    <a:srgbClr val="000000">
                      <a:alpha val="43137"/>
                    </a:srgbClr>
                  </a:outerShdw>
                </a:effectLst>
              </a:defRPr>
            </a:pPr>
            <a:r>
              <a:rPr dirty="0" err="1">
                <a:latin typeface="Calibri"/>
                <a:ea typeface="Calibri"/>
                <a:cs typeface="Calibri"/>
              </a:rPr>
              <a:t>II.ii</a:t>
            </a:r>
            <a:r>
              <a:rPr dirty="0">
                <a:latin typeface="Calibri"/>
                <a:ea typeface="Calibri"/>
                <a:cs typeface="Calibri"/>
              </a:rPr>
              <a:t> Preparation of the </a:t>
            </a:r>
            <a:r>
              <a:rPr lang="en-US" dirty="0">
                <a:latin typeface="Calibri"/>
                <a:ea typeface="Calibri"/>
                <a:cs typeface="Calibri"/>
              </a:rPr>
              <a:t>Education Draft</a:t>
            </a:r>
            <a:r>
              <a:rPr dirty="0">
                <a:latin typeface="Calibri"/>
                <a:ea typeface="Calibri"/>
                <a:cs typeface="Calibri"/>
              </a:rPr>
              <a:t> State Budget</a:t>
            </a:r>
          </a:p>
        </p:txBody>
      </p:sp>
      <p:sp>
        <p:nvSpPr>
          <p:cNvPr id="5" name="CaixaDeTexto 4">
            <a:extLst>
              <a:ext uri="{FF2B5EF4-FFF2-40B4-BE49-F238E27FC236}">
                <a16:creationId xmlns:a16="http://schemas.microsoft.com/office/drawing/2014/main" id="{EC2A6144-7F31-D2F8-14F5-15B8BC60F700}"/>
              </a:ext>
            </a:extLst>
          </p:cNvPr>
          <p:cNvSpPr txBox="1"/>
          <p:nvPr/>
        </p:nvSpPr>
        <p:spPr>
          <a:xfrm>
            <a:off x="690995" y="1404988"/>
            <a:ext cx="10810009" cy="4401205"/>
          </a:xfrm>
          <a:prstGeom prst="rect">
            <a:avLst/>
          </a:prstGeom>
          <a:noFill/>
        </p:spPr>
        <p:txBody>
          <a:bodyPr wrap="square" lIns="91440" tIns="45720" rIns="91440" bIns="45720" anchor="t">
            <a:spAutoFit/>
          </a:bodyPr>
          <a:lstStyle/>
          <a:p>
            <a:pPr algn="just">
              <a:defRPr sz="2800"/>
            </a:pPr>
            <a:r>
              <a:rPr b="1" dirty="0"/>
              <a:t>The draft State Budget submitted by the Government (Ministry of Finance) to the Portuguese Parliament includes</a:t>
            </a:r>
            <a:r>
              <a:rPr lang="en-US" b="1" dirty="0"/>
              <a:t>: </a:t>
            </a:r>
            <a:endParaRPr lang="en-US"/>
          </a:p>
          <a:p>
            <a:pPr marL="457200" indent="-457200" algn="just">
              <a:buFont typeface="Arial"/>
              <a:buChar char="•"/>
              <a:defRPr sz="2800"/>
            </a:pPr>
            <a:r>
              <a:t>the </a:t>
            </a:r>
            <a:r>
              <a:rPr lang="en-US" dirty="0"/>
              <a:t>planned estimations of revenues and expenditures</a:t>
            </a:r>
            <a:r>
              <a:rPr dirty="0"/>
              <a:t>, </a:t>
            </a:r>
            <a:endParaRPr lang="en-US"/>
          </a:p>
          <a:p>
            <a:pPr marL="457200" indent="-457200" algn="just">
              <a:buFont typeface="Arial"/>
              <a:buChar char="•"/>
              <a:defRPr sz="2800"/>
            </a:pPr>
            <a:r>
              <a:t>the </a:t>
            </a:r>
            <a:r>
              <a:rPr b="1"/>
              <a:t>Accounting</a:t>
            </a:r>
            <a:r>
              <a:rPr dirty="0"/>
              <a:t> </a:t>
            </a:r>
            <a:r>
              <a:rPr b="1"/>
              <a:t>Maps </a:t>
            </a:r>
            <a:r>
              <a:rPr lang="en-US"/>
              <a:t>with </a:t>
            </a:r>
            <a:r>
              <a:t>information on </a:t>
            </a:r>
            <a:r>
              <a:rPr lang="en-US" dirty="0"/>
              <a:t>revenues</a:t>
            </a:r>
            <a:r>
              <a:rPr dirty="0"/>
              <a:t> and </a:t>
            </a:r>
            <a:r>
              <a:rPr lang="en-US" dirty="0"/>
              <a:t>expenditures</a:t>
            </a:r>
            <a:r>
              <a:rPr dirty="0"/>
              <a:t> according to the budget classifiers (</a:t>
            </a:r>
            <a:r>
              <a:rPr b="1" dirty="0"/>
              <a:t>covering the aggregate budget of non-aggregated </a:t>
            </a:r>
            <a:r>
              <a:rPr lang="en-US" b="1" dirty="0"/>
              <a:t>school and school</a:t>
            </a:r>
            <a:r>
              <a:rPr b="1" dirty="0"/>
              <a:t> </a:t>
            </a:r>
            <a:r>
              <a:rPr lang="en-US" b="1"/>
              <a:t>clusters</a:t>
            </a:r>
            <a:r>
              <a:rPr lang="en-US"/>
              <a:t>),</a:t>
            </a:r>
            <a:r>
              <a:t> and autonomous services and funds. </a:t>
            </a:r>
            <a:endParaRPr lang="en-US" dirty="0">
              <a:ea typeface="Calibri"/>
              <a:cs typeface="Calibri"/>
            </a:endParaRPr>
          </a:p>
          <a:p>
            <a:pPr marL="457200" indent="-457200" algn="just">
              <a:buFont typeface="Arial"/>
              <a:buChar char="•"/>
              <a:defRPr sz="2800"/>
            </a:pPr>
            <a:endParaRPr lang="en-US" dirty="0"/>
          </a:p>
          <a:p>
            <a:pPr algn="just">
              <a:defRPr sz="2800"/>
            </a:pPr>
            <a:r>
              <a:rPr dirty="0"/>
              <a:t>The information accompanying the draft State Budget Law is detailed in Article 37 of the </a:t>
            </a:r>
            <a:r>
              <a:rPr dirty="0">
                <a:hlinkClick r:id="rId2"/>
              </a:rPr>
              <a:t>Budgetary Framework Law</a:t>
            </a:r>
            <a:r>
              <a:rPr dirty="0"/>
              <a:t>.</a:t>
            </a:r>
            <a:endParaRPr dirty="0">
              <a:ea typeface="Calibri" panose="020F0502020204030204"/>
              <a:cs typeface="Calibri" panose="020F0502020204030204"/>
            </a:endParaRPr>
          </a:p>
        </p:txBody>
      </p:sp>
    </p:spTree>
    <p:extLst>
      <p:ext uri="{BB962C8B-B14F-4D97-AF65-F5344CB8AC3E}">
        <p14:creationId xmlns:p14="http://schemas.microsoft.com/office/powerpoint/2010/main" val="2160175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C27FA-C0AF-1891-33C1-B74920FDDD7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BEA9966-B9A5-C856-E2FB-4FE74FF8E8B1}"/>
              </a:ext>
            </a:extLst>
          </p:cNvPr>
          <p:cNvSpPr>
            <a:spLocks noGrp="1"/>
          </p:cNvSpPr>
          <p:nvPr>
            <p:ph type="title"/>
          </p:nvPr>
        </p:nvSpPr>
        <p:spPr>
          <a:xfrm>
            <a:off x="838200" y="365125"/>
            <a:ext cx="10515600" cy="873125"/>
          </a:xfrm>
        </p:spPr>
        <p:txBody>
          <a:bodyPr/>
          <a:lstStyle/>
          <a:p>
            <a:pPr algn="ctr">
              <a:defRPr u="sng">
                <a:effectLst>
                  <a:outerShdw blurRad="38100" dist="38100" dir="2700000" algn="tl">
                    <a:srgbClr val="000000">
                      <a:alpha val="43137"/>
                    </a:srgbClr>
                  </a:outerShdw>
                </a:effectLst>
              </a:defRPr>
            </a:pPr>
            <a:r>
              <a:t>II.iii Preparation of the Draft State Budget</a:t>
            </a:r>
          </a:p>
        </p:txBody>
      </p:sp>
      <p:sp>
        <p:nvSpPr>
          <p:cNvPr id="5" name="CaixaDeTexto 4">
            <a:extLst>
              <a:ext uri="{FF2B5EF4-FFF2-40B4-BE49-F238E27FC236}">
                <a16:creationId xmlns:a16="http://schemas.microsoft.com/office/drawing/2014/main" id="{EEA91509-9E71-BF3A-5D36-AF73C81B7507}"/>
              </a:ext>
            </a:extLst>
          </p:cNvPr>
          <p:cNvSpPr txBox="1"/>
          <p:nvPr/>
        </p:nvSpPr>
        <p:spPr>
          <a:xfrm>
            <a:off x="690995" y="1709788"/>
            <a:ext cx="10810009" cy="1938992"/>
          </a:xfrm>
          <a:prstGeom prst="rect">
            <a:avLst/>
          </a:prstGeom>
          <a:noFill/>
        </p:spPr>
        <p:txBody>
          <a:bodyPr wrap="square" lIns="91440" tIns="45720" rIns="91440" bIns="45720" anchor="t">
            <a:spAutoFit/>
          </a:bodyPr>
          <a:lstStyle/>
          <a:p>
            <a:pPr algn="ctr"/>
            <a:endParaRPr/>
          </a:p>
          <a:p>
            <a:pPr algn="just">
              <a:defRPr sz="2800"/>
            </a:pPr>
            <a:r>
              <a:rPr dirty="0"/>
              <a:t>The </a:t>
            </a:r>
            <a:r>
              <a:rPr lang="en-US" dirty="0"/>
              <a:t>Financial</a:t>
            </a:r>
            <a:r>
              <a:rPr dirty="0"/>
              <a:t> Management Department works on information</a:t>
            </a:r>
            <a:r>
              <a:rPr lang="en-US" dirty="0"/>
              <a:t> submitted</a:t>
            </a:r>
            <a:r>
              <a:rPr dirty="0"/>
              <a:t> </a:t>
            </a:r>
            <a:r>
              <a:rPr lang="en-US" dirty="0"/>
              <a:t> </a:t>
            </a:r>
            <a:r>
              <a:rPr dirty="0"/>
              <a:t> </a:t>
            </a:r>
            <a:r>
              <a:rPr lang="en-US" dirty="0"/>
              <a:t>by all School  Clusters and the Non-grouped schools </a:t>
            </a:r>
            <a:r>
              <a:rPr dirty="0"/>
              <a:t>and logs on the </a:t>
            </a:r>
            <a:r>
              <a:t>platform of the State Budget System</a:t>
            </a:r>
            <a:r>
              <a:rPr lang="en-US"/>
              <a:t>.</a:t>
            </a:r>
            <a:endParaRPr sz="2800">
              <a:ea typeface="Calibri"/>
              <a:cs typeface="Calibri"/>
            </a:endParaRPr>
          </a:p>
          <a:p>
            <a:pPr marL="285750"/>
            <a:endParaRPr/>
          </a:p>
        </p:txBody>
      </p:sp>
    </p:spTree>
    <p:extLst>
      <p:ext uri="{BB962C8B-B14F-4D97-AF65-F5344CB8AC3E}">
        <p14:creationId xmlns:p14="http://schemas.microsoft.com/office/powerpoint/2010/main" val="2342908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EA94C-DDDB-718D-FB0B-16C45CE865A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5FFC5E0-B39A-2A1F-D2BA-8A0C11E0EB1F}"/>
              </a:ext>
            </a:extLst>
          </p:cNvPr>
          <p:cNvSpPr>
            <a:spLocks noGrp="1"/>
          </p:cNvSpPr>
          <p:nvPr>
            <p:ph type="title"/>
          </p:nvPr>
        </p:nvSpPr>
        <p:spPr>
          <a:xfrm>
            <a:off x="838200" y="365125"/>
            <a:ext cx="10515600" cy="873125"/>
          </a:xfrm>
        </p:spPr>
        <p:txBody>
          <a:bodyPr/>
          <a:lstStyle/>
          <a:p>
            <a:pPr algn="ctr">
              <a:defRPr u="sng">
                <a:effectLst>
                  <a:outerShdw blurRad="38100" dist="38100" dir="2700000" algn="tl">
                    <a:srgbClr val="000000">
                      <a:alpha val="43137"/>
                    </a:srgbClr>
                  </a:outerShdw>
                </a:effectLst>
              </a:defRPr>
            </a:pPr>
            <a:r>
              <a:rPr err="1">
                <a:latin typeface="Calibri"/>
                <a:ea typeface="Calibri"/>
                <a:cs typeface="Calibri"/>
              </a:rPr>
              <a:t>II.iv</a:t>
            </a:r>
            <a:r>
              <a:rPr dirty="0">
                <a:latin typeface="Calibri"/>
                <a:ea typeface="Calibri"/>
                <a:cs typeface="Calibri"/>
              </a:rPr>
              <a:t> Preparation of the Draft State Budget </a:t>
            </a:r>
            <a:r>
              <a:rPr>
                <a:latin typeface="Calibri"/>
                <a:ea typeface="Calibri"/>
                <a:cs typeface="Calibri"/>
              </a:rPr>
              <a:t>(</a:t>
            </a:r>
            <a:r>
              <a:rPr lang="en-US">
                <a:latin typeface="Calibri"/>
                <a:ea typeface="Calibri"/>
                <a:cs typeface="Calibri"/>
              </a:rPr>
              <a:t>example of 2025 budget execution)</a:t>
            </a:r>
            <a:endParaRPr/>
          </a:p>
        </p:txBody>
      </p:sp>
      <p:sp>
        <p:nvSpPr>
          <p:cNvPr id="5" name="CaixaDeTexto 4">
            <a:extLst>
              <a:ext uri="{FF2B5EF4-FFF2-40B4-BE49-F238E27FC236}">
                <a16:creationId xmlns:a16="http://schemas.microsoft.com/office/drawing/2014/main" id="{30F28209-72F6-7C88-FB91-2ECE5DC27529}"/>
              </a:ext>
            </a:extLst>
          </p:cNvPr>
          <p:cNvSpPr txBox="1"/>
          <p:nvPr/>
        </p:nvSpPr>
        <p:spPr>
          <a:xfrm>
            <a:off x="1128316" y="1550762"/>
            <a:ext cx="10810009" cy="923330"/>
          </a:xfrm>
          <a:prstGeom prst="rect">
            <a:avLst/>
          </a:prstGeom>
          <a:noFill/>
        </p:spPr>
        <p:txBody>
          <a:bodyPr wrap="square">
            <a:spAutoFit/>
          </a:bodyPr>
          <a:lstStyle/>
          <a:p>
            <a:pPr algn="ctr"/>
            <a:endParaRPr/>
          </a:p>
          <a:p>
            <a:pPr algn="ctr"/>
            <a:endParaRPr/>
          </a:p>
          <a:p>
            <a:pPr marL="285750"/>
            <a:endParaRPr/>
          </a:p>
        </p:txBody>
      </p:sp>
      <p:pic>
        <p:nvPicPr>
          <p:cNvPr id="3" name="Imagem 2">
            <a:extLst>
              <a:ext uri="{FF2B5EF4-FFF2-40B4-BE49-F238E27FC236}">
                <a16:creationId xmlns:a16="http://schemas.microsoft.com/office/drawing/2014/main" id="{1D766629-A799-8329-3451-F6B15F5A6BB0}"/>
              </a:ext>
            </a:extLst>
          </p:cNvPr>
          <p:cNvPicPr>
            <a:picLocks noChangeAspect="1"/>
          </p:cNvPicPr>
          <p:nvPr/>
        </p:nvPicPr>
        <p:blipFill>
          <a:blip r:embed="rId2"/>
          <a:stretch>
            <a:fillRect/>
          </a:stretch>
        </p:blipFill>
        <p:spPr>
          <a:xfrm>
            <a:off x="1634197" y="1553322"/>
            <a:ext cx="8929059" cy="3554624"/>
          </a:xfrm>
          <a:prstGeom prst="rect">
            <a:avLst/>
          </a:prstGeom>
        </p:spPr>
      </p:pic>
    </p:spTree>
    <p:extLst>
      <p:ext uri="{BB962C8B-B14F-4D97-AF65-F5344CB8AC3E}">
        <p14:creationId xmlns:p14="http://schemas.microsoft.com/office/powerpoint/2010/main" val="1112159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7823F-47D6-C376-3AA2-83AA2F5AD5C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C1B4093-9BF2-213A-16C0-9522E758E6FE}"/>
              </a:ext>
            </a:extLst>
          </p:cNvPr>
          <p:cNvSpPr>
            <a:spLocks noGrp="1"/>
          </p:cNvSpPr>
          <p:nvPr>
            <p:ph type="title"/>
          </p:nvPr>
        </p:nvSpPr>
        <p:spPr>
          <a:xfrm>
            <a:off x="838200" y="365125"/>
            <a:ext cx="10515600" cy="873125"/>
          </a:xfrm>
        </p:spPr>
        <p:txBody>
          <a:bodyPr/>
          <a:lstStyle/>
          <a:p>
            <a:pPr algn="ctr"/>
            <a:r>
              <a:rPr u="sng" dirty="0" err="1">
                <a:effectLst>
                  <a:outerShdw blurRad="38100" dist="38100" dir="2700000" algn="tl">
                    <a:srgbClr val="000000">
                      <a:alpha val="43137"/>
                    </a:srgbClr>
                  </a:outerShdw>
                </a:effectLst>
                <a:latin typeface="Calibri"/>
                <a:ea typeface="Calibri"/>
                <a:cs typeface="Calibri"/>
              </a:rPr>
              <a:t>II.v</a:t>
            </a:r>
            <a:r>
              <a:rPr dirty="0">
                <a:latin typeface="Calibri"/>
                <a:ea typeface="Calibri"/>
                <a:cs typeface="Calibri"/>
              </a:rPr>
              <a:t> </a:t>
            </a:r>
            <a:r>
              <a:rPr lang="en-US" dirty="0">
                <a:latin typeface="Calibri"/>
                <a:ea typeface="Calibri"/>
                <a:cs typeface="Calibri"/>
              </a:rPr>
              <a:t>Individual budgets from School  Clusters and the Non-grouped </a:t>
            </a:r>
            <a:r>
              <a:rPr lang="en-US" dirty="0">
                <a:solidFill>
                  <a:srgbClr val="11285F"/>
                </a:solidFill>
                <a:latin typeface="Calibri"/>
                <a:ea typeface="Calibri"/>
                <a:cs typeface="Calibri"/>
              </a:rPr>
              <a:t>schools</a:t>
            </a:r>
            <a:endParaRPr lang="en-US" dirty="0">
              <a:latin typeface="Calibri"/>
              <a:ea typeface="Calibri"/>
              <a:cs typeface="Calibri"/>
            </a:endParaRPr>
          </a:p>
        </p:txBody>
      </p:sp>
      <p:sp>
        <p:nvSpPr>
          <p:cNvPr id="5" name="CaixaDeTexto 4">
            <a:extLst>
              <a:ext uri="{FF2B5EF4-FFF2-40B4-BE49-F238E27FC236}">
                <a16:creationId xmlns:a16="http://schemas.microsoft.com/office/drawing/2014/main" id="{6F9E328D-2A41-EA09-19B9-79C528425E05}"/>
              </a:ext>
            </a:extLst>
          </p:cNvPr>
          <p:cNvSpPr txBox="1"/>
          <p:nvPr/>
        </p:nvSpPr>
        <p:spPr>
          <a:xfrm>
            <a:off x="1128316" y="1550762"/>
            <a:ext cx="10810009" cy="923330"/>
          </a:xfrm>
          <a:prstGeom prst="rect">
            <a:avLst/>
          </a:prstGeom>
          <a:noFill/>
        </p:spPr>
        <p:txBody>
          <a:bodyPr wrap="square">
            <a:spAutoFit/>
          </a:bodyPr>
          <a:lstStyle/>
          <a:p>
            <a:pPr algn="ctr"/>
            <a:endParaRPr/>
          </a:p>
          <a:p>
            <a:pPr algn="ctr"/>
            <a:endParaRPr/>
          </a:p>
          <a:p>
            <a:pPr marL="285750"/>
            <a:endParaRPr/>
          </a:p>
        </p:txBody>
      </p:sp>
      <p:sp>
        <p:nvSpPr>
          <p:cNvPr id="6" name="CaixaDeTexto 5">
            <a:extLst>
              <a:ext uri="{FF2B5EF4-FFF2-40B4-BE49-F238E27FC236}">
                <a16:creationId xmlns:a16="http://schemas.microsoft.com/office/drawing/2014/main" id="{8191A7BD-4EB0-99B6-0017-14F6768B95CF}"/>
              </a:ext>
            </a:extLst>
          </p:cNvPr>
          <p:cNvSpPr txBox="1"/>
          <p:nvPr/>
        </p:nvSpPr>
        <p:spPr>
          <a:xfrm>
            <a:off x="1128316" y="2143760"/>
            <a:ext cx="10243068" cy="2677656"/>
          </a:xfrm>
          <a:prstGeom prst="rect">
            <a:avLst/>
          </a:prstGeom>
          <a:noFill/>
        </p:spPr>
        <p:txBody>
          <a:bodyPr wrap="square" lIns="91440" tIns="45720" rIns="91440" bIns="45720" anchor="t">
            <a:spAutoFit/>
          </a:bodyPr>
          <a:lstStyle/>
          <a:p>
            <a:pPr algn="just">
              <a:defRPr sz="2400" kern="100">
                <a:latin typeface="Calibri" panose="020F0502020204030204" pitchFamily="34" charset="0"/>
                <a:ea typeface="Aptos" panose="020B0004020202020204" pitchFamily="34" charset="0"/>
                <a:cs typeface="Times New Roman" panose="02020603050405020304" pitchFamily="18" charset="0"/>
              </a:defRPr>
            </a:pPr>
            <a:r>
              <a:rPr dirty="0">
                <a:latin typeface="Calibri"/>
                <a:cs typeface="Times New Roman"/>
              </a:rPr>
              <a:t>With the entry into force of </a:t>
            </a:r>
            <a:r>
              <a:rPr b="1" dirty="0">
                <a:latin typeface="Calibri"/>
                <a:cs typeface="Times New Roman"/>
              </a:rPr>
              <a:t>Decree-Law No 21/2019 of</a:t>
            </a:r>
            <a:r>
              <a:rPr dirty="0">
                <a:latin typeface="Calibri"/>
                <a:cs typeface="Times New Roman"/>
              </a:rPr>
              <a:t> 30 January 2019, which lays down the framework for transferring competences to municipal bodies and intermunicipal bodies in the field of education, the proposed </a:t>
            </a:r>
            <a:r>
              <a:rPr lang="en-US">
                <a:latin typeface="Calibri"/>
                <a:cs typeface="Times New Roman"/>
              </a:rPr>
              <a:t>operational</a:t>
            </a:r>
            <a:r>
              <a:rPr dirty="0">
                <a:latin typeface="Calibri"/>
                <a:cs typeface="Times New Roman"/>
              </a:rPr>
              <a:t> budget only provides for the economic classifications that fall within the remit of the </a:t>
            </a:r>
            <a:r>
              <a:rPr lang="en-US" dirty="0">
                <a:latin typeface="Calibri"/>
                <a:cs typeface="Times New Roman"/>
              </a:rPr>
              <a:t>Ministry of Education</a:t>
            </a:r>
            <a:r>
              <a:rPr dirty="0">
                <a:latin typeface="Calibri"/>
                <a:cs typeface="Times New Roman"/>
              </a:rPr>
              <a:t>, namely expenditure on </a:t>
            </a:r>
            <a:r>
              <a:rPr b="1" dirty="0">
                <a:latin typeface="Calibri"/>
                <a:cs typeface="Times New Roman"/>
              </a:rPr>
              <a:t>transport, staff, examinations, teacher training, personal teaching and non-teaching competitions, surveillance, advertising.</a:t>
            </a:r>
          </a:p>
        </p:txBody>
      </p:sp>
    </p:spTree>
    <p:extLst>
      <p:ext uri="{BB962C8B-B14F-4D97-AF65-F5344CB8AC3E}">
        <p14:creationId xmlns:p14="http://schemas.microsoft.com/office/powerpoint/2010/main" val="3736365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6C1FE-0F50-BB5B-12E7-EB744916065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2F58F9A-5DD5-F984-46B7-F7CF5722B902}"/>
              </a:ext>
            </a:extLst>
          </p:cNvPr>
          <p:cNvSpPr>
            <a:spLocks noGrp="1"/>
          </p:cNvSpPr>
          <p:nvPr>
            <p:ph type="title"/>
          </p:nvPr>
        </p:nvSpPr>
        <p:spPr>
          <a:xfrm>
            <a:off x="838200" y="365125"/>
            <a:ext cx="10515600" cy="873125"/>
          </a:xfrm>
        </p:spPr>
        <p:txBody>
          <a:bodyPr/>
          <a:lstStyle/>
          <a:p>
            <a:pPr algn="ctr"/>
            <a:r>
              <a:rPr dirty="0">
                <a:latin typeface="Calibri"/>
                <a:ea typeface="Calibri"/>
                <a:cs typeface="Calibri"/>
              </a:rPr>
              <a:t>II.</a:t>
            </a:r>
            <a:r>
              <a:rPr lang="en-US">
                <a:latin typeface="Calibri"/>
                <a:ea typeface="Calibri"/>
                <a:cs typeface="Calibri"/>
              </a:rPr>
              <a:t> Funding</a:t>
            </a:r>
            <a:r>
              <a:rPr>
                <a:latin typeface="Calibri"/>
                <a:ea typeface="Calibri"/>
                <a:cs typeface="Calibri"/>
              </a:rPr>
              <a:t> sources</a:t>
            </a:r>
          </a:p>
        </p:txBody>
      </p:sp>
      <p:sp>
        <p:nvSpPr>
          <p:cNvPr id="5" name="CaixaDeTexto 4">
            <a:extLst>
              <a:ext uri="{FF2B5EF4-FFF2-40B4-BE49-F238E27FC236}">
                <a16:creationId xmlns:a16="http://schemas.microsoft.com/office/drawing/2014/main" id="{B058840D-76AF-737C-AEF1-C6BBE786BA9B}"/>
              </a:ext>
            </a:extLst>
          </p:cNvPr>
          <p:cNvSpPr txBox="1"/>
          <p:nvPr/>
        </p:nvSpPr>
        <p:spPr>
          <a:xfrm>
            <a:off x="690995" y="1074225"/>
            <a:ext cx="10810009" cy="2308324"/>
          </a:xfrm>
          <a:prstGeom prst="rect">
            <a:avLst/>
          </a:prstGeom>
          <a:noFill/>
        </p:spPr>
        <p:txBody>
          <a:bodyPr wrap="square">
            <a:spAutoFit/>
          </a:bodyPr>
          <a:lstStyle/>
          <a:p>
            <a:pPr marL="0" indent="0" algn="ctr">
              <a:buNone/>
            </a:pPr>
            <a:endParaRPr/>
          </a:p>
          <a:p>
            <a:pPr marL="0" indent="0" algn="ctr">
              <a:buNone/>
            </a:pPr>
            <a:endParaRPr/>
          </a:p>
          <a:p>
            <a:pPr marL="0" indent="0" algn="ctr">
              <a:buNone/>
            </a:pPr>
            <a:endParaRPr/>
          </a:p>
          <a:p>
            <a:pPr marL="0" indent="0" algn="ctr">
              <a:buNone/>
            </a:pPr>
            <a:endParaRPr/>
          </a:p>
          <a:p>
            <a:pPr marL="0" indent="0" algn="ctr">
              <a:buNone/>
            </a:pPr>
            <a:endParaRPr/>
          </a:p>
          <a:p>
            <a:pPr marL="0" indent="0" algn="ctr">
              <a:buNone/>
            </a:pPr>
            <a:endParaRPr/>
          </a:p>
          <a:p>
            <a:pPr marL="0" indent="0" algn="ctr">
              <a:buNone/>
            </a:pPr>
            <a:endParaRPr/>
          </a:p>
          <a:p>
            <a:pPr marL="0" indent="0" algn="ctr">
              <a:buNone/>
            </a:pPr>
            <a:endParaRPr/>
          </a:p>
        </p:txBody>
      </p:sp>
      <p:grpSp>
        <p:nvGrpSpPr>
          <p:cNvPr id="4" name="Agrupar 3">
            <a:extLst>
              <a:ext uri="{FF2B5EF4-FFF2-40B4-BE49-F238E27FC236}">
                <a16:creationId xmlns:a16="http://schemas.microsoft.com/office/drawing/2014/main" id="{32E1DB21-C203-90F0-1FE4-053817E6FC7A}"/>
              </a:ext>
            </a:extLst>
          </p:cNvPr>
          <p:cNvGrpSpPr/>
          <p:nvPr/>
        </p:nvGrpSpPr>
        <p:grpSpPr>
          <a:xfrm>
            <a:off x="2530388" y="1121019"/>
            <a:ext cx="9217929" cy="4529875"/>
            <a:chOff x="819555" y="1710367"/>
            <a:chExt cx="7852030" cy="4032226"/>
          </a:xfrm>
        </p:grpSpPr>
        <p:sp>
          <p:nvSpPr>
            <p:cNvPr id="6" name="Oval 5">
              <a:extLst>
                <a:ext uri="{FF2B5EF4-FFF2-40B4-BE49-F238E27FC236}">
                  <a16:creationId xmlns:a16="http://schemas.microsoft.com/office/drawing/2014/main" id="{E525FF5C-9AF9-03F4-A28E-A409492562F8}"/>
                </a:ext>
              </a:extLst>
            </p:cNvPr>
            <p:cNvSpPr/>
            <p:nvPr/>
          </p:nvSpPr>
          <p:spPr>
            <a:xfrm>
              <a:off x="819555" y="2351826"/>
              <a:ext cx="2776060" cy="2776061"/>
            </a:xfrm>
            <a:prstGeom prst="ellipse">
              <a:avLst/>
            </a:prstGeom>
            <a:gradFill flip="none" rotWithShape="1">
              <a:gsLst>
                <a:gs pos="0">
                  <a:srgbClr val="DDE1E2"/>
                </a:gs>
                <a:gs pos="100000">
                  <a:srgbClr val="FFFFFF"/>
                </a:gs>
              </a:gsLst>
              <a:lin ang="16200000" scaled="1"/>
              <a:tileRect/>
            </a:gradFill>
            <a:ln w="558800">
              <a:noFill/>
            </a:ln>
            <a:effectLst>
              <a:outerShdw blurRad="508000" dist="76200" dir="2700000" sx="102000" sy="102000" algn="tl" rotWithShape="0">
                <a:schemeClr val="tx1">
                  <a:lumMod val="65000"/>
                  <a:lumOff val="3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7" name="Rectangle: Rounded Corners 19">
              <a:extLst>
                <a:ext uri="{FF2B5EF4-FFF2-40B4-BE49-F238E27FC236}">
                  <a16:creationId xmlns:a16="http://schemas.microsoft.com/office/drawing/2014/main" id="{323127BB-71AB-C52C-2FC5-44AE821978FF}"/>
                </a:ext>
              </a:extLst>
            </p:cNvPr>
            <p:cNvSpPr/>
            <p:nvPr/>
          </p:nvSpPr>
          <p:spPr>
            <a:xfrm>
              <a:off x="4728431" y="1891575"/>
              <a:ext cx="3303768" cy="602659"/>
            </a:xfrm>
            <a:prstGeom prst="roundRect">
              <a:avLst>
                <a:gd name="adj" fmla="val 50000"/>
              </a:avLst>
            </a:prstGeom>
            <a:gradFill flip="none" rotWithShape="1">
              <a:gsLst>
                <a:gs pos="0">
                  <a:srgbClr val="FCB117"/>
                </a:gs>
                <a:gs pos="100000">
                  <a:srgbClr val="FFDB3F"/>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8" name="Rectangle: Rounded Corners 20">
              <a:extLst>
                <a:ext uri="{FF2B5EF4-FFF2-40B4-BE49-F238E27FC236}">
                  <a16:creationId xmlns:a16="http://schemas.microsoft.com/office/drawing/2014/main" id="{4D373E44-FFBE-136C-758E-1045F847EE9E}"/>
                </a:ext>
              </a:extLst>
            </p:cNvPr>
            <p:cNvSpPr/>
            <p:nvPr/>
          </p:nvSpPr>
          <p:spPr>
            <a:xfrm>
              <a:off x="5132697" y="2658362"/>
              <a:ext cx="3303768" cy="601200"/>
            </a:xfrm>
            <a:prstGeom prst="roundRect">
              <a:avLst>
                <a:gd name="adj" fmla="val 50000"/>
              </a:avLst>
            </a:prstGeom>
            <a:gradFill flip="none" rotWithShape="1">
              <a:gsLst>
                <a:gs pos="0">
                  <a:srgbClr val="F05222"/>
                </a:gs>
                <a:gs pos="100000">
                  <a:srgbClr val="FBA31A"/>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9" name="Rectangle: Rounded Corners 21">
              <a:extLst>
                <a:ext uri="{FF2B5EF4-FFF2-40B4-BE49-F238E27FC236}">
                  <a16:creationId xmlns:a16="http://schemas.microsoft.com/office/drawing/2014/main" id="{98C6A993-F97D-40AC-2BDA-74387A203C7E}"/>
                </a:ext>
              </a:extLst>
            </p:cNvPr>
            <p:cNvSpPr/>
            <p:nvPr/>
          </p:nvSpPr>
          <p:spPr>
            <a:xfrm>
              <a:off x="5367817" y="3466529"/>
              <a:ext cx="3303768" cy="601200"/>
            </a:xfrm>
            <a:prstGeom prst="roundRect">
              <a:avLst>
                <a:gd name="adj" fmla="val 50000"/>
              </a:avLst>
            </a:prstGeom>
            <a:gradFill flip="none" rotWithShape="1">
              <a:gsLst>
                <a:gs pos="0">
                  <a:srgbClr val="00B800"/>
                </a:gs>
                <a:gs pos="100000">
                  <a:srgbClr val="ADDB7B"/>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10" name="Rectangle: Rounded Corners 23">
              <a:extLst>
                <a:ext uri="{FF2B5EF4-FFF2-40B4-BE49-F238E27FC236}">
                  <a16:creationId xmlns:a16="http://schemas.microsoft.com/office/drawing/2014/main" id="{DBBDE343-B9D8-77DD-B372-AF8DD7228FE2}"/>
                </a:ext>
              </a:extLst>
            </p:cNvPr>
            <p:cNvSpPr/>
            <p:nvPr/>
          </p:nvSpPr>
          <p:spPr>
            <a:xfrm>
              <a:off x="4504958" y="4132895"/>
              <a:ext cx="3813052" cy="873974"/>
            </a:xfrm>
            <a:prstGeom prst="roundRect">
              <a:avLst>
                <a:gd name="adj" fmla="val 50000"/>
              </a:avLst>
            </a:prstGeom>
            <a:gradFill flip="none" rotWithShape="1">
              <a:gsLst>
                <a:gs pos="0">
                  <a:srgbClr val="009A00"/>
                </a:gs>
                <a:gs pos="100000">
                  <a:srgbClr val="009A00"/>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11" name="Freeform: Shape 32">
              <a:extLst>
                <a:ext uri="{FF2B5EF4-FFF2-40B4-BE49-F238E27FC236}">
                  <a16:creationId xmlns:a16="http://schemas.microsoft.com/office/drawing/2014/main" id="{43E8E53B-C4C2-FF77-EC9F-FBA33BD168DE}"/>
                </a:ext>
              </a:extLst>
            </p:cNvPr>
            <p:cNvSpPr/>
            <p:nvPr/>
          </p:nvSpPr>
          <p:spPr>
            <a:xfrm>
              <a:off x="2345330" y="1710367"/>
              <a:ext cx="2016114" cy="4032226"/>
            </a:xfrm>
            <a:custGeom>
              <a:avLst/>
              <a:gdLst>
                <a:gd name="connsiteX0" fmla="*/ 0 w 2688152"/>
                <a:gd name="connsiteY0" fmla="*/ 0 h 5376300"/>
                <a:gd name="connsiteX1" fmla="*/ 2 w 2688152"/>
                <a:gd name="connsiteY1" fmla="*/ 0 h 5376300"/>
                <a:gd name="connsiteX2" fmla="*/ 2688152 w 2688152"/>
                <a:gd name="connsiteY2" fmla="*/ 2688150 h 5376300"/>
                <a:gd name="connsiteX3" fmla="*/ 2 w 2688152"/>
                <a:gd name="connsiteY3" fmla="*/ 5376300 h 5376300"/>
                <a:gd name="connsiteX4" fmla="*/ 0 w 2688152"/>
                <a:gd name="connsiteY4" fmla="*/ 5376300 h 5376300"/>
                <a:gd name="connsiteX5" fmla="*/ 0 w 2688152"/>
                <a:gd name="connsiteY5" fmla="*/ 5268071 h 5376300"/>
                <a:gd name="connsiteX6" fmla="*/ 186213 w 2688152"/>
                <a:gd name="connsiteY6" fmla="*/ 5258902 h 5376300"/>
                <a:gd name="connsiteX7" fmla="*/ 2565270 w 2688152"/>
                <a:gd name="connsiteY7" fmla="*/ 2688151 h 5376300"/>
                <a:gd name="connsiteX8" fmla="*/ 186213 w 2688152"/>
                <a:gd name="connsiteY8" fmla="*/ 117401 h 5376300"/>
                <a:gd name="connsiteX9" fmla="*/ 0 w 2688152"/>
                <a:gd name="connsiteY9" fmla="*/ 108231 h 53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8152" h="5376300">
                  <a:moveTo>
                    <a:pt x="0" y="0"/>
                  </a:moveTo>
                  <a:lnTo>
                    <a:pt x="2" y="0"/>
                  </a:lnTo>
                  <a:cubicBezTo>
                    <a:pt x="1484626" y="0"/>
                    <a:pt x="2688152" y="1203526"/>
                    <a:pt x="2688152" y="2688150"/>
                  </a:cubicBezTo>
                  <a:cubicBezTo>
                    <a:pt x="2688152" y="4172775"/>
                    <a:pt x="1484626" y="5376300"/>
                    <a:pt x="2" y="5376300"/>
                  </a:cubicBezTo>
                  <a:lnTo>
                    <a:pt x="0" y="5376300"/>
                  </a:lnTo>
                  <a:lnTo>
                    <a:pt x="0" y="5268071"/>
                  </a:lnTo>
                  <a:lnTo>
                    <a:pt x="186213" y="5258902"/>
                  </a:lnTo>
                  <a:cubicBezTo>
                    <a:pt x="1522494" y="5126571"/>
                    <a:pt x="2565270" y="4026109"/>
                    <a:pt x="2565270" y="2688151"/>
                  </a:cubicBezTo>
                  <a:cubicBezTo>
                    <a:pt x="2565270" y="1350193"/>
                    <a:pt x="1522494" y="249732"/>
                    <a:pt x="186213" y="117401"/>
                  </a:cubicBezTo>
                  <a:lnTo>
                    <a:pt x="0" y="108231"/>
                  </a:lnTo>
                  <a:close/>
                </a:path>
              </a:pathLst>
            </a:custGeom>
            <a:gradFill flip="none" rotWithShape="1">
              <a:gsLst>
                <a:gs pos="75000">
                  <a:srgbClr val="006600"/>
                </a:gs>
                <a:gs pos="50000">
                  <a:srgbClr val="009900"/>
                </a:gs>
                <a:gs pos="25000">
                  <a:srgbClr val="F4941D"/>
                </a:gs>
                <a:gs pos="0">
                  <a:srgbClr val="FFD63A"/>
                </a:gs>
                <a:gs pos="100000">
                  <a:srgbClr val="008000"/>
                </a:gs>
              </a:gsLst>
              <a:lin ang="5400000" scaled="1"/>
              <a:tileRect/>
            </a:gradFill>
            <a:ln w="82550">
              <a:solidFill>
                <a:schemeClr val="bg1">
                  <a:lumMod val="95000"/>
                </a:schemeClr>
              </a:solidFill>
            </a:ln>
            <a:effectLst>
              <a:glow rad="76200">
                <a:schemeClr val="accent5">
                  <a:satMod val="175000"/>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solidFill>
                  <a:schemeClr val="tx1"/>
                </a:solidFill>
              </a:endParaRPr>
            </a:p>
          </p:txBody>
        </p:sp>
        <p:sp>
          <p:nvSpPr>
            <p:cNvPr id="12" name="Oval 11">
              <a:extLst>
                <a:ext uri="{FF2B5EF4-FFF2-40B4-BE49-F238E27FC236}">
                  <a16:creationId xmlns:a16="http://schemas.microsoft.com/office/drawing/2014/main" id="{079E31B0-A913-7AB3-6309-73FB951E984D}"/>
                </a:ext>
              </a:extLst>
            </p:cNvPr>
            <p:cNvSpPr/>
            <p:nvPr/>
          </p:nvSpPr>
          <p:spPr>
            <a:xfrm>
              <a:off x="3414528" y="2060736"/>
              <a:ext cx="264337" cy="264337"/>
            </a:xfrm>
            <a:prstGeom prst="ellipse">
              <a:avLst/>
            </a:prstGeom>
            <a:solidFill>
              <a:srgbClr val="FFD539"/>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13" name="Oval 12">
              <a:extLst>
                <a:ext uri="{FF2B5EF4-FFF2-40B4-BE49-F238E27FC236}">
                  <a16:creationId xmlns:a16="http://schemas.microsoft.com/office/drawing/2014/main" id="{DE8D3DAC-1F89-6FCB-B9B6-4B47BCD91826}"/>
                </a:ext>
              </a:extLst>
            </p:cNvPr>
            <p:cNvSpPr/>
            <p:nvPr/>
          </p:nvSpPr>
          <p:spPr>
            <a:xfrm>
              <a:off x="4050285" y="2832398"/>
              <a:ext cx="264337" cy="264337"/>
            </a:xfrm>
            <a:prstGeom prst="ellipse">
              <a:avLst/>
            </a:prstGeom>
            <a:solidFill>
              <a:srgbClr val="F9951F"/>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14" name="Oval 13">
              <a:extLst>
                <a:ext uri="{FF2B5EF4-FFF2-40B4-BE49-F238E27FC236}">
                  <a16:creationId xmlns:a16="http://schemas.microsoft.com/office/drawing/2014/main" id="{FC27CC04-4B3B-A7C5-4968-4DD477547DCB}"/>
                </a:ext>
              </a:extLst>
            </p:cNvPr>
            <p:cNvSpPr/>
            <p:nvPr/>
          </p:nvSpPr>
          <p:spPr>
            <a:xfrm>
              <a:off x="4168759" y="3636928"/>
              <a:ext cx="264337" cy="264337"/>
            </a:xfrm>
            <a:prstGeom prst="ellipse">
              <a:avLst/>
            </a:prstGeom>
            <a:solidFill>
              <a:srgbClr val="009900"/>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15" name="Oval 14">
              <a:extLst>
                <a:ext uri="{FF2B5EF4-FFF2-40B4-BE49-F238E27FC236}">
                  <a16:creationId xmlns:a16="http://schemas.microsoft.com/office/drawing/2014/main" id="{F8B38157-A4C3-F91A-81A7-55F35545E116}"/>
                </a:ext>
              </a:extLst>
            </p:cNvPr>
            <p:cNvSpPr/>
            <p:nvPr/>
          </p:nvSpPr>
          <p:spPr>
            <a:xfrm>
              <a:off x="3988039" y="4416842"/>
              <a:ext cx="264337" cy="264337"/>
            </a:xfrm>
            <a:prstGeom prst="ellipse">
              <a:avLst/>
            </a:prstGeom>
            <a:solidFill>
              <a:srgbClr val="008E00"/>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cxnSp>
          <p:nvCxnSpPr>
            <p:cNvPr id="16" name="Straight Connector 40">
              <a:extLst>
                <a:ext uri="{FF2B5EF4-FFF2-40B4-BE49-F238E27FC236}">
                  <a16:creationId xmlns:a16="http://schemas.microsoft.com/office/drawing/2014/main" id="{4735FDCD-B03B-E4A2-3E26-DDAE12036C80}"/>
                </a:ext>
              </a:extLst>
            </p:cNvPr>
            <p:cNvCxnSpPr>
              <a:cxnSpLocks/>
              <a:stCxn id="12" idx="6"/>
              <a:endCxn id="7" idx="1"/>
            </p:cNvCxnSpPr>
            <p:nvPr/>
          </p:nvCxnSpPr>
          <p:spPr>
            <a:xfrm>
              <a:off x="3678865" y="2192904"/>
              <a:ext cx="1049566" cy="1"/>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41">
              <a:extLst>
                <a:ext uri="{FF2B5EF4-FFF2-40B4-BE49-F238E27FC236}">
                  <a16:creationId xmlns:a16="http://schemas.microsoft.com/office/drawing/2014/main" id="{74A8B80C-81A8-5F32-4180-BF9F094301C5}"/>
                </a:ext>
              </a:extLst>
            </p:cNvPr>
            <p:cNvCxnSpPr>
              <a:cxnSpLocks/>
              <a:stCxn id="13" idx="6"/>
              <a:endCxn id="8" idx="1"/>
            </p:cNvCxnSpPr>
            <p:nvPr/>
          </p:nvCxnSpPr>
          <p:spPr>
            <a:xfrm flipV="1">
              <a:off x="4314622" y="2958962"/>
              <a:ext cx="818075" cy="5605"/>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44">
              <a:extLst>
                <a:ext uri="{FF2B5EF4-FFF2-40B4-BE49-F238E27FC236}">
                  <a16:creationId xmlns:a16="http://schemas.microsoft.com/office/drawing/2014/main" id="{640BCD2A-BF5A-56CE-05A5-0C1F658B4C00}"/>
                </a:ext>
              </a:extLst>
            </p:cNvPr>
            <p:cNvCxnSpPr>
              <a:cxnSpLocks/>
              <a:stCxn id="14" idx="6"/>
              <a:endCxn id="9" idx="1"/>
            </p:cNvCxnSpPr>
            <p:nvPr/>
          </p:nvCxnSpPr>
          <p:spPr>
            <a:xfrm flipV="1">
              <a:off x="4433096" y="3767129"/>
              <a:ext cx="934721" cy="1968"/>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2ADFB6DF-B9C8-111E-D829-586C4D298BCF}"/>
                </a:ext>
              </a:extLst>
            </p:cNvPr>
            <p:cNvCxnSpPr>
              <a:cxnSpLocks/>
              <a:stCxn id="15" idx="6"/>
              <a:endCxn id="10" idx="1"/>
            </p:cNvCxnSpPr>
            <p:nvPr/>
          </p:nvCxnSpPr>
          <p:spPr>
            <a:xfrm>
              <a:off x="4252376" y="4549011"/>
              <a:ext cx="252582" cy="20870"/>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2459FB6-5D4A-4982-FD02-1764F4641098}"/>
                </a:ext>
              </a:extLst>
            </p:cNvPr>
            <p:cNvSpPr/>
            <p:nvPr/>
          </p:nvSpPr>
          <p:spPr>
            <a:xfrm>
              <a:off x="904797" y="2419915"/>
              <a:ext cx="2605573" cy="2605574"/>
            </a:xfrm>
            <a:prstGeom prst="ellipse">
              <a:avLst/>
            </a:prstGeom>
            <a:noFill/>
            <a:ln w="158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21" name="Oval 20">
              <a:extLst>
                <a:ext uri="{FF2B5EF4-FFF2-40B4-BE49-F238E27FC236}">
                  <a16:creationId xmlns:a16="http://schemas.microsoft.com/office/drawing/2014/main" id="{1B1D6BF3-D3A5-C4F8-5797-BFF6EF89E9E2}"/>
                </a:ext>
              </a:extLst>
            </p:cNvPr>
            <p:cNvSpPr/>
            <p:nvPr/>
          </p:nvSpPr>
          <p:spPr>
            <a:xfrm>
              <a:off x="2163651" y="2399127"/>
              <a:ext cx="84077" cy="84077"/>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solidFill>
                  <a:schemeClr val="accent2"/>
                </a:solidFill>
              </a:endParaRPr>
            </a:p>
          </p:txBody>
        </p:sp>
        <p:sp>
          <p:nvSpPr>
            <p:cNvPr id="22" name="Oval 21">
              <a:extLst>
                <a:ext uri="{FF2B5EF4-FFF2-40B4-BE49-F238E27FC236}">
                  <a16:creationId xmlns:a16="http://schemas.microsoft.com/office/drawing/2014/main" id="{BB442BEA-B48A-1328-E6ED-491918EE19D7}"/>
                </a:ext>
              </a:extLst>
            </p:cNvPr>
            <p:cNvSpPr/>
            <p:nvPr/>
          </p:nvSpPr>
          <p:spPr>
            <a:xfrm>
              <a:off x="2163651" y="4960612"/>
              <a:ext cx="84077" cy="84077"/>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23" name="Oval 22">
              <a:extLst>
                <a:ext uri="{FF2B5EF4-FFF2-40B4-BE49-F238E27FC236}">
                  <a16:creationId xmlns:a16="http://schemas.microsoft.com/office/drawing/2014/main" id="{A861EA3A-32CB-9145-E7DD-C0E676BE0780}"/>
                </a:ext>
              </a:extLst>
            </p:cNvPr>
            <p:cNvSpPr/>
            <p:nvPr/>
          </p:nvSpPr>
          <p:spPr>
            <a:xfrm>
              <a:off x="3454754" y="3680663"/>
              <a:ext cx="84077" cy="84077"/>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solidFill>
                  <a:schemeClr val="accent2"/>
                </a:solidFill>
                <a:highlight>
                  <a:srgbClr val="008000"/>
                </a:highlight>
              </a:endParaRPr>
            </a:p>
          </p:txBody>
        </p:sp>
        <p:sp>
          <p:nvSpPr>
            <p:cNvPr id="24" name="Oval 23">
              <a:extLst>
                <a:ext uri="{FF2B5EF4-FFF2-40B4-BE49-F238E27FC236}">
                  <a16:creationId xmlns:a16="http://schemas.microsoft.com/office/drawing/2014/main" id="{B2A0137D-BCE3-F73C-3AE8-B0F119D03BA7}"/>
                </a:ext>
              </a:extLst>
            </p:cNvPr>
            <p:cNvSpPr/>
            <p:nvPr/>
          </p:nvSpPr>
          <p:spPr>
            <a:xfrm>
              <a:off x="893782" y="3680663"/>
              <a:ext cx="84077" cy="84077"/>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25" name="Oval 24">
              <a:extLst>
                <a:ext uri="{FF2B5EF4-FFF2-40B4-BE49-F238E27FC236}">
                  <a16:creationId xmlns:a16="http://schemas.microsoft.com/office/drawing/2014/main" id="{F2DE2FF3-D87A-05DF-59DF-057DD3F0C2DF}"/>
                </a:ext>
              </a:extLst>
            </p:cNvPr>
            <p:cNvSpPr/>
            <p:nvPr/>
          </p:nvSpPr>
          <p:spPr>
            <a:xfrm>
              <a:off x="2681386" y="4646820"/>
              <a:ext cx="84077" cy="8407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26" name="Oval 25">
              <a:extLst>
                <a:ext uri="{FF2B5EF4-FFF2-40B4-BE49-F238E27FC236}">
                  <a16:creationId xmlns:a16="http://schemas.microsoft.com/office/drawing/2014/main" id="{1F5E4367-3F9E-2049-2EB0-0278209B496A}"/>
                </a:ext>
              </a:extLst>
            </p:cNvPr>
            <p:cNvSpPr/>
            <p:nvPr/>
          </p:nvSpPr>
          <p:spPr>
            <a:xfrm>
              <a:off x="2875151" y="4523786"/>
              <a:ext cx="84077" cy="8407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27" name="TextBox 92">
              <a:extLst>
                <a:ext uri="{FF2B5EF4-FFF2-40B4-BE49-F238E27FC236}">
                  <a16:creationId xmlns:a16="http://schemas.microsoft.com/office/drawing/2014/main" id="{F8948E76-F7F8-67F1-62C2-3FC3B1E9D9CD}"/>
                </a:ext>
              </a:extLst>
            </p:cNvPr>
            <p:cNvSpPr txBox="1"/>
            <p:nvPr/>
          </p:nvSpPr>
          <p:spPr>
            <a:xfrm>
              <a:off x="1155045" y="3259562"/>
              <a:ext cx="2078992" cy="938442"/>
            </a:xfrm>
            <a:prstGeom prst="rect">
              <a:avLst/>
            </a:prstGeom>
            <a:noFill/>
          </p:spPr>
          <p:txBody>
            <a:bodyPr wrap="square">
              <a:spAutoFit/>
            </a:bodyPr>
            <a:lstStyle/>
            <a:p>
              <a:pPr algn="ctr">
                <a:lnSpc>
                  <a:spcPct val="115000"/>
                </a:lnSpc>
                <a:spcAft>
                  <a:spcPts val="1000"/>
                </a:spcAft>
                <a:defRPr sz="2800" b="1" cap="small">
                  <a:solidFill>
                    <a:srgbClr val="006600"/>
                  </a:solidFill>
                  <a:latin typeface="Calibri" panose="020F0502020204030204" pitchFamily="34" charset="0"/>
                  <a:cs typeface="Times New Roman" panose="02020603050405020304" pitchFamily="18" charset="0"/>
                </a:defRPr>
              </a:pPr>
              <a:r>
                <a:t>Sources of income </a:t>
              </a:r>
            </a:p>
          </p:txBody>
        </p:sp>
        <p:sp>
          <p:nvSpPr>
            <p:cNvPr id="28" name="TextBox 94">
              <a:extLst>
                <a:ext uri="{FF2B5EF4-FFF2-40B4-BE49-F238E27FC236}">
                  <a16:creationId xmlns:a16="http://schemas.microsoft.com/office/drawing/2014/main" id="{CE27EF11-5E40-2232-7870-E3B617CBC028}"/>
                </a:ext>
              </a:extLst>
            </p:cNvPr>
            <p:cNvSpPr txBox="1"/>
            <p:nvPr/>
          </p:nvSpPr>
          <p:spPr>
            <a:xfrm>
              <a:off x="4944862" y="2022951"/>
              <a:ext cx="3052691" cy="328757"/>
            </a:xfrm>
            <a:prstGeom prst="rect">
              <a:avLst/>
            </a:prstGeom>
            <a:noFill/>
          </p:spPr>
          <p:txBody>
            <a:bodyPr wrap="square" lIns="91440" tIns="45720" rIns="91440" bIns="45720" anchor="t">
              <a:spAutoFit/>
            </a:bodyPr>
            <a:lstStyle/>
            <a:p>
              <a:pPr algn="ctr">
                <a:defRPr b="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defRPr>
              </a:pPr>
              <a:r>
                <a:rPr>
                  <a:latin typeface="Open Sans Condensed"/>
                </a:rPr>
                <a:t>Tax </a:t>
              </a:r>
              <a:r>
                <a:rPr lang="en-US">
                  <a:latin typeface="Open Sans Condensed"/>
                </a:rPr>
                <a:t>revenues</a:t>
              </a:r>
              <a:endParaRPr/>
            </a:p>
          </p:txBody>
        </p:sp>
        <p:sp>
          <p:nvSpPr>
            <p:cNvPr id="29" name="TextBox 95">
              <a:extLst>
                <a:ext uri="{FF2B5EF4-FFF2-40B4-BE49-F238E27FC236}">
                  <a16:creationId xmlns:a16="http://schemas.microsoft.com/office/drawing/2014/main" id="{DE9DADDB-84D4-C7B6-DF34-209DCF83B0A2}"/>
                </a:ext>
              </a:extLst>
            </p:cNvPr>
            <p:cNvSpPr txBox="1"/>
            <p:nvPr/>
          </p:nvSpPr>
          <p:spPr>
            <a:xfrm>
              <a:off x="5333607" y="2793655"/>
              <a:ext cx="3046751" cy="369332"/>
            </a:xfrm>
            <a:prstGeom prst="rect">
              <a:avLst/>
            </a:prstGeom>
            <a:noFill/>
          </p:spPr>
          <p:txBody>
            <a:bodyPr wrap="square">
              <a:spAutoFit/>
            </a:bodyPr>
            <a:lstStyle/>
            <a:p>
              <a:pPr algn="ctr">
                <a:spcAft>
                  <a:spcPts val="450"/>
                </a:spcAft>
                <a:defRPr b="1">
                  <a:solidFill>
                    <a:schemeClr val="bg1"/>
                  </a:solidFill>
                  <a:latin typeface="Calibri" panose="020F0502020204030204" pitchFamily="34" charset="0"/>
                  <a:ea typeface="Calibri" panose="020F0502020204030204" pitchFamily="34" charset="0"/>
                  <a:cs typeface="Times New Roman" panose="02020603050405020304" pitchFamily="18" charset="0"/>
                </a:defRPr>
              </a:pPr>
              <a:r>
                <a:t>OWN RESOURCES </a:t>
              </a:r>
            </a:p>
          </p:txBody>
        </p:sp>
        <p:sp>
          <p:nvSpPr>
            <p:cNvPr id="30" name="TextBox 96">
              <a:extLst>
                <a:ext uri="{FF2B5EF4-FFF2-40B4-BE49-F238E27FC236}">
                  <a16:creationId xmlns:a16="http://schemas.microsoft.com/office/drawing/2014/main" id="{0E9538C6-FD3A-B3A7-1415-BDF73F8B3441}"/>
                </a:ext>
              </a:extLst>
            </p:cNvPr>
            <p:cNvSpPr txBox="1"/>
            <p:nvPr/>
          </p:nvSpPr>
          <p:spPr>
            <a:xfrm>
              <a:off x="5561764" y="3578273"/>
              <a:ext cx="2915874" cy="328757"/>
            </a:xfrm>
            <a:prstGeom prst="rect">
              <a:avLst/>
            </a:prstGeom>
            <a:noFill/>
          </p:spPr>
          <p:txBody>
            <a:bodyPr wrap="square" lIns="91440" tIns="45720" rIns="91440" bIns="45720" anchor="t">
              <a:spAutoFit/>
            </a:bodyPr>
            <a:lstStyle/>
            <a:p>
              <a:pPr algn="ctr">
                <a:spcAft>
                  <a:spcPts val="450"/>
                </a:spcAft>
                <a:defRPr b="1">
                  <a:solidFill>
                    <a:schemeClr val="bg1"/>
                  </a:solidFill>
                  <a:latin typeface="Calibri" panose="020F0502020204030204" pitchFamily="34" charset="0"/>
                  <a:cs typeface="Times New Roman" panose="02020603050405020304" pitchFamily="18" charset="0"/>
                </a:defRPr>
              </a:pPr>
              <a:r>
                <a:rPr lang="en-US">
                  <a:latin typeface="Calibri"/>
                  <a:ea typeface="Calibri"/>
                  <a:cs typeface="Times New Roman"/>
                </a:rPr>
                <a:t>European funds (ESF, RRF, others)</a:t>
              </a:r>
              <a:endParaRPr lang="en-US"/>
            </a:p>
          </p:txBody>
        </p:sp>
        <p:sp>
          <p:nvSpPr>
            <p:cNvPr id="31" name="TextBox 98">
              <a:extLst>
                <a:ext uri="{FF2B5EF4-FFF2-40B4-BE49-F238E27FC236}">
                  <a16:creationId xmlns:a16="http://schemas.microsoft.com/office/drawing/2014/main" id="{4441532C-5EC8-1FB9-008C-8C864BA8E061}"/>
                </a:ext>
              </a:extLst>
            </p:cNvPr>
            <p:cNvSpPr txBox="1"/>
            <p:nvPr/>
          </p:nvSpPr>
          <p:spPr>
            <a:xfrm>
              <a:off x="4407886" y="4244822"/>
              <a:ext cx="4145911" cy="632629"/>
            </a:xfrm>
            <a:prstGeom prst="rect">
              <a:avLst/>
            </a:prstGeom>
            <a:noFill/>
          </p:spPr>
          <p:txBody>
            <a:bodyPr wrap="square" lIns="91440" tIns="45720" rIns="91440" bIns="45720" anchor="t">
              <a:spAutoFit/>
            </a:bodyPr>
            <a:lstStyle/>
            <a:p>
              <a:pPr algn="ctr">
                <a:lnSpc>
                  <a:spcPct val="115000"/>
                </a:lnSpc>
                <a:spcAft>
                  <a:spcPts val="750"/>
                </a:spcAft>
                <a:defRPr b="1">
                  <a:solidFill>
                    <a:schemeClr val="bg1"/>
                  </a:solidFill>
                  <a:latin typeface="Calibri" panose="020F0502020204030204" pitchFamily="34" charset="0"/>
                  <a:cs typeface="Times New Roman" panose="02020603050405020304" pitchFamily="18" charset="0"/>
                </a:defRPr>
              </a:pPr>
              <a:r>
                <a:rPr dirty="0">
                  <a:latin typeface="Calibri"/>
                  <a:ea typeface="Calibri"/>
                  <a:cs typeface="Times New Roman"/>
                </a:rPr>
                <a:t>Transfers within the </a:t>
              </a:r>
              <a:r>
                <a:rPr lang="en-US" dirty="0">
                  <a:latin typeface="Calibri"/>
                  <a:ea typeface="Calibri"/>
                  <a:cs typeface="Times New Roman"/>
                </a:rPr>
                <a:t>Public </a:t>
              </a:r>
              <a:r>
                <a:rPr lang="en-US">
                  <a:latin typeface="Calibri"/>
                  <a:ea typeface="Calibri"/>
                  <a:cs typeface="Times New Roman"/>
                </a:rPr>
                <a:t>Administration (Municipalities</a:t>
              </a:r>
              <a:r>
                <a:rPr lang="en-US" dirty="0">
                  <a:latin typeface="Calibri"/>
                  <a:ea typeface="Calibri"/>
                  <a:cs typeface="Times New Roman"/>
                </a:rPr>
                <a:t> and Parishes)</a:t>
              </a:r>
              <a:endParaRPr dirty="0"/>
            </a:p>
          </p:txBody>
        </p:sp>
        <p:sp>
          <p:nvSpPr>
            <p:cNvPr id="32" name="Rectangle: Rounded Corners 23">
              <a:extLst>
                <a:ext uri="{FF2B5EF4-FFF2-40B4-BE49-F238E27FC236}">
                  <a16:creationId xmlns:a16="http://schemas.microsoft.com/office/drawing/2014/main" id="{03F8DB23-D619-4071-AB50-A984C96A8680}"/>
                </a:ext>
              </a:extLst>
            </p:cNvPr>
            <p:cNvSpPr/>
            <p:nvPr/>
          </p:nvSpPr>
          <p:spPr>
            <a:xfrm>
              <a:off x="3972320" y="5034950"/>
              <a:ext cx="3303768" cy="602659"/>
            </a:xfrm>
            <a:prstGeom prst="roundRect">
              <a:avLst>
                <a:gd name="adj" fmla="val 50000"/>
              </a:avLst>
            </a:prstGeom>
            <a:gradFill flip="none" rotWithShape="1">
              <a:gsLst>
                <a:gs pos="0">
                  <a:srgbClr val="008000"/>
                </a:gs>
                <a:gs pos="100000">
                  <a:srgbClr val="006600"/>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33" name="Oval 32">
              <a:extLst>
                <a:ext uri="{FF2B5EF4-FFF2-40B4-BE49-F238E27FC236}">
                  <a16:creationId xmlns:a16="http://schemas.microsoft.com/office/drawing/2014/main" id="{7A7DF0E4-0417-37AA-9E4A-53C127718ECB}"/>
                </a:ext>
              </a:extLst>
            </p:cNvPr>
            <p:cNvSpPr/>
            <p:nvPr/>
          </p:nvSpPr>
          <p:spPr>
            <a:xfrm>
              <a:off x="3323350" y="5193675"/>
              <a:ext cx="264337" cy="264337"/>
            </a:xfrm>
            <a:prstGeom prst="ellipse">
              <a:avLst/>
            </a:prstGeom>
            <a:solidFill>
              <a:srgbClr val="006600"/>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cxnSp>
          <p:nvCxnSpPr>
            <p:cNvPr id="34" name="Straight Connector 50">
              <a:extLst>
                <a:ext uri="{FF2B5EF4-FFF2-40B4-BE49-F238E27FC236}">
                  <a16:creationId xmlns:a16="http://schemas.microsoft.com/office/drawing/2014/main" id="{BA795EE9-67B2-E6F3-CE36-E74234FA8A4F}"/>
                </a:ext>
              </a:extLst>
            </p:cNvPr>
            <p:cNvCxnSpPr>
              <a:cxnSpLocks/>
              <a:stCxn id="33" idx="6"/>
              <a:endCxn id="32" idx="1"/>
            </p:cNvCxnSpPr>
            <p:nvPr/>
          </p:nvCxnSpPr>
          <p:spPr>
            <a:xfrm>
              <a:off x="3587687" y="5325844"/>
              <a:ext cx="384633" cy="10435"/>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35" name="TextBox 98">
              <a:extLst>
                <a:ext uri="{FF2B5EF4-FFF2-40B4-BE49-F238E27FC236}">
                  <a16:creationId xmlns:a16="http://schemas.microsoft.com/office/drawing/2014/main" id="{78FF4851-9A6E-808D-DDBB-4D9D86882027}"/>
                </a:ext>
              </a:extLst>
            </p:cNvPr>
            <p:cNvSpPr txBox="1"/>
            <p:nvPr/>
          </p:nvSpPr>
          <p:spPr>
            <a:xfrm>
              <a:off x="4030574" y="5199283"/>
              <a:ext cx="3107372" cy="349077"/>
            </a:xfrm>
            <a:prstGeom prst="rect">
              <a:avLst/>
            </a:prstGeom>
            <a:noFill/>
          </p:spPr>
          <p:txBody>
            <a:bodyPr wrap="square" lIns="91440" tIns="45720" rIns="91440" bIns="45720" anchor="t">
              <a:spAutoFit/>
            </a:bodyPr>
            <a:lstStyle/>
            <a:p>
              <a:pPr algn="ctr">
                <a:lnSpc>
                  <a:spcPct val="115000"/>
                </a:lnSpc>
                <a:spcAft>
                  <a:spcPts val="750"/>
                </a:spcAft>
                <a:defRPr b="1">
                  <a:solidFill>
                    <a:schemeClr val="bg1"/>
                  </a:solidFill>
                  <a:latin typeface="Calibri" panose="020F0502020204030204" pitchFamily="34" charset="0"/>
                  <a:cs typeface="Times New Roman" panose="02020603050405020304" pitchFamily="18" charset="0"/>
                </a:defRPr>
              </a:pPr>
              <a:r>
                <a:rPr lang="en-US">
                  <a:latin typeface="Calibri"/>
                  <a:ea typeface="Calibri"/>
                  <a:cs typeface="Times New Roman"/>
                </a:rPr>
                <a:t>Projects funded by partners</a:t>
              </a:r>
              <a:endParaRPr lang="en-US"/>
            </a:p>
          </p:txBody>
        </p:sp>
      </p:grpSp>
    </p:spTree>
    <p:extLst>
      <p:ext uri="{BB962C8B-B14F-4D97-AF65-F5344CB8AC3E}">
        <p14:creationId xmlns:p14="http://schemas.microsoft.com/office/powerpoint/2010/main" val="1040773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6204B2-2E20-3DC4-1B66-DED8BEB032A3}"/>
              </a:ext>
            </a:extLst>
          </p:cNvPr>
          <p:cNvSpPr>
            <a:spLocks noGrp="1"/>
          </p:cNvSpPr>
          <p:nvPr>
            <p:ph type="title"/>
          </p:nvPr>
        </p:nvSpPr>
        <p:spPr>
          <a:xfrm>
            <a:off x="656303" y="1153926"/>
            <a:ext cx="6637125" cy="576903"/>
          </a:xfrm>
        </p:spPr>
        <p:txBody>
          <a:bodyPr>
            <a:normAutofit fontScale="90000"/>
          </a:bodyPr>
          <a:lstStyle/>
          <a:p>
            <a:r>
              <a:rPr dirty="0">
                <a:latin typeface="Calibri Light"/>
                <a:ea typeface="Calibri Light"/>
                <a:cs typeface="Calibri Light"/>
              </a:rPr>
              <a:t>III – Educational System </a:t>
            </a:r>
            <a:r>
              <a:rPr>
                <a:latin typeface="Calibri Light"/>
                <a:ea typeface="Calibri Light"/>
                <a:cs typeface="Calibri Light"/>
              </a:rPr>
              <a:t>(financial </a:t>
            </a:r>
            <a:r>
              <a:rPr lang="en-US">
                <a:latin typeface="Calibri Light"/>
                <a:ea typeface="Calibri Light"/>
                <a:cs typeface="Calibri Light"/>
              </a:rPr>
              <a:t>actors)</a:t>
            </a:r>
            <a:endParaRPr dirty="0"/>
          </a:p>
        </p:txBody>
      </p:sp>
      <p:sp>
        <p:nvSpPr>
          <p:cNvPr id="3" name="Marcador de Posição do Texto 2">
            <a:extLst>
              <a:ext uri="{FF2B5EF4-FFF2-40B4-BE49-F238E27FC236}">
                <a16:creationId xmlns:a16="http://schemas.microsoft.com/office/drawing/2014/main" id="{5F6F20E4-D5C8-509A-009A-DD87ADF5102C}"/>
              </a:ext>
            </a:extLst>
          </p:cNvPr>
          <p:cNvSpPr>
            <a:spLocks noGrp="1"/>
          </p:cNvSpPr>
          <p:nvPr>
            <p:ph type="body" idx="1"/>
          </p:nvPr>
        </p:nvSpPr>
        <p:spPr>
          <a:xfrm>
            <a:off x="656303" y="2111829"/>
            <a:ext cx="6854840" cy="2630501"/>
          </a:xfrm>
        </p:spPr>
        <p:txBody>
          <a:bodyPr vert="horz" lIns="91440" tIns="45720" rIns="91440" bIns="45720" anchor="t">
            <a:normAutofit/>
          </a:bodyPr>
          <a:lstStyle/>
          <a:p>
            <a:pPr marL="342900" indent="-342900">
              <a:buFont typeface="Arial" panose="020B0604020202020204" pitchFamily="34" charset="0"/>
              <a:buChar char="•"/>
            </a:pPr>
            <a:r>
              <a:t>Local Authorities</a:t>
            </a:r>
            <a:r>
              <a:rPr lang="en-US"/>
              <a:t> (Municipalities and Parishes)</a:t>
            </a:r>
            <a:endParaRPr/>
          </a:p>
          <a:p>
            <a:pPr marL="342900" indent="-342900">
              <a:buFont typeface="Arial" panose="020B0604020202020204" pitchFamily="34" charset="0"/>
              <a:buChar char="•"/>
            </a:pPr>
            <a:r>
              <a:rPr lang="en-US"/>
              <a:t>Non-grouped</a:t>
            </a:r>
            <a:r>
              <a:t> school and school </a:t>
            </a:r>
            <a:r>
              <a:rPr lang="en-US"/>
              <a:t>Clusters</a:t>
            </a:r>
            <a:endParaRPr/>
          </a:p>
          <a:p>
            <a:pPr marL="342900" indent="-342900">
              <a:buFont typeface="Arial" panose="020B0604020202020204" pitchFamily="34" charset="0"/>
              <a:buChar char="•"/>
            </a:pPr>
            <a:r>
              <a:rPr lang="en-US"/>
              <a:t>Agency for the Management of the </a:t>
            </a:r>
            <a:r>
              <a:t>Education System (AGSE)</a:t>
            </a:r>
          </a:p>
          <a:p>
            <a:pPr marL="342900" indent="-342900">
              <a:buFont typeface="Arial" panose="020B0604020202020204" pitchFamily="34" charset="0"/>
              <a:buChar char="•"/>
            </a:pPr>
            <a:r>
              <a:rPr dirty="0"/>
              <a:t>Supervisory </a:t>
            </a:r>
            <a:r>
              <a:rPr lang="en-US" dirty="0"/>
              <a:t>bodies (Accounts Cou</a:t>
            </a:r>
            <a:r>
              <a:rPr lang="en-US"/>
              <a:t>rt and Inspectorates)</a:t>
            </a:r>
            <a:endParaRPr/>
          </a:p>
          <a:p>
            <a:pPr marL="342900" indent="-342900">
              <a:buFont typeface="Arial" panose="020B0604020202020204" pitchFamily="34" charset="0"/>
              <a:buChar char="•"/>
            </a:pPr>
            <a:r>
              <a:rPr lang="en-US"/>
              <a:t>Ministry of Finance</a:t>
            </a:r>
            <a:endParaRPr/>
          </a:p>
          <a:p>
            <a:pPr marL="342900" indent="-342900">
              <a:buFont typeface="Arial" panose="020B0604020202020204" pitchFamily="34" charset="0"/>
              <a:buChar char="•"/>
            </a:pPr>
            <a:r>
              <a:rPr lang="en-US"/>
              <a:t>Parliament of</a:t>
            </a:r>
            <a:r>
              <a:t> the Portuguese Republic</a:t>
            </a:r>
          </a:p>
          <a:p>
            <a:pPr marL="342900" indent="-342900">
              <a:buFont typeface="Arial" panose="020B0604020202020204" pitchFamily="34" charset="0"/>
              <a:buChar char="•"/>
            </a:pPr>
            <a:endParaRPr>
              <a:solidFill>
                <a:schemeClr val="tx1"/>
              </a:solidFill>
            </a:endParaRPr>
          </a:p>
          <a:p>
            <a:endParaRPr>
              <a:solidFill>
                <a:schemeClr val="tx1"/>
              </a:solidFill>
            </a:endParaRPr>
          </a:p>
        </p:txBody>
      </p:sp>
      <p:sp>
        <p:nvSpPr>
          <p:cNvPr id="4" name="Marcador de Posição do Texto 3">
            <a:extLst>
              <a:ext uri="{FF2B5EF4-FFF2-40B4-BE49-F238E27FC236}">
                <a16:creationId xmlns:a16="http://schemas.microsoft.com/office/drawing/2014/main" id="{A0847903-946B-2815-A3E7-59C09D2EEE02}"/>
              </a:ext>
            </a:extLst>
          </p:cNvPr>
          <p:cNvSpPr>
            <a:spLocks noGrp="1"/>
          </p:cNvSpPr>
          <p:nvPr>
            <p:ph type="body" sz="quarter" idx="10"/>
          </p:nvPr>
        </p:nvSpPr>
        <p:spPr/>
        <p:txBody>
          <a:bodyPr/>
          <a:lstStyle/>
          <a:p>
            <a:r>
              <a:t>06</a:t>
            </a:r>
          </a:p>
        </p:txBody>
      </p:sp>
    </p:spTree>
    <p:extLst>
      <p:ext uri="{BB962C8B-B14F-4D97-AF65-F5344CB8AC3E}">
        <p14:creationId xmlns:p14="http://schemas.microsoft.com/office/powerpoint/2010/main" val="133932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D3D155-8F5B-3CD4-7D4A-5C374BF80583}"/>
              </a:ext>
            </a:extLst>
          </p:cNvPr>
          <p:cNvSpPr>
            <a:spLocks noGrp="1"/>
          </p:cNvSpPr>
          <p:nvPr>
            <p:ph type="title"/>
          </p:nvPr>
        </p:nvSpPr>
        <p:spPr/>
        <p:txBody>
          <a:bodyPr/>
          <a:lstStyle/>
          <a:p>
            <a:pPr algn="ctr"/>
            <a:r>
              <a:rPr dirty="0">
                <a:latin typeface="Calibri"/>
                <a:ea typeface="Calibri"/>
                <a:cs typeface="Calibri"/>
              </a:rPr>
              <a:t>III. </a:t>
            </a:r>
            <a:r>
              <a:rPr dirty="0" err="1">
                <a:latin typeface="Calibri"/>
                <a:ea typeface="Calibri"/>
                <a:cs typeface="Calibri"/>
              </a:rPr>
              <a:t>i</a:t>
            </a:r>
            <a:r>
              <a:rPr dirty="0">
                <a:latin typeface="Calibri"/>
                <a:ea typeface="Calibri"/>
                <a:cs typeface="Calibri"/>
              </a:rPr>
              <a:t> Transfer of </a:t>
            </a:r>
            <a:r>
              <a:rPr lang="en-US" dirty="0">
                <a:latin typeface="Calibri"/>
                <a:ea typeface="Calibri"/>
                <a:cs typeface="Calibri"/>
              </a:rPr>
              <a:t>Competences in education </a:t>
            </a:r>
            <a:r>
              <a:rPr lang="en-US">
                <a:latin typeface="Calibri"/>
                <a:ea typeface="Calibri"/>
                <a:cs typeface="Calibri"/>
              </a:rPr>
              <a:t>field </a:t>
            </a:r>
            <a:r>
              <a:rPr>
                <a:latin typeface="Calibri"/>
                <a:ea typeface="Calibri"/>
                <a:cs typeface="Calibri"/>
              </a:rPr>
              <a:t>to </a:t>
            </a:r>
            <a:r>
              <a:rPr lang="en-US" dirty="0">
                <a:latin typeface="Calibri"/>
                <a:ea typeface="Calibri"/>
                <a:cs typeface="Calibri"/>
              </a:rPr>
              <a:t>Municipalities</a:t>
            </a:r>
            <a:endParaRPr dirty="0">
              <a:latin typeface="Calibri"/>
              <a:ea typeface="Calibri"/>
              <a:cs typeface="Calibri"/>
            </a:endParaRPr>
          </a:p>
        </p:txBody>
      </p:sp>
      <p:sp>
        <p:nvSpPr>
          <p:cNvPr id="3" name="Marcador de Posição de Conteúdo 2">
            <a:extLst>
              <a:ext uri="{FF2B5EF4-FFF2-40B4-BE49-F238E27FC236}">
                <a16:creationId xmlns:a16="http://schemas.microsoft.com/office/drawing/2014/main" id="{8CF2B119-D995-BA7E-BF4B-0EB9FED6CEFA}"/>
              </a:ext>
            </a:extLst>
          </p:cNvPr>
          <p:cNvSpPr>
            <a:spLocks noGrp="1"/>
          </p:cNvSpPr>
          <p:nvPr>
            <p:ph idx="1"/>
          </p:nvPr>
        </p:nvSpPr>
        <p:spPr/>
        <p:txBody>
          <a:bodyPr vert="horz" lIns="91440" tIns="45720" rIns="91440" bIns="45720" anchor="t">
            <a:normAutofit/>
          </a:bodyPr>
          <a:lstStyle/>
          <a:p>
            <a:pPr marL="0" indent="0" algn="just">
              <a:lnSpc>
                <a:spcPct val="200000"/>
              </a:lnSpc>
              <a:buNone/>
              <a:defRPr sz="2000"/>
            </a:pPr>
            <a:r>
              <a:t>Decree-Law No 21/2019 of 30 January 2019 implements the transfer of competences from the central government to municipal bodies and intermunicipal entities in the field of education, aimed at:</a:t>
            </a:r>
            <a:endParaRPr sz="900"/>
          </a:p>
          <a:p>
            <a:pPr algn="ctr">
              <a:lnSpc>
                <a:spcPct val="115000"/>
              </a:lnSpc>
              <a:spcAft>
                <a:spcPts val="800"/>
              </a:spcAft>
              <a:buFont typeface="Wingdings" panose="05000000000000000000" pitchFamily="2" charset="2"/>
              <a:buChar char="Ø"/>
              <a:defRPr sz="1800" b="1"/>
            </a:pPr>
            <a:r>
              <a:rPr dirty="0" err="1"/>
              <a:t>Decentralisation</a:t>
            </a:r>
            <a:r>
              <a:rPr dirty="0"/>
              <a:t> and autonomy</a:t>
            </a:r>
            <a:endParaRPr dirty="0">
              <a:ea typeface="Calibri"/>
              <a:cs typeface="Calibri"/>
            </a:endParaRPr>
          </a:p>
          <a:p>
            <a:pPr algn="ctr">
              <a:lnSpc>
                <a:spcPct val="115000"/>
              </a:lnSpc>
              <a:spcAft>
                <a:spcPts val="800"/>
              </a:spcAft>
              <a:buFont typeface="Wingdings" panose="05000000000000000000" pitchFamily="2" charset="2"/>
              <a:buChar char="Ø"/>
              <a:defRPr sz="1800" b="1"/>
            </a:pPr>
            <a:r>
              <a:t>Improvement of </a:t>
            </a:r>
            <a:r>
              <a:rPr lang="en-US"/>
              <a:t>school infrastructure</a:t>
            </a:r>
            <a:endParaRPr/>
          </a:p>
          <a:p>
            <a:pPr algn="ctr">
              <a:lnSpc>
                <a:spcPct val="115000"/>
              </a:lnSpc>
              <a:spcAft>
                <a:spcPts val="800"/>
              </a:spcAft>
              <a:buFont typeface="Wingdings" panose="05000000000000000000" pitchFamily="2" charset="2"/>
              <a:buChar char="Ø"/>
              <a:defRPr sz="1800" b="1"/>
            </a:pPr>
            <a:r>
              <a:rPr dirty="0"/>
              <a:t>Reducing </a:t>
            </a:r>
            <a:r>
              <a:rPr lang="en-US" dirty="0"/>
              <a:t>inequalities across school clusters and terri</a:t>
            </a:r>
            <a:r>
              <a:rPr lang="en-US"/>
              <a:t>tories</a:t>
            </a:r>
            <a:endParaRPr/>
          </a:p>
          <a:p>
            <a:pPr algn="ctr">
              <a:lnSpc>
                <a:spcPct val="115000"/>
              </a:lnSpc>
              <a:spcAft>
                <a:spcPts val="800"/>
              </a:spcAft>
              <a:buFont typeface="Wingdings" panose="05000000000000000000" pitchFamily="2" charset="2"/>
              <a:buChar char="Ø"/>
              <a:defRPr sz="1800"/>
            </a:pPr>
            <a:r>
              <a:rPr b="1"/>
              <a:t>Support for Transport and Accommodation</a:t>
            </a:r>
            <a:r>
              <a:rPr lang="en-US" b="1" dirty="0"/>
              <a:t> </a:t>
            </a:r>
            <a:r>
              <a:rPr lang="en-US" dirty="0"/>
              <a:t> </a:t>
            </a:r>
            <a:endParaRPr dirty="0">
              <a:ea typeface="Calibri"/>
              <a:cs typeface="Calibri"/>
            </a:endParaRPr>
          </a:p>
          <a:p>
            <a:endParaRPr/>
          </a:p>
        </p:txBody>
      </p:sp>
    </p:spTree>
    <p:extLst>
      <p:ext uri="{BB962C8B-B14F-4D97-AF65-F5344CB8AC3E}">
        <p14:creationId xmlns:p14="http://schemas.microsoft.com/office/powerpoint/2010/main" val="1203347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3717399C-21F7-4CD8-A548-89FF9CBA7EC5}"/>
              </a:ext>
            </a:extLst>
          </p:cNvPr>
          <p:cNvSpPr>
            <a:spLocks noGrp="1"/>
          </p:cNvSpPr>
          <p:nvPr>
            <p:ph type="title"/>
          </p:nvPr>
        </p:nvSpPr>
        <p:spPr>
          <a:xfrm>
            <a:off x="622040" y="338216"/>
            <a:ext cx="10944225" cy="1080120"/>
          </a:xfrm>
        </p:spPr>
        <p:txBody>
          <a:bodyPr/>
          <a:lstStyle/>
          <a:p>
            <a:r>
              <a:rPr lang="en-GB" dirty="0"/>
              <a:t>Table of Contents</a:t>
            </a:r>
            <a:endParaRPr lang="en-US" dirty="0"/>
          </a:p>
        </p:txBody>
      </p:sp>
      <p:sp>
        <p:nvSpPr>
          <p:cNvPr id="3" name="Slide Number Placeholder 2">
            <a:extLst>
              <a:ext uri="{FF2B5EF4-FFF2-40B4-BE49-F238E27FC236}">
                <a16:creationId xmlns:a16="http://schemas.microsoft.com/office/drawing/2014/main" id="{3B8BF2A7-F0C8-42B9-8726-3575256CF457}"/>
              </a:ext>
            </a:extLst>
          </p:cNvPr>
          <p:cNvSpPr>
            <a:spLocks noGrp="1"/>
          </p:cNvSpPr>
          <p:nvPr>
            <p:ph type="sldNum" sz="quarter" idx="11"/>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D7DA2868-F40C-4544-86F2-E1E7E976563A}"/>
              </a:ext>
            </a:extLst>
          </p:cNvPr>
          <p:cNvSpPr>
            <a:spLocks noGrp="1"/>
          </p:cNvSpPr>
          <p:nvPr>
            <p:ph type="ftr" sz="quarter" idx="12"/>
          </p:nvPr>
        </p:nvSpPr>
        <p:spPr>
          <a:xfrm>
            <a:off x="2963900" y="6237312"/>
            <a:ext cx="6264200" cy="2936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rPr>
              <a:t>To edit the footer text go to Insert &gt; Header &amp; Footer</a:t>
            </a:r>
            <a:endParaRPr kumimoji="0" lang="en-US" sz="900" b="0" i="0" u="none" strike="noStrike" kern="1200" cap="none" spc="0" normalizeH="0" baseline="0" noProof="0" dirty="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45" name="Text Placeholder 44">
            <a:extLst>
              <a:ext uri="{FF2B5EF4-FFF2-40B4-BE49-F238E27FC236}">
                <a16:creationId xmlns:a16="http://schemas.microsoft.com/office/drawing/2014/main" id="{6DBA1363-FC03-4174-AC1E-A907D9F0F820}"/>
              </a:ext>
            </a:extLst>
          </p:cNvPr>
          <p:cNvSpPr>
            <a:spLocks noGrp="1"/>
          </p:cNvSpPr>
          <p:nvPr>
            <p:ph type="body" sz="quarter" idx="14"/>
          </p:nvPr>
        </p:nvSpPr>
        <p:spPr>
          <a:xfrm>
            <a:off x="1465136" y="1632931"/>
            <a:ext cx="960600" cy="956282"/>
          </a:xfrm>
        </p:spPr>
        <p:txBody>
          <a:bodyPr/>
          <a:lstStyle/>
          <a:p>
            <a:pPr marL="0" indent="0">
              <a:buNone/>
            </a:pPr>
            <a:r>
              <a:rPr lang="en-GB" b="1" dirty="0"/>
              <a:t>01</a:t>
            </a:r>
            <a:endParaRPr lang="en-US" b="1" dirty="0"/>
          </a:p>
        </p:txBody>
      </p:sp>
      <p:sp>
        <p:nvSpPr>
          <p:cNvPr id="46" name="Text Placeholder 45">
            <a:extLst>
              <a:ext uri="{FF2B5EF4-FFF2-40B4-BE49-F238E27FC236}">
                <a16:creationId xmlns:a16="http://schemas.microsoft.com/office/drawing/2014/main" id="{4BCF8EEC-EC0C-411F-92B8-D67F24570D5E}"/>
              </a:ext>
            </a:extLst>
          </p:cNvPr>
          <p:cNvSpPr>
            <a:spLocks noGrp="1"/>
          </p:cNvSpPr>
          <p:nvPr>
            <p:ph type="body" sz="quarter" idx="15"/>
          </p:nvPr>
        </p:nvSpPr>
        <p:spPr>
          <a:xfrm>
            <a:off x="1465136" y="2964769"/>
            <a:ext cx="960600" cy="956282"/>
          </a:xfrm>
        </p:spPr>
        <p:txBody>
          <a:bodyPr/>
          <a:lstStyle/>
          <a:p>
            <a:pPr marL="0" indent="0">
              <a:buNone/>
            </a:pPr>
            <a:r>
              <a:rPr lang="en-GB" b="1" dirty="0"/>
              <a:t>02</a:t>
            </a:r>
            <a:endParaRPr lang="en-US" b="1" dirty="0"/>
          </a:p>
        </p:txBody>
      </p:sp>
      <p:sp>
        <p:nvSpPr>
          <p:cNvPr id="47" name="Text Placeholder 46">
            <a:extLst>
              <a:ext uri="{FF2B5EF4-FFF2-40B4-BE49-F238E27FC236}">
                <a16:creationId xmlns:a16="http://schemas.microsoft.com/office/drawing/2014/main" id="{CFF14380-0DD2-47F1-B45F-EA4E4CE7F764}"/>
              </a:ext>
            </a:extLst>
          </p:cNvPr>
          <p:cNvSpPr>
            <a:spLocks noGrp="1"/>
          </p:cNvSpPr>
          <p:nvPr>
            <p:ph type="body" sz="quarter" idx="16"/>
          </p:nvPr>
        </p:nvSpPr>
        <p:spPr>
          <a:xfrm>
            <a:off x="1465136" y="4296607"/>
            <a:ext cx="960600" cy="956282"/>
          </a:xfrm>
        </p:spPr>
        <p:txBody>
          <a:bodyPr/>
          <a:lstStyle/>
          <a:p>
            <a:pPr marL="0" indent="0">
              <a:buNone/>
            </a:pPr>
            <a:r>
              <a:rPr lang="en-GB" b="1" dirty="0"/>
              <a:t>03</a:t>
            </a:r>
            <a:endParaRPr lang="en-US" b="1" dirty="0"/>
          </a:p>
        </p:txBody>
      </p:sp>
      <p:sp>
        <p:nvSpPr>
          <p:cNvPr id="15" name="Text Placeholder 14">
            <a:extLst>
              <a:ext uri="{FF2B5EF4-FFF2-40B4-BE49-F238E27FC236}">
                <a16:creationId xmlns:a16="http://schemas.microsoft.com/office/drawing/2014/main" id="{92228531-8403-476F-AD38-94D441222CE6}"/>
              </a:ext>
            </a:extLst>
          </p:cNvPr>
          <p:cNvSpPr>
            <a:spLocks noGrp="1"/>
          </p:cNvSpPr>
          <p:nvPr>
            <p:ph type="body" sz="quarter" idx="20"/>
          </p:nvPr>
        </p:nvSpPr>
        <p:spPr>
          <a:xfrm>
            <a:off x="2668459" y="1707892"/>
            <a:ext cx="3593749" cy="1075874"/>
          </a:xfrm>
        </p:spPr>
        <p:txBody>
          <a:bodyPr>
            <a:normAutofit fontScale="47500" lnSpcReduction="20000"/>
          </a:bodyPr>
          <a:lstStyle/>
          <a:p>
            <a:pPr marL="0" indent="0">
              <a:buNone/>
              <a:defRPr sz="3200"/>
            </a:pPr>
            <a:r>
              <a:rPr lang="en-GB" dirty="0"/>
              <a:t>Overview of the financing and governance of the Portuguese education system and broad policy lines of action</a:t>
            </a:r>
            <a:endParaRPr lang="en-GB" sz="1200" dirty="0">
              <a:solidFill>
                <a:schemeClr val="tx1"/>
              </a:solidFill>
            </a:endParaRPr>
          </a:p>
          <a:p>
            <a:pPr marL="0" indent="0">
              <a:buNone/>
              <a:defRPr sz="3200"/>
            </a:pPr>
            <a:r>
              <a:rPr lang="en-GB" sz="2500" b="0" dirty="0">
                <a:solidFill>
                  <a:schemeClr val="tx1"/>
                </a:solidFill>
              </a:rPr>
              <a:t>AGSE</a:t>
            </a:r>
            <a:endParaRPr lang="en-US" sz="2500" b="0" dirty="0">
              <a:solidFill>
                <a:schemeClr val="tx1"/>
              </a:solidFill>
            </a:endParaRPr>
          </a:p>
        </p:txBody>
      </p:sp>
      <p:sp>
        <p:nvSpPr>
          <p:cNvPr id="16" name="Text Placeholder 15">
            <a:extLst>
              <a:ext uri="{FF2B5EF4-FFF2-40B4-BE49-F238E27FC236}">
                <a16:creationId xmlns:a16="http://schemas.microsoft.com/office/drawing/2014/main" id="{18C24C39-DCDF-45B7-A6FD-6B1F41576885}"/>
              </a:ext>
            </a:extLst>
          </p:cNvPr>
          <p:cNvSpPr>
            <a:spLocks noGrp="1"/>
          </p:cNvSpPr>
          <p:nvPr>
            <p:ph type="body" sz="quarter" idx="21"/>
          </p:nvPr>
        </p:nvSpPr>
        <p:spPr>
          <a:xfrm>
            <a:off x="2668457" y="3212956"/>
            <a:ext cx="3593749" cy="1075874"/>
          </a:xfrm>
        </p:spPr>
        <p:txBody>
          <a:bodyPr>
            <a:normAutofit/>
          </a:bodyPr>
          <a:lstStyle/>
          <a:p>
            <a:pPr marL="0" indent="0">
              <a:buNone/>
            </a:pPr>
            <a:r>
              <a:rPr lang="en-US" sz="1500" dirty="0"/>
              <a:t>Education System Financing </a:t>
            </a:r>
          </a:p>
          <a:p>
            <a:pPr marL="0" indent="0">
              <a:buNone/>
            </a:pPr>
            <a:r>
              <a:rPr lang="en-US" sz="1200" b="0" dirty="0">
                <a:solidFill>
                  <a:schemeClr val="tx1"/>
                </a:solidFill>
              </a:rPr>
              <a:t>AGSE</a:t>
            </a:r>
          </a:p>
        </p:txBody>
      </p:sp>
      <p:sp>
        <p:nvSpPr>
          <p:cNvPr id="17" name="Text Placeholder 16">
            <a:extLst>
              <a:ext uri="{FF2B5EF4-FFF2-40B4-BE49-F238E27FC236}">
                <a16:creationId xmlns:a16="http://schemas.microsoft.com/office/drawing/2014/main" id="{7D6FBC71-F365-4132-98BA-30F351CB53DA}"/>
              </a:ext>
            </a:extLst>
          </p:cNvPr>
          <p:cNvSpPr>
            <a:spLocks noGrp="1"/>
          </p:cNvSpPr>
          <p:nvPr>
            <p:ph type="body" sz="quarter" idx="22"/>
          </p:nvPr>
        </p:nvSpPr>
        <p:spPr>
          <a:xfrm>
            <a:off x="7830595" y="1707892"/>
            <a:ext cx="3593749" cy="1075874"/>
          </a:xfrm>
        </p:spPr>
        <p:txBody>
          <a:bodyPr>
            <a:normAutofit/>
          </a:bodyPr>
          <a:lstStyle/>
          <a:p>
            <a:pPr marL="0" lvl="0" indent="0">
              <a:buNone/>
            </a:pPr>
            <a:r>
              <a:rPr lang="en-GB" sz="1500" b="1" dirty="0">
                <a:latin typeface="Arial" panose="020B0604020202020204" pitchFamily="34" charset="0"/>
                <a:cs typeface="Arial" panose="020B0604020202020204" pitchFamily="34" charset="0"/>
              </a:rPr>
              <a:t>Monitoring and reporting results </a:t>
            </a:r>
          </a:p>
          <a:p>
            <a:pPr marL="0" lvl="0" indent="0">
              <a:buNone/>
            </a:pPr>
            <a:r>
              <a:rPr lang="en-GB" sz="1200" dirty="0">
                <a:solidFill>
                  <a:schemeClr val="tx1"/>
                </a:solidFill>
                <a:latin typeface="Arial" panose="020B0604020202020204" pitchFamily="34" charset="0"/>
                <a:cs typeface="Arial" panose="020B0604020202020204" pitchFamily="34" charset="0"/>
              </a:rPr>
              <a:t>DGEPA</a:t>
            </a:r>
            <a:endParaRPr lang="en-US" sz="1200" dirty="0">
              <a:solidFill>
                <a:schemeClr val="tx1"/>
              </a:solidFill>
              <a:latin typeface="Arial" panose="020B0604020202020204" pitchFamily="34" charset="0"/>
              <a:cs typeface="Arial" panose="020B0604020202020204" pitchFamily="34" charset="0"/>
            </a:endParaRPr>
          </a:p>
        </p:txBody>
      </p:sp>
      <p:sp>
        <p:nvSpPr>
          <p:cNvPr id="2" name="Text Placeholder 46">
            <a:extLst>
              <a:ext uri="{FF2B5EF4-FFF2-40B4-BE49-F238E27FC236}">
                <a16:creationId xmlns:a16="http://schemas.microsoft.com/office/drawing/2014/main" id="{D51D7022-C501-D505-5749-E6BFE6E2B3BD}"/>
              </a:ext>
            </a:extLst>
          </p:cNvPr>
          <p:cNvSpPr txBox="1">
            <a:spLocks/>
          </p:cNvSpPr>
          <p:nvPr/>
        </p:nvSpPr>
        <p:spPr>
          <a:xfrm>
            <a:off x="6483503" y="1632931"/>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accent6"/>
          </a:solidFill>
        </p:spPr>
        <p:txBody>
          <a:bodyPr vert="horz" wrap="square" lIns="0" tIns="0" rIns="0" bIns="0" rtlCol="0" anchor="ctr">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j-lt"/>
                <a:ea typeface="+mn-ea"/>
                <a:cs typeface="Arial" panose="020B0604020202020204" pitchFamily="34" charset="0"/>
              </a:defRPr>
            </a:lvl2pPr>
            <a:lvl3pPr marL="0" indent="0" algn="ctr" defTabSz="914400" rtl="0" eaLnBrk="1" latinLnBrk="0" hangingPunct="1">
              <a:lnSpc>
                <a:spcPct val="100000"/>
              </a:lnSpc>
              <a:spcBef>
                <a:spcPts val="0"/>
              </a:spcBef>
              <a:spcAft>
                <a:spcPts val="600"/>
              </a:spcAft>
              <a:buClr>
                <a:schemeClr val="accent6"/>
              </a:buClr>
              <a:buFont typeface="Arial" panose="020B0604020202020204" pitchFamily="34" charset="0"/>
              <a:buNone/>
              <a:defRPr sz="2000" kern="1200">
                <a:solidFill>
                  <a:schemeClr val="bg1"/>
                </a:solidFill>
                <a:latin typeface="+mj-lt"/>
                <a:ea typeface="+mn-ea"/>
                <a:cs typeface="Arial" panose="020B0604020202020204" pitchFamily="34" charset="0"/>
              </a:defRPr>
            </a:lvl3pPr>
            <a:lvl4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j-lt"/>
                <a:ea typeface="+mn-ea"/>
                <a:cs typeface="Arial" panose="020B0604020202020204" pitchFamily="34" charset="0"/>
              </a:defRPr>
            </a:lvl4pPr>
            <a:lvl5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j-lt"/>
                <a:ea typeface="+mn-ea"/>
                <a:cs typeface="Arial" panose="020B0604020202020204" pitchFamily="34" charset="0"/>
              </a:defRPr>
            </a:lvl5pPr>
            <a:lvl6pPr marL="0" indent="0" algn="ctr" defTabSz="914400" rtl="0" eaLnBrk="1" latinLnBrk="0" hangingPunct="1">
              <a:lnSpc>
                <a:spcPct val="100000"/>
              </a:lnSpc>
              <a:spcBef>
                <a:spcPts val="0"/>
              </a:spcBef>
              <a:buFont typeface="Arial" panose="020B0604020202020204" pitchFamily="34" charset="0"/>
              <a:buNone/>
              <a:defRPr sz="2000" kern="1200">
                <a:solidFill>
                  <a:schemeClr val="bg1"/>
                </a:solidFill>
                <a:latin typeface="+mj-lt"/>
                <a:ea typeface="+mn-ea"/>
                <a:cs typeface="+mn-cs"/>
              </a:defRPr>
            </a:lvl6pPr>
            <a:lvl7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j-lt"/>
                <a:ea typeface="+mn-ea"/>
                <a:cs typeface="+mn-cs"/>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j-lt"/>
                <a:ea typeface="+mn-ea"/>
                <a:cs typeface="+mn-cs"/>
              </a:defRPr>
            </a:lvl8pPr>
            <a:lvl9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j-lt"/>
                <a:ea typeface="+mn-ea"/>
                <a:cs typeface="+mn-cs"/>
              </a:defRPr>
            </a:lvl9pPr>
          </a:lstStyle>
          <a:p>
            <a:r>
              <a:rPr lang="en-GB" dirty="0"/>
              <a:t>04</a:t>
            </a:r>
            <a:endParaRPr lang="en-US" dirty="0"/>
          </a:p>
        </p:txBody>
      </p:sp>
      <p:sp>
        <p:nvSpPr>
          <p:cNvPr id="4" name="Text Placeholder 16">
            <a:extLst>
              <a:ext uri="{FF2B5EF4-FFF2-40B4-BE49-F238E27FC236}">
                <a16:creationId xmlns:a16="http://schemas.microsoft.com/office/drawing/2014/main" id="{C4F26BFD-095E-4DF6-B511-CB256854F33B}"/>
              </a:ext>
            </a:extLst>
          </p:cNvPr>
          <p:cNvSpPr txBox="1">
            <a:spLocks/>
          </p:cNvSpPr>
          <p:nvPr/>
        </p:nvSpPr>
        <p:spPr>
          <a:xfrm>
            <a:off x="2668457" y="4288830"/>
            <a:ext cx="3593749" cy="1075874"/>
          </a:xfrm>
          <a:prstGeom prst="rect">
            <a:avLst/>
          </a:prstGeom>
        </p:spPr>
        <p:txBody>
          <a:bodyPr vert="horz" lIns="0" tIns="0" rIns="91440" bIns="0" rtlCol="0">
            <a:norm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600"/>
              </a:spcAft>
              <a:buClr>
                <a:schemeClr val="accent6"/>
              </a:buClr>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r>
              <a:rPr lang="en-GB" sz="1500" dirty="0">
                <a:ea typeface="Calibri"/>
              </a:rPr>
              <a:t>Financing of school clusters and non-grouped schools</a:t>
            </a:r>
          </a:p>
          <a:p>
            <a:pPr>
              <a:lnSpc>
                <a:spcPct val="200000"/>
              </a:lnSpc>
            </a:pPr>
            <a:r>
              <a:rPr lang="en-GB" sz="1200" b="0" dirty="0">
                <a:solidFill>
                  <a:schemeClr val="tx1"/>
                </a:solidFill>
              </a:rPr>
              <a:t>AGSE</a:t>
            </a:r>
          </a:p>
        </p:txBody>
      </p:sp>
      <p:sp>
        <p:nvSpPr>
          <p:cNvPr id="6" name="Text Placeholder 16">
            <a:extLst>
              <a:ext uri="{FF2B5EF4-FFF2-40B4-BE49-F238E27FC236}">
                <a16:creationId xmlns:a16="http://schemas.microsoft.com/office/drawing/2014/main" id="{87A476C7-F5F7-7664-3191-C94D69CEF4DF}"/>
              </a:ext>
            </a:extLst>
          </p:cNvPr>
          <p:cNvSpPr txBox="1">
            <a:spLocks/>
          </p:cNvSpPr>
          <p:nvPr/>
        </p:nvSpPr>
        <p:spPr>
          <a:xfrm>
            <a:off x="7852019" y="3073322"/>
            <a:ext cx="3593749" cy="1075874"/>
          </a:xfrm>
          <a:prstGeom prst="rect">
            <a:avLst/>
          </a:prstGeom>
        </p:spPr>
        <p:txBody>
          <a:bodyPr vert="horz" lIns="91440" tIns="45720" rIns="91440" bIns="45720">
            <a:normAutofit/>
          </a:bodyPr>
          <a:lstStyle>
            <a:lvl1pPr marL="228600" indent="-228600" algn="l" defTabSz="914400" rtl="0" eaLnBrk="1" latinLnBrk="0" hangingPunct="1">
              <a:lnSpc>
                <a:spcPct val="90000"/>
              </a:lnSpc>
              <a:spcBef>
                <a:spcPts val="1000"/>
              </a:spcBef>
              <a:spcAft>
                <a:spcPts val="300"/>
              </a:spcAft>
              <a:buFont typeface="Arial" panose="020B0604020202020204" pitchFamily="34" charset="0"/>
              <a:buChar char="•"/>
              <a:defRPr sz="1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0" indent="0" algn="l" defTabSz="914400" rtl="0" eaLnBrk="1" latinLnBrk="0" hangingPunct="1">
              <a:lnSpc>
                <a:spcPct val="90000"/>
              </a:lnSpc>
              <a:spcBef>
                <a:spcPts val="500"/>
              </a:spcBef>
              <a:spcAft>
                <a:spcPts val="60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marL="0" indent="0">
              <a:buFont typeface="Arial" panose="020B0604020202020204" pitchFamily="34" charset="0"/>
              <a:buNone/>
            </a:pPr>
            <a:r>
              <a:rPr lang="en-GB" sz="1500" b="1" dirty="0" err="1">
                <a:latin typeface="Arial" panose="020B0604020202020204" pitchFamily="34" charset="0"/>
                <a:cs typeface="Arial" panose="020B0604020202020204" pitchFamily="34" charset="0"/>
              </a:rPr>
              <a:t>Laranjeiras</a:t>
            </a:r>
            <a:r>
              <a:rPr lang="en-GB" sz="1500" b="1" dirty="0">
                <a:latin typeface="Arial" panose="020B0604020202020204" pitchFamily="34" charset="0"/>
                <a:cs typeface="Arial" panose="020B0604020202020204" pitchFamily="34" charset="0"/>
              </a:rPr>
              <a:t> School Cluster</a:t>
            </a:r>
          </a:p>
          <a:p>
            <a:pPr marL="0" indent="0">
              <a:buFont typeface="Arial" panose="020B0604020202020204" pitchFamily="34" charset="0"/>
              <a:buNone/>
            </a:pPr>
            <a:r>
              <a:rPr lang="en-GB" sz="1200" dirty="0">
                <a:solidFill>
                  <a:schemeClr val="tx1"/>
                </a:solidFill>
                <a:latin typeface="Arial" panose="020B0604020202020204" pitchFamily="34" charset="0"/>
                <a:cs typeface="Arial" panose="020B0604020202020204" pitchFamily="34" charset="0"/>
              </a:rPr>
              <a:t>AEL</a:t>
            </a:r>
            <a:endParaRPr lang="en-US" sz="1200" dirty="0">
              <a:solidFill>
                <a:schemeClr val="tx1"/>
              </a:solidFill>
              <a:latin typeface="Arial" panose="020B0604020202020204" pitchFamily="34" charset="0"/>
              <a:cs typeface="Arial" panose="020B0604020202020204" pitchFamily="34" charset="0"/>
            </a:endParaRPr>
          </a:p>
        </p:txBody>
      </p:sp>
      <p:sp>
        <p:nvSpPr>
          <p:cNvPr id="7" name="Text Placeholder 46">
            <a:extLst>
              <a:ext uri="{FF2B5EF4-FFF2-40B4-BE49-F238E27FC236}">
                <a16:creationId xmlns:a16="http://schemas.microsoft.com/office/drawing/2014/main" id="{77EF6D1F-90FE-9EE0-3C4C-64E6AC9F4CC9}"/>
              </a:ext>
            </a:extLst>
          </p:cNvPr>
          <p:cNvSpPr txBox="1">
            <a:spLocks/>
          </p:cNvSpPr>
          <p:nvPr/>
        </p:nvSpPr>
        <p:spPr>
          <a:xfrm>
            <a:off x="6504927" y="2998361"/>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accent6"/>
          </a:solidFill>
        </p:spPr>
        <p:txBody>
          <a:bodyPr vert="horz" wrap="square" lIns="0" tIns="0" rIns="0" bIns="0" rtlCol="0" anchor="ctr">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j-lt"/>
                <a:ea typeface="+mn-ea"/>
                <a:cs typeface="Arial" panose="020B0604020202020204" pitchFamily="34" charset="0"/>
              </a:defRPr>
            </a:lvl2pPr>
            <a:lvl3pPr marL="0" indent="0" algn="ctr" defTabSz="914400" rtl="0" eaLnBrk="1" latinLnBrk="0" hangingPunct="1">
              <a:lnSpc>
                <a:spcPct val="100000"/>
              </a:lnSpc>
              <a:spcBef>
                <a:spcPts val="0"/>
              </a:spcBef>
              <a:spcAft>
                <a:spcPts val="600"/>
              </a:spcAft>
              <a:buClr>
                <a:schemeClr val="accent6"/>
              </a:buClr>
              <a:buFont typeface="Arial" panose="020B0604020202020204" pitchFamily="34" charset="0"/>
              <a:buNone/>
              <a:defRPr sz="2000" kern="1200">
                <a:solidFill>
                  <a:schemeClr val="bg1"/>
                </a:solidFill>
                <a:latin typeface="+mj-lt"/>
                <a:ea typeface="+mn-ea"/>
                <a:cs typeface="Arial" panose="020B0604020202020204" pitchFamily="34" charset="0"/>
              </a:defRPr>
            </a:lvl3pPr>
            <a:lvl4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j-lt"/>
                <a:ea typeface="+mn-ea"/>
                <a:cs typeface="Arial" panose="020B0604020202020204" pitchFamily="34" charset="0"/>
              </a:defRPr>
            </a:lvl4pPr>
            <a:lvl5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j-lt"/>
                <a:ea typeface="+mn-ea"/>
                <a:cs typeface="Arial" panose="020B0604020202020204" pitchFamily="34" charset="0"/>
              </a:defRPr>
            </a:lvl5pPr>
            <a:lvl6pPr marL="0" indent="0" algn="ctr" defTabSz="914400" rtl="0" eaLnBrk="1" latinLnBrk="0" hangingPunct="1">
              <a:lnSpc>
                <a:spcPct val="100000"/>
              </a:lnSpc>
              <a:spcBef>
                <a:spcPts val="0"/>
              </a:spcBef>
              <a:buFont typeface="Arial" panose="020B0604020202020204" pitchFamily="34" charset="0"/>
              <a:buNone/>
              <a:defRPr sz="2000" kern="1200">
                <a:solidFill>
                  <a:schemeClr val="bg1"/>
                </a:solidFill>
                <a:latin typeface="+mj-lt"/>
                <a:ea typeface="+mn-ea"/>
                <a:cs typeface="+mn-cs"/>
              </a:defRPr>
            </a:lvl6pPr>
            <a:lvl7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j-lt"/>
                <a:ea typeface="+mn-ea"/>
                <a:cs typeface="+mn-cs"/>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j-lt"/>
                <a:ea typeface="+mn-ea"/>
                <a:cs typeface="+mn-cs"/>
              </a:defRPr>
            </a:lvl8pPr>
            <a:lvl9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j-lt"/>
                <a:ea typeface="+mn-ea"/>
                <a:cs typeface="+mn-cs"/>
              </a:defRPr>
            </a:lvl9pPr>
          </a:lstStyle>
          <a:p>
            <a:r>
              <a:rPr lang="en-GB" dirty="0"/>
              <a:t>05</a:t>
            </a:r>
            <a:endParaRPr lang="en-US" dirty="0"/>
          </a:p>
        </p:txBody>
      </p:sp>
    </p:spTree>
    <p:custDataLst>
      <p:tags r:id="rId1"/>
    </p:custDataLst>
    <p:extLst>
      <p:ext uri="{BB962C8B-B14F-4D97-AF65-F5344CB8AC3E}">
        <p14:creationId xmlns:p14="http://schemas.microsoft.com/office/powerpoint/2010/main" val="221022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61C55-560E-1CD5-90AF-1CA813C0798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A7210C0-7A9A-B337-D17B-A44AF296A3F3}"/>
              </a:ext>
            </a:extLst>
          </p:cNvPr>
          <p:cNvSpPr>
            <a:spLocks noGrp="1"/>
          </p:cNvSpPr>
          <p:nvPr>
            <p:ph type="title"/>
          </p:nvPr>
        </p:nvSpPr>
        <p:spPr>
          <a:xfrm>
            <a:off x="656303" y="345035"/>
            <a:ext cx="8973471" cy="1836924"/>
          </a:xfrm>
        </p:spPr>
        <p:txBody>
          <a:bodyPr>
            <a:normAutofit/>
          </a:bodyPr>
          <a:lstStyle/>
          <a:p>
            <a:pPr algn="ctr">
              <a:defRPr sz="6000" b="1"/>
            </a:pPr>
            <a:r>
              <a:rPr dirty="0" err="1">
                <a:latin typeface="Calibri Light"/>
                <a:ea typeface="Calibri Light"/>
                <a:cs typeface="Calibri Light"/>
              </a:rPr>
              <a:t>III.ii</a:t>
            </a:r>
            <a:r>
              <a:rPr lang="en-US" dirty="0">
                <a:latin typeface="Calibri Light"/>
                <a:ea typeface="Calibri Light"/>
                <a:cs typeface="Calibri Light"/>
              </a:rPr>
              <a:t> Non-aggregated</a:t>
            </a:r>
            <a:r>
              <a:rPr dirty="0">
                <a:latin typeface="Calibri Light"/>
                <a:ea typeface="Calibri Light"/>
                <a:cs typeface="Calibri Light"/>
              </a:rPr>
              <a:t> </a:t>
            </a:r>
            <a:r>
              <a:rPr lang="en-US" dirty="0">
                <a:latin typeface="Calibri Light"/>
                <a:ea typeface="Calibri Light"/>
                <a:cs typeface="Calibri Light"/>
              </a:rPr>
              <a:t>schools and School Clusters</a:t>
            </a:r>
            <a:endParaRPr dirty="0"/>
          </a:p>
        </p:txBody>
      </p:sp>
      <p:sp>
        <p:nvSpPr>
          <p:cNvPr id="4" name="Marcador de Posição do Texto 3">
            <a:extLst>
              <a:ext uri="{FF2B5EF4-FFF2-40B4-BE49-F238E27FC236}">
                <a16:creationId xmlns:a16="http://schemas.microsoft.com/office/drawing/2014/main" id="{C1F1E3E4-5903-9853-C72C-B0356559644D}"/>
              </a:ext>
            </a:extLst>
          </p:cNvPr>
          <p:cNvSpPr>
            <a:spLocks noGrp="1"/>
          </p:cNvSpPr>
          <p:nvPr>
            <p:ph type="body" sz="quarter" idx="10"/>
          </p:nvPr>
        </p:nvSpPr>
        <p:spPr/>
        <p:txBody>
          <a:bodyPr/>
          <a:lstStyle/>
          <a:p>
            <a:r>
              <a:t>07</a:t>
            </a:r>
          </a:p>
        </p:txBody>
      </p:sp>
      <p:sp>
        <p:nvSpPr>
          <p:cNvPr id="3" name="Título 1">
            <a:extLst>
              <a:ext uri="{FF2B5EF4-FFF2-40B4-BE49-F238E27FC236}">
                <a16:creationId xmlns:a16="http://schemas.microsoft.com/office/drawing/2014/main" id="{DCD8DD51-38D0-BA3F-3B2B-E325D704709A}"/>
              </a:ext>
            </a:extLst>
          </p:cNvPr>
          <p:cNvSpPr txBox="1">
            <a:spLocks/>
          </p:cNvSpPr>
          <p:nvPr/>
        </p:nvSpPr>
        <p:spPr>
          <a:xfrm>
            <a:off x="846803" y="3135126"/>
            <a:ext cx="6763672" cy="2446523"/>
          </a:xfrm>
          <a:prstGeom prst="rect">
            <a:avLst/>
          </a:prstGeom>
        </p:spPr>
        <p:txBody>
          <a:bodyPr vert="horz" lIns="91440" tIns="45720" rIns="91440" bIns="45720" anchor="b">
            <a:normAutofit/>
          </a:bodyPr>
          <a:lstStyle>
            <a:lvl1pPr algn="l" defTabSz="914400" rtl="0" eaLnBrk="1" latinLnBrk="0" hangingPunct="1">
              <a:lnSpc>
                <a:spcPct val="90000"/>
              </a:lnSpc>
              <a:spcBef>
                <a:spcPct val="0"/>
              </a:spcBef>
              <a:buNone/>
              <a:defRPr sz="4800" b="0" i="0" kern="1200">
                <a:solidFill>
                  <a:schemeClr val="tx2"/>
                </a:solidFill>
                <a:latin typeface="Calibri Light" panose="020F0302020204030204" pitchFamily="34" charset="0"/>
                <a:ea typeface="+mj-ea"/>
                <a:cs typeface="Calibri Light" panose="020F0302020204030204" pitchFamily="34" charset="0"/>
              </a:defRPr>
            </a:lvl1pPr>
          </a:lstStyle>
          <a:p>
            <a:pPr algn="ctr"/>
            <a:endParaRPr sz="6000" b="1"/>
          </a:p>
        </p:txBody>
      </p:sp>
      <p:sp>
        <p:nvSpPr>
          <p:cNvPr id="6" name="CaixaDeTexto 5">
            <a:extLst>
              <a:ext uri="{FF2B5EF4-FFF2-40B4-BE49-F238E27FC236}">
                <a16:creationId xmlns:a16="http://schemas.microsoft.com/office/drawing/2014/main" id="{A46259DC-4A6E-308C-CEFC-87529AAB4925}"/>
              </a:ext>
            </a:extLst>
          </p:cNvPr>
          <p:cNvSpPr txBox="1"/>
          <p:nvPr/>
        </p:nvSpPr>
        <p:spPr>
          <a:xfrm>
            <a:off x="753018" y="2404697"/>
            <a:ext cx="8782971" cy="3145733"/>
          </a:xfrm>
          <a:prstGeom prst="rect">
            <a:avLst/>
          </a:prstGeom>
          <a:noFill/>
        </p:spPr>
        <p:txBody>
          <a:bodyPr wrap="square" lIns="91440" tIns="45720" rIns="91440" bIns="45720" anchor="t">
            <a:spAutoFit/>
          </a:bodyPr>
          <a:lstStyle/>
          <a:p>
            <a:pPr algn="just">
              <a:lnSpc>
                <a:spcPct val="115000"/>
              </a:lnSpc>
              <a:spcAft>
                <a:spcPts val="800"/>
              </a:spcAft>
              <a:defRPr>
                <a:solidFill>
                  <a:srgbClr val="445612"/>
                </a:solidFill>
                <a:latin typeface="Calibri" panose="020F0502020204030204" pitchFamily="34" charset="0"/>
                <a:ea typeface="Aptos" panose="020B0004020202020204" pitchFamily="34" charset="0"/>
              </a:defRPr>
            </a:pPr>
            <a:r>
              <a:rPr>
                <a:latin typeface="Calibri"/>
                <a:cs typeface="Calibri"/>
              </a:rPr>
              <a:t>In Portugal, the establishment of school </a:t>
            </a:r>
            <a:r>
              <a:rPr lang="en-US">
                <a:latin typeface="Calibri"/>
                <a:cs typeface="Calibri"/>
              </a:rPr>
              <a:t>clusters</a:t>
            </a:r>
            <a:r>
              <a:rPr>
                <a:latin typeface="Calibri"/>
                <a:cs typeface="Calibri"/>
              </a:rPr>
              <a:t> started in the late 1990s and</a:t>
            </a:r>
            <a:r>
              <a:rPr lang="en-US">
                <a:latin typeface="Calibri"/>
                <a:cs typeface="Calibri"/>
              </a:rPr>
              <a:t> was</a:t>
            </a:r>
            <a:r>
              <a:rPr>
                <a:latin typeface="Calibri"/>
                <a:cs typeface="Calibri"/>
              </a:rPr>
              <a:t> intensified from 2002 onwards.</a:t>
            </a:r>
            <a:r>
              <a:rPr kern="100" dirty="0">
                <a:latin typeface="Calibri"/>
                <a:cs typeface="Calibri"/>
              </a:rPr>
              <a:t> </a:t>
            </a:r>
          </a:p>
          <a:p>
            <a:pPr algn="just">
              <a:lnSpc>
                <a:spcPct val="115000"/>
              </a:lnSpc>
              <a:spcAft>
                <a:spcPts val="800"/>
              </a:spcAft>
              <a:defRPr>
                <a:solidFill>
                  <a:srgbClr val="445612"/>
                </a:solidFill>
                <a:latin typeface="Calibri" panose="020F0502020204030204" pitchFamily="34" charset="0"/>
                <a:ea typeface="Aptos" panose="020B0004020202020204" pitchFamily="34" charset="0"/>
              </a:defRPr>
            </a:pPr>
            <a:r>
              <a:rPr lang="en-US" b="1" kern="100" dirty="0">
                <a:latin typeface="Calibri"/>
                <a:cs typeface="Calibri"/>
              </a:rPr>
              <a:t>Decree</a:t>
            </a:r>
            <a:r>
              <a:rPr lang="en-US" b="1" dirty="0">
                <a:latin typeface="Calibri"/>
                <a:cs typeface="Calibri"/>
              </a:rPr>
              <a:t>-Law</a:t>
            </a:r>
            <a:r>
              <a:rPr b="1" dirty="0">
                <a:latin typeface="Calibri"/>
                <a:cs typeface="Calibri"/>
              </a:rPr>
              <a:t> No 115-A/98</a:t>
            </a:r>
            <a:r>
              <a:rPr lang="en-US" b="1" dirty="0">
                <a:latin typeface="Calibri"/>
                <a:cs typeface="Calibri"/>
              </a:rPr>
              <a:t>, dated</a:t>
            </a:r>
            <a:r>
              <a:rPr b="1" dirty="0">
                <a:latin typeface="Calibri"/>
                <a:cs typeface="Calibri"/>
              </a:rPr>
              <a:t> of 4 May 1998, </a:t>
            </a:r>
            <a:r>
              <a:rPr dirty="0">
                <a:latin typeface="Calibri"/>
                <a:cs typeface="Calibri"/>
              </a:rPr>
              <a:t>as amended, brings together </a:t>
            </a:r>
            <a:r>
              <a:rPr lang="en-US" dirty="0">
                <a:latin typeface="Calibri"/>
                <a:cs typeface="Calibri"/>
              </a:rPr>
              <a:t>educational establishments (individual schools)</a:t>
            </a:r>
            <a:r>
              <a:rPr dirty="0">
                <a:latin typeface="Calibri"/>
                <a:cs typeface="Calibri"/>
              </a:rPr>
              <a:t> from early childhood education to </a:t>
            </a:r>
            <a:r>
              <a:rPr lang="en-US" dirty="0">
                <a:latin typeface="Calibri"/>
                <a:cs typeface="Calibri"/>
              </a:rPr>
              <a:t>elementary education (three cycles) </a:t>
            </a:r>
            <a:r>
              <a:rPr dirty="0">
                <a:latin typeface="Calibri"/>
                <a:cs typeface="Calibri"/>
              </a:rPr>
              <a:t>and </a:t>
            </a:r>
            <a:r>
              <a:rPr lang="en-US" dirty="0">
                <a:latin typeface="Calibri"/>
                <a:cs typeface="Calibri"/>
              </a:rPr>
              <a:t>secondary</a:t>
            </a:r>
            <a:r>
              <a:rPr>
                <a:latin typeface="Calibri"/>
                <a:cs typeface="Calibri"/>
              </a:rPr>
              <a:t> education</a:t>
            </a:r>
            <a:r>
              <a:rPr lang="en-US">
                <a:latin typeface="Calibri"/>
                <a:cs typeface="Calibri"/>
              </a:rPr>
              <a:t> (high-school)</a:t>
            </a:r>
            <a:r>
              <a:rPr dirty="0">
                <a:latin typeface="Calibri"/>
                <a:cs typeface="Calibri"/>
              </a:rPr>
              <a:t>. </a:t>
            </a:r>
            <a:endParaRPr kern="100" dirty="0">
              <a:solidFill>
                <a:srgbClr val="445612"/>
              </a:solidFill>
              <a:latin typeface="Calibri"/>
              <a:ea typeface="Aptos" panose="020B0004020202020204" pitchFamily="34" charset="0"/>
              <a:cs typeface="Calibri"/>
            </a:endParaRPr>
          </a:p>
          <a:p>
            <a:pPr algn="just">
              <a:lnSpc>
                <a:spcPct val="115000"/>
              </a:lnSpc>
              <a:spcAft>
                <a:spcPts val="800"/>
              </a:spcAft>
              <a:defRPr kern="100">
                <a:solidFill>
                  <a:srgbClr val="445612"/>
                </a:solidFill>
                <a:latin typeface="Calibri" panose="020F0502020204030204" pitchFamily="34" charset="0"/>
                <a:ea typeface="Aptos" panose="020B0004020202020204" pitchFamily="34" charset="0"/>
                <a:cs typeface="Times New Roman" panose="02020603050405020304" pitchFamily="18" charset="0"/>
              </a:defRPr>
            </a:pPr>
            <a:r>
              <a:rPr dirty="0">
                <a:latin typeface="Calibri"/>
                <a:cs typeface="Times New Roman"/>
              </a:rPr>
              <a:t>The </a:t>
            </a:r>
            <a:r>
              <a:rPr lang="en-US" b="1" dirty="0">
                <a:latin typeface="Calibri"/>
                <a:cs typeface="Times New Roman"/>
              </a:rPr>
              <a:t>School Clusters</a:t>
            </a:r>
            <a:r>
              <a:rPr dirty="0">
                <a:latin typeface="Calibri"/>
                <a:cs typeface="Times New Roman"/>
              </a:rPr>
              <a:t> aim to promote a more efficient and </a:t>
            </a:r>
            <a:r>
              <a:rPr lang="en-US" dirty="0">
                <a:latin typeface="Calibri"/>
                <a:cs typeface="Times New Roman"/>
              </a:rPr>
              <a:t>joint</a:t>
            </a:r>
            <a:r>
              <a:rPr dirty="0">
                <a:latin typeface="Calibri"/>
                <a:cs typeface="Times New Roman"/>
              </a:rPr>
              <a:t> management of human, material</a:t>
            </a:r>
            <a:r>
              <a:rPr lang="en-US" dirty="0">
                <a:latin typeface="Calibri"/>
                <a:cs typeface="Times New Roman"/>
              </a:rPr>
              <a:t> (financial)</a:t>
            </a:r>
            <a:r>
              <a:rPr dirty="0">
                <a:latin typeface="Calibri"/>
                <a:cs typeface="Times New Roman"/>
              </a:rPr>
              <a:t> and pedagogical resources, through the implementation of a common educational project to foster continuity and co-linking curricula, as well as improving the quality of teaching and learning</a:t>
            </a:r>
            <a:r>
              <a:rPr lang="en-US" dirty="0">
                <a:latin typeface="Calibri"/>
                <a:cs typeface="Times New Roman"/>
              </a:rPr>
              <a:t> across all levels of education</a:t>
            </a:r>
            <a:r>
              <a:rPr dirty="0">
                <a:latin typeface="Calibri"/>
                <a:cs typeface="Times New Roman"/>
              </a:rPr>
              <a:t>.</a:t>
            </a:r>
          </a:p>
        </p:txBody>
      </p:sp>
    </p:spTree>
    <p:extLst>
      <p:ext uri="{BB962C8B-B14F-4D97-AF65-F5344CB8AC3E}">
        <p14:creationId xmlns:p14="http://schemas.microsoft.com/office/powerpoint/2010/main" val="2653333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E8296-E25F-4D8A-8F97-12D77DFF0A4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C0225E1-BC9C-8763-5E28-1A50BAA810C3}"/>
              </a:ext>
            </a:extLst>
          </p:cNvPr>
          <p:cNvSpPr>
            <a:spLocks noGrp="1"/>
          </p:cNvSpPr>
          <p:nvPr>
            <p:ph type="title"/>
          </p:nvPr>
        </p:nvSpPr>
        <p:spPr>
          <a:xfrm>
            <a:off x="656303" y="1153927"/>
            <a:ext cx="8973471" cy="1836924"/>
          </a:xfrm>
        </p:spPr>
        <p:txBody>
          <a:bodyPr>
            <a:normAutofit/>
          </a:bodyPr>
          <a:lstStyle/>
          <a:p>
            <a:pPr algn="ctr">
              <a:defRPr sz="6000" b="1"/>
            </a:pPr>
            <a:r>
              <a:rPr dirty="0">
                <a:latin typeface="Calibri Light"/>
                <a:ea typeface="Calibri Light"/>
                <a:cs typeface="Calibri Light"/>
              </a:rPr>
              <a:t>III.iii Financial management </a:t>
            </a:r>
            <a:r>
              <a:rPr>
                <a:latin typeface="Calibri Light"/>
                <a:ea typeface="Calibri Light"/>
                <a:cs typeface="Calibri Light"/>
              </a:rPr>
              <a:t>bodies of </a:t>
            </a:r>
            <a:r>
              <a:rPr lang="en-US" sz="6000">
                <a:solidFill>
                  <a:srgbClr val="11285F"/>
                </a:solidFill>
                <a:latin typeface="Calibri Light"/>
                <a:ea typeface="Calibri Light"/>
                <a:cs typeface="Calibri Light"/>
              </a:rPr>
              <a:t>School Clusters</a:t>
            </a:r>
            <a:endParaRPr lang="en-US" sz="2000">
              <a:solidFill>
                <a:srgbClr val="2975E7"/>
              </a:solidFill>
              <a:ea typeface="Calibri Light"/>
            </a:endParaRPr>
          </a:p>
        </p:txBody>
      </p:sp>
      <p:sp>
        <p:nvSpPr>
          <p:cNvPr id="4" name="Marcador de Posição do Texto 3">
            <a:extLst>
              <a:ext uri="{FF2B5EF4-FFF2-40B4-BE49-F238E27FC236}">
                <a16:creationId xmlns:a16="http://schemas.microsoft.com/office/drawing/2014/main" id="{BDEC5606-367C-C56D-E382-E9CB3ED7AE07}"/>
              </a:ext>
            </a:extLst>
          </p:cNvPr>
          <p:cNvSpPr>
            <a:spLocks noGrp="1"/>
          </p:cNvSpPr>
          <p:nvPr>
            <p:ph type="body" sz="quarter" idx="10"/>
          </p:nvPr>
        </p:nvSpPr>
        <p:spPr/>
        <p:txBody>
          <a:bodyPr/>
          <a:lstStyle/>
          <a:p>
            <a:r>
              <a:rPr lang="en-GB" dirty="0"/>
              <a:t>07</a:t>
            </a:r>
          </a:p>
        </p:txBody>
      </p:sp>
      <p:sp>
        <p:nvSpPr>
          <p:cNvPr id="3" name="Título 1">
            <a:extLst>
              <a:ext uri="{FF2B5EF4-FFF2-40B4-BE49-F238E27FC236}">
                <a16:creationId xmlns:a16="http://schemas.microsoft.com/office/drawing/2014/main" id="{5E8C061A-D55F-EC01-3394-CA665C29CC30}"/>
              </a:ext>
            </a:extLst>
          </p:cNvPr>
          <p:cNvSpPr txBox="1">
            <a:spLocks/>
          </p:cNvSpPr>
          <p:nvPr/>
        </p:nvSpPr>
        <p:spPr>
          <a:xfrm>
            <a:off x="846803" y="3135126"/>
            <a:ext cx="6763672" cy="2446523"/>
          </a:xfrm>
          <a:prstGeom prst="rect">
            <a:avLst/>
          </a:prstGeom>
        </p:spPr>
        <p:txBody>
          <a:bodyPr vert="horz" lIns="91440" tIns="45720" rIns="91440" bIns="45720" anchor="b">
            <a:normAutofit/>
          </a:bodyPr>
          <a:lstStyle>
            <a:lvl1pPr algn="l" defTabSz="914400" rtl="0" eaLnBrk="1" latinLnBrk="0" hangingPunct="1">
              <a:lnSpc>
                <a:spcPct val="90000"/>
              </a:lnSpc>
              <a:spcBef>
                <a:spcPct val="0"/>
              </a:spcBef>
              <a:buNone/>
              <a:defRPr sz="4800" b="0" i="0" kern="1200">
                <a:solidFill>
                  <a:schemeClr val="tx2"/>
                </a:solidFill>
                <a:latin typeface="Calibri Light" panose="020F0302020204030204" pitchFamily="34" charset="0"/>
                <a:ea typeface="+mj-ea"/>
                <a:cs typeface="Calibri Light" panose="020F0302020204030204" pitchFamily="34" charset="0"/>
              </a:defRPr>
            </a:lvl1pPr>
          </a:lstStyle>
          <a:p>
            <a:pPr algn="ctr"/>
            <a:endParaRPr sz="6000" b="1"/>
          </a:p>
        </p:txBody>
      </p:sp>
      <p:sp>
        <p:nvSpPr>
          <p:cNvPr id="6" name="CaixaDeTexto 5">
            <a:extLst>
              <a:ext uri="{FF2B5EF4-FFF2-40B4-BE49-F238E27FC236}">
                <a16:creationId xmlns:a16="http://schemas.microsoft.com/office/drawing/2014/main" id="{452E4940-6ADE-F6A1-8A33-3681D5EE82B9}"/>
              </a:ext>
            </a:extLst>
          </p:cNvPr>
          <p:cNvSpPr txBox="1"/>
          <p:nvPr/>
        </p:nvSpPr>
        <p:spPr>
          <a:xfrm>
            <a:off x="863461" y="2811780"/>
            <a:ext cx="9008640" cy="3134961"/>
          </a:xfrm>
          <a:prstGeom prst="rect">
            <a:avLst/>
          </a:prstGeom>
          <a:noFill/>
        </p:spPr>
        <p:txBody>
          <a:bodyPr wrap="square" lIns="91440" tIns="45720" rIns="91440" bIns="45720" anchor="t">
            <a:spAutoFit/>
          </a:bodyPr>
          <a:lstStyle/>
          <a:p>
            <a:pPr algn="just">
              <a:lnSpc>
                <a:spcPct val="115000"/>
              </a:lnSpc>
              <a:spcAft>
                <a:spcPts val="800"/>
              </a:spcAft>
            </a:pPr>
            <a:endParaRPr b="1">
              <a:solidFill>
                <a:srgbClr val="445612"/>
              </a:solidFill>
              <a:latin typeface="Calibri" panose="020F0502020204030204" pitchFamily="34" charset="0"/>
              <a:ea typeface="Aptos" panose="020B0004020202020204" pitchFamily="34" charset="0"/>
            </a:endParaRPr>
          </a:p>
          <a:p>
            <a:pPr algn="just">
              <a:lnSpc>
                <a:spcPct val="115000"/>
              </a:lnSpc>
              <a:spcAft>
                <a:spcPts val="800"/>
              </a:spcAft>
              <a:defRPr>
                <a:solidFill>
                  <a:srgbClr val="445612"/>
                </a:solidFill>
                <a:latin typeface="Calibri" panose="020F0502020204030204" pitchFamily="34" charset="0"/>
                <a:ea typeface="Aptos" panose="020B0004020202020204" pitchFamily="34" charset="0"/>
              </a:defRPr>
            </a:pPr>
            <a:r>
              <a:rPr lang="en-US" b="1">
                <a:latin typeface="Calibri"/>
                <a:cs typeface="Calibri"/>
              </a:rPr>
              <a:t>General Assembly (or Council)</a:t>
            </a:r>
            <a:r>
              <a:rPr b="1" dirty="0">
                <a:latin typeface="Calibri"/>
                <a:cs typeface="Calibri"/>
              </a:rPr>
              <a:t>: </a:t>
            </a:r>
            <a:r>
              <a:rPr dirty="0">
                <a:latin typeface="Calibri"/>
                <a:cs typeface="Calibri"/>
              </a:rPr>
              <a:t>Sets the guidelines for the establishment of the budget; It evaluates the management accounts report.</a:t>
            </a:r>
          </a:p>
          <a:p>
            <a:pPr algn="just">
              <a:lnSpc>
                <a:spcPct val="115000"/>
              </a:lnSpc>
              <a:spcAft>
                <a:spcPts val="800"/>
              </a:spcAft>
              <a:defRPr>
                <a:solidFill>
                  <a:srgbClr val="445612"/>
                </a:solidFill>
                <a:latin typeface="Calibri" panose="020F0502020204030204" pitchFamily="34" charset="0"/>
                <a:ea typeface="Aptos" panose="020B0004020202020204" pitchFamily="34" charset="0"/>
              </a:defRPr>
            </a:pPr>
            <a:r>
              <a:rPr b="1" dirty="0">
                <a:latin typeface="Calibri"/>
                <a:cs typeface="Calibri"/>
              </a:rPr>
              <a:t>Executive Directorate</a:t>
            </a:r>
            <a:r>
              <a:rPr lang="en-US" b="1" dirty="0">
                <a:latin typeface="Calibri"/>
                <a:cs typeface="Calibri"/>
              </a:rPr>
              <a:t> (or Management Team)</a:t>
            </a:r>
            <a:r>
              <a:rPr dirty="0">
                <a:latin typeface="Calibri"/>
                <a:cs typeface="Calibri"/>
              </a:rPr>
              <a:t>: Draws up the draft budget in accordance with the guidelines of the Assembly.</a:t>
            </a:r>
          </a:p>
          <a:p>
            <a:pPr algn="just">
              <a:lnSpc>
                <a:spcPct val="115000"/>
              </a:lnSpc>
              <a:spcAft>
                <a:spcPts val="800"/>
              </a:spcAft>
              <a:defRPr kern="100">
                <a:solidFill>
                  <a:srgbClr val="445612"/>
                </a:solidFill>
                <a:latin typeface="Calibri" panose="020F0502020204030204" pitchFamily="34" charset="0"/>
                <a:ea typeface="Aptos" panose="020B0004020202020204" pitchFamily="34" charset="0"/>
                <a:cs typeface="Calibri" panose="020F0502020204030204" pitchFamily="34" charset="0"/>
              </a:defRPr>
            </a:pPr>
            <a:r>
              <a:rPr b="1" dirty="0">
                <a:latin typeface="Calibri"/>
                <a:cs typeface="Calibri"/>
              </a:rPr>
              <a:t>Governing Board </a:t>
            </a:r>
            <a:r>
              <a:rPr>
                <a:latin typeface="Calibri"/>
                <a:cs typeface="Calibri"/>
              </a:rPr>
              <a:t>– is the administrative </a:t>
            </a:r>
            <a:r>
              <a:rPr lang="en-US">
                <a:latin typeface="Calibri"/>
                <a:cs typeface="Calibri"/>
              </a:rPr>
              <a:t>and financial</a:t>
            </a:r>
            <a:r>
              <a:rPr>
                <a:latin typeface="Calibri"/>
                <a:cs typeface="Calibri"/>
              </a:rPr>
              <a:t> decision-making body:</a:t>
            </a:r>
          </a:p>
          <a:p>
            <a:pPr algn="just">
              <a:lnSpc>
                <a:spcPct val="115000"/>
              </a:lnSpc>
              <a:spcAft>
                <a:spcPts val="800"/>
              </a:spcAft>
              <a:defRPr kern="100">
                <a:solidFill>
                  <a:srgbClr val="445612"/>
                </a:solidFill>
                <a:latin typeface="Calibri" panose="020F0502020204030204" pitchFamily="34" charset="0"/>
                <a:ea typeface="Aptos" panose="020B0004020202020204" pitchFamily="34" charset="0"/>
                <a:cs typeface="Calibri" panose="020F0502020204030204" pitchFamily="34" charset="0"/>
              </a:defRPr>
            </a:pPr>
            <a:r>
              <a:t> — Approves the draft annual budget and prepares the management accounts report;</a:t>
            </a:r>
          </a:p>
          <a:p>
            <a:pPr algn="just">
              <a:lnSpc>
                <a:spcPct val="115000"/>
              </a:lnSpc>
              <a:spcAft>
                <a:spcPts val="800"/>
              </a:spcAft>
              <a:defRPr kern="100">
                <a:solidFill>
                  <a:srgbClr val="445612"/>
                </a:solidFill>
                <a:latin typeface="Calibri" panose="020F0502020204030204" pitchFamily="34" charset="0"/>
                <a:ea typeface="Aptos" panose="020B0004020202020204" pitchFamily="34" charset="0"/>
                <a:cs typeface="Calibri" panose="020F0502020204030204" pitchFamily="34" charset="0"/>
              </a:defRPr>
            </a:pPr>
            <a:r>
              <a:rPr dirty="0">
                <a:latin typeface="Calibri"/>
                <a:cs typeface="Calibri"/>
              </a:rPr>
              <a:t>— </a:t>
            </a:r>
            <a:r>
              <a:rPr dirty="0" err="1">
                <a:latin typeface="Calibri"/>
                <a:cs typeface="Calibri"/>
              </a:rPr>
              <a:t>Authorises</a:t>
            </a:r>
            <a:r>
              <a:rPr dirty="0">
                <a:latin typeface="Calibri"/>
                <a:cs typeface="Calibri"/>
              </a:rPr>
              <a:t> expenses</a:t>
            </a:r>
          </a:p>
        </p:txBody>
      </p:sp>
    </p:spTree>
    <p:extLst>
      <p:ext uri="{BB962C8B-B14F-4D97-AF65-F5344CB8AC3E}">
        <p14:creationId xmlns:p14="http://schemas.microsoft.com/office/powerpoint/2010/main" val="4222077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9D7AA-FD21-424E-846C-73C363304CD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E56D62F-A80D-F45E-3C98-6F1AEBE76DD7}"/>
              </a:ext>
            </a:extLst>
          </p:cNvPr>
          <p:cNvSpPr>
            <a:spLocks noGrp="1"/>
          </p:cNvSpPr>
          <p:nvPr>
            <p:ph type="title"/>
          </p:nvPr>
        </p:nvSpPr>
        <p:spPr>
          <a:xfrm>
            <a:off x="656303" y="1153927"/>
            <a:ext cx="8973471" cy="1836924"/>
          </a:xfrm>
        </p:spPr>
        <p:txBody>
          <a:bodyPr>
            <a:normAutofit fontScale="90000"/>
          </a:bodyPr>
          <a:lstStyle/>
          <a:p>
            <a:pPr algn="ctr">
              <a:defRPr sz="6000" b="1"/>
            </a:pPr>
            <a:r>
              <a:rPr err="1">
                <a:latin typeface="Calibri Light"/>
                <a:ea typeface="Calibri Light"/>
                <a:cs typeface="Calibri Light"/>
              </a:rPr>
              <a:t>III.iv</a:t>
            </a:r>
            <a:r>
              <a:rPr dirty="0">
                <a:latin typeface="Calibri Light"/>
                <a:ea typeface="Calibri Light"/>
                <a:cs typeface="Calibri Light"/>
              </a:rPr>
              <a:t> Reform of the Ministry of Education, Science and </a:t>
            </a:r>
            <a:r>
              <a:rPr lang="en-US">
                <a:latin typeface="Calibri Light"/>
                <a:ea typeface="Calibri Light"/>
                <a:cs typeface="Calibri Light"/>
              </a:rPr>
              <a:t>Innovation (on-going)</a:t>
            </a:r>
            <a:endParaRPr/>
          </a:p>
        </p:txBody>
      </p:sp>
      <p:sp>
        <p:nvSpPr>
          <p:cNvPr id="4" name="Marcador de Posição do Texto 3">
            <a:extLst>
              <a:ext uri="{FF2B5EF4-FFF2-40B4-BE49-F238E27FC236}">
                <a16:creationId xmlns:a16="http://schemas.microsoft.com/office/drawing/2014/main" id="{DE134532-B0FF-282E-447D-85880409271B}"/>
              </a:ext>
            </a:extLst>
          </p:cNvPr>
          <p:cNvSpPr>
            <a:spLocks noGrp="1"/>
          </p:cNvSpPr>
          <p:nvPr>
            <p:ph type="body" sz="quarter" idx="10"/>
          </p:nvPr>
        </p:nvSpPr>
        <p:spPr/>
        <p:txBody>
          <a:bodyPr/>
          <a:lstStyle/>
          <a:p>
            <a:r>
              <a:t>08</a:t>
            </a:r>
          </a:p>
        </p:txBody>
      </p:sp>
      <p:sp>
        <p:nvSpPr>
          <p:cNvPr id="3" name="Título 1">
            <a:extLst>
              <a:ext uri="{FF2B5EF4-FFF2-40B4-BE49-F238E27FC236}">
                <a16:creationId xmlns:a16="http://schemas.microsoft.com/office/drawing/2014/main" id="{9CE84668-2198-5BB8-3F41-BBEED920CFB1}"/>
              </a:ext>
            </a:extLst>
          </p:cNvPr>
          <p:cNvSpPr txBox="1">
            <a:spLocks/>
          </p:cNvSpPr>
          <p:nvPr/>
        </p:nvSpPr>
        <p:spPr>
          <a:xfrm>
            <a:off x="846803" y="3135126"/>
            <a:ext cx="6763672" cy="2446523"/>
          </a:xfrm>
          <a:prstGeom prst="rect">
            <a:avLst/>
          </a:prstGeom>
        </p:spPr>
        <p:txBody>
          <a:bodyPr vert="horz" lIns="91440" tIns="45720" rIns="91440" bIns="45720" anchor="b">
            <a:normAutofit/>
          </a:bodyPr>
          <a:lstStyle>
            <a:lvl1pPr algn="l" defTabSz="914400" rtl="0" eaLnBrk="1" latinLnBrk="0" hangingPunct="1">
              <a:lnSpc>
                <a:spcPct val="90000"/>
              </a:lnSpc>
              <a:spcBef>
                <a:spcPct val="0"/>
              </a:spcBef>
              <a:buNone/>
              <a:defRPr sz="4800" b="0" i="0" kern="1200">
                <a:solidFill>
                  <a:schemeClr val="tx2"/>
                </a:solidFill>
                <a:latin typeface="Calibri Light" panose="020F0302020204030204" pitchFamily="34" charset="0"/>
                <a:ea typeface="+mj-ea"/>
                <a:cs typeface="Calibri Light" panose="020F0302020204030204" pitchFamily="34" charset="0"/>
              </a:defRPr>
            </a:lvl1pPr>
          </a:lstStyle>
          <a:p>
            <a:pPr algn="ctr"/>
            <a:endParaRPr sz="6000" b="1"/>
          </a:p>
        </p:txBody>
      </p:sp>
      <p:sp>
        <p:nvSpPr>
          <p:cNvPr id="6" name="CaixaDeTexto 5">
            <a:extLst>
              <a:ext uri="{FF2B5EF4-FFF2-40B4-BE49-F238E27FC236}">
                <a16:creationId xmlns:a16="http://schemas.microsoft.com/office/drawing/2014/main" id="{446E8D93-4A62-C458-EF40-545D5DA627AA}"/>
              </a:ext>
            </a:extLst>
          </p:cNvPr>
          <p:cNvSpPr txBox="1"/>
          <p:nvPr/>
        </p:nvSpPr>
        <p:spPr>
          <a:xfrm>
            <a:off x="846803" y="3502704"/>
            <a:ext cx="5024437" cy="1711366"/>
          </a:xfrm>
          <a:prstGeom prst="rect">
            <a:avLst/>
          </a:prstGeom>
          <a:noFill/>
        </p:spPr>
        <p:txBody>
          <a:bodyPr wrap="square">
            <a:spAutoFit/>
          </a:bodyPr>
          <a:lstStyle/>
          <a:p>
            <a:pPr algn="just" fontAlgn="base">
              <a:lnSpc>
                <a:spcPct val="150000"/>
              </a:lnSpc>
              <a:spcBef>
                <a:spcPts val="1000"/>
              </a:spcBef>
              <a:defRPr b="1"/>
            </a:pPr>
            <a:r>
              <a:t>Ensuring equal opportunities in access to quality education across the national territory, as well as generating and transforming talent and knowledge into social and economic value. </a:t>
            </a:r>
          </a:p>
        </p:txBody>
      </p:sp>
    </p:spTree>
    <p:extLst>
      <p:ext uri="{BB962C8B-B14F-4D97-AF65-F5344CB8AC3E}">
        <p14:creationId xmlns:p14="http://schemas.microsoft.com/office/powerpoint/2010/main" val="1438561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57284-D3D4-7AC3-C730-1A0E4E627FA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D3CC95A-559A-C18B-E916-68B36985AF05}"/>
              </a:ext>
            </a:extLst>
          </p:cNvPr>
          <p:cNvSpPr>
            <a:spLocks noGrp="1"/>
          </p:cNvSpPr>
          <p:nvPr>
            <p:ph type="title"/>
          </p:nvPr>
        </p:nvSpPr>
        <p:spPr>
          <a:xfrm>
            <a:off x="838200" y="365125"/>
            <a:ext cx="10515600" cy="873125"/>
          </a:xfrm>
        </p:spPr>
        <p:txBody>
          <a:bodyPr/>
          <a:lstStyle/>
          <a:p>
            <a:pPr algn="ctr">
              <a:defRPr sz="2800"/>
            </a:pPr>
            <a:r>
              <a:t>III.V Reform of the Ministry of Education, Science and Innovation</a:t>
            </a:r>
            <a:endParaRPr sz="2800" u="sng">
              <a:effectLst>
                <a:outerShdw blurRad="38100" dist="38100" dir="2700000" algn="tl">
                  <a:srgbClr val="000000">
                    <a:alpha val="43137"/>
                  </a:srgbClr>
                </a:outerShdw>
              </a:effectLst>
            </a:endParaRPr>
          </a:p>
        </p:txBody>
      </p:sp>
      <p:sp>
        <p:nvSpPr>
          <p:cNvPr id="8" name="Marcador de Posição de Conteúdo 7">
            <a:extLst>
              <a:ext uri="{FF2B5EF4-FFF2-40B4-BE49-F238E27FC236}">
                <a16:creationId xmlns:a16="http://schemas.microsoft.com/office/drawing/2014/main" id="{FAE6F741-1DCC-DF59-CB60-19BCAAB32B7A}"/>
              </a:ext>
            </a:extLst>
          </p:cNvPr>
          <p:cNvSpPr>
            <a:spLocks noGrp="1"/>
          </p:cNvSpPr>
          <p:nvPr>
            <p:ph idx="1"/>
          </p:nvPr>
        </p:nvSpPr>
        <p:spPr>
          <a:xfrm>
            <a:off x="838201" y="1190625"/>
            <a:ext cx="5257800" cy="3895725"/>
          </a:xfrm>
        </p:spPr>
        <p:txBody>
          <a:bodyPr vert="horz" lIns="91440" tIns="45720" rIns="91440" bIns="45720" anchor="t">
            <a:noAutofit/>
          </a:bodyPr>
          <a:lstStyle/>
          <a:p>
            <a:pPr algn="just">
              <a:defRPr sz="1800"/>
            </a:pPr>
            <a:r>
              <a:rPr dirty="0"/>
              <a:t>The Agency for the Management of the Education System, I. P. (AGSE, I. P.), established by </a:t>
            </a:r>
            <a:r>
              <a:rPr b="1" u="sng" dirty="0"/>
              <a:t>Decree-Law No 99/2025 of 28 August</a:t>
            </a:r>
            <a:r>
              <a:rPr dirty="0"/>
              <a:t>, is a body of the indirect state administration, within the remit of the Ministry of Education, Science and Innovation (MECI), to manage the education system in its different dimensions</a:t>
            </a:r>
            <a:r>
              <a:rPr lang="en-US" dirty="0"/>
              <a:t> and areas</a:t>
            </a:r>
            <a:r>
              <a:rPr dirty="0"/>
              <a:t>.</a:t>
            </a:r>
          </a:p>
          <a:p>
            <a:pPr algn="just">
              <a:defRPr sz="1800"/>
            </a:pPr>
            <a:r>
              <a:rPr dirty="0"/>
              <a:t>The AGSE is the result of the reform of public administration and aggregates, in whole or in part, the powers of the Secretariat-General for Education and Science (SGEC), the Directorate-General for School Administration (DGAE), the Directorate-General for School Establishments (</a:t>
            </a:r>
            <a:r>
              <a:rPr dirty="0" err="1"/>
              <a:t>DGEstE</a:t>
            </a:r>
            <a:r>
              <a:rPr dirty="0"/>
              <a:t>) and the Institute for Financial Management of Education (</a:t>
            </a:r>
            <a:r>
              <a:rPr dirty="0" err="1"/>
              <a:t>IGeFE</a:t>
            </a:r>
            <a:r>
              <a:rPr lang="en-US" dirty="0"/>
              <a:t>,</a:t>
            </a:r>
            <a:r>
              <a:rPr dirty="0"/>
              <a:t> I.P</a:t>
            </a:r>
            <a:r>
              <a:rPr lang="en-US" dirty="0"/>
              <a:t>.)</a:t>
            </a:r>
            <a:endParaRPr dirty="0"/>
          </a:p>
        </p:txBody>
      </p:sp>
      <p:pic>
        <p:nvPicPr>
          <p:cNvPr id="9" name="Marcador de Posição de Conteúdo 6">
            <a:extLst>
              <a:ext uri="{FF2B5EF4-FFF2-40B4-BE49-F238E27FC236}">
                <a16:creationId xmlns:a16="http://schemas.microsoft.com/office/drawing/2014/main" id="{5072C1F2-2ACD-7686-DD16-3151F34F4E7B}"/>
              </a:ext>
            </a:extLst>
          </p:cNvPr>
          <p:cNvPicPr>
            <a:picLocks noChangeAspect="1"/>
          </p:cNvPicPr>
          <p:nvPr/>
        </p:nvPicPr>
        <p:blipFill>
          <a:blip r:embed="rId2"/>
          <a:srcRect l="4474" r="-1" b="-1"/>
          <a:stretch>
            <a:fillRect/>
          </a:stretch>
        </p:blipFill>
        <p:spPr>
          <a:xfrm>
            <a:off x="6341242" y="1481137"/>
            <a:ext cx="5498333" cy="3895725"/>
          </a:xfrm>
          <a:prstGeom prst="rect">
            <a:avLst/>
          </a:prstGeom>
        </p:spPr>
      </p:pic>
    </p:spTree>
    <p:extLst>
      <p:ext uri="{BB962C8B-B14F-4D97-AF65-F5344CB8AC3E}">
        <p14:creationId xmlns:p14="http://schemas.microsoft.com/office/powerpoint/2010/main" val="4062539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F393A-EAB4-CFBF-61F0-91061648838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701B4E3-8C28-F93C-BAD4-91F02F47C4E9}"/>
              </a:ext>
            </a:extLst>
          </p:cNvPr>
          <p:cNvSpPr>
            <a:spLocks noGrp="1"/>
          </p:cNvSpPr>
          <p:nvPr>
            <p:ph type="title"/>
          </p:nvPr>
        </p:nvSpPr>
        <p:spPr>
          <a:xfrm>
            <a:off x="838200" y="365125"/>
            <a:ext cx="10515600" cy="873125"/>
          </a:xfrm>
        </p:spPr>
        <p:txBody>
          <a:bodyPr/>
          <a:lstStyle/>
          <a:p>
            <a:pPr algn="ctr">
              <a:defRPr u="sng">
                <a:effectLst>
                  <a:outerShdw blurRad="38100" dist="38100" dir="2700000" algn="tl">
                    <a:srgbClr val="000000">
                      <a:alpha val="43137"/>
                    </a:srgbClr>
                  </a:outerShdw>
                </a:effectLst>
              </a:defRPr>
            </a:pPr>
            <a:r>
              <a:t>III. vi The AGSE</a:t>
            </a:r>
          </a:p>
        </p:txBody>
      </p:sp>
      <p:sp>
        <p:nvSpPr>
          <p:cNvPr id="5" name="CaixaDeTexto 4">
            <a:extLst>
              <a:ext uri="{FF2B5EF4-FFF2-40B4-BE49-F238E27FC236}">
                <a16:creationId xmlns:a16="http://schemas.microsoft.com/office/drawing/2014/main" id="{D4D8D43E-94B1-FDC2-035A-21E68C70B27F}"/>
              </a:ext>
            </a:extLst>
          </p:cNvPr>
          <p:cNvSpPr txBox="1"/>
          <p:nvPr/>
        </p:nvSpPr>
        <p:spPr>
          <a:xfrm>
            <a:off x="696191" y="1428751"/>
            <a:ext cx="10810009" cy="6463308"/>
          </a:xfrm>
          <a:prstGeom prst="rect">
            <a:avLst/>
          </a:prstGeom>
          <a:noFill/>
        </p:spPr>
        <p:txBody>
          <a:bodyPr wrap="square" lIns="91440" tIns="45720" rIns="91440" bIns="45720" anchor="t">
            <a:spAutoFit/>
          </a:bodyPr>
          <a:lstStyle/>
          <a:p>
            <a:pPr marL="0" indent="0">
              <a:buNone/>
              <a:defRPr sz="2400" b="1">
                <a:effectLst>
                  <a:outerShdw blurRad="38100" dist="38100" dir="2700000" algn="tl">
                    <a:srgbClr val="000000">
                      <a:alpha val="43137"/>
                    </a:srgbClr>
                  </a:outerShdw>
                </a:effectLst>
              </a:defRPr>
            </a:pPr>
            <a:r>
              <a:rPr dirty="0"/>
              <a:t> Main objectives:</a:t>
            </a:r>
          </a:p>
          <a:p>
            <a:pPr marL="0" indent="0">
              <a:buNone/>
            </a:pPr>
            <a:endParaRPr b="1"/>
          </a:p>
          <a:p>
            <a:pPr marL="0" indent="0" algn="just">
              <a:buNone/>
            </a:pPr>
            <a:r>
              <a:rPr dirty="0"/>
              <a:t>To fulfil its mission, the </a:t>
            </a:r>
            <a:r>
              <a:rPr lang="en-US" dirty="0"/>
              <a:t>AGSE</a:t>
            </a:r>
            <a:r>
              <a:rPr dirty="0"/>
              <a:t> has a set of strategic objectives that guide their daily action and strengthen support for the functioning of education communities:</a:t>
            </a:r>
            <a:endParaRPr dirty="0">
              <a:ea typeface="Calibri"/>
              <a:cs typeface="Calibri"/>
            </a:endParaRPr>
          </a:p>
          <a:p>
            <a:pPr marL="895350" indent="266700">
              <a:lnSpc>
                <a:spcPct val="200000"/>
              </a:lnSpc>
              <a:buAutoNum type="arabicPeriod"/>
              <a:defRPr sz="1600"/>
            </a:pPr>
            <a:r>
              <a:t>Making schools simpler and more </a:t>
            </a:r>
            <a:r>
              <a:rPr lang="en-US"/>
              <a:t>autonomous</a:t>
            </a:r>
            <a:endParaRPr/>
          </a:p>
          <a:p>
            <a:pPr marL="895350" indent="266700">
              <a:lnSpc>
                <a:spcPct val="200000"/>
              </a:lnSpc>
              <a:buAutoNum type="arabicPeriod"/>
              <a:defRPr sz="1600"/>
            </a:pPr>
            <a:r>
              <a:t>Coordination and efficiency in education administration</a:t>
            </a:r>
          </a:p>
          <a:p>
            <a:pPr marL="895350" indent="266700">
              <a:lnSpc>
                <a:spcPct val="200000"/>
              </a:lnSpc>
              <a:buAutoNum type="arabicPeriod"/>
              <a:defRPr sz="1600"/>
            </a:pPr>
            <a:r>
              <a:t>Single channel of communication in the education system</a:t>
            </a:r>
          </a:p>
          <a:p>
            <a:pPr marL="895350" indent="266700">
              <a:lnSpc>
                <a:spcPct val="200000"/>
              </a:lnSpc>
              <a:buAutoNum type="arabicPeriod"/>
              <a:defRPr sz="1600" b="1"/>
            </a:pPr>
            <a:r>
              <a:rPr dirty="0" err="1"/>
              <a:t>Rationalisation</a:t>
            </a:r>
            <a:r>
              <a:rPr dirty="0"/>
              <a:t> of human and financial resources</a:t>
            </a:r>
            <a:endParaRPr dirty="0">
              <a:ea typeface="Calibri"/>
              <a:cs typeface="Calibri"/>
            </a:endParaRPr>
          </a:p>
          <a:p>
            <a:pPr marL="895350" indent="266700">
              <a:lnSpc>
                <a:spcPct val="200000"/>
              </a:lnSpc>
              <a:buAutoNum type="arabicPeriod"/>
              <a:defRPr sz="1600"/>
            </a:pPr>
            <a:r>
              <a:t>Digital transformation and educational innovation</a:t>
            </a:r>
          </a:p>
          <a:p>
            <a:pPr marL="895350" indent="266700">
              <a:lnSpc>
                <a:spcPct val="200000"/>
              </a:lnSpc>
              <a:buAutoNum type="arabicPeriod"/>
              <a:defRPr sz="1600"/>
            </a:pPr>
            <a:r>
              <a:t>Ensure strategic alignment with education policies</a:t>
            </a:r>
          </a:p>
          <a:p>
            <a:pPr marL="0" indent="0" algn="ctr">
              <a:buNone/>
            </a:pPr>
            <a:endParaRPr/>
          </a:p>
          <a:p>
            <a:pPr marL="0" indent="0" algn="ctr">
              <a:buNone/>
            </a:pPr>
            <a:endParaRPr/>
          </a:p>
          <a:p>
            <a:pPr marL="0" indent="0" algn="ctr">
              <a:buNone/>
            </a:pPr>
            <a:endParaRPr/>
          </a:p>
          <a:p>
            <a:pPr marL="0" indent="0" algn="ctr">
              <a:buNone/>
            </a:pPr>
            <a:endParaRPr/>
          </a:p>
          <a:p>
            <a:pPr marL="0" indent="0" algn="ctr">
              <a:buNone/>
            </a:pPr>
            <a:endParaRPr/>
          </a:p>
          <a:p>
            <a:pPr marL="0" indent="0" algn="ctr">
              <a:buNone/>
            </a:pPr>
            <a:endParaRPr/>
          </a:p>
          <a:p>
            <a:pPr marL="0" indent="0" algn="ctr">
              <a:buNone/>
            </a:pPr>
            <a:endParaRPr/>
          </a:p>
          <a:p>
            <a:pPr marL="0" indent="0" algn="ctr">
              <a:buNone/>
            </a:pPr>
            <a:endParaRPr/>
          </a:p>
        </p:txBody>
      </p:sp>
    </p:spTree>
    <p:extLst>
      <p:ext uri="{BB962C8B-B14F-4D97-AF65-F5344CB8AC3E}">
        <p14:creationId xmlns:p14="http://schemas.microsoft.com/office/powerpoint/2010/main" val="4193563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6DC02-C33E-A70D-669B-1D1C5A463C9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8966045-70F8-CCCD-8962-B27BD55CE4C5}"/>
              </a:ext>
            </a:extLst>
          </p:cNvPr>
          <p:cNvSpPr>
            <a:spLocks noGrp="1"/>
          </p:cNvSpPr>
          <p:nvPr>
            <p:ph type="title"/>
          </p:nvPr>
        </p:nvSpPr>
        <p:spPr>
          <a:xfrm>
            <a:off x="838200" y="365125"/>
            <a:ext cx="10515600" cy="873125"/>
          </a:xfrm>
        </p:spPr>
        <p:txBody>
          <a:bodyPr/>
          <a:lstStyle/>
          <a:p>
            <a:pPr algn="ctr">
              <a:defRPr u="sng">
                <a:effectLst>
                  <a:outerShdw blurRad="38100" dist="38100" dir="2700000" algn="tl">
                    <a:srgbClr val="000000">
                      <a:alpha val="43137"/>
                    </a:srgbClr>
                  </a:outerShdw>
                </a:effectLst>
              </a:defRPr>
            </a:pPr>
            <a:r>
              <a:rPr dirty="0">
                <a:latin typeface="Calibri"/>
                <a:ea typeface="Calibri"/>
                <a:cs typeface="Calibri"/>
              </a:rPr>
              <a:t>III. vii </a:t>
            </a:r>
            <a:r>
              <a:rPr lang="en-US" dirty="0">
                <a:latin typeface="Calibri"/>
                <a:ea typeface="Calibri"/>
                <a:cs typeface="Calibri"/>
              </a:rPr>
              <a:t>The AGSE</a:t>
            </a:r>
            <a:r>
              <a:rPr dirty="0">
                <a:latin typeface="Calibri"/>
                <a:ea typeface="Calibri"/>
                <a:cs typeface="Calibri"/>
              </a:rPr>
              <a:t> </a:t>
            </a:r>
            <a:r>
              <a:rPr lang="en-US" dirty="0">
                <a:latin typeface="Calibri"/>
                <a:ea typeface="Calibri"/>
                <a:cs typeface="Calibri"/>
              </a:rPr>
              <a:t>Department of Financial </a:t>
            </a:r>
            <a:r>
              <a:rPr lang="en-US">
                <a:latin typeface="Calibri"/>
                <a:ea typeface="Calibri"/>
                <a:cs typeface="Calibri"/>
              </a:rPr>
              <a:t>Management</a:t>
            </a:r>
            <a:endParaRPr u="sng" dirty="0" err="1">
              <a:effectLst>
                <a:outerShdw blurRad="38100" dist="38100" dir="2700000" algn="tl">
                  <a:srgbClr val="000000">
                    <a:alpha val="43137"/>
                  </a:srgbClr>
                </a:outerShdw>
              </a:effectLst>
              <a:latin typeface="Calibri"/>
              <a:ea typeface="Calibri"/>
              <a:cs typeface="Calibri"/>
            </a:endParaRPr>
          </a:p>
        </p:txBody>
      </p:sp>
      <p:sp>
        <p:nvSpPr>
          <p:cNvPr id="5" name="CaixaDeTexto 4">
            <a:extLst>
              <a:ext uri="{FF2B5EF4-FFF2-40B4-BE49-F238E27FC236}">
                <a16:creationId xmlns:a16="http://schemas.microsoft.com/office/drawing/2014/main" id="{EF162026-268E-B0AC-8AF7-B0C4AA5924BE}"/>
              </a:ext>
            </a:extLst>
          </p:cNvPr>
          <p:cNvSpPr txBox="1"/>
          <p:nvPr/>
        </p:nvSpPr>
        <p:spPr>
          <a:xfrm>
            <a:off x="696191" y="1428751"/>
            <a:ext cx="10810009" cy="4308872"/>
          </a:xfrm>
          <a:prstGeom prst="rect">
            <a:avLst/>
          </a:prstGeom>
          <a:noFill/>
        </p:spPr>
        <p:txBody>
          <a:bodyPr wrap="square" lIns="91440" tIns="45720" rIns="91440" bIns="45720" anchor="t">
            <a:spAutoFit/>
          </a:bodyPr>
          <a:lstStyle/>
          <a:p>
            <a:pPr>
              <a:defRPr sz="2400">
                <a:effectLst>
                  <a:outerShdw blurRad="38100" dist="38100" dir="2700000" algn="tl">
                    <a:srgbClr val="000000">
                      <a:alpha val="43137"/>
                    </a:srgbClr>
                  </a:outerShdw>
                </a:effectLst>
              </a:defRPr>
            </a:pPr>
            <a:r>
              <a:rPr lang="en-US" b="1" dirty="0"/>
              <a:t>The Financial</a:t>
            </a:r>
            <a:r>
              <a:rPr b="1" dirty="0"/>
              <a:t> Management Department </a:t>
            </a:r>
            <a:r>
              <a:rPr dirty="0"/>
              <a:t>(Article 9 of Ministerial Implementing Order No 296-A/2025/1 of 5 September 2025) is responsible for:</a:t>
            </a:r>
          </a:p>
          <a:p>
            <a:pPr marL="0" indent="0">
              <a:buNone/>
            </a:pPr>
            <a:endParaRPr b="1"/>
          </a:p>
          <a:p>
            <a:pPr marL="895350" indent="266700">
              <a:lnSpc>
                <a:spcPct val="200000"/>
              </a:lnSpc>
              <a:buAutoNum type="arabicPeriod"/>
              <a:defRPr sz="1600"/>
            </a:pPr>
            <a:r>
              <a:t>Prepare the budget proposal for all </a:t>
            </a:r>
            <a:r>
              <a:rPr lang="en-US"/>
              <a:t>School Clusters to</a:t>
            </a:r>
            <a:r>
              <a:t> integrate the </a:t>
            </a:r>
            <a:r>
              <a:rPr lang="en-US"/>
              <a:t>State</a:t>
            </a:r>
            <a:r>
              <a:t> budget</a:t>
            </a:r>
          </a:p>
          <a:p>
            <a:pPr marL="895350" indent="266700">
              <a:lnSpc>
                <a:spcPct val="200000"/>
              </a:lnSpc>
              <a:buAutoNum type="arabicPeriod"/>
              <a:defRPr sz="1600"/>
            </a:pPr>
            <a:r>
              <a:t>Defining the criteria and procedures for the distribution of the budget among</a:t>
            </a:r>
            <a:r>
              <a:rPr lang="en-US"/>
              <a:t> School Clusters </a:t>
            </a:r>
            <a:endParaRPr/>
          </a:p>
          <a:p>
            <a:pPr marL="895350" indent="266700">
              <a:lnSpc>
                <a:spcPct val="200000"/>
              </a:lnSpc>
              <a:buAutoNum type="arabicPeriod"/>
              <a:defRPr sz="1600"/>
            </a:pPr>
            <a:r>
              <a:t>Monitor and report on the budgetary implementation of</a:t>
            </a:r>
            <a:r>
              <a:rPr lang="en-US"/>
              <a:t> School Clusters </a:t>
            </a:r>
            <a:r>
              <a:t>projects and actions</a:t>
            </a:r>
            <a:endParaRPr sz="1600"/>
          </a:p>
          <a:p>
            <a:pPr marL="895350" indent="266700">
              <a:lnSpc>
                <a:spcPct val="200000"/>
              </a:lnSpc>
              <a:buAutoNum type="arabicPeriod"/>
              <a:defRPr sz="1600"/>
            </a:pPr>
            <a:r>
              <a:t>Providing financial support to </a:t>
            </a:r>
            <a:r>
              <a:rPr lang="en-US"/>
              <a:t>School Clusters</a:t>
            </a:r>
            <a:endParaRPr lang="en-US">
              <a:ea typeface="Calibri"/>
              <a:cs typeface="Calibri"/>
            </a:endParaRPr>
          </a:p>
          <a:p>
            <a:pPr marL="895350" indent="266700">
              <a:lnSpc>
                <a:spcPct val="200000"/>
              </a:lnSpc>
              <a:buAutoNum type="arabicPeriod"/>
              <a:defRPr sz="1600"/>
            </a:pPr>
            <a:r>
              <a:t>Propose budgetary changes within the </a:t>
            </a:r>
            <a:r>
              <a:rPr lang="en-US"/>
              <a:t>School Clusters' </a:t>
            </a:r>
            <a:r>
              <a:t>budget</a:t>
            </a:r>
            <a:endParaRPr sz="1600"/>
          </a:p>
          <a:p>
            <a:pPr marL="895350" indent="266700">
              <a:lnSpc>
                <a:spcPct val="200000"/>
              </a:lnSpc>
              <a:buAutoNum type="arabicPeriod"/>
              <a:defRPr sz="1600"/>
            </a:pPr>
            <a:r>
              <a:rPr dirty="0"/>
              <a:t>Implementing revenue collection </a:t>
            </a:r>
            <a:r>
              <a:rPr lang="en-US" dirty="0"/>
              <a:t>allocated to</a:t>
            </a:r>
            <a:r>
              <a:rPr dirty="0"/>
              <a:t> the </a:t>
            </a:r>
            <a:r>
              <a:rPr lang="en-US" dirty="0"/>
              <a:t>School Clusters</a:t>
            </a:r>
            <a:endParaRPr lang="en-US" dirty="0">
              <a:ea typeface="Calibri"/>
              <a:cs typeface="Calibri"/>
            </a:endParaRPr>
          </a:p>
          <a:p>
            <a:pPr algn="ctr">
              <a:defRPr sz="1600"/>
            </a:pPr>
            <a:endParaRPr>
              <a:ea typeface="Calibri"/>
              <a:cs typeface="Calibri"/>
            </a:endParaRPr>
          </a:p>
        </p:txBody>
      </p:sp>
    </p:spTree>
    <p:extLst>
      <p:ext uri="{BB962C8B-B14F-4D97-AF65-F5344CB8AC3E}">
        <p14:creationId xmlns:p14="http://schemas.microsoft.com/office/powerpoint/2010/main" val="1998839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94E1A-5983-E1BE-03D4-9ACF16F2CD4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23AD112-7B24-2072-727A-11A361DC47C4}"/>
              </a:ext>
            </a:extLst>
          </p:cNvPr>
          <p:cNvSpPr>
            <a:spLocks noGrp="1"/>
          </p:cNvSpPr>
          <p:nvPr>
            <p:ph type="title"/>
          </p:nvPr>
        </p:nvSpPr>
        <p:spPr>
          <a:xfrm>
            <a:off x="838200" y="365125"/>
            <a:ext cx="10515600" cy="873125"/>
          </a:xfrm>
        </p:spPr>
        <p:txBody>
          <a:bodyPr/>
          <a:lstStyle/>
          <a:p>
            <a:pPr algn="ctr">
              <a:defRPr u="sng">
                <a:effectLst>
                  <a:outerShdw blurRad="38100" dist="38100" dir="2700000" algn="tl">
                    <a:srgbClr val="000000">
                      <a:alpha val="43137"/>
                    </a:srgbClr>
                  </a:outerShdw>
                </a:effectLst>
              </a:defRPr>
            </a:pPr>
            <a:r>
              <a:rPr dirty="0" err="1">
                <a:latin typeface="Calibri"/>
                <a:ea typeface="Calibri"/>
                <a:cs typeface="Calibri"/>
              </a:rPr>
              <a:t>III.</a:t>
            </a:r>
            <a:r>
              <a:rPr lang="en-US" dirty="0" err="1">
                <a:latin typeface="Calibri"/>
                <a:ea typeface="Calibri"/>
                <a:cs typeface="Calibri"/>
              </a:rPr>
              <a:t>Viii</a:t>
            </a:r>
            <a:r>
              <a:rPr lang="en-US" dirty="0">
                <a:latin typeface="Calibri"/>
                <a:ea typeface="Calibri"/>
                <a:cs typeface="Calibri"/>
              </a:rPr>
              <a:t> Final budget proposal</a:t>
            </a:r>
            <a:endParaRPr dirty="0">
              <a:latin typeface="Calibri"/>
              <a:ea typeface="Calibri"/>
              <a:cs typeface="Calibri"/>
            </a:endParaRPr>
          </a:p>
        </p:txBody>
      </p:sp>
      <p:sp>
        <p:nvSpPr>
          <p:cNvPr id="5" name="CaixaDeTexto 4">
            <a:extLst>
              <a:ext uri="{FF2B5EF4-FFF2-40B4-BE49-F238E27FC236}">
                <a16:creationId xmlns:a16="http://schemas.microsoft.com/office/drawing/2014/main" id="{CE8CF29E-1AB2-35B7-CBE1-652EF58E9686}"/>
              </a:ext>
            </a:extLst>
          </p:cNvPr>
          <p:cNvSpPr txBox="1"/>
          <p:nvPr/>
        </p:nvSpPr>
        <p:spPr>
          <a:xfrm>
            <a:off x="696191" y="1428751"/>
            <a:ext cx="10810009" cy="4524315"/>
          </a:xfrm>
          <a:prstGeom prst="rect">
            <a:avLst/>
          </a:prstGeom>
          <a:noFill/>
        </p:spPr>
        <p:txBody>
          <a:bodyPr wrap="square" lIns="91440" tIns="45720" rIns="91440" bIns="45720" anchor="t">
            <a:spAutoFit/>
          </a:bodyPr>
          <a:lstStyle/>
          <a:p>
            <a:pPr marL="895350" algn="just">
              <a:lnSpc>
                <a:spcPct val="200000"/>
              </a:lnSpc>
              <a:defRPr sz="2400"/>
            </a:pPr>
            <a:r>
              <a:rPr dirty="0"/>
              <a:t>Approved budget proposal for the </a:t>
            </a:r>
            <a:r>
              <a:rPr lang="en-US" dirty="0"/>
              <a:t>Ministry of Education-</a:t>
            </a:r>
            <a:r>
              <a:rPr dirty="0"/>
              <a:t> includes the budget of all </a:t>
            </a:r>
            <a:r>
              <a:rPr lang="en-US"/>
              <a:t>School Clusters </a:t>
            </a:r>
            <a:r>
              <a:t>to be </a:t>
            </a:r>
            <a:r>
              <a:rPr dirty="0"/>
              <a:t>submitted to the Portuguese Parliament in the context of the preparation of the draft State Budget Law.</a:t>
            </a:r>
          </a:p>
          <a:p>
            <a:pPr marL="0" indent="0" algn="just">
              <a:buNone/>
            </a:pPr>
            <a:endParaRPr/>
          </a:p>
          <a:p>
            <a:pPr marL="0" indent="0" algn="ctr">
              <a:buNone/>
            </a:pPr>
            <a:endParaRPr/>
          </a:p>
          <a:p>
            <a:pPr marL="0" indent="0" algn="ctr">
              <a:buNone/>
            </a:pPr>
            <a:endParaRPr/>
          </a:p>
          <a:p>
            <a:pPr marL="0" indent="0" algn="ctr">
              <a:buNone/>
            </a:pPr>
            <a:endParaRPr/>
          </a:p>
          <a:p>
            <a:pPr marL="0" indent="0" algn="ctr">
              <a:buNone/>
            </a:pPr>
            <a:endParaRPr/>
          </a:p>
          <a:p>
            <a:pPr marL="0" indent="0" algn="ctr">
              <a:buNone/>
            </a:pPr>
            <a:endParaRPr/>
          </a:p>
          <a:p>
            <a:pPr marL="0" indent="0" algn="ctr">
              <a:buNone/>
            </a:pPr>
            <a:endParaRPr/>
          </a:p>
          <a:p>
            <a:pPr marL="0" indent="0" algn="ctr">
              <a:buNone/>
            </a:pPr>
            <a:endParaRPr/>
          </a:p>
        </p:txBody>
      </p:sp>
    </p:spTree>
    <p:extLst>
      <p:ext uri="{BB962C8B-B14F-4D97-AF65-F5344CB8AC3E}">
        <p14:creationId xmlns:p14="http://schemas.microsoft.com/office/powerpoint/2010/main" val="1238883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CBF0D-5EDF-E8FB-18E1-DBBEF217F14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6BB3698-2D74-43F6-2137-45A86BA98D17}"/>
              </a:ext>
            </a:extLst>
          </p:cNvPr>
          <p:cNvSpPr>
            <a:spLocks noGrp="1"/>
          </p:cNvSpPr>
          <p:nvPr>
            <p:ph type="title"/>
          </p:nvPr>
        </p:nvSpPr>
        <p:spPr>
          <a:xfrm>
            <a:off x="838200" y="365125"/>
            <a:ext cx="10515600" cy="873125"/>
          </a:xfrm>
        </p:spPr>
        <p:txBody>
          <a:bodyPr/>
          <a:lstStyle/>
          <a:p>
            <a:pPr algn="ctr">
              <a:defRPr u="sng">
                <a:effectLst>
                  <a:outerShdw blurRad="38100" dist="38100" dir="2700000" algn="tl">
                    <a:srgbClr val="000000">
                      <a:alpha val="43137"/>
                    </a:srgbClr>
                  </a:outerShdw>
                </a:effectLst>
              </a:defRPr>
            </a:pPr>
            <a:r>
              <a:rPr>
                <a:latin typeface="Calibri"/>
                <a:ea typeface="Calibri"/>
                <a:cs typeface="Calibri"/>
              </a:rPr>
              <a:t>III. </a:t>
            </a:r>
            <a:r>
              <a:rPr lang="en-US">
                <a:latin typeface="Calibri"/>
                <a:ea typeface="Calibri"/>
                <a:cs typeface="Calibri"/>
              </a:rPr>
              <a:t>Parliament</a:t>
            </a:r>
            <a:r>
              <a:rPr>
                <a:latin typeface="Calibri"/>
                <a:ea typeface="Calibri"/>
                <a:cs typeface="Calibri"/>
              </a:rPr>
              <a:t> of the Portuguese Republic</a:t>
            </a:r>
          </a:p>
        </p:txBody>
      </p:sp>
      <p:sp>
        <p:nvSpPr>
          <p:cNvPr id="5" name="CaixaDeTexto 4">
            <a:extLst>
              <a:ext uri="{FF2B5EF4-FFF2-40B4-BE49-F238E27FC236}">
                <a16:creationId xmlns:a16="http://schemas.microsoft.com/office/drawing/2014/main" id="{72B8DF62-0CB7-51F3-A277-B1064C1C3095}"/>
              </a:ext>
            </a:extLst>
          </p:cNvPr>
          <p:cNvSpPr txBox="1"/>
          <p:nvPr/>
        </p:nvSpPr>
        <p:spPr>
          <a:xfrm>
            <a:off x="696191" y="1428751"/>
            <a:ext cx="10810009" cy="3231654"/>
          </a:xfrm>
          <a:prstGeom prst="rect">
            <a:avLst/>
          </a:prstGeom>
          <a:noFill/>
        </p:spPr>
        <p:txBody>
          <a:bodyPr wrap="square" lIns="91440" tIns="45720" rIns="91440" bIns="45720" anchor="t">
            <a:spAutoFit/>
          </a:bodyPr>
          <a:lstStyle/>
          <a:p>
            <a:pPr marL="895350">
              <a:lnSpc>
                <a:spcPct val="200000"/>
              </a:lnSpc>
              <a:defRPr sz="2400"/>
            </a:pPr>
            <a:r>
              <a:rPr lang="en-US"/>
              <a:t>Approves</a:t>
            </a:r>
            <a:r>
              <a:t>, through the State Budget Law, the budget of all </a:t>
            </a:r>
            <a:r>
              <a:rPr lang="en-US"/>
              <a:t>School Clusters </a:t>
            </a:r>
            <a:r>
              <a:t>(single </a:t>
            </a:r>
            <a:r>
              <a:rPr dirty="0"/>
              <a:t>budget) for a given economic year.</a:t>
            </a:r>
          </a:p>
          <a:p>
            <a:pPr marL="0" indent="0" algn="ctr">
              <a:buNone/>
            </a:pPr>
            <a:endParaRPr/>
          </a:p>
          <a:p>
            <a:pPr marL="0" indent="0" algn="ctr">
              <a:buNone/>
            </a:pPr>
            <a:endParaRPr/>
          </a:p>
          <a:p>
            <a:pPr marL="0" indent="0" algn="ctr">
              <a:buNone/>
            </a:pPr>
            <a:endParaRPr/>
          </a:p>
          <a:p>
            <a:pPr marL="0" indent="0" algn="ctr">
              <a:buNone/>
            </a:pPr>
            <a:endParaRPr/>
          </a:p>
          <a:p>
            <a:pPr marL="0" indent="0" algn="ctr">
              <a:buNone/>
            </a:pPr>
            <a:endParaRPr/>
          </a:p>
          <a:p>
            <a:pPr marL="0" indent="0" algn="ctr">
              <a:buNone/>
            </a:pPr>
            <a:endParaRPr/>
          </a:p>
        </p:txBody>
      </p:sp>
    </p:spTree>
    <p:extLst>
      <p:ext uri="{BB962C8B-B14F-4D97-AF65-F5344CB8AC3E}">
        <p14:creationId xmlns:p14="http://schemas.microsoft.com/office/powerpoint/2010/main" val="2858103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ED089-B999-28D5-AC50-8CAF5C5588E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37F0086-01FC-5C49-0DD8-87F7241BB78F}"/>
              </a:ext>
            </a:extLst>
          </p:cNvPr>
          <p:cNvSpPr>
            <a:spLocks noGrp="1"/>
          </p:cNvSpPr>
          <p:nvPr>
            <p:ph type="ctrTitle"/>
          </p:nvPr>
        </p:nvSpPr>
        <p:spPr>
          <a:xfrm>
            <a:off x="591670" y="2252163"/>
            <a:ext cx="6332139" cy="3636818"/>
          </a:xfrm>
        </p:spPr>
        <p:txBody>
          <a:bodyPr>
            <a:normAutofit fontScale="90000"/>
          </a:bodyPr>
          <a:lstStyle/>
          <a:p>
            <a:r>
              <a:rPr lang="en-GB" dirty="0"/>
              <a:t>General framework of policies and processes for funding and resource management of the Portuguese education system</a:t>
            </a:r>
            <a:endParaRPr dirty="0">
              <a:latin typeface="Calibri"/>
              <a:ea typeface="Calibri"/>
              <a:cs typeface="Calibri"/>
            </a:endParaRPr>
          </a:p>
        </p:txBody>
      </p:sp>
      <p:pic>
        <p:nvPicPr>
          <p:cNvPr id="4" name="Graphic 3" descr="Badge with solid fill">
            <a:extLst>
              <a:ext uri="{FF2B5EF4-FFF2-40B4-BE49-F238E27FC236}">
                <a16:creationId xmlns:a16="http://schemas.microsoft.com/office/drawing/2014/main" id="{6EEAF0A9-808B-ABFF-87FE-9C5078F0E65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567059" y="1793174"/>
            <a:ext cx="1285009" cy="1285009"/>
          </a:xfrm>
          <a:prstGeom prst="rect">
            <a:avLst/>
          </a:prstGeom>
        </p:spPr>
      </p:pic>
    </p:spTree>
    <p:extLst>
      <p:ext uri="{BB962C8B-B14F-4D97-AF65-F5344CB8AC3E}">
        <p14:creationId xmlns:p14="http://schemas.microsoft.com/office/powerpoint/2010/main" val="4282389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12C81-5439-7451-2F8B-C0057140077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915F729-9CD1-979B-47B2-0101A4C4EEC4}"/>
              </a:ext>
            </a:extLst>
          </p:cNvPr>
          <p:cNvSpPr>
            <a:spLocks noGrp="1"/>
          </p:cNvSpPr>
          <p:nvPr>
            <p:ph type="title"/>
          </p:nvPr>
        </p:nvSpPr>
        <p:spPr>
          <a:xfrm>
            <a:off x="601579" y="365125"/>
            <a:ext cx="11153274" cy="2257759"/>
          </a:xfrm>
        </p:spPr>
        <p:txBody>
          <a:bodyPr>
            <a:normAutofit fontScale="90000"/>
          </a:bodyPr>
          <a:lstStyle/>
          <a:p>
            <a:pPr algn="just">
              <a:defRPr sz="4000" b="1">
                <a:solidFill>
                  <a:schemeClr val="tx2">
                    <a:lumMod val="90000"/>
                    <a:lumOff val="10000"/>
                  </a:schemeClr>
                </a:solidFill>
              </a:defRPr>
            </a:pPr>
            <a:r>
              <a:rPr dirty="0"/>
              <a:t>General framework of policies and processes for funding and resource management of the Portuguese education system</a:t>
            </a:r>
            <a:br>
              <a:rPr dirty="0"/>
            </a:br>
            <a:r>
              <a:rPr lang="en-GB" dirty="0"/>
              <a:t>Topics: </a:t>
            </a:r>
            <a:endParaRPr b="1" dirty="0">
              <a:solidFill>
                <a:schemeClr val="tx2">
                  <a:lumMod val="90000"/>
                  <a:lumOff val="10000"/>
                </a:schemeClr>
              </a:solidFill>
            </a:endParaRPr>
          </a:p>
        </p:txBody>
      </p:sp>
      <p:sp>
        <p:nvSpPr>
          <p:cNvPr id="3" name="Marcador de Posição de Conteúdo 2">
            <a:extLst>
              <a:ext uri="{FF2B5EF4-FFF2-40B4-BE49-F238E27FC236}">
                <a16:creationId xmlns:a16="http://schemas.microsoft.com/office/drawing/2014/main" id="{A54FA9B3-00F9-ED90-7A16-CA1D9F7C9588}"/>
              </a:ext>
            </a:extLst>
          </p:cNvPr>
          <p:cNvSpPr>
            <a:spLocks noGrp="1"/>
          </p:cNvSpPr>
          <p:nvPr>
            <p:ph idx="1"/>
          </p:nvPr>
        </p:nvSpPr>
        <p:spPr>
          <a:xfrm>
            <a:off x="838200" y="2121651"/>
            <a:ext cx="10515600" cy="3003801"/>
          </a:xfrm>
          <a:ln>
            <a:noFill/>
          </a:ln>
        </p:spPr>
        <p:txBody>
          <a:bodyPr vert="horz" lIns="91440" tIns="45720" rIns="91440" bIns="45720" anchor="t">
            <a:normAutofit/>
          </a:bodyPr>
          <a:lstStyle/>
          <a:p>
            <a:pPr marL="0" indent="0" algn="ctr">
              <a:lnSpc>
                <a:spcPct val="100000"/>
              </a:lnSpc>
              <a:spcAft>
                <a:spcPts val="600"/>
              </a:spcAft>
              <a:buNone/>
            </a:pPr>
            <a:endParaRPr>
              <a:solidFill>
                <a:schemeClr val="tx2">
                  <a:lumMod val="90000"/>
                  <a:lumOff val="10000"/>
                </a:schemeClr>
              </a:solidFill>
            </a:endParaRPr>
          </a:p>
          <a:p>
            <a:pPr>
              <a:lnSpc>
                <a:spcPct val="100000"/>
              </a:lnSpc>
              <a:spcAft>
                <a:spcPts val="600"/>
              </a:spcAft>
              <a:defRPr>
                <a:solidFill>
                  <a:schemeClr val="tx2">
                    <a:lumMod val="90000"/>
                    <a:lumOff val="10000"/>
                  </a:schemeClr>
                </a:solidFill>
              </a:defRPr>
            </a:pPr>
            <a:r>
              <a:t>Setting up school </a:t>
            </a:r>
            <a:r>
              <a:rPr lang="en-US"/>
              <a:t>Clusters</a:t>
            </a:r>
          </a:p>
          <a:p>
            <a:pPr>
              <a:lnSpc>
                <a:spcPct val="100000"/>
              </a:lnSpc>
              <a:spcAft>
                <a:spcPts val="600"/>
              </a:spcAft>
              <a:defRPr>
                <a:solidFill>
                  <a:schemeClr val="tx2">
                    <a:lumMod val="90000"/>
                    <a:lumOff val="10000"/>
                  </a:schemeClr>
                </a:solidFill>
              </a:defRPr>
            </a:pPr>
            <a:r>
              <a:rPr dirty="0"/>
              <a:t> Social </a:t>
            </a:r>
            <a:r>
              <a:rPr lang="en-US" dirty="0"/>
              <a:t>Support System for vul</a:t>
            </a:r>
            <a:r>
              <a:rPr lang="en-US"/>
              <a:t>nerable students and families (ASE)</a:t>
            </a:r>
            <a:endParaRPr/>
          </a:p>
          <a:p>
            <a:pPr>
              <a:lnSpc>
                <a:spcPct val="100000"/>
              </a:lnSpc>
              <a:spcAft>
                <a:spcPts val="600"/>
              </a:spcAft>
              <a:defRPr>
                <a:solidFill>
                  <a:schemeClr val="tx2">
                    <a:lumMod val="90000"/>
                    <a:lumOff val="10000"/>
                  </a:schemeClr>
                </a:solidFill>
              </a:defRPr>
            </a:pPr>
            <a:r>
              <a:rPr dirty="0" err="1"/>
              <a:t>Decentralisation</a:t>
            </a:r>
            <a:r>
              <a:rPr lang="en-US" dirty="0"/>
              <a:t> of competences regarding education</a:t>
            </a:r>
            <a:endParaRPr dirty="0"/>
          </a:p>
        </p:txBody>
      </p:sp>
      <p:pic>
        <p:nvPicPr>
          <p:cNvPr id="4" name="Imagem 3">
            <a:extLst>
              <a:ext uri="{FF2B5EF4-FFF2-40B4-BE49-F238E27FC236}">
                <a16:creationId xmlns:a16="http://schemas.microsoft.com/office/drawing/2014/main" id="{98953F0A-0B82-3EE0-4F50-957F563503F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320547" y="6108380"/>
            <a:ext cx="2695951" cy="590632"/>
          </a:xfrm>
          <a:prstGeom prst="rect">
            <a:avLst/>
          </a:prstGeom>
        </p:spPr>
      </p:pic>
    </p:spTree>
    <p:extLst>
      <p:ext uri="{BB962C8B-B14F-4D97-AF65-F5344CB8AC3E}">
        <p14:creationId xmlns:p14="http://schemas.microsoft.com/office/powerpoint/2010/main" val="624923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0A140-5ACC-3402-C2DE-45B68D5ED58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41E408E-EEF1-C412-394F-21FD33BF6818}"/>
              </a:ext>
            </a:extLst>
          </p:cNvPr>
          <p:cNvSpPr>
            <a:spLocks noGrp="1"/>
          </p:cNvSpPr>
          <p:nvPr>
            <p:ph type="ctrTitle"/>
          </p:nvPr>
        </p:nvSpPr>
        <p:spPr>
          <a:xfrm>
            <a:off x="591670" y="2252163"/>
            <a:ext cx="6332139" cy="3636818"/>
          </a:xfrm>
        </p:spPr>
        <p:txBody>
          <a:bodyPr>
            <a:normAutofit fontScale="90000"/>
          </a:bodyPr>
          <a:lstStyle/>
          <a:p>
            <a:r>
              <a:rPr dirty="0">
                <a:latin typeface="Calibri"/>
                <a:ea typeface="Calibri"/>
                <a:cs typeface="Calibri"/>
              </a:rPr>
              <a:t>Overview of the financing and governance of the Portuguese education system </a:t>
            </a:r>
            <a:r>
              <a:rPr lang="en-US" dirty="0">
                <a:latin typeface="Calibri"/>
                <a:ea typeface="Calibri"/>
                <a:cs typeface="Calibri"/>
              </a:rPr>
              <a:t>and broad</a:t>
            </a:r>
            <a:r>
              <a:rPr dirty="0">
                <a:latin typeface="Calibri"/>
                <a:ea typeface="Calibri"/>
                <a:cs typeface="Calibri"/>
              </a:rPr>
              <a:t> policy lines</a:t>
            </a:r>
            <a:r>
              <a:rPr lang="en-US" dirty="0">
                <a:latin typeface="Calibri"/>
                <a:ea typeface="Calibri"/>
                <a:cs typeface="Calibri"/>
              </a:rPr>
              <a:t> of action</a:t>
            </a:r>
            <a:endParaRPr dirty="0">
              <a:latin typeface="Calibri"/>
              <a:ea typeface="Calibri"/>
              <a:cs typeface="Calibri"/>
            </a:endParaRPr>
          </a:p>
        </p:txBody>
      </p:sp>
      <p:pic>
        <p:nvPicPr>
          <p:cNvPr id="4" name="Graphic 3" descr="Badge 1 with solid fill">
            <a:extLst>
              <a:ext uri="{FF2B5EF4-FFF2-40B4-BE49-F238E27FC236}">
                <a16:creationId xmlns:a16="http://schemas.microsoft.com/office/drawing/2014/main" id="{D7108F93-2032-EE3C-D35E-87A2A2950F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67059" y="1793174"/>
            <a:ext cx="1285009" cy="1285009"/>
          </a:xfrm>
          <a:prstGeom prst="rect">
            <a:avLst/>
          </a:prstGeom>
        </p:spPr>
      </p:pic>
    </p:spTree>
    <p:extLst>
      <p:ext uri="{BB962C8B-B14F-4D97-AF65-F5344CB8AC3E}">
        <p14:creationId xmlns:p14="http://schemas.microsoft.com/office/powerpoint/2010/main" val="2302925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1659D-DE64-A985-0CDB-FEBB5AB5A6E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97EA727-D188-42BA-8D10-41D505D6294A}"/>
              </a:ext>
            </a:extLst>
          </p:cNvPr>
          <p:cNvSpPr>
            <a:spLocks noGrp="1"/>
          </p:cNvSpPr>
          <p:nvPr>
            <p:ph type="title"/>
          </p:nvPr>
        </p:nvSpPr>
        <p:spPr>
          <a:xfrm>
            <a:off x="971550" y="365125"/>
            <a:ext cx="8348997" cy="1325563"/>
          </a:xfrm>
        </p:spPr>
        <p:txBody>
          <a:bodyPr/>
          <a:lstStyle/>
          <a:p>
            <a:pPr>
              <a:defRPr b="1">
                <a:solidFill>
                  <a:schemeClr val="tx2">
                    <a:lumMod val="90000"/>
                    <a:lumOff val="10000"/>
                  </a:schemeClr>
                </a:solidFill>
              </a:defRPr>
            </a:pPr>
            <a:r>
              <a:t>School </a:t>
            </a:r>
            <a:r>
              <a:rPr lang="en-US"/>
              <a:t>Clusters</a:t>
            </a:r>
            <a:endParaRPr/>
          </a:p>
        </p:txBody>
      </p:sp>
      <p:sp>
        <p:nvSpPr>
          <p:cNvPr id="3" name="Marcador de Posição de Conteúdo 2">
            <a:extLst>
              <a:ext uri="{FF2B5EF4-FFF2-40B4-BE49-F238E27FC236}">
                <a16:creationId xmlns:a16="http://schemas.microsoft.com/office/drawing/2014/main" id="{7918146F-32DB-563D-8A80-C14641DF0FE7}"/>
              </a:ext>
            </a:extLst>
          </p:cNvPr>
          <p:cNvSpPr>
            <a:spLocks noGrp="1"/>
          </p:cNvSpPr>
          <p:nvPr>
            <p:ph idx="1"/>
          </p:nvPr>
        </p:nvSpPr>
        <p:spPr>
          <a:ln>
            <a:noFill/>
          </a:ln>
        </p:spPr>
        <p:txBody>
          <a:bodyPr vert="horz" lIns="91440" tIns="45720" rIns="91440" bIns="45720" anchor="t">
            <a:normAutofit/>
          </a:bodyPr>
          <a:lstStyle/>
          <a:p>
            <a:pPr marL="0" indent="0" algn="just">
              <a:lnSpc>
                <a:spcPct val="100000"/>
              </a:lnSpc>
              <a:spcAft>
                <a:spcPts val="600"/>
              </a:spcAft>
              <a:buNone/>
              <a:defRPr>
                <a:solidFill>
                  <a:schemeClr val="tx2">
                    <a:lumMod val="90000"/>
                    <a:lumOff val="10000"/>
                  </a:schemeClr>
                </a:solidFill>
              </a:defRPr>
            </a:pPr>
            <a:r>
              <a:rPr dirty="0"/>
              <a:t>The creation of the </a:t>
            </a:r>
            <a:r>
              <a:rPr b="1" dirty="0"/>
              <a:t>School </a:t>
            </a:r>
            <a:r>
              <a:rPr lang="en-US" b="1" dirty="0"/>
              <a:t>Clusters </a:t>
            </a:r>
            <a:r>
              <a:rPr dirty="0"/>
              <a:t>was part of public policies to </a:t>
            </a:r>
            <a:r>
              <a:rPr err="1"/>
              <a:t>reorganise</a:t>
            </a:r>
            <a:r>
              <a:rPr dirty="0"/>
              <a:t> the educational network, </a:t>
            </a:r>
            <a:r>
              <a:rPr lang="en-US"/>
              <a:t>started</a:t>
            </a:r>
            <a:r>
              <a:rPr dirty="0"/>
              <a:t> in Portugal in the late 1990s and strengthened in the 2000s. </a:t>
            </a:r>
            <a:endParaRPr lang="en-US"/>
          </a:p>
          <a:p>
            <a:pPr marL="0" indent="0" algn="just">
              <a:lnSpc>
                <a:spcPct val="100000"/>
              </a:lnSpc>
              <a:spcAft>
                <a:spcPts val="600"/>
              </a:spcAft>
              <a:buNone/>
              <a:defRPr>
                <a:solidFill>
                  <a:schemeClr val="tx2">
                    <a:lumMod val="90000"/>
                    <a:lumOff val="10000"/>
                  </a:schemeClr>
                </a:solidFill>
              </a:defRPr>
            </a:pPr>
            <a:r>
              <a:rPr dirty="0"/>
              <a:t>This model brings together schools from early childhood</a:t>
            </a:r>
            <a:r>
              <a:rPr lang="en-US" dirty="0"/>
              <a:t> (3 years old) </a:t>
            </a:r>
            <a:r>
              <a:rPr dirty="0"/>
              <a:t>to </a:t>
            </a:r>
            <a:r>
              <a:rPr lang="en-US" dirty="0"/>
              <a:t>elementary (1st, 2nd, and 3rd cycle of basic education)  </a:t>
            </a:r>
            <a:r>
              <a:rPr dirty="0"/>
              <a:t>and </a:t>
            </a:r>
            <a:r>
              <a:rPr lang="en-US" dirty="0"/>
              <a:t>upper-secondary</a:t>
            </a:r>
            <a:r>
              <a:rPr dirty="0"/>
              <a:t> education </a:t>
            </a:r>
            <a:r>
              <a:rPr lang="en-US" dirty="0"/>
              <a:t>(12th grade) </a:t>
            </a:r>
            <a:r>
              <a:rPr dirty="0"/>
              <a:t>in one </a:t>
            </a:r>
            <a:r>
              <a:rPr lang="en-US" dirty="0"/>
              <a:t>unique entity </a:t>
            </a:r>
            <a:r>
              <a:rPr lang="en-US"/>
              <a:t>aggregating</a:t>
            </a:r>
            <a:r>
              <a:rPr lang="en-US" dirty="0"/>
              <a:t> different individual schools</a:t>
            </a:r>
            <a:r>
              <a:rPr dirty="0"/>
              <a:t>.</a:t>
            </a:r>
          </a:p>
        </p:txBody>
      </p:sp>
      <p:pic>
        <p:nvPicPr>
          <p:cNvPr id="4" name="Imagem 3">
            <a:extLst>
              <a:ext uri="{FF2B5EF4-FFF2-40B4-BE49-F238E27FC236}">
                <a16:creationId xmlns:a16="http://schemas.microsoft.com/office/drawing/2014/main" id="{E7162003-DB63-D0F7-E9D5-509056C5C8B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320547" y="6108380"/>
            <a:ext cx="2695951" cy="590632"/>
          </a:xfrm>
          <a:prstGeom prst="rect">
            <a:avLst/>
          </a:prstGeom>
        </p:spPr>
      </p:pic>
      <p:pic>
        <p:nvPicPr>
          <p:cNvPr id="13" name="Imagem 12">
            <a:extLst>
              <a:ext uri="{FF2B5EF4-FFF2-40B4-BE49-F238E27FC236}">
                <a16:creationId xmlns:a16="http://schemas.microsoft.com/office/drawing/2014/main" id="{6A7EA60D-EC1E-8709-86E0-8033952E3DEC}"/>
              </a:ext>
            </a:extLst>
          </p:cNvPr>
          <p:cNvPicPr>
            <a:picLocks noChangeAspect="1"/>
          </p:cNvPicPr>
          <p:nvPr/>
        </p:nvPicPr>
        <p:blipFill>
          <a:blip r:embed="rId3"/>
          <a:srcRect/>
          <a:stretch/>
        </p:blipFill>
        <p:spPr>
          <a:xfrm>
            <a:off x="8951976" y="13447"/>
            <a:ext cx="3240024" cy="1078992"/>
          </a:xfrm>
          <a:prstGeom prst="rect">
            <a:avLst/>
          </a:prstGeom>
          <a:solidFill>
            <a:schemeClr val="bg1">
              <a:lumMod val="95000"/>
            </a:schemeClr>
          </a:solidFill>
        </p:spPr>
      </p:pic>
    </p:spTree>
    <p:extLst>
      <p:ext uri="{BB962C8B-B14F-4D97-AF65-F5344CB8AC3E}">
        <p14:creationId xmlns:p14="http://schemas.microsoft.com/office/powerpoint/2010/main" val="1698631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5592D0-4830-7C79-5E83-B2593427F6EB}"/>
              </a:ext>
            </a:extLst>
          </p:cNvPr>
          <p:cNvSpPr>
            <a:spLocks noGrp="1"/>
          </p:cNvSpPr>
          <p:nvPr>
            <p:ph type="title"/>
          </p:nvPr>
        </p:nvSpPr>
        <p:spPr/>
        <p:txBody>
          <a:bodyPr/>
          <a:lstStyle/>
          <a:p>
            <a:pPr>
              <a:defRPr b="1">
                <a:solidFill>
                  <a:schemeClr val="tx2">
                    <a:lumMod val="90000"/>
                    <a:lumOff val="10000"/>
                  </a:schemeClr>
                </a:solidFill>
              </a:defRPr>
            </a:pPr>
            <a:r>
              <a:t>Purposes</a:t>
            </a:r>
          </a:p>
        </p:txBody>
      </p:sp>
      <p:sp>
        <p:nvSpPr>
          <p:cNvPr id="3" name="Marcador de Posição de Conteúdo 2">
            <a:extLst>
              <a:ext uri="{FF2B5EF4-FFF2-40B4-BE49-F238E27FC236}">
                <a16:creationId xmlns:a16="http://schemas.microsoft.com/office/drawing/2014/main" id="{1062866D-C0CA-382A-2618-E0058B1D766D}"/>
              </a:ext>
            </a:extLst>
          </p:cNvPr>
          <p:cNvSpPr>
            <a:spLocks noGrp="1"/>
          </p:cNvSpPr>
          <p:nvPr>
            <p:ph idx="1"/>
          </p:nvPr>
        </p:nvSpPr>
        <p:spPr>
          <a:xfrm>
            <a:off x="838200" y="1444117"/>
            <a:ext cx="10515600" cy="4351338"/>
          </a:xfrm>
          <a:ln>
            <a:noFill/>
          </a:ln>
        </p:spPr>
        <p:txBody>
          <a:bodyPr vert="horz" lIns="91440" tIns="45720" rIns="91440" bIns="45720" anchor="t">
            <a:normAutofit fontScale="85000" lnSpcReduction="20000"/>
          </a:bodyPr>
          <a:lstStyle/>
          <a:p>
            <a:pPr marL="0" indent="0">
              <a:lnSpc>
                <a:spcPct val="110000"/>
              </a:lnSpc>
              <a:spcAft>
                <a:spcPts val="600"/>
              </a:spcAft>
              <a:buNone/>
              <a:defRPr>
                <a:solidFill>
                  <a:schemeClr val="tx2">
                    <a:lumMod val="90000"/>
                    <a:lumOff val="10000"/>
                  </a:schemeClr>
                </a:solidFill>
              </a:defRPr>
            </a:pPr>
            <a:r>
              <a:rPr dirty="0"/>
              <a:t>1. </a:t>
            </a:r>
            <a:r>
              <a:rPr lang="en-US" dirty="0"/>
              <a:t>Promoting</a:t>
            </a:r>
            <a:r>
              <a:rPr dirty="0"/>
              <a:t> a </a:t>
            </a:r>
            <a:r>
              <a:rPr u="sng" dirty="0"/>
              <a:t>sequential and articulated </a:t>
            </a:r>
            <a:r>
              <a:rPr lang="en-US" u="sng" dirty="0"/>
              <a:t>learning journey</a:t>
            </a:r>
            <a:r>
              <a:rPr u="sng" dirty="0"/>
              <a:t> of students</a:t>
            </a:r>
            <a:r>
              <a:rPr dirty="0"/>
              <a:t> covered by compulsory </a:t>
            </a:r>
            <a:r>
              <a:rPr lang="en-US" dirty="0"/>
              <a:t>education (12 years of schooling) </a:t>
            </a:r>
            <a:r>
              <a:rPr dirty="0"/>
              <a:t>in a given geographical area;</a:t>
            </a:r>
          </a:p>
          <a:p>
            <a:pPr marL="0" indent="0">
              <a:lnSpc>
                <a:spcPct val="110000"/>
              </a:lnSpc>
              <a:spcAft>
                <a:spcPts val="600"/>
              </a:spcAft>
              <a:buNone/>
              <a:defRPr>
                <a:solidFill>
                  <a:schemeClr val="tx2">
                    <a:lumMod val="90000"/>
                    <a:lumOff val="10000"/>
                  </a:schemeClr>
                </a:solidFill>
              </a:defRPr>
            </a:pPr>
            <a:r>
              <a:rPr dirty="0"/>
              <a:t>2. </a:t>
            </a:r>
            <a:r>
              <a:rPr lang="en-US" dirty="0"/>
              <a:t>Overcoming</a:t>
            </a:r>
            <a:r>
              <a:rPr dirty="0"/>
              <a:t> situations of isolation of </a:t>
            </a:r>
            <a:r>
              <a:rPr lang="en-US" dirty="0"/>
              <a:t>individual schools</a:t>
            </a:r>
            <a:r>
              <a:rPr dirty="0"/>
              <a:t> and </a:t>
            </a:r>
            <a:r>
              <a:rPr u="sng" dirty="0"/>
              <a:t>preventing</a:t>
            </a:r>
            <a:r>
              <a:rPr dirty="0"/>
              <a:t> </a:t>
            </a:r>
            <a:r>
              <a:rPr u="sng" dirty="0"/>
              <a:t>social exclusion</a:t>
            </a:r>
            <a:r>
              <a:rPr lang="en-US" u="sng" dirty="0"/>
              <a:t> and early drop-outs</a:t>
            </a:r>
            <a:r>
              <a:rPr dirty="0"/>
              <a:t>;</a:t>
            </a:r>
          </a:p>
          <a:p>
            <a:pPr marL="0" indent="0">
              <a:lnSpc>
                <a:spcPct val="110000"/>
              </a:lnSpc>
              <a:spcAft>
                <a:spcPts val="600"/>
              </a:spcAft>
              <a:buNone/>
              <a:defRPr>
                <a:solidFill>
                  <a:schemeClr val="tx2">
                    <a:lumMod val="90000"/>
                    <a:lumOff val="10000"/>
                  </a:schemeClr>
                </a:solidFill>
              </a:defRPr>
            </a:pPr>
            <a:r>
              <a:rPr dirty="0"/>
              <a:t>3. </a:t>
            </a:r>
            <a:r>
              <a:rPr lang="en-US" u="sng" dirty="0"/>
              <a:t>Strengthening</a:t>
            </a:r>
            <a:r>
              <a:rPr u="sng" dirty="0"/>
              <a:t> the educational capacity </a:t>
            </a:r>
            <a:r>
              <a:rPr dirty="0"/>
              <a:t>of its member institutions </a:t>
            </a:r>
            <a:r>
              <a:rPr lang="en-US" dirty="0"/>
              <a:t>(individual schools of different education levels) and</a:t>
            </a:r>
            <a:r>
              <a:rPr dirty="0"/>
              <a:t> the </a:t>
            </a:r>
            <a:r>
              <a:rPr u="sng" dirty="0"/>
              <a:t>rational use of resources</a:t>
            </a:r>
            <a:r>
              <a:rPr lang="en-US" u="sng" dirty="0"/>
              <a:t> (human and financial)</a:t>
            </a:r>
            <a:r>
              <a:rPr lang="en-US" dirty="0"/>
              <a:t>;</a:t>
            </a:r>
            <a:endParaRPr dirty="0"/>
          </a:p>
          <a:p>
            <a:pPr marL="0" indent="0">
              <a:lnSpc>
                <a:spcPct val="110000"/>
              </a:lnSpc>
              <a:spcAft>
                <a:spcPts val="600"/>
              </a:spcAft>
              <a:buNone/>
              <a:defRPr>
                <a:solidFill>
                  <a:schemeClr val="tx2">
                    <a:lumMod val="90000"/>
                    <a:lumOff val="10000"/>
                  </a:schemeClr>
                </a:solidFill>
              </a:defRPr>
            </a:pPr>
            <a:r>
              <a:rPr dirty="0"/>
              <a:t>4. </a:t>
            </a:r>
            <a:r>
              <a:rPr lang="en-US" dirty="0"/>
              <a:t>Ensuring</a:t>
            </a:r>
            <a:r>
              <a:rPr dirty="0"/>
              <a:t> the implementation of a </a:t>
            </a:r>
            <a:r>
              <a:rPr u="sng" dirty="0"/>
              <a:t>system of </a:t>
            </a:r>
            <a:r>
              <a:rPr lang="en-US" u="sng" dirty="0"/>
              <a:t>school autonomy</a:t>
            </a:r>
            <a:r>
              <a:rPr u="sng" dirty="0"/>
              <a:t>,</a:t>
            </a:r>
            <a:r>
              <a:rPr lang="en-US" u="sng" dirty="0"/>
              <a:t> and stronger administration</a:t>
            </a:r>
            <a:r>
              <a:rPr u="sng" dirty="0"/>
              <a:t> and management</a:t>
            </a:r>
            <a:r>
              <a:rPr lang="en-US" u="sng" dirty="0"/>
              <a:t> procedures</a:t>
            </a:r>
            <a:r>
              <a:rPr dirty="0"/>
              <a:t>;</a:t>
            </a:r>
          </a:p>
          <a:p>
            <a:pPr marL="0" indent="0">
              <a:lnSpc>
                <a:spcPct val="110000"/>
              </a:lnSpc>
              <a:spcAft>
                <a:spcPts val="600"/>
              </a:spcAft>
              <a:buNone/>
              <a:defRPr>
                <a:solidFill>
                  <a:schemeClr val="tx2">
                    <a:lumMod val="90000"/>
                    <a:lumOff val="10000"/>
                  </a:schemeClr>
                </a:solidFill>
              </a:defRPr>
            </a:pPr>
            <a:r>
              <a:rPr dirty="0"/>
              <a:t>5. </a:t>
            </a:r>
            <a:r>
              <a:rPr lang="en-US" u="sng" dirty="0"/>
              <a:t>Valuing</a:t>
            </a:r>
            <a:r>
              <a:rPr u="sng" dirty="0"/>
              <a:t> and </a:t>
            </a:r>
            <a:r>
              <a:rPr lang="en-US" u="sng" dirty="0"/>
              <a:t>encouraging</a:t>
            </a:r>
            <a:r>
              <a:rPr u="sng" dirty="0"/>
              <a:t> on-going experiences</a:t>
            </a:r>
            <a:r>
              <a:rPr lang="en-US" u="sng" dirty="0"/>
              <a:t> at different individual schools</a:t>
            </a:r>
            <a:r>
              <a:rPr dirty="0"/>
              <a:t>.</a:t>
            </a:r>
          </a:p>
          <a:p>
            <a:pPr>
              <a:lnSpc>
                <a:spcPct val="100000"/>
              </a:lnSpc>
              <a:spcAft>
                <a:spcPts val="600"/>
              </a:spcAft>
            </a:pPr>
            <a:endParaRPr dirty="0">
              <a:solidFill>
                <a:schemeClr val="tx2">
                  <a:lumMod val="90000"/>
                  <a:lumOff val="10000"/>
                </a:schemeClr>
              </a:solidFill>
            </a:endParaRPr>
          </a:p>
        </p:txBody>
      </p:sp>
      <p:pic>
        <p:nvPicPr>
          <p:cNvPr id="7" name="Imagem 6">
            <a:extLst>
              <a:ext uri="{FF2B5EF4-FFF2-40B4-BE49-F238E27FC236}">
                <a16:creationId xmlns:a16="http://schemas.microsoft.com/office/drawing/2014/main" id="{FDC0BD72-FDCB-9D97-B098-249D098D424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320547" y="6108380"/>
            <a:ext cx="2695951" cy="590632"/>
          </a:xfrm>
          <a:prstGeom prst="rect">
            <a:avLst/>
          </a:prstGeom>
        </p:spPr>
      </p:pic>
      <p:pic>
        <p:nvPicPr>
          <p:cNvPr id="8" name="Imagem 7">
            <a:extLst>
              <a:ext uri="{FF2B5EF4-FFF2-40B4-BE49-F238E27FC236}">
                <a16:creationId xmlns:a16="http://schemas.microsoft.com/office/drawing/2014/main" id="{2BF7D887-A87A-B17C-0A5A-3B6FAEA4D669}"/>
              </a:ext>
            </a:extLst>
          </p:cNvPr>
          <p:cNvPicPr>
            <a:picLocks noChangeAspect="1"/>
          </p:cNvPicPr>
          <p:nvPr/>
        </p:nvPicPr>
        <p:blipFill>
          <a:blip r:embed="rId3"/>
          <a:srcRect/>
          <a:stretch/>
        </p:blipFill>
        <p:spPr>
          <a:xfrm>
            <a:off x="8951976" y="13447"/>
            <a:ext cx="3240024" cy="1078992"/>
          </a:xfrm>
          <a:prstGeom prst="rect">
            <a:avLst/>
          </a:prstGeom>
          <a:solidFill>
            <a:schemeClr val="bg1">
              <a:lumMod val="95000"/>
            </a:schemeClr>
          </a:solidFill>
        </p:spPr>
      </p:pic>
    </p:spTree>
    <p:extLst>
      <p:ext uri="{BB962C8B-B14F-4D97-AF65-F5344CB8AC3E}">
        <p14:creationId xmlns:p14="http://schemas.microsoft.com/office/powerpoint/2010/main" val="2157046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1191-CE7A-8E1F-E41A-1B1BEBD926B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33FF766-9728-ABC1-4C6B-D4B24FCBC4FA}"/>
              </a:ext>
            </a:extLst>
          </p:cNvPr>
          <p:cNvSpPr>
            <a:spLocks noGrp="1"/>
          </p:cNvSpPr>
          <p:nvPr>
            <p:ph type="title"/>
          </p:nvPr>
        </p:nvSpPr>
        <p:spPr/>
        <p:txBody>
          <a:bodyPr/>
          <a:lstStyle/>
          <a:p>
            <a:pPr>
              <a:defRPr b="1">
                <a:solidFill>
                  <a:schemeClr val="tx2">
                    <a:lumMod val="90000"/>
                    <a:lumOff val="10000"/>
                  </a:schemeClr>
                </a:solidFill>
              </a:defRPr>
            </a:pPr>
            <a:r>
              <a:rPr lang="en-US"/>
              <a:t>Main</a:t>
            </a:r>
            <a:r>
              <a:rPr dirty="0"/>
              <a:t> </a:t>
            </a:r>
            <a:r>
              <a:rPr lang="en-US"/>
              <a:t>advantages</a:t>
            </a:r>
            <a:endParaRPr/>
          </a:p>
        </p:txBody>
      </p:sp>
      <p:sp>
        <p:nvSpPr>
          <p:cNvPr id="3" name="Marcador de Posição de Conteúdo 2">
            <a:extLst>
              <a:ext uri="{FF2B5EF4-FFF2-40B4-BE49-F238E27FC236}">
                <a16:creationId xmlns:a16="http://schemas.microsoft.com/office/drawing/2014/main" id="{F019EB78-CEF2-6309-D021-88B1A3E1A51F}"/>
              </a:ext>
            </a:extLst>
          </p:cNvPr>
          <p:cNvSpPr>
            <a:spLocks noGrp="1"/>
          </p:cNvSpPr>
          <p:nvPr>
            <p:ph idx="1"/>
          </p:nvPr>
        </p:nvSpPr>
        <p:spPr>
          <a:xfrm>
            <a:off x="838200" y="1552575"/>
            <a:ext cx="10515600" cy="4624388"/>
          </a:xfrm>
          <a:ln>
            <a:noFill/>
          </a:ln>
        </p:spPr>
        <p:txBody>
          <a:bodyPr vert="horz" lIns="91440" tIns="45720" rIns="91440" bIns="45720" anchor="t">
            <a:normAutofit/>
          </a:bodyPr>
          <a:lstStyle/>
          <a:p>
            <a:pPr marL="0" indent="0">
              <a:lnSpc>
                <a:spcPct val="100000"/>
              </a:lnSpc>
              <a:spcAft>
                <a:spcPts val="600"/>
              </a:spcAft>
              <a:buNone/>
              <a:defRPr>
                <a:solidFill>
                  <a:schemeClr val="tx2">
                    <a:lumMod val="90000"/>
                    <a:lumOff val="10000"/>
                  </a:schemeClr>
                </a:solidFill>
              </a:defRPr>
            </a:pPr>
            <a:r>
              <a:t>1. Pedagogical and curricular</a:t>
            </a:r>
            <a:r>
              <a:rPr lang="en-US"/>
              <a:t> coherence </a:t>
            </a:r>
          </a:p>
          <a:p>
            <a:pPr marL="457200" lvl="1" indent="0">
              <a:lnSpc>
                <a:spcPct val="100000"/>
              </a:lnSpc>
              <a:spcAft>
                <a:spcPts val="600"/>
              </a:spcAft>
              <a:buNone/>
              <a:defRPr sz="2200">
                <a:solidFill>
                  <a:schemeClr val="tx2">
                    <a:lumMod val="90000"/>
                    <a:lumOff val="10000"/>
                  </a:schemeClr>
                </a:solidFill>
              </a:defRPr>
            </a:pPr>
            <a:r>
              <a:t>The vertical integration of </a:t>
            </a:r>
            <a:r>
              <a:rPr lang="en-US"/>
              <a:t>the education cycles</a:t>
            </a:r>
            <a:r>
              <a:t> allows for continuous monitoring of students’ educational pathways, ensuring greater curricular articulation, uniformity of pedagogical practices and smoother transitions between education levels.</a:t>
            </a:r>
          </a:p>
          <a:p>
            <a:pPr marL="0" indent="0">
              <a:lnSpc>
                <a:spcPct val="100000"/>
              </a:lnSpc>
              <a:spcAft>
                <a:spcPts val="600"/>
              </a:spcAft>
              <a:buNone/>
              <a:defRPr>
                <a:solidFill>
                  <a:schemeClr val="tx2">
                    <a:lumMod val="90000"/>
                    <a:lumOff val="10000"/>
                  </a:schemeClr>
                </a:solidFill>
              </a:defRPr>
            </a:pPr>
            <a:r>
              <a:rPr dirty="0"/>
              <a:t>2. Improvement of </a:t>
            </a:r>
            <a:r>
              <a:rPr dirty="0" err="1"/>
              <a:t>organisational</a:t>
            </a:r>
            <a:r>
              <a:rPr dirty="0"/>
              <a:t> management</a:t>
            </a:r>
          </a:p>
          <a:p>
            <a:pPr marL="457200" lvl="1" indent="0">
              <a:lnSpc>
                <a:spcPct val="100000"/>
              </a:lnSpc>
              <a:spcAft>
                <a:spcPts val="600"/>
              </a:spcAft>
              <a:buNone/>
              <a:defRPr sz="2200">
                <a:solidFill>
                  <a:schemeClr val="tx2">
                    <a:lumMod val="90000"/>
                    <a:lumOff val="10000"/>
                  </a:schemeClr>
                </a:solidFill>
              </a:defRPr>
            </a:pPr>
            <a:r>
              <a:rPr dirty="0"/>
              <a:t>The existence of </a:t>
            </a:r>
            <a:r>
              <a:rPr lang="en-US" dirty="0"/>
              <a:t>a single</a:t>
            </a:r>
            <a:r>
              <a:rPr dirty="0"/>
              <a:t> management</a:t>
            </a:r>
            <a:r>
              <a:rPr lang="en-US" dirty="0"/>
              <a:t> team </a:t>
            </a:r>
            <a:r>
              <a:rPr dirty="0" err="1"/>
              <a:t>favours</a:t>
            </a:r>
            <a:r>
              <a:rPr dirty="0"/>
              <a:t> the </a:t>
            </a:r>
            <a:r>
              <a:rPr dirty="0" err="1"/>
              <a:t>rationalisation</a:t>
            </a:r>
            <a:r>
              <a:rPr dirty="0"/>
              <a:t> of resources, the </a:t>
            </a:r>
            <a:r>
              <a:rPr dirty="0" err="1"/>
              <a:t>standardisation</a:t>
            </a:r>
            <a:r>
              <a:rPr dirty="0"/>
              <a:t> of procedures, the reduction of administrative dispersion and the creation of more consistent decision-making structures.</a:t>
            </a:r>
          </a:p>
          <a:p>
            <a:pPr>
              <a:lnSpc>
                <a:spcPct val="100000"/>
              </a:lnSpc>
              <a:spcAft>
                <a:spcPts val="600"/>
              </a:spcAft>
            </a:pPr>
            <a:endParaRPr>
              <a:solidFill>
                <a:schemeClr val="tx2">
                  <a:lumMod val="90000"/>
                  <a:lumOff val="10000"/>
                </a:schemeClr>
              </a:solidFill>
            </a:endParaRPr>
          </a:p>
        </p:txBody>
      </p:sp>
      <p:pic>
        <p:nvPicPr>
          <p:cNvPr id="5" name="Imagem 4">
            <a:extLst>
              <a:ext uri="{FF2B5EF4-FFF2-40B4-BE49-F238E27FC236}">
                <a16:creationId xmlns:a16="http://schemas.microsoft.com/office/drawing/2014/main" id="{31F03555-82BD-D0B9-7B1E-D914FFA40FC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320547" y="6108380"/>
            <a:ext cx="2695951" cy="590632"/>
          </a:xfrm>
          <a:prstGeom prst="rect">
            <a:avLst/>
          </a:prstGeom>
        </p:spPr>
      </p:pic>
      <p:pic>
        <p:nvPicPr>
          <p:cNvPr id="7" name="Imagem 6">
            <a:extLst>
              <a:ext uri="{FF2B5EF4-FFF2-40B4-BE49-F238E27FC236}">
                <a16:creationId xmlns:a16="http://schemas.microsoft.com/office/drawing/2014/main" id="{694D3BBB-04A1-D664-62DD-6D3978A8AF98}"/>
              </a:ext>
            </a:extLst>
          </p:cNvPr>
          <p:cNvPicPr>
            <a:picLocks noChangeAspect="1"/>
          </p:cNvPicPr>
          <p:nvPr/>
        </p:nvPicPr>
        <p:blipFill>
          <a:blip r:embed="rId3"/>
          <a:srcRect/>
          <a:stretch/>
        </p:blipFill>
        <p:spPr>
          <a:xfrm>
            <a:off x="8951976" y="13447"/>
            <a:ext cx="3240024" cy="1078992"/>
          </a:xfrm>
          <a:prstGeom prst="rect">
            <a:avLst/>
          </a:prstGeom>
          <a:solidFill>
            <a:schemeClr val="bg1">
              <a:lumMod val="95000"/>
            </a:schemeClr>
          </a:solidFill>
        </p:spPr>
      </p:pic>
    </p:spTree>
    <p:extLst>
      <p:ext uri="{BB962C8B-B14F-4D97-AF65-F5344CB8AC3E}">
        <p14:creationId xmlns:p14="http://schemas.microsoft.com/office/powerpoint/2010/main" val="2218418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728C3-757E-8874-DF4C-F3CA789C476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795EDAA-765F-B96A-0177-9E03F97CF923}"/>
              </a:ext>
            </a:extLst>
          </p:cNvPr>
          <p:cNvSpPr>
            <a:spLocks noGrp="1"/>
          </p:cNvSpPr>
          <p:nvPr>
            <p:ph type="title"/>
          </p:nvPr>
        </p:nvSpPr>
        <p:spPr/>
        <p:txBody>
          <a:bodyPr/>
          <a:lstStyle/>
          <a:p>
            <a:pPr>
              <a:defRPr b="1">
                <a:solidFill>
                  <a:schemeClr val="tx2">
                    <a:lumMod val="90000"/>
                    <a:lumOff val="10000"/>
                  </a:schemeClr>
                </a:solidFill>
              </a:defRPr>
            </a:pPr>
            <a:r>
              <a:rPr lang="en-US"/>
              <a:t>Main advantages</a:t>
            </a:r>
          </a:p>
        </p:txBody>
      </p:sp>
      <p:sp>
        <p:nvSpPr>
          <p:cNvPr id="3" name="Marcador de Posição de Conteúdo 2">
            <a:extLst>
              <a:ext uri="{FF2B5EF4-FFF2-40B4-BE49-F238E27FC236}">
                <a16:creationId xmlns:a16="http://schemas.microsoft.com/office/drawing/2014/main" id="{A8B190CC-2760-547A-DADC-5B0DAC12E684}"/>
              </a:ext>
            </a:extLst>
          </p:cNvPr>
          <p:cNvSpPr>
            <a:spLocks noGrp="1"/>
          </p:cNvSpPr>
          <p:nvPr>
            <p:ph idx="1"/>
          </p:nvPr>
        </p:nvSpPr>
        <p:spPr>
          <a:xfrm>
            <a:off x="561975" y="1552575"/>
            <a:ext cx="11163300" cy="4624388"/>
          </a:xfrm>
          <a:ln>
            <a:noFill/>
          </a:ln>
        </p:spPr>
        <p:txBody>
          <a:bodyPr vert="horz" lIns="91440" tIns="45720" rIns="91440" bIns="45720" anchor="t">
            <a:normAutofit fontScale="25000" lnSpcReduction="20000"/>
          </a:bodyPr>
          <a:lstStyle/>
          <a:p>
            <a:pPr marL="0" indent="0">
              <a:lnSpc>
                <a:spcPct val="120000"/>
              </a:lnSpc>
              <a:spcAft>
                <a:spcPts val="600"/>
              </a:spcAft>
              <a:buNone/>
              <a:defRPr sz="11200">
                <a:solidFill>
                  <a:schemeClr val="tx2">
                    <a:lumMod val="90000"/>
                    <a:lumOff val="10000"/>
                  </a:schemeClr>
                </a:solidFill>
              </a:defRPr>
            </a:pPr>
            <a:r>
              <a:t>3. Strengthening community responsiveness</a:t>
            </a:r>
          </a:p>
          <a:p>
            <a:pPr marL="457200" lvl="1" indent="0">
              <a:lnSpc>
                <a:spcPct val="120000"/>
              </a:lnSpc>
              <a:spcAft>
                <a:spcPts val="600"/>
              </a:spcAft>
              <a:buNone/>
              <a:defRPr sz="8800">
                <a:solidFill>
                  <a:schemeClr val="tx2">
                    <a:lumMod val="90000"/>
                    <a:lumOff val="10000"/>
                  </a:schemeClr>
                </a:solidFill>
              </a:defRPr>
            </a:pPr>
            <a:r>
              <a:rPr lang="en-US" dirty="0"/>
              <a:t>School Clusters</a:t>
            </a:r>
            <a:r>
              <a:rPr dirty="0"/>
              <a:t> allow for a closer relationship with local authorities, families and</a:t>
            </a:r>
            <a:r>
              <a:rPr lang="en-US" dirty="0"/>
              <a:t> local partners</a:t>
            </a:r>
            <a:r>
              <a:rPr dirty="0"/>
              <a:t>, promoting educational projects that are more aligned with territorial characteristics and needs.</a:t>
            </a:r>
          </a:p>
          <a:p>
            <a:pPr marL="0" indent="0">
              <a:lnSpc>
                <a:spcPct val="120000"/>
              </a:lnSpc>
              <a:spcAft>
                <a:spcPts val="600"/>
              </a:spcAft>
              <a:buNone/>
              <a:defRPr sz="11200">
                <a:solidFill>
                  <a:schemeClr val="tx2">
                    <a:lumMod val="90000"/>
                    <a:lumOff val="10000"/>
                  </a:schemeClr>
                </a:solidFill>
              </a:defRPr>
            </a:pPr>
            <a:r>
              <a:rPr dirty="0"/>
              <a:t>4. </a:t>
            </a:r>
            <a:r>
              <a:rPr dirty="0" err="1"/>
              <a:t>Optimising</a:t>
            </a:r>
            <a:r>
              <a:rPr dirty="0"/>
              <a:t> human and material resources</a:t>
            </a:r>
          </a:p>
          <a:p>
            <a:pPr marL="457200" lvl="1" indent="0">
              <a:lnSpc>
                <a:spcPct val="120000"/>
              </a:lnSpc>
              <a:spcAft>
                <a:spcPts val="600"/>
              </a:spcAft>
              <a:buNone/>
              <a:defRPr sz="8800">
                <a:solidFill>
                  <a:schemeClr val="tx2">
                    <a:lumMod val="90000"/>
                    <a:lumOff val="10000"/>
                  </a:schemeClr>
                </a:solidFill>
              </a:defRPr>
            </a:pPr>
            <a:r>
              <a:rPr dirty="0"/>
              <a:t>Joint management facilitates the balanced distribution of non-teaching staff, the sharing of facilities and the more efficient use of equipment and services.</a:t>
            </a:r>
          </a:p>
          <a:p>
            <a:pPr marL="0" indent="0">
              <a:lnSpc>
                <a:spcPct val="120000"/>
              </a:lnSpc>
              <a:spcAft>
                <a:spcPts val="600"/>
              </a:spcAft>
              <a:buNone/>
              <a:defRPr sz="11200">
                <a:solidFill>
                  <a:schemeClr val="tx2">
                    <a:lumMod val="90000"/>
                    <a:lumOff val="10000"/>
                  </a:schemeClr>
                </a:solidFill>
              </a:defRPr>
            </a:pPr>
            <a:r>
              <a:t>5. Institutional identity building</a:t>
            </a:r>
          </a:p>
          <a:p>
            <a:pPr marL="457200" lvl="1" indent="0">
              <a:lnSpc>
                <a:spcPct val="120000"/>
              </a:lnSpc>
              <a:spcAft>
                <a:spcPts val="600"/>
              </a:spcAft>
              <a:buNone/>
              <a:defRPr sz="8800">
                <a:solidFill>
                  <a:schemeClr val="tx2">
                    <a:lumMod val="90000"/>
                    <a:lumOff val="10000"/>
                  </a:schemeClr>
                </a:solidFill>
              </a:defRPr>
            </a:pPr>
            <a:r>
              <a:rPr dirty="0"/>
              <a:t>Creating a common </a:t>
            </a:r>
            <a:r>
              <a:rPr dirty="0" err="1"/>
              <a:t>organisational</a:t>
            </a:r>
            <a:r>
              <a:rPr dirty="0"/>
              <a:t> culture contributes to greater stability, sense of belonging and continuity of educational practices.</a:t>
            </a:r>
          </a:p>
          <a:p>
            <a:pPr>
              <a:lnSpc>
                <a:spcPct val="100000"/>
              </a:lnSpc>
              <a:spcAft>
                <a:spcPts val="600"/>
              </a:spcAft>
            </a:pPr>
            <a:endParaRPr>
              <a:solidFill>
                <a:schemeClr val="tx2">
                  <a:lumMod val="90000"/>
                  <a:lumOff val="10000"/>
                </a:schemeClr>
              </a:solidFill>
            </a:endParaRPr>
          </a:p>
        </p:txBody>
      </p:sp>
      <p:pic>
        <p:nvPicPr>
          <p:cNvPr id="4" name="Imagem 3">
            <a:extLst>
              <a:ext uri="{FF2B5EF4-FFF2-40B4-BE49-F238E27FC236}">
                <a16:creationId xmlns:a16="http://schemas.microsoft.com/office/drawing/2014/main" id="{6CE45F60-8321-1975-0C7C-5F914AB5687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320547" y="6108380"/>
            <a:ext cx="2695951" cy="590632"/>
          </a:xfrm>
          <a:prstGeom prst="rect">
            <a:avLst/>
          </a:prstGeom>
        </p:spPr>
      </p:pic>
      <p:pic>
        <p:nvPicPr>
          <p:cNvPr id="6" name="Imagem 5">
            <a:extLst>
              <a:ext uri="{FF2B5EF4-FFF2-40B4-BE49-F238E27FC236}">
                <a16:creationId xmlns:a16="http://schemas.microsoft.com/office/drawing/2014/main" id="{77726595-A4F4-B197-424A-76FD99A1E5C0}"/>
              </a:ext>
            </a:extLst>
          </p:cNvPr>
          <p:cNvPicPr>
            <a:picLocks noChangeAspect="1"/>
          </p:cNvPicPr>
          <p:nvPr/>
        </p:nvPicPr>
        <p:blipFill>
          <a:blip r:embed="rId3"/>
          <a:srcRect/>
          <a:stretch/>
        </p:blipFill>
        <p:spPr>
          <a:xfrm>
            <a:off x="8951976" y="13447"/>
            <a:ext cx="3240024" cy="1078992"/>
          </a:xfrm>
          <a:prstGeom prst="rect">
            <a:avLst/>
          </a:prstGeom>
          <a:solidFill>
            <a:schemeClr val="bg1">
              <a:lumMod val="95000"/>
            </a:schemeClr>
          </a:solidFill>
        </p:spPr>
      </p:pic>
    </p:spTree>
    <p:extLst>
      <p:ext uri="{BB962C8B-B14F-4D97-AF65-F5344CB8AC3E}">
        <p14:creationId xmlns:p14="http://schemas.microsoft.com/office/powerpoint/2010/main" val="823439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9F9A9-21C8-9CB9-AF32-27F59D784BE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867937D-07CC-E04A-B961-B4B0EA87FC1E}"/>
              </a:ext>
            </a:extLst>
          </p:cNvPr>
          <p:cNvSpPr>
            <a:spLocks noGrp="1"/>
          </p:cNvSpPr>
          <p:nvPr>
            <p:ph type="title"/>
          </p:nvPr>
        </p:nvSpPr>
        <p:spPr/>
        <p:txBody>
          <a:bodyPr/>
          <a:lstStyle/>
          <a:p>
            <a:pPr>
              <a:defRPr b="1">
                <a:solidFill>
                  <a:schemeClr val="tx2">
                    <a:lumMod val="90000"/>
                    <a:lumOff val="10000"/>
                  </a:schemeClr>
                </a:solidFill>
              </a:defRPr>
            </a:pPr>
            <a:r>
              <a:t>Challenges</a:t>
            </a:r>
          </a:p>
        </p:txBody>
      </p:sp>
      <p:sp>
        <p:nvSpPr>
          <p:cNvPr id="3" name="Marcador de Posição de Conteúdo 2">
            <a:extLst>
              <a:ext uri="{FF2B5EF4-FFF2-40B4-BE49-F238E27FC236}">
                <a16:creationId xmlns:a16="http://schemas.microsoft.com/office/drawing/2014/main" id="{271754FD-3137-2FAD-7A31-82E4AE58F388}"/>
              </a:ext>
            </a:extLst>
          </p:cNvPr>
          <p:cNvSpPr>
            <a:spLocks noGrp="1"/>
          </p:cNvSpPr>
          <p:nvPr>
            <p:ph idx="1"/>
          </p:nvPr>
        </p:nvSpPr>
        <p:spPr>
          <a:xfrm>
            <a:off x="838200" y="1444116"/>
            <a:ext cx="10515600" cy="4788241"/>
          </a:xfrm>
          <a:ln>
            <a:noFill/>
          </a:ln>
        </p:spPr>
        <p:txBody>
          <a:bodyPr vert="horz" lIns="91440" tIns="45720" rIns="91440" bIns="45720" anchor="t">
            <a:normAutofit/>
          </a:bodyPr>
          <a:lstStyle/>
          <a:p>
            <a:pPr marL="0" indent="0">
              <a:lnSpc>
                <a:spcPct val="100000"/>
              </a:lnSpc>
              <a:spcAft>
                <a:spcPts val="600"/>
              </a:spcAft>
              <a:buNone/>
              <a:defRPr>
                <a:solidFill>
                  <a:schemeClr val="tx2">
                    <a:lumMod val="90000"/>
                    <a:lumOff val="10000"/>
                  </a:schemeClr>
                </a:solidFill>
              </a:defRPr>
            </a:pPr>
            <a:r>
              <a:t>Leadership</a:t>
            </a:r>
          </a:p>
          <a:p>
            <a:pPr marL="457200" lvl="1" indent="0">
              <a:lnSpc>
                <a:spcPct val="100000"/>
              </a:lnSpc>
              <a:spcAft>
                <a:spcPts val="600"/>
              </a:spcAft>
              <a:buNone/>
              <a:defRPr sz="2200">
                <a:solidFill>
                  <a:schemeClr val="tx2">
                    <a:lumMod val="90000"/>
                    <a:lumOff val="10000"/>
                  </a:schemeClr>
                </a:solidFill>
              </a:defRPr>
            </a:pPr>
            <a:r>
              <a:rPr dirty="0"/>
              <a:t>The director and management</a:t>
            </a:r>
            <a:r>
              <a:rPr lang="en-US" dirty="0"/>
              <a:t> team</a:t>
            </a:r>
            <a:r>
              <a:rPr dirty="0"/>
              <a:t> are faced with increased responsibilities, which require leadership, mediation and conflict management skills on a broader scale.</a:t>
            </a:r>
            <a:endParaRPr dirty="0">
              <a:solidFill>
                <a:schemeClr val="tx2">
                  <a:lumMod val="90000"/>
                  <a:lumOff val="10000"/>
                </a:schemeClr>
              </a:solidFill>
            </a:endParaRPr>
          </a:p>
          <a:p>
            <a:pPr marL="0" indent="0">
              <a:lnSpc>
                <a:spcPct val="100000"/>
              </a:lnSpc>
              <a:spcAft>
                <a:spcPts val="600"/>
              </a:spcAft>
              <a:buNone/>
              <a:defRPr>
                <a:solidFill>
                  <a:schemeClr val="tx2">
                    <a:lumMod val="90000"/>
                    <a:lumOff val="10000"/>
                  </a:schemeClr>
                </a:solidFill>
              </a:defRPr>
            </a:pPr>
            <a:r>
              <a:t>Administrative management</a:t>
            </a:r>
          </a:p>
          <a:p>
            <a:pPr marL="457200" lvl="1" indent="0">
              <a:lnSpc>
                <a:spcPct val="100000"/>
              </a:lnSpc>
              <a:spcAft>
                <a:spcPts val="600"/>
              </a:spcAft>
              <a:buNone/>
              <a:defRPr sz="2200">
                <a:solidFill>
                  <a:schemeClr val="tx2">
                    <a:lumMod val="90000"/>
                    <a:lumOff val="10000"/>
                  </a:schemeClr>
                </a:solidFill>
              </a:defRPr>
            </a:pPr>
            <a:r>
              <a:rPr dirty="0"/>
              <a:t>The management of multiple, sometimes geographically </a:t>
            </a:r>
            <a:r>
              <a:rPr lang="en-US"/>
              <a:t>dispersed individual schools</a:t>
            </a:r>
            <a:r>
              <a:rPr dirty="0"/>
              <a:t>, increases the administrative burden and requires strong</a:t>
            </a:r>
            <a:r>
              <a:rPr lang="en-US" dirty="0"/>
              <a:t> </a:t>
            </a:r>
            <a:r>
              <a:rPr dirty="0"/>
              <a:t> coordination and supervisory capacity.</a:t>
            </a:r>
          </a:p>
          <a:p>
            <a:pPr marL="0" indent="0">
              <a:lnSpc>
                <a:spcPct val="100000"/>
              </a:lnSpc>
              <a:spcAft>
                <a:spcPts val="600"/>
              </a:spcAft>
              <a:buNone/>
              <a:defRPr>
                <a:solidFill>
                  <a:schemeClr val="tx2">
                    <a:lumMod val="90000"/>
                    <a:lumOff val="10000"/>
                  </a:schemeClr>
                </a:solidFill>
              </a:defRPr>
            </a:pPr>
            <a:r>
              <a:t>School identity</a:t>
            </a:r>
          </a:p>
          <a:p>
            <a:pPr marL="457200" lvl="1" indent="0">
              <a:lnSpc>
                <a:spcPct val="100000"/>
              </a:lnSpc>
              <a:spcAft>
                <a:spcPts val="600"/>
              </a:spcAft>
              <a:buNone/>
              <a:defRPr sz="2200">
                <a:solidFill>
                  <a:schemeClr val="tx2">
                    <a:lumMod val="90000"/>
                    <a:lumOff val="10000"/>
                  </a:schemeClr>
                </a:solidFill>
              </a:defRPr>
            </a:pPr>
            <a:r>
              <a:t>Smaller schools may experience a loss of autonomy and dilution of their local or pedagogical specificity within a larger </a:t>
            </a:r>
            <a:r>
              <a:rPr lang="en-US"/>
              <a:t>cluster</a:t>
            </a:r>
            <a:r>
              <a:t>.</a:t>
            </a:r>
          </a:p>
          <a:p>
            <a:pPr>
              <a:lnSpc>
                <a:spcPct val="100000"/>
              </a:lnSpc>
              <a:spcAft>
                <a:spcPts val="600"/>
              </a:spcAft>
            </a:pPr>
            <a:endParaRPr>
              <a:solidFill>
                <a:schemeClr val="tx2">
                  <a:lumMod val="90000"/>
                  <a:lumOff val="10000"/>
                </a:schemeClr>
              </a:solidFill>
            </a:endParaRPr>
          </a:p>
        </p:txBody>
      </p:sp>
      <p:pic>
        <p:nvPicPr>
          <p:cNvPr id="4" name="Imagem 3">
            <a:extLst>
              <a:ext uri="{FF2B5EF4-FFF2-40B4-BE49-F238E27FC236}">
                <a16:creationId xmlns:a16="http://schemas.microsoft.com/office/drawing/2014/main" id="{15AD2A12-89BF-CC32-2FB0-6008357F73F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320547" y="6108380"/>
            <a:ext cx="2695951" cy="590632"/>
          </a:xfrm>
          <a:prstGeom prst="rect">
            <a:avLst/>
          </a:prstGeom>
        </p:spPr>
      </p:pic>
      <p:pic>
        <p:nvPicPr>
          <p:cNvPr id="6" name="Imagem 5">
            <a:extLst>
              <a:ext uri="{FF2B5EF4-FFF2-40B4-BE49-F238E27FC236}">
                <a16:creationId xmlns:a16="http://schemas.microsoft.com/office/drawing/2014/main" id="{1A39344E-A90D-927D-5ED9-FA0BF7DD60A9}"/>
              </a:ext>
            </a:extLst>
          </p:cNvPr>
          <p:cNvPicPr>
            <a:picLocks noChangeAspect="1"/>
          </p:cNvPicPr>
          <p:nvPr/>
        </p:nvPicPr>
        <p:blipFill>
          <a:blip r:embed="rId3"/>
          <a:srcRect/>
          <a:stretch/>
        </p:blipFill>
        <p:spPr>
          <a:xfrm>
            <a:off x="8951976" y="13447"/>
            <a:ext cx="3240024" cy="1078992"/>
          </a:xfrm>
          <a:prstGeom prst="rect">
            <a:avLst/>
          </a:prstGeom>
          <a:solidFill>
            <a:schemeClr val="bg1">
              <a:lumMod val="95000"/>
            </a:schemeClr>
          </a:solidFill>
        </p:spPr>
      </p:pic>
    </p:spTree>
    <p:extLst>
      <p:ext uri="{BB962C8B-B14F-4D97-AF65-F5344CB8AC3E}">
        <p14:creationId xmlns:p14="http://schemas.microsoft.com/office/powerpoint/2010/main" val="2935283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E0235-CF94-EAC7-1375-2E969019FEF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CA4601E-836F-7F21-0D0F-8AD2E51E6DE5}"/>
              </a:ext>
            </a:extLst>
          </p:cNvPr>
          <p:cNvSpPr>
            <a:spLocks noGrp="1"/>
          </p:cNvSpPr>
          <p:nvPr>
            <p:ph type="title"/>
          </p:nvPr>
        </p:nvSpPr>
        <p:spPr/>
        <p:txBody>
          <a:bodyPr/>
          <a:lstStyle/>
          <a:p>
            <a:pPr>
              <a:defRPr b="1">
                <a:solidFill>
                  <a:schemeClr val="tx2">
                    <a:lumMod val="90000"/>
                    <a:lumOff val="10000"/>
                  </a:schemeClr>
                </a:solidFill>
              </a:defRPr>
            </a:pPr>
            <a:r>
              <a:t>Challenges</a:t>
            </a:r>
          </a:p>
        </p:txBody>
      </p:sp>
      <p:sp>
        <p:nvSpPr>
          <p:cNvPr id="3" name="Marcador de Posição de Conteúdo 2">
            <a:extLst>
              <a:ext uri="{FF2B5EF4-FFF2-40B4-BE49-F238E27FC236}">
                <a16:creationId xmlns:a16="http://schemas.microsoft.com/office/drawing/2014/main" id="{5CAEEDD9-492F-F047-42DF-01FAECCB9F1C}"/>
              </a:ext>
            </a:extLst>
          </p:cNvPr>
          <p:cNvSpPr>
            <a:spLocks noGrp="1"/>
          </p:cNvSpPr>
          <p:nvPr>
            <p:ph idx="1"/>
          </p:nvPr>
        </p:nvSpPr>
        <p:spPr>
          <a:xfrm>
            <a:off x="604837" y="1444117"/>
            <a:ext cx="10982325" cy="4486275"/>
          </a:xfrm>
          <a:ln>
            <a:noFill/>
          </a:ln>
        </p:spPr>
        <p:txBody>
          <a:bodyPr vert="horz" lIns="91440" tIns="45720" rIns="91440" bIns="45720" anchor="t">
            <a:normAutofit/>
          </a:bodyPr>
          <a:lstStyle/>
          <a:p>
            <a:pPr marL="0" indent="0">
              <a:lnSpc>
                <a:spcPct val="120000"/>
              </a:lnSpc>
              <a:spcAft>
                <a:spcPts val="600"/>
              </a:spcAft>
              <a:buNone/>
              <a:defRPr>
                <a:solidFill>
                  <a:schemeClr val="tx2">
                    <a:lumMod val="90000"/>
                    <a:lumOff val="10000"/>
                  </a:schemeClr>
                </a:solidFill>
              </a:defRPr>
            </a:pPr>
            <a:r>
              <a:t>Resource management</a:t>
            </a:r>
          </a:p>
          <a:p>
            <a:pPr marL="457200" lvl="1" indent="0">
              <a:lnSpc>
                <a:spcPct val="100000"/>
              </a:lnSpc>
              <a:spcAft>
                <a:spcPts val="600"/>
              </a:spcAft>
              <a:buNone/>
              <a:defRPr sz="2200">
                <a:solidFill>
                  <a:schemeClr val="tx2">
                    <a:lumMod val="90000"/>
                    <a:lumOff val="10000"/>
                  </a:schemeClr>
                </a:solidFill>
              </a:defRPr>
            </a:pPr>
            <a:r>
              <a:rPr dirty="0"/>
              <a:t>The distribution of resources and attention can become uneven across schools, especially where there are significant differences in size, socio-economic </a:t>
            </a:r>
            <a:r>
              <a:rPr lang="en-US" dirty="0"/>
              <a:t>contexts,</a:t>
            </a:r>
            <a:r>
              <a:rPr dirty="0"/>
              <a:t> or specific needs</a:t>
            </a:r>
            <a:r>
              <a:rPr lang="en-US" dirty="0"/>
              <a:t> of students, families and communities.</a:t>
            </a:r>
            <a:endParaRPr dirty="0"/>
          </a:p>
          <a:p>
            <a:pPr marL="0" indent="0">
              <a:lnSpc>
                <a:spcPct val="120000"/>
              </a:lnSpc>
              <a:spcAft>
                <a:spcPts val="600"/>
              </a:spcAft>
              <a:buNone/>
              <a:defRPr>
                <a:solidFill>
                  <a:schemeClr val="tx2">
                    <a:lumMod val="90000"/>
                    <a:lumOff val="10000"/>
                  </a:schemeClr>
                </a:solidFill>
              </a:defRPr>
            </a:pPr>
            <a:r>
              <a:t>Internal communication</a:t>
            </a:r>
          </a:p>
          <a:p>
            <a:pPr marL="457200" lvl="1" indent="0">
              <a:lnSpc>
                <a:spcPct val="100000"/>
              </a:lnSpc>
              <a:spcAft>
                <a:spcPts val="600"/>
              </a:spcAft>
              <a:buNone/>
              <a:defRPr sz="2200">
                <a:solidFill>
                  <a:schemeClr val="tx2">
                    <a:lumMod val="90000"/>
                    <a:lumOff val="10000"/>
                  </a:schemeClr>
                </a:solidFill>
              </a:defRPr>
            </a:pPr>
            <a:r>
              <a:rPr dirty="0"/>
              <a:t>Physical distance between </a:t>
            </a:r>
            <a:r>
              <a:rPr lang="en-US" dirty="0"/>
              <a:t>individual schools</a:t>
            </a:r>
            <a:r>
              <a:rPr dirty="0"/>
              <a:t> and the multitude of teams and services can make it difficult to communicate and </a:t>
            </a:r>
            <a:r>
              <a:rPr dirty="0" err="1"/>
              <a:t>standardise</a:t>
            </a:r>
            <a:r>
              <a:rPr dirty="0"/>
              <a:t> practices.</a:t>
            </a:r>
          </a:p>
          <a:p>
            <a:pPr>
              <a:lnSpc>
                <a:spcPct val="100000"/>
              </a:lnSpc>
              <a:spcAft>
                <a:spcPts val="600"/>
              </a:spcAft>
            </a:pPr>
            <a:endParaRPr>
              <a:solidFill>
                <a:schemeClr val="tx2">
                  <a:lumMod val="90000"/>
                  <a:lumOff val="10000"/>
                </a:schemeClr>
              </a:solidFill>
            </a:endParaRPr>
          </a:p>
        </p:txBody>
      </p:sp>
      <p:pic>
        <p:nvPicPr>
          <p:cNvPr id="4" name="Imagem 3">
            <a:extLst>
              <a:ext uri="{FF2B5EF4-FFF2-40B4-BE49-F238E27FC236}">
                <a16:creationId xmlns:a16="http://schemas.microsoft.com/office/drawing/2014/main" id="{1511A069-EE87-39F4-59C9-9EE606BC3E5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320547" y="6108380"/>
            <a:ext cx="2695951" cy="590632"/>
          </a:xfrm>
          <a:prstGeom prst="rect">
            <a:avLst/>
          </a:prstGeom>
        </p:spPr>
      </p:pic>
      <p:pic>
        <p:nvPicPr>
          <p:cNvPr id="6" name="Imagem 5">
            <a:extLst>
              <a:ext uri="{FF2B5EF4-FFF2-40B4-BE49-F238E27FC236}">
                <a16:creationId xmlns:a16="http://schemas.microsoft.com/office/drawing/2014/main" id="{639E7693-4CDB-355A-B2A3-A32C97841851}"/>
              </a:ext>
            </a:extLst>
          </p:cNvPr>
          <p:cNvPicPr>
            <a:picLocks noChangeAspect="1"/>
          </p:cNvPicPr>
          <p:nvPr/>
        </p:nvPicPr>
        <p:blipFill>
          <a:blip r:embed="rId3"/>
          <a:srcRect/>
          <a:stretch/>
        </p:blipFill>
        <p:spPr>
          <a:xfrm>
            <a:off x="8951976" y="13447"/>
            <a:ext cx="3240024" cy="1078992"/>
          </a:xfrm>
          <a:prstGeom prst="rect">
            <a:avLst/>
          </a:prstGeom>
          <a:solidFill>
            <a:schemeClr val="bg1">
              <a:lumMod val="95000"/>
            </a:schemeClr>
          </a:solidFill>
        </p:spPr>
      </p:pic>
    </p:spTree>
    <p:extLst>
      <p:ext uri="{BB962C8B-B14F-4D97-AF65-F5344CB8AC3E}">
        <p14:creationId xmlns:p14="http://schemas.microsoft.com/office/powerpoint/2010/main" val="630338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040EB-8F29-B2B3-E9AE-6B802FCFB36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09506E6-78AE-E0FB-4E1E-67A80EFECF62}"/>
              </a:ext>
            </a:extLst>
          </p:cNvPr>
          <p:cNvSpPr>
            <a:spLocks noGrp="1"/>
          </p:cNvSpPr>
          <p:nvPr>
            <p:ph type="title"/>
          </p:nvPr>
        </p:nvSpPr>
        <p:spPr/>
        <p:txBody>
          <a:bodyPr/>
          <a:lstStyle/>
          <a:p>
            <a:pPr>
              <a:defRPr b="1">
                <a:solidFill>
                  <a:schemeClr val="tx2">
                    <a:lumMod val="90000"/>
                    <a:lumOff val="10000"/>
                  </a:schemeClr>
                </a:solidFill>
              </a:defRPr>
            </a:pPr>
            <a:r>
              <a:t>School Social Action (</a:t>
            </a:r>
            <a:r>
              <a:rPr lang="en-US"/>
              <a:t>ASE</a:t>
            </a:r>
            <a:r>
              <a:t>)</a:t>
            </a:r>
          </a:p>
        </p:txBody>
      </p:sp>
      <p:sp>
        <p:nvSpPr>
          <p:cNvPr id="3" name="Marcador de Posição de Conteúdo 2">
            <a:extLst>
              <a:ext uri="{FF2B5EF4-FFF2-40B4-BE49-F238E27FC236}">
                <a16:creationId xmlns:a16="http://schemas.microsoft.com/office/drawing/2014/main" id="{D55A781D-904E-5738-9CC4-C1B5462260EC}"/>
              </a:ext>
            </a:extLst>
          </p:cNvPr>
          <p:cNvSpPr>
            <a:spLocks noGrp="1"/>
          </p:cNvSpPr>
          <p:nvPr>
            <p:ph idx="1"/>
          </p:nvPr>
        </p:nvSpPr>
        <p:spPr>
          <a:ln>
            <a:noFill/>
          </a:ln>
        </p:spPr>
        <p:txBody>
          <a:bodyPr vert="horz" lIns="91440" tIns="45720" rIns="91440" bIns="45720" anchor="t">
            <a:normAutofit/>
          </a:bodyPr>
          <a:lstStyle/>
          <a:p>
            <a:pPr>
              <a:lnSpc>
                <a:spcPct val="100000"/>
              </a:lnSpc>
              <a:spcAft>
                <a:spcPts val="600"/>
              </a:spcAft>
              <a:defRPr>
                <a:solidFill>
                  <a:schemeClr val="tx2">
                    <a:lumMod val="90000"/>
                    <a:lumOff val="10000"/>
                  </a:schemeClr>
                </a:solidFill>
              </a:defRPr>
            </a:pPr>
            <a:r>
              <a:t>Social and educational support </a:t>
            </a:r>
            <a:r>
              <a:rPr lang="en-US"/>
              <a:t>measures</a:t>
            </a:r>
            <a:r>
              <a:t> integrated in family-supporting social policies</a:t>
            </a:r>
            <a:r>
              <a:rPr lang="en-US"/>
              <a:t> (articulation with the Ministry of Social Affairs)</a:t>
            </a:r>
            <a:r>
              <a:rPr dirty="0"/>
              <a:t>.</a:t>
            </a:r>
          </a:p>
          <a:p>
            <a:pPr>
              <a:lnSpc>
                <a:spcPct val="100000"/>
              </a:lnSpc>
              <a:spcAft>
                <a:spcPts val="600"/>
              </a:spcAft>
              <a:defRPr>
                <a:solidFill>
                  <a:schemeClr val="tx2">
                    <a:lumMod val="90000"/>
                    <a:lumOff val="10000"/>
                  </a:schemeClr>
                </a:solidFill>
              </a:defRPr>
            </a:pPr>
            <a:r>
              <a:t>It promotes equal opportunities in educational access and success.</a:t>
            </a:r>
          </a:p>
          <a:p>
            <a:pPr>
              <a:lnSpc>
                <a:spcPct val="100000"/>
              </a:lnSpc>
              <a:spcAft>
                <a:spcPts val="600"/>
              </a:spcAft>
              <a:defRPr>
                <a:solidFill>
                  <a:schemeClr val="tx2">
                    <a:lumMod val="90000"/>
                    <a:lumOff val="10000"/>
                  </a:schemeClr>
                </a:solidFill>
              </a:defRPr>
            </a:pPr>
            <a:r>
              <a:t>It ensures that compulsory education is carried out until the age of 18, regardless of socio-economic conditions.</a:t>
            </a:r>
          </a:p>
        </p:txBody>
      </p:sp>
      <p:pic>
        <p:nvPicPr>
          <p:cNvPr id="4" name="Imagem 3">
            <a:extLst>
              <a:ext uri="{FF2B5EF4-FFF2-40B4-BE49-F238E27FC236}">
                <a16:creationId xmlns:a16="http://schemas.microsoft.com/office/drawing/2014/main" id="{2EBA9C75-E757-B1E6-2863-FAE53EB50D2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320547" y="6108380"/>
            <a:ext cx="2695951" cy="590632"/>
          </a:xfrm>
          <a:prstGeom prst="rect">
            <a:avLst/>
          </a:prstGeom>
        </p:spPr>
      </p:pic>
      <p:pic>
        <p:nvPicPr>
          <p:cNvPr id="8" name="Imagem 7">
            <a:extLst>
              <a:ext uri="{FF2B5EF4-FFF2-40B4-BE49-F238E27FC236}">
                <a16:creationId xmlns:a16="http://schemas.microsoft.com/office/drawing/2014/main" id="{CE5F168B-EE5F-C3CF-C8AD-E644CFCEA209}"/>
              </a:ext>
            </a:extLst>
          </p:cNvPr>
          <p:cNvPicPr>
            <a:picLocks noChangeAspect="1"/>
          </p:cNvPicPr>
          <p:nvPr/>
        </p:nvPicPr>
        <p:blipFill>
          <a:blip r:embed="rId3">
            <a:clrChange>
              <a:clrFrom>
                <a:srgbClr val="FFFFFF"/>
              </a:clrFrom>
              <a:clrTo>
                <a:srgbClr val="FFFFFF">
                  <a:alpha val="0"/>
                </a:srgbClr>
              </a:clrTo>
            </a:clrChange>
          </a:blip>
          <a:srcRect/>
          <a:stretch/>
        </p:blipFill>
        <p:spPr>
          <a:xfrm>
            <a:off x="8951976" y="0"/>
            <a:ext cx="3240024" cy="1078992"/>
          </a:xfrm>
          <a:prstGeom prst="rect">
            <a:avLst/>
          </a:prstGeom>
        </p:spPr>
      </p:pic>
    </p:spTree>
    <p:extLst>
      <p:ext uri="{BB962C8B-B14F-4D97-AF65-F5344CB8AC3E}">
        <p14:creationId xmlns:p14="http://schemas.microsoft.com/office/powerpoint/2010/main" val="2987444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F3194-C3E1-451A-C75D-EA1790225E8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73BCA84-3EC2-4176-9CB9-5E1A67E419D7}"/>
              </a:ext>
            </a:extLst>
          </p:cNvPr>
          <p:cNvSpPr>
            <a:spLocks noGrp="1"/>
          </p:cNvSpPr>
          <p:nvPr>
            <p:ph type="title"/>
          </p:nvPr>
        </p:nvSpPr>
        <p:spPr/>
        <p:txBody>
          <a:bodyPr/>
          <a:lstStyle/>
          <a:p>
            <a:pPr>
              <a:defRPr b="1">
                <a:solidFill>
                  <a:schemeClr val="tx2">
                    <a:lumMod val="90000"/>
                    <a:lumOff val="10000"/>
                  </a:schemeClr>
                </a:solidFill>
              </a:defRPr>
            </a:pPr>
            <a:r>
              <a:t>Objectives of the </a:t>
            </a:r>
            <a:r>
              <a:rPr lang="en-US"/>
              <a:t>ASE</a:t>
            </a:r>
            <a:endParaRPr/>
          </a:p>
        </p:txBody>
      </p:sp>
      <p:sp>
        <p:nvSpPr>
          <p:cNvPr id="3" name="Marcador de Posição de Conteúdo 2">
            <a:extLst>
              <a:ext uri="{FF2B5EF4-FFF2-40B4-BE49-F238E27FC236}">
                <a16:creationId xmlns:a16="http://schemas.microsoft.com/office/drawing/2014/main" id="{1A073B0E-DAF6-31D0-2549-100C077F1EA4}"/>
              </a:ext>
            </a:extLst>
          </p:cNvPr>
          <p:cNvSpPr>
            <a:spLocks noGrp="1"/>
          </p:cNvSpPr>
          <p:nvPr>
            <p:ph idx="1"/>
          </p:nvPr>
        </p:nvSpPr>
        <p:spPr>
          <a:ln>
            <a:noFill/>
          </a:ln>
        </p:spPr>
        <p:txBody>
          <a:bodyPr>
            <a:normAutofit/>
          </a:bodyPr>
          <a:lstStyle/>
          <a:p>
            <a:pPr>
              <a:lnSpc>
                <a:spcPct val="110000"/>
              </a:lnSpc>
              <a:spcAft>
                <a:spcPts val="600"/>
              </a:spcAft>
              <a:defRPr>
                <a:solidFill>
                  <a:schemeClr val="tx2">
                    <a:lumMod val="90000"/>
                    <a:lumOff val="10000"/>
                  </a:schemeClr>
                </a:solidFill>
              </a:defRPr>
            </a:pPr>
            <a:r>
              <a:t>Ensuring equal opportunities in access to education.</a:t>
            </a:r>
          </a:p>
          <a:p>
            <a:pPr>
              <a:lnSpc>
                <a:spcPct val="110000"/>
              </a:lnSpc>
              <a:spcAft>
                <a:spcPts val="600"/>
              </a:spcAft>
              <a:defRPr>
                <a:solidFill>
                  <a:schemeClr val="tx2">
                    <a:lumMod val="90000"/>
                    <a:lumOff val="10000"/>
                  </a:schemeClr>
                </a:solidFill>
              </a:defRPr>
            </a:pPr>
            <a:r>
              <a:t>Combating social exclusion and early school leaving.</a:t>
            </a:r>
          </a:p>
          <a:p>
            <a:pPr>
              <a:lnSpc>
                <a:spcPct val="110000"/>
              </a:lnSpc>
              <a:spcAft>
                <a:spcPts val="600"/>
              </a:spcAft>
              <a:defRPr>
                <a:solidFill>
                  <a:schemeClr val="tx2">
                    <a:lumMod val="90000"/>
                    <a:lumOff val="10000"/>
                  </a:schemeClr>
                </a:solidFill>
              </a:defRPr>
            </a:pPr>
            <a:r>
              <a:t>Fostering educational success.</a:t>
            </a:r>
          </a:p>
          <a:p>
            <a:pPr>
              <a:lnSpc>
                <a:spcPct val="110000"/>
              </a:lnSpc>
              <a:spcAft>
                <a:spcPts val="600"/>
              </a:spcAft>
              <a:defRPr>
                <a:solidFill>
                  <a:schemeClr val="tx2">
                    <a:lumMod val="90000"/>
                    <a:lumOff val="10000"/>
                  </a:schemeClr>
                </a:solidFill>
              </a:defRPr>
            </a:pPr>
            <a:r>
              <a:t>Mitigating the effects of socio-economic inequalities.</a:t>
            </a:r>
          </a:p>
          <a:p>
            <a:pPr>
              <a:lnSpc>
                <a:spcPct val="110000"/>
              </a:lnSpc>
              <a:spcAft>
                <a:spcPts val="600"/>
              </a:spcAft>
              <a:defRPr>
                <a:solidFill>
                  <a:schemeClr val="tx2">
                    <a:lumMod val="90000"/>
                    <a:lumOff val="10000"/>
                  </a:schemeClr>
                </a:solidFill>
              </a:defRPr>
            </a:pPr>
            <a:r>
              <a:t>Support households in most vulnerable situations.</a:t>
            </a:r>
          </a:p>
          <a:p>
            <a:endParaRPr>
              <a:solidFill>
                <a:schemeClr val="tx2">
                  <a:lumMod val="90000"/>
                  <a:lumOff val="10000"/>
                </a:schemeClr>
              </a:solidFill>
            </a:endParaRPr>
          </a:p>
        </p:txBody>
      </p:sp>
      <p:pic>
        <p:nvPicPr>
          <p:cNvPr id="4" name="Imagem 3">
            <a:extLst>
              <a:ext uri="{FF2B5EF4-FFF2-40B4-BE49-F238E27FC236}">
                <a16:creationId xmlns:a16="http://schemas.microsoft.com/office/drawing/2014/main" id="{A7B86383-F087-E304-9B8E-D6DBF33EB6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320547" y="6108380"/>
            <a:ext cx="2695951" cy="590632"/>
          </a:xfrm>
          <a:prstGeom prst="rect">
            <a:avLst/>
          </a:prstGeom>
        </p:spPr>
      </p:pic>
      <p:pic>
        <p:nvPicPr>
          <p:cNvPr id="6" name="Imagem 5">
            <a:extLst>
              <a:ext uri="{FF2B5EF4-FFF2-40B4-BE49-F238E27FC236}">
                <a16:creationId xmlns:a16="http://schemas.microsoft.com/office/drawing/2014/main" id="{4F6F3A50-E020-0D73-C75D-CF1B425F3822}"/>
              </a:ext>
            </a:extLst>
          </p:cNvPr>
          <p:cNvPicPr>
            <a:picLocks noChangeAspect="1"/>
          </p:cNvPicPr>
          <p:nvPr/>
        </p:nvPicPr>
        <p:blipFill>
          <a:blip r:embed="rId3">
            <a:clrChange>
              <a:clrFrom>
                <a:srgbClr val="FFFFFF"/>
              </a:clrFrom>
              <a:clrTo>
                <a:srgbClr val="FFFFFF">
                  <a:alpha val="0"/>
                </a:srgbClr>
              </a:clrTo>
            </a:clrChange>
          </a:blip>
          <a:srcRect/>
          <a:stretch/>
        </p:blipFill>
        <p:spPr>
          <a:xfrm>
            <a:off x="8951976" y="0"/>
            <a:ext cx="3240024" cy="1078992"/>
          </a:xfrm>
          <a:prstGeom prst="rect">
            <a:avLst/>
          </a:prstGeom>
        </p:spPr>
      </p:pic>
    </p:spTree>
    <p:extLst>
      <p:ext uri="{BB962C8B-B14F-4D97-AF65-F5344CB8AC3E}">
        <p14:creationId xmlns:p14="http://schemas.microsoft.com/office/powerpoint/2010/main" val="1058435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BE47D-AE41-5A23-9677-95A2019A8BB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500F973-D145-5B26-4F76-82EA1553AECD}"/>
              </a:ext>
            </a:extLst>
          </p:cNvPr>
          <p:cNvSpPr>
            <a:spLocks noGrp="1"/>
          </p:cNvSpPr>
          <p:nvPr>
            <p:ph type="title"/>
          </p:nvPr>
        </p:nvSpPr>
        <p:spPr/>
        <p:txBody>
          <a:bodyPr/>
          <a:lstStyle/>
          <a:p>
            <a:pPr>
              <a:defRPr b="1">
                <a:solidFill>
                  <a:schemeClr val="tx2">
                    <a:lumMod val="90000"/>
                    <a:lumOff val="10000"/>
                  </a:schemeClr>
                </a:solidFill>
              </a:defRPr>
            </a:pPr>
            <a:r>
              <a:t>Recipients of the </a:t>
            </a:r>
            <a:r>
              <a:rPr lang="en-US"/>
              <a:t>ASE</a:t>
            </a:r>
            <a:endParaRPr/>
          </a:p>
        </p:txBody>
      </p:sp>
      <p:sp>
        <p:nvSpPr>
          <p:cNvPr id="3" name="Marcador de Posição de Conteúdo 2">
            <a:extLst>
              <a:ext uri="{FF2B5EF4-FFF2-40B4-BE49-F238E27FC236}">
                <a16:creationId xmlns:a16="http://schemas.microsoft.com/office/drawing/2014/main" id="{DDA24404-790C-280F-D22E-EA909328A3E8}"/>
              </a:ext>
            </a:extLst>
          </p:cNvPr>
          <p:cNvSpPr>
            <a:spLocks noGrp="1"/>
          </p:cNvSpPr>
          <p:nvPr>
            <p:ph idx="1"/>
          </p:nvPr>
        </p:nvSpPr>
        <p:spPr>
          <a:ln>
            <a:noFill/>
          </a:ln>
        </p:spPr>
        <p:txBody>
          <a:bodyPr vert="horz" lIns="91440" tIns="45720" rIns="91440" bIns="45720" anchor="t">
            <a:normAutofit/>
          </a:bodyPr>
          <a:lstStyle/>
          <a:p>
            <a:pPr>
              <a:lnSpc>
                <a:spcPct val="110000"/>
              </a:lnSpc>
              <a:spcAft>
                <a:spcPts val="600"/>
              </a:spcAft>
              <a:defRPr>
                <a:solidFill>
                  <a:schemeClr val="tx2">
                    <a:lumMod val="90000"/>
                    <a:lumOff val="10000"/>
                  </a:schemeClr>
                </a:solidFill>
              </a:defRPr>
            </a:pPr>
            <a:r>
              <a:rPr dirty="0"/>
              <a:t>Children and pupils taking part in early childhood education, </a:t>
            </a:r>
            <a:r>
              <a:rPr lang="en-US" dirty="0"/>
              <a:t>elementary </a:t>
            </a:r>
            <a:r>
              <a:rPr dirty="0"/>
              <a:t> education</a:t>
            </a:r>
            <a:r>
              <a:rPr lang="en-US" dirty="0"/>
              <a:t> (three cycles)</a:t>
            </a:r>
            <a:r>
              <a:rPr dirty="0"/>
              <a:t> and </a:t>
            </a:r>
            <a:r>
              <a:rPr lang="en-US" dirty="0"/>
              <a:t>upper-secondary</a:t>
            </a:r>
            <a:r>
              <a:rPr dirty="0"/>
              <a:t> education.</a:t>
            </a:r>
          </a:p>
          <a:p>
            <a:pPr>
              <a:lnSpc>
                <a:spcPct val="110000"/>
              </a:lnSpc>
              <a:spcAft>
                <a:spcPts val="600"/>
              </a:spcAft>
              <a:defRPr>
                <a:solidFill>
                  <a:schemeClr val="tx2">
                    <a:lumMod val="90000"/>
                    <a:lumOff val="10000"/>
                  </a:schemeClr>
                </a:solidFill>
              </a:defRPr>
            </a:pPr>
            <a:r>
              <a:rPr dirty="0"/>
              <a:t>Recipients of social benefits </a:t>
            </a:r>
            <a:r>
              <a:rPr lang="en-US" dirty="0"/>
              <a:t>are aligned with</a:t>
            </a:r>
            <a:r>
              <a:rPr dirty="0"/>
              <a:t> social security </a:t>
            </a:r>
            <a:r>
              <a:rPr lang="en-US" dirty="0"/>
              <a:t>categories for other social assistance programs</a:t>
            </a:r>
            <a:r>
              <a:rPr dirty="0"/>
              <a:t>:</a:t>
            </a:r>
          </a:p>
          <a:p>
            <a:pPr lvl="1">
              <a:lnSpc>
                <a:spcPct val="150000"/>
              </a:lnSpc>
              <a:defRPr>
                <a:solidFill>
                  <a:schemeClr val="tx2">
                    <a:lumMod val="90000"/>
                    <a:lumOff val="10000"/>
                  </a:schemeClr>
                </a:solidFill>
              </a:defRPr>
            </a:pPr>
            <a:r>
              <a:rPr lang="en-US"/>
              <a:t>Category</a:t>
            </a:r>
            <a:r>
              <a:t> A – group 1 of </a:t>
            </a:r>
            <a:r>
              <a:rPr lang="en-US"/>
              <a:t>student's benefits</a:t>
            </a:r>
          </a:p>
          <a:p>
            <a:pPr lvl="1">
              <a:lnSpc>
                <a:spcPct val="150000"/>
              </a:lnSpc>
              <a:defRPr>
                <a:solidFill>
                  <a:schemeClr val="tx2">
                    <a:lumMod val="90000"/>
                    <a:lumOff val="10000"/>
                  </a:schemeClr>
                </a:solidFill>
              </a:defRPr>
            </a:pPr>
            <a:r>
              <a:rPr lang="en-US"/>
              <a:t>Category</a:t>
            </a:r>
            <a:r>
              <a:t> B – group 2 of</a:t>
            </a:r>
            <a:r>
              <a:rPr lang="en-US"/>
              <a:t> student's benefits</a:t>
            </a:r>
            <a:endParaRPr/>
          </a:p>
          <a:p>
            <a:pPr marL="0" indent="0">
              <a:lnSpc>
                <a:spcPct val="150000"/>
              </a:lnSpc>
              <a:buNone/>
            </a:pPr>
            <a:endParaRPr>
              <a:solidFill>
                <a:schemeClr val="tx2">
                  <a:lumMod val="90000"/>
                  <a:lumOff val="10000"/>
                </a:schemeClr>
              </a:solidFill>
            </a:endParaRPr>
          </a:p>
          <a:p>
            <a:endParaRPr>
              <a:solidFill>
                <a:schemeClr val="tx2">
                  <a:lumMod val="90000"/>
                  <a:lumOff val="10000"/>
                </a:schemeClr>
              </a:solidFill>
            </a:endParaRPr>
          </a:p>
        </p:txBody>
      </p:sp>
      <p:pic>
        <p:nvPicPr>
          <p:cNvPr id="4" name="Imagem 3">
            <a:extLst>
              <a:ext uri="{FF2B5EF4-FFF2-40B4-BE49-F238E27FC236}">
                <a16:creationId xmlns:a16="http://schemas.microsoft.com/office/drawing/2014/main" id="{CF1679C4-148B-F78E-CE85-C7A835C3B92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320547" y="6108380"/>
            <a:ext cx="2695951" cy="590632"/>
          </a:xfrm>
          <a:prstGeom prst="rect">
            <a:avLst/>
          </a:prstGeom>
        </p:spPr>
      </p:pic>
      <p:pic>
        <p:nvPicPr>
          <p:cNvPr id="6" name="Imagem 5">
            <a:extLst>
              <a:ext uri="{FF2B5EF4-FFF2-40B4-BE49-F238E27FC236}">
                <a16:creationId xmlns:a16="http://schemas.microsoft.com/office/drawing/2014/main" id="{CEE94BAF-BE34-52BB-AD80-D88241BC66CE}"/>
              </a:ext>
            </a:extLst>
          </p:cNvPr>
          <p:cNvPicPr>
            <a:picLocks noChangeAspect="1"/>
          </p:cNvPicPr>
          <p:nvPr/>
        </p:nvPicPr>
        <p:blipFill>
          <a:blip r:embed="rId3">
            <a:clrChange>
              <a:clrFrom>
                <a:srgbClr val="FFFFFF"/>
              </a:clrFrom>
              <a:clrTo>
                <a:srgbClr val="FFFFFF">
                  <a:alpha val="0"/>
                </a:srgbClr>
              </a:clrTo>
            </a:clrChange>
          </a:blip>
          <a:srcRect/>
          <a:stretch/>
        </p:blipFill>
        <p:spPr>
          <a:xfrm>
            <a:off x="8951976" y="0"/>
            <a:ext cx="3240024" cy="1078992"/>
          </a:xfrm>
          <a:prstGeom prst="rect">
            <a:avLst/>
          </a:prstGeom>
        </p:spPr>
      </p:pic>
    </p:spTree>
    <p:extLst>
      <p:ext uri="{BB962C8B-B14F-4D97-AF65-F5344CB8AC3E}">
        <p14:creationId xmlns:p14="http://schemas.microsoft.com/office/powerpoint/2010/main" val="1060717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61817-3FD1-348B-363D-1C25DB30ECE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4BA5692-9492-E21F-1D28-BDCD53DD248F}"/>
              </a:ext>
            </a:extLst>
          </p:cNvPr>
          <p:cNvSpPr>
            <a:spLocks noGrp="1"/>
          </p:cNvSpPr>
          <p:nvPr>
            <p:ph type="title"/>
          </p:nvPr>
        </p:nvSpPr>
        <p:spPr/>
        <p:txBody>
          <a:bodyPr/>
          <a:lstStyle/>
          <a:p>
            <a:pPr>
              <a:defRPr b="1">
                <a:solidFill>
                  <a:schemeClr val="tx2">
                    <a:lumMod val="90000"/>
                    <a:lumOff val="10000"/>
                  </a:schemeClr>
                </a:solidFill>
              </a:defRPr>
            </a:pPr>
            <a:r>
              <a:t>Modalities of support for the </a:t>
            </a:r>
            <a:r>
              <a:rPr lang="en-US"/>
              <a:t>ASE</a:t>
            </a:r>
            <a:endParaRPr/>
          </a:p>
        </p:txBody>
      </p:sp>
      <p:graphicFrame>
        <p:nvGraphicFramePr>
          <p:cNvPr id="4" name="Marcador de Posição de Conteúdo 3">
            <a:extLst>
              <a:ext uri="{FF2B5EF4-FFF2-40B4-BE49-F238E27FC236}">
                <a16:creationId xmlns:a16="http://schemas.microsoft.com/office/drawing/2014/main" id="{1B086C9A-8887-B562-E018-8D0DFA350D67}"/>
              </a:ext>
            </a:extLst>
          </p:cNvPr>
          <p:cNvGraphicFramePr>
            <a:graphicFrameLocks noGrp="1"/>
          </p:cNvGraphicFramePr>
          <p:nvPr>
            <p:ph idx="1"/>
          </p:nvPr>
        </p:nvGraphicFramePr>
        <p:xfrm>
          <a:off x="838200" y="17113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m 5">
            <a:extLst>
              <a:ext uri="{FF2B5EF4-FFF2-40B4-BE49-F238E27FC236}">
                <a16:creationId xmlns:a16="http://schemas.microsoft.com/office/drawing/2014/main" id="{DB87F6EE-90D3-F64A-8693-82A8533A3ED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320547" y="6108380"/>
            <a:ext cx="2695951" cy="590632"/>
          </a:xfrm>
          <a:prstGeom prst="rect">
            <a:avLst/>
          </a:prstGeom>
        </p:spPr>
      </p:pic>
      <p:pic>
        <p:nvPicPr>
          <p:cNvPr id="7" name="Imagem 6">
            <a:extLst>
              <a:ext uri="{FF2B5EF4-FFF2-40B4-BE49-F238E27FC236}">
                <a16:creationId xmlns:a16="http://schemas.microsoft.com/office/drawing/2014/main" id="{E6B712B0-EAB7-9CE2-9916-99EE346D58FA}"/>
              </a:ext>
            </a:extLst>
          </p:cNvPr>
          <p:cNvPicPr>
            <a:picLocks noChangeAspect="1"/>
          </p:cNvPicPr>
          <p:nvPr/>
        </p:nvPicPr>
        <p:blipFill>
          <a:blip r:embed="rId8">
            <a:clrChange>
              <a:clrFrom>
                <a:srgbClr val="FFFFFF"/>
              </a:clrFrom>
              <a:clrTo>
                <a:srgbClr val="FFFFFF">
                  <a:alpha val="0"/>
                </a:srgbClr>
              </a:clrTo>
            </a:clrChange>
          </a:blip>
          <a:srcRect/>
          <a:stretch/>
        </p:blipFill>
        <p:spPr>
          <a:xfrm>
            <a:off x="8951976" y="0"/>
            <a:ext cx="3240024" cy="1078992"/>
          </a:xfrm>
          <a:prstGeom prst="rect">
            <a:avLst/>
          </a:prstGeom>
        </p:spPr>
      </p:pic>
    </p:spTree>
    <p:extLst>
      <p:ext uri="{BB962C8B-B14F-4D97-AF65-F5344CB8AC3E}">
        <p14:creationId xmlns:p14="http://schemas.microsoft.com/office/powerpoint/2010/main" val="3415901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03195-6DFB-D334-7898-5B0757B03D1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88899A5-A202-CEB6-48C8-7526A5D0F558}"/>
              </a:ext>
            </a:extLst>
          </p:cNvPr>
          <p:cNvSpPr>
            <a:spLocks noGrp="1"/>
          </p:cNvSpPr>
          <p:nvPr>
            <p:ph type="title"/>
          </p:nvPr>
        </p:nvSpPr>
        <p:spPr>
          <a:xfrm>
            <a:off x="1180959" y="-914716"/>
            <a:ext cx="5641258" cy="2852737"/>
          </a:xfrm>
        </p:spPr>
        <p:txBody>
          <a:bodyPr>
            <a:normAutofit/>
          </a:bodyPr>
          <a:lstStyle/>
          <a:p>
            <a:pPr algn="ctr"/>
            <a:r>
              <a:rPr>
                <a:latin typeface="Calibri Light"/>
                <a:ea typeface="Calibri Light"/>
                <a:cs typeface="Calibri Light"/>
              </a:rPr>
              <a:t>Topics </a:t>
            </a:r>
          </a:p>
        </p:txBody>
      </p:sp>
      <p:sp>
        <p:nvSpPr>
          <p:cNvPr id="4" name="Marcador de Posição do Texto 3">
            <a:extLst>
              <a:ext uri="{FF2B5EF4-FFF2-40B4-BE49-F238E27FC236}">
                <a16:creationId xmlns:a16="http://schemas.microsoft.com/office/drawing/2014/main" id="{B403ED3E-FBED-81B8-2A1B-EEF7C4C69E14}"/>
              </a:ext>
            </a:extLst>
          </p:cNvPr>
          <p:cNvSpPr>
            <a:spLocks noGrp="1"/>
          </p:cNvSpPr>
          <p:nvPr>
            <p:ph type="body" sz="quarter" idx="10"/>
          </p:nvPr>
        </p:nvSpPr>
        <p:spPr/>
        <p:txBody>
          <a:bodyPr/>
          <a:lstStyle/>
          <a:p>
            <a:endParaRPr/>
          </a:p>
        </p:txBody>
      </p:sp>
      <p:sp>
        <p:nvSpPr>
          <p:cNvPr id="6" name="Marcador de Posição do Texto 5">
            <a:extLst>
              <a:ext uri="{FF2B5EF4-FFF2-40B4-BE49-F238E27FC236}">
                <a16:creationId xmlns:a16="http://schemas.microsoft.com/office/drawing/2014/main" id="{666B1044-9D24-C14C-CFA5-586E72E3AEB8}"/>
              </a:ext>
            </a:extLst>
          </p:cNvPr>
          <p:cNvSpPr>
            <a:spLocks noGrp="1"/>
          </p:cNvSpPr>
          <p:nvPr>
            <p:ph type="body" idx="1"/>
          </p:nvPr>
        </p:nvSpPr>
        <p:spPr>
          <a:xfrm>
            <a:off x="867386" y="2561086"/>
            <a:ext cx="6985416" cy="2358894"/>
          </a:xfrm>
        </p:spPr>
        <p:txBody>
          <a:bodyPr vert="horz" lIns="91440" tIns="45720" rIns="91440" bIns="45720" anchor="t">
            <a:normAutofit fontScale="85000" lnSpcReduction="20000"/>
          </a:bodyPr>
          <a:lstStyle/>
          <a:p>
            <a:pPr>
              <a:defRPr sz="3200"/>
            </a:pPr>
            <a:r>
              <a:t>I – Education Policy Framework</a:t>
            </a:r>
            <a:r>
              <a:rPr lang="en-US"/>
              <a:t> in Portugal</a:t>
            </a:r>
            <a:endParaRPr/>
          </a:p>
          <a:p>
            <a:endParaRPr sz="3200">
              <a:solidFill>
                <a:schemeClr val="tx1"/>
              </a:solidFill>
              <a:latin typeface="+mn-lt"/>
            </a:endParaRPr>
          </a:p>
          <a:p>
            <a:pPr>
              <a:defRPr sz="3200"/>
            </a:pPr>
            <a:r>
              <a:t>II – </a:t>
            </a:r>
            <a:r>
              <a:rPr lang="en-US"/>
              <a:t>Education</a:t>
            </a:r>
            <a:r>
              <a:t> System Financing</a:t>
            </a:r>
          </a:p>
          <a:p>
            <a:endParaRPr/>
          </a:p>
          <a:p>
            <a:pPr>
              <a:defRPr sz="3200"/>
            </a:pPr>
            <a:r>
              <a:rPr dirty="0"/>
              <a:t>III – </a:t>
            </a:r>
            <a:r>
              <a:rPr lang="en-US" dirty="0"/>
              <a:t>Procedures for</a:t>
            </a:r>
            <a:r>
              <a:rPr dirty="0"/>
              <a:t> the financial management of the </a:t>
            </a:r>
            <a:r>
              <a:rPr lang="en-US" dirty="0"/>
              <a:t>Portuguese education</a:t>
            </a:r>
            <a:r>
              <a:rPr lang="en-US"/>
              <a:t> s</a:t>
            </a:r>
            <a:r>
              <a:rPr lang="en-US" dirty="0"/>
              <a:t>ystem</a:t>
            </a:r>
            <a:endParaRPr dirty="0">
              <a:ea typeface="Calibri Light"/>
              <a:cs typeface="Calibri Light"/>
            </a:endParaRPr>
          </a:p>
        </p:txBody>
      </p:sp>
    </p:spTree>
    <p:extLst>
      <p:ext uri="{BB962C8B-B14F-4D97-AF65-F5344CB8AC3E}">
        <p14:creationId xmlns:p14="http://schemas.microsoft.com/office/powerpoint/2010/main" val="573381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11A41-5C0C-71F3-D8C8-4CDAB23959B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281D3B6-ED3C-10EA-667A-234514AA1F2C}"/>
              </a:ext>
            </a:extLst>
          </p:cNvPr>
          <p:cNvSpPr>
            <a:spLocks noGrp="1"/>
          </p:cNvSpPr>
          <p:nvPr>
            <p:ph type="title"/>
          </p:nvPr>
        </p:nvSpPr>
        <p:spPr/>
        <p:txBody>
          <a:bodyPr/>
          <a:lstStyle/>
          <a:p>
            <a:pPr>
              <a:defRPr b="1">
                <a:solidFill>
                  <a:schemeClr val="tx2">
                    <a:lumMod val="90000"/>
                    <a:lumOff val="10000"/>
                  </a:schemeClr>
                </a:solidFill>
              </a:defRPr>
            </a:pPr>
            <a:r>
              <a:t>Decentralisation</a:t>
            </a:r>
          </a:p>
        </p:txBody>
      </p:sp>
      <p:sp>
        <p:nvSpPr>
          <p:cNvPr id="3" name="Marcador de Posição de Conteúdo 2">
            <a:extLst>
              <a:ext uri="{FF2B5EF4-FFF2-40B4-BE49-F238E27FC236}">
                <a16:creationId xmlns:a16="http://schemas.microsoft.com/office/drawing/2014/main" id="{C81D2D25-2769-1656-0A27-35D7723696A8}"/>
              </a:ext>
            </a:extLst>
          </p:cNvPr>
          <p:cNvSpPr>
            <a:spLocks noGrp="1"/>
          </p:cNvSpPr>
          <p:nvPr>
            <p:ph idx="1"/>
          </p:nvPr>
        </p:nvSpPr>
        <p:spPr>
          <a:ln>
            <a:noFill/>
          </a:ln>
        </p:spPr>
        <p:txBody>
          <a:bodyPr vert="horz" lIns="91440" tIns="45720" rIns="91440" bIns="45720" anchor="t">
            <a:normAutofit fontScale="92500" lnSpcReduction="10000"/>
          </a:bodyPr>
          <a:lstStyle/>
          <a:p>
            <a:pPr marL="0" indent="0" algn="just">
              <a:lnSpc>
                <a:spcPct val="120000"/>
              </a:lnSpc>
              <a:spcAft>
                <a:spcPts val="600"/>
              </a:spcAft>
              <a:buNone/>
              <a:defRPr sz="3000">
                <a:solidFill>
                  <a:schemeClr val="tx2">
                    <a:lumMod val="90000"/>
                    <a:lumOff val="10000"/>
                  </a:schemeClr>
                </a:solidFill>
              </a:defRPr>
            </a:pPr>
            <a:r>
              <a:t>It consists of transferring competences from the central state to local authorities, bringing the management of public services closer to citizens. </a:t>
            </a:r>
          </a:p>
          <a:p>
            <a:pPr marL="0" indent="0" algn="just">
              <a:lnSpc>
                <a:spcPct val="120000"/>
              </a:lnSpc>
              <a:spcAft>
                <a:spcPts val="600"/>
              </a:spcAft>
              <a:buNone/>
              <a:defRPr sz="3000">
                <a:solidFill>
                  <a:schemeClr val="tx2">
                    <a:lumMod val="90000"/>
                    <a:lumOff val="10000"/>
                  </a:schemeClr>
                </a:solidFill>
              </a:defRPr>
            </a:pPr>
            <a:r>
              <a:rPr dirty="0"/>
              <a:t>In the education sector, </a:t>
            </a:r>
            <a:r>
              <a:rPr b="1" err="1"/>
              <a:t>decentralisation</a:t>
            </a:r>
            <a:r>
              <a:rPr b="1" dirty="0"/>
              <a:t> </a:t>
            </a:r>
            <a:r>
              <a:rPr dirty="0"/>
              <a:t>aims to strengthen the responsiveness of schools, improve resource efficiency, better link with local needs and ensure the quality of the school network closer to management, respecting the pedagogical autonomy of </a:t>
            </a:r>
            <a:r>
              <a:t>non-aggregated school/school </a:t>
            </a:r>
            <a:r>
              <a:rPr lang="en-US"/>
              <a:t>clusters</a:t>
            </a:r>
            <a:r>
              <a:t>.</a:t>
            </a:r>
          </a:p>
          <a:p>
            <a:endParaRPr>
              <a:solidFill>
                <a:schemeClr val="tx2">
                  <a:lumMod val="90000"/>
                  <a:lumOff val="10000"/>
                </a:schemeClr>
              </a:solidFill>
            </a:endParaRPr>
          </a:p>
        </p:txBody>
      </p:sp>
      <p:pic>
        <p:nvPicPr>
          <p:cNvPr id="4" name="Imagem 3">
            <a:extLst>
              <a:ext uri="{FF2B5EF4-FFF2-40B4-BE49-F238E27FC236}">
                <a16:creationId xmlns:a16="http://schemas.microsoft.com/office/drawing/2014/main" id="{F9973E3E-CD88-F9A2-4D01-CFED9EFD8C6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320547" y="6108380"/>
            <a:ext cx="2695951" cy="590632"/>
          </a:xfrm>
          <a:prstGeom prst="rect">
            <a:avLst/>
          </a:prstGeom>
        </p:spPr>
      </p:pic>
      <p:pic>
        <p:nvPicPr>
          <p:cNvPr id="7" name="Imagem 6">
            <a:extLst>
              <a:ext uri="{FF2B5EF4-FFF2-40B4-BE49-F238E27FC236}">
                <a16:creationId xmlns:a16="http://schemas.microsoft.com/office/drawing/2014/main" id="{2AF32F9B-0C87-4C18-3175-E01E65DB4269}"/>
              </a:ext>
            </a:extLst>
          </p:cNvPr>
          <p:cNvPicPr>
            <a:picLocks noChangeAspect="1"/>
          </p:cNvPicPr>
          <p:nvPr/>
        </p:nvPicPr>
        <p:blipFill>
          <a:blip r:embed="rId3">
            <a:clrChange>
              <a:clrFrom>
                <a:srgbClr val="FFFFFF"/>
              </a:clrFrom>
              <a:clrTo>
                <a:srgbClr val="FFFFFF">
                  <a:alpha val="0"/>
                </a:srgbClr>
              </a:clrTo>
            </a:clrChange>
          </a:blip>
          <a:srcRect/>
          <a:stretch/>
        </p:blipFill>
        <p:spPr>
          <a:xfrm>
            <a:off x="8951976" y="0"/>
            <a:ext cx="3240024" cy="1078992"/>
          </a:xfrm>
          <a:prstGeom prst="rect">
            <a:avLst/>
          </a:prstGeom>
        </p:spPr>
      </p:pic>
    </p:spTree>
    <p:extLst>
      <p:ext uri="{BB962C8B-B14F-4D97-AF65-F5344CB8AC3E}">
        <p14:creationId xmlns:p14="http://schemas.microsoft.com/office/powerpoint/2010/main" val="4117658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A6CA5-A30E-0852-8C01-AE16BD125D3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971CAE8-9593-9710-316B-5A04CE6308F8}"/>
              </a:ext>
            </a:extLst>
          </p:cNvPr>
          <p:cNvSpPr>
            <a:spLocks noGrp="1"/>
          </p:cNvSpPr>
          <p:nvPr>
            <p:ph type="title"/>
          </p:nvPr>
        </p:nvSpPr>
        <p:spPr>
          <a:xfrm>
            <a:off x="352425" y="365125"/>
            <a:ext cx="11753850" cy="1344613"/>
          </a:xfrm>
        </p:spPr>
        <p:txBody>
          <a:bodyPr>
            <a:normAutofit/>
          </a:bodyPr>
          <a:lstStyle/>
          <a:p>
            <a:pPr>
              <a:defRPr b="1">
                <a:solidFill>
                  <a:schemeClr val="tx2">
                    <a:lumMod val="90000"/>
                    <a:lumOff val="10000"/>
                  </a:schemeClr>
                </a:solidFill>
              </a:defRPr>
            </a:pPr>
            <a:r>
              <a:rPr lang="en-US" dirty="0" err="1"/>
              <a:t>Decentralisation</a:t>
            </a:r>
            <a:r>
              <a:rPr lang="en-US" dirty="0"/>
              <a:t> </a:t>
            </a:r>
            <a:br>
              <a:rPr lang="en-US" dirty="0"/>
            </a:br>
            <a:r>
              <a:rPr lang="en-US" sz="3600" dirty="0"/>
              <a:t>Key</a:t>
            </a:r>
            <a:r>
              <a:rPr sz="3600" dirty="0"/>
              <a:t> transferred competences for </a:t>
            </a:r>
            <a:r>
              <a:rPr lang="en-US" sz="3600" dirty="0"/>
              <a:t>Municipalities</a:t>
            </a:r>
            <a:endParaRPr sz="3600" dirty="0"/>
          </a:p>
        </p:txBody>
      </p:sp>
      <p:sp>
        <p:nvSpPr>
          <p:cNvPr id="3" name="Marcador de Posição de Conteúdo 2">
            <a:extLst>
              <a:ext uri="{FF2B5EF4-FFF2-40B4-BE49-F238E27FC236}">
                <a16:creationId xmlns:a16="http://schemas.microsoft.com/office/drawing/2014/main" id="{1116311F-FA14-C664-393C-8E570D6D677B}"/>
              </a:ext>
            </a:extLst>
          </p:cNvPr>
          <p:cNvSpPr>
            <a:spLocks noGrp="1"/>
          </p:cNvSpPr>
          <p:nvPr>
            <p:ph idx="1"/>
          </p:nvPr>
        </p:nvSpPr>
        <p:spPr>
          <a:xfrm>
            <a:off x="542925" y="1825625"/>
            <a:ext cx="10991850" cy="4351338"/>
          </a:xfrm>
          <a:ln>
            <a:noFill/>
          </a:ln>
        </p:spPr>
        <p:txBody>
          <a:bodyPr vert="horz" lIns="91440" tIns="45720" rIns="91440" bIns="45720" anchor="t">
            <a:normAutofit/>
          </a:bodyPr>
          <a:lstStyle/>
          <a:p>
            <a:pPr marL="0" indent="0" algn="just">
              <a:lnSpc>
                <a:spcPct val="120000"/>
              </a:lnSpc>
              <a:spcAft>
                <a:spcPts val="600"/>
              </a:spcAft>
              <a:buNone/>
              <a:defRPr sz="3000">
                <a:solidFill>
                  <a:schemeClr val="tx2">
                    <a:lumMod val="90000"/>
                    <a:lumOff val="10000"/>
                  </a:schemeClr>
                </a:solidFill>
              </a:defRPr>
            </a:pPr>
            <a:r>
              <a:rPr lang="en-US" dirty="0"/>
              <a:t>ASE – Social </a:t>
            </a:r>
            <a:r>
              <a:rPr lang="en-US"/>
              <a:t>Support for Education</a:t>
            </a:r>
            <a:endParaRPr dirty="0"/>
          </a:p>
          <a:p>
            <a:endParaRPr>
              <a:solidFill>
                <a:schemeClr val="tx2">
                  <a:lumMod val="90000"/>
                  <a:lumOff val="10000"/>
                </a:schemeClr>
              </a:solidFill>
            </a:endParaRPr>
          </a:p>
        </p:txBody>
      </p:sp>
      <p:pic>
        <p:nvPicPr>
          <p:cNvPr id="4" name="Imagem 3">
            <a:extLst>
              <a:ext uri="{FF2B5EF4-FFF2-40B4-BE49-F238E27FC236}">
                <a16:creationId xmlns:a16="http://schemas.microsoft.com/office/drawing/2014/main" id="{3D94D1A4-19A8-6599-91EB-3B474AFA85C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20547" y="6108380"/>
            <a:ext cx="2695951" cy="590632"/>
          </a:xfrm>
          <a:prstGeom prst="rect">
            <a:avLst/>
          </a:prstGeom>
        </p:spPr>
      </p:pic>
      <p:graphicFrame>
        <p:nvGraphicFramePr>
          <p:cNvPr id="5" name="Marcador de Posição de Conteúdo 6">
            <a:extLst>
              <a:ext uri="{FF2B5EF4-FFF2-40B4-BE49-F238E27FC236}">
                <a16:creationId xmlns:a16="http://schemas.microsoft.com/office/drawing/2014/main" id="{918AB65E-B0AA-7DA9-BA46-63A9F20BB350}"/>
              </a:ext>
            </a:extLst>
          </p:cNvPr>
          <p:cNvGraphicFramePr>
            <a:graphicFrameLocks/>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Imagem 5">
            <a:extLst>
              <a:ext uri="{FF2B5EF4-FFF2-40B4-BE49-F238E27FC236}">
                <a16:creationId xmlns:a16="http://schemas.microsoft.com/office/drawing/2014/main" id="{239439B5-D78C-CEEF-62D8-5A7C4A8E8F52}"/>
              </a:ext>
            </a:extLst>
          </p:cNvPr>
          <p:cNvPicPr>
            <a:picLocks noChangeAspect="1"/>
          </p:cNvPicPr>
          <p:nvPr/>
        </p:nvPicPr>
        <p:blipFill>
          <a:blip r:embed="rId9">
            <a:clrChange>
              <a:clrFrom>
                <a:srgbClr val="FFFFFF"/>
              </a:clrFrom>
              <a:clrTo>
                <a:srgbClr val="FFFFFF">
                  <a:alpha val="0"/>
                </a:srgbClr>
              </a:clrTo>
            </a:clrChange>
          </a:blip>
          <a:srcRect/>
          <a:stretch/>
        </p:blipFill>
        <p:spPr>
          <a:xfrm>
            <a:off x="8951976" y="0"/>
            <a:ext cx="3240024" cy="1078992"/>
          </a:xfrm>
          <a:prstGeom prst="rect">
            <a:avLst/>
          </a:prstGeom>
        </p:spPr>
      </p:pic>
    </p:spTree>
    <p:extLst>
      <p:ext uri="{BB962C8B-B14F-4D97-AF65-F5344CB8AC3E}">
        <p14:creationId xmlns:p14="http://schemas.microsoft.com/office/powerpoint/2010/main" val="2599486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AA51F-AAED-6DFA-B3A4-089C776EDF8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7A99B39-E861-5766-6CE5-1D263B139DC8}"/>
              </a:ext>
            </a:extLst>
          </p:cNvPr>
          <p:cNvSpPr>
            <a:spLocks noGrp="1"/>
          </p:cNvSpPr>
          <p:nvPr>
            <p:ph type="title"/>
          </p:nvPr>
        </p:nvSpPr>
        <p:spPr/>
        <p:txBody>
          <a:bodyPr/>
          <a:lstStyle/>
          <a:p>
            <a:pPr>
              <a:defRPr b="1">
                <a:solidFill>
                  <a:schemeClr val="tx2">
                    <a:lumMod val="90000"/>
                    <a:lumOff val="10000"/>
                  </a:schemeClr>
                </a:solidFill>
              </a:defRPr>
            </a:pPr>
            <a:r>
              <a:t>Decentralisation over time</a:t>
            </a:r>
          </a:p>
        </p:txBody>
      </p:sp>
      <p:pic>
        <p:nvPicPr>
          <p:cNvPr id="4" name="Imagem 3">
            <a:extLst>
              <a:ext uri="{FF2B5EF4-FFF2-40B4-BE49-F238E27FC236}">
                <a16:creationId xmlns:a16="http://schemas.microsoft.com/office/drawing/2014/main" id="{883E756C-4576-7E7A-130A-33AB3B83A69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20547" y="6108380"/>
            <a:ext cx="2695951" cy="590632"/>
          </a:xfrm>
          <a:prstGeom prst="rect">
            <a:avLst/>
          </a:prstGeom>
        </p:spPr>
      </p:pic>
      <p:pic>
        <p:nvPicPr>
          <p:cNvPr id="7" name="Imagem 6">
            <a:extLst>
              <a:ext uri="{FF2B5EF4-FFF2-40B4-BE49-F238E27FC236}">
                <a16:creationId xmlns:a16="http://schemas.microsoft.com/office/drawing/2014/main" id="{EA19A38F-56D6-0AAE-F1CC-3374BDBD345D}"/>
              </a:ext>
            </a:extLst>
          </p:cNvPr>
          <p:cNvPicPr>
            <a:picLocks noChangeAspect="1"/>
          </p:cNvPicPr>
          <p:nvPr/>
        </p:nvPicPr>
        <p:blipFill>
          <a:blip r:embed="rId4">
            <a:clrChange>
              <a:clrFrom>
                <a:srgbClr val="FFFFFF"/>
              </a:clrFrom>
              <a:clrTo>
                <a:srgbClr val="FFFFFF">
                  <a:alpha val="0"/>
                </a:srgbClr>
              </a:clrTo>
            </a:clrChange>
          </a:blip>
          <a:srcRect/>
          <a:stretch/>
        </p:blipFill>
        <p:spPr>
          <a:xfrm>
            <a:off x="8951976" y="0"/>
            <a:ext cx="3240024" cy="1078992"/>
          </a:xfrm>
          <a:prstGeom prst="rect">
            <a:avLst/>
          </a:prstGeom>
        </p:spPr>
      </p:pic>
      <p:graphicFrame>
        <p:nvGraphicFramePr>
          <p:cNvPr id="12" name="Marcador de Posição de Conteúdo 11">
            <a:extLst>
              <a:ext uri="{FF2B5EF4-FFF2-40B4-BE49-F238E27FC236}">
                <a16:creationId xmlns:a16="http://schemas.microsoft.com/office/drawing/2014/main" id="{3B587874-3AB7-E389-12F2-5CFAEDA4E90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69089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213B2-65BC-CBE0-69F1-A9C3977E13A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BB93629-A6B6-B15C-9498-9B75ED376BD9}"/>
              </a:ext>
            </a:extLst>
          </p:cNvPr>
          <p:cNvSpPr>
            <a:spLocks noGrp="1"/>
          </p:cNvSpPr>
          <p:nvPr>
            <p:ph type="title"/>
          </p:nvPr>
        </p:nvSpPr>
        <p:spPr/>
        <p:txBody>
          <a:bodyPr/>
          <a:lstStyle/>
          <a:p>
            <a:pPr>
              <a:defRPr b="1">
                <a:solidFill>
                  <a:schemeClr val="tx2">
                    <a:lumMod val="90000"/>
                    <a:lumOff val="10000"/>
                  </a:schemeClr>
                </a:solidFill>
              </a:defRPr>
            </a:pPr>
            <a:r>
              <a:rPr dirty="0"/>
              <a:t>Guiding principles</a:t>
            </a:r>
            <a:r>
              <a:rPr lang="en-US" dirty="0"/>
              <a:t> for </a:t>
            </a:r>
            <a:r>
              <a:rPr lang="en-US" dirty="0" err="1"/>
              <a:t>Decentralisation</a:t>
            </a:r>
            <a:endParaRPr dirty="0" err="1"/>
          </a:p>
        </p:txBody>
      </p:sp>
      <p:sp>
        <p:nvSpPr>
          <p:cNvPr id="3" name="Marcador de Posição de Conteúdo 2">
            <a:extLst>
              <a:ext uri="{FF2B5EF4-FFF2-40B4-BE49-F238E27FC236}">
                <a16:creationId xmlns:a16="http://schemas.microsoft.com/office/drawing/2014/main" id="{F98FEC3B-1D49-7B4F-9617-4DA422B33251}"/>
              </a:ext>
            </a:extLst>
          </p:cNvPr>
          <p:cNvSpPr>
            <a:spLocks noGrp="1"/>
          </p:cNvSpPr>
          <p:nvPr>
            <p:ph idx="1"/>
          </p:nvPr>
        </p:nvSpPr>
        <p:spPr>
          <a:xfrm>
            <a:off x="838200" y="1536376"/>
            <a:ext cx="10515600" cy="4351338"/>
          </a:xfrm>
          <a:ln>
            <a:noFill/>
          </a:ln>
        </p:spPr>
        <p:txBody>
          <a:bodyPr>
            <a:normAutofit lnSpcReduction="10000"/>
          </a:bodyPr>
          <a:lstStyle/>
          <a:p>
            <a:pPr marL="0" indent="0">
              <a:lnSpc>
                <a:spcPct val="110000"/>
              </a:lnSpc>
              <a:spcAft>
                <a:spcPts val="600"/>
              </a:spcAft>
              <a:buNone/>
              <a:defRPr>
                <a:solidFill>
                  <a:schemeClr val="tx2">
                    <a:lumMod val="90000"/>
                    <a:lumOff val="10000"/>
                  </a:schemeClr>
                </a:solidFill>
              </a:defRPr>
            </a:pPr>
            <a:r>
              <a:rPr dirty="0"/>
              <a:t>1. Subsidiarity</a:t>
            </a:r>
          </a:p>
          <a:p>
            <a:pPr marL="457200" lvl="1" indent="0">
              <a:lnSpc>
                <a:spcPct val="110000"/>
              </a:lnSpc>
              <a:spcAft>
                <a:spcPts val="600"/>
              </a:spcAft>
              <a:buNone/>
              <a:defRPr sz="2200">
                <a:solidFill>
                  <a:schemeClr val="tx2">
                    <a:lumMod val="90000"/>
                    <a:lumOff val="10000"/>
                  </a:schemeClr>
                </a:solidFill>
              </a:defRPr>
            </a:pPr>
            <a:r>
              <a:rPr dirty="0"/>
              <a:t>Decisions need to be taken at the level closest to citizens, where that level is able to implement them effectively.</a:t>
            </a:r>
          </a:p>
          <a:p>
            <a:pPr marL="0" indent="0">
              <a:lnSpc>
                <a:spcPct val="110000"/>
              </a:lnSpc>
              <a:spcAft>
                <a:spcPts val="600"/>
              </a:spcAft>
              <a:buNone/>
              <a:defRPr>
                <a:solidFill>
                  <a:schemeClr val="tx2">
                    <a:lumMod val="90000"/>
                    <a:lumOff val="10000"/>
                  </a:schemeClr>
                </a:solidFill>
              </a:defRPr>
            </a:pPr>
            <a:r>
              <a:rPr dirty="0"/>
              <a:t>2. Autonomy and responsibility</a:t>
            </a:r>
          </a:p>
          <a:p>
            <a:pPr marL="457200" lvl="1" indent="0">
              <a:lnSpc>
                <a:spcPct val="110000"/>
              </a:lnSpc>
              <a:spcAft>
                <a:spcPts val="600"/>
              </a:spcAft>
              <a:buNone/>
              <a:defRPr sz="2200">
                <a:solidFill>
                  <a:schemeClr val="tx2">
                    <a:lumMod val="90000"/>
                    <a:lumOff val="10000"/>
                  </a:schemeClr>
                </a:solidFill>
              </a:defRPr>
            </a:pPr>
            <a:r>
              <a:rPr dirty="0"/>
              <a:t>Municipalities receive competences, resources and responsibility for their successful implementation.</a:t>
            </a:r>
          </a:p>
          <a:p>
            <a:pPr marL="0" indent="0">
              <a:lnSpc>
                <a:spcPct val="120000"/>
              </a:lnSpc>
              <a:spcAft>
                <a:spcPts val="600"/>
              </a:spcAft>
              <a:buNone/>
              <a:defRPr>
                <a:solidFill>
                  <a:schemeClr val="tx2">
                    <a:lumMod val="90000"/>
                    <a:lumOff val="10000"/>
                  </a:schemeClr>
                </a:solidFill>
              </a:defRPr>
            </a:pPr>
            <a:r>
              <a:rPr dirty="0"/>
              <a:t>3. Proximity</a:t>
            </a:r>
          </a:p>
          <a:p>
            <a:pPr marL="457200" lvl="1" indent="0">
              <a:lnSpc>
                <a:spcPct val="110000"/>
              </a:lnSpc>
              <a:spcAft>
                <a:spcPts val="600"/>
              </a:spcAft>
              <a:buNone/>
              <a:defRPr sz="2200">
                <a:solidFill>
                  <a:schemeClr val="tx2">
                    <a:lumMod val="90000"/>
                    <a:lumOff val="10000"/>
                  </a:schemeClr>
                </a:solidFill>
              </a:defRPr>
            </a:pPr>
            <a:r>
              <a:rPr dirty="0" err="1"/>
              <a:t>Recognising</a:t>
            </a:r>
            <a:r>
              <a:rPr dirty="0"/>
              <a:t> that local and regional authorities are better aware of the social, demographic and territorial realities of their educational communities.</a:t>
            </a:r>
          </a:p>
          <a:p>
            <a:endParaRPr dirty="0">
              <a:solidFill>
                <a:schemeClr val="tx2">
                  <a:lumMod val="90000"/>
                  <a:lumOff val="10000"/>
                </a:schemeClr>
              </a:solidFill>
            </a:endParaRPr>
          </a:p>
        </p:txBody>
      </p:sp>
      <p:pic>
        <p:nvPicPr>
          <p:cNvPr id="4" name="Imagem 3">
            <a:extLst>
              <a:ext uri="{FF2B5EF4-FFF2-40B4-BE49-F238E27FC236}">
                <a16:creationId xmlns:a16="http://schemas.microsoft.com/office/drawing/2014/main" id="{CAA08AB2-9599-592A-AE8F-2D1F4076A21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320547" y="6108380"/>
            <a:ext cx="2695951" cy="590632"/>
          </a:xfrm>
          <a:prstGeom prst="rect">
            <a:avLst/>
          </a:prstGeom>
        </p:spPr>
      </p:pic>
      <p:pic>
        <p:nvPicPr>
          <p:cNvPr id="7" name="Imagem 6">
            <a:extLst>
              <a:ext uri="{FF2B5EF4-FFF2-40B4-BE49-F238E27FC236}">
                <a16:creationId xmlns:a16="http://schemas.microsoft.com/office/drawing/2014/main" id="{8AAEB9C3-1BF5-C678-3CC9-D3A4B8041ACE}"/>
              </a:ext>
            </a:extLst>
          </p:cNvPr>
          <p:cNvPicPr>
            <a:picLocks noChangeAspect="1"/>
          </p:cNvPicPr>
          <p:nvPr/>
        </p:nvPicPr>
        <p:blipFill>
          <a:blip r:embed="rId3">
            <a:clrChange>
              <a:clrFrom>
                <a:srgbClr val="FFFFFF"/>
              </a:clrFrom>
              <a:clrTo>
                <a:srgbClr val="FFFFFF">
                  <a:alpha val="0"/>
                </a:srgbClr>
              </a:clrTo>
            </a:clrChange>
          </a:blip>
          <a:srcRect/>
          <a:stretch/>
        </p:blipFill>
        <p:spPr>
          <a:xfrm>
            <a:off x="8951976" y="0"/>
            <a:ext cx="3240024" cy="1078992"/>
          </a:xfrm>
          <a:prstGeom prst="rect">
            <a:avLst/>
          </a:prstGeom>
        </p:spPr>
      </p:pic>
    </p:spTree>
    <p:extLst>
      <p:ext uri="{BB962C8B-B14F-4D97-AF65-F5344CB8AC3E}">
        <p14:creationId xmlns:p14="http://schemas.microsoft.com/office/powerpoint/2010/main" val="2801424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9536B-26AC-F37F-264C-F9BF05F9AAE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EFDC325-D768-601D-ADEA-47D685A2A175}"/>
              </a:ext>
            </a:extLst>
          </p:cNvPr>
          <p:cNvSpPr>
            <a:spLocks noGrp="1"/>
          </p:cNvSpPr>
          <p:nvPr>
            <p:ph type="title"/>
          </p:nvPr>
        </p:nvSpPr>
        <p:spPr/>
        <p:txBody>
          <a:bodyPr/>
          <a:lstStyle/>
          <a:p>
            <a:pPr>
              <a:defRPr b="1">
                <a:solidFill>
                  <a:schemeClr val="tx2">
                    <a:lumMod val="90000"/>
                    <a:lumOff val="10000"/>
                  </a:schemeClr>
                </a:solidFill>
              </a:defRPr>
            </a:pPr>
            <a:r>
              <a:t>Guiding principles</a:t>
            </a:r>
          </a:p>
        </p:txBody>
      </p:sp>
      <p:sp>
        <p:nvSpPr>
          <p:cNvPr id="3" name="Marcador de Posição de Conteúdo 2">
            <a:extLst>
              <a:ext uri="{FF2B5EF4-FFF2-40B4-BE49-F238E27FC236}">
                <a16:creationId xmlns:a16="http://schemas.microsoft.com/office/drawing/2014/main" id="{C547A699-EB5D-8003-930B-8C839DD2034B}"/>
              </a:ext>
            </a:extLst>
          </p:cNvPr>
          <p:cNvSpPr>
            <a:spLocks noGrp="1"/>
          </p:cNvSpPr>
          <p:nvPr>
            <p:ph idx="1"/>
          </p:nvPr>
        </p:nvSpPr>
        <p:spPr>
          <a:xfrm>
            <a:off x="838200" y="1581150"/>
            <a:ext cx="10515600" cy="4595813"/>
          </a:xfrm>
          <a:ln>
            <a:noFill/>
          </a:ln>
        </p:spPr>
        <p:txBody>
          <a:bodyPr vert="horz" lIns="91440" tIns="45720" rIns="91440" bIns="45720" anchor="t">
            <a:normAutofit fontScale="92500" lnSpcReduction="10000"/>
          </a:bodyPr>
          <a:lstStyle/>
          <a:p>
            <a:pPr marL="0" indent="0">
              <a:lnSpc>
                <a:spcPct val="110000"/>
              </a:lnSpc>
              <a:spcAft>
                <a:spcPts val="600"/>
              </a:spcAft>
              <a:buNone/>
              <a:defRPr>
                <a:solidFill>
                  <a:schemeClr val="tx2">
                    <a:lumMod val="90000"/>
                    <a:lumOff val="10000"/>
                  </a:schemeClr>
                </a:solidFill>
              </a:defRPr>
            </a:pPr>
            <a:r>
              <a:t>4. Institutional cooperation</a:t>
            </a:r>
          </a:p>
          <a:p>
            <a:pPr marL="457200" lvl="1" indent="0">
              <a:lnSpc>
                <a:spcPct val="110000"/>
              </a:lnSpc>
              <a:spcAft>
                <a:spcPts val="600"/>
              </a:spcAft>
              <a:buNone/>
              <a:defRPr sz="2200">
                <a:solidFill>
                  <a:schemeClr val="tx2">
                    <a:lumMod val="90000"/>
                    <a:lumOff val="10000"/>
                  </a:schemeClr>
                </a:solidFill>
              </a:defRPr>
            </a:pPr>
            <a:r>
              <a:rPr dirty="0"/>
              <a:t>Need for articulation between Ministry of Education, Science and Innovation, Municipalities, Non-grouped Schools/Schools </a:t>
            </a:r>
            <a:r>
              <a:rPr lang="en-US" dirty="0"/>
              <a:t>Clusters</a:t>
            </a:r>
            <a:r>
              <a:rPr dirty="0"/>
              <a:t> and Intermunicipal Communities.</a:t>
            </a:r>
          </a:p>
          <a:p>
            <a:pPr marL="0" indent="0">
              <a:lnSpc>
                <a:spcPct val="120000"/>
              </a:lnSpc>
              <a:spcAft>
                <a:spcPts val="600"/>
              </a:spcAft>
              <a:buNone/>
              <a:defRPr>
                <a:solidFill>
                  <a:schemeClr val="tx2">
                    <a:lumMod val="90000"/>
                    <a:lumOff val="10000"/>
                  </a:schemeClr>
                </a:solidFill>
              </a:defRPr>
            </a:pPr>
            <a:r>
              <a:t>5. Equity</a:t>
            </a:r>
          </a:p>
          <a:p>
            <a:pPr marL="457200" lvl="1" indent="0">
              <a:lnSpc>
                <a:spcPct val="120000"/>
              </a:lnSpc>
              <a:spcAft>
                <a:spcPts val="600"/>
              </a:spcAft>
              <a:buNone/>
              <a:defRPr>
                <a:solidFill>
                  <a:schemeClr val="tx2">
                    <a:lumMod val="90000"/>
                    <a:lumOff val="10000"/>
                  </a:schemeClr>
                </a:solidFill>
              </a:defRPr>
            </a:pPr>
            <a:r>
              <a:t>Ensuring that skills transfer does not create inequalities in access or quality of education.</a:t>
            </a:r>
          </a:p>
          <a:p>
            <a:pPr marL="0" indent="0">
              <a:lnSpc>
                <a:spcPct val="120000"/>
              </a:lnSpc>
              <a:spcAft>
                <a:spcPts val="600"/>
              </a:spcAft>
              <a:buNone/>
              <a:defRPr>
                <a:solidFill>
                  <a:schemeClr val="tx2">
                    <a:lumMod val="90000"/>
                    <a:lumOff val="10000"/>
                  </a:schemeClr>
                </a:solidFill>
              </a:defRPr>
            </a:pPr>
            <a:r>
              <a:t>6. Transparency and accountability</a:t>
            </a:r>
          </a:p>
          <a:p>
            <a:pPr marL="457200" lvl="1" indent="0">
              <a:lnSpc>
                <a:spcPct val="120000"/>
              </a:lnSpc>
              <a:spcAft>
                <a:spcPts val="600"/>
              </a:spcAft>
              <a:buNone/>
              <a:defRPr>
                <a:solidFill>
                  <a:schemeClr val="tx2">
                    <a:lumMod val="90000"/>
                    <a:lumOff val="10000"/>
                  </a:schemeClr>
                </a:solidFill>
              </a:defRPr>
            </a:pPr>
            <a:r>
              <a:t>Local and regional authorities should report and ensure the sound management of the transferred resources.</a:t>
            </a:r>
          </a:p>
          <a:p>
            <a:endParaRPr>
              <a:solidFill>
                <a:schemeClr val="tx2">
                  <a:lumMod val="90000"/>
                  <a:lumOff val="10000"/>
                </a:schemeClr>
              </a:solidFill>
            </a:endParaRPr>
          </a:p>
        </p:txBody>
      </p:sp>
      <p:pic>
        <p:nvPicPr>
          <p:cNvPr id="4" name="Imagem 3">
            <a:extLst>
              <a:ext uri="{FF2B5EF4-FFF2-40B4-BE49-F238E27FC236}">
                <a16:creationId xmlns:a16="http://schemas.microsoft.com/office/drawing/2014/main" id="{EC92DBED-A8BA-3619-47AF-920DD408302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320547" y="6108380"/>
            <a:ext cx="2695951" cy="590632"/>
          </a:xfrm>
          <a:prstGeom prst="rect">
            <a:avLst/>
          </a:prstGeom>
        </p:spPr>
      </p:pic>
      <p:pic>
        <p:nvPicPr>
          <p:cNvPr id="7" name="Imagem 6">
            <a:extLst>
              <a:ext uri="{FF2B5EF4-FFF2-40B4-BE49-F238E27FC236}">
                <a16:creationId xmlns:a16="http://schemas.microsoft.com/office/drawing/2014/main" id="{30D2C7E7-EBF9-C413-22D7-A1DFF75A4EFE}"/>
              </a:ext>
            </a:extLst>
          </p:cNvPr>
          <p:cNvPicPr>
            <a:picLocks noChangeAspect="1"/>
          </p:cNvPicPr>
          <p:nvPr/>
        </p:nvPicPr>
        <p:blipFill>
          <a:blip r:embed="rId3">
            <a:clrChange>
              <a:clrFrom>
                <a:srgbClr val="FFFFFF"/>
              </a:clrFrom>
              <a:clrTo>
                <a:srgbClr val="FFFFFF">
                  <a:alpha val="0"/>
                </a:srgbClr>
              </a:clrTo>
            </a:clrChange>
          </a:blip>
          <a:srcRect/>
          <a:stretch/>
        </p:blipFill>
        <p:spPr>
          <a:xfrm>
            <a:off x="8951976" y="0"/>
            <a:ext cx="3240024" cy="1078992"/>
          </a:xfrm>
          <a:prstGeom prst="rect">
            <a:avLst/>
          </a:prstGeom>
        </p:spPr>
      </p:pic>
    </p:spTree>
    <p:extLst>
      <p:ext uri="{BB962C8B-B14F-4D97-AF65-F5344CB8AC3E}">
        <p14:creationId xmlns:p14="http://schemas.microsoft.com/office/powerpoint/2010/main" val="3555279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010A7-8F19-9233-6875-3FB274A097E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18202F1-032B-0189-89FD-F0C968685506}"/>
              </a:ext>
            </a:extLst>
          </p:cNvPr>
          <p:cNvSpPr>
            <a:spLocks noGrp="1"/>
          </p:cNvSpPr>
          <p:nvPr>
            <p:ph type="title"/>
          </p:nvPr>
        </p:nvSpPr>
        <p:spPr/>
        <p:txBody>
          <a:bodyPr>
            <a:normAutofit fontScale="90000"/>
          </a:bodyPr>
          <a:lstStyle/>
          <a:p>
            <a:pPr>
              <a:defRPr b="1">
                <a:solidFill>
                  <a:schemeClr val="tx2">
                    <a:lumMod val="90000"/>
                    <a:lumOff val="10000"/>
                  </a:schemeClr>
                </a:solidFill>
              </a:defRPr>
            </a:pPr>
            <a:r>
              <a:rPr dirty="0"/>
              <a:t>Main changes </a:t>
            </a:r>
            <a:br>
              <a:rPr dirty="0"/>
            </a:br>
            <a:r>
              <a:rPr sz="3200" dirty="0"/>
              <a:t>Competences transferred </a:t>
            </a:r>
            <a:r>
              <a:rPr lang="en-US" sz="2900"/>
              <a:t>from the Ministry</a:t>
            </a:r>
            <a:r>
              <a:rPr lang="en-US" sz="3200" dirty="0"/>
              <a:t> </a:t>
            </a:r>
            <a:r>
              <a:rPr sz="3200" dirty="0"/>
              <a:t>to the </a:t>
            </a:r>
            <a:r>
              <a:rPr lang="en-US" sz="3200" dirty="0"/>
              <a:t>Municipalities</a:t>
            </a:r>
            <a:endParaRPr lang="en-US" sz="3200" dirty="0" err="1"/>
          </a:p>
        </p:txBody>
      </p:sp>
      <p:sp>
        <p:nvSpPr>
          <p:cNvPr id="3" name="Marcador de Posição de Conteúdo 2">
            <a:extLst>
              <a:ext uri="{FF2B5EF4-FFF2-40B4-BE49-F238E27FC236}">
                <a16:creationId xmlns:a16="http://schemas.microsoft.com/office/drawing/2014/main" id="{B1DE1FE8-7F58-26F8-9CC8-66C855DE197B}"/>
              </a:ext>
            </a:extLst>
          </p:cNvPr>
          <p:cNvSpPr>
            <a:spLocks noGrp="1"/>
          </p:cNvSpPr>
          <p:nvPr>
            <p:ph idx="1"/>
          </p:nvPr>
        </p:nvSpPr>
        <p:spPr>
          <a:xfrm>
            <a:off x="1066800" y="1816100"/>
            <a:ext cx="9753600" cy="4294188"/>
          </a:xfrm>
          <a:ln>
            <a:noFill/>
          </a:ln>
        </p:spPr>
        <p:txBody>
          <a:bodyPr vert="horz" lIns="91440" tIns="45720" rIns="91440" bIns="45720" anchor="t">
            <a:normAutofit/>
          </a:bodyPr>
          <a:lstStyle/>
          <a:p>
            <a:pPr marL="514350" indent="-514350" algn="just">
              <a:lnSpc>
                <a:spcPct val="120000"/>
              </a:lnSpc>
              <a:spcAft>
                <a:spcPts val="600"/>
              </a:spcAft>
              <a:buAutoNum type="arabicPeriod"/>
              <a:defRPr sz="3000">
                <a:solidFill>
                  <a:schemeClr val="tx2">
                    <a:lumMod val="90000"/>
                    <a:lumOff val="10000"/>
                  </a:schemeClr>
                </a:solidFill>
              </a:defRPr>
            </a:pPr>
            <a:r>
              <a:rPr sz="2400" dirty="0"/>
              <a:t>Management of Non-Docent Staff (Operational Assistants and Technical Assistants).</a:t>
            </a:r>
            <a:endParaRPr lang="en-US" dirty="0"/>
          </a:p>
          <a:p>
            <a:pPr marL="514350" indent="-514350" algn="just">
              <a:lnSpc>
                <a:spcPct val="120000"/>
              </a:lnSpc>
              <a:spcAft>
                <a:spcPts val="600"/>
              </a:spcAft>
              <a:buAutoNum type="arabicPeriod"/>
              <a:defRPr sz="3000">
                <a:solidFill>
                  <a:schemeClr val="tx2">
                    <a:lumMod val="90000"/>
                    <a:lumOff val="10000"/>
                  </a:schemeClr>
                </a:solidFill>
              </a:defRPr>
            </a:pPr>
            <a:r>
              <a:rPr sz="2400" dirty="0"/>
              <a:t>Infrastructure and equipment.</a:t>
            </a:r>
            <a:endParaRPr lang="en-US" sz="3000" dirty="0"/>
          </a:p>
          <a:p>
            <a:pPr marL="514350" indent="-514350" algn="just">
              <a:lnSpc>
                <a:spcPct val="120000"/>
              </a:lnSpc>
              <a:spcAft>
                <a:spcPts val="600"/>
              </a:spcAft>
              <a:buAutoNum type="arabicPeriod"/>
              <a:defRPr sz="3000">
                <a:solidFill>
                  <a:schemeClr val="tx2">
                    <a:lumMod val="90000"/>
                    <a:lumOff val="10000"/>
                  </a:schemeClr>
                </a:solidFill>
              </a:defRPr>
            </a:pPr>
            <a:r>
              <a:rPr lang="en-US" sz="2400" dirty="0"/>
              <a:t>Educational</a:t>
            </a:r>
            <a:r>
              <a:rPr sz="2400" dirty="0"/>
              <a:t> offers and complementary activities (AEC, AAAF, CAF).</a:t>
            </a:r>
            <a:endParaRPr lang="en-US" sz="3000" dirty="0"/>
          </a:p>
          <a:p>
            <a:pPr marL="514350" indent="-514350" algn="just">
              <a:lnSpc>
                <a:spcPct val="120000"/>
              </a:lnSpc>
              <a:spcAft>
                <a:spcPts val="600"/>
              </a:spcAft>
              <a:buAutoNum type="arabicPeriod"/>
              <a:defRPr sz="3000">
                <a:solidFill>
                  <a:schemeClr val="tx2">
                    <a:lumMod val="90000"/>
                    <a:lumOff val="10000"/>
                  </a:schemeClr>
                </a:solidFill>
              </a:defRPr>
            </a:pPr>
            <a:r>
              <a:rPr lang="en-US" sz="2400" dirty="0"/>
              <a:t>Financial</a:t>
            </a:r>
            <a:r>
              <a:rPr sz="2400" dirty="0"/>
              <a:t> management.</a:t>
            </a:r>
            <a:endParaRPr lang="en-US" sz="3000" dirty="0"/>
          </a:p>
          <a:p>
            <a:pPr marL="514350" indent="-514350" algn="just">
              <a:lnSpc>
                <a:spcPct val="120000"/>
              </a:lnSpc>
              <a:spcAft>
                <a:spcPts val="600"/>
              </a:spcAft>
              <a:buAutoNum type="arabicPeriod"/>
              <a:defRPr sz="3000">
                <a:solidFill>
                  <a:schemeClr val="tx2">
                    <a:lumMod val="90000"/>
                    <a:lumOff val="10000"/>
                  </a:schemeClr>
                </a:solidFill>
              </a:defRPr>
            </a:pPr>
            <a:r>
              <a:rPr sz="2400" dirty="0"/>
              <a:t>Social</a:t>
            </a:r>
            <a:r>
              <a:rPr lang="en-US" sz="2400" dirty="0"/>
              <a:t> Support for Education </a:t>
            </a:r>
            <a:r>
              <a:rPr sz="2400" dirty="0"/>
              <a:t>(</a:t>
            </a:r>
            <a:r>
              <a:rPr lang="en-US" sz="2400" dirty="0"/>
              <a:t>ASE</a:t>
            </a:r>
            <a:r>
              <a:rPr sz="2400" dirty="0"/>
              <a:t>)</a:t>
            </a:r>
            <a:endParaRPr lang="en-US" sz="3000" dirty="0"/>
          </a:p>
          <a:p>
            <a:pPr marL="514350" indent="-514350" algn="just">
              <a:lnSpc>
                <a:spcPct val="120000"/>
              </a:lnSpc>
              <a:spcAft>
                <a:spcPts val="600"/>
              </a:spcAft>
              <a:buAutoNum type="arabicPeriod"/>
              <a:defRPr sz="3000">
                <a:solidFill>
                  <a:schemeClr val="tx2">
                    <a:lumMod val="90000"/>
                    <a:lumOff val="10000"/>
                  </a:schemeClr>
                </a:solidFill>
              </a:defRPr>
            </a:pPr>
            <a:r>
              <a:rPr sz="2400" dirty="0"/>
              <a:t>School network.</a:t>
            </a:r>
            <a:endParaRPr lang="en-US" sz="3000" dirty="0"/>
          </a:p>
          <a:p>
            <a:pPr marL="0" indent="0" algn="just">
              <a:lnSpc>
                <a:spcPct val="120000"/>
              </a:lnSpc>
              <a:spcAft>
                <a:spcPts val="600"/>
              </a:spcAft>
              <a:buNone/>
            </a:pPr>
            <a:endParaRPr sz="2400" dirty="0">
              <a:solidFill>
                <a:schemeClr val="tx2">
                  <a:lumMod val="90000"/>
                  <a:lumOff val="10000"/>
                </a:schemeClr>
              </a:solidFill>
            </a:endParaRPr>
          </a:p>
          <a:p>
            <a:endParaRPr sz="2400" dirty="0">
              <a:solidFill>
                <a:schemeClr val="tx2">
                  <a:lumMod val="90000"/>
                  <a:lumOff val="10000"/>
                </a:schemeClr>
              </a:solidFill>
            </a:endParaRPr>
          </a:p>
        </p:txBody>
      </p:sp>
      <p:pic>
        <p:nvPicPr>
          <p:cNvPr id="4" name="Imagem 3">
            <a:extLst>
              <a:ext uri="{FF2B5EF4-FFF2-40B4-BE49-F238E27FC236}">
                <a16:creationId xmlns:a16="http://schemas.microsoft.com/office/drawing/2014/main" id="{AC8F0CB5-2875-C455-0E7F-A2DCFF5DE8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20547" y="6108380"/>
            <a:ext cx="2695951" cy="590632"/>
          </a:xfrm>
          <a:prstGeom prst="rect">
            <a:avLst/>
          </a:prstGeom>
        </p:spPr>
      </p:pic>
      <p:pic>
        <p:nvPicPr>
          <p:cNvPr id="7" name="Imagem 6">
            <a:extLst>
              <a:ext uri="{FF2B5EF4-FFF2-40B4-BE49-F238E27FC236}">
                <a16:creationId xmlns:a16="http://schemas.microsoft.com/office/drawing/2014/main" id="{CC748FF8-BAFA-277E-313B-92CBC99342BA}"/>
              </a:ext>
            </a:extLst>
          </p:cNvPr>
          <p:cNvPicPr>
            <a:picLocks noChangeAspect="1"/>
          </p:cNvPicPr>
          <p:nvPr/>
        </p:nvPicPr>
        <p:blipFill>
          <a:blip r:embed="rId4">
            <a:clrChange>
              <a:clrFrom>
                <a:srgbClr val="FFFFFF"/>
              </a:clrFrom>
              <a:clrTo>
                <a:srgbClr val="FFFFFF">
                  <a:alpha val="0"/>
                </a:srgbClr>
              </a:clrTo>
            </a:clrChange>
          </a:blip>
          <a:srcRect/>
          <a:stretch/>
        </p:blipFill>
        <p:spPr>
          <a:xfrm>
            <a:off x="8951976" y="0"/>
            <a:ext cx="3240024" cy="1078992"/>
          </a:xfrm>
          <a:prstGeom prst="rect">
            <a:avLst/>
          </a:prstGeom>
        </p:spPr>
      </p:pic>
    </p:spTree>
    <p:extLst>
      <p:ext uri="{BB962C8B-B14F-4D97-AF65-F5344CB8AC3E}">
        <p14:creationId xmlns:p14="http://schemas.microsoft.com/office/powerpoint/2010/main" val="27482314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6657DB-8097-9D55-D10E-01A69283972E}"/>
              </a:ext>
            </a:extLst>
          </p:cNvPr>
          <p:cNvSpPr>
            <a:spLocks noGrp="1"/>
          </p:cNvSpPr>
          <p:nvPr>
            <p:ph type="ctrTitle"/>
          </p:nvPr>
        </p:nvSpPr>
        <p:spPr>
          <a:xfrm>
            <a:off x="744070" y="1818409"/>
            <a:ext cx="6332139" cy="3636818"/>
          </a:xfrm>
        </p:spPr>
        <p:txBody>
          <a:bodyPr>
            <a:normAutofit/>
          </a:bodyPr>
          <a:lstStyle/>
          <a:p>
            <a:r>
              <a:rPr dirty="0">
                <a:latin typeface="Calibri"/>
                <a:ea typeface="Calibri"/>
                <a:cs typeface="Calibri"/>
              </a:rPr>
              <a:t>Financing </a:t>
            </a:r>
            <a:r>
              <a:rPr lang="en-US" dirty="0">
                <a:latin typeface="Calibri"/>
                <a:ea typeface="Calibri"/>
                <a:cs typeface="Calibri"/>
              </a:rPr>
              <a:t>of school clusters and </a:t>
            </a:r>
            <a:r>
              <a:rPr dirty="0">
                <a:latin typeface="Calibri"/>
                <a:ea typeface="Calibri"/>
                <a:cs typeface="Calibri"/>
              </a:rPr>
              <a:t>non-grouped </a:t>
            </a:r>
            <a:r>
              <a:rPr lang="en-US" dirty="0">
                <a:latin typeface="Calibri"/>
                <a:ea typeface="Calibri"/>
                <a:cs typeface="Calibri"/>
              </a:rPr>
              <a:t>schools</a:t>
            </a:r>
          </a:p>
        </p:txBody>
      </p:sp>
      <p:pic>
        <p:nvPicPr>
          <p:cNvPr id="3" name="Graphic 2" descr="Badge 3 with solid fill">
            <a:extLst>
              <a:ext uri="{FF2B5EF4-FFF2-40B4-BE49-F238E27FC236}">
                <a16:creationId xmlns:a16="http://schemas.microsoft.com/office/drawing/2014/main" id="{B29B47FF-79DE-67B1-3E0A-BD6C2D7EC92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567059" y="1793174"/>
            <a:ext cx="1285009" cy="1285009"/>
          </a:xfrm>
          <a:prstGeom prst="rect">
            <a:avLst/>
          </a:prstGeom>
        </p:spPr>
      </p:pic>
    </p:spTree>
    <p:extLst>
      <p:ext uri="{BB962C8B-B14F-4D97-AF65-F5344CB8AC3E}">
        <p14:creationId xmlns:p14="http://schemas.microsoft.com/office/powerpoint/2010/main" val="1027610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9B15A9-AB43-FBB1-A283-634ED123B94C}"/>
              </a:ext>
            </a:extLst>
          </p:cNvPr>
          <p:cNvSpPr>
            <a:spLocks noGrp="1"/>
          </p:cNvSpPr>
          <p:nvPr>
            <p:ph type="title"/>
          </p:nvPr>
        </p:nvSpPr>
        <p:spPr>
          <a:xfrm>
            <a:off x="974815" y="178091"/>
            <a:ext cx="6115971" cy="1027299"/>
          </a:xfrm>
        </p:spPr>
        <p:txBody>
          <a:bodyPr>
            <a:normAutofit/>
          </a:bodyPr>
          <a:lstStyle/>
          <a:p>
            <a:pPr algn="ctr">
              <a:defRPr sz="4000" b="1"/>
            </a:pPr>
            <a:r>
              <a:t>Legislative framework</a:t>
            </a:r>
            <a:endParaRPr sz="4000"/>
          </a:p>
        </p:txBody>
      </p:sp>
      <p:sp>
        <p:nvSpPr>
          <p:cNvPr id="4" name="Marcador de Posição do Texto 3">
            <a:extLst>
              <a:ext uri="{FF2B5EF4-FFF2-40B4-BE49-F238E27FC236}">
                <a16:creationId xmlns:a16="http://schemas.microsoft.com/office/drawing/2014/main" id="{F515998F-7B56-B7A4-86AC-805D8C656071}"/>
              </a:ext>
            </a:extLst>
          </p:cNvPr>
          <p:cNvSpPr>
            <a:spLocks noGrp="1"/>
          </p:cNvSpPr>
          <p:nvPr>
            <p:ph type="body" sz="quarter" idx="10"/>
          </p:nvPr>
        </p:nvSpPr>
        <p:spPr/>
        <p:txBody>
          <a:bodyPr/>
          <a:lstStyle/>
          <a:p>
            <a:r>
              <a:t>01</a:t>
            </a:r>
          </a:p>
        </p:txBody>
      </p:sp>
      <p:sp>
        <p:nvSpPr>
          <p:cNvPr id="15" name="CaixaDeTexto 14">
            <a:extLst>
              <a:ext uri="{FF2B5EF4-FFF2-40B4-BE49-F238E27FC236}">
                <a16:creationId xmlns:a16="http://schemas.microsoft.com/office/drawing/2014/main" id="{4D662DCF-06DD-24D3-D1D2-10577E21BCC9}"/>
              </a:ext>
            </a:extLst>
          </p:cNvPr>
          <p:cNvSpPr txBox="1"/>
          <p:nvPr/>
        </p:nvSpPr>
        <p:spPr>
          <a:xfrm>
            <a:off x="147146" y="1314438"/>
            <a:ext cx="8008883" cy="5909310"/>
          </a:xfrm>
          <a:prstGeom prst="rect">
            <a:avLst/>
          </a:prstGeom>
          <a:noFill/>
        </p:spPr>
        <p:txBody>
          <a:bodyPr wrap="square">
            <a:spAutoFit/>
          </a:bodyPr>
          <a:lstStyle/>
          <a:p>
            <a:pPr marL="285750" indent="338138">
              <a:buFont typeface="Wingdings" panose="05000000000000000000" pitchFamily="2" charset="2"/>
              <a:buChar char="Ø"/>
            </a:pPr>
            <a:r>
              <a:rPr b="1" u="sng" dirty="0"/>
              <a:t>The Budget Framework Law (Law No 151/2015 of 11 September 2015 as amended) </a:t>
            </a:r>
            <a:r>
              <a:rPr dirty="0"/>
              <a:t>lays down the rules for the preparation, approval, implementation and monitoring of the State budget. </a:t>
            </a:r>
          </a:p>
          <a:p>
            <a:pPr marL="285750"/>
            <a:endParaRPr dirty="0"/>
          </a:p>
          <a:p>
            <a:pPr marL="285750" indent="338138">
              <a:buFont typeface="Wingdings" panose="05000000000000000000" pitchFamily="2" charset="2"/>
              <a:buChar char="Ø"/>
            </a:pPr>
            <a:r>
              <a:rPr dirty="0"/>
              <a:t>The </a:t>
            </a:r>
            <a:r>
              <a:rPr b="1" u="sng" dirty="0"/>
              <a:t>State Budget Law</a:t>
            </a:r>
            <a:r>
              <a:rPr b="1" dirty="0"/>
              <a:t> (</a:t>
            </a:r>
            <a:r>
              <a:rPr dirty="0"/>
              <a:t>Law No</a:t>
            </a:r>
            <a:r>
              <a:rPr u="sng" dirty="0"/>
              <a:t> </a:t>
            </a:r>
            <a:r>
              <a:rPr dirty="0"/>
              <a:t>73-A/2025 of 30 December) contains the presentation and justification of the proposed fiscal policy. </a:t>
            </a:r>
          </a:p>
          <a:p>
            <a:pPr marL="285750"/>
            <a:endParaRPr dirty="0"/>
          </a:p>
          <a:p>
            <a:pPr marL="285750" indent="338138">
              <a:buFont typeface="Wingdings" panose="05000000000000000000" pitchFamily="2" charset="2"/>
              <a:buChar char="Ø"/>
            </a:pPr>
            <a:r>
              <a:rPr b="1" u="sng" dirty="0"/>
              <a:t>Budget Execution Decree-Law</a:t>
            </a:r>
            <a:r>
              <a:rPr dirty="0"/>
              <a:t> (DL No 13-A/2025 of 10 March 2025) aims to ensure adequate monitoring of budget implementation, which is indispensable for compliance with the provisions of the State Budget Law</a:t>
            </a:r>
          </a:p>
          <a:p>
            <a:pPr marL="285750" indent="338138">
              <a:buFont typeface="Wingdings" panose="05000000000000000000" pitchFamily="2" charset="2"/>
              <a:buChar char="Ø"/>
            </a:pPr>
            <a:endParaRPr dirty="0"/>
          </a:p>
          <a:p>
            <a:pPr marL="285750" indent="338138">
              <a:buFont typeface="Wingdings" panose="05000000000000000000" pitchFamily="2" charset="2"/>
              <a:buChar char="Ø"/>
            </a:pPr>
            <a:r>
              <a:rPr b="1" u="sng" dirty="0"/>
              <a:t>Circular Serie A-1412</a:t>
            </a:r>
            <a:r>
              <a:rPr dirty="0"/>
              <a:t> with instructions for the preparation of the State Budget for 2026.</a:t>
            </a:r>
          </a:p>
          <a:p>
            <a:pPr marL="285750" indent="338138">
              <a:buFont typeface="Wingdings" panose="05000000000000000000" pitchFamily="2" charset="2"/>
              <a:buChar char="Ø"/>
            </a:pPr>
            <a:endParaRPr dirty="0"/>
          </a:p>
          <a:p>
            <a:pPr marL="285750" indent="338138">
              <a:buFont typeface="Wingdings" panose="05000000000000000000" pitchFamily="2" charset="2"/>
              <a:buChar char="Ø"/>
            </a:pPr>
            <a:r>
              <a:rPr b="1" u="sng" dirty="0"/>
              <a:t>Circular Serie A-1411</a:t>
            </a:r>
            <a:r>
              <a:rPr dirty="0"/>
              <a:t> with the instructions applicable to the 2025 budget implementation (in force until the 2026 instructions are published)</a:t>
            </a:r>
          </a:p>
          <a:p>
            <a:pPr marL="285750" indent="338138">
              <a:buFont typeface="Wingdings" panose="05000000000000000000" pitchFamily="2" charset="2"/>
              <a:buChar char="Ø"/>
            </a:pPr>
            <a:endParaRPr dirty="0"/>
          </a:p>
          <a:p>
            <a:pPr marL="285750" indent="338138">
              <a:buFont typeface="Wingdings" panose="05000000000000000000" pitchFamily="2" charset="2"/>
              <a:buChar char="Ø"/>
            </a:pPr>
            <a:endParaRPr dirty="0"/>
          </a:p>
          <a:p>
            <a:pPr marL="285750" indent="338138">
              <a:buFont typeface="Wingdings" panose="05000000000000000000" pitchFamily="2" charset="2"/>
              <a:buChar char="Ø"/>
            </a:pPr>
            <a:endParaRPr dirty="0"/>
          </a:p>
          <a:p>
            <a:pPr marL="285750" indent="338138">
              <a:buFont typeface="Wingdings" panose="05000000000000000000" pitchFamily="2" charset="2"/>
              <a:buChar char="Ø"/>
            </a:pPr>
            <a:endParaRPr dirty="0"/>
          </a:p>
          <a:p>
            <a:pPr marL="285750"/>
            <a:endParaRPr dirty="0"/>
          </a:p>
        </p:txBody>
      </p:sp>
    </p:spTree>
    <p:extLst>
      <p:ext uri="{BB962C8B-B14F-4D97-AF65-F5344CB8AC3E}">
        <p14:creationId xmlns:p14="http://schemas.microsoft.com/office/powerpoint/2010/main" val="29897473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8A28D-D7E9-1D56-5AE5-CD6867601DB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4F27B69-1B90-6335-2925-77BF95D50A5A}"/>
              </a:ext>
            </a:extLst>
          </p:cNvPr>
          <p:cNvSpPr>
            <a:spLocks noGrp="1"/>
          </p:cNvSpPr>
          <p:nvPr>
            <p:ph type="title"/>
          </p:nvPr>
        </p:nvSpPr>
        <p:spPr>
          <a:xfrm>
            <a:off x="838200" y="281042"/>
            <a:ext cx="10515600" cy="930275"/>
          </a:xfrm>
        </p:spPr>
        <p:txBody>
          <a:bodyPr/>
          <a:lstStyle/>
          <a:p>
            <a:pPr algn="ctr">
              <a:defRPr sz="3600">
                <a:solidFill>
                  <a:srgbClr val="072963"/>
                </a:solidFill>
              </a:defRPr>
            </a:pPr>
            <a:r>
              <a:t>Description of the Budgetary Process</a:t>
            </a:r>
            <a:endParaRPr sz="3600" u="sng">
              <a:solidFill>
                <a:srgbClr val="072963"/>
              </a:solidFill>
              <a:effectLst>
                <a:outerShdw blurRad="38100" dist="38100" dir="2700000" algn="tl">
                  <a:srgbClr val="000000">
                    <a:alpha val="43137"/>
                  </a:srgbClr>
                </a:outerShdw>
              </a:effectLst>
            </a:endParaRPr>
          </a:p>
        </p:txBody>
      </p:sp>
      <p:graphicFrame>
        <p:nvGraphicFramePr>
          <p:cNvPr id="3" name="Diagrama 2">
            <a:extLst>
              <a:ext uri="{FF2B5EF4-FFF2-40B4-BE49-F238E27FC236}">
                <a16:creationId xmlns:a16="http://schemas.microsoft.com/office/drawing/2014/main" id="{27900E29-2260-F7F1-BD5E-7E54AC227373}"/>
              </a:ext>
            </a:extLst>
          </p:cNvPr>
          <p:cNvGraphicFramePr/>
          <p:nvPr/>
        </p:nvGraphicFramePr>
        <p:xfrm>
          <a:off x="690459" y="1340396"/>
          <a:ext cx="10811082" cy="4337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1976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02E00-2D8B-7942-3E9E-A77C7AE2F2F0}"/>
              </a:ext>
            </a:extLst>
          </p:cNvPr>
          <p:cNvSpPr>
            <a:spLocks noGrp="1"/>
          </p:cNvSpPr>
          <p:nvPr>
            <p:ph type="title"/>
          </p:nvPr>
        </p:nvSpPr>
        <p:spPr>
          <a:xfrm>
            <a:off x="1080432" y="196960"/>
            <a:ext cx="10515600" cy="757595"/>
          </a:xfrm>
        </p:spPr>
        <p:txBody>
          <a:bodyPr/>
          <a:lstStyle/>
          <a:p>
            <a:pPr algn="ctr">
              <a:defRPr sz="3600"/>
            </a:pPr>
            <a:r>
              <a:t>The School Public Network</a:t>
            </a:r>
          </a:p>
        </p:txBody>
      </p:sp>
      <p:pic>
        <p:nvPicPr>
          <p:cNvPr id="4" name="Marcador de Posição de Conteúdo 3">
            <a:extLst>
              <a:ext uri="{FF2B5EF4-FFF2-40B4-BE49-F238E27FC236}">
                <a16:creationId xmlns:a16="http://schemas.microsoft.com/office/drawing/2014/main" id="{79D8D9FB-76F0-AB44-21BD-9127FF55FDFF}"/>
              </a:ext>
            </a:extLst>
          </p:cNvPr>
          <p:cNvPicPr>
            <a:picLocks noGrp="1" noChangeAspect="1"/>
          </p:cNvPicPr>
          <p:nvPr>
            <p:ph idx="1"/>
          </p:nvPr>
        </p:nvPicPr>
        <p:blipFill>
          <a:blip r:embed="rId2"/>
          <a:srcRect l="15753" r="22811"/>
          <a:stretch>
            <a:fillRect/>
          </a:stretch>
        </p:blipFill>
        <p:spPr>
          <a:xfrm>
            <a:off x="1710558" y="954555"/>
            <a:ext cx="2869324" cy="4948889"/>
          </a:xfrm>
          <a:prstGeom prst="rect">
            <a:avLst/>
          </a:prstGeom>
        </p:spPr>
      </p:pic>
      <p:sp>
        <p:nvSpPr>
          <p:cNvPr id="5" name="Seta: Movimento Para a Direita 4">
            <a:extLst>
              <a:ext uri="{FF2B5EF4-FFF2-40B4-BE49-F238E27FC236}">
                <a16:creationId xmlns:a16="http://schemas.microsoft.com/office/drawing/2014/main" id="{50E92D1D-93F2-EA51-AF86-19932C944B55}"/>
              </a:ext>
            </a:extLst>
          </p:cNvPr>
          <p:cNvSpPr/>
          <p:nvPr/>
        </p:nvSpPr>
        <p:spPr>
          <a:xfrm>
            <a:off x="4855780" y="2987040"/>
            <a:ext cx="1445959" cy="859746"/>
          </a:xfrm>
          <a:prstGeom prst="stripedRightArrow">
            <a:avLst/>
          </a:prstGeom>
          <a:solidFill>
            <a:srgbClr val="072963"/>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a:highlight>
                <a:srgbClr val="072963"/>
              </a:highlight>
            </a:endParaRPr>
          </a:p>
        </p:txBody>
      </p:sp>
      <p:sp>
        <p:nvSpPr>
          <p:cNvPr id="8" name="CaixaDeTexto 7">
            <a:extLst>
              <a:ext uri="{FF2B5EF4-FFF2-40B4-BE49-F238E27FC236}">
                <a16:creationId xmlns:a16="http://schemas.microsoft.com/office/drawing/2014/main" id="{C0C7832C-034E-7229-60A3-A417B049F5DD}"/>
              </a:ext>
            </a:extLst>
          </p:cNvPr>
          <p:cNvSpPr txBox="1"/>
          <p:nvPr/>
        </p:nvSpPr>
        <p:spPr>
          <a:xfrm>
            <a:off x="6464915" y="2157817"/>
            <a:ext cx="5024437" cy="2957861"/>
          </a:xfrm>
          <a:prstGeom prst="rect">
            <a:avLst/>
          </a:prstGeom>
          <a:noFill/>
        </p:spPr>
        <p:txBody>
          <a:bodyPr wrap="square" lIns="91440" tIns="45720" rIns="91440" bIns="45720" anchor="t">
            <a:spAutoFit/>
          </a:bodyPr>
          <a:lstStyle/>
          <a:p>
            <a:pPr algn="ctr" fontAlgn="base">
              <a:lnSpc>
                <a:spcPct val="150000"/>
              </a:lnSpc>
              <a:spcBef>
                <a:spcPts val="1000"/>
              </a:spcBef>
              <a:defRPr b="1"/>
            </a:pPr>
            <a:r>
              <a:rPr dirty="0"/>
              <a:t>The public school network consists of 809 </a:t>
            </a:r>
            <a:r>
              <a:rPr lang="en-US" dirty="0"/>
              <a:t>non-grouped schools</a:t>
            </a:r>
            <a:r>
              <a:rPr dirty="0"/>
              <a:t> and school </a:t>
            </a:r>
            <a:r>
              <a:rPr lang="en-US" dirty="0"/>
              <a:t>clusters</a:t>
            </a:r>
            <a:r>
              <a:rPr dirty="0"/>
              <a:t> that are aggregated into a single integrated service, the Basic and Secondary Education and Education Institutions (EEEBS – 4266), which aggregates all budgetary and financial information</a:t>
            </a:r>
            <a:r>
              <a:rPr lang="en-US" dirty="0"/>
              <a:t> for these entities</a:t>
            </a:r>
            <a:r>
              <a:rPr dirty="0"/>
              <a:t>.</a:t>
            </a:r>
          </a:p>
        </p:txBody>
      </p:sp>
    </p:spTree>
    <p:extLst>
      <p:ext uri="{BB962C8B-B14F-4D97-AF65-F5344CB8AC3E}">
        <p14:creationId xmlns:p14="http://schemas.microsoft.com/office/powerpoint/2010/main" val="3012750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9B15A9-AB43-FBB1-A283-634ED123B94C}"/>
              </a:ext>
            </a:extLst>
          </p:cNvPr>
          <p:cNvSpPr>
            <a:spLocks noGrp="1"/>
          </p:cNvSpPr>
          <p:nvPr>
            <p:ph type="title"/>
          </p:nvPr>
        </p:nvSpPr>
        <p:spPr>
          <a:xfrm>
            <a:off x="656303" y="1153926"/>
            <a:ext cx="6115971" cy="1027299"/>
          </a:xfrm>
        </p:spPr>
        <p:txBody>
          <a:bodyPr>
            <a:normAutofit fontScale="90000"/>
          </a:bodyPr>
          <a:lstStyle/>
          <a:p>
            <a:pPr algn="ctr">
              <a:defRPr b="1"/>
            </a:pPr>
            <a:r>
              <a:t>I.i – Constitution of the Portuguese Republic*</a:t>
            </a:r>
          </a:p>
        </p:txBody>
      </p:sp>
      <p:sp>
        <p:nvSpPr>
          <p:cNvPr id="3" name="Marcador de Posição do Texto 2">
            <a:extLst>
              <a:ext uri="{FF2B5EF4-FFF2-40B4-BE49-F238E27FC236}">
                <a16:creationId xmlns:a16="http://schemas.microsoft.com/office/drawing/2014/main" id="{BC02FDA7-3397-B0FB-2205-C68081927D09}"/>
              </a:ext>
            </a:extLst>
          </p:cNvPr>
          <p:cNvSpPr>
            <a:spLocks noGrp="1"/>
          </p:cNvSpPr>
          <p:nvPr>
            <p:ph type="body" idx="1"/>
          </p:nvPr>
        </p:nvSpPr>
        <p:spPr>
          <a:xfrm>
            <a:off x="656304" y="2286001"/>
            <a:ext cx="7097046" cy="3418074"/>
          </a:xfrm>
        </p:spPr>
        <p:txBody>
          <a:bodyPr vert="horz" lIns="91440" tIns="45720" rIns="91440" bIns="45720" anchor="t">
            <a:normAutofit fontScale="25000" lnSpcReduction="20000"/>
          </a:bodyPr>
          <a:lstStyle/>
          <a:p>
            <a:pPr algn="ctr" fontAlgn="base">
              <a:defRPr sz="4800" b="1" u="sng"/>
            </a:pPr>
            <a:r>
              <a:t>Article 74 – (English)</a:t>
            </a:r>
          </a:p>
          <a:p>
            <a:pPr fontAlgn="base">
              <a:lnSpc>
                <a:spcPct val="170000"/>
              </a:lnSpc>
              <a:defRPr sz="4800"/>
            </a:pPr>
            <a:r>
              <a:t>  1. </a:t>
            </a:r>
            <a:r>
              <a:rPr b="1" dirty="0"/>
              <a:t>Everyone is entitled to education and to equal opportunities of access and educational success.</a:t>
            </a:r>
            <a:endParaRPr b="1" dirty="0">
              <a:ea typeface="Calibri Light"/>
              <a:cs typeface="Calibri Light"/>
            </a:endParaRPr>
          </a:p>
          <a:p>
            <a:pPr fontAlgn="base">
              <a:lnSpc>
                <a:spcPct val="170000"/>
              </a:lnSpc>
              <a:defRPr sz="4800"/>
            </a:pPr>
            <a:r>
              <a:rPr b="1" dirty="0"/>
              <a:t> </a:t>
            </a:r>
            <a:r>
              <a:rPr dirty="0"/>
              <a:t> 2. When putting in place educational policies, </a:t>
            </a:r>
            <a:r>
              <a:rPr b="1" dirty="0"/>
              <a:t>the role of the State to</a:t>
            </a:r>
            <a:r>
              <a:rPr dirty="0"/>
              <a:t>:</a:t>
            </a:r>
            <a:br>
              <a:rPr dirty="0"/>
            </a:br>
            <a:r>
              <a:rPr dirty="0"/>
              <a:t>              </a:t>
            </a:r>
            <a:r>
              <a:rPr b="1" dirty="0"/>
              <a:t>(a) ensure universal, compulsory and free basic education</a:t>
            </a:r>
            <a:r>
              <a:rPr dirty="0"/>
              <a:t>;</a:t>
            </a:r>
            <a:br>
              <a:rPr dirty="0"/>
            </a:br>
            <a:r>
              <a:rPr dirty="0"/>
              <a:t>              (b) establish a public system and </a:t>
            </a:r>
            <a:r>
              <a:rPr b="1" dirty="0"/>
              <a:t>develop the general system of early childhood education</a:t>
            </a:r>
            <a:r>
              <a:rPr dirty="0"/>
              <a:t>; (...)</a:t>
            </a:r>
            <a:br>
              <a:rPr dirty="0"/>
            </a:br>
            <a:r>
              <a:rPr dirty="0"/>
              <a:t>              ( </a:t>
            </a:r>
            <a:r>
              <a:rPr b="1" dirty="0"/>
              <a:t>F) insert schools in the communities </a:t>
            </a:r>
            <a:r>
              <a:rPr dirty="0"/>
              <a:t> </a:t>
            </a:r>
            <a:r>
              <a:rPr b="1" dirty="0"/>
              <a:t>serving and interlinking economic, social and cultural education </a:t>
            </a:r>
            <a:r>
              <a:rPr lang="en-US" b="1" dirty="0"/>
              <a:t>                   </a:t>
            </a:r>
            <a:r>
              <a:rPr b="1" dirty="0"/>
              <a:t>and activities</a:t>
            </a:r>
            <a:r>
              <a:rPr dirty="0"/>
              <a:t>;</a:t>
            </a:r>
            <a:br>
              <a:rPr dirty="0"/>
            </a:br>
            <a:r>
              <a:rPr dirty="0"/>
              <a:t>              g) </a:t>
            </a:r>
            <a:r>
              <a:rPr b="1" dirty="0"/>
              <a:t>To promote and support the access of </a:t>
            </a:r>
            <a:r>
              <a:rPr lang="en-US" b="1" dirty="0"/>
              <a:t>students</a:t>
            </a:r>
            <a:r>
              <a:rPr b="1" dirty="0"/>
              <a:t> with disabilities to education and to support special </a:t>
            </a:r>
            <a:r>
              <a:rPr lang="en-US" b="1" dirty="0"/>
              <a:t>                </a:t>
            </a:r>
            <a:r>
              <a:rPr b="1" dirty="0"/>
              <a:t>education</a:t>
            </a:r>
            <a:r>
              <a:rPr dirty="0"/>
              <a:t>, whenever necessary; (...)</a:t>
            </a:r>
            <a:br>
              <a:rPr dirty="0"/>
            </a:br>
            <a:r>
              <a:rPr dirty="0"/>
              <a:t>              (I) </a:t>
            </a:r>
            <a:r>
              <a:rPr b="1" dirty="0"/>
              <a:t>ensuring that the children of the emigrants are taught the Portuguese language </a:t>
            </a:r>
            <a:r>
              <a:rPr dirty="0"/>
              <a:t>and access to </a:t>
            </a:r>
            <a:r>
              <a:rPr lang="en-US" dirty="0"/>
              <a:t>        </a:t>
            </a:r>
            <a:r>
              <a:rPr dirty="0"/>
              <a:t>Portuguese culture; (...)</a:t>
            </a:r>
            <a:br>
              <a:rPr dirty="0"/>
            </a:br>
            <a:r>
              <a:rPr dirty="0"/>
              <a:t>             </a:t>
            </a:r>
            <a:br>
              <a:rPr dirty="0"/>
            </a:br>
            <a:endParaRPr/>
          </a:p>
        </p:txBody>
      </p:sp>
      <p:sp>
        <p:nvSpPr>
          <p:cNvPr id="4" name="Marcador de Posição do Texto 3">
            <a:extLst>
              <a:ext uri="{FF2B5EF4-FFF2-40B4-BE49-F238E27FC236}">
                <a16:creationId xmlns:a16="http://schemas.microsoft.com/office/drawing/2014/main" id="{F515998F-7B56-B7A4-86AC-805D8C656071}"/>
              </a:ext>
            </a:extLst>
          </p:cNvPr>
          <p:cNvSpPr>
            <a:spLocks noGrp="1"/>
          </p:cNvSpPr>
          <p:nvPr>
            <p:ph type="body" sz="quarter" idx="10"/>
          </p:nvPr>
        </p:nvSpPr>
        <p:spPr/>
        <p:txBody>
          <a:bodyPr/>
          <a:lstStyle/>
          <a:p>
            <a:r>
              <a:t>02</a:t>
            </a:r>
          </a:p>
        </p:txBody>
      </p:sp>
      <p:sp>
        <p:nvSpPr>
          <p:cNvPr id="6" name="CaixaDeTexto 5">
            <a:extLst>
              <a:ext uri="{FF2B5EF4-FFF2-40B4-BE49-F238E27FC236}">
                <a16:creationId xmlns:a16="http://schemas.microsoft.com/office/drawing/2014/main" id="{29A7FF1B-F69E-EA49-B072-38216CB3E411}"/>
              </a:ext>
            </a:extLst>
          </p:cNvPr>
          <p:cNvSpPr txBox="1"/>
          <p:nvPr/>
        </p:nvSpPr>
        <p:spPr>
          <a:xfrm>
            <a:off x="8121812" y="5571520"/>
            <a:ext cx="3926681" cy="784830"/>
          </a:xfrm>
          <a:prstGeom prst="rect">
            <a:avLst/>
          </a:prstGeom>
          <a:noFill/>
        </p:spPr>
        <p:txBody>
          <a:bodyPr wrap="square">
            <a:spAutoFit/>
          </a:bodyPr>
          <a:lstStyle/>
          <a:p>
            <a:pPr algn="just">
              <a:defRPr sz="900" i="1"/>
            </a:pPr>
            <a:r>
              <a:t>* Decree of 10 April Approval of the Constitution </a:t>
            </a:r>
          </a:p>
          <a:p>
            <a:pPr algn="just">
              <a:defRPr sz="900" i="1"/>
            </a:pPr>
            <a:r>
              <a:t>As amended by: Constitutional Law No. 1/82; Constitutional Law 1/89; Constitutional Law 1/92; Constitutional Law No. 1/97; Constitutional Law 1/2001; Constitutional Law No 1/2004; Constitutional Law 1/2005.</a:t>
            </a:r>
          </a:p>
        </p:txBody>
      </p:sp>
    </p:spTree>
    <p:extLst>
      <p:ext uri="{BB962C8B-B14F-4D97-AF65-F5344CB8AC3E}">
        <p14:creationId xmlns:p14="http://schemas.microsoft.com/office/powerpoint/2010/main" val="3233111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CD9E-49D9-BC05-A70E-7E0966CC7D9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7C186B5-4372-9388-B4D4-FAF9CED89C20}"/>
              </a:ext>
            </a:extLst>
          </p:cNvPr>
          <p:cNvSpPr>
            <a:spLocks noGrp="1"/>
          </p:cNvSpPr>
          <p:nvPr>
            <p:ph type="title"/>
          </p:nvPr>
        </p:nvSpPr>
        <p:spPr>
          <a:xfrm>
            <a:off x="838200" y="281042"/>
            <a:ext cx="10515600" cy="930275"/>
          </a:xfrm>
        </p:spPr>
        <p:txBody>
          <a:bodyPr/>
          <a:lstStyle/>
          <a:p>
            <a:pPr algn="ctr">
              <a:defRPr sz="3600">
                <a:solidFill>
                  <a:srgbClr val="072963"/>
                </a:solidFill>
              </a:defRPr>
            </a:pPr>
            <a:r>
              <a:t>Preparation of the EEEBS Budget Proposal</a:t>
            </a:r>
            <a:endParaRPr sz="3600" u="sng">
              <a:solidFill>
                <a:srgbClr val="072963"/>
              </a:solidFill>
              <a:effectLst>
                <a:outerShdw blurRad="38100" dist="38100" dir="2700000" algn="tl">
                  <a:srgbClr val="000000">
                    <a:alpha val="43137"/>
                  </a:srgbClr>
                </a:outerShdw>
              </a:effectLst>
            </a:endParaRPr>
          </a:p>
        </p:txBody>
      </p:sp>
      <p:sp>
        <p:nvSpPr>
          <p:cNvPr id="7" name="CaixaDeTexto 6">
            <a:extLst>
              <a:ext uri="{FF2B5EF4-FFF2-40B4-BE49-F238E27FC236}">
                <a16:creationId xmlns:a16="http://schemas.microsoft.com/office/drawing/2014/main" id="{658D33A5-A151-8696-E458-E8BFD6ACB3BE}"/>
              </a:ext>
            </a:extLst>
          </p:cNvPr>
          <p:cNvSpPr txBox="1"/>
          <p:nvPr/>
        </p:nvSpPr>
        <p:spPr>
          <a:xfrm>
            <a:off x="672618" y="1309770"/>
            <a:ext cx="10846764" cy="2585323"/>
          </a:xfrm>
          <a:prstGeom prst="rect">
            <a:avLst/>
          </a:prstGeom>
          <a:noFill/>
        </p:spPr>
        <p:txBody>
          <a:bodyPr wrap="square">
            <a:spAutoFit/>
          </a:bodyPr>
          <a:lstStyle/>
          <a:p>
            <a:endParaRPr/>
          </a:p>
          <a:p>
            <a:pPr marL="285750" indent="-285750">
              <a:buFont typeface="Wingdings" panose="05000000000000000000" pitchFamily="2" charset="2"/>
              <a:buChar char="Ø"/>
            </a:pPr>
            <a:r>
              <a:t>The Aggregator carries out the recording of the budget proposal directly in SIGO/SOE (Fiscal Management Information System/State Budget System) of the Budget Entity, adopting a simplified version of the economic classification of public revenue and expenditure.</a:t>
            </a:r>
          </a:p>
          <a:p>
            <a:pPr marL="285750" indent="-285750">
              <a:buFont typeface="Wingdings" panose="05000000000000000000" pitchFamily="2" charset="2"/>
              <a:buChar char="Ø"/>
            </a:pPr>
            <a:endParaRPr/>
          </a:p>
          <a:p>
            <a:pPr marL="0" indent="0">
              <a:buNone/>
            </a:pPr>
            <a:endParaRPr sz="2400" b="1">
              <a:effectLst>
                <a:outerShdw blurRad="38100" dist="38100" dir="2700000" algn="tl">
                  <a:srgbClr val="000000">
                    <a:alpha val="43137"/>
                  </a:srgbClr>
                </a:outerShdw>
              </a:effectLst>
            </a:endParaRPr>
          </a:p>
          <a:p>
            <a:pPr marL="0" indent="0">
              <a:buNone/>
            </a:pPr>
            <a:endParaRPr sz="2400" b="1">
              <a:effectLst>
                <a:outerShdw blurRad="38100" dist="38100" dir="2700000" algn="tl">
                  <a:srgbClr val="000000">
                    <a:alpha val="43137"/>
                  </a:srgbClr>
                </a:outerShdw>
              </a:effectLst>
            </a:endParaRPr>
          </a:p>
          <a:p>
            <a:pPr marL="0" indent="0">
              <a:buNone/>
            </a:pPr>
            <a:endParaRPr sz="2400" b="1">
              <a:effectLst>
                <a:outerShdw blurRad="38100" dist="38100" dir="2700000" algn="tl">
                  <a:srgbClr val="000000">
                    <a:alpha val="43137"/>
                  </a:srgbClr>
                </a:outerShdw>
              </a:effectLst>
            </a:endParaRPr>
          </a:p>
        </p:txBody>
      </p:sp>
      <p:grpSp>
        <p:nvGrpSpPr>
          <p:cNvPr id="9" name="Agrupar 8">
            <a:extLst>
              <a:ext uri="{FF2B5EF4-FFF2-40B4-BE49-F238E27FC236}">
                <a16:creationId xmlns:a16="http://schemas.microsoft.com/office/drawing/2014/main" id="{CD9292AA-C177-3913-5C9B-09980A408F5D}"/>
              </a:ext>
            </a:extLst>
          </p:cNvPr>
          <p:cNvGrpSpPr/>
          <p:nvPr/>
        </p:nvGrpSpPr>
        <p:grpSpPr>
          <a:xfrm>
            <a:off x="1019633" y="2785241"/>
            <a:ext cx="10407739" cy="3243749"/>
            <a:chOff x="374882" y="2338560"/>
            <a:chExt cx="10937282" cy="3430300"/>
          </a:xfrm>
        </p:grpSpPr>
        <p:sp>
          <p:nvSpPr>
            <p:cNvPr id="10" name="Retângulo: Cantos Arredondados 9">
              <a:extLst>
                <a:ext uri="{FF2B5EF4-FFF2-40B4-BE49-F238E27FC236}">
                  <a16:creationId xmlns:a16="http://schemas.microsoft.com/office/drawing/2014/main" id="{8128D96D-567A-14A7-9A32-DB1FA7E3D7FF}"/>
                </a:ext>
              </a:extLst>
            </p:cNvPr>
            <p:cNvSpPr/>
            <p:nvPr/>
          </p:nvSpPr>
          <p:spPr>
            <a:xfrm>
              <a:off x="374882" y="3572137"/>
              <a:ext cx="1874771" cy="117397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sz="2000" b="1">
                  <a:solidFill>
                    <a:schemeClr val="tx1"/>
                  </a:solidFill>
                  <a:latin typeface="Calibri" panose="020F0502020204030204" pitchFamily="34" charset="0"/>
                  <a:cs typeface="Calibri" panose="020F0502020204030204" pitchFamily="34" charset="0"/>
                </a:defRPr>
              </a:pPr>
              <a:r>
                <a:rPr lang="en-US" dirty="0">
                  <a:latin typeface="Calibri"/>
                  <a:ea typeface="Calibri"/>
                  <a:cs typeface="Calibri"/>
                </a:rPr>
                <a:t>Education </a:t>
              </a:r>
              <a:r>
                <a:rPr lang="en-US">
                  <a:latin typeface="Calibri"/>
                  <a:ea typeface="Calibri"/>
                  <a:cs typeface="Calibri"/>
                </a:rPr>
                <a:t>Budget            </a:t>
              </a:r>
              <a:r>
                <a:rPr>
                  <a:latin typeface="Calibri"/>
                  <a:ea typeface="Calibri"/>
                  <a:cs typeface="Calibri"/>
                </a:rPr>
                <a:t>pr</a:t>
              </a:r>
              <a:r>
                <a:rPr dirty="0">
                  <a:latin typeface="Calibri"/>
                  <a:ea typeface="Calibri"/>
                  <a:cs typeface="Calibri"/>
                </a:rPr>
                <a:t>oposal</a:t>
              </a:r>
              <a:endParaRPr lang="en-US" dirty="0">
                <a:latin typeface="Calibri"/>
                <a:ea typeface="Calibri"/>
                <a:cs typeface="Calibri"/>
              </a:endParaRPr>
            </a:p>
          </p:txBody>
        </p:sp>
        <p:sp>
          <p:nvSpPr>
            <p:cNvPr id="11" name="Retângulo: Cantos Arredondados 10">
              <a:extLst>
                <a:ext uri="{FF2B5EF4-FFF2-40B4-BE49-F238E27FC236}">
                  <a16:creationId xmlns:a16="http://schemas.microsoft.com/office/drawing/2014/main" id="{C68AA1DE-E32A-D205-0E54-B9577652B737}"/>
                </a:ext>
              </a:extLst>
            </p:cNvPr>
            <p:cNvSpPr/>
            <p:nvPr/>
          </p:nvSpPr>
          <p:spPr>
            <a:xfrm>
              <a:off x="3030119" y="2338560"/>
              <a:ext cx="8216058" cy="60331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solidFill>
                    <a:schemeClr val="tx1"/>
                  </a:solidFill>
                  <a:latin typeface="Calibri" panose="020F0502020204030204" pitchFamily="34" charset="0"/>
                  <a:cs typeface="Calibri" panose="020F0502020204030204" pitchFamily="34" charset="0"/>
                </a:defRPr>
              </a:pPr>
              <a:r>
                <a:rPr b="1"/>
                <a:t>Measure: </a:t>
              </a:r>
              <a:r>
                <a:t>017 – Education (most representative)</a:t>
              </a:r>
            </a:p>
            <a:p>
              <a:pPr>
                <a:defRPr>
                  <a:solidFill>
                    <a:schemeClr val="tx1"/>
                  </a:solidFill>
                  <a:latin typeface="Calibri" panose="020F0502020204030204" pitchFamily="34" charset="0"/>
                  <a:cs typeface="Calibri" panose="020F0502020204030204" pitchFamily="34" charset="0"/>
                </a:defRPr>
              </a:pPr>
              <a:r>
                <a:rPr b="1"/>
                <a:t>Activities: </a:t>
              </a:r>
              <a:r>
                <a:t>510 – Building the Future: 6-18 years old</a:t>
              </a:r>
            </a:p>
          </p:txBody>
        </p:sp>
        <p:sp>
          <p:nvSpPr>
            <p:cNvPr id="12" name="Retângulo: Cantos Arredondados 11">
              <a:extLst>
                <a:ext uri="{FF2B5EF4-FFF2-40B4-BE49-F238E27FC236}">
                  <a16:creationId xmlns:a16="http://schemas.microsoft.com/office/drawing/2014/main" id="{DF27522A-0D82-7E0C-D79B-94333BB26029}"/>
                </a:ext>
              </a:extLst>
            </p:cNvPr>
            <p:cNvSpPr/>
            <p:nvPr/>
          </p:nvSpPr>
          <p:spPr>
            <a:xfrm>
              <a:off x="3030119" y="3225187"/>
              <a:ext cx="8216058" cy="60331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solidFill>
                    <a:schemeClr val="tx1"/>
                  </a:solidFill>
                  <a:latin typeface="Calibri" panose="020F0502020204030204" pitchFamily="34" charset="0"/>
                  <a:cs typeface="Calibri" panose="020F0502020204030204" pitchFamily="34" charset="0"/>
                </a:defRPr>
              </a:pPr>
              <a:r>
                <a:t>Organic Budget (activities and projects) </a:t>
              </a:r>
            </a:p>
          </p:txBody>
        </p:sp>
        <p:sp>
          <p:nvSpPr>
            <p:cNvPr id="13" name="Retângulo: Cantos Arredondados 12">
              <a:extLst>
                <a:ext uri="{FF2B5EF4-FFF2-40B4-BE49-F238E27FC236}">
                  <a16:creationId xmlns:a16="http://schemas.microsoft.com/office/drawing/2014/main" id="{C132BB9A-2187-5BD5-C886-83BEAD0142D8}"/>
                </a:ext>
              </a:extLst>
            </p:cNvPr>
            <p:cNvSpPr/>
            <p:nvPr/>
          </p:nvSpPr>
          <p:spPr>
            <a:xfrm>
              <a:off x="3030119" y="4278916"/>
              <a:ext cx="8282044" cy="6033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solidFill>
                    <a:schemeClr val="tx1"/>
                  </a:solidFill>
                  <a:latin typeface="Calibri" panose="020F0502020204030204" pitchFamily="34" charset="0"/>
                  <a:cs typeface="Calibri" panose="020F0502020204030204" pitchFamily="34" charset="0"/>
                </a:defRPr>
              </a:pPr>
              <a:r>
                <a:t>By source of funding.</a:t>
              </a:r>
            </a:p>
          </p:txBody>
        </p:sp>
        <p:sp>
          <p:nvSpPr>
            <p:cNvPr id="14" name="Retângulo: Cantos Arredondados 13">
              <a:extLst>
                <a:ext uri="{FF2B5EF4-FFF2-40B4-BE49-F238E27FC236}">
                  <a16:creationId xmlns:a16="http://schemas.microsoft.com/office/drawing/2014/main" id="{51CA9F7F-CF15-7A89-0609-02258A8EE1B2}"/>
                </a:ext>
              </a:extLst>
            </p:cNvPr>
            <p:cNvSpPr/>
            <p:nvPr/>
          </p:nvSpPr>
          <p:spPr>
            <a:xfrm>
              <a:off x="3030120" y="5165543"/>
              <a:ext cx="8282044" cy="60331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solidFill>
                    <a:schemeClr val="tx1"/>
                  </a:solidFill>
                  <a:latin typeface="Calibri" panose="020F0502020204030204" pitchFamily="34" charset="0"/>
                  <a:cs typeface="Calibri" panose="020F0502020204030204" pitchFamily="34" charset="0"/>
                </a:defRPr>
              </a:pPr>
              <a:r>
                <a:t>By economic classification of revenue and expenditure</a:t>
              </a:r>
            </a:p>
          </p:txBody>
        </p:sp>
        <p:cxnSp>
          <p:nvCxnSpPr>
            <p:cNvPr id="15" name="Conexão: Ângulo Reto 14">
              <a:extLst>
                <a:ext uri="{FF2B5EF4-FFF2-40B4-BE49-F238E27FC236}">
                  <a16:creationId xmlns:a16="http://schemas.microsoft.com/office/drawing/2014/main" id="{D45E23A0-75C5-498E-4CC8-7F35F9FE4138}"/>
                </a:ext>
              </a:extLst>
            </p:cNvPr>
            <p:cNvCxnSpPr>
              <a:cxnSpLocks/>
              <a:stCxn id="10" idx="3"/>
              <a:endCxn id="11" idx="1"/>
            </p:cNvCxnSpPr>
            <p:nvPr/>
          </p:nvCxnSpPr>
          <p:spPr>
            <a:xfrm flipV="1">
              <a:off x="2249653" y="2640217"/>
              <a:ext cx="780466" cy="1518906"/>
            </a:xfrm>
            <a:prstGeom prst="bentConnector3">
              <a:avLst>
                <a:gd name="adj1" fmla="val 50000"/>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xão: Ângulo Reto 15">
              <a:extLst>
                <a:ext uri="{FF2B5EF4-FFF2-40B4-BE49-F238E27FC236}">
                  <a16:creationId xmlns:a16="http://schemas.microsoft.com/office/drawing/2014/main" id="{B10A0B75-0776-5210-22BA-8149CCD06E3D}"/>
                </a:ext>
              </a:extLst>
            </p:cNvPr>
            <p:cNvCxnSpPr>
              <a:cxnSpLocks/>
              <a:stCxn id="10" idx="3"/>
              <a:endCxn id="12" idx="1"/>
            </p:cNvCxnSpPr>
            <p:nvPr/>
          </p:nvCxnSpPr>
          <p:spPr>
            <a:xfrm flipV="1">
              <a:off x="2249653" y="3526844"/>
              <a:ext cx="780466" cy="632280"/>
            </a:xfrm>
            <a:prstGeom prst="bentConnector3">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xão: Ângulo Reto 16">
              <a:extLst>
                <a:ext uri="{FF2B5EF4-FFF2-40B4-BE49-F238E27FC236}">
                  <a16:creationId xmlns:a16="http://schemas.microsoft.com/office/drawing/2014/main" id="{E7A2A6ED-ECAD-3B06-872D-DFFE9AA6A988}"/>
                </a:ext>
              </a:extLst>
            </p:cNvPr>
            <p:cNvCxnSpPr>
              <a:cxnSpLocks/>
              <a:stCxn id="10" idx="3"/>
              <a:endCxn id="13" idx="1"/>
            </p:cNvCxnSpPr>
            <p:nvPr/>
          </p:nvCxnSpPr>
          <p:spPr>
            <a:xfrm>
              <a:off x="2249654" y="4159124"/>
              <a:ext cx="780466" cy="421450"/>
            </a:xfrm>
            <a:prstGeom prst="bentConnector3">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xão: Ângulo Reto 17">
              <a:extLst>
                <a:ext uri="{FF2B5EF4-FFF2-40B4-BE49-F238E27FC236}">
                  <a16:creationId xmlns:a16="http://schemas.microsoft.com/office/drawing/2014/main" id="{D95AF8E4-7E80-009F-65D9-4C0AA57DE84D}"/>
                </a:ext>
              </a:extLst>
            </p:cNvPr>
            <p:cNvCxnSpPr>
              <a:cxnSpLocks/>
              <a:stCxn id="10" idx="3"/>
              <a:endCxn id="14" idx="1"/>
            </p:cNvCxnSpPr>
            <p:nvPr/>
          </p:nvCxnSpPr>
          <p:spPr>
            <a:xfrm>
              <a:off x="2249653" y="4159124"/>
              <a:ext cx="780467" cy="1308078"/>
            </a:xfrm>
            <a:prstGeom prst="bentConnector3">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0270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5D18D-F990-CAF4-B0EA-06D8B3FE34B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BE7F1F6-FCF6-5F09-3DCB-09E78CE6DF6F}"/>
              </a:ext>
            </a:extLst>
          </p:cNvPr>
          <p:cNvSpPr>
            <a:spLocks noGrp="1"/>
          </p:cNvSpPr>
          <p:nvPr>
            <p:ph type="title"/>
          </p:nvPr>
        </p:nvSpPr>
        <p:spPr>
          <a:xfrm>
            <a:off x="838200" y="365125"/>
            <a:ext cx="10515600" cy="873125"/>
          </a:xfrm>
        </p:spPr>
        <p:txBody>
          <a:bodyPr/>
          <a:lstStyle/>
          <a:p>
            <a:pPr algn="ctr">
              <a:defRPr sz="3600"/>
            </a:pPr>
            <a:r>
              <a:t>Funding sources</a:t>
            </a:r>
          </a:p>
        </p:txBody>
      </p:sp>
      <p:grpSp>
        <p:nvGrpSpPr>
          <p:cNvPr id="5" name="Agrupar 4">
            <a:extLst>
              <a:ext uri="{FF2B5EF4-FFF2-40B4-BE49-F238E27FC236}">
                <a16:creationId xmlns:a16="http://schemas.microsoft.com/office/drawing/2014/main" id="{012E43D2-A4AD-FBFE-225F-B3B157705DAE}"/>
              </a:ext>
            </a:extLst>
          </p:cNvPr>
          <p:cNvGrpSpPr/>
          <p:nvPr/>
        </p:nvGrpSpPr>
        <p:grpSpPr>
          <a:xfrm>
            <a:off x="1498600" y="1238250"/>
            <a:ext cx="10007600" cy="4976617"/>
            <a:chOff x="819555" y="1710367"/>
            <a:chExt cx="7852030" cy="4032226"/>
          </a:xfrm>
        </p:grpSpPr>
        <p:sp>
          <p:nvSpPr>
            <p:cNvPr id="6" name="Oval 5">
              <a:extLst>
                <a:ext uri="{FF2B5EF4-FFF2-40B4-BE49-F238E27FC236}">
                  <a16:creationId xmlns:a16="http://schemas.microsoft.com/office/drawing/2014/main" id="{96F3F4BF-985E-9EAC-3734-9A061092E4FE}"/>
                </a:ext>
              </a:extLst>
            </p:cNvPr>
            <p:cNvSpPr/>
            <p:nvPr/>
          </p:nvSpPr>
          <p:spPr>
            <a:xfrm>
              <a:off x="819555" y="2351826"/>
              <a:ext cx="2776060" cy="2776061"/>
            </a:xfrm>
            <a:prstGeom prst="ellipse">
              <a:avLst/>
            </a:prstGeom>
            <a:gradFill flip="none" rotWithShape="1">
              <a:gsLst>
                <a:gs pos="0">
                  <a:srgbClr val="DDE1E2"/>
                </a:gs>
                <a:gs pos="100000">
                  <a:srgbClr val="FFFFFF"/>
                </a:gs>
              </a:gsLst>
              <a:lin ang="16200000" scaled="1"/>
              <a:tileRect/>
            </a:gradFill>
            <a:ln w="558800">
              <a:noFill/>
            </a:ln>
            <a:effectLst>
              <a:outerShdw blurRad="508000" dist="76200" dir="2700000" sx="102000" sy="102000" algn="tl" rotWithShape="0">
                <a:schemeClr val="tx1">
                  <a:lumMod val="65000"/>
                  <a:lumOff val="3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8" name="Rectangle: Rounded Corners 19">
              <a:extLst>
                <a:ext uri="{FF2B5EF4-FFF2-40B4-BE49-F238E27FC236}">
                  <a16:creationId xmlns:a16="http://schemas.microsoft.com/office/drawing/2014/main" id="{6AE481AE-8268-448E-A94B-566E9F26AB8F}"/>
                </a:ext>
              </a:extLst>
            </p:cNvPr>
            <p:cNvSpPr/>
            <p:nvPr/>
          </p:nvSpPr>
          <p:spPr>
            <a:xfrm>
              <a:off x="4728431" y="1891575"/>
              <a:ext cx="3303768" cy="602659"/>
            </a:xfrm>
            <a:prstGeom prst="roundRect">
              <a:avLst>
                <a:gd name="adj" fmla="val 50000"/>
              </a:avLst>
            </a:prstGeom>
            <a:gradFill flip="none" rotWithShape="1">
              <a:gsLst>
                <a:gs pos="0">
                  <a:srgbClr val="FCB117"/>
                </a:gs>
                <a:gs pos="100000">
                  <a:srgbClr val="FFDB3F"/>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9" name="Rectangle: Rounded Corners 20">
              <a:extLst>
                <a:ext uri="{FF2B5EF4-FFF2-40B4-BE49-F238E27FC236}">
                  <a16:creationId xmlns:a16="http://schemas.microsoft.com/office/drawing/2014/main" id="{245CFDA9-3D5A-E209-55D1-55E1DD0DB0C6}"/>
                </a:ext>
              </a:extLst>
            </p:cNvPr>
            <p:cNvSpPr/>
            <p:nvPr/>
          </p:nvSpPr>
          <p:spPr>
            <a:xfrm>
              <a:off x="5132697" y="2658362"/>
              <a:ext cx="3303768" cy="601200"/>
            </a:xfrm>
            <a:prstGeom prst="roundRect">
              <a:avLst>
                <a:gd name="adj" fmla="val 50000"/>
              </a:avLst>
            </a:prstGeom>
            <a:gradFill flip="none" rotWithShape="1">
              <a:gsLst>
                <a:gs pos="0">
                  <a:srgbClr val="F05222"/>
                </a:gs>
                <a:gs pos="100000">
                  <a:srgbClr val="FBA31A"/>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10" name="Rectangle: Rounded Corners 21">
              <a:extLst>
                <a:ext uri="{FF2B5EF4-FFF2-40B4-BE49-F238E27FC236}">
                  <a16:creationId xmlns:a16="http://schemas.microsoft.com/office/drawing/2014/main" id="{F23DCBDC-326D-11BB-78F8-28EFD9E583FB}"/>
                </a:ext>
              </a:extLst>
            </p:cNvPr>
            <p:cNvSpPr/>
            <p:nvPr/>
          </p:nvSpPr>
          <p:spPr>
            <a:xfrm>
              <a:off x="5367817" y="3466529"/>
              <a:ext cx="3303768" cy="601200"/>
            </a:xfrm>
            <a:prstGeom prst="roundRect">
              <a:avLst>
                <a:gd name="adj" fmla="val 50000"/>
              </a:avLst>
            </a:prstGeom>
            <a:gradFill flip="none" rotWithShape="1">
              <a:gsLst>
                <a:gs pos="0">
                  <a:srgbClr val="00B800"/>
                </a:gs>
                <a:gs pos="100000">
                  <a:srgbClr val="ADDB7B"/>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11" name="Rectangle: Rounded Corners 23">
              <a:extLst>
                <a:ext uri="{FF2B5EF4-FFF2-40B4-BE49-F238E27FC236}">
                  <a16:creationId xmlns:a16="http://schemas.microsoft.com/office/drawing/2014/main" id="{E0444AE2-8C6E-89D0-9735-AD9346508983}"/>
                </a:ext>
              </a:extLst>
            </p:cNvPr>
            <p:cNvSpPr/>
            <p:nvPr/>
          </p:nvSpPr>
          <p:spPr>
            <a:xfrm>
              <a:off x="4854467" y="4247682"/>
              <a:ext cx="3303768" cy="602659"/>
            </a:xfrm>
            <a:prstGeom prst="roundRect">
              <a:avLst>
                <a:gd name="adj" fmla="val 50000"/>
              </a:avLst>
            </a:prstGeom>
            <a:gradFill flip="none" rotWithShape="1">
              <a:gsLst>
                <a:gs pos="0">
                  <a:srgbClr val="009A00"/>
                </a:gs>
                <a:gs pos="100000">
                  <a:srgbClr val="009A00"/>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12" name="Freeform: Shape 32">
              <a:extLst>
                <a:ext uri="{FF2B5EF4-FFF2-40B4-BE49-F238E27FC236}">
                  <a16:creationId xmlns:a16="http://schemas.microsoft.com/office/drawing/2014/main" id="{9B0D3958-6E4B-331B-D024-A58465B78D2D}"/>
                </a:ext>
              </a:extLst>
            </p:cNvPr>
            <p:cNvSpPr/>
            <p:nvPr/>
          </p:nvSpPr>
          <p:spPr>
            <a:xfrm>
              <a:off x="2345330" y="1710367"/>
              <a:ext cx="2016114" cy="4032226"/>
            </a:xfrm>
            <a:custGeom>
              <a:avLst/>
              <a:gdLst>
                <a:gd name="connsiteX0" fmla="*/ 0 w 2688152"/>
                <a:gd name="connsiteY0" fmla="*/ 0 h 5376300"/>
                <a:gd name="connsiteX1" fmla="*/ 2 w 2688152"/>
                <a:gd name="connsiteY1" fmla="*/ 0 h 5376300"/>
                <a:gd name="connsiteX2" fmla="*/ 2688152 w 2688152"/>
                <a:gd name="connsiteY2" fmla="*/ 2688150 h 5376300"/>
                <a:gd name="connsiteX3" fmla="*/ 2 w 2688152"/>
                <a:gd name="connsiteY3" fmla="*/ 5376300 h 5376300"/>
                <a:gd name="connsiteX4" fmla="*/ 0 w 2688152"/>
                <a:gd name="connsiteY4" fmla="*/ 5376300 h 5376300"/>
                <a:gd name="connsiteX5" fmla="*/ 0 w 2688152"/>
                <a:gd name="connsiteY5" fmla="*/ 5268071 h 5376300"/>
                <a:gd name="connsiteX6" fmla="*/ 186213 w 2688152"/>
                <a:gd name="connsiteY6" fmla="*/ 5258902 h 5376300"/>
                <a:gd name="connsiteX7" fmla="*/ 2565270 w 2688152"/>
                <a:gd name="connsiteY7" fmla="*/ 2688151 h 5376300"/>
                <a:gd name="connsiteX8" fmla="*/ 186213 w 2688152"/>
                <a:gd name="connsiteY8" fmla="*/ 117401 h 5376300"/>
                <a:gd name="connsiteX9" fmla="*/ 0 w 2688152"/>
                <a:gd name="connsiteY9" fmla="*/ 108231 h 53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8152" h="5376300">
                  <a:moveTo>
                    <a:pt x="0" y="0"/>
                  </a:moveTo>
                  <a:lnTo>
                    <a:pt x="2" y="0"/>
                  </a:lnTo>
                  <a:cubicBezTo>
                    <a:pt x="1484626" y="0"/>
                    <a:pt x="2688152" y="1203526"/>
                    <a:pt x="2688152" y="2688150"/>
                  </a:cubicBezTo>
                  <a:cubicBezTo>
                    <a:pt x="2688152" y="4172775"/>
                    <a:pt x="1484626" y="5376300"/>
                    <a:pt x="2" y="5376300"/>
                  </a:cubicBezTo>
                  <a:lnTo>
                    <a:pt x="0" y="5376300"/>
                  </a:lnTo>
                  <a:lnTo>
                    <a:pt x="0" y="5268071"/>
                  </a:lnTo>
                  <a:lnTo>
                    <a:pt x="186213" y="5258902"/>
                  </a:lnTo>
                  <a:cubicBezTo>
                    <a:pt x="1522494" y="5126571"/>
                    <a:pt x="2565270" y="4026109"/>
                    <a:pt x="2565270" y="2688151"/>
                  </a:cubicBezTo>
                  <a:cubicBezTo>
                    <a:pt x="2565270" y="1350193"/>
                    <a:pt x="1522494" y="249732"/>
                    <a:pt x="186213" y="117401"/>
                  </a:cubicBezTo>
                  <a:lnTo>
                    <a:pt x="0" y="108231"/>
                  </a:lnTo>
                  <a:close/>
                </a:path>
              </a:pathLst>
            </a:custGeom>
            <a:gradFill flip="none" rotWithShape="1">
              <a:gsLst>
                <a:gs pos="75000">
                  <a:srgbClr val="006600"/>
                </a:gs>
                <a:gs pos="50000">
                  <a:srgbClr val="009900"/>
                </a:gs>
                <a:gs pos="25000">
                  <a:srgbClr val="F4941D"/>
                </a:gs>
                <a:gs pos="0">
                  <a:srgbClr val="FFD63A"/>
                </a:gs>
                <a:gs pos="100000">
                  <a:srgbClr val="008000"/>
                </a:gs>
              </a:gsLst>
              <a:lin ang="5400000" scaled="1"/>
              <a:tileRect/>
            </a:gradFill>
            <a:ln w="82550">
              <a:solidFill>
                <a:schemeClr val="bg1">
                  <a:lumMod val="95000"/>
                </a:schemeClr>
              </a:solidFill>
            </a:ln>
            <a:effectLst>
              <a:glow rad="76200">
                <a:schemeClr val="accent5">
                  <a:satMod val="175000"/>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solidFill>
                  <a:schemeClr val="tx1"/>
                </a:solidFill>
              </a:endParaRPr>
            </a:p>
          </p:txBody>
        </p:sp>
        <p:sp>
          <p:nvSpPr>
            <p:cNvPr id="13" name="Oval 12">
              <a:extLst>
                <a:ext uri="{FF2B5EF4-FFF2-40B4-BE49-F238E27FC236}">
                  <a16:creationId xmlns:a16="http://schemas.microsoft.com/office/drawing/2014/main" id="{1E77253F-E132-C801-7F34-A3B87CF12E9C}"/>
                </a:ext>
              </a:extLst>
            </p:cNvPr>
            <p:cNvSpPr/>
            <p:nvPr/>
          </p:nvSpPr>
          <p:spPr>
            <a:xfrm>
              <a:off x="3414528" y="2060736"/>
              <a:ext cx="264337" cy="264337"/>
            </a:xfrm>
            <a:prstGeom prst="ellipse">
              <a:avLst/>
            </a:prstGeom>
            <a:solidFill>
              <a:srgbClr val="FFD539"/>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14" name="Oval 13">
              <a:extLst>
                <a:ext uri="{FF2B5EF4-FFF2-40B4-BE49-F238E27FC236}">
                  <a16:creationId xmlns:a16="http://schemas.microsoft.com/office/drawing/2014/main" id="{18C25E4A-E52F-2EF4-4E9A-F047E03BE0FE}"/>
                </a:ext>
              </a:extLst>
            </p:cNvPr>
            <p:cNvSpPr/>
            <p:nvPr/>
          </p:nvSpPr>
          <p:spPr>
            <a:xfrm>
              <a:off x="4050285" y="2832398"/>
              <a:ext cx="264337" cy="264337"/>
            </a:xfrm>
            <a:prstGeom prst="ellipse">
              <a:avLst/>
            </a:prstGeom>
            <a:solidFill>
              <a:srgbClr val="F9951F"/>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15" name="Oval 14">
              <a:extLst>
                <a:ext uri="{FF2B5EF4-FFF2-40B4-BE49-F238E27FC236}">
                  <a16:creationId xmlns:a16="http://schemas.microsoft.com/office/drawing/2014/main" id="{24EB0C71-94BD-AB88-B32B-B4D2B33E09F2}"/>
                </a:ext>
              </a:extLst>
            </p:cNvPr>
            <p:cNvSpPr/>
            <p:nvPr/>
          </p:nvSpPr>
          <p:spPr>
            <a:xfrm>
              <a:off x="4168759" y="3636928"/>
              <a:ext cx="264337" cy="264337"/>
            </a:xfrm>
            <a:prstGeom prst="ellipse">
              <a:avLst/>
            </a:prstGeom>
            <a:solidFill>
              <a:srgbClr val="009900"/>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16" name="Oval 15">
              <a:extLst>
                <a:ext uri="{FF2B5EF4-FFF2-40B4-BE49-F238E27FC236}">
                  <a16:creationId xmlns:a16="http://schemas.microsoft.com/office/drawing/2014/main" id="{4E01A40D-2491-CFAE-D16E-2FB83F00CEAB}"/>
                </a:ext>
              </a:extLst>
            </p:cNvPr>
            <p:cNvSpPr/>
            <p:nvPr/>
          </p:nvSpPr>
          <p:spPr>
            <a:xfrm>
              <a:off x="3988039" y="4416842"/>
              <a:ext cx="264337" cy="264337"/>
            </a:xfrm>
            <a:prstGeom prst="ellipse">
              <a:avLst/>
            </a:prstGeom>
            <a:solidFill>
              <a:srgbClr val="008E00"/>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cxnSp>
          <p:nvCxnSpPr>
            <p:cNvPr id="17" name="Straight Connector 40">
              <a:extLst>
                <a:ext uri="{FF2B5EF4-FFF2-40B4-BE49-F238E27FC236}">
                  <a16:creationId xmlns:a16="http://schemas.microsoft.com/office/drawing/2014/main" id="{651F2F70-9806-5ABE-0BA7-61F8B12AAF42}"/>
                </a:ext>
              </a:extLst>
            </p:cNvPr>
            <p:cNvCxnSpPr>
              <a:cxnSpLocks/>
              <a:stCxn id="13" idx="6"/>
              <a:endCxn id="8" idx="1"/>
            </p:cNvCxnSpPr>
            <p:nvPr/>
          </p:nvCxnSpPr>
          <p:spPr>
            <a:xfrm>
              <a:off x="3678865" y="2192904"/>
              <a:ext cx="1049566" cy="1"/>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41">
              <a:extLst>
                <a:ext uri="{FF2B5EF4-FFF2-40B4-BE49-F238E27FC236}">
                  <a16:creationId xmlns:a16="http://schemas.microsoft.com/office/drawing/2014/main" id="{DDEAC6A6-8CAA-9127-1FE0-29D1E0EDFD82}"/>
                </a:ext>
              </a:extLst>
            </p:cNvPr>
            <p:cNvCxnSpPr>
              <a:cxnSpLocks/>
              <a:stCxn id="14" idx="6"/>
              <a:endCxn id="9" idx="1"/>
            </p:cNvCxnSpPr>
            <p:nvPr/>
          </p:nvCxnSpPr>
          <p:spPr>
            <a:xfrm flipV="1">
              <a:off x="4314622" y="2958962"/>
              <a:ext cx="818075" cy="5605"/>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Connector 44">
              <a:extLst>
                <a:ext uri="{FF2B5EF4-FFF2-40B4-BE49-F238E27FC236}">
                  <a16:creationId xmlns:a16="http://schemas.microsoft.com/office/drawing/2014/main" id="{C5C09887-42A7-157C-F3D1-4FA03D5179A1}"/>
                </a:ext>
              </a:extLst>
            </p:cNvPr>
            <p:cNvCxnSpPr>
              <a:cxnSpLocks/>
              <a:stCxn id="15" idx="6"/>
              <a:endCxn id="10" idx="1"/>
            </p:cNvCxnSpPr>
            <p:nvPr/>
          </p:nvCxnSpPr>
          <p:spPr>
            <a:xfrm flipV="1">
              <a:off x="4433096" y="3767129"/>
              <a:ext cx="934721" cy="1968"/>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Connector 50">
              <a:extLst>
                <a:ext uri="{FF2B5EF4-FFF2-40B4-BE49-F238E27FC236}">
                  <a16:creationId xmlns:a16="http://schemas.microsoft.com/office/drawing/2014/main" id="{92D813ED-DC75-119B-4D47-4CB193D9911F}"/>
                </a:ext>
              </a:extLst>
            </p:cNvPr>
            <p:cNvCxnSpPr>
              <a:cxnSpLocks/>
              <a:stCxn id="16" idx="6"/>
              <a:endCxn id="11" idx="1"/>
            </p:cNvCxnSpPr>
            <p:nvPr/>
          </p:nvCxnSpPr>
          <p:spPr>
            <a:xfrm>
              <a:off x="4252376" y="4549011"/>
              <a:ext cx="602091" cy="1"/>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15C61A3-BE26-1513-5F2C-7FA492249FB4}"/>
                </a:ext>
              </a:extLst>
            </p:cNvPr>
            <p:cNvSpPr/>
            <p:nvPr/>
          </p:nvSpPr>
          <p:spPr>
            <a:xfrm>
              <a:off x="904797" y="2419915"/>
              <a:ext cx="2605573" cy="2605574"/>
            </a:xfrm>
            <a:prstGeom prst="ellipse">
              <a:avLst/>
            </a:prstGeom>
            <a:noFill/>
            <a:ln w="158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22" name="Oval 21">
              <a:extLst>
                <a:ext uri="{FF2B5EF4-FFF2-40B4-BE49-F238E27FC236}">
                  <a16:creationId xmlns:a16="http://schemas.microsoft.com/office/drawing/2014/main" id="{1AD36769-3217-6F29-6D17-BA23F56CE683}"/>
                </a:ext>
              </a:extLst>
            </p:cNvPr>
            <p:cNvSpPr/>
            <p:nvPr/>
          </p:nvSpPr>
          <p:spPr>
            <a:xfrm>
              <a:off x="2163651" y="2399127"/>
              <a:ext cx="84077" cy="84077"/>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solidFill>
                  <a:schemeClr val="accent2"/>
                </a:solidFill>
              </a:endParaRPr>
            </a:p>
          </p:txBody>
        </p:sp>
        <p:sp>
          <p:nvSpPr>
            <p:cNvPr id="23" name="Oval 22">
              <a:extLst>
                <a:ext uri="{FF2B5EF4-FFF2-40B4-BE49-F238E27FC236}">
                  <a16:creationId xmlns:a16="http://schemas.microsoft.com/office/drawing/2014/main" id="{7C2FD063-9457-74CB-E0CE-49A1EEF75F5B}"/>
                </a:ext>
              </a:extLst>
            </p:cNvPr>
            <p:cNvSpPr/>
            <p:nvPr/>
          </p:nvSpPr>
          <p:spPr>
            <a:xfrm>
              <a:off x="2163651" y="4960612"/>
              <a:ext cx="84077" cy="84077"/>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24" name="Oval 23">
              <a:extLst>
                <a:ext uri="{FF2B5EF4-FFF2-40B4-BE49-F238E27FC236}">
                  <a16:creationId xmlns:a16="http://schemas.microsoft.com/office/drawing/2014/main" id="{055B1785-F6E6-7536-2D36-FBD9E4F90B92}"/>
                </a:ext>
              </a:extLst>
            </p:cNvPr>
            <p:cNvSpPr/>
            <p:nvPr/>
          </p:nvSpPr>
          <p:spPr>
            <a:xfrm>
              <a:off x="3454754" y="3680663"/>
              <a:ext cx="84077" cy="84077"/>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solidFill>
                  <a:schemeClr val="accent2"/>
                </a:solidFill>
                <a:highlight>
                  <a:srgbClr val="008000"/>
                </a:highlight>
              </a:endParaRPr>
            </a:p>
          </p:txBody>
        </p:sp>
        <p:sp>
          <p:nvSpPr>
            <p:cNvPr id="25" name="Oval 24">
              <a:extLst>
                <a:ext uri="{FF2B5EF4-FFF2-40B4-BE49-F238E27FC236}">
                  <a16:creationId xmlns:a16="http://schemas.microsoft.com/office/drawing/2014/main" id="{96E88366-C057-7395-2147-E4482984C737}"/>
                </a:ext>
              </a:extLst>
            </p:cNvPr>
            <p:cNvSpPr/>
            <p:nvPr/>
          </p:nvSpPr>
          <p:spPr>
            <a:xfrm>
              <a:off x="893782" y="3680663"/>
              <a:ext cx="84077" cy="84077"/>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26" name="Oval 25">
              <a:extLst>
                <a:ext uri="{FF2B5EF4-FFF2-40B4-BE49-F238E27FC236}">
                  <a16:creationId xmlns:a16="http://schemas.microsoft.com/office/drawing/2014/main" id="{BA9D2367-80CC-9CD3-7A2D-61C558FC7856}"/>
                </a:ext>
              </a:extLst>
            </p:cNvPr>
            <p:cNvSpPr/>
            <p:nvPr/>
          </p:nvSpPr>
          <p:spPr>
            <a:xfrm>
              <a:off x="2681386" y="4646820"/>
              <a:ext cx="84077" cy="8407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27" name="Oval 26">
              <a:extLst>
                <a:ext uri="{FF2B5EF4-FFF2-40B4-BE49-F238E27FC236}">
                  <a16:creationId xmlns:a16="http://schemas.microsoft.com/office/drawing/2014/main" id="{0CFB3769-D297-9F05-34FB-A1AC3E902959}"/>
                </a:ext>
              </a:extLst>
            </p:cNvPr>
            <p:cNvSpPr/>
            <p:nvPr/>
          </p:nvSpPr>
          <p:spPr>
            <a:xfrm>
              <a:off x="2875151" y="4523786"/>
              <a:ext cx="84077" cy="8407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28" name="TextBox 92">
              <a:extLst>
                <a:ext uri="{FF2B5EF4-FFF2-40B4-BE49-F238E27FC236}">
                  <a16:creationId xmlns:a16="http://schemas.microsoft.com/office/drawing/2014/main" id="{79D0F989-83E4-87B8-9643-66AF8FE4B11A}"/>
                </a:ext>
              </a:extLst>
            </p:cNvPr>
            <p:cNvSpPr txBox="1"/>
            <p:nvPr/>
          </p:nvSpPr>
          <p:spPr>
            <a:xfrm>
              <a:off x="1155045" y="3259562"/>
              <a:ext cx="2078992" cy="854200"/>
            </a:xfrm>
            <a:prstGeom prst="rect">
              <a:avLst/>
            </a:prstGeom>
            <a:noFill/>
          </p:spPr>
          <p:txBody>
            <a:bodyPr wrap="square" lIns="91440" tIns="45720" rIns="91440" bIns="45720" anchor="t">
              <a:spAutoFit/>
            </a:bodyPr>
            <a:lstStyle/>
            <a:p>
              <a:pPr algn="ctr">
                <a:lnSpc>
                  <a:spcPct val="115000"/>
                </a:lnSpc>
                <a:spcAft>
                  <a:spcPts val="1000"/>
                </a:spcAft>
                <a:defRPr sz="2800" b="1" cap="small">
                  <a:solidFill>
                    <a:srgbClr val="006600"/>
                  </a:solidFill>
                  <a:latin typeface="Calibri" panose="020F0502020204030204" pitchFamily="34" charset="0"/>
                  <a:cs typeface="Times New Roman" panose="02020603050405020304" pitchFamily="18" charset="0"/>
                </a:defRPr>
              </a:pPr>
              <a:r>
                <a:rPr lang="en-US">
                  <a:latin typeface="Calibri"/>
                  <a:ea typeface="Calibri"/>
                  <a:cs typeface="Times New Roman"/>
                </a:rPr>
                <a:t>FUNDING SOURCES </a:t>
              </a:r>
              <a:r>
                <a:rPr dirty="0">
                  <a:latin typeface="Calibri"/>
                  <a:ea typeface="Calibri"/>
                  <a:cs typeface="Times New Roman"/>
                </a:rPr>
                <a:t> </a:t>
              </a:r>
            </a:p>
          </p:txBody>
        </p:sp>
        <p:sp>
          <p:nvSpPr>
            <p:cNvPr id="29" name="TextBox 94">
              <a:extLst>
                <a:ext uri="{FF2B5EF4-FFF2-40B4-BE49-F238E27FC236}">
                  <a16:creationId xmlns:a16="http://schemas.microsoft.com/office/drawing/2014/main" id="{899C984C-8E5E-3A37-50BE-9A96438631F6}"/>
                </a:ext>
              </a:extLst>
            </p:cNvPr>
            <p:cNvSpPr txBox="1"/>
            <p:nvPr/>
          </p:nvSpPr>
          <p:spPr>
            <a:xfrm>
              <a:off x="4944862" y="2022951"/>
              <a:ext cx="3052691" cy="299245"/>
            </a:xfrm>
            <a:prstGeom prst="rect">
              <a:avLst/>
            </a:prstGeom>
            <a:noFill/>
          </p:spPr>
          <p:txBody>
            <a:bodyPr wrap="square" lIns="91440" tIns="45720" rIns="91440" bIns="45720" anchor="t">
              <a:spAutoFit/>
            </a:bodyPr>
            <a:lstStyle/>
            <a:p>
              <a:pPr algn="ctr">
                <a:defRPr b="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defRPr>
              </a:pPr>
              <a:r>
                <a:rPr>
                  <a:latin typeface="Calibri"/>
                  <a:ea typeface="Calibri"/>
                  <a:cs typeface="Calibri"/>
                </a:rPr>
                <a:t>Tax revenue</a:t>
              </a:r>
            </a:p>
          </p:txBody>
        </p:sp>
        <p:sp>
          <p:nvSpPr>
            <p:cNvPr id="30" name="TextBox 95">
              <a:extLst>
                <a:ext uri="{FF2B5EF4-FFF2-40B4-BE49-F238E27FC236}">
                  <a16:creationId xmlns:a16="http://schemas.microsoft.com/office/drawing/2014/main" id="{8E9C94BD-16C8-70A9-0FCB-8B0AAD898DAC}"/>
                </a:ext>
              </a:extLst>
            </p:cNvPr>
            <p:cNvSpPr txBox="1"/>
            <p:nvPr/>
          </p:nvSpPr>
          <p:spPr>
            <a:xfrm>
              <a:off x="5333607" y="2793655"/>
              <a:ext cx="3046751" cy="299245"/>
            </a:xfrm>
            <a:prstGeom prst="rect">
              <a:avLst/>
            </a:prstGeom>
            <a:noFill/>
          </p:spPr>
          <p:txBody>
            <a:bodyPr wrap="square" lIns="91440" tIns="45720" rIns="91440" bIns="45720" anchor="t">
              <a:spAutoFit/>
            </a:bodyPr>
            <a:lstStyle/>
            <a:p>
              <a:pPr algn="ctr">
                <a:spcAft>
                  <a:spcPts val="450"/>
                </a:spcAft>
                <a:defRPr b="1">
                  <a:solidFill>
                    <a:schemeClr val="bg1"/>
                  </a:solidFill>
                  <a:latin typeface="Calibri" panose="020F0502020204030204" pitchFamily="34" charset="0"/>
                  <a:ea typeface="Calibri" panose="020F0502020204030204" pitchFamily="34" charset="0"/>
                  <a:cs typeface="Times New Roman" panose="02020603050405020304" pitchFamily="18" charset="0"/>
                </a:defRPr>
              </a:pPr>
              <a:r>
                <a:rPr>
                  <a:latin typeface="Calibri"/>
                  <a:ea typeface="Calibri"/>
                  <a:cs typeface="Times New Roman"/>
                </a:rPr>
                <a:t>Own </a:t>
              </a:r>
              <a:r>
                <a:rPr lang="en-US">
                  <a:latin typeface="Calibri"/>
                  <a:ea typeface="Calibri"/>
                  <a:cs typeface="Times New Roman"/>
                </a:rPr>
                <a:t>income</a:t>
              </a:r>
              <a:endParaRPr lang="en-US"/>
            </a:p>
          </p:txBody>
        </p:sp>
        <p:sp>
          <p:nvSpPr>
            <p:cNvPr id="31" name="TextBox 96">
              <a:extLst>
                <a:ext uri="{FF2B5EF4-FFF2-40B4-BE49-F238E27FC236}">
                  <a16:creationId xmlns:a16="http://schemas.microsoft.com/office/drawing/2014/main" id="{61093BB1-7945-89E3-B2CC-12851D5A29B4}"/>
                </a:ext>
              </a:extLst>
            </p:cNvPr>
            <p:cNvSpPr txBox="1"/>
            <p:nvPr/>
          </p:nvSpPr>
          <p:spPr>
            <a:xfrm>
              <a:off x="5561764" y="3549409"/>
              <a:ext cx="2915874" cy="523680"/>
            </a:xfrm>
            <a:prstGeom prst="rect">
              <a:avLst/>
            </a:prstGeom>
            <a:noFill/>
          </p:spPr>
          <p:txBody>
            <a:bodyPr wrap="square" lIns="91440" tIns="45720" rIns="91440" bIns="45720" anchor="t">
              <a:spAutoFit/>
            </a:bodyPr>
            <a:lstStyle/>
            <a:p>
              <a:pPr algn="ctr">
                <a:spcAft>
                  <a:spcPts val="450"/>
                </a:spcAft>
                <a:defRPr b="1">
                  <a:solidFill>
                    <a:schemeClr val="bg1"/>
                  </a:solidFill>
                  <a:latin typeface="Calibri" panose="020F0502020204030204" pitchFamily="34" charset="0"/>
                  <a:cs typeface="Times New Roman" panose="02020603050405020304" pitchFamily="18" charset="0"/>
                </a:defRPr>
              </a:pPr>
              <a:r>
                <a:rPr lang="en-US" dirty="0">
                  <a:latin typeface="Calibri"/>
                  <a:ea typeface="Calibri"/>
                  <a:cs typeface="Times New Roman"/>
                </a:rPr>
                <a:t>European Union (i.e. ESF+ and others)</a:t>
              </a:r>
              <a:endParaRPr dirty="0">
                <a:latin typeface="Calibri"/>
                <a:ea typeface="Calibri"/>
                <a:cs typeface="Times New Roman"/>
              </a:endParaRPr>
            </a:p>
          </p:txBody>
        </p:sp>
        <p:sp>
          <p:nvSpPr>
            <p:cNvPr id="32" name="TextBox 98">
              <a:extLst>
                <a:ext uri="{FF2B5EF4-FFF2-40B4-BE49-F238E27FC236}">
                  <a16:creationId xmlns:a16="http://schemas.microsoft.com/office/drawing/2014/main" id="{4C6817ED-91D9-9138-8874-424803EEEFC2}"/>
                </a:ext>
              </a:extLst>
            </p:cNvPr>
            <p:cNvSpPr txBox="1"/>
            <p:nvPr/>
          </p:nvSpPr>
          <p:spPr>
            <a:xfrm>
              <a:off x="4912721" y="4273222"/>
              <a:ext cx="3187259" cy="575839"/>
            </a:xfrm>
            <a:prstGeom prst="rect">
              <a:avLst/>
            </a:prstGeom>
            <a:noFill/>
          </p:spPr>
          <p:txBody>
            <a:bodyPr wrap="square" lIns="91440" tIns="45720" rIns="91440" bIns="45720" anchor="t">
              <a:spAutoFit/>
            </a:bodyPr>
            <a:lstStyle/>
            <a:p>
              <a:pPr algn="ctr">
                <a:lnSpc>
                  <a:spcPct val="115000"/>
                </a:lnSpc>
                <a:spcAft>
                  <a:spcPts val="750"/>
                </a:spcAft>
                <a:defRPr b="1">
                  <a:solidFill>
                    <a:schemeClr val="bg1"/>
                  </a:solidFill>
                  <a:latin typeface="Calibri" panose="020F0502020204030204" pitchFamily="34" charset="0"/>
                  <a:cs typeface="Times New Roman" panose="02020603050405020304" pitchFamily="18" charset="0"/>
                </a:defRPr>
              </a:pPr>
              <a:r>
                <a:rPr dirty="0">
                  <a:latin typeface="Calibri"/>
                  <a:ea typeface="Calibri"/>
                  <a:cs typeface="Times New Roman"/>
                </a:rPr>
                <a:t>Transfers within the </a:t>
              </a:r>
              <a:r>
                <a:rPr lang="en-US" dirty="0">
                  <a:latin typeface="Calibri"/>
                  <a:ea typeface="Calibri"/>
                  <a:cs typeface="Times New Roman"/>
                </a:rPr>
                <a:t>Public Administration (Municipalities)</a:t>
              </a:r>
              <a:endParaRPr dirty="0"/>
            </a:p>
          </p:txBody>
        </p:sp>
        <p:sp>
          <p:nvSpPr>
            <p:cNvPr id="33" name="Rectangle: Rounded Corners 23">
              <a:extLst>
                <a:ext uri="{FF2B5EF4-FFF2-40B4-BE49-F238E27FC236}">
                  <a16:creationId xmlns:a16="http://schemas.microsoft.com/office/drawing/2014/main" id="{6A6578C2-B930-E22B-5C54-AB41D2AD0325}"/>
                </a:ext>
              </a:extLst>
            </p:cNvPr>
            <p:cNvSpPr/>
            <p:nvPr/>
          </p:nvSpPr>
          <p:spPr>
            <a:xfrm>
              <a:off x="4481605" y="5024515"/>
              <a:ext cx="3303768" cy="602659"/>
            </a:xfrm>
            <a:prstGeom prst="roundRect">
              <a:avLst>
                <a:gd name="adj" fmla="val 50000"/>
              </a:avLst>
            </a:prstGeom>
            <a:gradFill flip="none" rotWithShape="1">
              <a:gsLst>
                <a:gs pos="0">
                  <a:srgbClr val="008000"/>
                </a:gs>
                <a:gs pos="100000">
                  <a:srgbClr val="006600"/>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sp>
          <p:nvSpPr>
            <p:cNvPr id="34" name="Oval 33">
              <a:extLst>
                <a:ext uri="{FF2B5EF4-FFF2-40B4-BE49-F238E27FC236}">
                  <a16:creationId xmlns:a16="http://schemas.microsoft.com/office/drawing/2014/main" id="{592163BB-0A6D-CB5D-828B-28B898B24CF5}"/>
                </a:ext>
              </a:extLst>
            </p:cNvPr>
            <p:cNvSpPr/>
            <p:nvPr/>
          </p:nvSpPr>
          <p:spPr>
            <a:xfrm>
              <a:off x="3323350" y="5193675"/>
              <a:ext cx="264337" cy="264337"/>
            </a:xfrm>
            <a:prstGeom prst="ellipse">
              <a:avLst/>
            </a:prstGeom>
            <a:solidFill>
              <a:srgbClr val="006600"/>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1"/>
            </a:p>
          </p:txBody>
        </p:sp>
        <p:cxnSp>
          <p:nvCxnSpPr>
            <p:cNvPr id="35" name="Straight Connector 50">
              <a:extLst>
                <a:ext uri="{FF2B5EF4-FFF2-40B4-BE49-F238E27FC236}">
                  <a16:creationId xmlns:a16="http://schemas.microsoft.com/office/drawing/2014/main" id="{B23B6773-B8FB-368F-03B5-E9BF50C68E6A}"/>
                </a:ext>
              </a:extLst>
            </p:cNvPr>
            <p:cNvCxnSpPr>
              <a:cxnSpLocks/>
              <a:stCxn id="34" idx="6"/>
              <a:endCxn id="33" idx="1"/>
            </p:cNvCxnSpPr>
            <p:nvPr/>
          </p:nvCxnSpPr>
          <p:spPr>
            <a:xfrm>
              <a:off x="3587687" y="5325844"/>
              <a:ext cx="893918" cy="1"/>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36" name="TextBox 98">
              <a:extLst>
                <a:ext uri="{FF2B5EF4-FFF2-40B4-BE49-F238E27FC236}">
                  <a16:creationId xmlns:a16="http://schemas.microsoft.com/office/drawing/2014/main" id="{EAFC3E07-C7EC-B8BB-B0A2-8530CF386D44}"/>
                </a:ext>
              </a:extLst>
            </p:cNvPr>
            <p:cNvSpPr txBox="1"/>
            <p:nvPr/>
          </p:nvSpPr>
          <p:spPr>
            <a:xfrm>
              <a:off x="4539859" y="5077316"/>
              <a:ext cx="3187259" cy="575839"/>
            </a:xfrm>
            <a:prstGeom prst="rect">
              <a:avLst/>
            </a:prstGeom>
            <a:noFill/>
          </p:spPr>
          <p:txBody>
            <a:bodyPr wrap="square" lIns="91440" tIns="45720" rIns="91440" bIns="45720" anchor="t">
              <a:spAutoFit/>
            </a:bodyPr>
            <a:lstStyle/>
            <a:p>
              <a:pPr algn="ctr">
                <a:lnSpc>
                  <a:spcPct val="115000"/>
                </a:lnSpc>
                <a:spcAft>
                  <a:spcPts val="750"/>
                </a:spcAft>
                <a:defRPr b="1">
                  <a:solidFill>
                    <a:schemeClr val="bg1"/>
                  </a:solidFill>
                  <a:latin typeface="Calibri" panose="020F0502020204030204" pitchFamily="34" charset="0"/>
                  <a:cs typeface="Times New Roman" panose="02020603050405020304" pitchFamily="18" charset="0"/>
                </a:defRPr>
              </a:pPr>
              <a:r>
                <a:rPr dirty="0">
                  <a:latin typeface="Calibri"/>
                  <a:ea typeface="Calibri"/>
                  <a:cs typeface="Times New Roman"/>
                </a:rPr>
                <a:t>Project funding </a:t>
              </a:r>
              <a:r>
                <a:rPr lang="en-US" dirty="0">
                  <a:latin typeface="Calibri"/>
                  <a:ea typeface="Calibri"/>
                  <a:cs typeface="Times New Roman"/>
                </a:rPr>
                <a:t>(i.e. Recovery and Resilience Plan and Funds)</a:t>
              </a:r>
              <a:endParaRPr dirty="0"/>
            </a:p>
          </p:txBody>
        </p:sp>
      </p:grpSp>
    </p:spTree>
    <p:extLst>
      <p:ext uri="{BB962C8B-B14F-4D97-AF65-F5344CB8AC3E}">
        <p14:creationId xmlns:p14="http://schemas.microsoft.com/office/powerpoint/2010/main" val="31132144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09D46-F1EF-97AB-DF5D-F917DD92DF7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B135F04-E24E-BD47-232A-B11F9013E2B5}"/>
              </a:ext>
            </a:extLst>
          </p:cNvPr>
          <p:cNvSpPr>
            <a:spLocks noGrp="1"/>
          </p:cNvSpPr>
          <p:nvPr>
            <p:ph type="title"/>
          </p:nvPr>
        </p:nvSpPr>
        <p:spPr>
          <a:xfrm>
            <a:off x="838200" y="365125"/>
            <a:ext cx="10515600" cy="873125"/>
          </a:xfrm>
        </p:spPr>
        <p:txBody>
          <a:bodyPr/>
          <a:lstStyle/>
          <a:p>
            <a:pPr algn="ctr">
              <a:defRPr sz="3600"/>
            </a:pPr>
            <a:r>
              <a:t>Funding sources</a:t>
            </a:r>
          </a:p>
        </p:txBody>
      </p:sp>
      <p:pic>
        <p:nvPicPr>
          <p:cNvPr id="3" name="Imagem 2">
            <a:extLst>
              <a:ext uri="{FF2B5EF4-FFF2-40B4-BE49-F238E27FC236}">
                <a16:creationId xmlns:a16="http://schemas.microsoft.com/office/drawing/2014/main" id="{AA9EE009-0032-1F4D-B764-261C09601A8D}"/>
              </a:ext>
            </a:extLst>
          </p:cNvPr>
          <p:cNvPicPr>
            <a:picLocks noChangeAspect="1"/>
          </p:cNvPicPr>
          <p:nvPr/>
        </p:nvPicPr>
        <p:blipFill>
          <a:blip r:embed="rId2"/>
          <a:stretch>
            <a:fillRect/>
          </a:stretch>
        </p:blipFill>
        <p:spPr>
          <a:xfrm>
            <a:off x="2007960" y="1297919"/>
            <a:ext cx="8371074" cy="4723596"/>
          </a:xfrm>
          <a:prstGeom prst="rect">
            <a:avLst/>
          </a:prstGeom>
        </p:spPr>
      </p:pic>
    </p:spTree>
    <p:extLst>
      <p:ext uri="{BB962C8B-B14F-4D97-AF65-F5344CB8AC3E}">
        <p14:creationId xmlns:p14="http://schemas.microsoft.com/office/powerpoint/2010/main" val="38619950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A5E8E-FCFE-0405-3E33-5E879EFF88F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744561C-1B12-6DAA-662B-B7F7919E7D0A}"/>
              </a:ext>
            </a:extLst>
          </p:cNvPr>
          <p:cNvSpPr>
            <a:spLocks noGrp="1"/>
          </p:cNvSpPr>
          <p:nvPr>
            <p:ph type="title"/>
          </p:nvPr>
        </p:nvSpPr>
        <p:spPr>
          <a:xfrm>
            <a:off x="838200" y="365125"/>
            <a:ext cx="10515600" cy="873125"/>
          </a:xfrm>
        </p:spPr>
        <p:txBody>
          <a:bodyPr/>
          <a:lstStyle/>
          <a:p>
            <a:pPr algn="ctr">
              <a:defRPr sz="3600"/>
            </a:pPr>
            <a:r>
              <a:t>Activity codes</a:t>
            </a:r>
          </a:p>
        </p:txBody>
      </p:sp>
      <p:pic>
        <p:nvPicPr>
          <p:cNvPr id="14" name="Marcador de Posição de Conteúdo 13">
            <a:extLst>
              <a:ext uri="{FF2B5EF4-FFF2-40B4-BE49-F238E27FC236}">
                <a16:creationId xmlns:a16="http://schemas.microsoft.com/office/drawing/2014/main" id="{2AB8F5E0-E73A-F335-1D7F-FDB30AC990E8}"/>
              </a:ext>
            </a:extLst>
          </p:cNvPr>
          <p:cNvPicPr>
            <a:picLocks noGrp="1" noChangeAspect="1"/>
          </p:cNvPicPr>
          <p:nvPr>
            <p:ph idx="1"/>
          </p:nvPr>
        </p:nvPicPr>
        <p:blipFill>
          <a:blip r:embed="rId2"/>
          <a:stretch>
            <a:fillRect/>
          </a:stretch>
        </p:blipFill>
        <p:spPr>
          <a:xfrm>
            <a:off x="1246499" y="1238250"/>
            <a:ext cx="6536701" cy="4566444"/>
          </a:xfrm>
          <a:prstGeom prst="rect">
            <a:avLst/>
          </a:prstGeom>
        </p:spPr>
      </p:pic>
      <p:graphicFrame>
        <p:nvGraphicFramePr>
          <p:cNvPr id="3" name="Table 2">
            <a:extLst>
              <a:ext uri="{FF2B5EF4-FFF2-40B4-BE49-F238E27FC236}">
                <a16:creationId xmlns:a16="http://schemas.microsoft.com/office/drawing/2014/main" id="{1804F7A0-23AF-5E4C-9D97-3D9790249824}"/>
              </a:ext>
            </a:extLst>
          </p:cNvPr>
          <p:cNvGraphicFramePr>
            <a:graphicFrameLocks noGrp="1"/>
          </p:cNvGraphicFramePr>
          <p:nvPr/>
        </p:nvGraphicFramePr>
        <p:xfrm>
          <a:off x="7781925" y="1238250"/>
          <a:ext cx="3276665" cy="4609551"/>
        </p:xfrm>
        <a:graphic>
          <a:graphicData uri="http://schemas.openxmlformats.org/drawingml/2006/table">
            <a:tbl>
              <a:tblPr firstRow="1" bandRow="1">
                <a:tableStyleId>{5C22544A-7EE6-4342-B048-85BDC9FD1C3A}</a:tableStyleId>
              </a:tblPr>
              <a:tblGrid>
                <a:gridCol w="3276665">
                  <a:extLst>
                    <a:ext uri="{9D8B030D-6E8A-4147-A177-3AD203B41FA5}">
                      <a16:colId xmlns:a16="http://schemas.microsoft.com/office/drawing/2014/main" val="3699256184"/>
                    </a:ext>
                  </a:extLst>
                </a:gridCol>
              </a:tblGrid>
              <a:tr h="296597">
                <a:tc>
                  <a:txBody>
                    <a:bodyPr/>
                    <a:lstStyle/>
                    <a:p>
                      <a:r>
                        <a:rPr lang="en-US" sz="1200"/>
                        <a:t>Designation</a:t>
                      </a:r>
                      <a:endParaRPr lang="en-US" sz="1200" dirty="0"/>
                    </a:p>
                  </a:txBody>
                  <a:tcPr/>
                </a:tc>
                <a:extLst>
                  <a:ext uri="{0D108BD9-81ED-4DB2-BD59-A6C34878D82A}">
                    <a16:rowId xmlns:a16="http://schemas.microsoft.com/office/drawing/2014/main" val="1483123620"/>
                  </a:ext>
                </a:extLst>
              </a:tr>
              <a:tr h="296597">
                <a:tc>
                  <a:txBody>
                    <a:bodyPr/>
                    <a:lstStyle/>
                    <a:p>
                      <a:r>
                        <a:rPr lang="en-US" sz="1200"/>
                        <a:t>Sport activities</a:t>
                      </a:r>
                      <a:endParaRPr lang="en-US" sz="1200" dirty="0"/>
                    </a:p>
                  </a:txBody>
                  <a:tcPr/>
                </a:tc>
                <a:extLst>
                  <a:ext uri="{0D108BD9-81ED-4DB2-BD59-A6C34878D82A}">
                    <a16:rowId xmlns:a16="http://schemas.microsoft.com/office/drawing/2014/main" val="808645387"/>
                  </a:ext>
                </a:extLst>
              </a:tr>
              <a:tr h="296597">
                <a:tc>
                  <a:txBody>
                    <a:bodyPr/>
                    <a:lstStyle/>
                    <a:p>
                      <a:r>
                        <a:rPr lang="en-US" sz="1200"/>
                        <a:t>Universal pre-schooling</a:t>
                      </a:r>
                      <a:endParaRPr lang="en-US" sz="1200" dirty="0"/>
                    </a:p>
                  </a:txBody>
                  <a:tcPr/>
                </a:tc>
                <a:extLst>
                  <a:ext uri="{0D108BD9-81ED-4DB2-BD59-A6C34878D82A}">
                    <a16:rowId xmlns:a16="http://schemas.microsoft.com/office/drawing/2014/main" val="2233640249"/>
                  </a:ext>
                </a:extLst>
              </a:tr>
              <a:tr h="296597">
                <a:tc>
                  <a:txBody>
                    <a:bodyPr/>
                    <a:lstStyle/>
                    <a:p>
                      <a:r>
                        <a:rPr lang="en-US" sz="1200"/>
                        <a:t>Building</a:t>
                      </a:r>
                      <a:r>
                        <a:rPr lang="en-US" sz="1200" dirty="0"/>
                        <a:t> the Future: from 6 to 18 years old</a:t>
                      </a:r>
                    </a:p>
                  </a:txBody>
                  <a:tcPr/>
                </a:tc>
                <a:extLst>
                  <a:ext uri="{0D108BD9-81ED-4DB2-BD59-A6C34878D82A}">
                    <a16:rowId xmlns:a16="http://schemas.microsoft.com/office/drawing/2014/main" val="4012049095"/>
                  </a:ext>
                </a:extLst>
              </a:tr>
              <a:tr h="296597">
                <a:tc>
                  <a:txBody>
                    <a:bodyPr/>
                    <a:lstStyle/>
                    <a:p>
                      <a:r>
                        <a:rPr lang="en-US" sz="1200"/>
                        <a:t>Lifelong Learning: Adult training</a:t>
                      </a:r>
                      <a:endParaRPr lang="en-US" sz="1200" dirty="0"/>
                    </a:p>
                  </a:txBody>
                  <a:tcPr/>
                </a:tc>
                <a:extLst>
                  <a:ext uri="{0D108BD9-81ED-4DB2-BD59-A6C34878D82A}">
                    <a16:rowId xmlns:a16="http://schemas.microsoft.com/office/drawing/2014/main" val="1741624771"/>
                  </a:ext>
                </a:extLst>
              </a:tr>
              <a:tr h="296597">
                <a:tc>
                  <a:txBody>
                    <a:bodyPr/>
                    <a:lstStyle/>
                    <a:p>
                      <a:r>
                        <a:rPr lang="en-US" sz="1200" dirty="0"/>
                        <a:t>Extra-curricular </a:t>
                      </a:r>
                      <a:r>
                        <a:rPr lang="en-US" sz="1200" dirty="0" err="1"/>
                        <a:t>activies</a:t>
                      </a:r>
                      <a:r>
                        <a:rPr lang="en-US" sz="1200" dirty="0"/>
                        <a:t> for Elementary and Secondary Education</a:t>
                      </a:r>
                    </a:p>
                  </a:txBody>
                  <a:tcPr/>
                </a:tc>
                <a:extLst>
                  <a:ext uri="{0D108BD9-81ED-4DB2-BD59-A6C34878D82A}">
                    <a16:rowId xmlns:a16="http://schemas.microsoft.com/office/drawing/2014/main" val="97614627"/>
                  </a:ext>
                </a:extLst>
              </a:tr>
              <a:tr h="296597">
                <a:tc>
                  <a:txBody>
                    <a:bodyPr/>
                    <a:lstStyle/>
                    <a:p>
                      <a:r>
                        <a:rPr lang="en-US" sz="1200"/>
                        <a:t>Portuguese for non-Native Speakers</a:t>
                      </a:r>
                      <a:endParaRPr lang="en-US" sz="1200" dirty="0"/>
                    </a:p>
                  </a:txBody>
                  <a:tcPr/>
                </a:tc>
                <a:extLst>
                  <a:ext uri="{0D108BD9-81ED-4DB2-BD59-A6C34878D82A}">
                    <a16:rowId xmlns:a16="http://schemas.microsoft.com/office/drawing/2014/main" val="138852421"/>
                  </a:ext>
                </a:extLst>
              </a:tr>
              <a:tr h="296597">
                <a:tc>
                  <a:txBody>
                    <a:bodyPr/>
                    <a:lstStyle/>
                    <a:p>
                      <a:r>
                        <a:rPr lang="en-US" sz="1200"/>
                        <a:t>ASE – Public Education (social support measures)</a:t>
                      </a:r>
                      <a:endParaRPr lang="en-US" sz="1200" dirty="0"/>
                    </a:p>
                  </a:txBody>
                  <a:tcPr/>
                </a:tc>
                <a:extLst>
                  <a:ext uri="{0D108BD9-81ED-4DB2-BD59-A6C34878D82A}">
                    <a16:rowId xmlns:a16="http://schemas.microsoft.com/office/drawing/2014/main" val="422684692"/>
                  </a:ext>
                </a:extLst>
              </a:tr>
              <a:tr h="296596">
                <a:tc>
                  <a:txBody>
                    <a:bodyPr/>
                    <a:lstStyle/>
                    <a:p>
                      <a:pPr lvl="0">
                        <a:buNone/>
                      </a:pPr>
                      <a:r>
                        <a:rPr lang="en-US" sz="1200" dirty="0"/>
                        <a:t>Priority Intervention Education Territories </a:t>
                      </a:r>
                      <a:r>
                        <a:rPr lang="en-US" sz="1200"/>
                        <a:t>(TEIPs)</a:t>
                      </a:r>
                      <a:endParaRPr lang="en-US" sz="1200" dirty="0"/>
                    </a:p>
                  </a:txBody>
                  <a:tcPr/>
                </a:tc>
                <a:extLst>
                  <a:ext uri="{0D108BD9-81ED-4DB2-BD59-A6C34878D82A}">
                    <a16:rowId xmlns:a16="http://schemas.microsoft.com/office/drawing/2014/main" val="3913581853"/>
                  </a:ext>
                </a:extLst>
              </a:tr>
              <a:tr h="296596">
                <a:tc>
                  <a:txBody>
                    <a:bodyPr/>
                    <a:lstStyle/>
                    <a:p>
                      <a:pPr lvl="0">
                        <a:buNone/>
                      </a:pPr>
                      <a:r>
                        <a:rPr lang="en-US" sz="1200"/>
                        <a:t>External assessment: </a:t>
                      </a:r>
                      <a:r>
                        <a:rPr lang="en-US" sz="1200" err="1"/>
                        <a:t>Evalution</a:t>
                      </a:r>
                      <a:r>
                        <a:rPr lang="en-US" sz="1200"/>
                        <a:t> to learn better</a:t>
                      </a:r>
                      <a:endParaRPr lang="en-US" sz="1200" dirty="0"/>
                    </a:p>
                  </a:txBody>
                  <a:tcPr/>
                </a:tc>
                <a:extLst>
                  <a:ext uri="{0D108BD9-81ED-4DB2-BD59-A6C34878D82A}">
                    <a16:rowId xmlns:a16="http://schemas.microsoft.com/office/drawing/2014/main" val="1899279289"/>
                  </a:ext>
                </a:extLst>
              </a:tr>
              <a:tr h="296596">
                <a:tc>
                  <a:txBody>
                    <a:bodyPr/>
                    <a:lstStyle/>
                    <a:p>
                      <a:pPr lvl="0">
                        <a:buNone/>
                      </a:pPr>
                      <a:r>
                        <a:rPr lang="en-US" sz="1200" dirty="0"/>
                        <a:t>Public education – </a:t>
                      </a:r>
                      <a:r>
                        <a:rPr lang="en-US" sz="1200"/>
                        <a:t>Artistic</a:t>
                      </a:r>
                      <a:r>
                        <a:rPr lang="en-US" sz="1200" dirty="0"/>
                        <a:t> Courses</a:t>
                      </a:r>
                    </a:p>
                  </a:txBody>
                  <a:tcPr/>
                </a:tc>
                <a:extLst>
                  <a:ext uri="{0D108BD9-81ED-4DB2-BD59-A6C34878D82A}">
                    <a16:rowId xmlns:a16="http://schemas.microsoft.com/office/drawing/2014/main" val="436170884"/>
                  </a:ext>
                </a:extLst>
              </a:tr>
              <a:tr h="296596">
                <a:tc>
                  <a:txBody>
                    <a:bodyPr/>
                    <a:lstStyle/>
                    <a:p>
                      <a:pPr lvl="0">
                        <a:buNone/>
                      </a:pPr>
                      <a:r>
                        <a:rPr lang="en-US" sz="1200" dirty="0"/>
                        <a:t>New pedagogical </a:t>
                      </a:r>
                      <a:r>
                        <a:rPr lang="en-US" sz="1200"/>
                        <a:t>methodologies</a:t>
                      </a:r>
                      <a:endParaRPr lang="en-US" sz="1200" dirty="0"/>
                    </a:p>
                  </a:txBody>
                  <a:tcPr/>
                </a:tc>
                <a:extLst>
                  <a:ext uri="{0D108BD9-81ED-4DB2-BD59-A6C34878D82A}">
                    <a16:rowId xmlns:a16="http://schemas.microsoft.com/office/drawing/2014/main" val="721527917"/>
                  </a:ext>
                </a:extLst>
              </a:tr>
              <a:tr h="296596">
                <a:tc>
                  <a:txBody>
                    <a:bodyPr/>
                    <a:lstStyle/>
                    <a:p>
                      <a:pPr lvl="0">
                        <a:buNone/>
                      </a:pPr>
                      <a:r>
                        <a:rPr lang="en-US" sz="1200"/>
                        <a:t>Public Education – VET</a:t>
                      </a:r>
                      <a:endParaRPr lang="en-US" sz="1200" dirty="0"/>
                    </a:p>
                  </a:txBody>
                  <a:tcPr/>
                </a:tc>
                <a:extLst>
                  <a:ext uri="{0D108BD9-81ED-4DB2-BD59-A6C34878D82A}">
                    <a16:rowId xmlns:a16="http://schemas.microsoft.com/office/drawing/2014/main" val="2271106478"/>
                  </a:ext>
                </a:extLst>
              </a:tr>
              <a:tr h="296596">
                <a:tc>
                  <a:txBody>
                    <a:bodyPr/>
                    <a:lstStyle/>
                    <a:p>
                      <a:pPr lvl="0" algn="l">
                        <a:lnSpc>
                          <a:spcPct val="100000"/>
                        </a:lnSpc>
                        <a:spcBef>
                          <a:spcPts val="0"/>
                        </a:spcBef>
                        <a:spcAft>
                          <a:spcPts val="0"/>
                        </a:spcAft>
                        <a:buNone/>
                      </a:pPr>
                      <a:r>
                        <a:rPr lang="en-US" sz="1200" b="0" i="0" u="none" strike="noStrike" noProof="0">
                          <a:solidFill>
                            <a:srgbClr val="000000"/>
                          </a:solidFill>
                          <a:latin typeface="Calibri"/>
                          <a:ea typeface="Calibri"/>
                          <a:cs typeface="Calibri"/>
                        </a:rPr>
                        <a:t>Digitalisation and deburocratisation</a:t>
                      </a:r>
                    </a:p>
                  </a:txBody>
                  <a:tcPr/>
                </a:tc>
                <a:extLst>
                  <a:ext uri="{0D108BD9-81ED-4DB2-BD59-A6C34878D82A}">
                    <a16:rowId xmlns:a16="http://schemas.microsoft.com/office/drawing/2014/main" val="2278171436"/>
                  </a:ext>
                </a:extLst>
              </a:tr>
              <a:tr h="296596">
                <a:tc>
                  <a:txBody>
                    <a:bodyPr/>
                    <a:lstStyle/>
                    <a:p>
                      <a:pPr lvl="0" algn="l">
                        <a:lnSpc>
                          <a:spcPct val="100000"/>
                        </a:lnSpc>
                        <a:spcBef>
                          <a:spcPts val="0"/>
                        </a:spcBef>
                        <a:spcAft>
                          <a:spcPts val="0"/>
                        </a:spcAft>
                        <a:buNone/>
                      </a:pPr>
                      <a:r>
                        <a:rPr lang="en-US" sz="1200" b="0" i="0" u="none" strike="noStrike" noProof="0">
                          <a:solidFill>
                            <a:srgbClr val="000000"/>
                          </a:solidFill>
                          <a:latin typeface="Calibri"/>
                          <a:ea typeface="Calibri"/>
                          <a:cs typeface="Calibri"/>
                        </a:rPr>
                        <a:t>Financial Resources Management</a:t>
                      </a:r>
                    </a:p>
                  </a:txBody>
                  <a:tcPr/>
                </a:tc>
                <a:extLst>
                  <a:ext uri="{0D108BD9-81ED-4DB2-BD59-A6C34878D82A}">
                    <a16:rowId xmlns:a16="http://schemas.microsoft.com/office/drawing/2014/main" val="2057241136"/>
                  </a:ext>
                </a:extLst>
              </a:tr>
            </a:tbl>
          </a:graphicData>
        </a:graphic>
      </p:graphicFrame>
    </p:spTree>
    <p:extLst>
      <p:ext uri="{BB962C8B-B14F-4D97-AF65-F5344CB8AC3E}">
        <p14:creationId xmlns:p14="http://schemas.microsoft.com/office/powerpoint/2010/main" val="18300751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24C7F-20F3-69B0-89B9-B49E79DF1A8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4B3264D-2A33-B9BF-E404-800D7FE8DDD5}"/>
              </a:ext>
            </a:extLst>
          </p:cNvPr>
          <p:cNvSpPr>
            <a:spLocks noGrp="1"/>
          </p:cNvSpPr>
          <p:nvPr>
            <p:ph type="title"/>
          </p:nvPr>
        </p:nvSpPr>
        <p:spPr>
          <a:xfrm>
            <a:off x="838200" y="365125"/>
            <a:ext cx="10515600" cy="873125"/>
          </a:xfrm>
        </p:spPr>
        <p:txBody>
          <a:bodyPr/>
          <a:lstStyle/>
          <a:p>
            <a:pPr algn="ctr">
              <a:defRPr sz="3600"/>
            </a:pPr>
            <a:r>
              <a:t>Fiscal programme and measures</a:t>
            </a:r>
          </a:p>
        </p:txBody>
      </p:sp>
      <p:pic>
        <p:nvPicPr>
          <p:cNvPr id="9" name="Imagem 8">
            <a:extLst>
              <a:ext uri="{FF2B5EF4-FFF2-40B4-BE49-F238E27FC236}">
                <a16:creationId xmlns:a16="http://schemas.microsoft.com/office/drawing/2014/main" id="{16BE7E6A-EF69-7A82-6104-EA9B0A2CA493}"/>
              </a:ext>
            </a:extLst>
          </p:cNvPr>
          <p:cNvPicPr>
            <a:picLocks noChangeAspect="1"/>
          </p:cNvPicPr>
          <p:nvPr/>
        </p:nvPicPr>
        <p:blipFill>
          <a:blip r:embed="rId2"/>
          <a:stretch>
            <a:fillRect/>
          </a:stretch>
        </p:blipFill>
        <p:spPr>
          <a:xfrm>
            <a:off x="781050" y="1825626"/>
            <a:ext cx="10691814" cy="2291922"/>
          </a:xfrm>
          <a:prstGeom prst="rect">
            <a:avLst/>
          </a:prstGeom>
        </p:spPr>
      </p:pic>
    </p:spTree>
    <p:extLst>
      <p:ext uri="{BB962C8B-B14F-4D97-AF65-F5344CB8AC3E}">
        <p14:creationId xmlns:p14="http://schemas.microsoft.com/office/powerpoint/2010/main" val="5534421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7FCF2-FAA7-3E1C-262C-5FEF2FE601F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380BDC9-FE3D-0A85-D3D7-E63D9CFDF698}"/>
              </a:ext>
            </a:extLst>
          </p:cNvPr>
          <p:cNvSpPr>
            <a:spLocks noGrp="1"/>
          </p:cNvSpPr>
          <p:nvPr>
            <p:ph type="title"/>
          </p:nvPr>
        </p:nvSpPr>
        <p:spPr>
          <a:xfrm>
            <a:off x="838200" y="407166"/>
            <a:ext cx="10515600" cy="873125"/>
          </a:xfrm>
        </p:spPr>
        <p:txBody>
          <a:bodyPr/>
          <a:lstStyle/>
          <a:p>
            <a:pPr algn="ctr">
              <a:defRPr sz="3200">
                <a:solidFill>
                  <a:srgbClr val="072963"/>
                </a:solidFill>
              </a:defRPr>
            </a:pPr>
            <a:r>
              <a:t>By economic classification of revenue and expenditure</a:t>
            </a:r>
            <a:br/>
            <a:endParaRPr u="sng">
              <a:effectLst>
                <a:outerShdw blurRad="38100" dist="38100" dir="2700000" algn="tl">
                  <a:srgbClr val="000000">
                    <a:alpha val="43137"/>
                  </a:srgbClr>
                </a:outerShdw>
              </a:effectLst>
            </a:endParaRPr>
          </a:p>
        </p:txBody>
      </p:sp>
      <p:pic>
        <p:nvPicPr>
          <p:cNvPr id="8" name="Imagem 7">
            <a:extLst>
              <a:ext uri="{FF2B5EF4-FFF2-40B4-BE49-F238E27FC236}">
                <a16:creationId xmlns:a16="http://schemas.microsoft.com/office/drawing/2014/main" id="{DE0FEF17-E35D-6E89-4085-939F32EF554C}"/>
              </a:ext>
            </a:extLst>
          </p:cNvPr>
          <p:cNvPicPr>
            <a:picLocks noChangeAspect="1"/>
          </p:cNvPicPr>
          <p:nvPr/>
        </p:nvPicPr>
        <p:blipFill>
          <a:blip r:embed="rId3"/>
          <a:stretch>
            <a:fillRect/>
          </a:stretch>
        </p:blipFill>
        <p:spPr>
          <a:xfrm>
            <a:off x="991091" y="1028131"/>
            <a:ext cx="4584100" cy="4647501"/>
          </a:xfrm>
          <a:prstGeom prst="rect">
            <a:avLst/>
          </a:prstGeom>
        </p:spPr>
      </p:pic>
      <p:pic>
        <p:nvPicPr>
          <p:cNvPr id="19" name="Imagem 18">
            <a:extLst>
              <a:ext uri="{FF2B5EF4-FFF2-40B4-BE49-F238E27FC236}">
                <a16:creationId xmlns:a16="http://schemas.microsoft.com/office/drawing/2014/main" id="{D9DCAF2A-ADC0-B941-5BAE-752116175BDC}"/>
              </a:ext>
            </a:extLst>
          </p:cNvPr>
          <p:cNvPicPr>
            <a:picLocks noChangeAspect="1"/>
          </p:cNvPicPr>
          <p:nvPr/>
        </p:nvPicPr>
        <p:blipFill>
          <a:blip r:embed="rId4"/>
          <a:stretch>
            <a:fillRect/>
          </a:stretch>
        </p:blipFill>
        <p:spPr>
          <a:xfrm>
            <a:off x="6215005" y="1296689"/>
            <a:ext cx="4985904" cy="4378943"/>
          </a:xfrm>
          <a:prstGeom prst="rect">
            <a:avLst/>
          </a:prstGeom>
        </p:spPr>
      </p:pic>
    </p:spTree>
    <p:extLst>
      <p:ext uri="{BB962C8B-B14F-4D97-AF65-F5344CB8AC3E}">
        <p14:creationId xmlns:p14="http://schemas.microsoft.com/office/powerpoint/2010/main" val="15196671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7FF81-BC73-0B34-DF65-04EA3A63C68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C46D0A7-A5FF-C7FD-207F-9477EA9B2E4C}"/>
              </a:ext>
            </a:extLst>
          </p:cNvPr>
          <p:cNvSpPr>
            <a:spLocks noGrp="1"/>
          </p:cNvSpPr>
          <p:nvPr>
            <p:ph type="title"/>
          </p:nvPr>
        </p:nvSpPr>
        <p:spPr>
          <a:xfrm>
            <a:off x="838200" y="419866"/>
            <a:ext cx="10515600" cy="1187478"/>
          </a:xfrm>
        </p:spPr>
        <p:txBody>
          <a:bodyPr/>
          <a:lstStyle/>
          <a:p>
            <a:pPr algn="ctr">
              <a:defRPr>
                <a:solidFill>
                  <a:srgbClr val="072963"/>
                </a:solidFill>
              </a:defRPr>
            </a:pPr>
            <a:r>
              <a:rPr sz="3600"/>
              <a:t>EEEBS – OE2026</a:t>
            </a:r>
            <a:br>
              <a:rPr sz="3600"/>
            </a:br>
            <a:r>
              <a:rPr sz="2800" u="sng"/>
              <a:t>Initial Allocation by FF/Grouping </a:t>
            </a:r>
            <a:br>
              <a:rPr sz="2800" u="sng"/>
            </a:br>
            <a:r>
              <a:rPr sz="2800" u="sng"/>
              <a:t> </a:t>
            </a:r>
            <a:endParaRPr u="sng">
              <a:effectLst>
                <a:outerShdw blurRad="38100" dist="38100" dir="2700000" algn="tl">
                  <a:srgbClr val="000000">
                    <a:alpha val="43137"/>
                  </a:srgbClr>
                </a:outerShdw>
              </a:effectLst>
            </a:endParaRPr>
          </a:p>
        </p:txBody>
      </p:sp>
      <p:pic>
        <p:nvPicPr>
          <p:cNvPr id="11" name="Imagem 10">
            <a:extLst>
              <a:ext uri="{FF2B5EF4-FFF2-40B4-BE49-F238E27FC236}">
                <a16:creationId xmlns:a16="http://schemas.microsoft.com/office/drawing/2014/main" id="{77A7E4F1-4482-CE10-1E7C-5EB18DD86BE1}"/>
              </a:ext>
            </a:extLst>
          </p:cNvPr>
          <p:cNvPicPr>
            <a:picLocks noChangeAspect="1"/>
          </p:cNvPicPr>
          <p:nvPr/>
        </p:nvPicPr>
        <p:blipFill>
          <a:blip r:embed="rId3"/>
          <a:stretch>
            <a:fillRect/>
          </a:stretch>
        </p:blipFill>
        <p:spPr>
          <a:xfrm>
            <a:off x="1010318" y="1631156"/>
            <a:ext cx="10171364" cy="3595688"/>
          </a:xfrm>
          <a:prstGeom prst="rect">
            <a:avLst/>
          </a:prstGeom>
        </p:spPr>
      </p:pic>
    </p:spTree>
    <p:extLst>
      <p:ext uri="{BB962C8B-B14F-4D97-AF65-F5344CB8AC3E}">
        <p14:creationId xmlns:p14="http://schemas.microsoft.com/office/powerpoint/2010/main" val="36598166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EFA4B-4772-0577-6355-3A4F1F1A7E4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3BA68ED-FAAC-2175-DCC2-0553F48BC5B1}"/>
              </a:ext>
            </a:extLst>
          </p:cNvPr>
          <p:cNvSpPr>
            <a:spLocks noGrp="1"/>
          </p:cNvSpPr>
          <p:nvPr>
            <p:ph type="title"/>
          </p:nvPr>
        </p:nvSpPr>
        <p:spPr>
          <a:xfrm>
            <a:off x="838200" y="419866"/>
            <a:ext cx="10515600" cy="1187478"/>
          </a:xfrm>
        </p:spPr>
        <p:txBody>
          <a:bodyPr/>
          <a:lstStyle/>
          <a:p>
            <a:pPr algn="ctr">
              <a:defRPr>
                <a:solidFill>
                  <a:srgbClr val="072963"/>
                </a:solidFill>
              </a:defRPr>
            </a:pPr>
            <a:r>
              <a:rPr sz="3600"/>
              <a:t>EEEBS – OE2025</a:t>
            </a:r>
            <a:br>
              <a:rPr sz="3600"/>
            </a:br>
            <a:r>
              <a:rPr sz="2800" u="sng"/>
              <a:t>Budget execution by FF/Aggregation </a:t>
            </a:r>
            <a:br>
              <a:rPr sz="2800" u="sng"/>
            </a:br>
            <a:r>
              <a:rPr sz="2800" u="sng"/>
              <a:t> </a:t>
            </a:r>
            <a:endParaRPr u="sng">
              <a:effectLst>
                <a:outerShdw blurRad="38100" dist="38100" dir="2700000" algn="tl">
                  <a:srgbClr val="000000">
                    <a:alpha val="43137"/>
                  </a:srgbClr>
                </a:outerShdw>
              </a:effectLst>
            </a:endParaRPr>
          </a:p>
        </p:txBody>
      </p:sp>
      <p:pic>
        <p:nvPicPr>
          <p:cNvPr id="5" name="Imagem 4">
            <a:extLst>
              <a:ext uri="{FF2B5EF4-FFF2-40B4-BE49-F238E27FC236}">
                <a16:creationId xmlns:a16="http://schemas.microsoft.com/office/drawing/2014/main" id="{B4421241-7F74-3025-9968-9648A158467A}"/>
              </a:ext>
            </a:extLst>
          </p:cNvPr>
          <p:cNvPicPr>
            <a:picLocks noChangeAspect="1"/>
          </p:cNvPicPr>
          <p:nvPr/>
        </p:nvPicPr>
        <p:blipFill>
          <a:blip r:embed="rId3"/>
          <a:stretch>
            <a:fillRect/>
          </a:stretch>
        </p:blipFill>
        <p:spPr>
          <a:xfrm>
            <a:off x="1064419" y="1493043"/>
            <a:ext cx="10239059" cy="3871913"/>
          </a:xfrm>
          <a:prstGeom prst="rect">
            <a:avLst/>
          </a:prstGeom>
        </p:spPr>
      </p:pic>
    </p:spTree>
    <p:extLst>
      <p:ext uri="{BB962C8B-B14F-4D97-AF65-F5344CB8AC3E}">
        <p14:creationId xmlns:p14="http://schemas.microsoft.com/office/powerpoint/2010/main" val="17411919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0BFF6-5F14-52F0-14DE-6943353B93CE}"/>
            </a:ext>
          </a:extLst>
        </p:cNvPr>
        <p:cNvGrpSpPr/>
        <p:nvPr/>
      </p:nvGrpSpPr>
      <p:grpSpPr>
        <a:xfrm>
          <a:off x="0" y="0"/>
          <a:ext cx="0" cy="0"/>
          <a:chOff x="0" y="0"/>
          <a:chExt cx="0" cy="0"/>
        </a:xfrm>
      </p:grpSpPr>
      <p:sp>
        <p:nvSpPr>
          <p:cNvPr id="4" name="Marcador de Posição do Texto 3">
            <a:extLst>
              <a:ext uri="{FF2B5EF4-FFF2-40B4-BE49-F238E27FC236}">
                <a16:creationId xmlns:a16="http://schemas.microsoft.com/office/drawing/2014/main" id="{B9E27F6C-9477-30D3-DE40-13FE947A40C1}"/>
              </a:ext>
            </a:extLst>
          </p:cNvPr>
          <p:cNvSpPr>
            <a:spLocks noGrp="1"/>
          </p:cNvSpPr>
          <p:nvPr>
            <p:ph type="body" sz="quarter" idx="10"/>
          </p:nvPr>
        </p:nvSpPr>
        <p:spPr/>
        <p:txBody>
          <a:bodyPr/>
          <a:lstStyle/>
          <a:p>
            <a:r>
              <a:t>02</a:t>
            </a:r>
          </a:p>
        </p:txBody>
      </p:sp>
      <p:sp>
        <p:nvSpPr>
          <p:cNvPr id="9" name="Título 8">
            <a:extLst>
              <a:ext uri="{FF2B5EF4-FFF2-40B4-BE49-F238E27FC236}">
                <a16:creationId xmlns:a16="http://schemas.microsoft.com/office/drawing/2014/main" id="{8D6E4F37-9838-895E-3C2A-B9A5FDCC9653}"/>
              </a:ext>
            </a:extLst>
          </p:cNvPr>
          <p:cNvSpPr>
            <a:spLocks noGrp="1"/>
          </p:cNvSpPr>
          <p:nvPr>
            <p:ph type="title"/>
          </p:nvPr>
        </p:nvSpPr>
        <p:spPr/>
        <p:txBody>
          <a:bodyPr/>
          <a:lstStyle/>
          <a:p>
            <a:pPr algn="ctr">
              <a:defRPr b="1">
                <a:solidFill>
                  <a:srgbClr val="072963"/>
                </a:solidFill>
              </a:defRPr>
            </a:pPr>
            <a:r>
              <a:t>Individualised Budget by Organic Unit</a:t>
            </a:r>
          </a:p>
        </p:txBody>
      </p:sp>
    </p:spTree>
    <p:extLst>
      <p:ext uri="{BB962C8B-B14F-4D97-AF65-F5344CB8AC3E}">
        <p14:creationId xmlns:p14="http://schemas.microsoft.com/office/powerpoint/2010/main" val="14839010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57284-D3D4-7AC3-C730-1A0E4E627FA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D3CC95A-559A-C18B-E916-68B36985AF05}"/>
              </a:ext>
            </a:extLst>
          </p:cNvPr>
          <p:cNvSpPr>
            <a:spLocks noGrp="1"/>
          </p:cNvSpPr>
          <p:nvPr>
            <p:ph type="title"/>
          </p:nvPr>
        </p:nvSpPr>
        <p:spPr>
          <a:xfrm>
            <a:off x="838200" y="184265"/>
            <a:ext cx="10515600" cy="873125"/>
          </a:xfrm>
        </p:spPr>
        <p:txBody>
          <a:bodyPr/>
          <a:lstStyle/>
          <a:p>
            <a:pPr algn="ctr">
              <a:defRPr sz="2800"/>
            </a:pPr>
            <a:r>
              <a:rPr dirty="0">
                <a:latin typeface="Calibri"/>
                <a:ea typeface="Calibri"/>
                <a:cs typeface="Calibri"/>
              </a:rPr>
              <a:t>Proposal for an Individual Budget by </a:t>
            </a:r>
            <a:r>
              <a:rPr lang="en-US" dirty="0">
                <a:latin typeface="Calibri"/>
                <a:ea typeface="Calibri"/>
                <a:cs typeface="Calibri"/>
              </a:rPr>
              <a:t>School Cluster (</a:t>
            </a:r>
            <a:r>
              <a:rPr lang="en-US">
                <a:latin typeface="Calibri"/>
                <a:ea typeface="Calibri"/>
                <a:cs typeface="Calibri"/>
              </a:rPr>
              <a:t>organic unit)</a:t>
            </a:r>
            <a:endParaRPr sz="2800" u="sng">
              <a:effectLst>
                <a:outerShdw blurRad="38100" dist="38100" dir="2700000" algn="tl">
                  <a:srgbClr val="000000">
                    <a:alpha val="43137"/>
                  </a:srgbClr>
                </a:outerShdw>
              </a:effectLst>
            </a:endParaRPr>
          </a:p>
        </p:txBody>
      </p:sp>
      <p:pic>
        <p:nvPicPr>
          <p:cNvPr id="3" name="Imagem 2">
            <a:extLst>
              <a:ext uri="{FF2B5EF4-FFF2-40B4-BE49-F238E27FC236}">
                <a16:creationId xmlns:a16="http://schemas.microsoft.com/office/drawing/2014/main" id="{32C9B3AF-F25C-49CD-2611-2E8108B8A27B}"/>
              </a:ext>
            </a:extLst>
          </p:cNvPr>
          <p:cNvPicPr>
            <a:picLocks noChangeAspect="1"/>
          </p:cNvPicPr>
          <p:nvPr/>
        </p:nvPicPr>
        <p:blipFill>
          <a:blip r:embed="rId2"/>
          <a:stretch>
            <a:fillRect/>
          </a:stretch>
        </p:blipFill>
        <p:spPr>
          <a:xfrm>
            <a:off x="1105134" y="1113808"/>
            <a:ext cx="4770150" cy="1482665"/>
          </a:xfrm>
          <a:prstGeom prst="rect">
            <a:avLst/>
          </a:prstGeom>
        </p:spPr>
      </p:pic>
      <p:pic>
        <p:nvPicPr>
          <p:cNvPr id="5" name="Imagem 4">
            <a:extLst>
              <a:ext uri="{FF2B5EF4-FFF2-40B4-BE49-F238E27FC236}">
                <a16:creationId xmlns:a16="http://schemas.microsoft.com/office/drawing/2014/main" id="{258D5C73-D91C-F3D7-F0C8-26A7792DAD30}"/>
              </a:ext>
            </a:extLst>
          </p:cNvPr>
          <p:cNvPicPr>
            <a:picLocks noChangeAspect="1"/>
          </p:cNvPicPr>
          <p:nvPr/>
        </p:nvPicPr>
        <p:blipFill>
          <a:blip r:embed="rId3"/>
          <a:stretch>
            <a:fillRect/>
          </a:stretch>
        </p:blipFill>
        <p:spPr>
          <a:xfrm>
            <a:off x="1105134" y="3181689"/>
            <a:ext cx="4770150" cy="1234252"/>
          </a:xfrm>
          <a:prstGeom prst="rect">
            <a:avLst/>
          </a:prstGeom>
        </p:spPr>
      </p:pic>
      <p:pic>
        <p:nvPicPr>
          <p:cNvPr id="7" name="Imagem 6">
            <a:extLst>
              <a:ext uri="{FF2B5EF4-FFF2-40B4-BE49-F238E27FC236}">
                <a16:creationId xmlns:a16="http://schemas.microsoft.com/office/drawing/2014/main" id="{3DF81359-4C1D-B62E-9B4B-07C87E024FBA}"/>
              </a:ext>
            </a:extLst>
          </p:cNvPr>
          <p:cNvPicPr>
            <a:picLocks noChangeAspect="1"/>
          </p:cNvPicPr>
          <p:nvPr/>
        </p:nvPicPr>
        <p:blipFill>
          <a:blip r:embed="rId4"/>
          <a:stretch>
            <a:fillRect/>
          </a:stretch>
        </p:blipFill>
        <p:spPr>
          <a:xfrm>
            <a:off x="1105134" y="5004443"/>
            <a:ext cx="4770150" cy="818288"/>
          </a:xfrm>
          <a:prstGeom prst="rect">
            <a:avLst/>
          </a:prstGeom>
        </p:spPr>
      </p:pic>
      <p:pic>
        <p:nvPicPr>
          <p:cNvPr id="14" name="Imagem 13">
            <a:extLst>
              <a:ext uri="{FF2B5EF4-FFF2-40B4-BE49-F238E27FC236}">
                <a16:creationId xmlns:a16="http://schemas.microsoft.com/office/drawing/2014/main" id="{7FF73ADF-EDE2-AFED-4DC9-D6139A492520}"/>
              </a:ext>
            </a:extLst>
          </p:cNvPr>
          <p:cNvPicPr>
            <a:picLocks noChangeAspect="1"/>
          </p:cNvPicPr>
          <p:nvPr/>
        </p:nvPicPr>
        <p:blipFill>
          <a:blip r:embed="rId5"/>
          <a:stretch>
            <a:fillRect/>
          </a:stretch>
        </p:blipFill>
        <p:spPr>
          <a:xfrm>
            <a:off x="6316718" y="2055268"/>
            <a:ext cx="5418910" cy="2747463"/>
          </a:xfrm>
          <a:prstGeom prst="rect">
            <a:avLst/>
          </a:prstGeom>
        </p:spPr>
      </p:pic>
      <p:sp>
        <p:nvSpPr>
          <p:cNvPr id="15" name="Seta: Para Baixo 14">
            <a:extLst>
              <a:ext uri="{FF2B5EF4-FFF2-40B4-BE49-F238E27FC236}">
                <a16:creationId xmlns:a16="http://schemas.microsoft.com/office/drawing/2014/main" id="{B99C33F7-BE39-C21D-7D64-1511F1933713}"/>
              </a:ext>
            </a:extLst>
          </p:cNvPr>
          <p:cNvSpPr/>
          <p:nvPr/>
        </p:nvSpPr>
        <p:spPr>
          <a:xfrm>
            <a:off x="3175000" y="2652891"/>
            <a:ext cx="482600" cy="480822"/>
          </a:xfrm>
          <a:prstGeom prst="downArrow">
            <a:avLst/>
          </a:prstGeom>
          <a:solidFill>
            <a:srgbClr val="072963"/>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a:p>
        </p:txBody>
      </p:sp>
      <p:sp>
        <p:nvSpPr>
          <p:cNvPr id="16" name="Seta: Para Baixo 15">
            <a:extLst>
              <a:ext uri="{FF2B5EF4-FFF2-40B4-BE49-F238E27FC236}">
                <a16:creationId xmlns:a16="http://schemas.microsoft.com/office/drawing/2014/main" id="{B0FDFA80-864D-39F6-0592-ECFD6D38F824}"/>
              </a:ext>
            </a:extLst>
          </p:cNvPr>
          <p:cNvSpPr/>
          <p:nvPr/>
        </p:nvSpPr>
        <p:spPr>
          <a:xfrm>
            <a:off x="3132667" y="4463917"/>
            <a:ext cx="482600" cy="480822"/>
          </a:xfrm>
          <a:prstGeom prst="downArrow">
            <a:avLst/>
          </a:prstGeom>
          <a:solidFill>
            <a:srgbClr val="072963"/>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a:p>
        </p:txBody>
      </p:sp>
    </p:spTree>
    <p:extLst>
      <p:ext uri="{BB962C8B-B14F-4D97-AF65-F5344CB8AC3E}">
        <p14:creationId xmlns:p14="http://schemas.microsoft.com/office/powerpoint/2010/main" val="1230617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8EF9C7-E922-84B0-C61F-EE2BC543AF00}"/>
              </a:ext>
            </a:extLst>
          </p:cNvPr>
          <p:cNvSpPr>
            <a:spLocks noGrp="1"/>
          </p:cNvSpPr>
          <p:nvPr>
            <p:ph type="title"/>
          </p:nvPr>
        </p:nvSpPr>
        <p:spPr>
          <a:xfrm>
            <a:off x="1248936" y="1153927"/>
            <a:ext cx="5048625" cy="1410854"/>
          </a:xfrm>
        </p:spPr>
        <p:txBody>
          <a:bodyPr>
            <a:normAutofit fontScale="90000"/>
          </a:bodyPr>
          <a:lstStyle/>
          <a:p>
            <a:pPr>
              <a:defRPr b="1"/>
            </a:pPr>
            <a:r>
              <a:t>I.i- Constitution of the Portuguese Republic</a:t>
            </a:r>
          </a:p>
        </p:txBody>
      </p:sp>
      <p:sp>
        <p:nvSpPr>
          <p:cNvPr id="3" name="Marcador de Posição do Texto 2">
            <a:extLst>
              <a:ext uri="{FF2B5EF4-FFF2-40B4-BE49-F238E27FC236}">
                <a16:creationId xmlns:a16="http://schemas.microsoft.com/office/drawing/2014/main" id="{AFD2FB94-3259-3E9E-729D-945F8D13FA90}"/>
              </a:ext>
            </a:extLst>
          </p:cNvPr>
          <p:cNvSpPr>
            <a:spLocks noGrp="1"/>
          </p:cNvSpPr>
          <p:nvPr>
            <p:ph type="body" idx="1"/>
          </p:nvPr>
        </p:nvSpPr>
        <p:spPr>
          <a:xfrm>
            <a:off x="624467" y="2834042"/>
            <a:ext cx="6385932" cy="2392163"/>
          </a:xfrm>
        </p:spPr>
        <p:txBody>
          <a:bodyPr vert="horz" lIns="91440" tIns="45720" rIns="91440" bIns="45720" anchor="t">
            <a:normAutofit/>
          </a:bodyPr>
          <a:lstStyle/>
          <a:p>
            <a:pPr algn="ctr">
              <a:defRPr u="sng"/>
            </a:pPr>
            <a:r>
              <a:rPr dirty="0"/>
              <a:t>Article 75 (Public, private and cooperative education)</a:t>
            </a:r>
          </a:p>
          <a:p>
            <a:pPr algn="ctr"/>
            <a:endParaRPr u="sng" dirty="0">
              <a:solidFill>
                <a:schemeClr val="tx1"/>
              </a:solidFill>
              <a:latin typeface="+mn-lt"/>
            </a:endParaRPr>
          </a:p>
          <a:p>
            <a:pPr marL="457200" indent="-457200">
              <a:buAutoNum type="arabicPeriod"/>
            </a:pPr>
            <a:r>
              <a:rPr dirty="0"/>
              <a:t>The </a:t>
            </a:r>
            <a:r>
              <a:rPr b="1" dirty="0"/>
              <a:t>state will set up a network of public </a:t>
            </a:r>
            <a:r>
              <a:rPr dirty="0"/>
              <a:t>education institutions covering the needs of the whole population.</a:t>
            </a:r>
            <a:endParaRPr dirty="0">
              <a:ea typeface="Calibri Light"/>
              <a:cs typeface="Calibri Light"/>
            </a:endParaRPr>
          </a:p>
          <a:p>
            <a:pPr marL="457200" indent="-457200">
              <a:buAutoNum type="arabicPeriod"/>
            </a:pPr>
            <a:r>
              <a:rPr dirty="0"/>
              <a:t>The </a:t>
            </a:r>
            <a:r>
              <a:rPr b="1" dirty="0"/>
              <a:t>State </a:t>
            </a:r>
            <a:r>
              <a:rPr b="1" dirty="0" err="1"/>
              <a:t>recognises</a:t>
            </a:r>
            <a:r>
              <a:rPr b="1" dirty="0"/>
              <a:t> and oversees </a:t>
            </a:r>
            <a:r>
              <a:rPr lang="en-US" b="1" dirty="0"/>
              <a:t>private</a:t>
            </a:r>
            <a:r>
              <a:rPr b="1" dirty="0"/>
              <a:t> and cooperative education,</a:t>
            </a:r>
            <a:r>
              <a:rPr dirty="0"/>
              <a:t> in accordance with the law.</a:t>
            </a:r>
            <a:endParaRPr dirty="0">
              <a:ea typeface="Calibri Light"/>
              <a:cs typeface="Calibri Light"/>
            </a:endParaRPr>
          </a:p>
        </p:txBody>
      </p:sp>
      <p:sp>
        <p:nvSpPr>
          <p:cNvPr id="4" name="Marcador de Posição do Texto 3">
            <a:extLst>
              <a:ext uri="{FF2B5EF4-FFF2-40B4-BE49-F238E27FC236}">
                <a16:creationId xmlns:a16="http://schemas.microsoft.com/office/drawing/2014/main" id="{FC327010-4E42-BD16-F9E8-44FFE996DE3D}"/>
              </a:ext>
            </a:extLst>
          </p:cNvPr>
          <p:cNvSpPr>
            <a:spLocks noGrp="1"/>
          </p:cNvSpPr>
          <p:nvPr>
            <p:ph type="body" sz="quarter" idx="10"/>
          </p:nvPr>
        </p:nvSpPr>
        <p:spPr/>
        <p:txBody>
          <a:bodyPr/>
          <a:lstStyle/>
          <a:p>
            <a:endParaRPr/>
          </a:p>
        </p:txBody>
      </p:sp>
    </p:spTree>
    <p:extLst>
      <p:ext uri="{BB962C8B-B14F-4D97-AF65-F5344CB8AC3E}">
        <p14:creationId xmlns:p14="http://schemas.microsoft.com/office/powerpoint/2010/main" val="36700318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48E26-84FB-7B8F-C3AD-26971534041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0A7B4AB-1E73-407B-12C3-DE27058078F1}"/>
              </a:ext>
            </a:extLst>
          </p:cNvPr>
          <p:cNvSpPr>
            <a:spLocks noGrp="1"/>
          </p:cNvSpPr>
          <p:nvPr>
            <p:ph type="title"/>
          </p:nvPr>
        </p:nvSpPr>
        <p:spPr>
          <a:xfrm>
            <a:off x="838200" y="365125"/>
            <a:ext cx="10515600" cy="873125"/>
          </a:xfrm>
        </p:spPr>
        <p:txBody>
          <a:bodyPr/>
          <a:lstStyle/>
          <a:p>
            <a:pPr algn="ctr">
              <a:defRPr sz="2800"/>
            </a:pPr>
            <a:r>
              <a:rPr dirty="0">
                <a:latin typeface="Calibri"/>
                <a:ea typeface="Calibri"/>
                <a:cs typeface="Calibri"/>
              </a:rPr>
              <a:t>Budget </a:t>
            </a:r>
            <a:r>
              <a:rPr err="1">
                <a:latin typeface="Calibri"/>
                <a:ea typeface="Calibri"/>
                <a:cs typeface="Calibri"/>
              </a:rPr>
              <a:t>Individualised</a:t>
            </a:r>
            <a:r>
              <a:rPr dirty="0">
                <a:latin typeface="Calibri"/>
                <a:ea typeface="Calibri"/>
                <a:cs typeface="Calibri"/>
              </a:rPr>
              <a:t> by </a:t>
            </a:r>
            <a:r>
              <a:rPr lang="en-US" dirty="0">
                <a:latin typeface="Calibri"/>
                <a:ea typeface="Calibri"/>
                <a:cs typeface="Calibri"/>
              </a:rPr>
              <a:t>School Cluster (</a:t>
            </a:r>
            <a:r>
              <a:rPr lang="en-US">
                <a:latin typeface="Calibri"/>
                <a:ea typeface="Calibri"/>
                <a:cs typeface="Calibri"/>
              </a:rPr>
              <a:t>Organic</a:t>
            </a:r>
            <a:r>
              <a:rPr lang="en-US" dirty="0">
                <a:latin typeface="Calibri"/>
                <a:ea typeface="Calibri"/>
                <a:cs typeface="Calibri"/>
              </a:rPr>
              <a:t> Unit)</a:t>
            </a:r>
            <a:endParaRPr sz="2800" u="sng" dirty="0">
              <a:effectLst>
                <a:outerShdw blurRad="38100" dist="38100" dir="2700000" algn="tl">
                  <a:srgbClr val="000000">
                    <a:alpha val="43137"/>
                  </a:srgbClr>
                </a:outerShdw>
              </a:effectLst>
            </a:endParaRPr>
          </a:p>
        </p:txBody>
      </p:sp>
      <p:sp>
        <p:nvSpPr>
          <p:cNvPr id="11" name="CaixaDeTexto 10">
            <a:extLst>
              <a:ext uri="{FF2B5EF4-FFF2-40B4-BE49-F238E27FC236}">
                <a16:creationId xmlns:a16="http://schemas.microsoft.com/office/drawing/2014/main" id="{94BD4D65-661A-52AB-A712-99BABD143531}"/>
              </a:ext>
            </a:extLst>
          </p:cNvPr>
          <p:cNvSpPr txBox="1"/>
          <p:nvPr/>
        </p:nvSpPr>
        <p:spPr>
          <a:xfrm>
            <a:off x="1448790" y="1358522"/>
            <a:ext cx="9298038" cy="2814617"/>
          </a:xfrm>
          <a:prstGeom prst="rect">
            <a:avLst/>
          </a:prstGeom>
          <a:noFill/>
        </p:spPr>
        <p:txBody>
          <a:bodyPr wrap="square">
            <a:spAutoFit/>
          </a:bodyPr>
          <a:lstStyle/>
          <a:p>
            <a:pPr>
              <a:lnSpc>
                <a:spcPct val="150000"/>
              </a:lnSpc>
              <a:spcAft>
                <a:spcPts val="800"/>
              </a:spcAft>
              <a:defRPr kern="100">
                <a:solidFill>
                  <a:srgbClr val="072963"/>
                </a:solidFill>
                <a:latin typeface="Calibri" panose="020F0502020204030204" pitchFamily="34" charset="0"/>
                <a:ea typeface="Aptos" panose="020B0004020202020204" pitchFamily="34" charset="0"/>
                <a:cs typeface="Times New Roman" panose="02020603050405020304" pitchFamily="18" charset="0"/>
              </a:defRPr>
            </a:pPr>
            <a:r>
              <a:rPr sz="2000" dirty="0"/>
              <a:t>With the entry into force of </a:t>
            </a:r>
            <a:r>
              <a:rPr sz="2000" b="1" dirty="0"/>
              <a:t>Decree No 21/2019</a:t>
            </a:r>
            <a:r>
              <a:rPr sz="2000" dirty="0"/>
              <a:t>, which lays down the framework for transferring competences to municipal bodies and intermunicipal entities in the field of education, the proposed operating budget only provides for the economic classifications that fall within the remit of the MECI, namely the expenditure on </a:t>
            </a:r>
            <a:r>
              <a:rPr sz="2000" b="1" dirty="0"/>
              <a:t>Block A (transport, staff, examinations) and Bloco G (training of teachers, teaching and non-teaching competitions, surveillance, advertising</a:t>
            </a:r>
            <a:r>
              <a:rPr b="1" dirty="0"/>
              <a:t>)</a:t>
            </a:r>
            <a:endParaRPr sz="2000" b="1" kern="100" dirty="0">
              <a:solidFill>
                <a:srgbClr val="072963"/>
              </a:solidFill>
              <a:latin typeface="Calibri" panose="020F050202020403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289192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D6EDB-B844-3CA6-69A9-D3C7CB57BA9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5F29BEF-BA52-7E19-5237-F774214F781A}"/>
              </a:ext>
            </a:extLst>
          </p:cNvPr>
          <p:cNvSpPr>
            <a:spLocks noGrp="1"/>
          </p:cNvSpPr>
          <p:nvPr>
            <p:ph type="title"/>
          </p:nvPr>
        </p:nvSpPr>
        <p:spPr>
          <a:xfrm>
            <a:off x="838200" y="184265"/>
            <a:ext cx="10515600" cy="873125"/>
          </a:xfrm>
        </p:spPr>
        <p:txBody>
          <a:bodyPr/>
          <a:lstStyle/>
          <a:p>
            <a:pPr algn="ctr">
              <a:defRPr sz="2800"/>
            </a:pPr>
            <a:r>
              <a:t>Allocation of the Individual Budget by OU</a:t>
            </a:r>
            <a:endParaRPr sz="2800" u="sng">
              <a:effectLst>
                <a:outerShdw blurRad="38100" dist="38100" dir="2700000" algn="tl">
                  <a:srgbClr val="000000">
                    <a:alpha val="43137"/>
                  </a:srgbClr>
                </a:outerShdw>
              </a:effectLst>
            </a:endParaRPr>
          </a:p>
        </p:txBody>
      </p:sp>
      <p:sp>
        <p:nvSpPr>
          <p:cNvPr id="4" name="Retângulo: Cantos Arredondados 3">
            <a:extLst>
              <a:ext uri="{FF2B5EF4-FFF2-40B4-BE49-F238E27FC236}">
                <a16:creationId xmlns:a16="http://schemas.microsoft.com/office/drawing/2014/main" id="{8E27A317-E027-8B2A-E2FC-9FFF801856CA}"/>
              </a:ext>
            </a:extLst>
          </p:cNvPr>
          <p:cNvSpPr/>
          <p:nvPr/>
        </p:nvSpPr>
        <p:spPr>
          <a:xfrm>
            <a:off x="1685895" y="3078295"/>
            <a:ext cx="8820209" cy="901224"/>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just">
              <a:defRPr sz="1800">
                <a:solidFill>
                  <a:srgbClr val="072963"/>
                </a:solidFill>
                <a:latin typeface="Calibri" panose="020F0502020204030204" pitchFamily="34" charset="0"/>
                <a:cs typeface="Calibri" panose="020F0502020204030204" pitchFamily="34" charset="0"/>
              </a:defRPr>
            </a:pPr>
            <a:r>
              <a:t>The allocation of the Initial Budget (IB) is made available through the School Reserve Area and is then uploaded via </a:t>
            </a:r>
            <a:r>
              <a:rPr i="1"/>
              <a:t>webservice</a:t>
            </a:r>
            <a:r>
              <a:t> to the local applications by the </a:t>
            </a:r>
            <a:r>
              <a:rPr i="1"/>
              <a:t>software providers.</a:t>
            </a:r>
            <a:endParaRPr sz="1800">
              <a:solidFill>
                <a:srgbClr val="072963"/>
              </a:solidFill>
              <a:latin typeface="Calibri" panose="020F0502020204030204" pitchFamily="34" charset="0"/>
              <a:cs typeface="Calibri" panose="020F0502020204030204" pitchFamily="34" charset="0"/>
            </a:endParaRPr>
          </a:p>
        </p:txBody>
      </p:sp>
      <p:sp>
        <p:nvSpPr>
          <p:cNvPr id="6" name="Retângulo: Cantos Arredondados 5">
            <a:extLst>
              <a:ext uri="{FF2B5EF4-FFF2-40B4-BE49-F238E27FC236}">
                <a16:creationId xmlns:a16="http://schemas.microsoft.com/office/drawing/2014/main" id="{85ADA7BE-6B7C-497E-8D2D-7C18BD029FFD}"/>
              </a:ext>
            </a:extLst>
          </p:cNvPr>
          <p:cNvSpPr/>
          <p:nvPr/>
        </p:nvSpPr>
        <p:spPr>
          <a:xfrm>
            <a:off x="1733104" y="4790920"/>
            <a:ext cx="8820209" cy="706779"/>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just">
              <a:lnSpc>
                <a:spcPct val="115000"/>
              </a:lnSpc>
              <a:spcAft>
                <a:spcPts val="800"/>
              </a:spcAft>
              <a:defRPr sz="1800" kern="100">
                <a:solidFill>
                  <a:srgbClr val="072963"/>
                </a:solidFill>
                <a:effectLst/>
                <a:latin typeface="Calibri" panose="020F0502020204030204" pitchFamily="34" charset="0"/>
                <a:ea typeface="Aptos" panose="020B0004020202020204" pitchFamily="34" charset="0"/>
                <a:cs typeface="Calibri" panose="020F0502020204030204" pitchFamily="34" charset="0"/>
              </a:defRPr>
            </a:pPr>
            <a:r>
              <a:t>When the budget is approved, each EU will readjust the value of its twelfths to the new figures. </a:t>
            </a:r>
          </a:p>
        </p:txBody>
      </p:sp>
      <p:sp>
        <p:nvSpPr>
          <p:cNvPr id="8" name="Seta: Para Baixo 7">
            <a:extLst>
              <a:ext uri="{FF2B5EF4-FFF2-40B4-BE49-F238E27FC236}">
                <a16:creationId xmlns:a16="http://schemas.microsoft.com/office/drawing/2014/main" id="{05CD5782-FF41-40F7-399E-CBE525A9D351}"/>
              </a:ext>
            </a:extLst>
          </p:cNvPr>
          <p:cNvSpPr/>
          <p:nvPr/>
        </p:nvSpPr>
        <p:spPr>
          <a:xfrm>
            <a:off x="5582238" y="2433389"/>
            <a:ext cx="1027522" cy="478410"/>
          </a:xfrm>
          <a:prstGeom prst="downArrow">
            <a:avLst/>
          </a:prstGeom>
          <a:solidFill>
            <a:schemeClr val="accent1">
              <a:lumMod val="5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a:p>
        </p:txBody>
      </p:sp>
      <p:sp>
        <p:nvSpPr>
          <p:cNvPr id="9" name="Seta: Para Baixo 8">
            <a:extLst>
              <a:ext uri="{FF2B5EF4-FFF2-40B4-BE49-F238E27FC236}">
                <a16:creationId xmlns:a16="http://schemas.microsoft.com/office/drawing/2014/main" id="{E476FD3B-1A0A-FFC3-D95F-BA20D0DDA84E}"/>
              </a:ext>
            </a:extLst>
          </p:cNvPr>
          <p:cNvSpPr/>
          <p:nvPr/>
        </p:nvSpPr>
        <p:spPr>
          <a:xfrm>
            <a:off x="5629447" y="4146014"/>
            <a:ext cx="1027522" cy="478410"/>
          </a:xfrm>
          <a:prstGeom prst="downArrow">
            <a:avLst/>
          </a:prstGeom>
          <a:solidFill>
            <a:schemeClr val="accent1">
              <a:lumMod val="5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a:p>
        </p:txBody>
      </p:sp>
      <p:sp>
        <p:nvSpPr>
          <p:cNvPr id="10" name="Retângulo: Cantos Arredondados 9">
            <a:extLst>
              <a:ext uri="{FF2B5EF4-FFF2-40B4-BE49-F238E27FC236}">
                <a16:creationId xmlns:a16="http://schemas.microsoft.com/office/drawing/2014/main" id="{C1367344-6897-976F-6247-4D38D3864B05}"/>
              </a:ext>
            </a:extLst>
          </p:cNvPr>
          <p:cNvSpPr/>
          <p:nvPr/>
        </p:nvSpPr>
        <p:spPr>
          <a:xfrm>
            <a:off x="1685895" y="1148853"/>
            <a:ext cx="8820209" cy="1118041"/>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just">
              <a:lnSpc>
                <a:spcPct val="115000"/>
              </a:lnSpc>
              <a:spcAft>
                <a:spcPts val="800"/>
              </a:spcAft>
              <a:defRPr kern="100">
                <a:solidFill>
                  <a:srgbClr val="072963"/>
                </a:solidFill>
                <a:latin typeface="Calibri" panose="020F0502020204030204" pitchFamily="34" charset="0"/>
                <a:ea typeface="Aptos" panose="020B0004020202020204" pitchFamily="34" charset="0"/>
                <a:cs typeface="Calibri" panose="020F0502020204030204" pitchFamily="34" charset="0"/>
              </a:defRPr>
            </a:pPr>
            <a:r>
              <a:rPr sz="1800">
                <a:effectLst/>
              </a:rPr>
              <a:t>Prior to the approval of the Individualised Budget to the U.O. to cover its expenditure, it implements a transitional budget on the basis of the twelfths of the budget approved in the previous year.  </a:t>
            </a:r>
          </a:p>
        </p:txBody>
      </p:sp>
    </p:spTree>
    <p:extLst>
      <p:ext uri="{BB962C8B-B14F-4D97-AF65-F5344CB8AC3E}">
        <p14:creationId xmlns:p14="http://schemas.microsoft.com/office/powerpoint/2010/main" val="39673058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831CC8-6792-5D6F-8F63-F6B384F6BD04}"/>
              </a:ext>
            </a:extLst>
          </p:cNvPr>
          <p:cNvSpPr>
            <a:spLocks noGrp="1"/>
          </p:cNvSpPr>
          <p:nvPr>
            <p:ph type="title"/>
          </p:nvPr>
        </p:nvSpPr>
        <p:spPr>
          <a:xfrm>
            <a:off x="656303" y="1153926"/>
            <a:ext cx="7030371" cy="2852737"/>
          </a:xfrm>
        </p:spPr>
        <p:txBody>
          <a:bodyPr>
            <a:normAutofit/>
          </a:bodyPr>
          <a:lstStyle/>
          <a:p>
            <a:pPr algn="ctr">
              <a:defRPr sz="6000" b="1"/>
            </a:pPr>
            <a:r>
              <a:t>Monitoring of budget execution</a:t>
            </a:r>
          </a:p>
        </p:txBody>
      </p:sp>
      <p:sp>
        <p:nvSpPr>
          <p:cNvPr id="4" name="Marcador de Posição do Texto 3">
            <a:extLst>
              <a:ext uri="{FF2B5EF4-FFF2-40B4-BE49-F238E27FC236}">
                <a16:creationId xmlns:a16="http://schemas.microsoft.com/office/drawing/2014/main" id="{31B3C682-F67D-4477-0AD4-EA3D080468F8}"/>
              </a:ext>
            </a:extLst>
          </p:cNvPr>
          <p:cNvSpPr>
            <a:spLocks noGrp="1"/>
          </p:cNvSpPr>
          <p:nvPr>
            <p:ph type="body" sz="quarter" idx="10"/>
          </p:nvPr>
        </p:nvSpPr>
        <p:spPr/>
        <p:txBody>
          <a:bodyPr/>
          <a:lstStyle/>
          <a:p>
            <a:r>
              <a:t>03</a:t>
            </a:r>
          </a:p>
        </p:txBody>
      </p:sp>
    </p:spTree>
    <p:extLst>
      <p:ext uri="{BB962C8B-B14F-4D97-AF65-F5344CB8AC3E}">
        <p14:creationId xmlns:p14="http://schemas.microsoft.com/office/powerpoint/2010/main" val="16091367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A8914-A68E-7B6F-27EF-B98D82CF812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44DAAEC-5CB3-D18D-ACC8-25551E4EB221}"/>
              </a:ext>
            </a:extLst>
          </p:cNvPr>
          <p:cNvSpPr>
            <a:spLocks noGrp="1"/>
          </p:cNvSpPr>
          <p:nvPr>
            <p:ph type="title"/>
          </p:nvPr>
        </p:nvSpPr>
        <p:spPr>
          <a:xfrm>
            <a:off x="838200" y="365125"/>
            <a:ext cx="10515600" cy="873125"/>
          </a:xfrm>
        </p:spPr>
        <p:txBody>
          <a:bodyPr/>
          <a:lstStyle/>
          <a:p>
            <a:pPr algn="ctr">
              <a:defRPr sz="4000"/>
            </a:pPr>
            <a:r>
              <a:t>Guidelines and Monitoring</a:t>
            </a:r>
          </a:p>
        </p:txBody>
      </p:sp>
      <p:sp>
        <p:nvSpPr>
          <p:cNvPr id="3" name="Retângulo: Cantos Arredondados 2">
            <a:extLst>
              <a:ext uri="{FF2B5EF4-FFF2-40B4-BE49-F238E27FC236}">
                <a16:creationId xmlns:a16="http://schemas.microsoft.com/office/drawing/2014/main" id="{D4D70419-F03C-0407-E34B-8FC0A16604C9}"/>
              </a:ext>
            </a:extLst>
          </p:cNvPr>
          <p:cNvSpPr/>
          <p:nvPr/>
        </p:nvSpPr>
        <p:spPr>
          <a:xfrm>
            <a:off x="1532332" y="1494088"/>
            <a:ext cx="8998508" cy="148161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just">
              <a:lnSpc>
                <a:spcPct val="115000"/>
              </a:lnSpc>
              <a:spcAft>
                <a:spcPts val="800"/>
              </a:spcAft>
              <a:defRPr sz="1400" kern="100">
                <a:solidFill>
                  <a:schemeClr val="tx1"/>
                </a:solidFill>
                <a:effectLst/>
                <a:latin typeface="Calibri" panose="020F0502020204030204" pitchFamily="34" charset="0"/>
                <a:ea typeface="Aptos" panose="020B0004020202020204" pitchFamily="34" charset="0"/>
                <a:cs typeface="Calibri" panose="020F0502020204030204" pitchFamily="34" charset="0"/>
              </a:defRPr>
            </a:pPr>
            <a:r>
              <a:rPr sz="1600" dirty="0"/>
              <a:t>Communication of Information Note with the annual update in the first half of each calendar year:</a:t>
            </a:r>
          </a:p>
          <a:p>
            <a:pPr marL="285750" indent="-285750" algn="just">
              <a:lnSpc>
                <a:spcPct val="115000"/>
              </a:lnSpc>
              <a:spcAft>
                <a:spcPts val="800"/>
              </a:spcAft>
              <a:buFont typeface="Arial" panose="020B0604020202020204" pitchFamily="34" charset="0"/>
              <a:buChar char="•"/>
              <a:defRPr sz="1400" kern="100">
                <a:solidFill>
                  <a:schemeClr val="tx1"/>
                </a:solidFill>
                <a:effectLst/>
                <a:latin typeface="Calibri" panose="020F0502020204030204" pitchFamily="34" charset="0"/>
                <a:ea typeface="Aptos" panose="020B0004020202020204" pitchFamily="34" charset="0"/>
                <a:cs typeface="Calibri" panose="020F0502020204030204" pitchFamily="34" charset="0"/>
              </a:defRPr>
            </a:pPr>
            <a:r>
              <a:rPr sz="1600" dirty="0"/>
              <a:t>Fiscal classifiers;</a:t>
            </a:r>
          </a:p>
          <a:p>
            <a:pPr marL="285750" indent="-285750" algn="just">
              <a:lnSpc>
                <a:spcPct val="115000"/>
              </a:lnSpc>
              <a:spcAft>
                <a:spcPts val="800"/>
              </a:spcAft>
              <a:buFont typeface="Arial" panose="020B0604020202020204" pitchFamily="34" charset="0"/>
              <a:buChar char="•"/>
              <a:defRPr sz="1400" kern="100">
                <a:effectLst/>
                <a:latin typeface="Calibri" panose="020F0502020204030204" pitchFamily="34" charset="0"/>
                <a:ea typeface="Aptos" panose="020B0004020202020204" pitchFamily="34" charset="0"/>
                <a:cs typeface="Calibri" panose="020F0502020204030204" pitchFamily="34" charset="0"/>
              </a:defRPr>
            </a:pPr>
            <a:r>
              <a:rPr sz="1600" dirty="0">
                <a:solidFill>
                  <a:schemeClr val="tx1"/>
                </a:solidFill>
              </a:rPr>
              <a:t>List of </a:t>
            </a:r>
            <a:r>
              <a:rPr sz="1600" dirty="0">
                <a:solidFill>
                  <a:srgbClr val="072963"/>
                </a:solidFill>
              </a:rPr>
              <a:t>Receipts</a:t>
            </a:r>
            <a:r>
              <a:rPr sz="1600" dirty="0">
                <a:solidFill>
                  <a:schemeClr val="tx1"/>
                </a:solidFill>
              </a:rPr>
              <a:t> and guidelines on the delivery of balances from last year.</a:t>
            </a:r>
          </a:p>
        </p:txBody>
      </p:sp>
      <p:sp>
        <p:nvSpPr>
          <p:cNvPr id="4" name="Retângulo: Cantos Arredondados 3">
            <a:extLst>
              <a:ext uri="{FF2B5EF4-FFF2-40B4-BE49-F238E27FC236}">
                <a16:creationId xmlns:a16="http://schemas.microsoft.com/office/drawing/2014/main" id="{5291A2F1-68A6-EFD7-54F7-20F7786264A0}"/>
              </a:ext>
            </a:extLst>
          </p:cNvPr>
          <p:cNvSpPr/>
          <p:nvPr/>
        </p:nvSpPr>
        <p:spPr>
          <a:xfrm>
            <a:off x="1532330" y="3329575"/>
            <a:ext cx="8998508" cy="96250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just">
              <a:lnSpc>
                <a:spcPct val="115000"/>
              </a:lnSpc>
              <a:spcAft>
                <a:spcPts val="800"/>
              </a:spcAft>
              <a:defRPr sz="1400" kern="100">
                <a:solidFill>
                  <a:schemeClr val="tx1"/>
                </a:solidFill>
                <a:latin typeface="Calibri" panose="020F0502020204030204" pitchFamily="34" charset="0"/>
                <a:ea typeface="Aptos" panose="020B0004020202020204" pitchFamily="34" charset="0"/>
                <a:cs typeface="Calibri" panose="020F0502020204030204" pitchFamily="34" charset="0"/>
              </a:defRPr>
            </a:pPr>
            <a:r>
              <a:rPr sz="1600" dirty="0">
                <a:solidFill>
                  <a:schemeClr val="tx1"/>
                </a:solidFill>
                <a:effectLst/>
                <a:latin typeface="Calibri"/>
                <a:cs typeface="Calibri"/>
              </a:rPr>
              <a:t>The calls for funds drawn up by the EA/NAS are monitored/verified by technicians, who monitor the implementation of the budget and </a:t>
            </a:r>
            <a:r>
              <a:rPr sz="1600" dirty="0" err="1">
                <a:solidFill>
                  <a:schemeClr val="tx1"/>
                </a:solidFill>
                <a:effectLst/>
                <a:latin typeface="Calibri"/>
                <a:cs typeface="Calibri"/>
              </a:rPr>
              <a:t>analyse</a:t>
            </a:r>
            <a:r>
              <a:rPr sz="1600" dirty="0">
                <a:solidFill>
                  <a:schemeClr val="tx1"/>
                </a:solidFill>
                <a:effectLst/>
                <a:latin typeface="Calibri"/>
                <a:cs typeface="Calibri"/>
              </a:rPr>
              <a:t> whether the amounts required by the </a:t>
            </a:r>
            <a:r>
              <a:rPr lang="en-US" sz="1600" dirty="0">
                <a:solidFill>
                  <a:schemeClr val="tx1"/>
                </a:solidFill>
                <a:latin typeface="Calibri"/>
                <a:cs typeface="Calibri"/>
              </a:rPr>
              <a:t>OUs correspond</a:t>
            </a:r>
            <a:r>
              <a:rPr sz="1600" dirty="0">
                <a:solidFill>
                  <a:schemeClr val="tx1"/>
                </a:solidFill>
                <a:effectLst/>
                <a:latin typeface="Calibri"/>
                <a:cs typeface="Calibri"/>
              </a:rPr>
              <a:t> to their assets</a:t>
            </a:r>
            <a:r>
              <a:rPr sz="1600" dirty="0">
                <a:solidFill>
                  <a:schemeClr val="tx1"/>
                </a:solidFill>
                <a:latin typeface="Calibri"/>
                <a:cs typeface="Calibri"/>
              </a:rPr>
              <a:t>. </a:t>
            </a:r>
            <a:endParaRPr sz="1600" kern="100" dirty="0">
              <a:solidFill>
                <a:schemeClr val="tx1"/>
              </a:solidFill>
              <a:effectLst/>
              <a:latin typeface="Calibri"/>
              <a:ea typeface="Aptos" panose="020B0004020202020204" pitchFamily="34" charset="0"/>
              <a:cs typeface="Calibri"/>
            </a:endParaRPr>
          </a:p>
        </p:txBody>
      </p:sp>
      <p:sp>
        <p:nvSpPr>
          <p:cNvPr id="6" name="Retângulo: Cantos Arredondados 5">
            <a:extLst>
              <a:ext uri="{FF2B5EF4-FFF2-40B4-BE49-F238E27FC236}">
                <a16:creationId xmlns:a16="http://schemas.microsoft.com/office/drawing/2014/main" id="{52A273EA-DEC2-6A44-DBA9-7E73E96E3F3A}"/>
              </a:ext>
            </a:extLst>
          </p:cNvPr>
          <p:cNvSpPr/>
          <p:nvPr/>
        </p:nvSpPr>
        <p:spPr>
          <a:xfrm>
            <a:off x="1532328" y="4538863"/>
            <a:ext cx="8998508" cy="107816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just">
              <a:lnSpc>
                <a:spcPct val="115000"/>
              </a:lnSpc>
              <a:spcAft>
                <a:spcPts val="800"/>
              </a:spcAft>
              <a:defRPr sz="1400" kern="100">
                <a:solidFill>
                  <a:schemeClr val="tx1"/>
                </a:solidFill>
                <a:latin typeface="Calibri" panose="020F0502020204030204" pitchFamily="34" charset="0"/>
                <a:ea typeface="Aptos" panose="020B0004020202020204" pitchFamily="34" charset="0"/>
                <a:cs typeface="Calibri" panose="020F0502020204030204" pitchFamily="34" charset="0"/>
              </a:defRPr>
            </a:pPr>
            <a:r>
              <a:rPr sz="1600" dirty="0">
                <a:solidFill>
                  <a:schemeClr val="tx1"/>
                </a:solidFill>
                <a:effectLst/>
                <a:latin typeface="Calibri"/>
                <a:cs typeface="Calibri"/>
              </a:rPr>
              <a:t>The technical staff responsible for the </a:t>
            </a:r>
            <a:r>
              <a:rPr lang="en-US" sz="1600" dirty="0">
                <a:solidFill>
                  <a:schemeClr val="tx1"/>
                </a:solidFill>
                <a:latin typeface="Calibri"/>
                <a:cs typeface="Calibri"/>
              </a:rPr>
              <a:t>School Cluster </a:t>
            </a:r>
            <a:r>
              <a:rPr sz="1600" dirty="0">
                <a:solidFill>
                  <a:schemeClr val="tx1"/>
                </a:solidFill>
                <a:latin typeface="Calibri"/>
                <a:cs typeface="Calibri"/>
              </a:rPr>
              <a:t>also settle </a:t>
            </a:r>
            <a:r>
              <a:rPr sz="1600" dirty="0">
                <a:solidFill>
                  <a:schemeClr val="tx1"/>
                </a:solidFill>
                <a:effectLst/>
                <a:latin typeface="Calibri"/>
                <a:cs typeface="Calibri"/>
              </a:rPr>
              <a:t>the requests for reinforcement of funds requested by the EA/NSA</a:t>
            </a:r>
            <a:r>
              <a:rPr sz="1600" dirty="0">
                <a:solidFill>
                  <a:schemeClr val="tx1"/>
                </a:solidFill>
                <a:latin typeface="Calibri"/>
                <a:cs typeface="Calibri"/>
              </a:rPr>
              <a:t> in the context of projects such as </a:t>
            </a:r>
            <a:r>
              <a:rPr sz="1600" dirty="0">
                <a:solidFill>
                  <a:schemeClr val="tx1"/>
                </a:solidFill>
                <a:effectLst/>
                <a:latin typeface="Calibri"/>
                <a:cs typeface="Calibri"/>
              </a:rPr>
              <a:t>RBE, PNL, European Clubs, among others.</a:t>
            </a:r>
          </a:p>
        </p:txBody>
      </p:sp>
    </p:spTree>
    <p:extLst>
      <p:ext uri="{BB962C8B-B14F-4D97-AF65-F5344CB8AC3E}">
        <p14:creationId xmlns:p14="http://schemas.microsoft.com/office/powerpoint/2010/main" val="37643007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1A53B-F0A3-C26C-ED48-AC2E26B3DE03}"/>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6F705E7E-E1BE-173C-EE51-B37FE322A857}"/>
              </a:ext>
            </a:extLst>
          </p:cNvPr>
          <p:cNvSpPr>
            <a:spLocks noGrp="1"/>
          </p:cNvSpPr>
          <p:nvPr>
            <p:ph type="title"/>
          </p:nvPr>
        </p:nvSpPr>
        <p:spPr>
          <a:xfrm>
            <a:off x="838200" y="365125"/>
            <a:ext cx="10515600" cy="953135"/>
          </a:xfrm>
        </p:spPr>
        <p:txBody>
          <a:bodyPr/>
          <a:lstStyle/>
          <a:p>
            <a:pPr algn="ctr">
              <a:defRPr sz="3200"/>
            </a:pPr>
            <a:r>
              <a:t>Budget monitoring – Operating requirements – GesEdu Platform </a:t>
            </a:r>
          </a:p>
        </p:txBody>
      </p:sp>
      <p:pic>
        <p:nvPicPr>
          <p:cNvPr id="9" name="Imagem 8" descr="Uma imagem com texto, Tipo de letra, file, número  Os conteúdos gerados por IA poderão estar incorretos.">
            <a:extLst>
              <a:ext uri="{FF2B5EF4-FFF2-40B4-BE49-F238E27FC236}">
                <a16:creationId xmlns:a16="http://schemas.microsoft.com/office/drawing/2014/main" id="{A8381AAF-78A5-BBFA-7D9D-E68C8B1CD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823" y="1380588"/>
            <a:ext cx="9474918" cy="1871072"/>
          </a:xfrm>
          <a:prstGeom prst="rect">
            <a:avLst/>
          </a:prstGeom>
        </p:spPr>
      </p:pic>
      <p:pic>
        <p:nvPicPr>
          <p:cNvPr id="10" name="Imagem 9" descr="Uma imagem com texto, file, Tipo de letra, número  Os conteúdos gerados por IA poderão estar incorretos.">
            <a:extLst>
              <a:ext uri="{FF2B5EF4-FFF2-40B4-BE49-F238E27FC236}">
                <a16:creationId xmlns:a16="http://schemas.microsoft.com/office/drawing/2014/main" id="{BB544D0E-245E-040B-F993-195651D22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823" y="3251660"/>
            <a:ext cx="9474918" cy="2770514"/>
          </a:xfrm>
          <a:prstGeom prst="rect">
            <a:avLst/>
          </a:prstGeom>
        </p:spPr>
      </p:pic>
    </p:spTree>
    <p:extLst>
      <p:ext uri="{BB962C8B-B14F-4D97-AF65-F5344CB8AC3E}">
        <p14:creationId xmlns:p14="http://schemas.microsoft.com/office/powerpoint/2010/main" val="26339517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FDCD4-C6F7-83D4-8EC8-0D0095F0F565}"/>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D8EE0FEE-9627-DABD-8DC7-493D9FF59700}"/>
              </a:ext>
            </a:extLst>
          </p:cNvPr>
          <p:cNvSpPr>
            <a:spLocks noGrp="1"/>
          </p:cNvSpPr>
          <p:nvPr>
            <p:ph type="title"/>
          </p:nvPr>
        </p:nvSpPr>
        <p:spPr>
          <a:xfrm>
            <a:off x="838200" y="365125"/>
            <a:ext cx="10515600" cy="953135"/>
          </a:xfrm>
        </p:spPr>
        <p:txBody>
          <a:bodyPr/>
          <a:lstStyle/>
          <a:p>
            <a:pPr algn="ctr">
              <a:defRPr>
                <a:solidFill>
                  <a:srgbClr val="072963"/>
                </a:solidFill>
              </a:defRPr>
            </a:pPr>
            <a:r>
              <a:rPr sz="3200"/>
              <a:t>Budget Implementation </a:t>
            </a:r>
            <a:br>
              <a:rPr sz="3200"/>
            </a:br>
            <a:r>
              <a:rPr sz="2800" u="sng"/>
              <a:t>Validation Requisitions for Operations – SIGeFE Platform</a:t>
            </a:r>
            <a:endParaRPr sz="3200" u="sng">
              <a:solidFill>
                <a:srgbClr val="072963"/>
              </a:solidFill>
            </a:endParaRPr>
          </a:p>
        </p:txBody>
      </p:sp>
      <p:pic>
        <p:nvPicPr>
          <p:cNvPr id="2" name="Imagem 1">
            <a:extLst>
              <a:ext uri="{FF2B5EF4-FFF2-40B4-BE49-F238E27FC236}">
                <a16:creationId xmlns:a16="http://schemas.microsoft.com/office/drawing/2014/main" id="{20062298-5EC1-E19D-AF34-4C4960F45A8D}"/>
              </a:ext>
            </a:extLst>
          </p:cNvPr>
          <p:cNvPicPr>
            <a:picLocks noChangeAspect="1"/>
          </p:cNvPicPr>
          <p:nvPr/>
        </p:nvPicPr>
        <p:blipFill>
          <a:blip r:embed="rId2"/>
          <a:stretch>
            <a:fillRect/>
          </a:stretch>
        </p:blipFill>
        <p:spPr>
          <a:xfrm>
            <a:off x="1221825" y="1446086"/>
            <a:ext cx="9748349" cy="4377307"/>
          </a:xfrm>
          <a:prstGeom prst="rect">
            <a:avLst/>
          </a:prstGeom>
        </p:spPr>
      </p:pic>
    </p:spTree>
    <p:extLst>
      <p:ext uri="{BB962C8B-B14F-4D97-AF65-F5344CB8AC3E}">
        <p14:creationId xmlns:p14="http://schemas.microsoft.com/office/powerpoint/2010/main" val="32001953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CF7EF-FC10-0C59-281A-81A84274F105}"/>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4310A6F7-CBAE-F4D3-2275-41A4418FB224}"/>
              </a:ext>
            </a:extLst>
          </p:cNvPr>
          <p:cNvSpPr>
            <a:spLocks noGrp="1"/>
          </p:cNvSpPr>
          <p:nvPr>
            <p:ph type="title"/>
          </p:nvPr>
        </p:nvSpPr>
        <p:spPr>
          <a:xfrm>
            <a:off x="838200" y="365125"/>
            <a:ext cx="10515600" cy="953135"/>
          </a:xfrm>
        </p:spPr>
        <p:txBody>
          <a:bodyPr/>
          <a:lstStyle/>
          <a:p>
            <a:pPr algn="ctr">
              <a:defRPr>
                <a:solidFill>
                  <a:srgbClr val="072963"/>
                </a:solidFill>
              </a:defRPr>
            </a:pPr>
            <a:r>
              <a:rPr sz="3200"/>
              <a:t>Budget Implementation </a:t>
            </a:r>
            <a:br>
              <a:rPr sz="3200"/>
            </a:br>
            <a:r>
              <a:rPr sz="2800" u="sng"/>
              <a:t>Staff expenditure</a:t>
            </a:r>
            <a:endParaRPr sz="3200" u="sng">
              <a:solidFill>
                <a:srgbClr val="072963"/>
              </a:solidFill>
            </a:endParaRPr>
          </a:p>
        </p:txBody>
      </p:sp>
      <p:sp>
        <p:nvSpPr>
          <p:cNvPr id="8" name="Retângulo: Cantos Arredondados 7">
            <a:extLst>
              <a:ext uri="{FF2B5EF4-FFF2-40B4-BE49-F238E27FC236}">
                <a16:creationId xmlns:a16="http://schemas.microsoft.com/office/drawing/2014/main" id="{5B8F0AF4-C350-4671-CAC1-1CB0D5091613}"/>
              </a:ext>
            </a:extLst>
          </p:cNvPr>
          <p:cNvSpPr/>
          <p:nvPr/>
        </p:nvSpPr>
        <p:spPr>
          <a:xfrm>
            <a:off x="603811" y="1498269"/>
            <a:ext cx="3846637" cy="125936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just">
              <a:lnSpc>
                <a:spcPct val="115000"/>
              </a:lnSpc>
              <a:spcAft>
                <a:spcPts val="800"/>
              </a:spcAft>
              <a:defRPr sz="1200" kern="100">
                <a:solidFill>
                  <a:srgbClr val="072963"/>
                </a:solidFill>
                <a:latin typeface="Calibri" panose="020F0502020204030204" pitchFamily="34" charset="0"/>
                <a:ea typeface="Aptos" panose="020B0004020202020204" pitchFamily="34" charset="0"/>
                <a:cs typeface="Times New Roman" panose="02020603050405020304" pitchFamily="18" charset="0"/>
              </a:defRPr>
            </a:pPr>
            <a:r>
              <a:rPr dirty="0">
                <a:latin typeface="Calibri"/>
                <a:cs typeface="Times New Roman"/>
              </a:rPr>
              <a:t>Each </a:t>
            </a:r>
            <a:r>
              <a:rPr lang="en-US" dirty="0">
                <a:latin typeface="Calibri"/>
                <a:cs typeface="Times New Roman"/>
              </a:rPr>
              <a:t>School Cluster</a:t>
            </a:r>
            <a:r>
              <a:rPr dirty="0">
                <a:latin typeface="Calibri"/>
                <a:cs typeface="Times New Roman"/>
              </a:rPr>
              <a:t> sends to the</a:t>
            </a:r>
            <a:r>
              <a:rPr dirty="0">
                <a:effectLst/>
                <a:latin typeface="Calibri"/>
                <a:cs typeface="Times New Roman"/>
              </a:rPr>
              <a:t> AGSE, via </a:t>
            </a:r>
            <a:r>
              <a:rPr i="1" dirty="0">
                <a:effectLst/>
                <a:latin typeface="Calibri"/>
                <a:cs typeface="Times New Roman"/>
              </a:rPr>
              <a:t>webservice</a:t>
            </a:r>
            <a:r>
              <a:rPr dirty="0">
                <a:latin typeface="Calibri"/>
                <a:cs typeface="Times New Roman"/>
              </a:rPr>
              <a:t>, to the </a:t>
            </a:r>
            <a:r>
              <a:rPr dirty="0" err="1">
                <a:latin typeface="Calibri"/>
                <a:cs typeface="Times New Roman"/>
              </a:rPr>
              <a:t>SIGeFE</a:t>
            </a:r>
            <a:r>
              <a:rPr dirty="0">
                <a:latin typeface="Calibri"/>
                <a:cs typeface="Times New Roman"/>
              </a:rPr>
              <a:t> platform,</a:t>
            </a:r>
            <a:r>
              <a:rPr dirty="0">
                <a:effectLst/>
                <a:latin typeface="Calibri"/>
                <a:cs typeface="Times New Roman"/>
              </a:rPr>
              <a:t> the requests for Funds of </a:t>
            </a:r>
            <a:r>
              <a:rPr lang="en-US" dirty="0">
                <a:latin typeface="Calibri"/>
                <a:cs typeface="Times New Roman"/>
              </a:rPr>
              <a:t>Teaching</a:t>
            </a:r>
            <a:r>
              <a:rPr dirty="0">
                <a:effectLst/>
                <a:latin typeface="Calibri"/>
                <a:cs typeface="Times New Roman"/>
              </a:rPr>
              <a:t> Staff (detailed). These requests are also available to the </a:t>
            </a:r>
            <a:r>
              <a:rPr lang="en-US" dirty="0">
                <a:latin typeface="Calibri"/>
                <a:cs typeface="Times New Roman"/>
              </a:rPr>
              <a:t>School Cluster </a:t>
            </a:r>
            <a:r>
              <a:rPr dirty="0">
                <a:effectLst/>
                <a:latin typeface="Calibri"/>
                <a:cs typeface="Times New Roman"/>
              </a:rPr>
              <a:t> in its reserved area (</a:t>
            </a:r>
            <a:r>
              <a:rPr dirty="0" err="1">
                <a:effectLst/>
                <a:latin typeface="Calibri"/>
                <a:cs typeface="Times New Roman"/>
              </a:rPr>
              <a:t>GesEdu</a:t>
            </a:r>
            <a:r>
              <a:rPr dirty="0">
                <a:effectLst/>
                <a:latin typeface="Calibri"/>
                <a:cs typeface="Times New Roman"/>
              </a:rPr>
              <a:t>).</a:t>
            </a:r>
            <a:endParaRPr sz="1200" kern="100" dirty="0">
              <a:solidFill>
                <a:srgbClr val="072963"/>
              </a:solidFill>
              <a:effectLst/>
              <a:latin typeface="Calibri"/>
              <a:ea typeface="Aptos" panose="020B0004020202020204" pitchFamily="34" charset="0"/>
              <a:cs typeface="Times New Roman"/>
            </a:endParaRPr>
          </a:p>
        </p:txBody>
      </p:sp>
      <p:sp>
        <p:nvSpPr>
          <p:cNvPr id="9" name="Retângulo: Cantos Arredondados 8">
            <a:extLst>
              <a:ext uri="{FF2B5EF4-FFF2-40B4-BE49-F238E27FC236}">
                <a16:creationId xmlns:a16="http://schemas.microsoft.com/office/drawing/2014/main" id="{A57A8C16-31C8-76C2-DB2F-145A98FF51BF}"/>
              </a:ext>
            </a:extLst>
          </p:cNvPr>
          <p:cNvSpPr/>
          <p:nvPr/>
        </p:nvSpPr>
        <p:spPr>
          <a:xfrm>
            <a:off x="603810" y="3148896"/>
            <a:ext cx="3846637" cy="109552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just">
              <a:lnSpc>
                <a:spcPct val="115000"/>
              </a:lnSpc>
              <a:spcAft>
                <a:spcPts val="800"/>
              </a:spcAft>
              <a:defRPr sz="1200" kern="100">
                <a:solidFill>
                  <a:srgbClr val="072963"/>
                </a:solidFill>
                <a:latin typeface="Calibri" panose="020F0502020204030204" pitchFamily="34" charset="0"/>
                <a:cs typeface="Times New Roman" panose="02020603050405020304" pitchFamily="18" charset="0"/>
              </a:defRPr>
            </a:pPr>
            <a:r>
              <a:rPr dirty="0">
                <a:latin typeface="Calibri"/>
                <a:ea typeface="Calibri"/>
                <a:cs typeface="Times New Roman"/>
              </a:rPr>
              <a:t>The EMSA through local software obtains the information from the </a:t>
            </a:r>
            <a:r>
              <a:rPr lang="en-US" dirty="0">
                <a:latin typeface="Calibri"/>
                <a:ea typeface="Calibri"/>
                <a:cs typeface="Times New Roman"/>
              </a:rPr>
              <a:t>Teachers Registry in</a:t>
            </a:r>
            <a:r>
              <a:rPr dirty="0">
                <a:latin typeface="Calibri"/>
                <a:ea typeface="Calibri"/>
                <a:cs typeface="Times New Roman"/>
              </a:rPr>
              <a:t> the Single Repository for Human Resources of Education (signature, remuneration index, biographical data).</a:t>
            </a:r>
          </a:p>
        </p:txBody>
      </p:sp>
      <p:sp>
        <p:nvSpPr>
          <p:cNvPr id="10" name="Seta: Para Baixo 9">
            <a:extLst>
              <a:ext uri="{FF2B5EF4-FFF2-40B4-BE49-F238E27FC236}">
                <a16:creationId xmlns:a16="http://schemas.microsoft.com/office/drawing/2014/main" id="{4F136B45-2407-0011-D920-4FCAA98FB313}"/>
              </a:ext>
            </a:extLst>
          </p:cNvPr>
          <p:cNvSpPr/>
          <p:nvPr/>
        </p:nvSpPr>
        <p:spPr>
          <a:xfrm>
            <a:off x="1966361" y="2799784"/>
            <a:ext cx="689881" cy="307258"/>
          </a:xfrm>
          <a:prstGeom prst="downArrow">
            <a:avLst/>
          </a:prstGeom>
          <a:solidFill>
            <a:schemeClr val="accent1">
              <a:lumMod val="5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a:p>
        </p:txBody>
      </p:sp>
      <p:graphicFrame>
        <p:nvGraphicFramePr>
          <p:cNvPr id="14" name="Tabela 13">
            <a:extLst>
              <a:ext uri="{FF2B5EF4-FFF2-40B4-BE49-F238E27FC236}">
                <a16:creationId xmlns:a16="http://schemas.microsoft.com/office/drawing/2014/main" id="{4DECC464-7ACB-F3CC-3772-65866B51A965}"/>
              </a:ext>
            </a:extLst>
          </p:cNvPr>
          <p:cNvGraphicFramePr>
            <a:graphicFrameLocks noGrp="1"/>
          </p:cNvGraphicFramePr>
          <p:nvPr/>
        </p:nvGraphicFramePr>
        <p:xfrm>
          <a:off x="5706648" y="1560413"/>
          <a:ext cx="5881540" cy="4367946"/>
        </p:xfrm>
        <a:graphic>
          <a:graphicData uri="http://schemas.openxmlformats.org/drawingml/2006/table">
            <a:tbl>
              <a:tblPr firstRow="1" bandRow="1">
                <a:effectLst>
                  <a:innerShdw blurRad="63500" dist="50800" dir="2700000">
                    <a:prstClr val="black">
                      <a:alpha val="50000"/>
                    </a:prstClr>
                  </a:innerShdw>
                </a:effectLst>
                <a:tableStyleId>{7DF18680-E054-41AD-8BC1-D1AEF772440D}</a:tableStyleId>
              </a:tblPr>
              <a:tblGrid>
                <a:gridCol w="1911654">
                  <a:extLst>
                    <a:ext uri="{9D8B030D-6E8A-4147-A177-3AD203B41FA5}">
                      <a16:colId xmlns:a16="http://schemas.microsoft.com/office/drawing/2014/main" val="454454368"/>
                    </a:ext>
                  </a:extLst>
                </a:gridCol>
                <a:gridCol w="1786023">
                  <a:extLst>
                    <a:ext uri="{9D8B030D-6E8A-4147-A177-3AD203B41FA5}">
                      <a16:colId xmlns:a16="http://schemas.microsoft.com/office/drawing/2014/main" val="1149642837"/>
                    </a:ext>
                  </a:extLst>
                </a:gridCol>
                <a:gridCol w="2183863">
                  <a:extLst>
                    <a:ext uri="{9D8B030D-6E8A-4147-A177-3AD203B41FA5}">
                      <a16:colId xmlns:a16="http://schemas.microsoft.com/office/drawing/2014/main" val="3527406982"/>
                    </a:ext>
                  </a:extLst>
                </a:gridCol>
              </a:tblGrid>
              <a:tr h="788315">
                <a:tc>
                  <a:txBody>
                    <a:bodyPr/>
                    <a:lstStyle/>
                    <a:p>
                      <a:pPr algn="ctr">
                        <a:defRPr b="1">
                          <a:solidFill>
                            <a:schemeClr val="lt1"/>
                          </a:solidFill>
                        </a:defRPr>
                      </a:pPr>
                      <a:r>
                        <a:t>Actors involved</a:t>
                      </a:r>
                    </a:p>
                  </a:txBody>
                  <a:tcPr anchor="ctr">
                    <a:solidFill>
                      <a:srgbClr val="006600"/>
                    </a:solidFill>
                  </a:tcPr>
                </a:tc>
                <a:tc>
                  <a:txBody>
                    <a:bodyPr/>
                    <a:lstStyle/>
                    <a:p>
                      <a:pPr algn="ctr">
                        <a:defRPr b="1">
                          <a:solidFill>
                            <a:schemeClr val="lt1"/>
                          </a:solidFill>
                        </a:defRPr>
                      </a:pPr>
                      <a:r>
                        <a:t>Before</a:t>
                      </a:r>
                    </a:p>
                  </a:txBody>
                  <a:tcPr anchor="ctr">
                    <a:solidFill>
                      <a:srgbClr val="006600"/>
                    </a:solidFill>
                  </a:tcPr>
                </a:tc>
                <a:tc>
                  <a:txBody>
                    <a:bodyPr/>
                    <a:lstStyle/>
                    <a:p>
                      <a:pPr algn="ctr">
                        <a:defRPr b="1"/>
                      </a:pPr>
                      <a:r>
                        <a:rPr dirty="0" err="1"/>
                        <a:t>Centralised</a:t>
                      </a:r>
                    </a:p>
                  </a:txBody>
                  <a:tcPr anchor="ctr">
                    <a:solidFill>
                      <a:srgbClr val="006600"/>
                    </a:solidFill>
                  </a:tcPr>
                </a:tc>
                <a:extLst>
                  <a:ext uri="{0D108BD9-81ED-4DB2-BD59-A6C34878D82A}">
                    <a16:rowId xmlns:a16="http://schemas.microsoft.com/office/drawing/2014/main" val="531610096"/>
                  </a:ext>
                </a:extLst>
              </a:tr>
              <a:tr h="788315">
                <a:tc>
                  <a:txBody>
                    <a:bodyPr/>
                    <a:lstStyle/>
                    <a:p>
                      <a:pPr algn="ctr"/>
                      <a:r>
                        <a:rPr lang="en-US"/>
                        <a:t>School Clusters</a:t>
                      </a:r>
                      <a:endParaRPr/>
                    </a:p>
                  </a:txBody>
                  <a:tcPr anchor="ct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2700000" scaled="1"/>
                      <a:tileRect/>
                    </a:gradFill>
                  </a:tcPr>
                </a:tc>
                <a:tc>
                  <a:txBody>
                    <a:bodyPr/>
                    <a:lstStyle/>
                    <a:p>
                      <a:pPr algn="ctr">
                        <a:defRPr sz="1400" b="1"/>
                      </a:pPr>
                      <a:r>
                        <a:t>Demand for money</a:t>
                      </a:r>
                    </a:p>
                  </a:txBody>
                  <a:tcPr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a:defRPr sz="1400" b="1"/>
                      </a:pPr>
                      <a:r>
                        <a:t>Requisition </a:t>
                      </a:r>
                    </a:p>
                    <a:p>
                      <a:pPr algn="ctr">
                        <a:defRPr sz="1400" b="1"/>
                      </a:pPr>
                      <a:r>
                        <a:t>of funds</a:t>
                      </a:r>
                    </a:p>
                  </a:txBody>
                  <a:tcPr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extLst>
                  <a:ext uri="{0D108BD9-81ED-4DB2-BD59-A6C34878D82A}">
                    <a16:rowId xmlns:a16="http://schemas.microsoft.com/office/drawing/2014/main" val="38331189"/>
                  </a:ext>
                </a:extLst>
              </a:tr>
              <a:tr h="1697811">
                <a:tc>
                  <a:txBody>
                    <a:bodyPr/>
                    <a:lstStyle/>
                    <a:p>
                      <a:pPr algn="ctr">
                        <a:defRPr b="1"/>
                      </a:pPr>
                      <a:r>
                        <a:t>AGSE, I.P.</a:t>
                      </a:r>
                    </a:p>
                  </a:txBody>
                  <a:tcPr anchor="ctr">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tcPr>
                </a:tc>
                <a:tc>
                  <a:txBody>
                    <a:bodyPr/>
                    <a:lstStyle/>
                    <a:p>
                      <a:pPr algn="ctr"/>
                      <a:r>
                        <a:rPr dirty="0"/>
                        <a:t>Transfer to each </a:t>
                      </a:r>
                      <a:r>
                        <a:rPr lang="en-US" dirty="0"/>
                        <a:t> </a:t>
                      </a:r>
                      <a:r>
                        <a:rPr lang="en-US"/>
                        <a:t>School Cluster</a:t>
                      </a:r>
                      <a:endParaRPr dirty="0"/>
                    </a:p>
                  </a:txBody>
                  <a:tcPr anchor="ctr">
                    <a:gradFill flip="none" rotWithShape="1">
                      <a:gsLst>
                        <a:gs pos="0">
                          <a:srgbClr val="CCFFCC">
                            <a:shade val="30000"/>
                            <a:satMod val="115000"/>
                          </a:srgbClr>
                        </a:gs>
                        <a:gs pos="50000">
                          <a:srgbClr val="CCFFCC">
                            <a:shade val="67500"/>
                            <a:satMod val="115000"/>
                          </a:srgbClr>
                        </a:gs>
                        <a:gs pos="100000">
                          <a:srgbClr val="CCFFCC">
                            <a:shade val="100000"/>
                            <a:satMod val="115000"/>
                          </a:srgbClr>
                        </a:gs>
                      </a:gsLst>
                      <a:lin ang="2700000" scaled="1"/>
                      <a:tileRect/>
                    </a:gradFill>
                  </a:tcPr>
                </a:tc>
                <a:tc>
                  <a:txBody>
                    <a:bodyPr/>
                    <a:lstStyle/>
                    <a:p>
                      <a:pPr algn="ctr">
                        <a:defRPr sz="1400" b="1"/>
                      </a:pPr>
                      <a:r>
                        <a:t>Transfer to DP (NDS for Professional Schools/Agricultures and Higher Techniques and Specialists)</a:t>
                      </a:r>
                    </a:p>
                    <a:p>
                      <a:pPr algn="ctr">
                        <a:defRPr sz="1400" b="1"/>
                      </a:pPr>
                      <a:r>
                        <a:rPr dirty="0" err="1"/>
                        <a:t>Centralised</a:t>
                      </a:r>
                      <a:r>
                        <a:rPr dirty="0"/>
                        <a:t> IGCP account</a:t>
                      </a:r>
                    </a:p>
                  </a:txBody>
                  <a:tcPr anchor="ctr">
                    <a:gradFill flip="none" rotWithShape="1">
                      <a:gsLst>
                        <a:gs pos="0">
                          <a:srgbClr val="CCFFCC">
                            <a:shade val="30000"/>
                            <a:satMod val="115000"/>
                          </a:srgbClr>
                        </a:gs>
                        <a:gs pos="50000">
                          <a:srgbClr val="CCFFCC">
                            <a:shade val="67500"/>
                            <a:satMod val="115000"/>
                          </a:srgbClr>
                        </a:gs>
                        <a:gs pos="100000">
                          <a:srgbClr val="CCFFCC">
                            <a:shade val="100000"/>
                            <a:satMod val="115000"/>
                          </a:srgbClr>
                        </a:gs>
                      </a:gsLst>
                      <a:lin ang="2700000" scaled="1"/>
                      <a:tileRect/>
                    </a:gradFill>
                  </a:tcPr>
                </a:tc>
                <a:extLst>
                  <a:ext uri="{0D108BD9-81ED-4DB2-BD59-A6C34878D82A}">
                    <a16:rowId xmlns:a16="http://schemas.microsoft.com/office/drawing/2014/main" val="721212542"/>
                  </a:ext>
                </a:extLst>
              </a:tr>
              <a:tr h="1093505">
                <a:tc>
                  <a:txBody>
                    <a:bodyPr/>
                    <a:lstStyle/>
                    <a:p>
                      <a:pPr algn="ctr"/>
                      <a:r>
                        <a:rPr dirty="0"/>
                        <a:t>Teachers</a:t>
                      </a:r>
                      <a:r>
                        <a:rPr lang="en-US"/>
                        <a:t> Payroll</a:t>
                      </a:r>
                      <a:endParaRPr/>
                    </a:p>
                  </a:txBody>
                  <a:tcPr anchor="ctr">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lin ang="2700000" scaled="1"/>
                      <a:tileRect/>
                    </a:gradFill>
                  </a:tcPr>
                </a:tc>
                <a:tc>
                  <a:txBody>
                    <a:bodyPr/>
                    <a:lstStyle/>
                    <a:p>
                      <a:pPr algn="ctr">
                        <a:defRPr sz="1400" b="1"/>
                      </a:pPr>
                      <a:r>
                        <a:t>Expiry 23 of each month</a:t>
                      </a:r>
                    </a:p>
                  </a:txBody>
                  <a:tcPr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a:defRPr sz="1400" b="1"/>
                      </a:pPr>
                      <a:r>
                        <a:rPr dirty="0"/>
                        <a:t>Maturity 23 of each month (Notice No 176/2023 of 04/</a:t>
                      </a:r>
                      <a:r>
                        <a:rPr dirty="0" err="1"/>
                        <a:t>jan</a:t>
                      </a:r>
                      <a:r>
                        <a:rPr dirty="0"/>
                        <a:t>)</a:t>
                      </a:r>
                    </a:p>
                  </a:txBody>
                  <a:tcPr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extLst>
                  <a:ext uri="{0D108BD9-81ED-4DB2-BD59-A6C34878D82A}">
                    <a16:rowId xmlns:a16="http://schemas.microsoft.com/office/drawing/2014/main" val="217902983"/>
                  </a:ext>
                </a:extLst>
              </a:tr>
            </a:tbl>
          </a:graphicData>
        </a:graphic>
      </p:graphicFrame>
      <p:sp>
        <p:nvSpPr>
          <p:cNvPr id="16" name="Seta: Para Baixo 15">
            <a:extLst>
              <a:ext uri="{FF2B5EF4-FFF2-40B4-BE49-F238E27FC236}">
                <a16:creationId xmlns:a16="http://schemas.microsoft.com/office/drawing/2014/main" id="{B83C0646-396C-27C5-4255-D61CDB982BA0}"/>
              </a:ext>
            </a:extLst>
          </p:cNvPr>
          <p:cNvSpPr/>
          <p:nvPr/>
        </p:nvSpPr>
        <p:spPr>
          <a:xfrm>
            <a:off x="1966360" y="4286275"/>
            <a:ext cx="689881" cy="307258"/>
          </a:xfrm>
          <a:prstGeom prst="downArrow">
            <a:avLst/>
          </a:prstGeom>
          <a:solidFill>
            <a:schemeClr val="accent1">
              <a:lumMod val="5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a:p>
        </p:txBody>
      </p:sp>
      <p:sp>
        <p:nvSpPr>
          <p:cNvPr id="17" name="Seta: Para Baixo 16">
            <a:extLst>
              <a:ext uri="{FF2B5EF4-FFF2-40B4-BE49-F238E27FC236}">
                <a16:creationId xmlns:a16="http://schemas.microsoft.com/office/drawing/2014/main" id="{CABDB17D-10C9-40AE-CC03-C7BB31ECABFA}"/>
              </a:ext>
            </a:extLst>
          </p:cNvPr>
          <p:cNvSpPr/>
          <p:nvPr/>
        </p:nvSpPr>
        <p:spPr>
          <a:xfrm rot="16200000">
            <a:off x="4653781" y="4729464"/>
            <a:ext cx="689881" cy="777237"/>
          </a:xfrm>
          <a:prstGeom prst="downArrow">
            <a:avLst/>
          </a:prstGeom>
          <a:solidFill>
            <a:schemeClr val="accent1">
              <a:lumMod val="5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a:p>
        </p:txBody>
      </p:sp>
      <p:sp>
        <p:nvSpPr>
          <p:cNvPr id="18" name="Retângulo: Cantos Arredondados 17">
            <a:extLst>
              <a:ext uri="{FF2B5EF4-FFF2-40B4-BE49-F238E27FC236}">
                <a16:creationId xmlns:a16="http://schemas.microsoft.com/office/drawing/2014/main" id="{46B229B6-004E-6A4A-C8AF-2E5A594E1F3A}"/>
              </a:ext>
            </a:extLst>
          </p:cNvPr>
          <p:cNvSpPr/>
          <p:nvPr/>
        </p:nvSpPr>
        <p:spPr>
          <a:xfrm>
            <a:off x="603812" y="4693119"/>
            <a:ext cx="3846637" cy="109552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lnSpc>
                <a:spcPct val="115000"/>
              </a:lnSpc>
              <a:spcAft>
                <a:spcPts val="800"/>
              </a:spcAft>
              <a:defRPr sz="1200" b="1" kern="100">
                <a:solidFill>
                  <a:srgbClr val="072963"/>
                </a:solidFill>
                <a:latin typeface="Calibri" panose="020F0502020204030204" pitchFamily="34" charset="0"/>
                <a:cs typeface="Times New Roman" panose="02020603050405020304" pitchFamily="18" charset="0"/>
              </a:defRPr>
            </a:pPr>
            <a:r>
              <a:t>Centralised maturity payment</a:t>
            </a:r>
          </a:p>
          <a:p>
            <a:pPr algn="ctr">
              <a:lnSpc>
                <a:spcPct val="115000"/>
              </a:lnSpc>
              <a:spcAft>
                <a:spcPts val="800"/>
              </a:spcAft>
              <a:defRPr sz="1200" kern="100">
                <a:solidFill>
                  <a:srgbClr val="072963"/>
                </a:solidFill>
                <a:latin typeface="Calibri" panose="020F0502020204030204" pitchFamily="34" charset="0"/>
                <a:cs typeface="Times New Roman" panose="02020603050405020304" pitchFamily="18" charset="0"/>
              </a:defRPr>
            </a:pPr>
            <a:r>
              <a:t>(Article 91 of Decree-Law No 108/2023 of 8 February 2023)</a:t>
            </a:r>
          </a:p>
        </p:txBody>
      </p:sp>
    </p:spTree>
    <p:extLst>
      <p:ext uri="{BB962C8B-B14F-4D97-AF65-F5344CB8AC3E}">
        <p14:creationId xmlns:p14="http://schemas.microsoft.com/office/powerpoint/2010/main" val="3521552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0F5B7-BD10-3F22-6EA0-88122817266F}"/>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D4CF7AB3-DCC4-94EF-1469-EBCC983F585F}"/>
              </a:ext>
            </a:extLst>
          </p:cNvPr>
          <p:cNvSpPr>
            <a:spLocks noGrp="1"/>
          </p:cNvSpPr>
          <p:nvPr>
            <p:ph type="title"/>
          </p:nvPr>
        </p:nvSpPr>
        <p:spPr>
          <a:xfrm>
            <a:off x="838200" y="365125"/>
            <a:ext cx="10515600" cy="953135"/>
          </a:xfrm>
        </p:spPr>
        <p:txBody>
          <a:bodyPr/>
          <a:lstStyle/>
          <a:p>
            <a:pPr algn="ctr">
              <a:defRPr sz="3200">
                <a:solidFill>
                  <a:srgbClr val="072963"/>
                </a:solidFill>
              </a:defRPr>
            </a:pPr>
            <a:r>
              <a:t>Fiscal monitoring </a:t>
            </a:r>
            <a:br/>
            <a:r>
              <a:t> Application for Liberation of Credits</a:t>
            </a:r>
            <a:endParaRPr sz="3200" u="sng">
              <a:solidFill>
                <a:srgbClr val="072963"/>
              </a:solidFill>
            </a:endParaRPr>
          </a:p>
        </p:txBody>
      </p:sp>
      <p:sp>
        <p:nvSpPr>
          <p:cNvPr id="3" name="Retângulo: Cantos Arredondados 2">
            <a:extLst>
              <a:ext uri="{FF2B5EF4-FFF2-40B4-BE49-F238E27FC236}">
                <a16:creationId xmlns:a16="http://schemas.microsoft.com/office/drawing/2014/main" id="{40A558A1-E4D8-4B26-4E43-0EFE6033EDEB}"/>
              </a:ext>
            </a:extLst>
          </p:cNvPr>
          <p:cNvSpPr/>
          <p:nvPr/>
        </p:nvSpPr>
        <p:spPr>
          <a:xfrm>
            <a:off x="6024767" y="1652904"/>
            <a:ext cx="4844078" cy="475551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marL="285750" indent="-285750" algn="just">
              <a:lnSpc>
                <a:spcPct val="115000"/>
              </a:lnSpc>
              <a:spcAft>
                <a:spcPts val="800"/>
              </a:spcAft>
              <a:buFont typeface="Arial" panose="020B0604020202020204" pitchFamily="34" charset="0"/>
              <a:buChar char="•"/>
              <a:defRPr kern="100">
                <a:solidFill>
                  <a:srgbClr val="072963"/>
                </a:solidFill>
                <a:latin typeface="Calibri" panose="020F0502020204030204" pitchFamily="34" charset="0"/>
                <a:ea typeface="Aptos" panose="020B0004020202020204" pitchFamily="34" charset="0"/>
                <a:cs typeface="Times New Roman" panose="02020603050405020304" pitchFamily="18" charset="0"/>
              </a:defRPr>
            </a:pPr>
            <a:r>
              <a:t>This information is received by AGSE, between 1 and 10 of each month, for its validation. The final figures are obtained, the PLC (Credit Liberation Plan) is drawn up and sent to the Budget Entity by 15.</a:t>
            </a:r>
            <a:endParaRPr kern="100">
              <a:solidFill>
                <a:srgbClr val="072963"/>
              </a:solidFill>
              <a:latin typeface="Aptos" panose="020B0004020202020204" pitchFamily="34" charset="0"/>
              <a:ea typeface="Aptos" panose="020B0004020202020204" pitchFamily="34" charset="0"/>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defRPr kern="100">
                <a:solidFill>
                  <a:srgbClr val="072963"/>
                </a:solidFill>
                <a:effectLst/>
                <a:latin typeface="Calibri" panose="020F0502020204030204" pitchFamily="34" charset="0"/>
                <a:ea typeface="Aptos" panose="020B0004020202020204" pitchFamily="34" charset="0"/>
                <a:cs typeface="Calibri" panose="020F0502020204030204" pitchFamily="34" charset="0"/>
              </a:defRPr>
            </a:pPr>
            <a:r>
              <a:t>The accounting information of the organic units is aggregated on a monthly basis in two requests for Liberation of Credits (Activities and Projects) submitted on the GERFIP platform.</a:t>
            </a:r>
          </a:p>
          <a:p>
            <a:pPr marL="285750" indent="-285750" algn="just">
              <a:lnSpc>
                <a:spcPct val="115000"/>
              </a:lnSpc>
              <a:spcAft>
                <a:spcPts val="800"/>
              </a:spcAft>
              <a:buFont typeface="Arial" panose="020B0604020202020204" pitchFamily="34" charset="0"/>
              <a:buChar char="•"/>
              <a:defRPr kern="100">
                <a:solidFill>
                  <a:srgbClr val="072963"/>
                </a:solidFill>
                <a:effectLst/>
                <a:latin typeface="Calibri" panose="020F0502020204030204" pitchFamily="34" charset="0"/>
                <a:ea typeface="Aptos" panose="020B0004020202020204" pitchFamily="34" charset="0"/>
                <a:cs typeface="Calibri" panose="020F0502020204030204" pitchFamily="34" charset="0"/>
              </a:defRPr>
            </a:pPr>
            <a:r>
              <a:t>On authorisation, the respective payment is made.</a:t>
            </a:r>
          </a:p>
        </p:txBody>
      </p:sp>
      <p:grpSp>
        <p:nvGrpSpPr>
          <p:cNvPr id="4" name="Agrupar 3">
            <a:extLst>
              <a:ext uri="{FF2B5EF4-FFF2-40B4-BE49-F238E27FC236}">
                <a16:creationId xmlns:a16="http://schemas.microsoft.com/office/drawing/2014/main" id="{AE6EB6F7-45E8-8B7D-35EF-F70E7C100427}"/>
              </a:ext>
            </a:extLst>
          </p:cNvPr>
          <p:cNvGrpSpPr/>
          <p:nvPr/>
        </p:nvGrpSpPr>
        <p:grpSpPr>
          <a:xfrm>
            <a:off x="1323155" y="1554480"/>
            <a:ext cx="3530785" cy="4401085"/>
            <a:chOff x="3902153" y="816624"/>
            <a:chExt cx="3865223" cy="6041375"/>
          </a:xfrm>
        </p:grpSpPr>
        <p:pic>
          <p:nvPicPr>
            <p:cNvPr id="5" name="Imagem 4">
              <a:extLst>
                <a:ext uri="{FF2B5EF4-FFF2-40B4-BE49-F238E27FC236}">
                  <a16:creationId xmlns:a16="http://schemas.microsoft.com/office/drawing/2014/main" id="{86E91250-FA5C-20EC-84CD-8696535CB5BD}"/>
                </a:ext>
              </a:extLst>
            </p:cNvPr>
            <p:cNvPicPr>
              <a:picLocks noChangeAspect="1"/>
            </p:cNvPicPr>
            <p:nvPr/>
          </p:nvPicPr>
          <p:blipFill>
            <a:blip r:embed="rId2"/>
            <a:stretch>
              <a:fillRect/>
            </a:stretch>
          </p:blipFill>
          <p:spPr>
            <a:xfrm>
              <a:off x="3902153" y="816624"/>
              <a:ext cx="3865223" cy="6041375"/>
            </a:xfrm>
            <a:prstGeom prst="rect">
              <a:avLst/>
            </a:prstGeom>
          </p:spPr>
        </p:pic>
        <p:sp>
          <p:nvSpPr>
            <p:cNvPr id="6" name="CaixaDeTexto 5">
              <a:extLst>
                <a:ext uri="{FF2B5EF4-FFF2-40B4-BE49-F238E27FC236}">
                  <a16:creationId xmlns:a16="http://schemas.microsoft.com/office/drawing/2014/main" id="{217FF7C8-1006-6626-238B-C7E78467F067}"/>
                </a:ext>
              </a:extLst>
            </p:cNvPr>
            <p:cNvSpPr txBox="1"/>
            <p:nvPr/>
          </p:nvSpPr>
          <p:spPr>
            <a:xfrm>
              <a:off x="5888334" y="3547068"/>
              <a:ext cx="1617785" cy="743578"/>
            </a:xfrm>
            <a:prstGeom prst="rect">
              <a:avLst/>
            </a:prstGeom>
            <a:solidFill>
              <a:schemeClr val="tx1"/>
            </a:solidFill>
          </p:spPr>
          <p:txBody>
            <a:bodyPr wrap="square">
              <a:spAutoFit/>
            </a:bodyPr>
            <a:lstStyle/>
            <a:p>
              <a:endParaRPr/>
            </a:p>
          </p:txBody>
        </p:sp>
      </p:grpSp>
    </p:spTree>
    <p:extLst>
      <p:ext uri="{BB962C8B-B14F-4D97-AF65-F5344CB8AC3E}">
        <p14:creationId xmlns:p14="http://schemas.microsoft.com/office/powerpoint/2010/main" val="12192723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CBA965-1B91-EDA4-5891-4A1908D5F0BE}"/>
              </a:ext>
            </a:extLst>
          </p:cNvPr>
          <p:cNvSpPr>
            <a:spLocks noGrp="1"/>
          </p:cNvSpPr>
          <p:nvPr>
            <p:ph type="ctrTitle"/>
          </p:nvPr>
        </p:nvSpPr>
        <p:spPr>
          <a:xfrm>
            <a:off x="682907" y="874030"/>
            <a:ext cx="10412966" cy="1951880"/>
          </a:xfrm>
        </p:spPr>
        <p:txBody>
          <a:bodyPr anchor="ctr">
            <a:normAutofit/>
          </a:bodyPr>
          <a:lstStyle/>
          <a:p>
            <a:pPr>
              <a:lnSpc>
                <a:spcPct val="100000"/>
              </a:lnSpc>
            </a:pPr>
            <a:r>
              <a:rPr lang="en-US" sz="3600" dirty="0">
                <a:latin typeface="Univers" panose="020B0503020202020204" pitchFamily="34" charset="0"/>
              </a:rPr>
              <a:t>Monitoring and reporting results </a:t>
            </a:r>
            <a:br>
              <a:rPr lang="en-US" sz="3600" dirty="0">
                <a:latin typeface="Univers" panose="020B0503020202020204" pitchFamily="34" charset="0"/>
              </a:rPr>
            </a:br>
            <a:r>
              <a:rPr lang="en-US" sz="3600" i="1" dirty="0">
                <a:latin typeface="Univers" panose="020B0503020202020204" pitchFamily="34" charset="0"/>
              </a:rPr>
              <a:t>(specific education policies initiatives)</a:t>
            </a:r>
            <a:endParaRPr lang="pt-PT" sz="3600" dirty="0">
              <a:latin typeface="Univers" panose="020B0503020202020204" pitchFamily="34" charset="0"/>
            </a:endParaRPr>
          </a:p>
        </p:txBody>
      </p:sp>
      <p:sp>
        <p:nvSpPr>
          <p:cNvPr id="3" name="Subtítulo 2">
            <a:extLst>
              <a:ext uri="{FF2B5EF4-FFF2-40B4-BE49-F238E27FC236}">
                <a16:creationId xmlns:a16="http://schemas.microsoft.com/office/drawing/2014/main" id="{7A8122AA-13D5-E716-D078-5DFF063416A8}"/>
              </a:ext>
            </a:extLst>
          </p:cNvPr>
          <p:cNvSpPr>
            <a:spLocks noGrp="1"/>
          </p:cNvSpPr>
          <p:nvPr>
            <p:ph type="subTitle" idx="1"/>
          </p:nvPr>
        </p:nvSpPr>
        <p:spPr>
          <a:xfrm>
            <a:off x="682907" y="3097456"/>
            <a:ext cx="4710896" cy="462967"/>
          </a:xfrm>
        </p:spPr>
        <p:txBody>
          <a:bodyPr>
            <a:normAutofit fontScale="25000" lnSpcReduction="20000"/>
          </a:bodyPr>
          <a:lstStyle/>
          <a:p>
            <a:r>
              <a:rPr lang="pt-PT" sz="11200" dirty="0">
                <a:latin typeface="Univers" panose="020B0503020202020204" pitchFamily="34" charset="0"/>
              </a:rPr>
              <a:t>Joaquim Santos</a:t>
            </a:r>
          </a:p>
          <a:p>
            <a:r>
              <a:rPr lang="pt-PT" sz="7200" dirty="0">
                <a:solidFill>
                  <a:schemeClr val="bg1"/>
                </a:solidFill>
                <a:latin typeface="Univers" panose="020B0503020202020204" pitchFamily="34" charset="0"/>
              </a:rPr>
              <a:t>joaquim.santos@dgepa.meci.pt</a:t>
            </a:r>
          </a:p>
          <a:p>
            <a:r>
              <a:rPr lang="pt-PT" sz="11200" dirty="0">
                <a:latin typeface="Univers" panose="020B0503020202020204" pitchFamily="34" charset="0"/>
              </a:rPr>
              <a:t>Margarida Leandro</a:t>
            </a:r>
          </a:p>
          <a:p>
            <a:r>
              <a:rPr lang="pt-PT" sz="7200" dirty="0">
                <a:solidFill>
                  <a:schemeClr val="bg1"/>
                </a:solidFill>
                <a:latin typeface="Univers" panose="020B0503020202020204" pitchFamily="34" charset="0"/>
              </a:rPr>
              <a:t>margarida.leandro@dgeec.medu.pt</a:t>
            </a:r>
          </a:p>
          <a:p>
            <a:endParaRPr lang="pt-PT" dirty="0"/>
          </a:p>
        </p:txBody>
      </p:sp>
      <p:pic>
        <p:nvPicPr>
          <p:cNvPr id="5" name="Graphic 4" descr="Badge 4 with solid fill">
            <a:extLst>
              <a:ext uri="{FF2B5EF4-FFF2-40B4-BE49-F238E27FC236}">
                <a16:creationId xmlns:a16="http://schemas.microsoft.com/office/drawing/2014/main" id="{B5AAE1BC-996E-4AF1-163B-91AC8BCC76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4390" y="2504483"/>
            <a:ext cx="914400" cy="914400"/>
          </a:xfrm>
          <a:prstGeom prst="rect">
            <a:avLst/>
          </a:prstGeom>
        </p:spPr>
      </p:pic>
    </p:spTree>
    <p:extLst>
      <p:ext uri="{BB962C8B-B14F-4D97-AF65-F5344CB8AC3E}">
        <p14:creationId xmlns:p14="http://schemas.microsoft.com/office/powerpoint/2010/main" val="35000327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99B9E-B743-EC84-F33A-B4FE11982D68}"/>
              </a:ext>
            </a:extLst>
          </p:cNvPr>
          <p:cNvSpPr>
            <a:spLocks noGrp="1"/>
          </p:cNvSpPr>
          <p:nvPr>
            <p:ph type="title"/>
          </p:nvPr>
        </p:nvSpPr>
        <p:spPr>
          <a:xfrm>
            <a:off x="625033" y="365125"/>
            <a:ext cx="11157995" cy="919665"/>
          </a:xfrm>
        </p:spPr>
        <p:txBody>
          <a:bodyPr/>
          <a:lstStyle/>
          <a:p>
            <a:r>
              <a:rPr lang="pt-PT" sz="3600" dirty="0" err="1">
                <a:latin typeface="Univers" panose="020B0503020202020204" pitchFamily="34" charset="0"/>
              </a:rPr>
              <a:t>About</a:t>
            </a:r>
            <a:r>
              <a:rPr lang="pt-PT" sz="3600" dirty="0">
                <a:latin typeface="Univers" panose="020B0503020202020204" pitchFamily="34" charset="0"/>
              </a:rPr>
              <a:t> DGEPA</a:t>
            </a:r>
          </a:p>
        </p:txBody>
      </p:sp>
      <p:sp>
        <p:nvSpPr>
          <p:cNvPr id="4" name="Marcador de Posição de Conteúdo 3">
            <a:extLst>
              <a:ext uri="{FF2B5EF4-FFF2-40B4-BE49-F238E27FC236}">
                <a16:creationId xmlns:a16="http://schemas.microsoft.com/office/drawing/2014/main" id="{78AC51ED-6DD6-46AC-9E5F-FD35ADD6CD33}"/>
              </a:ext>
            </a:extLst>
          </p:cNvPr>
          <p:cNvSpPr>
            <a:spLocks noGrp="1"/>
          </p:cNvSpPr>
          <p:nvPr>
            <p:ph idx="1"/>
          </p:nvPr>
        </p:nvSpPr>
        <p:spPr>
          <a:xfrm>
            <a:off x="625033" y="1284790"/>
            <a:ext cx="11219726" cy="4351338"/>
          </a:xfrm>
        </p:spPr>
        <p:txBody>
          <a:bodyPr>
            <a:normAutofit fontScale="47500" lnSpcReduction="20000"/>
          </a:bodyPr>
          <a:lstStyle/>
          <a:p>
            <a:pPr marL="0" indent="0">
              <a:lnSpc>
                <a:spcPct val="125000"/>
              </a:lnSpc>
              <a:spcBef>
                <a:spcPts val="0"/>
              </a:spcBef>
              <a:buNone/>
            </a:pPr>
            <a:r>
              <a:rPr lang="en-US" sz="4200" b="1" dirty="0">
                <a:latin typeface="Univers" panose="020B0503020202020204" pitchFamily="34" charset="0"/>
              </a:rPr>
              <a:t>Directorate-general for Studies, Planning and Evaluation</a:t>
            </a:r>
          </a:p>
          <a:p>
            <a:pPr marL="0" indent="0">
              <a:lnSpc>
                <a:spcPct val="125000"/>
              </a:lnSpc>
              <a:spcBef>
                <a:spcPts val="0"/>
              </a:spcBef>
              <a:spcAft>
                <a:spcPts val="600"/>
              </a:spcAft>
              <a:buNone/>
            </a:pPr>
            <a:r>
              <a:rPr lang="en-US" sz="4200" dirty="0">
                <a:latin typeface="Univers" panose="020B0503020202020204" pitchFamily="34" charset="0"/>
              </a:rPr>
              <a:t>Central service of the direct administration of the State, with administrative autonomy, created by Decree-Law No. 101/2025 of 8 September.</a:t>
            </a:r>
          </a:p>
          <a:p>
            <a:pPr marL="0" indent="0">
              <a:lnSpc>
                <a:spcPct val="125000"/>
              </a:lnSpc>
              <a:spcBef>
                <a:spcPts val="0"/>
              </a:spcBef>
              <a:spcAft>
                <a:spcPts val="600"/>
              </a:spcAft>
              <a:buNone/>
            </a:pPr>
            <a:r>
              <a:rPr lang="en-US" sz="3800" dirty="0">
                <a:latin typeface="Univers" panose="020B0503020202020204" pitchFamily="34" charset="0"/>
              </a:rPr>
              <a:t>New body that cuts across all areas of the MECI's work, providing technical support for the definition of strategic priorities and educational policies. </a:t>
            </a:r>
          </a:p>
          <a:p>
            <a:pPr marL="0" indent="0">
              <a:lnSpc>
                <a:spcPct val="125000"/>
              </a:lnSpc>
              <a:spcBef>
                <a:spcPts val="0"/>
              </a:spcBef>
              <a:buNone/>
            </a:pPr>
            <a:r>
              <a:rPr lang="en-US" sz="3800" b="1" dirty="0">
                <a:latin typeface="Univers" panose="020B0503020202020204" pitchFamily="34" charset="0"/>
              </a:rPr>
              <a:t>Among other duties… </a:t>
            </a:r>
          </a:p>
          <a:p>
            <a:pPr marL="0" indent="0">
              <a:lnSpc>
                <a:spcPct val="125000"/>
              </a:lnSpc>
              <a:spcBef>
                <a:spcPts val="0"/>
              </a:spcBef>
              <a:spcAft>
                <a:spcPts val="600"/>
              </a:spcAft>
              <a:buNone/>
            </a:pPr>
            <a:r>
              <a:rPr lang="en-US" sz="3800" dirty="0">
                <a:latin typeface="Univers" panose="020B0503020202020204" pitchFamily="34" charset="0"/>
              </a:rPr>
              <a:t>Prepare and promote studies for the formulation of strategic priorities, provide support for the formulation of educational policy </a:t>
            </a:r>
            <a:r>
              <a:rPr lang="en-US" sz="3800" dirty="0" err="1">
                <a:latin typeface="Univers" panose="020B0503020202020204" pitchFamily="34" charset="0"/>
              </a:rPr>
              <a:t>programmes</a:t>
            </a:r>
            <a:r>
              <a:rPr lang="en-US" sz="3800" dirty="0">
                <a:latin typeface="Univers" panose="020B0503020202020204" pitchFamily="34" charset="0"/>
              </a:rPr>
              <a:t> or measures, and design instruments for planning, monitoring and evaluating the policies developed within the scope of the MECI, as well as consolidating functions in the field of international relations. </a:t>
            </a:r>
          </a:p>
          <a:p>
            <a:pPr marL="0" indent="0">
              <a:lnSpc>
                <a:spcPct val="125000"/>
              </a:lnSpc>
              <a:spcBef>
                <a:spcPts val="0"/>
              </a:spcBef>
              <a:buNone/>
            </a:pPr>
            <a:r>
              <a:rPr lang="en-US" sz="3800" b="1" dirty="0">
                <a:latin typeface="Univers" panose="020B0503020202020204" pitchFamily="34" charset="0"/>
              </a:rPr>
              <a:t>And also…</a:t>
            </a:r>
          </a:p>
          <a:p>
            <a:pPr marL="0" indent="0">
              <a:lnSpc>
                <a:spcPct val="125000"/>
              </a:lnSpc>
              <a:spcBef>
                <a:spcPts val="0"/>
              </a:spcBef>
              <a:buNone/>
            </a:pPr>
            <a:r>
              <a:rPr lang="en-US" sz="3800" dirty="0">
                <a:latin typeface="Univers" panose="020B0503020202020204" pitchFamily="34" charset="0"/>
              </a:rPr>
              <a:t>Coordinating role in budgetary matters, ensuring the monitoring of the preparation, implementation and monitoring of MECI budgetary </a:t>
            </a:r>
            <a:r>
              <a:rPr lang="en-US" sz="3800" dirty="0" err="1">
                <a:latin typeface="Univers" panose="020B0503020202020204" pitchFamily="34" charset="0"/>
              </a:rPr>
              <a:t>programmes</a:t>
            </a:r>
            <a:r>
              <a:rPr lang="en-US" sz="3800" dirty="0">
                <a:latin typeface="Univers" panose="020B0503020202020204" pitchFamily="34" charset="0"/>
              </a:rPr>
              <a:t>. </a:t>
            </a:r>
          </a:p>
          <a:p>
            <a:pPr marL="0" indent="0">
              <a:lnSpc>
                <a:spcPct val="125000"/>
              </a:lnSpc>
              <a:spcBef>
                <a:spcPts val="0"/>
              </a:spcBef>
              <a:buNone/>
            </a:pPr>
            <a:endParaRPr lang="en-US" dirty="0">
              <a:latin typeface="Univers" panose="020B0503020202020204" pitchFamily="34" charset="0"/>
            </a:endParaRPr>
          </a:p>
          <a:p>
            <a:pPr marL="0" indent="0">
              <a:lnSpc>
                <a:spcPct val="125000"/>
              </a:lnSpc>
              <a:spcBef>
                <a:spcPts val="0"/>
              </a:spcBef>
              <a:buNone/>
            </a:pPr>
            <a:endParaRPr lang="pt-PT" dirty="0">
              <a:latin typeface="Univers" panose="020B0503020202020204" pitchFamily="34" charset="0"/>
            </a:endParaRPr>
          </a:p>
        </p:txBody>
      </p:sp>
    </p:spTree>
    <p:extLst>
      <p:ext uri="{BB962C8B-B14F-4D97-AF65-F5344CB8AC3E}">
        <p14:creationId xmlns:p14="http://schemas.microsoft.com/office/powerpoint/2010/main" val="3199086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0BFF6-5F14-52F0-14DE-6943353B93C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9091022-E24E-322C-20DC-A1B35D128B80}"/>
              </a:ext>
            </a:extLst>
          </p:cNvPr>
          <p:cNvSpPr>
            <a:spLocks noGrp="1"/>
          </p:cNvSpPr>
          <p:nvPr>
            <p:ph type="title"/>
          </p:nvPr>
        </p:nvSpPr>
        <p:spPr>
          <a:xfrm>
            <a:off x="656303" y="1153926"/>
            <a:ext cx="6115971" cy="1027299"/>
          </a:xfrm>
        </p:spPr>
        <p:txBody>
          <a:bodyPr>
            <a:normAutofit fontScale="90000"/>
          </a:bodyPr>
          <a:lstStyle/>
          <a:p>
            <a:pPr algn="ctr">
              <a:defRPr b="1"/>
            </a:pPr>
            <a:br>
              <a:rPr lang="pt-PT" b="1" dirty="0"/>
            </a:br>
            <a:br>
              <a:rPr lang="pt-PT" b="1" dirty="0"/>
            </a:br>
            <a:r>
              <a:t>I.ii – Educational System Base Law*</a:t>
            </a:r>
          </a:p>
        </p:txBody>
      </p:sp>
      <p:sp>
        <p:nvSpPr>
          <p:cNvPr id="3" name="Marcador de Posição do Texto 2">
            <a:extLst>
              <a:ext uri="{FF2B5EF4-FFF2-40B4-BE49-F238E27FC236}">
                <a16:creationId xmlns:a16="http://schemas.microsoft.com/office/drawing/2014/main" id="{4D55D785-1E9B-B3B0-E84A-D6A239C39698}"/>
              </a:ext>
            </a:extLst>
          </p:cNvPr>
          <p:cNvSpPr>
            <a:spLocks noGrp="1"/>
          </p:cNvSpPr>
          <p:nvPr>
            <p:ph type="body" idx="1"/>
          </p:nvPr>
        </p:nvSpPr>
        <p:spPr>
          <a:xfrm>
            <a:off x="656304" y="2036957"/>
            <a:ext cx="6755540" cy="3667118"/>
          </a:xfrm>
        </p:spPr>
        <p:txBody>
          <a:bodyPr vert="horz" lIns="91440" tIns="45720" rIns="91440" bIns="45720" anchor="t">
            <a:normAutofit fontScale="92500" lnSpcReduction="20000"/>
          </a:bodyPr>
          <a:lstStyle/>
          <a:p>
            <a:pPr>
              <a:lnSpc>
                <a:spcPct val="170000"/>
              </a:lnSpc>
              <a:defRPr sz="4000" b="1"/>
            </a:pPr>
            <a:r>
              <a:rPr sz="1100"/>
              <a:t>Education policy is governed by the Education System Basic Law.</a:t>
            </a:r>
            <a:endParaRPr lang="en-US" sz="1100">
              <a:ea typeface="Calibri Light"/>
              <a:cs typeface="Calibri Light"/>
            </a:endParaRPr>
          </a:p>
          <a:p>
            <a:pPr>
              <a:lnSpc>
                <a:spcPct val="170000"/>
              </a:lnSpc>
              <a:defRPr sz="4000"/>
            </a:pPr>
            <a:r>
              <a:rPr sz="1100"/>
              <a:t>It aims to ensure </a:t>
            </a:r>
            <a:r>
              <a:rPr sz="1100" b="1"/>
              <a:t>equal access </a:t>
            </a:r>
            <a:r>
              <a:rPr sz="1100"/>
              <a:t>to public </a:t>
            </a:r>
            <a:r>
              <a:rPr lang="en-US" sz="1100"/>
              <a:t>education</a:t>
            </a:r>
            <a:r>
              <a:rPr sz="1100"/>
              <a:t> by promoting </a:t>
            </a:r>
            <a:r>
              <a:rPr sz="1100" b="1"/>
              <a:t>educational success </a:t>
            </a:r>
            <a:r>
              <a:rPr sz="1100"/>
              <a:t>and, by doing</a:t>
            </a:r>
            <a:r>
              <a:rPr sz="1100" b="1"/>
              <a:t> so, equal opportunities for </a:t>
            </a:r>
            <a:r>
              <a:rPr sz="1100" dirty="0"/>
              <a:t> </a:t>
            </a:r>
            <a:r>
              <a:rPr sz="1100" b="1"/>
              <a:t>compulsory 12-year schooling. </a:t>
            </a:r>
          </a:p>
          <a:p>
            <a:pPr>
              <a:lnSpc>
                <a:spcPct val="170000"/>
              </a:lnSpc>
              <a:defRPr sz="4000"/>
            </a:pPr>
            <a:r>
              <a:rPr sz="1100" dirty="0"/>
              <a:t>The Portuguese education system is divided into three levels of education: </a:t>
            </a:r>
            <a:r>
              <a:rPr sz="1100" b="1" dirty="0"/>
              <a:t>pre-school education, basic education and secondary education.</a:t>
            </a:r>
            <a:endParaRPr sz="1100" b="1" dirty="0">
              <a:ea typeface="Calibri Light"/>
              <a:cs typeface="Calibri Light"/>
            </a:endParaRPr>
          </a:p>
          <a:p>
            <a:pPr>
              <a:lnSpc>
                <a:spcPct val="170000"/>
              </a:lnSpc>
              <a:defRPr sz="4000"/>
            </a:pPr>
            <a:r>
              <a:rPr sz="1100" b="1" u="sng"/>
              <a:t> Pre-school education</a:t>
            </a:r>
            <a:r>
              <a:rPr sz="1100"/>
              <a:t>, with an optional frequency cycle from 3 to 6 years old.</a:t>
            </a:r>
          </a:p>
          <a:p>
            <a:pPr>
              <a:lnSpc>
                <a:spcPct val="170000"/>
              </a:lnSpc>
              <a:defRPr sz="4000"/>
            </a:pPr>
            <a:r>
              <a:rPr sz="1100" b="1" u="sng" dirty="0"/>
              <a:t> Basic education</a:t>
            </a:r>
            <a:r>
              <a:rPr sz="1100" dirty="0"/>
              <a:t>, which comprises three sequential cycles: </a:t>
            </a:r>
            <a:endParaRPr sz="1100" dirty="0">
              <a:ea typeface="Calibri Light"/>
              <a:cs typeface="Calibri Light"/>
            </a:endParaRPr>
          </a:p>
          <a:p>
            <a:pPr marL="628650" indent="-177800">
              <a:lnSpc>
                <a:spcPct val="120000"/>
              </a:lnSpc>
              <a:buFont typeface="Wingdings" panose="05000000000000000000" pitchFamily="2" charset="2"/>
              <a:buChar char="v"/>
              <a:defRPr sz="3600"/>
            </a:pPr>
            <a:r>
              <a:rPr sz="1000"/>
              <a:t>1st cycle</a:t>
            </a:r>
            <a:r>
              <a:rPr lang="en-US" sz="1000"/>
              <a:t>,</a:t>
            </a:r>
            <a:r>
              <a:rPr sz="1000"/>
              <a:t> 4 years </a:t>
            </a:r>
            <a:r>
              <a:rPr lang="en-US" sz="1000"/>
              <a:t>duration </a:t>
            </a:r>
            <a:r>
              <a:rPr sz="1000"/>
              <a:t>and start of compulsory education (expected age group 6 – 10 years) </a:t>
            </a:r>
          </a:p>
          <a:p>
            <a:pPr marL="628650" indent="-177800">
              <a:lnSpc>
                <a:spcPct val="120000"/>
              </a:lnSpc>
              <a:buFont typeface="Wingdings" panose="05000000000000000000" pitchFamily="2" charset="2"/>
              <a:buChar char="v"/>
              <a:defRPr sz="4000"/>
            </a:pPr>
            <a:r>
              <a:rPr sz="1100"/>
              <a:t>2nd</a:t>
            </a:r>
            <a:r>
              <a:rPr lang="en-US" sz="1100"/>
              <a:t> cycle, 2 years duration</a:t>
            </a:r>
            <a:r>
              <a:rPr sz="1100"/>
              <a:t> (expected age group 10 – 12 years)</a:t>
            </a:r>
          </a:p>
          <a:p>
            <a:pPr marL="628650" indent="-177800">
              <a:lnSpc>
                <a:spcPct val="120000"/>
              </a:lnSpc>
              <a:buFont typeface="Wingdings" panose="05000000000000000000" pitchFamily="2" charset="2"/>
              <a:buChar char="v"/>
              <a:defRPr sz="4000"/>
            </a:pPr>
            <a:r>
              <a:rPr lang="en-US" sz="1100"/>
              <a:t>3rd</a:t>
            </a:r>
            <a:r>
              <a:rPr sz="1100"/>
              <a:t> cycle</a:t>
            </a:r>
            <a:r>
              <a:rPr lang="en-US" sz="1100"/>
              <a:t>,</a:t>
            </a:r>
            <a:r>
              <a:rPr sz="1100"/>
              <a:t> with a duration of 3 years (expected age group 12 – 15 years).</a:t>
            </a:r>
            <a:endParaRPr sz="1100">
              <a:ea typeface="Calibri Light"/>
              <a:cs typeface="Calibri Light"/>
            </a:endParaRPr>
          </a:p>
          <a:p>
            <a:pPr>
              <a:lnSpc>
                <a:spcPct val="120000"/>
              </a:lnSpc>
              <a:defRPr sz="4000"/>
            </a:pPr>
            <a:r>
              <a:rPr sz="1100" b="1" u="sng" dirty="0"/>
              <a:t> Secondary education –</a:t>
            </a:r>
            <a:r>
              <a:rPr lang="en-US" sz="1100" b="1" u="sng" dirty="0"/>
              <a:t>  three years </a:t>
            </a:r>
            <a:r>
              <a:rPr sz="1100" dirty="0"/>
              <a:t> (10th, </a:t>
            </a:r>
            <a:r>
              <a:rPr lang="en-US" sz="1100" dirty="0"/>
              <a:t>11th</a:t>
            </a:r>
            <a:r>
              <a:rPr sz="1100" dirty="0"/>
              <a:t> and </a:t>
            </a:r>
            <a:r>
              <a:rPr lang="en-US" sz="1100" dirty="0"/>
              <a:t>12th grades, 3 years duration</a:t>
            </a:r>
            <a:r>
              <a:rPr sz="1100" dirty="0"/>
              <a:t>), (expected age group 15 – 18 years old) and aims at further education and or integration into the </a:t>
            </a:r>
            <a:r>
              <a:rPr sz="1100" dirty="0" err="1"/>
              <a:t>labour</a:t>
            </a:r>
            <a:r>
              <a:rPr sz="1100" dirty="0"/>
              <a:t> market. </a:t>
            </a:r>
            <a:r>
              <a:rPr lang="en-US" sz="1100" dirty="0"/>
              <a:t>Available courses</a:t>
            </a:r>
            <a:r>
              <a:rPr sz="1100" dirty="0"/>
              <a:t>: Scientific and </a:t>
            </a:r>
            <a:r>
              <a:rPr lang="en-US" sz="1100" dirty="0"/>
              <a:t>Humanistic</a:t>
            </a:r>
            <a:r>
              <a:rPr sz="1100" dirty="0"/>
              <a:t>; </a:t>
            </a:r>
            <a:r>
              <a:rPr lang="en-US" sz="1100" dirty="0"/>
              <a:t>Vocational</a:t>
            </a:r>
            <a:r>
              <a:rPr sz="1100" dirty="0"/>
              <a:t> courses; </a:t>
            </a:r>
            <a:r>
              <a:rPr sz="1100" dirty="0" err="1"/>
              <a:t>Specialised</a:t>
            </a:r>
            <a:r>
              <a:rPr sz="1100" dirty="0"/>
              <a:t> Artistic</a:t>
            </a:r>
            <a:r>
              <a:rPr lang="en-US" sz="1100" dirty="0"/>
              <a:t> </a:t>
            </a:r>
            <a:r>
              <a:rPr sz="1100" dirty="0"/>
              <a:t>Courses with their own plans</a:t>
            </a:r>
            <a:r>
              <a:rPr lang="en-US" sz="1100" dirty="0"/>
              <a:t> (dance, music, and drama).</a:t>
            </a:r>
            <a:endParaRPr sz="1100" dirty="0">
              <a:ea typeface="Calibri Light"/>
              <a:cs typeface="Calibri Light"/>
            </a:endParaRPr>
          </a:p>
        </p:txBody>
      </p:sp>
      <p:sp>
        <p:nvSpPr>
          <p:cNvPr id="4" name="Marcador de Posição do Texto 3">
            <a:extLst>
              <a:ext uri="{FF2B5EF4-FFF2-40B4-BE49-F238E27FC236}">
                <a16:creationId xmlns:a16="http://schemas.microsoft.com/office/drawing/2014/main" id="{B9E27F6C-9477-30D3-DE40-13FE947A40C1}"/>
              </a:ext>
            </a:extLst>
          </p:cNvPr>
          <p:cNvSpPr>
            <a:spLocks noGrp="1"/>
          </p:cNvSpPr>
          <p:nvPr>
            <p:ph type="body" sz="quarter" idx="10"/>
          </p:nvPr>
        </p:nvSpPr>
        <p:spPr/>
        <p:txBody>
          <a:bodyPr/>
          <a:lstStyle/>
          <a:p>
            <a:r>
              <a:t>03</a:t>
            </a:r>
          </a:p>
        </p:txBody>
      </p:sp>
      <p:sp>
        <p:nvSpPr>
          <p:cNvPr id="6" name="CaixaDeTexto 5">
            <a:extLst>
              <a:ext uri="{FF2B5EF4-FFF2-40B4-BE49-F238E27FC236}">
                <a16:creationId xmlns:a16="http://schemas.microsoft.com/office/drawing/2014/main" id="{7E172E3E-504D-8A68-C08A-D0DA7D12F7F4}"/>
              </a:ext>
            </a:extLst>
          </p:cNvPr>
          <p:cNvSpPr txBox="1"/>
          <p:nvPr/>
        </p:nvSpPr>
        <p:spPr>
          <a:xfrm>
            <a:off x="8121812" y="5704075"/>
            <a:ext cx="3926681" cy="523220"/>
          </a:xfrm>
          <a:prstGeom prst="rect">
            <a:avLst/>
          </a:prstGeom>
          <a:noFill/>
        </p:spPr>
        <p:txBody>
          <a:bodyPr wrap="square">
            <a:spAutoFit/>
          </a:bodyPr>
          <a:lstStyle/>
          <a:p>
            <a:pPr algn="just">
              <a:defRPr sz="1400" i="1"/>
            </a:pPr>
            <a:r>
              <a:t>Law No 46/86 of 14 October 1986, as amended;</a:t>
            </a:r>
          </a:p>
        </p:txBody>
      </p:sp>
    </p:spTree>
    <p:extLst>
      <p:ext uri="{BB962C8B-B14F-4D97-AF65-F5344CB8AC3E}">
        <p14:creationId xmlns:p14="http://schemas.microsoft.com/office/powerpoint/2010/main" val="15453606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9B15A9-AB43-FBB1-A283-634ED123B94C}"/>
              </a:ext>
            </a:extLst>
          </p:cNvPr>
          <p:cNvSpPr>
            <a:spLocks noGrp="1"/>
          </p:cNvSpPr>
          <p:nvPr>
            <p:ph type="title"/>
          </p:nvPr>
        </p:nvSpPr>
        <p:spPr/>
        <p:txBody>
          <a:bodyPr anchor="ctr">
            <a:normAutofit/>
          </a:bodyPr>
          <a:lstStyle/>
          <a:p>
            <a:r>
              <a:rPr lang="pt-PT" sz="3200" dirty="0">
                <a:latin typeface="Univers" panose="020B0503020202020204" pitchFamily="34" charset="0"/>
              </a:rPr>
              <a:t>1. </a:t>
            </a:r>
            <a:r>
              <a:rPr lang="pt-PT" sz="3200" dirty="0" err="1">
                <a:latin typeface="Univers" panose="020B0503020202020204" pitchFamily="34" charset="0"/>
              </a:rPr>
              <a:t>At</a:t>
            </a:r>
            <a:r>
              <a:rPr lang="pt-PT" sz="3200" dirty="0">
                <a:latin typeface="Univers" panose="020B0503020202020204" pitchFamily="34" charset="0"/>
              </a:rPr>
              <a:t> </a:t>
            </a:r>
            <a:r>
              <a:rPr lang="pt-PT" sz="3200" dirty="0" err="1">
                <a:latin typeface="Univers" panose="020B0503020202020204" pitchFamily="34" charset="0"/>
              </a:rPr>
              <a:t>this</a:t>
            </a:r>
            <a:r>
              <a:rPr lang="pt-PT" sz="3200" dirty="0">
                <a:latin typeface="Univers" panose="020B0503020202020204" pitchFamily="34" charset="0"/>
              </a:rPr>
              <a:t> </a:t>
            </a:r>
            <a:r>
              <a:rPr lang="pt-PT" sz="3200" dirty="0" err="1">
                <a:latin typeface="Univers" panose="020B0503020202020204" pitchFamily="34" charset="0"/>
              </a:rPr>
              <a:t>point</a:t>
            </a:r>
            <a:r>
              <a:rPr lang="pt-PT" sz="3200" dirty="0">
                <a:latin typeface="Univers" panose="020B0503020202020204" pitchFamily="34" charset="0"/>
              </a:rPr>
              <a:t>…</a:t>
            </a:r>
          </a:p>
        </p:txBody>
      </p:sp>
      <p:sp>
        <p:nvSpPr>
          <p:cNvPr id="3" name="Marcador de Posição do Texto 2">
            <a:extLst>
              <a:ext uri="{FF2B5EF4-FFF2-40B4-BE49-F238E27FC236}">
                <a16:creationId xmlns:a16="http://schemas.microsoft.com/office/drawing/2014/main" id="{BC02FDA7-3397-B0FB-2205-C68081927D09}"/>
              </a:ext>
            </a:extLst>
          </p:cNvPr>
          <p:cNvSpPr>
            <a:spLocks noGrp="1"/>
          </p:cNvSpPr>
          <p:nvPr>
            <p:ph type="body" idx="1"/>
          </p:nvPr>
        </p:nvSpPr>
        <p:spPr/>
        <p:txBody>
          <a:bodyPr/>
          <a:lstStyle/>
          <a:p>
            <a:endParaRPr lang="pt-PT"/>
          </a:p>
        </p:txBody>
      </p:sp>
    </p:spTree>
    <p:extLst>
      <p:ext uri="{BB962C8B-B14F-4D97-AF65-F5344CB8AC3E}">
        <p14:creationId xmlns:p14="http://schemas.microsoft.com/office/powerpoint/2010/main" val="23844684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45261-5FC9-BF9E-D3CF-99315274FCA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F19EBDD-717A-EE58-9717-56BEE3011219}"/>
              </a:ext>
            </a:extLst>
          </p:cNvPr>
          <p:cNvSpPr>
            <a:spLocks noGrp="1"/>
          </p:cNvSpPr>
          <p:nvPr>
            <p:ph type="title"/>
          </p:nvPr>
        </p:nvSpPr>
        <p:spPr>
          <a:xfrm>
            <a:off x="625033" y="365125"/>
            <a:ext cx="11157995" cy="919665"/>
          </a:xfrm>
        </p:spPr>
        <p:txBody>
          <a:bodyPr/>
          <a:lstStyle/>
          <a:p>
            <a:r>
              <a:rPr lang="pt-PT" sz="3600" dirty="0" err="1">
                <a:latin typeface="Univers" panose="020B0503020202020204" pitchFamily="34" charset="0"/>
              </a:rPr>
              <a:t>At</a:t>
            </a:r>
            <a:r>
              <a:rPr lang="pt-PT" sz="3600" dirty="0">
                <a:latin typeface="Univers" panose="020B0503020202020204" pitchFamily="34" charset="0"/>
              </a:rPr>
              <a:t> </a:t>
            </a:r>
            <a:r>
              <a:rPr lang="pt-PT" sz="3600" dirty="0" err="1">
                <a:latin typeface="Univers" panose="020B0503020202020204" pitchFamily="34" charset="0"/>
              </a:rPr>
              <a:t>this</a:t>
            </a:r>
            <a:r>
              <a:rPr lang="pt-PT" sz="3600" dirty="0">
                <a:latin typeface="Univers" panose="020B0503020202020204" pitchFamily="34" charset="0"/>
              </a:rPr>
              <a:t> </a:t>
            </a:r>
            <a:r>
              <a:rPr lang="pt-PT" sz="3600" dirty="0" err="1">
                <a:latin typeface="Univers" panose="020B0503020202020204" pitchFamily="34" charset="0"/>
              </a:rPr>
              <a:t>point</a:t>
            </a:r>
            <a:r>
              <a:rPr lang="pt-PT" sz="3600" dirty="0">
                <a:latin typeface="Univers" panose="020B0503020202020204" pitchFamily="34" charset="0"/>
              </a:rPr>
              <a:t>…</a:t>
            </a:r>
          </a:p>
        </p:txBody>
      </p:sp>
      <p:sp>
        <p:nvSpPr>
          <p:cNvPr id="4" name="Marcador de Posição de Conteúdo 3">
            <a:extLst>
              <a:ext uri="{FF2B5EF4-FFF2-40B4-BE49-F238E27FC236}">
                <a16:creationId xmlns:a16="http://schemas.microsoft.com/office/drawing/2014/main" id="{9EE53A72-A633-D562-0DB0-CA8ABFFBE2E1}"/>
              </a:ext>
            </a:extLst>
          </p:cNvPr>
          <p:cNvSpPr>
            <a:spLocks noGrp="1"/>
          </p:cNvSpPr>
          <p:nvPr>
            <p:ph idx="1"/>
          </p:nvPr>
        </p:nvSpPr>
        <p:spPr>
          <a:xfrm>
            <a:off x="625033" y="1284790"/>
            <a:ext cx="11219726" cy="4351338"/>
          </a:xfrm>
        </p:spPr>
        <p:txBody>
          <a:bodyPr>
            <a:normAutofit/>
          </a:bodyPr>
          <a:lstStyle/>
          <a:p>
            <a:pPr marL="0" indent="0">
              <a:lnSpc>
                <a:spcPct val="125000"/>
              </a:lnSpc>
              <a:spcBef>
                <a:spcPts val="0"/>
              </a:spcBef>
              <a:buNone/>
            </a:pPr>
            <a:r>
              <a:rPr lang="en-US" sz="2400" dirty="0">
                <a:latin typeface="Univers" panose="020B0503020202020204" pitchFamily="34" charset="0"/>
              </a:rPr>
              <a:t>It was assumed the importance of describing specific monitoring processes for specific public education policy measures…</a:t>
            </a:r>
          </a:p>
          <a:p>
            <a:pPr marL="0" indent="0">
              <a:lnSpc>
                <a:spcPct val="125000"/>
              </a:lnSpc>
              <a:spcBef>
                <a:spcPts val="0"/>
              </a:spcBef>
              <a:buNone/>
            </a:pPr>
            <a:endParaRPr lang="en-US" sz="2400" dirty="0">
              <a:latin typeface="Univers" panose="020B0503020202020204" pitchFamily="34" charset="0"/>
            </a:endParaRPr>
          </a:p>
          <a:p>
            <a:pPr marL="0" indent="0">
              <a:lnSpc>
                <a:spcPct val="125000"/>
              </a:lnSpc>
              <a:spcBef>
                <a:spcPts val="0"/>
              </a:spcBef>
              <a:buNone/>
            </a:pPr>
            <a:r>
              <a:rPr lang="en-US" sz="2400" dirty="0">
                <a:latin typeface="Univers" panose="020B0503020202020204" pitchFamily="34" charset="0"/>
              </a:rPr>
              <a:t>… although there is a willingness to present and discuss broader issues, or even more specific ones if deemed appropriate.</a:t>
            </a:r>
            <a:endParaRPr lang="pt-PT" sz="2400" dirty="0">
              <a:latin typeface="Univers" panose="020B0503020202020204" pitchFamily="34" charset="0"/>
            </a:endParaRPr>
          </a:p>
        </p:txBody>
      </p:sp>
    </p:spTree>
    <p:extLst>
      <p:ext uri="{BB962C8B-B14F-4D97-AF65-F5344CB8AC3E}">
        <p14:creationId xmlns:p14="http://schemas.microsoft.com/office/powerpoint/2010/main" val="20935018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9C218-9414-0521-5C60-8E2B118C6EB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552EA0F-45BA-2219-4E20-8E22C3B6D9DA}"/>
              </a:ext>
            </a:extLst>
          </p:cNvPr>
          <p:cNvSpPr>
            <a:spLocks noGrp="1"/>
          </p:cNvSpPr>
          <p:nvPr>
            <p:ph type="title"/>
          </p:nvPr>
        </p:nvSpPr>
        <p:spPr>
          <a:xfrm>
            <a:off x="625033" y="365125"/>
            <a:ext cx="11157995" cy="919665"/>
          </a:xfrm>
        </p:spPr>
        <p:txBody>
          <a:bodyPr/>
          <a:lstStyle/>
          <a:p>
            <a:r>
              <a:rPr lang="pt-PT" sz="3600" dirty="0" err="1">
                <a:latin typeface="Univers" panose="020B0503020202020204" pitchFamily="34" charset="0"/>
              </a:rPr>
              <a:t>It</a:t>
            </a:r>
            <a:r>
              <a:rPr lang="pt-PT" sz="3600" dirty="0">
                <a:latin typeface="Univers" panose="020B0503020202020204" pitchFamily="34" charset="0"/>
              </a:rPr>
              <a:t> </a:t>
            </a:r>
            <a:r>
              <a:rPr lang="pt-PT" sz="3600" dirty="0" err="1">
                <a:latin typeface="Univers" panose="020B0503020202020204" pitchFamily="34" charset="0"/>
              </a:rPr>
              <a:t>will</a:t>
            </a:r>
            <a:r>
              <a:rPr lang="pt-PT" sz="3600" dirty="0">
                <a:latin typeface="Univers" panose="020B0503020202020204" pitchFamily="34" charset="0"/>
              </a:rPr>
              <a:t> </a:t>
            </a:r>
            <a:r>
              <a:rPr lang="pt-PT" sz="3600" dirty="0" err="1">
                <a:latin typeface="Univers" panose="020B0503020202020204" pitchFamily="34" charset="0"/>
              </a:rPr>
              <a:t>be</a:t>
            </a:r>
            <a:r>
              <a:rPr lang="pt-PT" sz="3600" dirty="0">
                <a:latin typeface="Univers" panose="020B0503020202020204" pitchFamily="34" charset="0"/>
              </a:rPr>
              <a:t> </a:t>
            </a:r>
            <a:r>
              <a:rPr lang="pt-PT" sz="3600" dirty="0" err="1">
                <a:latin typeface="Univers" panose="020B0503020202020204" pitchFamily="34" charset="0"/>
              </a:rPr>
              <a:t>considered</a:t>
            </a:r>
            <a:r>
              <a:rPr lang="pt-PT" sz="3600" dirty="0">
                <a:latin typeface="Univers" panose="020B0503020202020204" pitchFamily="34" charset="0"/>
              </a:rPr>
              <a:t>…</a:t>
            </a:r>
          </a:p>
        </p:txBody>
      </p:sp>
      <p:sp>
        <p:nvSpPr>
          <p:cNvPr id="4" name="Marcador de Posição de Conteúdo 3">
            <a:extLst>
              <a:ext uri="{FF2B5EF4-FFF2-40B4-BE49-F238E27FC236}">
                <a16:creationId xmlns:a16="http://schemas.microsoft.com/office/drawing/2014/main" id="{79A3C1DD-BBFD-B53E-43AA-160D2770270C}"/>
              </a:ext>
            </a:extLst>
          </p:cNvPr>
          <p:cNvSpPr>
            <a:spLocks noGrp="1"/>
          </p:cNvSpPr>
          <p:nvPr>
            <p:ph idx="1"/>
          </p:nvPr>
        </p:nvSpPr>
        <p:spPr>
          <a:xfrm>
            <a:off x="625033" y="1284790"/>
            <a:ext cx="11219726" cy="4351338"/>
          </a:xfrm>
        </p:spPr>
        <p:txBody>
          <a:bodyPr>
            <a:normAutofit/>
          </a:bodyPr>
          <a:lstStyle/>
          <a:p>
            <a:pPr marL="0" indent="0">
              <a:lnSpc>
                <a:spcPct val="125000"/>
              </a:lnSpc>
              <a:spcBef>
                <a:spcPts val="0"/>
              </a:spcBef>
              <a:buNone/>
            </a:pPr>
            <a:r>
              <a:rPr lang="en-US" sz="2400" dirty="0">
                <a:latin typeface="Univers" panose="020B0503020202020204" pitchFamily="34" charset="0"/>
              </a:rPr>
              <a:t>The monitoring process of two specific support policy measures includes in “Plano A+A”, during the 2024/2025 school year:</a:t>
            </a:r>
          </a:p>
          <a:p>
            <a:pPr>
              <a:lnSpc>
                <a:spcPct val="125000"/>
              </a:lnSpc>
              <a:spcBef>
                <a:spcPts val="0"/>
              </a:spcBef>
            </a:pPr>
            <a:r>
              <a:rPr lang="en-US" sz="2400" dirty="0">
                <a:latin typeface="Univers" panose="020B0503020202020204" pitchFamily="34" charset="0"/>
              </a:rPr>
              <a:t>psycho-pedagogical tutoring</a:t>
            </a:r>
          </a:p>
          <a:p>
            <a:pPr>
              <a:lnSpc>
                <a:spcPct val="125000"/>
              </a:lnSpc>
              <a:spcBef>
                <a:spcPts val="0"/>
              </a:spcBef>
            </a:pPr>
            <a:r>
              <a:rPr lang="en-US" sz="2400" dirty="0">
                <a:latin typeface="Univers" panose="020B0503020202020204" pitchFamily="34" charset="0"/>
              </a:rPr>
              <a:t>language and cultural mediators</a:t>
            </a:r>
            <a:endParaRPr lang="pt-PT" sz="2400" dirty="0">
              <a:latin typeface="Univers" panose="020B0503020202020204" pitchFamily="34" charset="0"/>
            </a:endParaRPr>
          </a:p>
        </p:txBody>
      </p:sp>
    </p:spTree>
    <p:extLst>
      <p:ext uri="{BB962C8B-B14F-4D97-AF65-F5344CB8AC3E}">
        <p14:creationId xmlns:p14="http://schemas.microsoft.com/office/powerpoint/2010/main" val="18415746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07965-9488-6757-861A-47F6709B651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366CF63-28DB-475F-4B0D-391DA68C7998}"/>
              </a:ext>
            </a:extLst>
          </p:cNvPr>
          <p:cNvSpPr>
            <a:spLocks noGrp="1"/>
          </p:cNvSpPr>
          <p:nvPr>
            <p:ph type="title"/>
          </p:nvPr>
        </p:nvSpPr>
        <p:spPr/>
        <p:txBody>
          <a:bodyPr anchor="ctr">
            <a:normAutofit/>
          </a:bodyPr>
          <a:lstStyle/>
          <a:p>
            <a:r>
              <a:rPr lang="pt-PT" sz="3200" dirty="0">
                <a:latin typeface="Univers" panose="020B0503020202020204" pitchFamily="34" charset="0"/>
              </a:rPr>
              <a:t>2. </a:t>
            </a:r>
            <a:r>
              <a:rPr lang="pt-PT" sz="3200" dirty="0" err="1">
                <a:latin typeface="Univers" panose="020B0503020202020204" pitchFamily="34" charset="0"/>
              </a:rPr>
              <a:t>The</a:t>
            </a:r>
            <a:r>
              <a:rPr lang="pt-PT" sz="3200" dirty="0">
                <a:latin typeface="Univers" panose="020B0503020202020204" pitchFamily="34" charset="0"/>
              </a:rPr>
              <a:t> policies…</a:t>
            </a:r>
          </a:p>
        </p:txBody>
      </p:sp>
      <p:sp>
        <p:nvSpPr>
          <p:cNvPr id="3" name="Marcador de Posição do Texto 2">
            <a:extLst>
              <a:ext uri="{FF2B5EF4-FFF2-40B4-BE49-F238E27FC236}">
                <a16:creationId xmlns:a16="http://schemas.microsoft.com/office/drawing/2014/main" id="{661E554B-EDF9-931C-DAF4-A4DEB96A5C16}"/>
              </a:ext>
            </a:extLst>
          </p:cNvPr>
          <p:cNvSpPr>
            <a:spLocks noGrp="1"/>
          </p:cNvSpPr>
          <p:nvPr>
            <p:ph type="body" idx="1"/>
          </p:nvPr>
        </p:nvSpPr>
        <p:spPr/>
        <p:txBody>
          <a:bodyPr/>
          <a:lstStyle/>
          <a:p>
            <a:endParaRPr lang="pt-PT"/>
          </a:p>
        </p:txBody>
      </p:sp>
    </p:spTree>
    <p:extLst>
      <p:ext uri="{BB962C8B-B14F-4D97-AF65-F5344CB8AC3E}">
        <p14:creationId xmlns:p14="http://schemas.microsoft.com/office/powerpoint/2010/main" val="37886320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5D5A8-008D-8F93-41FE-7DE4C8D18F1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E9DAB8A-78C3-837E-94E2-5663F6534879}"/>
              </a:ext>
            </a:extLst>
          </p:cNvPr>
          <p:cNvSpPr>
            <a:spLocks noGrp="1"/>
          </p:cNvSpPr>
          <p:nvPr>
            <p:ph type="title"/>
          </p:nvPr>
        </p:nvSpPr>
        <p:spPr>
          <a:xfrm>
            <a:off x="625033" y="365125"/>
            <a:ext cx="11157995" cy="919665"/>
          </a:xfrm>
        </p:spPr>
        <p:txBody>
          <a:bodyPr/>
          <a:lstStyle/>
          <a:p>
            <a:r>
              <a:rPr lang="pt-PT" sz="3600" dirty="0" err="1">
                <a:latin typeface="Univers" panose="020B0503020202020204" pitchFamily="34" charset="0"/>
              </a:rPr>
              <a:t>The</a:t>
            </a:r>
            <a:r>
              <a:rPr lang="pt-PT" sz="3600" dirty="0">
                <a:latin typeface="Univers" panose="020B0503020202020204" pitchFamily="34" charset="0"/>
              </a:rPr>
              <a:t> ‘</a:t>
            </a:r>
            <a:r>
              <a:rPr lang="pt-PT" sz="3600" dirty="0" err="1">
                <a:latin typeface="Univers" panose="020B0503020202020204" pitchFamily="34" charset="0"/>
              </a:rPr>
              <a:t>Learn</a:t>
            </a:r>
            <a:r>
              <a:rPr lang="pt-PT" sz="3600" dirty="0">
                <a:latin typeface="Univers" panose="020B0503020202020204" pitchFamily="34" charset="0"/>
              </a:rPr>
              <a:t> More </a:t>
            </a:r>
            <a:r>
              <a:rPr lang="pt-PT" sz="3600" dirty="0" err="1">
                <a:latin typeface="Univers" panose="020B0503020202020204" pitchFamily="34" charset="0"/>
              </a:rPr>
              <a:t>Now</a:t>
            </a:r>
            <a:r>
              <a:rPr lang="pt-PT" sz="3600" dirty="0">
                <a:latin typeface="Univers" panose="020B0503020202020204" pitchFamily="34" charset="0"/>
              </a:rPr>
              <a:t>’ </a:t>
            </a:r>
            <a:r>
              <a:rPr lang="pt-PT" sz="3600" dirty="0" err="1">
                <a:latin typeface="Univers" panose="020B0503020202020204" pitchFamily="34" charset="0"/>
              </a:rPr>
              <a:t>plan</a:t>
            </a:r>
            <a:endParaRPr lang="pt-PT" sz="3600" dirty="0">
              <a:latin typeface="Univers" panose="020B0503020202020204" pitchFamily="34" charset="0"/>
            </a:endParaRPr>
          </a:p>
        </p:txBody>
      </p:sp>
      <p:sp>
        <p:nvSpPr>
          <p:cNvPr id="4" name="Marcador de Posição de Conteúdo 3">
            <a:extLst>
              <a:ext uri="{FF2B5EF4-FFF2-40B4-BE49-F238E27FC236}">
                <a16:creationId xmlns:a16="http://schemas.microsoft.com/office/drawing/2014/main" id="{A2F4CC47-53A7-27EF-444C-808EBEF2F3C7}"/>
              </a:ext>
            </a:extLst>
          </p:cNvPr>
          <p:cNvSpPr>
            <a:spLocks noGrp="1"/>
          </p:cNvSpPr>
          <p:nvPr>
            <p:ph idx="1"/>
          </p:nvPr>
        </p:nvSpPr>
        <p:spPr>
          <a:xfrm>
            <a:off x="625033" y="1284790"/>
            <a:ext cx="11219726" cy="4351338"/>
          </a:xfrm>
        </p:spPr>
        <p:txBody>
          <a:bodyPr>
            <a:normAutofit lnSpcReduction="10000"/>
          </a:bodyPr>
          <a:lstStyle/>
          <a:p>
            <a:pPr marL="0" indent="0">
              <a:lnSpc>
                <a:spcPct val="125000"/>
              </a:lnSpc>
              <a:spcBef>
                <a:spcPts val="0"/>
              </a:spcBef>
              <a:spcAft>
                <a:spcPts val="1200"/>
              </a:spcAft>
              <a:buNone/>
            </a:pPr>
            <a:r>
              <a:rPr lang="en-US" sz="2000" b="1" dirty="0">
                <a:latin typeface="Univers" panose="020B0503020202020204" pitchFamily="34" charset="0"/>
              </a:rPr>
              <a:t>‘Learn More Now’ Plan, Council of Ministers Resolution No. 140/2024, 17 October</a:t>
            </a:r>
          </a:p>
          <a:p>
            <a:pPr marL="0" indent="0">
              <a:lnSpc>
                <a:spcPct val="125000"/>
              </a:lnSpc>
              <a:spcBef>
                <a:spcPts val="0"/>
              </a:spcBef>
              <a:buNone/>
            </a:pPr>
            <a:r>
              <a:rPr lang="en-US" sz="2000" b="1" dirty="0">
                <a:latin typeface="Univers" panose="020B0503020202020204" pitchFamily="34" charset="0"/>
              </a:rPr>
              <a:t>Causes/motivations</a:t>
            </a:r>
          </a:p>
          <a:p>
            <a:pPr>
              <a:lnSpc>
                <a:spcPct val="125000"/>
              </a:lnSpc>
              <a:spcBef>
                <a:spcPts val="0"/>
              </a:spcBef>
            </a:pPr>
            <a:r>
              <a:rPr lang="en-US" sz="2000" dirty="0">
                <a:latin typeface="Univers" panose="020B0503020202020204" pitchFamily="34" charset="0"/>
              </a:rPr>
              <a:t>Sharp decline in Portuguese results in international evaluations (PISA, TIMSS), which has reversed much of the robust progress made until 2018.</a:t>
            </a:r>
          </a:p>
          <a:p>
            <a:pPr>
              <a:lnSpc>
                <a:spcPct val="125000"/>
              </a:lnSpc>
              <a:spcBef>
                <a:spcPts val="0"/>
              </a:spcBef>
              <a:spcAft>
                <a:spcPts val="1200"/>
              </a:spcAft>
            </a:pPr>
            <a:r>
              <a:rPr lang="en-US" sz="2000" dirty="0">
                <a:latin typeface="Univers" panose="020B0503020202020204" pitchFamily="34" charset="0"/>
              </a:rPr>
              <a:t>Inequalities among students from disadvantaged socioeconomic backgrounds</a:t>
            </a:r>
          </a:p>
          <a:p>
            <a:pPr marL="0" indent="0">
              <a:lnSpc>
                <a:spcPct val="125000"/>
              </a:lnSpc>
              <a:spcBef>
                <a:spcPts val="0"/>
              </a:spcBef>
              <a:spcAft>
                <a:spcPts val="600"/>
              </a:spcAft>
              <a:buNone/>
            </a:pPr>
            <a:r>
              <a:rPr lang="en-US" sz="2000" b="1" dirty="0">
                <a:latin typeface="Univers" panose="020B0503020202020204" pitchFamily="34" charset="0"/>
              </a:rPr>
              <a:t>Aims/General goals</a:t>
            </a:r>
          </a:p>
          <a:p>
            <a:pPr>
              <a:lnSpc>
                <a:spcPct val="125000"/>
              </a:lnSpc>
              <a:spcBef>
                <a:spcPts val="0"/>
              </a:spcBef>
            </a:pPr>
            <a:r>
              <a:rPr lang="en-US" sz="2000" dirty="0">
                <a:latin typeface="Univers" panose="020B0503020202020204" pitchFamily="34" charset="0"/>
              </a:rPr>
              <a:t>A set of measures aimed at improving learning and aligned with the '+Classes +Success' plan, ensuring that all students receive the lessons and learning opportunities they are entitled to</a:t>
            </a:r>
          </a:p>
          <a:p>
            <a:pPr>
              <a:lnSpc>
                <a:spcPct val="125000"/>
              </a:lnSpc>
              <a:spcBef>
                <a:spcPts val="0"/>
              </a:spcBef>
            </a:pPr>
            <a:r>
              <a:rPr lang="en-US" sz="2000" dirty="0">
                <a:latin typeface="Univers" panose="020B0503020202020204" pitchFamily="34" charset="0"/>
              </a:rPr>
              <a:t>A new external assessment model designed to make the monitoring of the learning process more reliable and comparable</a:t>
            </a:r>
          </a:p>
        </p:txBody>
      </p:sp>
    </p:spTree>
    <p:extLst>
      <p:ext uri="{BB962C8B-B14F-4D97-AF65-F5344CB8AC3E}">
        <p14:creationId xmlns:p14="http://schemas.microsoft.com/office/powerpoint/2010/main" val="5289966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B1BE6-AB18-D53D-2411-C0D10B1A82E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AE15AC3-3DA5-502C-FA75-E419FEDBA859}"/>
              </a:ext>
            </a:extLst>
          </p:cNvPr>
          <p:cNvSpPr>
            <a:spLocks noGrp="1"/>
          </p:cNvSpPr>
          <p:nvPr>
            <p:ph type="title"/>
          </p:nvPr>
        </p:nvSpPr>
        <p:spPr>
          <a:xfrm>
            <a:off x="625033" y="365125"/>
            <a:ext cx="11157995" cy="919665"/>
          </a:xfrm>
        </p:spPr>
        <p:txBody>
          <a:bodyPr/>
          <a:lstStyle/>
          <a:p>
            <a:r>
              <a:rPr lang="pt-PT" sz="3600" dirty="0" err="1">
                <a:latin typeface="Univers" panose="020B0503020202020204" pitchFamily="34" charset="0"/>
              </a:rPr>
              <a:t>Quality</a:t>
            </a:r>
            <a:r>
              <a:rPr lang="pt-PT" sz="3600" dirty="0">
                <a:latin typeface="Univers" panose="020B0503020202020204" pitchFamily="34" charset="0"/>
              </a:rPr>
              <a:t> </a:t>
            </a:r>
            <a:r>
              <a:rPr lang="pt-PT" sz="3600" dirty="0" err="1">
                <a:latin typeface="Univers" panose="020B0503020202020204" pitchFamily="34" charset="0"/>
              </a:rPr>
              <a:t>Education</a:t>
            </a:r>
            <a:r>
              <a:rPr lang="pt-PT" sz="3600" dirty="0">
                <a:latin typeface="Univers" panose="020B0503020202020204" pitchFamily="34" charset="0"/>
              </a:rPr>
              <a:t> for ALL</a:t>
            </a:r>
          </a:p>
        </p:txBody>
      </p:sp>
      <p:graphicFrame>
        <p:nvGraphicFramePr>
          <p:cNvPr id="8" name="Marcador de Posição de Conteúdo 7">
            <a:extLst>
              <a:ext uri="{FF2B5EF4-FFF2-40B4-BE49-F238E27FC236}">
                <a16:creationId xmlns:a16="http://schemas.microsoft.com/office/drawing/2014/main" id="{F0752530-C8F3-8903-F05D-3FD1E736D1CB}"/>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0" name="CaixaDeTexto 9">
            <a:extLst>
              <a:ext uri="{FF2B5EF4-FFF2-40B4-BE49-F238E27FC236}">
                <a16:creationId xmlns:a16="http://schemas.microsoft.com/office/drawing/2014/main" id="{77B43B3B-4237-47B7-0023-27522F7ED905}"/>
              </a:ext>
            </a:extLst>
          </p:cNvPr>
          <p:cNvSpPr txBox="1"/>
          <p:nvPr/>
        </p:nvSpPr>
        <p:spPr>
          <a:xfrm>
            <a:off x="2974694" y="5270852"/>
            <a:ext cx="282422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600" b="1" i="0" u="none" strike="noStrike" kern="1200" cap="none" spc="0" normalizeH="0" baseline="0" noProof="0" dirty="0">
                <a:ln>
                  <a:noFill/>
                </a:ln>
                <a:solidFill>
                  <a:srgbClr val="FFFFFF">
                    <a:lumMod val="50000"/>
                  </a:srgbClr>
                </a:solidFill>
                <a:effectLst/>
                <a:uLnTx/>
                <a:uFillTx/>
                <a:latin typeface="Univers" panose="020B0503020202020204" pitchFamily="34" charset="0"/>
                <a:ea typeface="+mn-ea"/>
                <a:cs typeface="+mn-cs"/>
              </a:rPr>
              <a:t>New</a:t>
            </a:r>
            <a:r>
              <a:rPr kumimoji="0" lang="pt-PT" sz="1600" b="1" i="0" u="none" strike="noStrike" kern="1200" cap="none" spc="0" normalizeH="0" baseline="0" noProof="0" dirty="0">
                <a:ln>
                  <a:noFill/>
                </a:ln>
                <a:solidFill>
                  <a:srgbClr val="000000"/>
                </a:solidFill>
                <a:effectLst/>
                <a:uLnTx/>
                <a:uFillTx/>
                <a:latin typeface="Univers" panose="020B0503020202020204" pitchFamily="34" charset="0"/>
                <a:ea typeface="+mn-ea"/>
                <a:cs typeface="+mn-cs"/>
              </a:rPr>
              <a:t> </a:t>
            </a:r>
            <a:r>
              <a:rPr kumimoji="0" lang="pt-PT" sz="1600" b="1" i="0" u="none" strike="noStrike" kern="1200" cap="none" spc="0" normalizeH="0" baseline="0" noProof="0" dirty="0" err="1">
                <a:ln>
                  <a:noFill/>
                </a:ln>
                <a:solidFill>
                  <a:srgbClr val="FFFFFF">
                    <a:lumMod val="50000"/>
                  </a:srgbClr>
                </a:solidFill>
                <a:effectLst/>
                <a:uLnTx/>
                <a:uFillTx/>
                <a:latin typeface="Univers" panose="020B0503020202020204" pitchFamily="34" charset="0"/>
                <a:ea typeface="+mn-ea"/>
                <a:cs typeface="+mn-cs"/>
              </a:rPr>
              <a:t>model</a:t>
            </a:r>
            <a:r>
              <a:rPr kumimoji="0" lang="pt-PT" sz="1600" b="1" i="0" u="none" strike="noStrike" kern="1200" cap="none" spc="0" normalizeH="0" baseline="0" noProof="0" dirty="0">
                <a:ln>
                  <a:noFill/>
                </a:ln>
                <a:solidFill>
                  <a:srgbClr val="FFFFFF">
                    <a:lumMod val="50000"/>
                  </a:srgbClr>
                </a:solidFill>
                <a:effectLst/>
                <a:uLnTx/>
                <a:uFillTx/>
                <a:latin typeface="Univers" panose="020B0503020202020204" pitchFamily="34" charset="0"/>
                <a:ea typeface="+mn-ea"/>
                <a:cs typeface="+mn-cs"/>
              </a:rPr>
              <a:t> </a:t>
            </a:r>
            <a:r>
              <a:rPr kumimoji="0" lang="pt-PT" sz="1600" b="1" i="0" u="none" strike="noStrike" kern="1200" cap="none" spc="0" normalizeH="0" baseline="0" noProof="0" dirty="0" err="1">
                <a:ln>
                  <a:noFill/>
                </a:ln>
                <a:solidFill>
                  <a:srgbClr val="FFFFFF">
                    <a:lumMod val="50000"/>
                  </a:srgbClr>
                </a:solidFill>
                <a:effectLst/>
                <a:uLnTx/>
                <a:uFillTx/>
                <a:latin typeface="Univers" panose="020B0503020202020204" pitchFamily="34" charset="0"/>
                <a:ea typeface="+mn-ea"/>
                <a:cs typeface="+mn-cs"/>
              </a:rPr>
              <a:t>of</a:t>
            </a:r>
            <a:r>
              <a:rPr kumimoji="0" lang="pt-PT" sz="1600" b="1" i="0" u="none" strike="noStrike" kern="1200" cap="none" spc="0" normalizeH="0" baseline="0" noProof="0" dirty="0">
                <a:ln>
                  <a:noFill/>
                </a:ln>
                <a:solidFill>
                  <a:srgbClr val="FFFFFF">
                    <a:lumMod val="50000"/>
                  </a:srgbClr>
                </a:solidFill>
                <a:effectLst/>
                <a:uLnTx/>
                <a:uFillTx/>
                <a:latin typeface="Univers" panose="020B05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600" b="1" i="0" u="none" strike="noStrike" kern="1200" cap="none" spc="0" normalizeH="0" baseline="0" noProof="0" dirty="0" err="1">
                <a:ln>
                  <a:noFill/>
                </a:ln>
                <a:solidFill>
                  <a:srgbClr val="FFFFFF">
                    <a:lumMod val="50000"/>
                  </a:srgbClr>
                </a:solidFill>
                <a:effectLst/>
                <a:uLnTx/>
                <a:uFillTx/>
                <a:latin typeface="Univers" panose="020B0503020202020204" pitchFamily="34" charset="0"/>
                <a:ea typeface="+mn-ea"/>
                <a:cs typeface="+mn-cs"/>
              </a:rPr>
              <a:t>external</a:t>
            </a:r>
            <a:r>
              <a:rPr kumimoji="0" lang="pt-PT" sz="1600" b="1" i="0" u="none" strike="noStrike" kern="1200" cap="none" spc="0" normalizeH="0" baseline="0" noProof="0" dirty="0">
                <a:ln>
                  <a:noFill/>
                </a:ln>
                <a:solidFill>
                  <a:srgbClr val="FFFFFF">
                    <a:lumMod val="50000"/>
                  </a:srgbClr>
                </a:solidFill>
                <a:effectLst/>
                <a:uLnTx/>
                <a:uFillTx/>
                <a:latin typeface="Univers" panose="020B0503020202020204" pitchFamily="34" charset="0"/>
                <a:ea typeface="+mn-ea"/>
                <a:cs typeface="+mn-cs"/>
              </a:rPr>
              <a:t> </a:t>
            </a:r>
            <a:r>
              <a:rPr kumimoji="0" lang="pt-PT" sz="1600" b="1" i="0" u="none" strike="noStrike" kern="1200" cap="none" spc="0" normalizeH="0" baseline="0" noProof="0" dirty="0" err="1">
                <a:ln>
                  <a:noFill/>
                </a:ln>
                <a:solidFill>
                  <a:srgbClr val="FFFFFF">
                    <a:lumMod val="50000"/>
                  </a:srgbClr>
                </a:solidFill>
                <a:effectLst/>
                <a:uLnTx/>
                <a:uFillTx/>
                <a:latin typeface="Univers" panose="020B0503020202020204" pitchFamily="34" charset="0"/>
                <a:ea typeface="+mn-ea"/>
                <a:cs typeface="+mn-cs"/>
              </a:rPr>
              <a:t>accessment</a:t>
            </a:r>
            <a:endParaRPr kumimoji="0" lang="pt-PT" sz="1600" b="1" i="0" u="none" strike="noStrike" kern="1200" cap="none" spc="0" normalizeH="0" baseline="0" noProof="0" dirty="0">
              <a:ln>
                <a:noFill/>
              </a:ln>
              <a:solidFill>
                <a:srgbClr val="FFFFFF">
                  <a:lumMod val="50000"/>
                </a:srgbClr>
              </a:solidFill>
              <a:effectLst/>
              <a:uLnTx/>
              <a:uFillTx/>
              <a:latin typeface="Univers" panose="020B0503020202020204" pitchFamily="34" charset="0"/>
              <a:ea typeface="+mn-ea"/>
              <a:cs typeface="+mn-cs"/>
            </a:endParaRPr>
          </a:p>
        </p:txBody>
      </p:sp>
    </p:spTree>
    <p:extLst>
      <p:ext uri="{BB962C8B-B14F-4D97-AF65-F5344CB8AC3E}">
        <p14:creationId xmlns:p14="http://schemas.microsoft.com/office/powerpoint/2010/main" val="2249371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0A18A-ECB8-A78D-2A01-3DCC4D50CB4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7AA5CC7-8CE3-1571-A53B-CCC28B4640F3}"/>
              </a:ext>
            </a:extLst>
          </p:cNvPr>
          <p:cNvSpPr>
            <a:spLocks noGrp="1"/>
          </p:cNvSpPr>
          <p:nvPr>
            <p:ph type="title"/>
          </p:nvPr>
        </p:nvSpPr>
        <p:spPr>
          <a:xfrm>
            <a:off x="625033" y="365125"/>
            <a:ext cx="11157995" cy="919665"/>
          </a:xfrm>
        </p:spPr>
        <p:txBody>
          <a:bodyPr/>
          <a:lstStyle/>
          <a:p>
            <a:r>
              <a:rPr lang="pt-PT" sz="3600" dirty="0" err="1">
                <a:latin typeface="Univers" panose="020B0503020202020204" pitchFamily="34" charset="0"/>
              </a:rPr>
              <a:t>The</a:t>
            </a:r>
            <a:r>
              <a:rPr lang="pt-PT" sz="3600" dirty="0">
                <a:latin typeface="Univers" panose="020B0503020202020204" pitchFamily="34" charset="0"/>
              </a:rPr>
              <a:t> ‘</a:t>
            </a:r>
            <a:r>
              <a:rPr lang="pt-PT" sz="3600" dirty="0" err="1">
                <a:latin typeface="Univers" panose="020B0503020202020204" pitchFamily="34" charset="0"/>
              </a:rPr>
              <a:t>Learn</a:t>
            </a:r>
            <a:r>
              <a:rPr lang="pt-PT" sz="3600" dirty="0">
                <a:latin typeface="Univers" panose="020B0503020202020204" pitchFamily="34" charset="0"/>
              </a:rPr>
              <a:t> More </a:t>
            </a:r>
            <a:r>
              <a:rPr lang="pt-PT" sz="3600" dirty="0" err="1">
                <a:latin typeface="Univers" panose="020B0503020202020204" pitchFamily="34" charset="0"/>
              </a:rPr>
              <a:t>Now</a:t>
            </a:r>
            <a:r>
              <a:rPr lang="pt-PT" sz="3600" dirty="0">
                <a:latin typeface="Univers" panose="020B0503020202020204" pitchFamily="34" charset="0"/>
              </a:rPr>
              <a:t>’ </a:t>
            </a:r>
            <a:r>
              <a:rPr lang="pt-PT" sz="3600" dirty="0" err="1">
                <a:latin typeface="Univers" panose="020B0503020202020204" pitchFamily="34" charset="0"/>
              </a:rPr>
              <a:t>plan</a:t>
            </a:r>
            <a:endParaRPr lang="pt-PT" sz="3600" dirty="0">
              <a:latin typeface="Univers" panose="020B0503020202020204" pitchFamily="34" charset="0"/>
            </a:endParaRPr>
          </a:p>
        </p:txBody>
      </p:sp>
      <p:sp>
        <p:nvSpPr>
          <p:cNvPr id="4" name="Marcador de Posição de Conteúdo 3">
            <a:extLst>
              <a:ext uri="{FF2B5EF4-FFF2-40B4-BE49-F238E27FC236}">
                <a16:creationId xmlns:a16="http://schemas.microsoft.com/office/drawing/2014/main" id="{FBB8DBBD-9C44-8880-12CC-287DD1C6560E}"/>
              </a:ext>
            </a:extLst>
          </p:cNvPr>
          <p:cNvSpPr>
            <a:spLocks noGrp="1"/>
          </p:cNvSpPr>
          <p:nvPr>
            <p:ph idx="1"/>
          </p:nvPr>
        </p:nvSpPr>
        <p:spPr>
          <a:xfrm>
            <a:off x="625033" y="1284790"/>
            <a:ext cx="11219726" cy="4351338"/>
          </a:xfrm>
        </p:spPr>
        <p:txBody>
          <a:bodyPr>
            <a:normAutofit/>
          </a:bodyPr>
          <a:lstStyle/>
          <a:p>
            <a:pPr marL="0" indent="0">
              <a:lnSpc>
                <a:spcPct val="125000"/>
              </a:lnSpc>
              <a:spcBef>
                <a:spcPts val="0"/>
              </a:spcBef>
              <a:buNone/>
            </a:pPr>
            <a:r>
              <a:rPr lang="en-US" sz="2000" b="1" dirty="0">
                <a:latin typeface="Univers" panose="020B0503020202020204" pitchFamily="34" charset="0"/>
              </a:rPr>
              <a:t>These current education policies focus on three main areas:</a:t>
            </a:r>
          </a:p>
          <a:p>
            <a:pPr>
              <a:lnSpc>
                <a:spcPct val="125000"/>
              </a:lnSpc>
              <a:spcBef>
                <a:spcPts val="0"/>
              </a:spcBef>
            </a:pPr>
            <a:r>
              <a:rPr lang="en-US" sz="2000" dirty="0">
                <a:latin typeface="Univers" panose="020B0503020202020204" pitchFamily="34" charset="0"/>
              </a:rPr>
              <a:t>Improving learning outcomes</a:t>
            </a:r>
          </a:p>
          <a:p>
            <a:pPr>
              <a:lnSpc>
                <a:spcPct val="125000"/>
              </a:lnSpc>
              <a:spcBef>
                <a:spcPts val="0"/>
              </a:spcBef>
            </a:pPr>
            <a:r>
              <a:rPr lang="en-US" sz="2000" dirty="0">
                <a:latin typeface="Univers" panose="020B0503020202020204" pitchFamily="34" charset="0"/>
              </a:rPr>
              <a:t>Supporting the integration of migrant pupils and students</a:t>
            </a:r>
          </a:p>
          <a:p>
            <a:pPr>
              <a:lnSpc>
                <a:spcPct val="125000"/>
              </a:lnSpc>
              <a:spcBef>
                <a:spcPts val="0"/>
              </a:spcBef>
              <a:spcAft>
                <a:spcPts val="1200"/>
              </a:spcAft>
            </a:pPr>
            <a:r>
              <a:rPr lang="en-US" sz="2000" dirty="0">
                <a:latin typeface="Univers" panose="020B0503020202020204" pitchFamily="34" charset="0"/>
              </a:rPr>
              <a:t>Promoting the responsible use of digital technologies and devices in schools</a:t>
            </a:r>
          </a:p>
          <a:p>
            <a:pPr marL="0" indent="0">
              <a:lnSpc>
                <a:spcPct val="125000"/>
              </a:lnSpc>
              <a:spcBef>
                <a:spcPts val="0"/>
              </a:spcBef>
              <a:buNone/>
            </a:pPr>
            <a:r>
              <a:rPr lang="en-US" sz="2000" dirty="0">
                <a:latin typeface="Univers" panose="020B0503020202020204" pitchFamily="34" charset="0"/>
              </a:rPr>
              <a:t>(priorities addressing emerging challenges in today's education systems) </a:t>
            </a:r>
          </a:p>
        </p:txBody>
      </p:sp>
    </p:spTree>
    <p:extLst>
      <p:ext uri="{BB962C8B-B14F-4D97-AF65-F5344CB8AC3E}">
        <p14:creationId xmlns:p14="http://schemas.microsoft.com/office/powerpoint/2010/main" val="38920518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11770-5B30-0167-F2B0-B35FD02416F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829317E-15E3-CE35-2FB8-DB80159B77C5}"/>
              </a:ext>
            </a:extLst>
          </p:cNvPr>
          <p:cNvSpPr>
            <a:spLocks noGrp="1"/>
          </p:cNvSpPr>
          <p:nvPr>
            <p:ph type="title"/>
          </p:nvPr>
        </p:nvSpPr>
        <p:spPr>
          <a:xfrm>
            <a:off x="625033" y="365125"/>
            <a:ext cx="11157995" cy="919665"/>
          </a:xfrm>
        </p:spPr>
        <p:txBody>
          <a:bodyPr/>
          <a:lstStyle/>
          <a:p>
            <a:r>
              <a:rPr lang="pt-PT" sz="3600" dirty="0" err="1">
                <a:latin typeface="Univers" panose="020B0503020202020204" pitchFamily="34" charset="0"/>
              </a:rPr>
              <a:t>It</a:t>
            </a:r>
            <a:r>
              <a:rPr lang="pt-PT" sz="3600" dirty="0">
                <a:latin typeface="Univers" panose="020B0503020202020204" pitchFamily="34" charset="0"/>
              </a:rPr>
              <a:t> </a:t>
            </a:r>
            <a:r>
              <a:rPr lang="pt-PT" sz="3600" dirty="0" err="1">
                <a:latin typeface="Univers" panose="020B0503020202020204" pitchFamily="34" charset="0"/>
              </a:rPr>
              <a:t>will</a:t>
            </a:r>
            <a:r>
              <a:rPr lang="pt-PT" sz="3600" dirty="0">
                <a:latin typeface="Univers" panose="020B0503020202020204" pitchFamily="34" charset="0"/>
              </a:rPr>
              <a:t> </a:t>
            </a:r>
            <a:r>
              <a:rPr lang="pt-PT" sz="3600" dirty="0" err="1">
                <a:latin typeface="Univers" panose="020B0503020202020204" pitchFamily="34" charset="0"/>
              </a:rPr>
              <a:t>be</a:t>
            </a:r>
            <a:r>
              <a:rPr lang="pt-PT" sz="3600" dirty="0">
                <a:latin typeface="Univers" panose="020B0503020202020204" pitchFamily="34" charset="0"/>
              </a:rPr>
              <a:t> </a:t>
            </a:r>
            <a:r>
              <a:rPr lang="pt-PT" sz="3600" dirty="0" err="1">
                <a:latin typeface="Univers" panose="020B0503020202020204" pitchFamily="34" charset="0"/>
              </a:rPr>
              <a:t>considered</a:t>
            </a:r>
            <a:r>
              <a:rPr lang="pt-PT" sz="3600" dirty="0">
                <a:latin typeface="Univers" panose="020B0503020202020204" pitchFamily="34" charset="0"/>
              </a:rPr>
              <a:t>…</a:t>
            </a:r>
          </a:p>
        </p:txBody>
      </p:sp>
      <p:graphicFrame>
        <p:nvGraphicFramePr>
          <p:cNvPr id="7" name="Diagrama 6">
            <a:extLst>
              <a:ext uri="{FF2B5EF4-FFF2-40B4-BE49-F238E27FC236}">
                <a16:creationId xmlns:a16="http://schemas.microsoft.com/office/drawing/2014/main" id="{E5E6BEE7-A806-FC03-88C0-615B98ECDF21}"/>
              </a:ext>
            </a:extLst>
          </p:cNvPr>
          <p:cNvGraphicFramePr/>
          <p:nvPr/>
        </p:nvGraphicFramePr>
        <p:xfrm>
          <a:off x="1369028" y="1122744"/>
          <a:ext cx="9453944"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tângulo 9">
            <a:extLst>
              <a:ext uri="{FF2B5EF4-FFF2-40B4-BE49-F238E27FC236}">
                <a16:creationId xmlns:a16="http://schemas.microsoft.com/office/drawing/2014/main" id="{A2BCF522-6481-23BC-A1C4-F088EE8E5B68}"/>
              </a:ext>
            </a:extLst>
          </p:cNvPr>
          <p:cNvSpPr/>
          <p:nvPr/>
        </p:nvSpPr>
        <p:spPr>
          <a:xfrm>
            <a:off x="1369028" y="1278616"/>
            <a:ext cx="9453944" cy="15275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2400" b="1" i="0" u="none" strike="noStrike" kern="1200" cap="none" spc="0" normalizeH="0" baseline="0" noProof="0" dirty="0" err="1">
                <a:ln>
                  <a:noFill/>
                </a:ln>
                <a:solidFill>
                  <a:srgbClr val="2F1D6F"/>
                </a:solidFill>
                <a:effectLst/>
                <a:uLnTx/>
                <a:uFillTx/>
                <a:latin typeface="Univers" panose="020B0503020202020204" pitchFamily="34" charset="0"/>
                <a:ea typeface="+mn-ea"/>
                <a:cs typeface="Arial" panose="020B0604020202020204" pitchFamily="34" charset="0"/>
              </a:rPr>
              <a:t>Learn</a:t>
            </a:r>
            <a:r>
              <a:rPr kumimoji="0" lang="pt-PT" sz="2400" b="1" i="0" u="none" strike="noStrike" kern="1200" cap="none" spc="0" normalizeH="0" baseline="0" noProof="0" dirty="0">
                <a:ln>
                  <a:noFill/>
                </a:ln>
                <a:solidFill>
                  <a:srgbClr val="2F1D6F"/>
                </a:solidFill>
                <a:effectLst/>
                <a:uLnTx/>
                <a:uFillTx/>
                <a:latin typeface="Univers" panose="020B0503020202020204" pitchFamily="34" charset="0"/>
                <a:ea typeface="+mn-ea"/>
                <a:cs typeface="Arial" panose="020B0604020202020204" pitchFamily="34" charset="0"/>
              </a:rPr>
              <a:t> More </a:t>
            </a:r>
            <a:r>
              <a:rPr kumimoji="0" lang="pt-PT" sz="2400" b="1" i="0" u="none" strike="noStrike" kern="1200" cap="none" spc="0" normalizeH="0" baseline="0" noProof="0" dirty="0" err="1">
                <a:ln>
                  <a:noFill/>
                </a:ln>
                <a:solidFill>
                  <a:srgbClr val="2F1D6F"/>
                </a:solidFill>
                <a:effectLst/>
                <a:uLnTx/>
                <a:uFillTx/>
                <a:latin typeface="Univers" panose="020B0503020202020204" pitchFamily="34" charset="0"/>
                <a:ea typeface="+mn-ea"/>
                <a:cs typeface="Arial" panose="020B0604020202020204" pitchFamily="34" charset="0"/>
              </a:rPr>
              <a:t>Now</a:t>
            </a:r>
            <a:r>
              <a:rPr kumimoji="0" lang="pt-PT" sz="2400" b="1" i="0" u="none" strike="noStrike" kern="1200" cap="none" spc="0" normalizeH="0" baseline="0" noProof="0" dirty="0">
                <a:ln>
                  <a:noFill/>
                </a:ln>
                <a:solidFill>
                  <a:srgbClr val="2F1D6F"/>
                </a:solidFill>
                <a:effectLst/>
                <a:uLnTx/>
                <a:uFillTx/>
                <a:latin typeface="Univers" panose="020B0503020202020204" pitchFamily="34" charset="0"/>
                <a:ea typeface="+mn-ea"/>
                <a:cs typeface="Arial" panose="020B0604020202020204" pitchFamily="34" charset="0"/>
              </a:rPr>
              <a:t> </a:t>
            </a:r>
            <a:br>
              <a:rPr kumimoji="0" lang="pt-PT" sz="2400" b="1" i="0" u="none" strike="noStrike" kern="1200" cap="none" spc="0" normalizeH="0" baseline="0" noProof="0" dirty="0">
                <a:ln>
                  <a:noFill/>
                </a:ln>
                <a:solidFill>
                  <a:srgbClr val="2F1D6F"/>
                </a:solidFill>
                <a:effectLst/>
                <a:uLnTx/>
                <a:uFillTx/>
                <a:latin typeface="Univers" panose="020B0503020202020204" pitchFamily="34" charset="0"/>
                <a:ea typeface="+mn-ea"/>
                <a:cs typeface="Arial" panose="020B0604020202020204" pitchFamily="34" charset="0"/>
              </a:rPr>
            </a:br>
            <a:r>
              <a:rPr kumimoji="0" lang="pt-PT" sz="2400" b="1" i="0" u="none" strike="noStrike" kern="1200" cap="none" spc="0" normalizeH="0" baseline="0" noProof="0" dirty="0">
                <a:ln>
                  <a:noFill/>
                </a:ln>
                <a:solidFill>
                  <a:srgbClr val="2F1D6F"/>
                </a:solidFill>
                <a:effectLst/>
                <a:uLnTx/>
                <a:uFillTx/>
                <a:latin typeface="Univers" panose="020B0503020202020204" pitchFamily="34" charset="0"/>
                <a:ea typeface="+mn-ea"/>
                <a:cs typeface="Arial" panose="020B0604020202020204" pitchFamily="34" charset="0"/>
              </a:rPr>
              <a:t>(A+A)</a:t>
            </a:r>
          </a:p>
        </p:txBody>
      </p:sp>
    </p:spTree>
    <p:extLst>
      <p:ext uri="{BB962C8B-B14F-4D97-AF65-F5344CB8AC3E}">
        <p14:creationId xmlns:p14="http://schemas.microsoft.com/office/powerpoint/2010/main" val="6178828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8AF3B-1EE2-E61D-D9FD-B65886413AD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B2B62E2-05BC-253A-4BD7-14671FF6EB53}"/>
              </a:ext>
            </a:extLst>
          </p:cNvPr>
          <p:cNvSpPr>
            <a:spLocks noGrp="1"/>
          </p:cNvSpPr>
          <p:nvPr>
            <p:ph type="title"/>
          </p:nvPr>
        </p:nvSpPr>
        <p:spPr>
          <a:xfrm>
            <a:off x="625033" y="365125"/>
            <a:ext cx="11157995" cy="919665"/>
          </a:xfrm>
        </p:spPr>
        <p:txBody>
          <a:bodyPr/>
          <a:lstStyle/>
          <a:p>
            <a:r>
              <a:rPr lang="en-US" sz="3600" dirty="0">
                <a:latin typeface="Univers" panose="020B0503020202020204" pitchFamily="34" charset="0"/>
              </a:rPr>
              <a:t>Learn More Now A+A: Specific items (</a:t>
            </a:r>
            <a:r>
              <a:rPr lang="en-US" sz="3600" dirty="0" err="1">
                <a:latin typeface="Univers" panose="020B0503020202020204" pitchFamily="34" charset="0"/>
              </a:rPr>
              <a:t>i</a:t>
            </a:r>
            <a:r>
              <a:rPr lang="en-US" sz="3600" dirty="0">
                <a:latin typeface="Univers" panose="020B0503020202020204" pitchFamily="34" charset="0"/>
              </a:rPr>
              <a:t>)</a:t>
            </a:r>
            <a:endParaRPr lang="pt-PT" sz="3600" dirty="0">
              <a:latin typeface="Univers" panose="020B0503020202020204" pitchFamily="34" charset="0"/>
            </a:endParaRPr>
          </a:p>
        </p:txBody>
      </p:sp>
      <p:sp>
        <p:nvSpPr>
          <p:cNvPr id="4" name="Marcador de Posição de Conteúdo 3">
            <a:extLst>
              <a:ext uri="{FF2B5EF4-FFF2-40B4-BE49-F238E27FC236}">
                <a16:creationId xmlns:a16="http://schemas.microsoft.com/office/drawing/2014/main" id="{1D1C8278-1E2E-AF2B-C026-3879AEAC4785}"/>
              </a:ext>
            </a:extLst>
          </p:cNvPr>
          <p:cNvSpPr>
            <a:spLocks noGrp="1"/>
          </p:cNvSpPr>
          <p:nvPr>
            <p:ph idx="1"/>
          </p:nvPr>
        </p:nvSpPr>
        <p:spPr>
          <a:xfrm>
            <a:off x="625033" y="1284790"/>
            <a:ext cx="11219726" cy="4351338"/>
          </a:xfrm>
        </p:spPr>
        <p:txBody>
          <a:bodyPr>
            <a:normAutofit fontScale="92500" lnSpcReduction="20000"/>
          </a:bodyPr>
          <a:lstStyle/>
          <a:p>
            <a:pPr marL="0" indent="0">
              <a:lnSpc>
                <a:spcPct val="125000"/>
              </a:lnSpc>
              <a:spcBef>
                <a:spcPts val="0"/>
              </a:spcBef>
              <a:buNone/>
            </a:pPr>
            <a:r>
              <a:rPr lang="en-US" sz="2600" b="1" dirty="0">
                <a:latin typeface="Univers" panose="020B0503020202020204" pitchFamily="34" charset="0"/>
              </a:rPr>
              <a:t>Axis 1 </a:t>
            </a:r>
          </a:p>
          <a:p>
            <a:pPr marL="0" indent="0">
              <a:lnSpc>
                <a:spcPct val="125000"/>
              </a:lnSpc>
              <a:spcBef>
                <a:spcPts val="0"/>
              </a:spcBef>
              <a:spcAft>
                <a:spcPts val="1200"/>
              </a:spcAft>
              <a:buNone/>
            </a:pPr>
            <a:r>
              <a:rPr lang="en-US" sz="2600" b="1" dirty="0">
                <a:latin typeface="Univers" panose="020B0503020202020204" pitchFamily="34" charset="0"/>
              </a:rPr>
              <a:t>Improving Learning</a:t>
            </a:r>
          </a:p>
          <a:p>
            <a:pPr marL="0" indent="0">
              <a:lnSpc>
                <a:spcPct val="125000"/>
              </a:lnSpc>
              <a:buNone/>
            </a:pPr>
            <a:r>
              <a:rPr lang="en-US" sz="2200" dirty="0">
                <a:latin typeface="Univers" panose="020B0503020202020204" pitchFamily="34" charset="0"/>
              </a:rPr>
              <a:t>1.1. Start from age 0</a:t>
            </a:r>
          </a:p>
          <a:p>
            <a:pPr marL="0" indent="0">
              <a:lnSpc>
                <a:spcPct val="125000"/>
              </a:lnSpc>
              <a:buNone/>
            </a:pPr>
            <a:r>
              <a:rPr lang="en-US" sz="2200" dirty="0">
                <a:latin typeface="Univers" panose="020B0503020202020204" pitchFamily="34" charset="0"/>
              </a:rPr>
              <a:t>1.2. Invest in reading proficiency during the early school years</a:t>
            </a:r>
          </a:p>
          <a:p>
            <a:pPr marL="0" indent="0">
              <a:lnSpc>
                <a:spcPct val="125000"/>
              </a:lnSpc>
              <a:buNone/>
            </a:pPr>
            <a:r>
              <a:rPr lang="en-US" sz="2600" b="1" dirty="0">
                <a:latin typeface="Univers" panose="020B0503020202020204" pitchFamily="34" charset="0"/>
              </a:rPr>
              <a:t>1.3. Acting before failure happens</a:t>
            </a:r>
          </a:p>
          <a:p>
            <a:pPr marL="0" indent="0">
              <a:lnSpc>
                <a:spcPct val="125000"/>
              </a:lnSpc>
              <a:buNone/>
            </a:pPr>
            <a:r>
              <a:rPr lang="en-US" sz="2200" dirty="0">
                <a:latin typeface="Univers" panose="020B0503020202020204" pitchFamily="34" charset="0"/>
              </a:rPr>
              <a:t>1.4. Involve retired teachers in learning support</a:t>
            </a:r>
          </a:p>
          <a:p>
            <a:pPr marL="0" indent="0">
              <a:lnSpc>
                <a:spcPct val="125000"/>
              </a:lnSpc>
              <a:buNone/>
            </a:pPr>
            <a:r>
              <a:rPr lang="en-US" sz="2200" dirty="0">
                <a:latin typeface="Univers" panose="020B0503020202020204" pitchFamily="34" charset="0"/>
              </a:rPr>
              <a:t>1.5. Focus pedagogical assessment on learning outcomes</a:t>
            </a:r>
          </a:p>
          <a:p>
            <a:pPr marL="0" indent="0">
              <a:lnSpc>
                <a:spcPct val="125000"/>
              </a:lnSpc>
              <a:buNone/>
            </a:pPr>
            <a:r>
              <a:rPr lang="en-US" sz="2200" dirty="0">
                <a:latin typeface="Univers" panose="020B0503020202020204" pitchFamily="34" charset="0"/>
              </a:rPr>
              <a:t>1.6. Promote independent study</a:t>
            </a:r>
          </a:p>
          <a:p>
            <a:pPr marL="0" indent="0">
              <a:lnSpc>
                <a:spcPct val="125000"/>
              </a:lnSpc>
              <a:buNone/>
            </a:pPr>
            <a:r>
              <a:rPr lang="en-US" sz="2200" dirty="0">
                <a:latin typeface="Univers" panose="020B0503020202020204" pitchFamily="34" charset="0"/>
              </a:rPr>
              <a:t>1.7. Share information on the use of mobile phones in schools</a:t>
            </a:r>
          </a:p>
        </p:txBody>
      </p:sp>
    </p:spTree>
    <p:extLst>
      <p:ext uri="{BB962C8B-B14F-4D97-AF65-F5344CB8AC3E}">
        <p14:creationId xmlns:p14="http://schemas.microsoft.com/office/powerpoint/2010/main" val="30455655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57B46-FFB2-7C6F-2575-69704ED613C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C786E49-592B-D29C-252E-DD4C4F7C4C57}"/>
              </a:ext>
            </a:extLst>
          </p:cNvPr>
          <p:cNvSpPr>
            <a:spLocks noGrp="1"/>
          </p:cNvSpPr>
          <p:nvPr>
            <p:ph type="title"/>
          </p:nvPr>
        </p:nvSpPr>
        <p:spPr>
          <a:xfrm>
            <a:off x="625033" y="365125"/>
            <a:ext cx="11157995" cy="919665"/>
          </a:xfrm>
        </p:spPr>
        <p:txBody>
          <a:bodyPr/>
          <a:lstStyle/>
          <a:p>
            <a:r>
              <a:rPr lang="en-US" sz="3600" dirty="0">
                <a:latin typeface="Univers" panose="020B0503020202020204" pitchFamily="34" charset="0"/>
              </a:rPr>
              <a:t>Learn More Now A+A: Specific items (ii)</a:t>
            </a:r>
            <a:endParaRPr lang="pt-PT" sz="3600" dirty="0">
              <a:latin typeface="Univers" panose="020B0503020202020204" pitchFamily="34" charset="0"/>
            </a:endParaRPr>
          </a:p>
        </p:txBody>
      </p:sp>
      <p:sp>
        <p:nvSpPr>
          <p:cNvPr id="4" name="Marcador de Posição de Conteúdo 3">
            <a:extLst>
              <a:ext uri="{FF2B5EF4-FFF2-40B4-BE49-F238E27FC236}">
                <a16:creationId xmlns:a16="http://schemas.microsoft.com/office/drawing/2014/main" id="{89DE914C-4856-4940-E01C-38490C8ABE41}"/>
              </a:ext>
            </a:extLst>
          </p:cNvPr>
          <p:cNvSpPr>
            <a:spLocks noGrp="1"/>
          </p:cNvSpPr>
          <p:nvPr>
            <p:ph idx="1"/>
          </p:nvPr>
        </p:nvSpPr>
        <p:spPr>
          <a:xfrm>
            <a:off x="625033" y="1284790"/>
            <a:ext cx="11219726" cy="4351338"/>
          </a:xfrm>
        </p:spPr>
        <p:txBody>
          <a:bodyPr>
            <a:normAutofit fontScale="92500" lnSpcReduction="10000"/>
          </a:bodyPr>
          <a:lstStyle/>
          <a:p>
            <a:pPr marL="0" indent="0">
              <a:lnSpc>
                <a:spcPct val="125000"/>
              </a:lnSpc>
              <a:spcBef>
                <a:spcPts val="0"/>
              </a:spcBef>
              <a:buNone/>
            </a:pPr>
            <a:r>
              <a:rPr lang="en-US" sz="2400" b="1" dirty="0">
                <a:latin typeface="Univers" panose="020B0503020202020204" pitchFamily="34" charset="0"/>
              </a:rPr>
              <a:t>Axis 2	</a:t>
            </a:r>
          </a:p>
          <a:p>
            <a:pPr marL="0" indent="0">
              <a:lnSpc>
                <a:spcPct val="125000"/>
              </a:lnSpc>
              <a:spcBef>
                <a:spcPts val="0"/>
              </a:spcBef>
              <a:spcAft>
                <a:spcPts val="1200"/>
              </a:spcAft>
              <a:buNone/>
            </a:pPr>
            <a:r>
              <a:rPr lang="en-US" sz="2400" b="1" dirty="0">
                <a:latin typeface="Univers" panose="020B0503020202020204" pitchFamily="34" charset="0"/>
              </a:rPr>
              <a:t>Integration and Success of Migrant Students</a:t>
            </a:r>
          </a:p>
          <a:p>
            <a:pPr marL="0" indent="0">
              <a:lnSpc>
                <a:spcPct val="125000"/>
              </a:lnSpc>
              <a:spcBef>
                <a:spcPts val="0"/>
              </a:spcBef>
              <a:buNone/>
            </a:pPr>
            <a:r>
              <a:rPr lang="en-US" sz="2400" b="1" dirty="0"/>
              <a:t>2.1. Hire linguistic and cultural mediators</a:t>
            </a:r>
          </a:p>
          <a:p>
            <a:pPr marL="0" indent="0">
              <a:lnSpc>
                <a:spcPct val="125000"/>
              </a:lnSpc>
              <a:spcBef>
                <a:spcPts val="0"/>
              </a:spcBef>
              <a:buNone/>
            </a:pPr>
            <a:r>
              <a:rPr lang="en-US" sz="2000" dirty="0"/>
              <a:t>2.2. Review the Portuguese as a Non-Native Language (PLNM) subject</a:t>
            </a:r>
          </a:p>
          <a:p>
            <a:pPr marL="0" indent="0">
              <a:lnSpc>
                <a:spcPct val="125000"/>
              </a:lnSpc>
              <a:spcBef>
                <a:spcPts val="0"/>
              </a:spcBef>
              <a:buNone/>
            </a:pPr>
            <a:r>
              <a:rPr lang="en-US" sz="2000" dirty="0"/>
              <a:t>2.3. Clarify the assessment of migrant students</a:t>
            </a:r>
          </a:p>
          <a:p>
            <a:pPr marL="0" indent="0">
              <a:lnSpc>
                <a:spcPct val="125000"/>
              </a:lnSpc>
              <a:spcBef>
                <a:spcPts val="0"/>
              </a:spcBef>
              <a:spcAft>
                <a:spcPts val="2400"/>
              </a:spcAft>
              <a:buNone/>
            </a:pPr>
            <a:r>
              <a:rPr lang="en-US" sz="2000" dirty="0"/>
              <a:t>2.4. Simplify equivalency procedures in basic education (primary and lower secondary)</a:t>
            </a:r>
          </a:p>
          <a:p>
            <a:pPr marL="0" indent="0">
              <a:lnSpc>
                <a:spcPct val="125000"/>
              </a:lnSpc>
              <a:spcBef>
                <a:spcPts val="0"/>
              </a:spcBef>
              <a:buNone/>
            </a:pPr>
            <a:r>
              <a:rPr lang="en-US" sz="2400" b="1" dirty="0"/>
              <a:t>Axis 3 </a:t>
            </a:r>
          </a:p>
          <a:p>
            <a:pPr marL="0" indent="0">
              <a:lnSpc>
                <a:spcPct val="125000"/>
              </a:lnSpc>
              <a:spcBef>
                <a:spcPts val="0"/>
              </a:spcBef>
              <a:buNone/>
            </a:pPr>
            <a:r>
              <a:rPr lang="en-US" sz="2400" b="1" dirty="0"/>
              <a:t>Recommendations regarding the use of smartphones, screens and digital technology in schools</a:t>
            </a:r>
          </a:p>
          <a:p>
            <a:pPr marL="0" indent="0" algn="ctr">
              <a:lnSpc>
                <a:spcPct val="125000"/>
              </a:lnSpc>
              <a:spcBef>
                <a:spcPts val="0"/>
              </a:spcBef>
              <a:buNone/>
            </a:pPr>
            <a:r>
              <a:rPr lang="en-US" sz="2200" b="1" dirty="0" err="1">
                <a:latin typeface="Univers" panose="020B0503020202020204" pitchFamily="34" charset="0"/>
              </a:rPr>
              <a:t>SupportingFile</a:t>
            </a:r>
            <a:endParaRPr lang="en-US" sz="2200" b="1" dirty="0">
              <a:latin typeface="Univers" panose="020B0503020202020204" pitchFamily="34" charset="0"/>
            </a:endParaRPr>
          </a:p>
        </p:txBody>
      </p:sp>
      <p:pic>
        <p:nvPicPr>
          <p:cNvPr id="5" name="Gráfico 4" descr="Arquivador com preenchimento sólido">
            <a:hlinkClick r:id="rId2" action="ppaction://hlinkfile"/>
            <a:extLst>
              <a:ext uri="{FF2B5EF4-FFF2-40B4-BE49-F238E27FC236}">
                <a16:creationId xmlns:a16="http://schemas.microsoft.com/office/drawing/2014/main" id="{51EF4E83-E199-E5EA-B2B5-78E15A8220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80343" y="5004121"/>
            <a:ext cx="569089" cy="569089"/>
          </a:xfrm>
          <a:prstGeom prst="rect">
            <a:avLst/>
          </a:prstGeom>
        </p:spPr>
      </p:pic>
    </p:spTree>
    <p:extLst>
      <p:ext uri="{BB962C8B-B14F-4D97-AF65-F5344CB8AC3E}">
        <p14:creationId xmlns:p14="http://schemas.microsoft.com/office/powerpoint/2010/main" val="3277791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831CC8-6792-5D6F-8F63-F6B384F6BD04}"/>
              </a:ext>
            </a:extLst>
          </p:cNvPr>
          <p:cNvSpPr>
            <a:spLocks noGrp="1"/>
          </p:cNvSpPr>
          <p:nvPr>
            <p:ph type="title"/>
          </p:nvPr>
        </p:nvSpPr>
        <p:spPr>
          <a:xfrm>
            <a:off x="656303" y="1153926"/>
            <a:ext cx="7030371" cy="2852737"/>
          </a:xfrm>
        </p:spPr>
        <p:txBody>
          <a:bodyPr>
            <a:normAutofit fontScale="90000"/>
          </a:bodyPr>
          <a:lstStyle/>
          <a:p>
            <a:pPr algn="ctr">
              <a:defRPr sz="6000" b="1"/>
            </a:pPr>
            <a:r>
              <a:rPr err="1">
                <a:latin typeface="Calibri Light"/>
                <a:ea typeface="Calibri Light"/>
                <a:cs typeface="Calibri Light"/>
              </a:rPr>
              <a:t>I.iii</a:t>
            </a:r>
            <a:r>
              <a:rPr dirty="0">
                <a:latin typeface="Calibri Light"/>
                <a:ea typeface="Calibri Light"/>
                <a:cs typeface="Calibri Light"/>
              </a:rPr>
              <a:t> </a:t>
            </a:r>
            <a:r>
              <a:rPr err="1">
                <a:latin typeface="Calibri Light"/>
                <a:ea typeface="Calibri Light"/>
                <a:cs typeface="Calibri Light"/>
              </a:rPr>
              <a:t>Programme</a:t>
            </a:r>
            <a:r>
              <a:rPr dirty="0">
                <a:latin typeface="Calibri Light"/>
                <a:ea typeface="Calibri Light"/>
                <a:cs typeface="Calibri Light"/>
              </a:rPr>
              <a:t> of the XXV Constitutional </a:t>
            </a:r>
            <a:r>
              <a:rPr>
                <a:latin typeface="Calibri Light"/>
                <a:ea typeface="Calibri Light"/>
                <a:cs typeface="Calibri Light"/>
              </a:rPr>
              <a:t>Government</a:t>
            </a:r>
            <a:r>
              <a:rPr lang="en-US" dirty="0">
                <a:latin typeface="Calibri Light"/>
                <a:ea typeface="Calibri Light"/>
                <a:cs typeface="Calibri Light"/>
              </a:rPr>
              <a:t> </a:t>
            </a:r>
            <a:br>
              <a:rPr lang="en-US" dirty="0">
                <a:latin typeface="Calibri Light"/>
                <a:ea typeface="Calibri Light"/>
                <a:cs typeface="Calibri Light"/>
              </a:rPr>
            </a:br>
            <a:r>
              <a:rPr lang="en-US">
                <a:latin typeface="Calibri Light"/>
                <a:ea typeface="Calibri Light"/>
                <a:cs typeface="Calibri Light"/>
              </a:rPr>
              <a:t>(2025-2029)</a:t>
            </a:r>
            <a:endParaRPr/>
          </a:p>
        </p:txBody>
      </p:sp>
      <p:sp>
        <p:nvSpPr>
          <p:cNvPr id="4" name="Marcador de Posição do Texto 3">
            <a:extLst>
              <a:ext uri="{FF2B5EF4-FFF2-40B4-BE49-F238E27FC236}">
                <a16:creationId xmlns:a16="http://schemas.microsoft.com/office/drawing/2014/main" id="{31B3C682-F67D-4477-0AD4-EA3D080468F8}"/>
              </a:ext>
            </a:extLst>
          </p:cNvPr>
          <p:cNvSpPr>
            <a:spLocks noGrp="1"/>
          </p:cNvSpPr>
          <p:nvPr>
            <p:ph type="body" sz="quarter" idx="10"/>
          </p:nvPr>
        </p:nvSpPr>
        <p:spPr/>
        <p:txBody>
          <a:bodyPr/>
          <a:lstStyle/>
          <a:p>
            <a:r>
              <a:t>04</a:t>
            </a:r>
          </a:p>
        </p:txBody>
      </p:sp>
    </p:spTree>
    <p:extLst>
      <p:ext uri="{BB962C8B-B14F-4D97-AF65-F5344CB8AC3E}">
        <p14:creationId xmlns:p14="http://schemas.microsoft.com/office/powerpoint/2010/main" val="1610296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8C11E-891F-9ECF-F3BF-8D5DB2AF193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D82D1CA-1B50-A94D-958C-B183C52CD8E0}"/>
              </a:ext>
            </a:extLst>
          </p:cNvPr>
          <p:cNvSpPr>
            <a:spLocks noGrp="1"/>
          </p:cNvSpPr>
          <p:nvPr>
            <p:ph type="title"/>
          </p:nvPr>
        </p:nvSpPr>
        <p:spPr>
          <a:xfrm>
            <a:off x="625033" y="365125"/>
            <a:ext cx="11157995" cy="919665"/>
          </a:xfrm>
        </p:spPr>
        <p:txBody>
          <a:bodyPr/>
          <a:lstStyle/>
          <a:p>
            <a:r>
              <a:rPr lang="en-US" sz="3600" dirty="0">
                <a:latin typeface="Univers" panose="020B0503020202020204" pitchFamily="34" charset="0"/>
              </a:rPr>
              <a:t>Learn More Now A+A: “questionnaire” </a:t>
            </a:r>
            <a:endParaRPr lang="pt-PT" sz="3600" dirty="0">
              <a:latin typeface="Univers" panose="020B0503020202020204" pitchFamily="34" charset="0"/>
            </a:endParaRPr>
          </a:p>
        </p:txBody>
      </p:sp>
      <p:sp>
        <p:nvSpPr>
          <p:cNvPr id="4" name="Marcador de Posição de Conteúdo 3">
            <a:extLst>
              <a:ext uri="{FF2B5EF4-FFF2-40B4-BE49-F238E27FC236}">
                <a16:creationId xmlns:a16="http://schemas.microsoft.com/office/drawing/2014/main" id="{F3DDF15E-C82E-8D67-9C65-12BB7C404BCC}"/>
              </a:ext>
            </a:extLst>
          </p:cNvPr>
          <p:cNvSpPr>
            <a:spLocks noGrp="1"/>
          </p:cNvSpPr>
          <p:nvPr>
            <p:ph idx="1"/>
          </p:nvPr>
        </p:nvSpPr>
        <p:spPr>
          <a:xfrm>
            <a:off x="625033" y="1284790"/>
            <a:ext cx="11219726" cy="4351338"/>
          </a:xfrm>
        </p:spPr>
        <p:txBody>
          <a:bodyPr>
            <a:normAutofit lnSpcReduction="10000"/>
          </a:bodyPr>
          <a:lstStyle/>
          <a:p>
            <a:pPr marL="0" indent="0">
              <a:lnSpc>
                <a:spcPct val="125000"/>
              </a:lnSpc>
              <a:spcBef>
                <a:spcPts val="0"/>
              </a:spcBef>
              <a:buNone/>
            </a:pPr>
            <a:r>
              <a:rPr lang="en-US" sz="2400" b="1" dirty="0">
                <a:latin typeface="Univers" panose="020B0503020202020204" pitchFamily="34" charset="0"/>
              </a:rPr>
              <a:t>Axis 2	</a:t>
            </a:r>
          </a:p>
          <a:p>
            <a:pPr marL="0" indent="0">
              <a:lnSpc>
                <a:spcPct val="125000"/>
              </a:lnSpc>
              <a:spcBef>
                <a:spcPts val="0"/>
              </a:spcBef>
              <a:spcAft>
                <a:spcPts val="1200"/>
              </a:spcAft>
              <a:buNone/>
            </a:pPr>
            <a:r>
              <a:rPr lang="en-US" sz="2400" b="1" dirty="0">
                <a:latin typeface="Univers" panose="020B0503020202020204" pitchFamily="34" charset="0"/>
              </a:rPr>
              <a:t>Integration and Success of Migrant Students</a:t>
            </a:r>
          </a:p>
          <a:p>
            <a:pPr marL="0" indent="0">
              <a:lnSpc>
                <a:spcPct val="125000"/>
              </a:lnSpc>
              <a:spcBef>
                <a:spcPts val="0"/>
              </a:spcBef>
              <a:buNone/>
            </a:pPr>
            <a:r>
              <a:rPr lang="en-US" sz="2400" b="1" dirty="0"/>
              <a:t>2.1. Hire linguistic and cultural mediators</a:t>
            </a:r>
          </a:p>
          <a:p>
            <a:pPr marL="0" indent="0">
              <a:lnSpc>
                <a:spcPct val="125000"/>
              </a:lnSpc>
              <a:spcBef>
                <a:spcPts val="0"/>
              </a:spcBef>
              <a:buNone/>
            </a:pPr>
            <a:r>
              <a:rPr lang="en-US" sz="2000" dirty="0"/>
              <a:t>2.2. Review the Portuguese as a Non-Native Language (PLNM) subject</a:t>
            </a:r>
          </a:p>
          <a:p>
            <a:pPr marL="0" indent="0">
              <a:lnSpc>
                <a:spcPct val="125000"/>
              </a:lnSpc>
              <a:spcBef>
                <a:spcPts val="0"/>
              </a:spcBef>
              <a:buNone/>
            </a:pPr>
            <a:r>
              <a:rPr lang="en-US" sz="2000" dirty="0"/>
              <a:t>2.3. Clarify the assessment of migrant students</a:t>
            </a:r>
          </a:p>
          <a:p>
            <a:pPr marL="0" indent="0">
              <a:lnSpc>
                <a:spcPct val="125000"/>
              </a:lnSpc>
              <a:spcBef>
                <a:spcPts val="0"/>
              </a:spcBef>
              <a:spcAft>
                <a:spcPts val="2400"/>
              </a:spcAft>
              <a:buNone/>
            </a:pPr>
            <a:r>
              <a:rPr lang="en-US" sz="2000" dirty="0"/>
              <a:t>2.4. Simplify equivalency procedures in basic education (primary and lower secondary)</a:t>
            </a:r>
          </a:p>
          <a:p>
            <a:pPr marL="0" indent="0">
              <a:lnSpc>
                <a:spcPct val="125000"/>
              </a:lnSpc>
              <a:spcBef>
                <a:spcPts val="0"/>
              </a:spcBef>
              <a:buNone/>
            </a:pPr>
            <a:r>
              <a:rPr lang="en-US" sz="2400" b="1" dirty="0"/>
              <a:t>Axis 3 </a:t>
            </a:r>
          </a:p>
          <a:p>
            <a:pPr marL="0" indent="0">
              <a:lnSpc>
                <a:spcPct val="125000"/>
              </a:lnSpc>
              <a:spcBef>
                <a:spcPts val="0"/>
              </a:spcBef>
              <a:buNone/>
            </a:pPr>
            <a:r>
              <a:rPr lang="en-US" sz="2400" b="1" dirty="0"/>
              <a:t>Recommendations regarding the use of smartphones, screens and digital technology in schools</a:t>
            </a:r>
          </a:p>
        </p:txBody>
      </p:sp>
    </p:spTree>
    <p:extLst>
      <p:ext uri="{BB962C8B-B14F-4D97-AF65-F5344CB8AC3E}">
        <p14:creationId xmlns:p14="http://schemas.microsoft.com/office/powerpoint/2010/main" val="33592557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0E8C9-8AC4-A6FF-DAE7-6ADDFC92961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92D991E-AF33-1A24-11A9-489D8EC57DD4}"/>
              </a:ext>
            </a:extLst>
          </p:cNvPr>
          <p:cNvSpPr>
            <a:spLocks noGrp="1"/>
          </p:cNvSpPr>
          <p:nvPr>
            <p:ph type="title"/>
          </p:nvPr>
        </p:nvSpPr>
        <p:spPr>
          <a:xfrm>
            <a:off x="656303" y="1430767"/>
            <a:ext cx="6913540" cy="2284462"/>
          </a:xfrm>
        </p:spPr>
        <p:txBody>
          <a:bodyPr anchor="ctr">
            <a:normAutofit/>
          </a:bodyPr>
          <a:lstStyle/>
          <a:p>
            <a:r>
              <a:rPr lang="pt-PT" sz="3200" dirty="0">
                <a:latin typeface="Univers" panose="020B0503020202020204" pitchFamily="34" charset="0"/>
              </a:rPr>
              <a:t>3. </a:t>
            </a:r>
            <a:r>
              <a:rPr lang="pt-PT" sz="3200" dirty="0" err="1">
                <a:latin typeface="Univers" panose="020B0503020202020204" pitchFamily="34" charset="0"/>
              </a:rPr>
              <a:t>Two</a:t>
            </a:r>
            <a:r>
              <a:rPr lang="pt-PT" sz="3200" dirty="0">
                <a:latin typeface="Univers" panose="020B0503020202020204" pitchFamily="34" charset="0"/>
              </a:rPr>
              <a:t> </a:t>
            </a:r>
            <a:r>
              <a:rPr lang="pt-PT" sz="3200" dirty="0" err="1">
                <a:latin typeface="Univers" panose="020B0503020202020204" pitchFamily="34" charset="0"/>
              </a:rPr>
              <a:t>specific</a:t>
            </a:r>
            <a:r>
              <a:rPr lang="pt-PT" sz="3200" dirty="0">
                <a:latin typeface="Univers" panose="020B0503020202020204" pitchFamily="34" charset="0"/>
              </a:rPr>
              <a:t> </a:t>
            </a:r>
            <a:br>
              <a:rPr lang="pt-PT" sz="3200" dirty="0">
                <a:latin typeface="Univers" panose="020B0503020202020204" pitchFamily="34" charset="0"/>
              </a:rPr>
            </a:br>
            <a:r>
              <a:rPr lang="pt-PT" sz="3200" dirty="0" err="1">
                <a:latin typeface="Univers" panose="020B0503020202020204" pitchFamily="34" charset="0"/>
              </a:rPr>
              <a:t>policy</a:t>
            </a:r>
            <a:r>
              <a:rPr lang="pt-PT" sz="3200" dirty="0">
                <a:latin typeface="Univers" panose="020B0503020202020204" pitchFamily="34" charset="0"/>
              </a:rPr>
              <a:t> </a:t>
            </a:r>
            <a:r>
              <a:rPr lang="pt-PT" sz="3200" dirty="0" err="1">
                <a:latin typeface="Univers" panose="020B0503020202020204" pitchFamily="34" charset="0"/>
              </a:rPr>
              <a:t>measures</a:t>
            </a:r>
            <a:endParaRPr lang="pt-PT" sz="3200" dirty="0">
              <a:latin typeface="Univers" panose="020B0503020202020204" pitchFamily="34" charset="0"/>
            </a:endParaRPr>
          </a:p>
        </p:txBody>
      </p:sp>
      <p:sp>
        <p:nvSpPr>
          <p:cNvPr id="3" name="Marcador de Posição do Texto 2">
            <a:extLst>
              <a:ext uri="{FF2B5EF4-FFF2-40B4-BE49-F238E27FC236}">
                <a16:creationId xmlns:a16="http://schemas.microsoft.com/office/drawing/2014/main" id="{8FCD4F09-4C7F-8844-D1B3-4106E9DD2CF8}"/>
              </a:ext>
            </a:extLst>
          </p:cNvPr>
          <p:cNvSpPr>
            <a:spLocks noGrp="1"/>
          </p:cNvSpPr>
          <p:nvPr>
            <p:ph type="body" idx="1"/>
          </p:nvPr>
        </p:nvSpPr>
        <p:spPr/>
        <p:txBody>
          <a:bodyPr/>
          <a:lstStyle/>
          <a:p>
            <a:endParaRPr lang="pt-PT"/>
          </a:p>
        </p:txBody>
      </p:sp>
    </p:spTree>
    <p:extLst>
      <p:ext uri="{BB962C8B-B14F-4D97-AF65-F5344CB8AC3E}">
        <p14:creationId xmlns:p14="http://schemas.microsoft.com/office/powerpoint/2010/main" val="25349010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B08D3-B031-ED2E-EC09-3FC492CA270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ABD8274-9BA1-9B87-4783-BCCE4E860378}"/>
              </a:ext>
            </a:extLst>
          </p:cNvPr>
          <p:cNvSpPr>
            <a:spLocks noGrp="1"/>
          </p:cNvSpPr>
          <p:nvPr>
            <p:ph type="title"/>
          </p:nvPr>
        </p:nvSpPr>
        <p:spPr>
          <a:xfrm>
            <a:off x="625033" y="365125"/>
            <a:ext cx="11157995" cy="919665"/>
          </a:xfrm>
        </p:spPr>
        <p:txBody>
          <a:bodyPr/>
          <a:lstStyle/>
          <a:p>
            <a:r>
              <a:rPr lang="en-US" sz="3200" dirty="0">
                <a:latin typeface="Univers" panose="020B0503020202020204" pitchFamily="34" charset="0"/>
              </a:rPr>
              <a:t>Acting before failure happens / Improving learning</a:t>
            </a:r>
            <a:endParaRPr lang="pt-PT" sz="3200" dirty="0">
              <a:latin typeface="Univers" panose="020B0503020202020204" pitchFamily="34" charset="0"/>
            </a:endParaRPr>
          </a:p>
        </p:txBody>
      </p:sp>
      <p:sp>
        <p:nvSpPr>
          <p:cNvPr id="4" name="Marcador de Posição de Conteúdo 3">
            <a:extLst>
              <a:ext uri="{FF2B5EF4-FFF2-40B4-BE49-F238E27FC236}">
                <a16:creationId xmlns:a16="http://schemas.microsoft.com/office/drawing/2014/main" id="{F72E06A9-C05B-3C26-743E-3EDF4EBBF766}"/>
              </a:ext>
            </a:extLst>
          </p:cNvPr>
          <p:cNvSpPr>
            <a:spLocks noGrp="1"/>
          </p:cNvSpPr>
          <p:nvPr>
            <p:ph idx="1"/>
          </p:nvPr>
        </p:nvSpPr>
        <p:spPr>
          <a:xfrm>
            <a:off x="625033" y="1284790"/>
            <a:ext cx="11219726" cy="4351338"/>
          </a:xfrm>
        </p:spPr>
        <p:txBody>
          <a:bodyPr>
            <a:noAutofit/>
          </a:bodyPr>
          <a:lstStyle/>
          <a:p>
            <a:pPr marL="0" indent="0">
              <a:lnSpc>
                <a:spcPct val="125000"/>
              </a:lnSpc>
              <a:spcBef>
                <a:spcPts val="0"/>
              </a:spcBef>
              <a:buNone/>
            </a:pPr>
            <a:r>
              <a:rPr lang="en-US" sz="2400" b="1" dirty="0">
                <a:latin typeface="Univers" panose="020B0503020202020204" pitchFamily="34" charset="0"/>
              </a:rPr>
              <a:t>Psycho-pedagogical tutoring</a:t>
            </a:r>
          </a:p>
          <a:p>
            <a:pPr>
              <a:lnSpc>
                <a:spcPct val="125000"/>
              </a:lnSpc>
              <a:spcBef>
                <a:spcPts val="0"/>
              </a:spcBef>
            </a:pPr>
            <a:r>
              <a:rPr lang="en-US" sz="2000" dirty="0">
                <a:latin typeface="Univers" panose="020B0503020202020204" pitchFamily="34" charset="0"/>
              </a:rPr>
              <a:t>Extension of specific tutorial support to preventive psycho-pedagogical tutoring, targeting students who have not experienced grade repetition but exhibit learning difficulties, starting from the 1st cycle of primary education</a:t>
            </a:r>
          </a:p>
          <a:p>
            <a:pPr>
              <a:lnSpc>
                <a:spcPct val="125000"/>
              </a:lnSpc>
              <a:spcBef>
                <a:spcPts val="0"/>
              </a:spcBef>
            </a:pPr>
            <a:r>
              <a:rPr lang="en-US" sz="2000" dirty="0">
                <a:latin typeface="Univers" panose="020B0503020202020204" pitchFamily="34" charset="0"/>
              </a:rPr>
              <a:t>Support delivered by teachers with specialized training or by educational psychologists, in close coordination with teaching teams and the Multidisciplinary Support Teams for Inclusive Education (EMAIE)</a:t>
            </a:r>
          </a:p>
          <a:p>
            <a:pPr>
              <a:lnSpc>
                <a:spcPct val="125000"/>
              </a:lnSpc>
              <a:spcBef>
                <a:spcPts val="0"/>
              </a:spcBef>
            </a:pPr>
            <a:r>
              <a:rPr lang="en-US" sz="2000" b="1" dirty="0">
                <a:latin typeface="Univers" panose="020B0503020202020204" pitchFamily="34" charset="0"/>
              </a:rPr>
              <a:t>Main goal: </a:t>
            </a:r>
            <a:r>
              <a:rPr lang="en-US" sz="2000" dirty="0">
                <a:latin typeface="Univers" panose="020B0503020202020204" pitchFamily="34" charset="0"/>
              </a:rPr>
              <a:t>enhance learning outcomes and equip students to make informed choices regarding their academic and professional pathways, ensuring the involvement of qualified and specialized personnel throughout the process.</a:t>
            </a:r>
          </a:p>
          <a:p>
            <a:pPr>
              <a:lnSpc>
                <a:spcPct val="125000"/>
              </a:lnSpc>
              <a:spcBef>
                <a:spcPts val="0"/>
              </a:spcBef>
            </a:pPr>
            <a:r>
              <a:rPr lang="en-US" sz="2000" b="1" dirty="0">
                <a:latin typeface="Univers" panose="020B0503020202020204" pitchFamily="34" charset="0"/>
              </a:rPr>
              <a:t>Starting date: </a:t>
            </a:r>
            <a:r>
              <a:rPr lang="en-US" sz="2000" dirty="0">
                <a:latin typeface="Univers" panose="020B0503020202020204" pitchFamily="34" charset="0"/>
              </a:rPr>
              <a:t>September 2024</a:t>
            </a:r>
          </a:p>
        </p:txBody>
      </p:sp>
    </p:spTree>
    <p:extLst>
      <p:ext uri="{BB962C8B-B14F-4D97-AF65-F5344CB8AC3E}">
        <p14:creationId xmlns:p14="http://schemas.microsoft.com/office/powerpoint/2010/main" val="6371577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6BE41-1D27-5859-77CE-CB14B2131C9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0354C1D-ADAC-F572-3614-3464931BDC68}"/>
              </a:ext>
            </a:extLst>
          </p:cNvPr>
          <p:cNvSpPr>
            <a:spLocks noGrp="1"/>
          </p:cNvSpPr>
          <p:nvPr>
            <p:ph type="title"/>
          </p:nvPr>
        </p:nvSpPr>
        <p:spPr>
          <a:xfrm>
            <a:off x="625033" y="365125"/>
            <a:ext cx="11157995" cy="919665"/>
          </a:xfrm>
        </p:spPr>
        <p:txBody>
          <a:bodyPr/>
          <a:lstStyle/>
          <a:p>
            <a:r>
              <a:rPr lang="en-US" sz="3200" dirty="0">
                <a:latin typeface="Univers" panose="020B0503020202020204" pitchFamily="34" charset="0"/>
              </a:rPr>
              <a:t>Acting before failure happens / Improving learning</a:t>
            </a:r>
            <a:endParaRPr lang="pt-PT" sz="3200" dirty="0">
              <a:latin typeface="Univers" panose="020B0503020202020204" pitchFamily="34" charset="0"/>
            </a:endParaRPr>
          </a:p>
        </p:txBody>
      </p:sp>
      <p:sp>
        <p:nvSpPr>
          <p:cNvPr id="4" name="Marcador de Posição de Conteúdo 3">
            <a:extLst>
              <a:ext uri="{FF2B5EF4-FFF2-40B4-BE49-F238E27FC236}">
                <a16:creationId xmlns:a16="http://schemas.microsoft.com/office/drawing/2014/main" id="{6DB2D60C-57D7-B05E-C44F-06998FBEF5B6}"/>
              </a:ext>
            </a:extLst>
          </p:cNvPr>
          <p:cNvSpPr>
            <a:spLocks noGrp="1"/>
          </p:cNvSpPr>
          <p:nvPr>
            <p:ph idx="1"/>
          </p:nvPr>
        </p:nvSpPr>
        <p:spPr>
          <a:xfrm>
            <a:off x="625033" y="1284790"/>
            <a:ext cx="11219726" cy="4351338"/>
          </a:xfrm>
        </p:spPr>
        <p:txBody>
          <a:bodyPr>
            <a:noAutofit/>
          </a:bodyPr>
          <a:lstStyle/>
          <a:p>
            <a:pPr marL="0" indent="0">
              <a:lnSpc>
                <a:spcPct val="125000"/>
              </a:lnSpc>
              <a:spcBef>
                <a:spcPts val="0"/>
              </a:spcBef>
              <a:buNone/>
            </a:pPr>
            <a:r>
              <a:rPr lang="en-US" sz="2400" b="1" dirty="0">
                <a:latin typeface="Univers" panose="020B0503020202020204" pitchFamily="34" charset="0"/>
              </a:rPr>
              <a:t>Psycho-pedagogical tutoring, selected indicators</a:t>
            </a:r>
          </a:p>
          <a:p>
            <a:pPr>
              <a:lnSpc>
                <a:spcPct val="125000"/>
              </a:lnSpc>
              <a:spcBef>
                <a:spcPts val="0"/>
              </a:spcBef>
            </a:pPr>
            <a:r>
              <a:rPr lang="en-US" sz="2000" dirty="0">
                <a:latin typeface="Univers" panose="020B0503020202020204" pitchFamily="34" charset="0"/>
              </a:rPr>
              <a:t>Adherence level of schools</a:t>
            </a:r>
          </a:p>
          <a:p>
            <a:pPr>
              <a:lnSpc>
                <a:spcPct val="125000"/>
              </a:lnSpc>
              <a:spcBef>
                <a:spcPts val="0"/>
              </a:spcBef>
            </a:pPr>
            <a:r>
              <a:rPr lang="en-US" sz="2000" dirty="0">
                <a:latin typeface="Univers" panose="020B0503020202020204" pitchFamily="34" charset="0"/>
              </a:rPr>
              <a:t>No. students covered by psycho-pedagogical tutoring</a:t>
            </a:r>
          </a:p>
          <a:p>
            <a:pPr>
              <a:lnSpc>
                <a:spcPct val="125000"/>
              </a:lnSpc>
              <a:spcBef>
                <a:spcPts val="0"/>
              </a:spcBef>
            </a:pPr>
            <a:r>
              <a:rPr lang="en-US" sz="2000" dirty="0">
                <a:latin typeface="Univers" panose="020B0503020202020204" pitchFamily="34" charset="0"/>
              </a:rPr>
              <a:t>No. beneficiary students, by grade</a:t>
            </a:r>
          </a:p>
          <a:p>
            <a:pPr>
              <a:lnSpc>
                <a:spcPct val="125000"/>
              </a:lnSpc>
              <a:spcBef>
                <a:spcPts val="0"/>
              </a:spcBef>
            </a:pPr>
            <a:r>
              <a:rPr lang="en-US" sz="2000" dirty="0">
                <a:latin typeface="Univers" panose="020B0503020202020204" pitchFamily="34" charset="0"/>
              </a:rPr>
              <a:t>No. students by SESS level, with mothers with low educational attainment and/or from migrant families</a:t>
            </a:r>
          </a:p>
          <a:p>
            <a:pPr>
              <a:lnSpc>
                <a:spcPct val="125000"/>
              </a:lnSpc>
              <a:spcBef>
                <a:spcPts val="0"/>
              </a:spcBef>
            </a:pPr>
            <a:r>
              <a:rPr lang="en-US" sz="2000" dirty="0">
                <a:latin typeface="Univers" panose="020B0503020202020204" pitchFamily="34" charset="0"/>
              </a:rPr>
              <a:t>Who are the tutors (teachers and/or educational psychologists)</a:t>
            </a:r>
          </a:p>
          <a:p>
            <a:pPr>
              <a:lnSpc>
                <a:spcPct val="125000"/>
              </a:lnSpc>
              <a:spcBef>
                <a:spcPts val="0"/>
              </a:spcBef>
            </a:pPr>
            <a:r>
              <a:rPr lang="en-US" sz="2000" dirty="0">
                <a:latin typeface="Univers" panose="020B0503020202020204" pitchFamily="34" charset="0"/>
              </a:rPr>
              <a:t>No. students tutored, per tutor</a:t>
            </a:r>
          </a:p>
          <a:p>
            <a:pPr>
              <a:lnSpc>
                <a:spcPct val="125000"/>
              </a:lnSpc>
              <a:spcBef>
                <a:spcPts val="0"/>
              </a:spcBef>
            </a:pPr>
            <a:r>
              <a:rPr lang="en-US" sz="2000" dirty="0">
                <a:latin typeface="Univers" panose="020B0503020202020204" pitchFamily="34" charset="0"/>
              </a:rPr>
              <a:t>No. hours per week tutors devotes to individualized work with students</a:t>
            </a:r>
          </a:p>
          <a:p>
            <a:pPr>
              <a:lnSpc>
                <a:spcPct val="125000"/>
              </a:lnSpc>
              <a:spcBef>
                <a:spcPts val="0"/>
              </a:spcBef>
            </a:pPr>
            <a:r>
              <a:rPr lang="en-US" sz="2000" dirty="0">
                <a:latin typeface="Univers" panose="020B0503020202020204" pitchFamily="34" charset="0"/>
              </a:rPr>
              <a:t>Proportion (%) of tutored students who complete primary education – 1</a:t>
            </a:r>
            <a:r>
              <a:rPr lang="en-US" sz="2000" baseline="30000" dirty="0">
                <a:latin typeface="Univers" panose="020B0503020202020204" pitchFamily="34" charset="0"/>
              </a:rPr>
              <a:t>st</a:t>
            </a:r>
            <a:r>
              <a:rPr lang="en-US" sz="2000" dirty="0">
                <a:latin typeface="Univers" panose="020B0503020202020204" pitchFamily="34" charset="0"/>
              </a:rPr>
              <a:t>. cycle, without retention</a:t>
            </a:r>
          </a:p>
          <a:p>
            <a:pPr marL="0" indent="0">
              <a:lnSpc>
                <a:spcPct val="125000"/>
              </a:lnSpc>
              <a:spcBef>
                <a:spcPts val="0"/>
              </a:spcBef>
              <a:buNone/>
            </a:pPr>
            <a:endParaRPr lang="en-US" sz="2400" b="1" dirty="0">
              <a:latin typeface="Univers" panose="020B0503020202020204" pitchFamily="34" charset="0"/>
            </a:endParaRPr>
          </a:p>
        </p:txBody>
      </p:sp>
    </p:spTree>
    <p:extLst>
      <p:ext uri="{BB962C8B-B14F-4D97-AF65-F5344CB8AC3E}">
        <p14:creationId xmlns:p14="http://schemas.microsoft.com/office/powerpoint/2010/main" val="11424678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CC80D-481B-7A4B-4C0F-78B39CBA691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CE613FD-E1C4-2F44-21C9-EA979068ABED}"/>
              </a:ext>
            </a:extLst>
          </p:cNvPr>
          <p:cNvSpPr>
            <a:spLocks noGrp="1"/>
          </p:cNvSpPr>
          <p:nvPr>
            <p:ph type="title"/>
          </p:nvPr>
        </p:nvSpPr>
        <p:spPr>
          <a:xfrm>
            <a:off x="625033" y="365125"/>
            <a:ext cx="11157995" cy="919665"/>
          </a:xfrm>
        </p:spPr>
        <p:txBody>
          <a:bodyPr/>
          <a:lstStyle/>
          <a:p>
            <a:r>
              <a:rPr lang="en-US" sz="3200" dirty="0">
                <a:latin typeface="Univers" panose="020B0503020202020204" pitchFamily="34" charset="0"/>
              </a:rPr>
              <a:t>Acting before failure happens / Improving learning</a:t>
            </a:r>
            <a:endParaRPr lang="pt-PT" sz="3200" dirty="0">
              <a:latin typeface="Univers" panose="020B0503020202020204" pitchFamily="34" charset="0"/>
            </a:endParaRPr>
          </a:p>
        </p:txBody>
      </p:sp>
      <p:sp>
        <p:nvSpPr>
          <p:cNvPr id="4" name="Marcador de Posição de Conteúdo 3">
            <a:extLst>
              <a:ext uri="{FF2B5EF4-FFF2-40B4-BE49-F238E27FC236}">
                <a16:creationId xmlns:a16="http://schemas.microsoft.com/office/drawing/2014/main" id="{88701C6C-469C-9338-9DD4-FA1E85D9CB51}"/>
              </a:ext>
            </a:extLst>
          </p:cNvPr>
          <p:cNvSpPr>
            <a:spLocks noGrp="1"/>
          </p:cNvSpPr>
          <p:nvPr>
            <p:ph idx="1"/>
          </p:nvPr>
        </p:nvSpPr>
        <p:spPr>
          <a:xfrm>
            <a:off x="625033" y="1284790"/>
            <a:ext cx="11219726" cy="4351338"/>
          </a:xfrm>
        </p:spPr>
        <p:txBody>
          <a:bodyPr>
            <a:noAutofit/>
          </a:bodyPr>
          <a:lstStyle/>
          <a:p>
            <a:pPr marL="0" indent="0">
              <a:lnSpc>
                <a:spcPct val="125000"/>
              </a:lnSpc>
              <a:spcBef>
                <a:spcPts val="0"/>
              </a:spcBef>
              <a:buNone/>
            </a:pPr>
            <a:r>
              <a:rPr lang="en-US" sz="2400" b="1" dirty="0">
                <a:latin typeface="Univers" panose="020B0503020202020204" pitchFamily="34" charset="0"/>
              </a:rPr>
              <a:t>Psycho-pedagogical tutoring, some PRELIMINARY results</a:t>
            </a:r>
          </a:p>
          <a:p>
            <a:pPr>
              <a:lnSpc>
                <a:spcPct val="125000"/>
              </a:lnSpc>
              <a:spcBef>
                <a:spcPts val="0"/>
              </a:spcBef>
            </a:pPr>
            <a:r>
              <a:rPr lang="en-US" sz="2400" dirty="0">
                <a:latin typeface="Univers" panose="020B0503020202020204" pitchFamily="34" charset="0"/>
              </a:rPr>
              <a:t>Adherence level of schools</a:t>
            </a:r>
          </a:p>
          <a:p>
            <a:pPr>
              <a:lnSpc>
                <a:spcPct val="125000"/>
              </a:lnSpc>
              <a:spcBef>
                <a:spcPts val="0"/>
              </a:spcBef>
            </a:pPr>
            <a:r>
              <a:rPr lang="en-US" sz="2400" dirty="0">
                <a:latin typeface="Univers" panose="020B0503020202020204" pitchFamily="34" charset="0"/>
              </a:rPr>
              <a:t>No. students covered by psycho-pedagogical tutoring</a:t>
            </a:r>
          </a:p>
          <a:p>
            <a:pPr>
              <a:lnSpc>
                <a:spcPct val="125000"/>
              </a:lnSpc>
              <a:spcBef>
                <a:spcPts val="0"/>
              </a:spcBef>
            </a:pPr>
            <a:r>
              <a:rPr lang="en-US" sz="2400" dirty="0">
                <a:latin typeface="Univers" panose="020B0503020202020204" pitchFamily="34" charset="0"/>
              </a:rPr>
              <a:t>Who are the tutors </a:t>
            </a:r>
          </a:p>
          <a:p>
            <a:pPr>
              <a:lnSpc>
                <a:spcPct val="125000"/>
              </a:lnSpc>
              <a:spcBef>
                <a:spcPts val="0"/>
              </a:spcBef>
            </a:pPr>
            <a:r>
              <a:rPr lang="en-US" sz="2400" dirty="0">
                <a:latin typeface="Univers" panose="020B0503020202020204" pitchFamily="34" charset="0"/>
              </a:rPr>
              <a:t>No. students tutored, per tutor</a:t>
            </a:r>
          </a:p>
          <a:p>
            <a:pPr>
              <a:lnSpc>
                <a:spcPct val="125000"/>
              </a:lnSpc>
              <a:spcBef>
                <a:spcPts val="0"/>
              </a:spcBef>
            </a:pPr>
            <a:endParaRPr lang="en-US" sz="2400" dirty="0">
              <a:latin typeface="Univers" panose="020B0503020202020204" pitchFamily="34" charset="0"/>
            </a:endParaRPr>
          </a:p>
          <a:p>
            <a:pPr marL="0" indent="0" algn="ctr">
              <a:lnSpc>
                <a:spcPct val="125000"/>
              </a:lnSpc>
              <a:spcBef>
                <a:spcPts val="0"/>
              </a:spcBef>
              <a:buNone/>
            </a:pPr>
            <a:r>
              <a:rPr lang="en-US" sz="2400" b="1" dirty="0" err="1">
                <a:latin typeface="Univers" panose="020B0503020202020204" pitchFamily="34" charset="0"/>
              </a:rPr>
              <a:t>SupportingFile</a:t>
            </a:r>
            <a:endParaRPr lang="en-US" sz="2400" b="1" dirty="0">
              <a:latin typeface="Univers" panose="020B0503020202020204" pitchFamily="34" charset="0"/>
            </a:endParaRPr>
          </a:p>
          <a:p>
            <a:pPr marL="0" indent="0">
              <a:lnSpc>
                <a:spcPct val="125000"/>
              </a:lnSpc>
              <a:spcBef>
                <a:spcPts val="0"/>
              </a:spcBef>
              <a:buNone/>
            </a:pPr>
            <a:endParaRPr lang="en-US" sz="2400" b="1" dirty="0">
              <a:latin typeface="Univers" panose="020B0503020202020204" pitchFamily="34" charset="0"/>
            </a:endParaRPr>
          </a:p>
        </p:txBody>
      </p:sp>
      <p:pic>
        <p:nvPicPr>
          <p:cNvPr id="5" name="Gráfico 4" descr="Arquivador com preenchimento sólido">
            <a:hlinkClick r:id="rId2" action="ppaction://hlinkfile"/>
            <a:extLst>
              <a:ext uri="{FF2B5EF4-FFF2-40B4-BE49-F238E27FC236}">
                <a16:creationId xmlns:a16="http://schemas.microsoft.com/office/drawing/2014/main" id="{8A2D139C-0E08-ADD1-CB28-707CB8DD49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95149" y="4040530"/>
            <a:ext cx="578735" cy="578735"/>
          </a:xfrm>
          <a:prstGeom prst="rect">
            <a:avLst/>
          </a:prstGeom>
        </p:spPr>
      </p:pic>
    </p:spTree>
    <p:extLst>
      <p:ext uri="{BB962C8B-B14F-4D97-AF65-F5344CB8AC3E}">
        <p14:creationId xmlns:p14="http://schemas.microsoft.com/office/powerpoint/2010/main" val="12654101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1B32F-6075-01AF-8D4C-9635616DF10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749D734-DEB5-1084-D6C4-F1C962CBFEE4}"/>
              </a:ext>
            </a:extLst>
          </p:cNvPr>
          <p:cNvSpPr>
            <a:spLocks noGrp="1"/>
          </p:cNvSpPr>
          <p:nvPr>
            <p:ph type="title"/>
          </p:nvPr>
        </p:nvSpPr>
        <p:spPr>
          <a:xfrm>
            <a:off x="625033" y="365125"/>
            <a:ext cx="11157995" cy="919665"/>
          </a:xfrm>
        </p:spPr>
        <p:txBody>
          <a:bodyPr/>
          <a:lstStyle/>
          <a:p>
            <a:r>
              <a:rPr lang="en-US" sz="3200" dirty="0">
                <a:latin typeface="Univers" panose="020B0503020202020204" pitchFamily="34" charset="0"/>
              </a:rPr>
              <a:t>Hire linguistic and cultural mediators</a:t>
            </a:r>
            <a:endParaRPr lang="pt-PT" sz="3200" dirty="0">
              <a:latin typeface="Univers" panose="020B0503020202020204" pitchFamily="34" charset="0"/>
            </a:endParaRPr>
          </a:p>
        </p:txBody>
      </p:sp>
      <p:sp>
        <p:nvSpPr>
          <p:cNvPr id="4" name="Marcador de Posição de Conteúdo 3">
            <a:extLst>
              <a:ext uri="{FF2B5EF4-FFF2-40B4-BE49-F238E27FC236}">
                <a16:creationId xmlns:a16="http://schemas.microsoft.com/office/drawing/2014/main" id="{8122CDB7-64A2-BF2A-E3E9-E31D116593A5}"/>
              </a:ext>
            </a:extLst>
          </p:cNvPr>
          <p:cNvSpPr>
            <a:spLocks noGrp="1"/>
          </p:cNvSpPr>
          <p:nvPr>
            <p:ph idx="1"/>
          </p:nvPr>
        </p:nvSpPr>
        <p:spPr>
          <a:xfrm>
            <a:off x="625033" y="1284790"/>
            <a:ext cx="11219726" cy="4351338"/>
          </a:xfrm>
        </p:spPr>
        <p:txBody>
          <a:bodyPr>
            <a:noAutofit/>
          </a:bodyPr>
          <a:lstStyle/>
          <a:p>
            <a:pPr marL="0" indent="0">
              <a:lnSpc>
                <a:spcPct val="125000"/>
              </a:lnSpc>
              <a:spcBef>
                <a:spcPts val="0"/>
              </a:spcBef>
              <a:buNone/>
            </a:pPr>
            <a:r>
              <a:rPr lang="en-US" sz="2400" b="1" dirty="0">
                <a:latin typeface="Univers" panose="020B0503020202020204" pitchFamily="34" charset="0"/>
              </a:rPr>
              <a:t>Integrate migrant students</a:t>
            </a:r>
          </a:p>
          <a:p>
            <a:pPr>
              <a:lnSpc>
                <a:spcPct val="125000"/>
              </a:lnSpc>
              <a:spcBef>
                <a:spcPts val="0"/>
              </a:spcBef>
            </a:pPr>
            <a:r>
              <a:rPr lang="en-US" sz="2000" dirty="0">
                <a:latin typeface="Univers" panose="020B0503020202020204" pitchFamily="34" charset="0"/>
              </a:rPr>
              <a:t>Support schools that receive the highest number of migrant students</a:t>
            </a:r>
          </a:p>
          <a:p>
            <a:pPr>
              <a:lnSpc>
                <a:spcPct val="125000"/>
              </a:lnSpc>
              <a:spcBef>
                <a:spcPts val="0"/>
              </a:spcBef>
            </a:pPr>
            <a:r>
              <a:rPr lang="en-US" sz="2000" dirty="0">
                <a:latin typeface="Univers" panose="020B0503020202020204" pitchFamily="34" charset="0"/>
              </a:rPr>
              <a:t>Focus on students newly arrived in the Portuguese education system, with foreign nationality and non-CPLP (Community of Portuguese Language Countries) background</a:t>
            </a:r>
          </a:p>
          <a:p>
            <a:pPr>
              <a:lnSpc>
                <a:spcPct val="125000"/>
              </a:lnSpc>
              <a:spcBef>
                <a:spcPts val="0"/>
              </a:spcBef>
            </a:pPr>
            <a:r>
              <a:rPr lang="en-US" sz="2000" b="1" dirty="0">
                <a:latin typeface="Univers" panose="020B0503020202020204" pitchFamily="34" charset="0"/>
              </a:rPr>
              <a:t>Past allocation</a:t>
            </a:r>
            <a:r>
              <a:rPr lang="en-US" sz="2000" dirty="0">
                <a:latin typeface="Univers" panose="020B0503020202020204" pitchFamily="34" charset="0"/>
              </a:rPr>
              <a:t>, 2023/2024 school year: 272 mediators</a:t>
            </a:r>
          </a:p>
          <a:p>
            <a:pPr>
              <a:lnSpc>
                <a:spcPct val="125000"/>
              </a:lnSpc>
              <a:spcBef>
                <a:spcPts val="0"/>
              </a:spcBef>
            </a:pPr>
            <a:r>
              <a:rPr lang="en-US" sz="2000" b="1" dirty="0">
                <a:latin typeface="Univers" panose="020B0503020202020204" pitchFamily="34" charset="0"/>
              </a:rPr>
              <a:t>Ratio:</a:t>
            </a:r>
            <a:r>
              <a:rPr lang="en-US" sz="2000" dirty="0">
                <a:latin typeface="Univers" panose="020B0503020202020204" pitchFamily="34" charset="0"/>
              </a:rPr>
              <a:t> half a mediator for every 10 students (as credit hours or equivalent financial value)</a:t>
            </a:r>
          </a:p>
        </p:txBody>
      </p:sp>
    </p:spTree>
    <p:extLst>
      <p:ext uri="{BB962C8B-B14F-4D97-AF65-F5344CB8AC3E}">
        <p14:creationId xmlns:p14="http://schemas.microsoft.com/office/powerpoint/2010/main" val="16683090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01C10-B6A3-8163-18C8-8CFAF25154F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EDA4CC4-383F-BB16-4565-63B835F2A267}"/>
              </a:ext>
            </a:extLst>
          </p:cNvPr>
          <p:cNvSpPr>
            <a:spLocks noGrp="1"/>
          </p:cNvSpPr>
          <p:nvPr>
            <p:ph type="title"/>
          </p:nvPr>
        </p:nvSpPr>
        <p:spPr>
          <a:xfrm>
            <a:off x="625033" y="365125"/>
            <a:ext cx="11157995" cy="919665"/>
          </a:xfrm>
        </p:spPr>
        <p:txBody>
          <a:bodyPr/>
          <a:lstStyle/>
          <a:p>
            <a:r>
              <a:rPr lang="en-US" sz="3200" dirty="0">
                <a:latin typeface="Univers" panose="020B0503020202020204" pitchFamily="34" charset="0"/>
              </a:rPr>
              <a:t>Hire linguistic and cultural mediators</a:t>
            </a:r>
            <a:endParaRPr lang="pt-PT" sz="3200" dirty="0">
              <a:latin typeface="Univers" panose="020B0503020202020204" pitchFamily="34" charset="0"/>
            </a:endParaRPr>
          </a:p>
        </p:txBody>
      </p:sp>
      <p:sp>
        <p:nvSpPr>
          <p:cNvPr id="4" name="Marcador de Posição de Conteúdo 3">
            <a:extLst>
              <a:ext uri="{FF2B5EF4-FFF2-40B4-BE49-F238E27FC236}">
                <a16:creationId xmlns:a16="http://schemas.microsoft.com/office/drawing/2014/main" id="{24C83349-2461-900D-4ABA-4B89CDBBEFBF}"/>
              </a:ext>
            </a:extLst>
          </p:cNvPr>
          <p:cNvSpPr>
            <a:spLocks noGrp="1"/>
          </p:cNvSpPr>
          <p:nvPr>
            <p:ph idx="1"/>
          </p:nvPr>
        </p:nvSpPr>
        <p:spPr>
          <a:xfrm>
            <a:off x="625033" y="1284790"/>
            <a:ext cx="11219726" cy="4351338"/>
          </a:xfrm>
        </p:spPr>
        <p:txBody>
          <a:bodyPr>
            <a:noAutofit/>
          </a:bodyPr>
          <a:lstStyle/>
          <a:p>
            <a:pPr marL="0" indent="0">
              <a:lnSpc>
                <a:spcPct val="125000"/>
              </a:lnSpc>
              <a:spcBef>
                <a:spcPts val="0"/>
              </a:spcBef>
              <a:buNone/>
            </a:pPr>
            <a:r>
              <a:rPr lang="en-US" sz="2400" b="1" dirty="0">
                <a:latin typeface="Univers" panose="020B0503020202020204" pitchFamily="34" charset="0"/>
              </a:rPr>
              <a:t>Integrate migrant students, selected indicators</a:t>
            </a:r>
          </a:p>
          <a:p>
            <a:r>
              <a:rPr lang="en-US" sz="2000" dirty="0"/>
              <a:t>No. mediators (head count and FTE)</a:t>
            </a:r>
          </a:p>
          <a:p>
            <a:r>
              <a:rPr lang="en-US" sz="2000" dirty="0"/>
              <a:t>Proportion (%) of mediators, by nationality</a:t>
            </a:r>
          </a:p>
          <a:p>
            <a:r>
              <a:rPr lang="en-US" sz="2000" dirty="0"/>
              <a:t>Proportion (%) of mediators, by intensity</a:t>
            </a:r>
          </a:p>
          <a:p>
            <a:r>
              <a:rPr lang="en-US" sz="2000" dirty="0"/>
              <a:t>Proportion (%) of mediators, by type of professional or academic qualification</a:t>
            </a:r>
          </a:p>
          <a:p>
            <a:r>
              <a:rPr lang="en-US" sz="2000" dirty="0"/>
              <a:t>Proportion (%) of mediators who perform other duties at the school / school cluster</a:t>
            </a:r>
            <a:endParaRPr lang="en-US" sz="2000" b="1" dirty="0">
              <a:latin typeface="Univers" panose="020B0503020202020204" pitchFamily="34" charset="0"/>
            </a:endParaRPr>
          </a:p>
        </p:txBody>
      </p:sp>
    </p:spTree>
    <p:extLst>
      <p:ext uri="{BB962C8B-B14F-4D97-AF65-F5344CB8AC3E}">
        <p14:creationId xmlns:p14="http://schemas.microsoft.com/office/powerpoint/2010/main" val="1110883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8D7EF-82F2-F464-8B34-36E38ACB970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FA01F04-A68E-CF30-91CB-9064EAB16E8F}"/>
              </a:ext>
            </a:extLst>
          </p:cNvPr>
          <p:cNvSpPr>
            <a:spLocks noGrp="1"/>
          </p:cNvSpPr>
          <p:nvPr>
            <p:ph type="title"/>
          </p:nvPr>
        </p:nvSpPr>
        <p:spPr>
          <a:xfrm>
            <a:off x="625033" y="365125"/>
            <a:ext cx="11157995" cy="919665"/>
          </a:xfrm>
        </p:spPr>
        <p:txBody>
          <a:bodyPr/>
          <a:lstStyle/>
          <a:p>
            <a:r>
              <a:rPr lang="en-US" sz="3200" dirty="0">
                <a:latin typeface="Univers" panose="020B0503020202020204" pitchFamily="34" charset="0"/>
              </a:rPr>
              <a:t>Estimating costs with human recourses</a:t>
            </a:r>
            <a:endParaRPr lang="pt-PT" sz="3200" dirty="0">
              <a:latin typeface="Univers" panose="020B0503020202020204" pitchFamily="34" charset="0"/>
            </a:endParaRPr>
          </a:p>
        </p:txBody>
      </p:sp>
      <p:sp>
        <p:nvSpPr>
          <p:cNvPr id="4" name="Marcador de Posição de Conteúdo 3">
            <a:extLst>
              <a:ext uri="{FF2B5EF4-FFF2-40B4-BE49-F238E27FC236}">
                <a16:creationId xmlns:a16="http://schemas.microsoft.com/office/drawing/2014/main" id="{88B74DAB-9A04-5C5D-3609-632EC57658ED}"/>
              </a:ext>
            </a:extLst>
          </p:cNvPr>
          <p:cNvSpPr>
            <a:spLocks noGrp="1"/>
          </p:cNvSpPr>
          <p:nvPr>
            <p:ph idx="1"/>
          </p:nvPr>
        </p:nvSpPr>
        <p:spPr>
          <a:xfrm>
            <a:off x="625033" y="1284789"/>
            <a:ext cx="11219726" cy="4618299"/>
          </a:xfrm>
        </p:spPr>
        <p:txBody>
          <a:bodyPr>
            <a:noAutofit/>
          </a:bodyPr>
          <a:lstStyle/>
          <a:p>
            <a:pPr marL="0" indent="0">
              <a:lnSpc>
                <a:spcPct val="125000"/>
              </a:lnSpc>
              <a:spcBef>
                <a:spcPts val="0"/>
              </a:spcBef>
              <a:spcAft>
                <a:spcPts val="1200"/>
              </a:spcAft>
              <a:buNone/>
            </a:pPr>
            <a:r>
              <a:rPr lang="en-US" sz="2400" b="1" dirty="0">
                <a:latin typeface="Univers" panose="020B0503020202020204" pitchFamily="34" charset="0"/>
              </a:rPr>
              <a:t>Part of the monitoring process for each of the measures in the A+A plan involved estimating human resource costs (where applicable)</a:t>
            </a:r>
          </a:p>
          <a:p>
            <a:pPr marL="0" indent="0">
              <a:lnSpc>
                <a:spcPct val="125000"/>
              </a:lnSpc>
              <a:spcBef>
                <a:spcPts val="0"/>
              </a:spcBef>
              <a:spcAft>
                <a:spcPts val="600"/>
              </a:spcAft>
              <a:buNone/>
            </a:pPr>
            <a:r>
              <a:rPr lang="en-US" sz="2000" dirty="0">
                <a:latin typeface="Univers" panose="020B0503020202020204" pitchFamily="34" charset="0"/>
              </a:rPr>
              <a:t>The estimates were obtained from the costs incurred by the Ministry in paying the teachers and technicians needed to implement the measures mentioned—annual salaries, social security contributions paid by the employer (MECI), and meal allowances. </a:t>
            </a:r>
          </a:p>
          <a:p>
            <a:pPr marL="0" indent="0">
              <a:lnSpc>
                <a:spcPct val="125000"/>
              </a:lnSpc>
              <a:spcBef>
                <a:spcPts val="0"/>
              </a:spcBef>
              <a:buNone/>
            </a:pPr>
            <a:r>
              <a:rPr lang="en-US" sz="2000" dirty="0">
                <a:latin typeface="Univers" panose="020B0503020202020204" pitchFamily="34" charset="0"/>
              </a:rPr>
              <a:t>In each case, and according to the information collected by the various rating instruments implemented, or administrative data held by the MECI, teachers or technicians are placed on a remuneration index that allows the estimated overall expenditure figures now presented to be obtained</a:t>
            </a:r>
          </a:p>
          <a:p>
            <a:pPr marL="0" indent="0" algn="ctr">
              <a:lnSpc>
                <a:spcPct val="125000"/>
              </a:lnSpc>
              <a:spcBef>
                <a:spcPts val="0"/>
              </a:spcBef>
              <a:buNone/>
            </a:pPr>
            <a:r>
              <a:rPr lang="en-US" sz="2000" b="1" dirty="0" err="1">
                <a:latin typeface="Univers" panose="020B0503020202020204" pitchFamily="34" charset="0"/>
              </a:rPr>
              <a:t>SupportingFile_Finance</a:t>
            </a:r>
            <a:r>
              <a:rPr lang="en-US" sz="2000" b="1" dirty="0">
                <a:latin typeface="Univers" panose="020B0503020202020204" pitchFamily="34" charset="0"/>
              </a:rPr>
              <a:t> </a:t>
            </a:r>
          </a:p>
        </p:txBody>
      </p:sp>
      <p:pic>
        <p:nvPicPr>
          <p:cNvPr id="7" name="Gráfico 6" descr="Arquivador com preenchimento sólido">
            <a:hlinkClick r:id="rId2" action="ppaction://hlinkfile"/>
            <a:extLst>
              <a:ext uri="{FF2B5EF4-FFF2-40B4-BE49-F238E27FC236}">
                <a16:creationId xmlns:a16="http://schemas.microsoft.com/office/drawing/2014/main" id="{F6BB8135-2B5E-F712-254D-F3F1DE2592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1709" y="5020521"/>
            <a:ext cx="552690" cy="552690"/>
          </a:xfrm>
          <a:prstGeom prst="rect">
            <a:avLst/>
          </a:prstGeom>
        </p:spPr>
      </p:pic>
    </p:spTree>
    <p:extLst>
      <p:ext uri="{BB962C8B-B14F-4D97-AF65-F5344CB8AC3E}">
        <p14:creationId xmlns:p14="http://schemas.microsoft.com/office/powerpoint/2010/main" val="10859388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BC2A4-A772-82AE-ADA5-68864D021E9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418CF3B-E3A0-4C80-97BD-B8D094E3C7C4}"/>
              </a:ext>
            </a:extLst>
          </p:cNvPr>
          <p:cNvSpPr>
            <a:spLocks noGrp="1"/>
          </p:cNvSpPr>
          <p:nvPr>
            <p:ph type="title"/>
          </p:nvPr>
        </p:nvSpPr>
        <p:spPr/>
        <p:txBody>
          <a:bodyPr anchor="ctr">
            <a:normAutofit/>
          </a:bodyPr>
          <a:lstStyle/>
          <a:p>
            <a:r>
              <a:rPr lang="pt-PT" sz="3200" dirty="0">
                <a:latin typeface="Univers" panose="020B0503020202020204" pitchFamily="34" charset="0"/>
              </a:rPr>
              <a:t>4. </a:t>
            </a:r>
            <a:r>
              <a:rPr lang="en-US" sz="3200" dirty="0">
                <a:latin typeface="Univers" panose="020B0503020202020204" pitchFamily="34" charset="0"/>
              </a:rPr>
              <a:t>The intended results of the monitoring process</a:t>
            </a:r>
            <a:endParaRPr lang="pt-PT" sz="3200" dirty="0">
              <a:latin typeface="Univers" panose="020B0503020202020204" pitchFamily="34" charset="0"/>
            </a:endParaRPr>
          </a:p>
        </p:txBody>
      </p:sp>
      <p:sp>
        <p:nvSpPr>
          <p:cNvPr id="3" name="Marcador de Posição do Texto 2">
            <a:extLst>
              <a:ext uri="{FF2B5EF4-FFF2-40B4-BE49-F238E27FC236}">
                <a16:creationId xmlns:a16="http://schemas.microsoft.com/office/drawing/2014/main" id="{4CF87D6D-741D-5263-48C1-5C5129CB7D46}"/>
              </a:ext>
            </a:extLst>
          </p:cNvPr>
          <p:cNvSpPr>
            <a:spLocks noGrp="1"/>
          </p:cNvSpPr>
          <p:nvPr>
            <p:ph type="body" idx="1"/>
          </p:nvPr>
        </p:nvSpPr>
        <p:spPr/>
        <p:txBody>
          <a:bodyPr/>
          <a:lstStyle/>
          <a:p>
            <a:endParaRPr lang="pt-PT"/>
          </a:p>
        </p:txBody>
      </p:sp>
    </p:spTree>
    <p:extLst>
      <p:ext uri="{BB962C8B-B14F-4D97-AF65-F5344CB8AC3E}">
        <p14:creationId xmlns:p14="http://schemas.microsoft.com/office/powerpoint/2010/main" val="37538309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0020D-8A99-4A50-90F7-85D23325416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D62AA3C-0230-5211-A956-B5A9ED449195}"/>
              </a:ext>
            </a:extLst>
          </p:cNvPr>
          <p:cNvSpPr>
            <a:spLocks noGrp="1"/>
          </p:cNvSpPr>
          <p:nvPr>
            <p:ph type="title"/>
          </p:nvPr>
        </p:nvSpPr>
        <p:spPr>
          <a:xfrm>
            <a:off x="625033" y="365125"/>
            <a:ext cx="11157995" cy="919665"/>
          </a:xfrm>
        </p:spPr>
        <p:txBody>
          <a:bodyPr/>
          <a:lstStyle/>
          <a:p>
            <a:r>
              <a:rPr lang="pt-PT" sz="3600" dirty="0" err="1">
                <a:latin typeface="Univers" panose="020B0503020202020204" pitchFamily="34" charset="0"/>
              </a:rPr>
              <a:t>Intended</a:t>
            </a:r>
            <a:r>
              <a:rPr lang="pt-PT" sz="3600" dirty="0">
                <a:latin typeface="Univers" panose="020B0503020202020204" pitchFamily="34" charset="0"/>
              </a:rPr>
              <a:t> </a:t>
            </a:r>
            <a:r>
              <a:rPr lang="pt-PT" sz="3600" dirty="0" err="1">
                <a:latin typeface="Univers" panose="020B0503020202020204" pitchFamily="34" charset="0"/>
              </a:rPr>
              <a:t>results</a:t>
            </a:r>
            <a:r>
              <a:rPr lang="pt-PT" sz="3600" dirty="0">
                <a:latin typeface="Univers" panose="020B0503020202020204" pitchFamily="34" charset="0"/>
              </a:rPr>
              <a:t> </a:t>
            </a:r>
            <a:r>
              <a:rPr lang="pt-PT" sz="3600" dirty="0" err="1">
                <a:latin typeface="Univers" panose="020B0503020202020204" pitchFamily="34" charset="0"/>
              </a:rPr>
              <a:t>of</a:t>
            </a:r>
            <a:r>
              <a:rPr lang="pt-PT" sz="3600" dirty="0">
                <a:latin typeface="Univers" panose="020B0503020202020204" pitchFamily="34" charset="0"/>
              </a:rPr>
              <a:t> </a:t>
            </a:r>
            <a:r>
              <a:rPr lang="pt-PT" sz="3600" dirty="0" err="1">
                <a:latin typeface="Univers" panose="020B0503020202020204" pitchFamily="34" charset="0"/>
              </a:rPr>
              <a:t>monitoring</a:t>
            </a:r>
            <a:r>
              <a:rPr lang="pt-PT" sz="3600" dirty="0">
                <a:latin typeface="Univers" panose="020B0503020202020204" pitchFamily="34" charset="0"/>
              </a:rPr>
              <a:t> (i)</a:t>
            </a:r>
          </a:p>
        </p:txBody>
      </p:sp>
      <p:sp>
        <p:nvSpPr>
          <p:cNvPr id="4" name="Marcador de Posição de Conteúdo 3">
            <a:extLst>
              <a:ext uri="{FF2B5EF4-FFF2-40B4-BE49-F238E27FC236}">
                <a16:creationId xmlns:a16="http://schemas.microsoft.com/office/drawing/2014/main" id="{21C41686-3427-2052-B475-88BBC35F04BC}"/>
              </a:ext>
            </a:extLst>
          </p:cNvPr>
          <p:cNvSpPr>
            <a:spLocks noGrp="1"/>
          </p:cNvSpPr>
          <p:nvPr>
            <p:ph idx="1"/>
          </p:nvPr>
        </p:nvSpPr>
        <p:spPr>
          <a:xfrm>
            <a:off x="625033" y="1284790"/>
            <a:ext cx="11219726" cy="4351338"/>
          </a:xfrm>
        </p:spPr>
        <p:txBody>
          <a:bodyPr>
            <a:normAutofit/>
          </a:bodyPr>
          <a:lstStyle/>
          <a:p>
            <a:pPr marL="0" indent="0">
              <a:lnSpc>
                <a:spcPct val="125000"/>
              </a:lnSpc>
              <a:spcBef>
                <a:spcPts val="0"/>
              </a:spcBef>
              <a:spcAft>
                <a:spcPts val="1200"/>
              </a:spcAft>
              <a:buNone/>
            </a:pPr>
            <a:r>
              <a:rPr lang="en-US" sz="2000" b="1" dirty="0">
                <a:latin typeface="Univers" panose="020B0503020202020204" pitchFamily="34" charset="0"/>
              </a:rPr>
              <a:t>Monitoring understood as a systematic process of collecting, analyzing, and interpreting data to understand whether the policy is being implemented as planned and with what immediate effects</a:t>
            </a:r>
          </a:p>
          <a:p>
            <a:pPr>
              <a:lnSpc>
                <a:spcPct val="125000"/>
              </a:lnSpc>
              <a:spcBef>
                <a:spcPts val="0"/>
              </a:spcBef>
              <a:spcAft>
                <a:spcPts val="600"/>
              </a:spcAft>
            </a:pPr>
            <a:r>
              <a:rPr lang="en-US" sz="2000" dirty="0">
                <a:latin typeface="Univers" panose="020B0503020202020204" pitchFamily="34" charset="0"/>
              </a:rPr>
              <a:t>Verification of the degree of implementation (e.g., coverage of measures, planned vs. expected)</a:t>
            </a:r>
          </a:p>
          <a:p>
            <a:pPr>
              <a:lnSpc>
                <a:spcPct val="125000"/>
              </a:lnSpc>
              <a:spcBef>
                <a:spcPts val="0"/>
              </a:spcBef>
              <a:spcAft>
                <a:spcPts val="600"/>
              </a:spcAft>
            </a:pPr>
            <a:r>
              <a:rPr lang="en-US" sz="2000" dirty="0">
                <a:latin typeface="Univers" panose="020B0503020202020204" pitchFamily="34" charset="0"/>
              </a:rPr>
              <a:t>Assessment of the quality of execution (how the measures were implemented; identification of good practices and operational constraints)</a:t>
            </a:r>
          </a:p>
          <a:p>
            <a:pPr>
              <a:lnSpc>
                <a:spcPct val="125000"/>
              </a:lnSpc>
              <a:spcBef>
                <a:spcPts val="0"/>
              </a:spcBef>
            </a:pPr>
            <a:r>
              <a:rPr lang="en-US" sz="2000" dirty="0">
                <a:latin typeface="Univers" panose="020B0503020202020204" pitchFamily="34" charset="0"/>
              </a:rPr>
              <a:t>Measurement of immediate effects (early outcomes)</a:t>
            </a:r>
          </a:p>
        </p:txBody>
      </p:sp>
    </p:spTree>
    <p:extLst>
      <p:ext uri="{BB962C8B-B14F-4D97-AF65-F5344CB8AC3E}">
        <p14:creationId xmlns:p14="http://schemas.microsoft.com/office/powerpoint/2010/main" val="3144652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02E00-2D8B-7942-3E9E-A77C7AE2F2F0}"/>
              </a:ext>
            </a:extLst>
          </p:cNvPr>
          <p:cNvSpPr>
            <a:spLocks noGrp="1"/>
          </p:cNvSpPr>
          <p:nvPr>
            <p:ph type="title"/>
          </p:nvPr>
        </p:nvSpPr>
        <p:spPr>
          <a:xfrm>
            <a:off x="838200" y="365125"/>
            <a:ext cx="10515600" cy="930275"/>
          </a:xfrm>
        </p:spPr>
        <p:txBody>
          <a:bodyPr/>
          <a:lstStyle/>
          <a:p>
            <a:pPr algn="ctr">
              <a:defRPr sz="3600" u="sng">
                <a:effectLst>
                  <a:outerShdw blurRad="38100" dist="38100" dir="2700000" algn="tl">
                    <a:srgbClr val="000000">
                      <a:alpha val="43137"/>
                    </a:srgbClr>
                  </a:outerShdw>
                </a:effectLst>
              </a:defRPr>
            </a:pPr>
            <a:r>
              <a:rPr lang="en-US">
                <a:latin typeface="Calibri"/>
                <a:ea typeface="Calibri"/>
                <a:cs typeface="Calibri"/>
              </a:rPr>
              <a:t>Policy goals</a:t>
            </a:r>
            <a:endParaRPr lang="en-US"/>
          </a:p>
        </p:txBody>
      </p:sp>
      <p:sp>
        <p:nvSpPr>
          <p:cNvPr id="3" name="Marcador de Posição de Conteúdo 2">
            <a:extLst>
              <a:ext uri="{FF2B5EF4-FFF2-40B4-BE49-F238E27FC236}">
                <a16:creationId xmlns:a16="http://schemas.microsoft.com/office/drawing/2014/main" id="{D54BD173-8748-541D-D59A-318F2922ADEF}"/>
              </a:ext>
            </a:extLst>
          </p:cNvPr>
          <p:cNvSpPr>
            <a:spLocks noGrp="1"/>
          </p:cNvSpPr>
          <p:nvPr>
            <p:ph idx="1"/>
          </p:nvPr>
        </p:nvSpPr>
        <p:spPr>
          <a:xfrm>
            <a:off x="838200" y="1295400"/>
            <a:ext cx="10515600" cy="4647102"/>
          </a:xfrm>
        </p:spPr>
        <p:txBody>
          <a:bodyPr vert="horz" lIns="91440" tIns="45720" rIns="91440" bIns="45720" anchor="t">
            <a:normAutofit lnSpcReduction="10000"/>
          </a:bodyPr>
          <a:lstStyle/>
          <a:p>
            <a:pPr>
              <a:buFont typeface="Wingdings" panose="05000000000000000000" pitchFamily="2" charset="2"/>
              <a:buChar char="Ø"/>
              <a:defRPr sz="2400">
                <a:solidFill>
                  <a:schemeClr val="tx2"/>
                </a:solidFill>
              </a:defRPr>
            </a:pPr>
            <a:r>
              <a:t>Bring Portuguese students with </a:t>
            </a:r>
            <a:r>
              <a:rPr b="1"/>
              <a:t>above OECD-average performance levels</a:t>
            </a:r>
            <a:r>
              <a:t> in PISA 2029 assessments;</a:t>
            </a:r>
          </a:p>
          <a:p>
            <a:pPr>
              <a:buFont typeface="Wingdings" panose="05000000000000000000" pitchFamily="2" charset="2"/>
              <a:buChar char="Ø"/>
              <a:defRPr sz="2400">
                <a:solidFill>
                  <a:schemeClr val="tx2"/>
                </a:solidFill>
              </a:defRPr>
            </a:pPr>
            <a:r>
              <a:rPr lang="en-US" b="1" dirty="0" err="1"/>
              <a:t>Universalisation</a:t>
            </a:r>
            <a:r>
              <a:rPr lang="en-US" b="1" dirty="0"/>
              <a:t> of</a:t>
            </a:r>
            <a:r>
              <a:rPr b="1" dirty="0"/>
              <a:t> access to early childhood </a:t>
            </a:r>
            <a:r>
              <a:rPr dirty="0"/>
              <a:t>from the age of 3</a:t>
            </a:r>
            <a:r>
              <a:rPr lang="en-US" dirty="0"/>
              <a:t> years old onwards</a:t>
            </a:r>
            <a:r>
              <a:rPr dirty="0"/>
              <a:t>;</a:t>
            </a:r>
            <a:endParaRPr dirty="0">
              <a:ea typeface="Calibri"/>
              <a:cs typeface="Calibri"/>
            </a:endParaRPr>
          </a:p>
          <a:p>
            <a:pPr>
              <a:buFont typeface="Wingdings" panose="05000000000000000000" pitchFamily="2" charset="2"/>
              <a:buChar char="Ø"/>
              <a:defRPr sz="2400">
                <a:solidFill>
                  <a:schemeClr val="tx2"/>
                </a:solidFill>
              </a:defRPr>
            </a:pPr>
            <a:r>
              <a:t>Ensuring </a:t>
            </a:r>
            <a:r>
              <a:rPr b="1"/>
              <a:t>effective integration of foreign students </a:t>
            </a:r>
            <a:r>
              <a:t>into public </a:t>
            </a:r>
            <a:r>
              <a:rPr lang="en-US"/>
              <a:t>education and schools</a:t>
            </a:r>
            <a:endParaRPr/>
          </a:p>
          <a:p>
            <a:pPr>
              <a:buFont typeface="Wingdings" panose="05000000000000000000" pitchFamily="2" charset="2"/>
              <a:buChar char="Ø"/>
              <a:defRPr sz="2400">
                <a:solidFill>
                  <a:schemeClr val="tx2"/>
                </a:solidFill>
              </a:defRPr>
            </a:pPr>
            <a:r>
              <a:rPr b="1" dirty="0"/>
              <a:t>Attract and train new teachers </a:t>
            </a:r>
            <a:r>
              <a:rPr dirty="0"/>
              <a:t>and improve their placement process in schools to eliminate </a:t>
            </a:r>
            <a:r>
              <a:rPr lang="en-US" dirty="0"/>
              <a:t>students without classes/subjects </a:t>
            </a:r>
            <a:r>
              <a:rPr dirty="0"/>
              <a:t>by 2029.</a:t>
            </a:r>
            <a:endParaRPr dirty="0">
              <a:ea typeface="Calibri"/>
              <a:cs typeface="Calibri"/>
            </a:endParaRPr>
          </a:p>
          <a:p>
            <a:pPr>
              <a:buFont typeface="Wingdings" panose="05000000000000000000" pitchFamily="2" charset="2"/>
              <a:buChar char="Ø"/>
              <a:defRPr sz="2400">
                <a:solidFill>
                  <a:schemeClr val="tx2"/>
                </a:solidFill>
              </a:defRPr>
            </a:pPr>
            <a:r>
              <a:rPr dirty="0"/>
              <a:t>Raise the </a:t>
            </a:r>
            <a:r>
              <a:rPr lang="en-US" dirty="0"/>
              <a:t>excellence and quality of educational outcomes whereas</a:t>
            </a:r>
            <a:r>
              <a:rPr lang="en-US" b="1" dirty="0"/>
              <a:t> </a:t>
            </a:r>
            <a:r>
              <a:rPr b="1" dirty="0"/>
              <a:t>leaving</a:t>
            </a:r>
            <a:r>
              <a:rPr lang="en-US" b="1" dirty="0"/>
              <a:t> no students</a:t>
            </a:r>
            <a:r>
              <a:rPr b="1" dirty="0"/>
              <a:t> behind</a:t>
            </a:r>
            <a:r>
              <a:rPr dirty="0"/>
              <a:t>;</a:t>
            </a:r>
            <a:endParaRPr dirty="0">
              <a:ea typeface="Calibri"/>
              <a:cs typeface="Calibri"/>
            </a:endParaRPr>
          </a:p>
          <a:p>
            <a:pPr>
              <a:buFont typeface="Wingdings" panose="05000000000000000000" pitchFamily="2" charset="2"/>
              <a:buChar char="Ø"/>
              <a:defRPr sz="2400"/>
            </a:pPr>
            <a:r>
              <a:rPr b="1" dirty="0"/>
              <a:t>Implement robust information </a:t>
            </a:r>
            <a:r>
              <a:rPr lang="en-US" b="1" dirty="0"/>
              <a:t>and integrated management systems</a:t>
            </a:r>
            <a:r>
              <a:rPr dirty="0"/>
              <a:t> that ensure accurate information</a:t>
            </a:r>
            <a:r>
              <a:rPr lang="en-US" dirty="0"/>
              <a:t> and data</a:t>
            </a:r>
            <a:r>
              <a:rPr dirty="0"/>
              <a:t>, simplify administrative procedures and</a:t>
            </a:r>
            <a:r>
              <a:rPr lang="en-US" dirty="0"/>
              <a:t> guarantee the transparency</a:t>
            </a:r>
            <a:r>
              <a:rPr dirty="0"/>
              <a:t> of processes.</a:t>
            </a:r>
            <a:endParaRPr dirty="0">
              <a:ea typeface="Calibri"/>
              <a:cs typeface="Calibri"/>
            </a:endParaRPr>
          </a:p>
        </p:txBody>
      </p:sp>
    </p:spTree>
    <p:extLst>
      <p:ext uri="{BB962C8B-B14F-4D97-AF65-F5344CB8AC3E}">
        <p14:creationId xmlns:p14="http://schemas.microsoft.com/office/powerpoint/2010/main" val="735310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83BC1-717D-B0BB-1FCF-BEBC4956913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5920397-FBBC-5606-A3EE-FDC4A9217441}"/>
              </a:ext>
            </a:extLst>
          </p:cNvPr>
          <p:cNvSpPr>
            <a:spLocks noGrp="1"/>
          </p:cNvSpPr>
          <p:nvPr>
            <p:ph type="title"/>
          </p:nvPr>
        </p:nvSpPr>
        <p:spPr>
          <a:xfrm>
            <a:off x="625033" y="365125"/>
            <a:ext cx="11157995" cy="919665"/>
          </a:xfrm>
        </p:spPr>
        <p:txBody>
          <a:bodyPr/>
          <a:lstStyle/>
          <a:p>
            <a:r>
              <a:rPr lang="pt-PT" sz="3600" dirty="0" err="1">
                <a:latin typeface="Univers" panose="020B0503020202020204" pitchFamily="34" charset="0"/>
              </a:rPr>
              <a:t>Intended</a:t>
            </a:r>
            <a:r>
              <a:rPr lang="pt-PT" sz="3600" dirty="0">
                <a:latin typeface="Univers" panose="020B0503020202020204" pitchFamily="34" charset="0"/>
              </a:rPr>
              <a:t> </a:t>
            </a:r>
            <a:r>
              <a:rPr lang="pt-PT" sz="3600" dirty="0" err="1">
                <a:latin typeface="Univers" panose="020B0503020202020204" pitchFamily="34" charset="0"/>
              </a:rPr>
              <a:t>results</a:t>
            </a:r>
            <a:r>
              <a:rPr lang="pt-PT" sz="3600" dirty="0">
                <a:latin typeface="Univers" panose="020B0503020202020204" pitchFamily="34" charset="0"/>
              </a:rPr>
              <a:t> </a:t>
            </a:r>
            <a:r>
              <a:rPr lang="pt-PT" sz="3600" dirty="0" err="1">
                <a:latin typeface="Univers" panose="020B0503020202020204" pitchFamily="34" charset="0"/>
              </a:rPr>
              <a:t>of</a:t>
            </a:r>
            <a:r>
              <a:rPr lang="pt-PT" sz="3600" dirty="0">
                <a:latin typeface="Univers" panose="020B0503020202020204" pitchFamily="34" charset="0"/>
              </a:rPr>
              <a:t> </a:t>
            </a:r>
            <a:r>
              <a:rPr lang="pt-PT" sz="3600" dirty="0" err="1">
                <a:latin typeface="Univers" panose="020B0503020202020204" pitchFamily="34" charset="0"/>
              </a:rPr>
              <a:t>monitoring</a:t>
            </a:r>
            <a:r>
              <a:rPr lang="pt-PT" sz="3600" dirty="0">
                <a:latin typeface="Univers" panose="020B0503020202020204" pitchFamily="34" charset="0"/>
              </a:rPr>
              <a:t> (</a:t>
            </a:r>
            <a:r>
              <a:rPr lang="pt-PT" sz="3600" dirty="0" err="1">
                <a:latin typeface="Univers" panose="020B0503020202020204" pitchFamily="34" charset="0"/>
              </a:rPr>
              <a:t>ii</a:t>
            </a:r>
            <a:r>
              <a:rPr lang="pt-PT" sz="3600" dirty="0">
                <a:latin typeface="Univers" panose="020B0503020202020204" pitchFamily="34" charset="0"/>
              </a:rPr>
              <a:t>)</a:t>
            </a:r>
          </a:p>
        </p:txBody>
      </p:sp>
      <p:sp>
        <p:nvSpPr>
          <p:cNvPr id="4" name="Marcador de Posição de Conteúdo 3">
            <a:extLst>
              <a:ext uri="{FF2B5EF4-FFF2-40B4-BE49-F238E27FC236}">
                <a16:creationId xmlns:a16="http://schemas.microsoft.com/office/drawing/2014/main" id="{40ACDC3A-51FF-F5DA-74DB-592277F03140}"/>
              </a:ext>
            </a:extLst>
          </p:cNvPr>
          <p:cNvSpPr>
            <a:spLocks noGrp="1"/>
          </p:cNvSpPr>
          <p:nvPr>
            <p:ph idx="1"/>
          </p:nvPr>
        </p:nvSpPr>
        <p:spPr>
          <a:xfrm>
            <a:off x="625033" y="1284790"/>
            <a:ext cx="11219726" cy="4351338"/>
          </a:xfrm>
        </p:spPr>
        <p:txBody>
          <a:bodyPr>
            <a:noAutofit/>
          </a:bodyPr>
          <a:lstStyle/>
          <a:p>
            <a:pPr marL="0" indent="0">
              <a:lnSpc>
                <a:spcPct val="125000"/>
              </a:lnSpc>
              <a:spcBef>
                <a:spcPts val="0"/>
              </a:spcBef>
              <a:spcAft>
                <a:spcPts val="1200"/>
              </a:spcAft>
              <a:buNone/>
            </a:pPr>
            <a:r>
              <a:rPr lang="en-US" sz="2000" b="1" dirty="0">
                <a:latin typeface="Univers" panose="020B0503020202020204" pitchFamily="34" charset="0"/>
              </a:rPr>
              <a:t>Monitoring understood as a systematic process of collecting, analyzing, and interpreting data to understand whether the policy is being implemented as planned and with what immediate effects</a:t>
            </a:r>
          </a:p>
          <a:p>
            <a:pPr>
              <a:lnSpc>
                <a:spcPct val="125000"/>
              </a:lnSpc>
              <a:spcBef>
                <a:spcPts val="0"/>
              </a:spcBef>
              <a:spcAft>
                <a:spcPts val="600"/>
              </a:spcAft>
            </a:pPr>
            <a:r>
              <a:rPr lang="en-US" sz="2000" dirty="0">
                <a:latin typeface="Univers" panose="020B0503020202020204" pitchFamily="34" charset="0"/>
              </a:rPr>
              <a:t>Support for decision-making (if necessary, adjust implementation; support better allocation of human, material and financial resources)</a:t>
            </a:r>
          </a:p>
          <a:p>
            <a:pPr>
              <a:lnSpc>
                <a:spcPct val="125000"/>
              </a:lnSpc>
              <a:spcBef>
                <a:spcPts val="0"/>
              </a:spcBef>
              <a:spcAft>
                <a:spcPts val="600"/>
              </a:spcAft>
            </a:pPr>
            <a:r>
              <a:rPr lang="en-US" sz="2000" dirty="0">
                <a:latin typeface="Univers" panose="020B0503020202020204" pitchFamily="34" charset="0"/>
              </a:rPr>
              <a:t>Identification of risks and early warnings (and development of mitigation proposals)</a:t>
            </a:r>
          </a:p>
          <a:p>
            <a:pPr>
              <a:lnSpc>
                <a:spcPct val="125000"/>
              </a:lnSpc>
              <a:spcBef>
                <a:spcPts val="0"/>
              </a:spcBef>
            </a:pPr>
            <a:r>
              <a:rPr lang="en-US" sz="2000" dirty="0">
                <a:latin typeface="Univers" panose="020B0503020202020204" pitchFamily="34" charset="0"/>
              </a:rPr>
              <a:t>Production of evidence for future evaluations (basis for interim or impact evaluations; definition of metrics, baseline indicators, and time series).</a:t>
            </a:r>
            <a:endParaRPr lang="pt-PT" sz="2000" dirty="0">
              <a:latin typeface="Univers" panose="020B0503020202020204" pitchFamily="34" charset="0"/>
            </a:endParaRPr>
          </a:p>
        </p:txBody>
      </p:sp>
    </p:spTree>
    <p:extLst>
      <p:ext uri="{BB962C8B-B14F-4D97-AF65-F5344CB8AC3E}">
        <p14:creationId xmlns:p14="http://schemas.microsoft.com/office/powerpoint/2010/main" val="12604842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a:extLst>
              <a:ext uri="{FF2B5EF4-FFF2-40B4-BE49-F238E27FC236}">
                <a16:creationId xmlns:a16="http://schemas.microsoft.com/office/drawing/2014/main" id="{1DFDC096-ED9A-7377-8B09-25E77E936677}"/>
              </a:ext>
            </a:extLst>
          </p:cNvPr>
          <p:cNvSpPr>
            <a:spLocks noGrp="1" noChangeArrowheads="1"/>
          </p:cNvSpPr>
          <p:nvPr>
            <p:ph type="title"/>
          </p:nvPr>
        </p:nvSpPr>
        <p:spPr>
          <a:xfrm>
            <a:off x="2401691" y="2741521"/>
            <a:ext cx="8785599" cy="1280890"/>
          </a:xfrm>
        </p:spPr>
        <p:txBody>
          <a:bodyPr/>
          <a:lstStyle/>
          <a:p>
            <a:pPr algn="ctr" eaLnBrk="1" hangingPunct="1">
              <a:defRPr sz="3200">
                <a:latin typeface="Batang" panose="02030600000101010101" pitchFamily="18" charset="-127"/>
                <a:ea typeface="Batang" panose="02030600000101010101" pitchFamily="18" charset="-127"/>
              </a:defRPr>
            </a:pPr>
            <a:r>
              <a:rPr sz="4000" b="1" dirty="0" err="1">
                <a:latin typeface="Batang"/>
                <a:ea typeface="Batang"/>
              </a:rPr>
              <a:t>Laranjeiras</a:t>
            </a:r>
            <a:r>
              <a:rPr sz="4000" b="1" dirty="0">
                <a:latin typeface="Batang"/>
                <a:ea typeface="Batang"/>
              </a:rPr>
              <a:t> School </a:t>
            </a:r>
            <a:r>
              <a:rPr lang="en-US" sz="4000" b="1" dirty="0">
                <a:latin typeface="Batang"/>
                <a:ea typeface="Batang"/>
              </a:rPr>
              <a:t>Cluster</a:t>
            </a:r>
          </a:p>
        </p:txBody>
      </p:sp>
      <p:sp>
        <p:nvSpPr>
          <p:cNvPr id="19460" name="AutoShape 2" descr="data:image/jpeg;base64,/9j/4AAQSkZJRgABAQAAAQABAAD/2wCEAAkGBhQREBUQExQQFRQVGBUYFBYVFRYcFRgXFBUXHBgbFxgYHCcgGBkkGxYVIC8gJCcpLCwuFh4xNTAqNSYrLisBCQoKDgwOGg8PGjMkHyUsMTUtLDQpKSkyLDQsNTUtLDEsKjAsMjQsLCwvLC0sLDUpLCwsLCwvLCwpLCkpLCwpLP/AABEIAMcA/gMBIgACEQEDEQH/xAAcAAEAAgMBAQEAAAAAAAAAAAAABgcEBQgDAQL/xABLEAACAQMBBAUGBw4FBAMBAAABAgMABBESBQYhMQcTIkFRMlJhcYGxFDVCcpGhwQgVIzNDU2JzgpKys8LRNIOTotIWJGPxtMPwdP/EABwBAQADAAMBAQAAAAAAAAAAAAADBAUBAgYHCP/EADoRAAIBAwEDCAgFBAMBAAAAAAABAgMEEQUSITFBUXGBkaGx0QYTFDNCUnLBMjRhYuEVFiPwIkOyB//aAAwDAQACEQMRAD8AvGlKUApSlAKUpQCob0qb7vsqxE8SK8kkixpqzoUlWYswBBPBTgZ5kVMqjHSNun98tnS2wx1nB4SeQkTivHuBGpc9wc0Bz9J037WLZF0F9Aggx9cZP11sLH7oHacflm2lH6cWP5ZX/wDGq4uLdo3aN1KspKspGCGU4II7iCCK86AvvY33SURwLq1kQ8MtCyuCe86X0lRz7zVgbD6TNnXmBFdRaj8iQ9W+fACTGr2ZrkSlAdxA19rkPdrpJv7DCwXD9WOHVSduMD0K3kfs4q1d3Puhopl6q9R7dyMdfANaA48rQwYr9D0Bc9KgE/SQ1rGLmVUu7I4AvLLjoPDhcQlvwfEniGPHAwCQKlew96LW9XXbTxSjGSFbtDPnIe0vtAoDaUpSgFKUoBSlKAUpSgFKUoBSlKAUpSgFKUoBSlKAUpSgFKUoBSlKAp/pp6Kzcg7RtEHXKpM8ajjKo461AHakHHI+UAO8YPPldx1SfSz0May9/YL2vKmt1HPzniA+V3lO/iRx4ECiKV9Ixwr5QClKUBnbI25PaSdbBK8bciVPBh4MvJl9BBFbCba0UrCeJTZ3K8cwkrCzeKAdq3b0AlOPDqwK0NKAs/dXp8vbYhLnTdRDhlsLMB6JAMN+0CT4iri3Y6Wtn32FWYRSH8lPhGz4Ak6W9hJ9FcnUoDuMGlckbp9J99s7Cwyloh+Rly0fqUE5T9kird3a+6HtJsLdxyW7eeuZIvqGtfVpProC2qVi7O2pFcRiWGSOVDyZGDL9I7/RX7vr+OCMyyukaL5TuwVR6yeFAe9KhL9M2yQ2n4WufERTFf3gmK3+xt77O7x8HuYJCfkq41+1D2h7RQG3pSlAKUpQClKUApSlAKUpQClKUApSlAKUpQClKUBVfSf0Lx3uu7tNMd0e06cBHMe/5kh87kTz5lq552hs6SCRoZkeORDhlcEMD6jXbVRzfDcG02nGFuE7aghJUOJEz4HvH6JBHooDj+lTvffofvNnFpApuLcflYwcqP8AyJxKevivpqCUApSlAKUpQClKUBtN3t5J7GYTQO6kEagGYK4Hc4UjUPRVlfC7feR1SbaFzazjyLeYRtbluPGEp1YLcR5Xa44y1VDSgLK2x0BbShJ6oQ3C9xjkCtj0rJp4+gE1Er7cu/tu1JaXaafl9U+kY/TAx3eNS7cLpuubHTDc6rm2GAAT+GjA8xj5QA+S3gACtdA7tb02+0IRPbSB15MOTo3muvNT7+YyONAc+bldOF5ZssdwTdQZGRIczKO/RIeJ9TZ5YytdIbL2klzDHcRHVHKquhwRlWGRwPEV9n2dFIcvHGxyDlkUnI5HiOYrIVQBgAADkByoD7SlKAUpSgFKUoBSlKAUpSgFKUoBX5kkCgsSABxJJwAB4mvO8u0ijaWRgqICzE9wFUZvjvxLfOVBZIAexH445M+ObejkO7xNevXjSW/ia+l6VV1CbUd0VxflzssravSjZQkqrPMR+aGV/eYgH1jNaKXpqXPZtWI9MoB+gIaqylZsryq+G49xS9GrGCxJOXS39sFrW3TTGT27aRR+jIrfUVWpTsPfu0uyFjk0ueUcg0sfQO5j6ATVAUBrmF7UXHedLj0Ys6kf8eYvpz3PzR0/UG3t6HLC/Jk0GCY85IMLk/ppjS3rwCfGsPox34ac/A52LSAZicniwXmrHvYDiD3gHPLjYtatOoqkdpHz+9s6lnWdGpx8VznM29XQPfWuXgAu4/GMYlHriJyf2S3sqvLuykicxyI8bjmrqVYesMM125WLtDZUNwuiaKKVfNkRWH0MDUhTOJqV09tnoH2ZPkoktuxJOYZDpyf0ZNQA9AxUF219zfOvG1uYZBx7MqtG2O4ArqBP7tAU3Spbtjoq2na5L2krKPlRYkGPH8GSQPWBUWmt2Q6XVlYcwwIP0GgPOlKUArY7B3hnsphPbSNG47xyI8GU8GX0GtdSgOo+jXpbh2mohl0Q3YHGPPZkwOLRZ9p0ZJGO8DNWBXD0UpUhlJBBBBBwQRyII5GujOiLpcF6q2V2wF0BhHOAJgP/ALPR38x30BatKUoBSlKAUpSgFKUoBSlKAUpSgK26YtuFUjtFPl/hJPmqcIPUW1H9gVVNS3pSuS+05B5ixqP3A3vY1Eqwbme1VZ9a0S3VCxppcqy+vf8AwKUq1N1ei2CS1Sa4MheVQwCtgKrDK93E4IJz9Hj0pUpVXiJZvtQo2MFOtyvCwVXStxvbsH4FdvbgllGChPMqwyM47xxHsrT1HKLi8MtUqsa0I1IcGsrrMnZl+0E0cy+VGysP2TnHqPL210nDKHUOOIYAg+gjIrmOuiN0ZdVhbH/wxj6EA+ytGwlvlE8d6W0ls06vLlr7m3pSlah4MUpSgFYm0dkw3C6J4opV82RFYfQwNZdKArrbnQPs24JZFlt2P5l+zn5jhgB6FxUC219zhcpk21xDKOemRTG/qBGpSfWRXQVKA442/uTe2JIubeWMD5eNUfHwkXK+zNaOu4iM1EdvdFmzLsnrLaNHOTqh/Bv6ThMBufMg86A5Lr0gnZGV1JVlIKsDggg5BBHIg1eG2vubFOTaXZHgk6Z9XbTHo+TUM2h0FbViJ0wxygd8UqY9gkKt9VAXf0V79ffSy6x8CeI6JgOROMq4HcGHd4hhyFSsX6db1GcSadYUgjK5wSpIw2CQDgnGpc41DNUdB/R/fbPmnmul6pJI1UR61ZmYMCGIQkDA1Djx7Rqwt5COtswA3W/CBo04yFEcnWlv0Or1A+kp34oDe0pSgFKUoBSlKAUpSgFKUoChekj40uPWn8pKjVSXpI+NLj1p/KSo1Xna3vJdLPsmnflKX0R8EK6S2L/hof1cf8Arm2rO3f6VWZ7e1+DpgmKLV1hzxKrnGn24qzZ1Ywb2uUxPSOxr3VODpLOzlvel4mm6XPjD/Kj97VCqmvS58Yf5UfvaoVUFx72XSa2kfkaX0oV0JuT8XW36pPdXPddCbk/F1t+qT3VasPxvoML0s/L0/q+zN3SsO+2qkXAnLeaOft8K1/8A1OPMP0j+1TVtStaEtipNJ9b8DwkLepNZijeUrXbO2yJmKhSMDPP0gfbWTtDaEcETTSuqRoCzsxwABVm3uKdxHbpPKI5wlTeJGRSqW3g+6KVX02dvrUH8ZMSufUi8QPST7K8th/dGZfTd2wCEjtwscqPSj+V7GHtq/wCzVMZwR5Rd1Kwtj7Zhu4VuIHWSN/JYejmCDxBB5g8RXptDaMcEbSyuqIvNj7h3k+gcTVd7uIbSWWZNYt/suKcASIraclTyZSe9HHaQ+lSDURl6X7MEgLcsPEImD+84P1V8TpgsycFLoekomPqcmo/Ww5yv7VR+ZG9Oy7qE/gLgSJ+bulLEDPJJkw49biQ19l2leKB/2cbnv6u5GB7ZI0P1d1Zmx9uwXadZBIrgc8cGU/pKeK8u8Vn13TzwLCakso1Be8fgFtoB5xZ5m/cAjAPp1H1V7bN2KsTtKzySyuMNJIcnT5qKAFjT0KBnAJyeNbGlcnIpSlAKUpQClKUApSlAKUpQFC9JHxpcetP5SVGqkvSR8aXHrT+UlRqvO1veS6WfZNO/KUvoj4IVst2f8bbfr4f5i1ra2m7MZ+G23A/joe7/AMi11h+JE9x7qfQ/AkPS58Yf5UfvaoVU16XPjD/Kj97VCqkuPey6SnpH5Gl9KFdA7nyadmW7eEKn6BXP1X9ut8VQ/qB/CamtW47bXMYnpUs0Ka/d9jTyylmLMck8TX5AzXysuw2i8WdOO1jOR4f+68BT2Z1P8smk+Lxl+KMOWYx/4ozd21PWngfIP8S1VH3Qm87NcR7PUkRxqJJAD5TvnTkfoqMj559FX3XL/Td8dz/Ng/kpX1XRbFWsfVZzjL4YPOXNb1strGCFWdk80ixRI7uxwqICWJ9AHOl5ZPDI0UqOjqcMjghgfAg8qlXRJfxwbYt5ZpI441E2p3YKozBIBkngMkge2vbpknV9sTujKyMluyspBVla3jIII5ggg5r0O2/WbP6FXkN/0AbzPFfNYksYrhWZV7lkjUtkceGUDA+OE8KmPTNet1kEOexpZ8eLZ05PqGfpNVl0J/Hdt6p/5ElWN0y/4mD9Uf4zWPqaw936FW9f+BkBggZ2CIrMx4BVBLE+gDia9LzZ8sJAljkjJGQHRlJHiNQGa2+4nxlbfrP6WrZ9IO+i32iJYinVM+WYgknlgY5Lwz6eHDhWKorZy2YkacPVObe/O5c5ot2tvPZ3KTqTgECRe5kJ7QPs4jwIBrohGBAI5HiPbXNuy9mvcTJAgy0jBR6M8yfQBkn0CukY00qFHIAAeyrVtnDNTTHLZkuQ/VKUq2awpSlAKUpQGi2xDe6i0EkZXuXSob6WyD9I51HrzbG0IvL1AePVoV+kAip9SrtK6UFiUIvq3mXcafKo3KFWcX9Tx2fyVp/1ldfnB+4n/GvUb73Pin7gqbXmwIJfLiTPiBhvpXBqO7R3A4Ewufmv9jD7R7a0adzZz3Sgl1Ixa9jqdLfCq5L6nnsf2MBd/rjzYT+y3/KvVekGXvji9mofbUaubZo3KOCrKcEGvOr/ALHbyWdlGN/U7yDw5sju91+Z7yWUgAsV4DlwRR9laes3bX49/Z/CKwq+a3kVG4qJcFJ+J+o9Em56bbSlxdOH/lCrz2TvtbrBErdaCEQHs+CjwPKqMqbW/kL81fcK2tBtoV5TU+RI8J/9FvqtnSt3TxvcuPQjF6TNopPe9ZGSV6tBxBHEFvH11E62m8X479lftrV1kX8FTuZwXI2e09HK0q2l29SXFwQq+t1bhTsuEalyIQCMjOdJ4euqFqZbJfEUR8AD9FXNKtHdOpBPD2Tzfp3f+xW1GbWU5/ZkxrOsLSNxl5QhB5Ed3jzrW284ddQ/9V6V84SdtVca0MtbnF5W/qKcZxrU1KnLc+DRNobxHOFZWPoNcy9N3x3P82D+SlWvtWdlUFWZTn5JI7vRVIdIMhbaEhYknEfEkk/i17zX1rQpyurVXct2W1joZ5G4rxheytEuCzns8yOVId+f8TH/APy2H/woK/fR9/jl+bJ/Ca/G/wA5N/ISSeEQ4+AiTFb2xu2yD2pe0ez4+HOevBuOhT47tvVP/IkqxumX/Ewfqj/GaqPo+nZNoRMrMrASYKkg/in7xU53vvXlkQyOzkKQCxzw1VlanQbpOrncsIpaheRjL2bG9rOf96D5uJ8ZW36z+lq1e1Iis8qsCCJHBB5ghjXrsK4aO5idSQwbgR3cDWZvSrNN17HJk8o/pAY7vQB9BrFjbTnbusuCe8ypV4LFJ8eP+9hJuh68jW5kiZV6x0zG58rCntqPWCDw801btc2bL2k9vMk8ZwyHI9xHtBI9tWdHv5cEA5iI4HyOY+mrmn287iLUMbvuaFHVKVrTUKqfUixaVAF3/n70hPsYf1V7p0hv3xJ6cMR9laL024XJ3lha5Zv4mupk4pUPTpDXvhb04cH+kVlR7/QHmsw9OFPuaonY3C+HwJ46tZy4VF3rxRJqVpYN8LZuHWafnKw+vGK2tvcrINSMrDxUgj6qrzpTh+KLXUXKVxSq+7kn0NM9aV8ZgASeAHE+yoNtzfdmJS37K+fjtH1Z8kfX6qkt7add4h2kN5fUrSO1UfQuVkwvdpxQjMjqvrPE+oczUY2nv8BlYEz+m/L2L/fHqqGySFiWYkk8yTkn1mvzW5R0ylDfPe+48nc6/XqbqS2V2vt/g9Lm5aRy7kszHJJrzpStRLG5Hn223lmHPsqN2LMuSefFvsNfj7xw+Z/ub+9Z9KqysraTcnTi2/2ryNanrmp04KELmoklhJVJJJLgks8EYH3jh8z/AHN/es5VwAByHAeyvtKkpW9KjvpwS6EkVrrUby8SVzVlPHDak5Y6MsxbnZscjamXJ5cyPca8vvHD5n+5v71n0rpKyt5tylTi2/2osUtb1KjBU6dxUjFcEpySXQkzA+8cPmf7m/vWZFGFUKOAHAV+6V3pW1Gk804JdCSILrU7y8io3NaU0uClKUsdrP3FMVOVJFe/30k876h/asWlQ19PtbiW3WpRk+dxTfeiOjfXNCOzSqSiuZSa8Ge094zjDHPsH2Vo7/da2nkMskepzjJ1uOQwOAYDkK21KmpW9GjD1dOCjHmSSXYdXd15T9Y5va58vPaarZ+69vBIJIo9LAEA63PAjB4FiK+X+6ttPIZZI9TnGTrccgAOAbHICttSpdiOMYOPaa21t7bzwzl5x0mosN1baCQSxx6XGcHW55gg8C2ORNZ1zs9JCC4yRwHEj3GsuOItwAJ9QJ91ZcOxJ28mGU/sMB9JGKjqRpOOzNLHM8HO1cVpbWZN8+9s00OyYlYMq4I5dpv717XNqsi6WGRz+ipBHubdH8mB63X7DWbDuBMfKeJR62J9w99VtuzpxcFspPiljwRZjY3tRp7Es/rleJB/vBF4N+8azYIQihRnA4DJqdQ9Hi/KmY/NQD3k1sINybZeau/znP8ATiqsbqyoPNKO/wDRY8i8tGvqu6e7pflkrmva3s3k4Ijt81SfdVpW2xYI/IijHp0gn6TxrMArrPVl8Me8uU/Rx/8AZU7F9/4K1ttzrl/kBB4uwH1DJ+qtlB0eufLlQfNUt78VOaVTnqdeXDC6vM0aeg2kfxZfS/LBFoOj+IeVJK3q0ge4n663uztkxW4IjXTnGTkknHLJPtrMpVSpc1aixOWTRoWNvQeacEnz8vafGUEYPEHnUP2h0fgkmGTSO5XBIH7Q449hqY0pRuKlF5gzm5s6N0kqsc44Fcz7kXK8gj/Ncf1YrEfda5HOF/YVPuNWjSr0dVrLil3+Zky9HrZ8G11ryKpbYFwPyM3sQn3V+fvHcfmJv9Nv7VbFK7/1afyoi/tyl877ip/vHcfmJv8ATb+1PvHcfmJv9Nv7VbFK5/q0/lRx/blL533FUpsC4P5Gb2oR769E3YuT+Rf24HvNWlSuHq1Tkiu87L0docs33eRWH/Sd1+Zb95P+VeqbmXR+Qo9bp9hqyqV0eq1uZd/mSL0etvml2ryK+TcK4PMwj9pvsWv2vR/N3yQj1Fj/AEip9Suj1Ov+nYSrQbRcj7SEx9Hjd8yjxwhP9Qr3To8XvmY+pAPtNS+lRvULh/F3LyJo6NZL4O9+ZGY9wYBzaY+1QPqWsqPcu1HyGPrd/sIreUqJ3dd/G+0sR061jwprsz4mti3btl5Qx+0Z/izWVFs6JfJjjHqRR7hWRSonVnLi32liNClD8MUupHwCvtKVGTClKUApSlAKUpQClKUApSlAKUpQClazeDeS3sYevupVijyFBIJJY5wFVQSxwCcAdxrXT9Iuz0tEvWuYxBISEbD6mIOCAgXXkd4xw76AklKjG1ukvZ9qsLzT6FuI1lhPVTHVGwBB7KHTzHA4NfbvpJ2fFrLXAwkUc7FY5WHVSuiowKoQctIgwOPHiOBoCTUqO3XSFYRXKWj3MazSaNKEP+UAKBm06UJBBAYg8R419tekCxku2sUuENwpYFMPjKAlgHK6CQAcgHuPhQEhpUNHTBsrh/3kfF9HkS8/HyOCfp+T6a2k2/Nkl6NnGdfhLYxGFc8SurBYLpB08eJ8KA31KiUfStsxlmZbpCIADKQkpwpdUyvY7Y1MoyueY7q/Vj0p7NmilmS6Xq4dPWMySrjWSFA1oCxOk8FyeFASulaXdvfG02grNazLKEIDgBlZc8sq4DAHBwcYODWsm6VtmJcNavdKkqO0bB0lVQ6sQQXKaAMg8c49NAS2laG936sobxLB51Fy5ULGFcnL+SCyqVUnIPEjgR4025vzZWU0dvcThJZcaE0uxIZtIJ0KdIJyMnHI+FAb6laIb8WXWzw/CI9dquq4zkLGAcHLkacgnBAJOeHOvPd/pAsL5nW2uY3aMFnBDoQo5tiRRlRwyRwGRQEhpUa2R0kbPurj4LBdRvLxwuHAbHPQzKFfhk9knlXnN0nbOS1S8a5UQuzIjFJdTMnlAJo1nHDJxjiPGgJTStBNv3ZKLYm4TF2VW20hiZCzBRwUEqNRAJbAB4HFfveXfaz2fo+FzrEZM6BpdmOOZwikgceZ4UBvKVGrvpGsIjJqn/FxRzOVjlYCKYoEcFUIYEyJyz5VeVx0obOjWRmuVCxdUHPVykZmUtGAQnaYqGOFyRpOcYNASqlR9N/rEtbKJ11XYBt10vqcE4BI05QEgjLY5Hwrz3i6Q7GwmWC6n6uRlDgdXKw0szKDqRCBxVuZ7qAklKjsvSDYLdR2fwhDPLoMaKrsD1oBTtKpUZBBGTyIPfWJsfpW2ZdTLBDdKZHOFVklTUTyAMiAEnuGcmgJbSoze9Jezobn4JJdRLMDpI7WlW8GkC6FPjkjHfW12fvDBPPPbRvqltigmXS40mQErxIAbIB5E0BsaUpQClKUBBulLdq5vRZLbDjFdxyO/YIjUZ7ZVyA+nOdPHNQSx6OdowW9pOlujzW012fgzyRcVuAoSRGyUDqRkZPAqhwcYq9KUBRu2dwNr3KWplGqZLa8R31w9nrA/VxNxAJZTo1KMDWOPDNY21+jTaDIiQ2qhZ7K2tpQ00Y6h4Zondm7R1hjFns54P4jFX3SgKrsOitp9pXct2JVgEtpJBpdNMxgjZTrAywUHHDsntGtBsPo32hHdwzPF2Bc37kaocos0KBGJD5bWeGPk6O7NXnSgOcG6JtpfB9HwXtfBRH+Mg/GfDjJjPWc+r459noqbybnXse27m5WGVoLheDpcRog/wC2ZMSxHtSdsjGCAOeT3WxSgKd6PdwLu2urOSe30JHZTxTEtEcSvdTuoIVjq7DIc8RxHHhXja9Gl595LWLqoxdWt0bg28rIUmUM2EZlJU5B7zjBYcM1cEt/GuvU6Dq11SZYDQpBILeaMKeJ8DX2C/jdiqOjMudQVgSMOyHIHLDo6+tSO6gIFuRu3dnadxtW6gitOtiWFLeN1cnBQl3ZOyT2AB38e7HGLbV3H2jIdo2qWcRS+vHkFxLLFiKMSalcKCW4gnuyPDjVzwXaOWCOjFG0OFYHS+AdLY5NhlOD4isJd57UgsLiDSuNR1rgZYKOOe9mA9ZFAVzbbjXlrtxLlI5ZbdktY2lS4jjAEMMcbmaNgWkGU1aR4jjWXvnunePtu3v4IpZIhFHG5iuI4mQrMWbXrB1x6TxUDj4jvsCLbcDKHE0JVnEatrXBkbkg4+WfN516rtKI5AkjJD9We0OEmAdB48HwQdPPjQFQN0aX1zFtYNGlt8LlSWGIyq+p0kZ2JZc6VbJwDyJHDA45kW5t/tCV2uLS02eq2klupjMbu7vG6AgpkpENfk55DHHORZ8G2oHZkSaFmQEuodSVCnDEgHgAeB8DwNfttpxCEXBkj6kqrCTUNBVsaSG5EHIwe/IoCpNk7j7Qlk2dbz2lrbRbOkVzcpIjPN1bAgKqnUC2Mtq5k54cjqbfo12mFtLYwKq2st4euV4WV0nVMdhmBGrSVHDI1ZwMVdJ3ltQof4RBpLFQda8WUAkc+YBBx4EVlLfxnR20/C8Y+0O3hdR0+d2ePDuGaAp3d7cLaCTbHzbrF8DWQ3EzSxt2ZLiUmLQpOToPBhn8b3aa2vShuTeXt+s1umUFlPGWzFxdxLhMOwILal7WOGedWLJvDbKoYzwBW0aTrXB6xWZMceOpVYjxCk91esW1oW6vTLEet1dVh1PWaBltHHtYAOccsUBV+wej+6S6jWeANbXOzYrS5brE1QPHCoPDJ1HVGACuR2s54VrJ+iS6i2NDDEnWXS3guJlWREZlQOiiORuAIXSwzy1tz5G7qUBVdhutfSbW2fdtbtClvbhJ5ZbiOV3yr9g6QMuGc9sDBznuxXh0p7iXt7fPNbJ2PgPVatUYDOJ2Yx4ZsglDzxjjzq26UBT+xdyry32xFdLbSrbvHaKQl1GBCIoI43SZTkzBSnDSePA57hqti9Hu0XtrPZ8tpFAkNx8IkumliMi4duwgQk5IwfAnGcYq9aUBSN70e7RSK62XHa2ssV1cdat88iBkUsp7Sntlhp7gcamxnNS/czda5sdq3ZZA9tPFb6bjWurXbxhNLJnVltTnPLsjjxqf0oBSlKAUpSgFKUoBSlKAUpSgFKUoDQbb2E8txG6aerbStyCTkpDIJYsDv7etCD8mZvCsLZuy7i2uJJREsgkEoGJFGNV7dSrnUO9J05ciDSlAem7O7s9rLreRJBLH+HwunE4kL6l88MZpgScHCRjHh+Id1ZRYxQGWTWGtS3bXSghmR36o6PNU4znkK+UoDAm3IuJTJG8wC6ppFnbtyySSoiROydlY3hjUoCvA8GABzXpa7p3HWx3B6pHe4Et0isSCACUZGx5asWTlxVhnyFFKUB6SbAuntYrLq7ZFjiWBp9WpjH2FcxLpBTVGrZBPMqOONVZI2BOlnNbdhyJhJAR2MoZkmZSOITD9aqjlgJ7FKAxb7YVzJdC8CFCTgxxTIJAqxsoYsy6SxLEEDPBE49w2O8WwpLy2jt+CZw0kjkNIhReAGnAYsTpbkChkHyhXylAYkm7dxLOkzEQZMJbqXBZCltcowTUhBGuVMZHEdw5Vgw7n3YUPriElvgw8WbrpBO00sjMeMPXkqrKNWkagOGKUoCe0pSgFKUoBSlKAUpSgFKUoD//Z">
            <a:extLst>
              <a:ext uri="{FF2B5EF4-FFF2-40B4-BE49-F238E27FC236}">
                <a16:creationId xmlns:a16="http://schemas.microsoft.com/office/drawing/2014/main" id="{51387943-D17B-CEC1-CB61-C006E2659136}"/>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3" panose="05040102010807070707" pitchFamily="18" charset="2"/>
              <a:buNone/>
              <a:tabLst/>
              <a:defRPr/>
            </a:pPr>
            <a:endParaRPr kumimoji="0" sz="1800" b="0" i="0" u="none" strike="noStrike" kern="1200" cap="none" spc="0" normalizeH="0" baseline="0" noProof="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19462" name="CaixaDeTexto 3">
            <a:extLst>
              <a:ext uri="{FF2B5EF4-FFF2-40B4-BE49-F238E27FC236}">
                <a16:creationId xmlns:a16="http://schemas.microsoft.com/office/drawing/2014/main" id="{40BDFBCF-8EA5-37E8-0CB5-F6D0E8A70AD3}"/>
              </a:ext>
            </a:extLst>
          </p:cNvPr>
          <p:cNvSpPr txBox="1">
            <a:spLocks noChangeArrowheads="1"/>
          </p:cNvSpPr>
          <p:nvPr/>
        </p:nvSpPr>
        <p:spPr bwMode="auto">
          <a:xfrm>
            <a:off x="7418389" y="6316664"/>
            <a:ext cx="3024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 typeface="Wingdings 3" panose="05040102010807070707" pitchFamily="18" charset="2"/>
              <a:buNone/>
              <a:tabLst/>
              <a:defRPr>
                <a:solidFill>
                  <a:prstClr val="black"/>
                </a:solidFill>
                <a:latin typeface="Georgia" panose="02040502050405020303" pitchFamily="18" charset="0"/>
                <a:cs typeface="Arial" panose="020B0604020202020204" pitchFamily="34" charset="0"/>
              </a:defRPr>
            </a:pPr>
            <a:r>
              <a:rPr kumimoji="0" sz="1800" b="0" i="0" u="none" strike="noStrike" kern="1200" cap="none" spc="0" normalizeH="0" baseline="0" noProof="0">
                <a:ln>
                  <a:noFill/>
                </a:ln>
                <a:solidFill>
                  <a:prstClr val="black"/>
                </a:solidFill>
                <a:effectLst/>
                <a:uLnTx/>
                <a:uFillTx/>
                <a:latin typeface="Georgia" panose="02040502050405020303" pitchFamily="18" charset="0"/>
                <a:ea typeface="+mn-ea"/>
                <a:cs typeface="Arial" panose="020B0604020202020204" pitchFamily="34" charset="0"/>
              </a:rPr>
              <a:t>March 2026</a:t>
            </a:r>
          </a:p>
        </p:txBody>
      </p:sp>
      <p:pic>
        <p:nvPicPr>
          <p:cNvPr id="3" name="Graphic 2" descr="Badge 5 with solid fill">
            <a:extLst>
              <a:ext uri="{FF2B5EF4-FFF2-40B4-BE49-F238E27FC236}">
                <a16:creationId xmlns:a16="http://schemas.microsoft.com/office/drawing/2014/main" id="{0B7924AA-C6C4-E314-F250-1E63483341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42576" y="806116"/>
            <a:ext cx="914400" cy="914400"/>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7CA8AC-B973-CA66-DAF4-E9B3D1BBF3F4}"/>
              </a:ext>
            </a:extLst>
          </p:cNvPr>
          <p:cNvSpPr>
            <a:spLocks noGrp="1"/>
          </p:cNvSpPr>
          <p:nvPr>
            <p:ph type="title"/>
          </p:nvPr>
        </p:nvSpPr>
        <p:spPr>
          <a:xfrm>
            <a:off x="2092325" y="196851"/>
            <a:ext cx="8229600" cy="581025"/>
          </a:xfrm>
        </p:spPr>
        <p:txBody>
          <a:bodyPr>
            <a:normAutofit/>
          </a:bodyPr>
          <a:lstStyle/>
          <a:p>
            <a:pPr algn="ctr" eaLnBrk="1" fontAlgn="auto" hangingPunct="1">
              <a:spcAft>
                <a:spcPts val="0"/>
              </a:spcAft>
              <a:defRPr sz="2800" b="1">
                <a:solidFill>
                  <a:schemeClr val="tx1">
                    <a:lumMod val="85000"/>
                    <a:lumOff val="15000"/>
                  </a:schemeClr>
                </a:solidFill>
                <a:latin typeface="+mn-lt"/>
                <a:ea typeface="Batang" pitchFamily="18" charset="-127"/>
              </a:defRPr>
            </a:pPr>
            <a:r>
              <a:t>Composition of the Grouping</a:t>
            </a:r>
          </a:p>
        </p:txBody>
      </p:sp>
      <p:graphicFrame>
        <p:nvGraphicFramePr>
          <p:cNvPr id="3" name="Tabela 4">
            <a:extLst>
              <a:ext uri="{FF2B5EF4-FFF2-40B4-BE49-F238E27FC236}">
                <a16:creationId xmlns:a16="http://schemas.microsoft.com/office/drawing/2014/main" id="{CA520CAC-5F75-8846-4354-A5A0836778DF}"/>
              </a:ext>
            </a:extLst>
          </p:cNvPr>
          <p:cNvGraphicFramePr>
            <a:graphicFrameLocks noGrp="1"/>
          </p:cNvGraphicFramePr>
          <p:nvPr/>
        </p:nvGraphicFramePr>
        <p:xfrm>
          <a:off x="2266950" y="771525"/>
          <a:ext cx="8133288" cy="5669357"/>
        </p:xfrm>
        <a:graphic>
          <a:graphicData uri="http://schemas.openxmlformats.org/drawingml/2006/table">
            <a:tbl>
              <a:tblPr firstRow="1" bandRow="1">
                <a:tableStyleId>{5C22544A-7EE6-4342-B048-85BDC9FD1C3A}</a:tableStyleId>
              </a:tblPr>
              <a:tblGrid>
                <a:gridCol w="4066644">
                  <a:extLst>
                    <a:ext uri="{9D8B030D-6E8A-4147-A177-3AD203B41FA5}">
                      <a16:colId xmlns:a16="http://schemas.microsoft.com/office/drawing/2014/main" val="20000"/>
                    </a:ext>
                  </a:extLst>
                </a:gridCol>
                <a:gridCol w="4066644">
                  <a:extLst>
                    <a:ext uri="{9D8B030D-6E8A-4147-A177-3AD203B41FA5}">
                      <a16:colId xmlns:a16="http://schemas.microsoft.com/office/drawing/2014/main" val="20001"/>
                    </a:ext>
                  </a:extLst>
                </a:gridCol>
              </a:tblGrid>
              <a:tr h="518405">
                <a:tc>
                  <a:txBody>
                    <a:bodyPr/>
                    <a:lstStyle/>
                    <a:p>
                      <a:pPr algn="ctr">
                        <a:defRPr sz="1400"/>
                      </a:pPr>
                      <a:r>
                        <a:rPr dirty="0"/>
                        <a:t>Institutions with pre-school education and the </a:t>
                      </a:r>
                      <a:r>
                        <a:rPr lang="en-US" dirty="0"/>
                        <a:t>1st</a:t>
                      </a:r>
                      <a:r>
                        <a:rPr dirty="0"/>
                        <a:t> </a:t>
                      </a:r>
                      <a:r>
                        <a:rPr lang="en-US"/>
                        <a:t>Cycle</a:t>
                      </a:r>
                      <a:endParaRPr dirty="0"/>
                    </a:p>
                  </a:txBody>
                  <a:tcPr marL="91432" marR="91432" marT="45689" marB="45689" anchor="ctr"/>
                </a:tc>
                <a:tc>
                  <a:txBody>
                    <a:bodyPr/>
                    <a:lstStyle/>
                    <a:p>
                      <a:pPr algn="ctr">
                        <a:defRPr sz="1400"/>
                      </a:pPr>
                      <a:r>
                        <a:t>2nd, </a:t>
                      </a:r>
                      <a:r>
                        <a:rPr lang="en-US"/>
                        <a:t>3rd</a:t>
                      </a:r>
                      <a:r>
                        <a:t> Cycles and </a:t>
                      </a:r>
                      <a:r>
                        <a:rPr lang="en-US"/>
                        <a:t>Upper-Secondary</a:t>
                      </a:r>
                      <a:r>
                        <a:rPr dirty="0"/>
                        <a:t> </a:t>
                      </a:r>
                      <a:r>
                        <a:t>Education </a:t>
                      </a:r>
                      <a:r>
                        <a:rPr dirty="0"/>
                        <a:t>institutions</a:t>
                      </a:r>
                    </a:p>
                  </a:txBody>
                  <a:tcPr marL="91432" marR="91432" marT="45689" marB="45689" anchor="ctr"/>
                </a:tc>
                <a:extLst>
                  <a:ext uri="{0D108BD9-81ED-4DB2-BD59-A6C34878D82A}">
                    <a16:rowId xmlns:a16="http://schemas.microsoft.com/office/drawing/2014/main" val="10000"/>
                  </a:ext>
                </a:extLst>
              </a:tr>
              <a:tr h="1322826">
                <a:tc>
                  <a:txBody>
                    <a:bodyPr/>
                    <a:lstStyle/>
                    <a:p>
                      <a:pPr algn="ctr">
                        <a:defRPr sz="1600"/>
                      </a:pPr>
                      <a:r>
                        <a:rPr dirty="0"/>
                        <a:t>EB1/JI School in </a:t>
                      </a:r>
                      <a:r>
                        <a:rPr lang="en-US" dirty="0" err="1"/>
                        <a:t>Laranjeiras</a:t>
                      </a:r>
                      <a:endParaRPr dirty="0" err="1"/>
                    </a:p>
                    <a:p>
                      <a:pPr algn="ctr"/>
                      <a:endParaRPr sz="1600"/>
                    </a:p>
                    <a:p>
                      <a:pPr algn="ctr"/>
                      <a:endParaRPr sz="1600"/>
                    </a:p>
                    <a:p>
                      <a:pPr algn="ctr"/>
                      <a:endParaRPr sz="1600"/>
                    </a:p>
                    <a:p>
                      <a:pPr algn="ctr"/>
                      <a:endParaRPr sz="1600"/>
                    </a:p>
                    <a:p>
                      <a:pPr algn="ctr"/>
                      <a:endParaRPr sz="1600"/>
                    </a:p>
                  </a:txBody>
                  <a:tcPr marL="91441" marR="91441" marT="45692" marB="45692"/>
                </a:tc>
                <a:tc>
                  <a:txBody>
                    <a:bodyPr/>
                    <a:lstStyle/>
                    <a:p>
                      <a:pPr algn="ctr">
                        <a:defRPr sz="1600"/>
                      </a:pPr>
                      <a:r>
                        <a:t>Basic school 2.3 Professor Delfim Santos</a:t>
                      </a:r>
                    </a:p>
                  </a:txBody>
                  <a:tcPr marL="91441" marR="91441" marT="45692" marB="45692"/>
                </a:tc>
                <a:extLst>
                  <a:ext uri="{0D108BD9-81ED-4DB2-BD59-A6C34878D82A}">
                    <a16:rowId xmlns:a16="http://schemas.microsoft.com/office/drawing/2014/main" val="10001"/>
                  </a:ext>
                </a:extLst>
              </a:tr>
              <a:tr h="1528409">
                <a:tc>
                  <a:txBody>
                    <a:bodyPr/>
                    <a:lstStyle/>
                    <a:p>
                      <a:pPr algn="ctr">
                        <a:defRPr sz="1600"/>
                      </a:pPr>
                      <a:r>
                        <a:rPr dirty="0"/>
                        <a:t>EB1/JI school </a:t>
                      </a:r>
                      <a:r>
                        <a:rPr dirty="0" err="1"/>
                        <a:t>frei</a:t>
                      </a:r>
                      <a:r>
                        <a:rPr dirty="0"/>
                        <a:t> Luís de Sousa</a:t>
                      </a:r>
                    </a:p>
                    <a:p>
                      <a:pPr algn="ctr"/>
                      <a:endParaRPr sz="1600"/>
                    </a:p>
                    <a:p>
                      <a:pPr algn="ctr"/>
                      <a:endParaRPr sz="1600"/>
                    </a:p>
                    <a:p>
                      <a:pPr algn="ctr"/>
                      <a:endParaRPr sz="1600"/>
                    </a:p>
                    <a:p>
                      <a:pPr algn="ctr"/>
                      <a:endParaRPr sz="1600"/>
                    </a:p>
                    <a:p>
                      <a:pPr algn="ctr"/>
                      <a:endParaRPr sz="1600"/>
                    </a:p>
                    <a:p>
                      <a:pPr algn="ctr"/>
                      <a:endParaRPr sz="1600"/>
                    </a:p>
                  </a:txBody>
                  <a:tcPr marL="91441" marR="91441" marT="45692" marB="45692"/>
                </a:tc>
                <a:tc>
                  <a:txBody>
                    <a:bodyPr/>
                    <a:lstStyle/>
                    <a:p>
                      <a:pPr algn="ctr">
                        <a:defRPr sz="1600"/>
                      </a:pPr>
                      <a:r>
                        <a:t>D. Pedro V Secondary School</a:t>
                      </a:r>
                    </a:p>
                  </a:txBody>
                  <a:tcPr marL="91441" marR="91441" marT="45692" marB="45692"/>
                </a:tc>
                <a:extLst>
                  <a:ext uri="{0D108BD9-81ED-4DB2-BD59-A6C34878D82A}">
                    <a16:rowId xmlns:a16="http://schemas.microsoft.com/office/drawing/2014/main" val="10002"/>
                  </a:ext>
                </a:extLst>
              </a:tr>
              <a:tr h="1528409">
                <a:tc>
                  <a:txBody>
                    <a:bodyPr/>
                    <a:lstStyle/>
                    <a:p>
                      <a:pPr algn="ctr">
                        <a:defRPr sz="1600"/>
                      </a:pPr>
                      <a:r>
                        <a:t>EB1/JI António Nobre school</a:t>
                      </a:r>
                    </a:p>
                    <a:p>
                      <a:pPr algn="ctr"/>
                      <a:endParaRPr sz="1600"/>
                    </a:p>
                    <a:p>
                      <a:pPr algn="ctr"/>
                      <a:endParaRPr sz="1600"/>
                    </a:p>
                    <a:p>
                      <a:pPr algn="ctr"/>
                      <a:endParaRPr sz="1600"/>
                    </a:p>
                    <a:p>
                      <a:pPr algn="ctr"/>
                      <a:endParaRPr sz="1600"/>
                    </a:p>
                    <a:p>
                      <a:pPr algn="ctr"/>
                      <a:endParaRPr sz="1600"/>
                    </a:p>
                    <a:p>
                      <a:pPr algn="ctr"/>
                      <a:endParaRPr sz="1600"/>
                    </a:p>
                  </a:txBody>
                  <a:tcPr marL="91441" marR="91441" marT="45692" marB="45692"/>
                </a:tc>
                <a:tc>
                  <a:txBody>
                    <a:bodyPr/>
                    <a:lstStyle/>
                    <a:p>
                      <a:pPr algn="ctr"/>
                      <a:endParaRPr sz="1600"/>
                    </a:p>
                  </a:txBody>
                  <a:tcPr marL="91441" marR="91441" marT="45692" marB="45692">
                    <a:solidFill>
                      <a:schemeClr val="bg1"/>
                    </a:solidFill>
                  </a:tcPr>
                </a:tc>
                <a:extLst>
                  <a:ext uri="{0D108BD9-81ED-4DB2-BD59-A6C34878D82A}">
                    <a16:rowId xmlns:a16="http://schemas.microsoft.com/office/drawing/2014/main" val="10003"/>
                  </a:ext>
                </a:extLst>
              </a:tr>
            </a:tbl>
          </a:graphicData>
        </a:graphic>
      </p:graphicFrame>
      <p:pic>
        <p:nvPicPr>
          <p:cNvPr id="5" name="Imagem 4">
            <a:extLst>
              <a:ext uri="{FF2B5EF4-FFF2-40B4-BE49-F238E27FC236}">
                <a16:creationId xmlns:a16="http://schemas.microsoft.com/office/drawing/2014/main" id="{B7EED82A-7952-0D59-6572-D0F50B893D29}"/>
              </a:ext>
            </a:extLst>
          </p:cNvPr>
          <p:cNvPicPr>
            <a:picLocks noChangeAspect="1"/>
          </p:cNvPicPr>
          <p:nvPr/>
        </p:nvPicPr>
        <p:blipFill>
          <a:blip r:embed="rId3"/>
          <a:stretch>
            <a:fillRect/>
          </a:stretch>
        </p:blipFill>
        <p:spPr>
          <a:xfrm>
            <a:off x="7532688" y="5381626"/>
            <a:ext cx="1182687" cy="1169988"/>
          </a:xfrm>
          <a:prstGeom prst="rect">
            <a:avLst/>
          </a:prstGeom>
          <a:effectLst>
            <a:outerShdw blurRad="50800" dist="50800" dir="5400000" algn="ctr" rotWithShape="0">
              <a:schemeClr val="accent2">
                <a:lumMod val="20000"/>
                <a:lumOff val="80000"/>
              </a:schemeClr>
            </a:outerShdw>
          </a:effectLst>
        </p:spPr>
      </p:pic>
      <p:pic>
        <p:nvPicPr>
          <p:cNvPr id="20501" name="Imagem 6">
            <a:extLst>
              <a:ext uri="{FF2B5EF4-FFF2-40B4-BE49-F238E27FC236}">
                <a16:creationId xmlns:a16="http://schemas.microsoft.com/office/drawing/2014/main" id="{4A6A6785-3E5D-8D9F-2747-27793A3FE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163" y="1860551"/>
            <a:ext cx="23717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2" name="Imagem 8">
            <a:extLst>
              <a:ext uri="{FF2B5EF4-FFF2-40B4-BE49-F238E27FC236}">
                <a16:creationId xmlns:a16="http://schemas.microsoft.com/office/drawing/2014/main" id="{AF36A5C6-5A34-F264-276E-0D98CBF54C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7251" y="2041526"/>
            <a:ext cx="2087563"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3" name="Imagem 10">
            <a:extLst>
              <a:ext uri="{FF2B5EF4-FFF2-40B4-BE49-F238E27FC236}">
                <a16:creationId xmlns:a16="http://schemas.microsoft.com/office/drawing/2014/main" id="{191271AE-0CAA-A8DD-6FB4-5DD110C465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6751" y="3492501"/>
            <a:ext cx="243046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Imagem 12">
            <a:extLst>
              <a:ext uri="{FF2B5EF4-FFF2-40B4-BE49-F238E27FC236}">
                <a16:creationId xmlns:a16="http://schemas.microsoft.com/office/drawing/2014/main" id="{8CBDAE2D-99DE-0907-FAFE-2E609B1F18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8788" y="5349875"/>
            <a:ext cx="218122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5" name="Imagem 14">
            <a:extLst>
              <a:ext uri="{FF2B5EF4-FFF2-40B4-BE49-F238E27FC236}">
                <a16:creationId xmlns:a16="http://schemas.microsoft.com/office/drawing/2014/main" id="{BE3B1A05-EED1-CA6C-EE99-41BF580030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98788" y="3425825"/>
            <a:ext cx="2276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A8175C-B596-9B99-65A8-B2F0A8C10675}"/>
              </a:ext>
            </a:extLst>
          </p:cNvPr>
          <p:cNvSpPr>
            <a:spLocks noGrp="1"/>
          </p:cNvSpPr>
          <p:nvPr>
            <p:ph type="title"/>
          </p:nvPr>
        </p:nvSpPr>
        <p:spPr>
          <a:xfrm>
            <a:off x="2279650" y="765176"/>
            <a:ext cx="8229600" cy="574675"/>
          </a:xfrm>
        </p:spPr>
        <p:txBody>
          <a:bodyPr>
            <a:normAutofit/>
          </a:bodyPr>
          <a:lstStyle/>
          <a:p>
            <a:pPr algn="ctr" eaLnBrk="1" fontAlgn="auto" hangingPunct="1">
              <a:spcAft>
                <a:spcPts val="0"/>
              </a:spcAft>
              <a:defRPr sz="1800" b="1">
                <a:solidFill>
                  <a:schemeClr val="tx1">
                    <a:lumMod val="85000"/>
                    <a:lumOff val="15000"/>
                  </a:schemeClr>
                </a:solidFill>
                <a:latin typeface="+mn-lt"/>
                <a:ea typeface="Batang" pitchFamily="18" charset="-127"/>
              </a:defRPr>
            </a:pPr>
            <a:r>
              <a:t>AEL’s institutional organigramme</a:t>
            </a:r>
          </a:p>
        </p:txBody>
      </p:sp>
      <p:pic>
        <p:nvPicPr>
          <p:cNvPr id="22531" name="Imagem 3">
            <a:extLst>
              <a:ext uri="{FF2B5EF4-FFF2-40B4-BE49-F238E27FC236}">
                <a16:creationId xmlns:a16="http://schemas.microsoft.com/office/drawing/2014/main" id="{821FFD7D-01AF-B07F-60A5-54E72A505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5" y="1228725"/>
            <a:ext cx="10182225" cy="531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FCA9B1-BE52-6835-1885-C1D5E0A6B52B}"/>
              </a:ext>
            </a:extLst>
          </p:cNvPr>
          <p:cNvSpPr>
            <a:spLocks noGrp="1"/>
          </p:cNvSpPr>
          <p:nvPr>
            <p:ph type="title"/>
          </p:nvPr>
        </p:nvSpPr>
        <p:spPr>
          <a:xfrm>
            <a:off x="2351088" y="620712"/>
            <a:ext cx="8229600" cy="776287"/>
          </a:xfrm>
        </p:spPr>
        <p:txBody>
          <a:bodyPr>
            <a:normAutofit fontScale="90000"/>
          </a:bodyPr>
          <a:lstStyle/>
          <a:p>
            <a:pPr algn="ctr" eaLnBrk="1" fontAlgn="auto" hangingPunct="1">
              <a:spcAft>
                <a:spcPts val="0"/>
              </a:spcAft>
              <a:defRPr b="1"/>
            </a:pPr>
            <a:r>
              <a:rPr sz="2700">
                <a:solidFill>
                  <a:schemeClr val="tx1">
                    <a:lumMod val="85000"/>
                    <a:lumOff val="15000"/>
                  </a:schemeClr>
                </a:solidFill>
                <a:latin typeface="+mn-lt"/>
                <a:ea typeface="Batang"/>
              </a:rPr>
              <a:t>AEL Management </a:t>
            </a:r>
            <a:r>
              <a:rPr lang="en-US" sz="2700">
                <a:solidFill>
                  <a:schemeClr val="tx1">
                    <a:lumMod val="85000"/>
                    <a:lumOff val="15000"/>
                  </a:schemeClr>
                </a:solidFill>
                <a:latin typeface="+mn-lt"/>
                <a:ea typeface="Batang"/>
              </a:rPr>
              <a:t>Team</a:t>
            </a:r>
            <a:br>
              <a:rPr sz="2700" dirty="0">
                <a:latin typeface="+mn-lt"/>
                <a:ea typeface="Batang" pitchFamily="18" charset="-127"/>
              </a:rPr>
            </a:br>
            <a:r>
              <a:rPr lang="en-US" sz="2200">
                <a:solidFill>
                  <a:schemeClr val="tx1">
                    <a:lumMod val="85000"/>
                    <a:lumOff val="15000"/>
                  </a:schemeClr>
                </a:solidFill>
                <a:latin typeface="+mn-lt"/>
                <a:ea typeface="Batang"/>
              </a:rPr>
              <a:t>S</a:t>
            </a:r>
            <a:r>
              <a:rPr lang="en-US" sz="2200"/>
              <a:t>chool Cluster</a:t>
            </a:r>
            <a:r>
              <a:rPr lang="en-US" sz="2200" dirty="0"/>
              <a:t> </a:t>
            </a:r>
            <a:r>
              <a:rPr sz="2200" dirty="0"/>
              <a:t>Management </a:t>
            </a:r>
            <a:br>
              <a:rPr sz="2200" dirty="0"/>
            </a:br>
            <a:endParaRPr sz="1800" b="1">
              <a:solidFill>
                <a:schemeClr val="tx1">
                  <a:lumMod val="85000"/>
                  <a:lumOff val="15000"/>
                </a:schemeClr>
              </a:solidFill>
              <a:latin typeface="+mn-lt"/>
              <a:ea typeface="Batang" pitchFamily="18" charset="-127"/>
            </a:endParaRPr>
          </a:p>
        </p:txBody>
      </p:sp>
      <p:sp>
        <p:nvSpPr>
          <p:cNvPr id="23555" name="Rectangle 1">
            <a:extLst>
              <a:ext uri="{FF2B5EF4-FFF2-40B4-BE49-F238E27FC236}">
                <a16:creationId xmlns:a16="http://schemas.microsoft.com/office/drawing/2014/main" id="{7A5DE775-3840-DB31-1873-A82415968780}"/>
              </a:ext>
            </a:extLst>
          </p:cNvPr>
          <p:cNvSpPr>
            <a:spLocks noChangeArrowheads="1"/>
          </p:cNvSpPr>
          <p:nvPr/>
        </p:nvSpPr>
        <p:spPr bwMode="auto">
          <a:xfrm>
            <a:off x="2063751" y="15282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23556" name="Rectangle 2">
            <a:extLst>
              <a:ext uri="{FF2B5EF4-FFF2-40B4-BE49-F238E27FC236}">
                <a16:creationId xmlns:a16="http://schemas.microsoft.com/office/drawing/2014/main" id="{C1F7672A-1EF7-9168-F077-A947EAC3C0AF}"/>
              </a:ext>
            </a:extLst>
          </p:cNvPr>
          <p:cNvSpPr>
            <a:spLocks noChangeArrowheads="1"/>
          </p:cNvSpPr>
          <p:nvPr/>
        </p:nvSpPr>
        <p:spPr bwMode="auto">
          <a:xfrm>
            <a:off x="4195764" y="36285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graphicFrame>
        <p:nvGraphicFramePr>
          <p:cNvPr id="5" name="Diagrama 4">
            <a:extLst>
              <a:ext uri="{FF2B5EF4-FFF2-40B4-BE49-F238E27FC236}">
                <a16:creationId xmlns:a16="http://schemas.microsoft.com/office/drawing/2014/main" id="{C7B294FA-0D7F-AFEC-BDCC-3A99DB5ED003}"/>
              </a:ext>
            </a:extLst>
          </p:cNvPr>
          <p:cNvGraphicFramePr/>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0B5EC-D8B8-4F17-0901-353E7AABFE8D}"/>
              </a:ext>
            </a:extLst>
          </p:cNvPr>
          <p:cNvSpPr>
            <a:spLocks noGrp="1"/>
          </p:cNvSpPr>
          <p:nvPr>
            <p:ph type="title"/>
          </p:nvPr>
        </p:nvSpPr>
        <p:spPr>
          <a:xfrm>
            <a:off x="2251957" y="787754"/>
            <a:ext cx="8229600" cy="863600"/>
          </a:xfrm>
        </p:spPr>
        <p:txBody>
          <a:bodyPr>
            <a:normAutofit/>
          </a:bodyPr>
          <a:lstStyle/>
          <a:p>
            <a:pPr algn="ctr" eaLnBrk="1" fontAlgn="auto" hangingPunct="1">
              <a:spcAft>
                <a:spcPts val="0"/>
              </a:spcAft>
              <a:defRPr sz="2800" b="1">
                <a:solidFill>
                  <a:schemeClr val="tx1">
                    <a:lumMod val="85000"/>
                    <a:lumOff val="15000"/>
                  </a:schemeClr>
                </a:solidFill>
                <a:latin typeface="+mn-lt"/>
                <a:ea typeface="Batang" pitchFamily="18" charset="-127"/>
              </a:defRPr>
            </a:pPr>
            <a:r>
              <a:t>Curriculum</a:t>
            </a:r>
          </a:p>
        </p:txBody>
      </p:sp>
      <p:graphicFrame>
        <p:nvGraphicFramePr>
          <p:cNvPr id="4" name="Diagrama 3">
            <a:extLst>
              <a:ext uri="{FF2B5EF4-FFF2-40B4-BE49-F238E27FC236}">
                <a16:creationId xmlns:a16="http://schemas.microsoft.com/office/drawing/2014/main" id="{856C0911-63C0-66EB-A2C6-3659718E8293}"/>
              </a:ext>
            </a:extLst>
          </p:cNvPr>
          <p:cNvGraphicFramePr/>
          <p:nvPr/>
        </p:nvGraphicFramePr>
        <p:xfrm>
          <a:off x="2387588" y="1988842"/>
          <a:ext cx="7416824" cy="4705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258E5F-E38E-9688-19AA-DA0BAA9E74A8}"/>
              </a:ext>
            </a:extLst>
          </p:cNvPr>
          <p:cNvSpPr>
            <a:spLocks noGrp="1"/>
          </p:cNvSpPr>
          <p:nvPr>
            <p:ph type="title"/>
          </p:nvPr>
        </p:nvSpPr>
        <p:spPr>
          <a:xfrm>
            <a:off x="1916269" y="2656110"/>
            <a:ext cx="8785599" cy="1280890"/>
          </a:xfrm>
        </p:spPr>
        <p:txBody>
          <a:bodyPr>
            <a:normAutofit fontScale="90000"/>
          </a:bodyPr>
          <a:lstStyle/>
          <a:p>
            <a:pPr algn="ctr">
              <a:defRPr b="1"/>
            </a:pPr>
            <a:r>
              <a:t>Budget and</a:t>
            </a:r>
            <a:br/>
            <a:r>
              <a:t>School funding </a:t>
            </a:r>
            <a:br/>
            <a:endParaRPr sz="8000" b="1"/>
          </a:p>
        </p:txBody>
      </p:sp>
    </p:spTree>
    <p:extLst>
      <p:ext uri="{BB962C8B-B14F-4D97-AF65-F5344CB8AC3E}">
        <p14:creationId xmlns:p14="http://schemas.microsoft.com/office/powerpoint/2010/main" val="11175798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48D81-60B1-8E31-338D-CDECE4AFC0CD}"/>
              </a:ext>
            </a:extLst>
          </p:cNvPr>
          <p:cNvSpPr>
            <a:spLocks noGrp="1"/>
          </p:cNvSpPr>
          <p:nvPr>
            <p:ph type="title"/>
          </p:nvPr>
        </p:nvSpPr>
        <p:spPr>
          <a:xfrm>
            <a:off x="1128889" y="1109532"/>
            <a:ext cx="10442221" cy="1280890"/>
          </a:xfrm>
        </p:spPr>
        <p:txBody>
          <a:bodyPr>
            <a:normAutofit fontScale="90000"/>
          </a:bodyPr>
          <a:lstStyle/>
          <a:p>
            <a:pPr algn="ctr">
              <a:defRPr sz="2700" b="1"/>
            </a:pPr>
            <a:r>
              <a:t>Administrative organisational chart</a:t>
            </a:r>
            <a:br/>
            <a:r>
              <a:t>Organisational Chart for School Management and Administration </a:t>
            </a:r>
            <a:br/>
            <a:endParaRPr/>
          </a:p>
        </p:txBody>
      </p:sp>
      <p:graphicFrame>
        <p:nvGraphicFramePr>
          <p:cNvPr id="4" name="Marcador de Posição de Conteúdo 3">
            <a:extLst>
              <a:ext uri="{FF2B5EF4-FFF2-40B4-BE49-F238E27FC236}">
                <a16:creationId xmlns:a16="http://schemas.microsoft.com/office/drawing/2014/main" id="{2BBCFC43-E3C0-E2F4-5756-9941CAAC175A}"/>
              </a:ext>
            </a:extLst>
          </p:cNvPr>
          <p:cNvGraphicFramePr>
            <a:graphicFrameLocks noGrp="1"/>
          </p:cNvGraphicFramePr>
          <p:nvPr>
            <p:ph idx="1"/>
          </p:nvPr>
        </p:nvGraphicFramePr>
        <p:xfrm>
          <a:off x="936979" y="1422400"/>
          <a:ext cx="10442222" cy="448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16311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DDFEA5-7472-338C-B149-62125628E281}"/>
              </a:ext>
            </a:extLst>
          </p:cNvPr>
          <p:cNvSpPr>
            <a:spLocks noGrp="1"/>
          </p:cNvSpPr>
          <p:nvPr>
            <p:ph type="title"/>
          </p:nvPr>
        </p:nvSpPr>
        <p:spPr/>
        <p:txBody>
          <a:bodyPr>
            <a:normAutofit/>
          </a:bodyPr>
          <a:lstStyle/>
          <a:p>
            <a:pPr algn="ctr">
              <a:defRPr sz="4900" b="1"/>
            </a:pPr>
            <a:r>
              <a:t>Revenue</a:t>
            </a:r>
            <a:endParaRPr sz="4900" b="1"/>
          </a:p>
        </p:txBody>
      </p:sp>
      <p:sp>
        <p:nvSpPr>
          <p:cNvPr id="8" name="Fluxograma: Processo 7">
            <a:extLst>
              <a:ext uri="{FF2B5EF4-FFF2-40B4-BE49-F238E27FC236}">
                <a16:creationId xmlns:a16="http://schemas.microsoft.com/office/drawing/2014/main" id="{921AB6C3-C189-6A2F-B4C2-D9A1BC9A3E51}"/>
              </a:ext>
            </a:extLst>
          </p:cNvPr>
          <p:cNvSpPr/>
          <p:nvPr/>
        </p:nvSpPr>
        <p:spPr>
          <a:xfrm>
            <a:off x="1560286" y="3429000"/>
            <a:ext cx="3737429" cy="1654622"/>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200000"/>
              </a:lnSpc>
              <a:spcBef>
                <a:spcPts val="0"/>
              </a:spcBef>
              <a:spcAft>
                <a:spcPts val="0"/>
              </a:spcAft>
              <a:buClrTx/>
              <a:buSzTx/>
              <a:buFontTx/>
              <a:buNone/>
              <a:tabLst/>
              <a:defRPr sz="2800">
                <a:ln w="0"/>
                <a:solidFill>
                  <a:prstClr val="black"/>
                </a:solidFill>
                <a:effectLst>
                  <a:outerShdw blurRad="38100" dist="19050" dir="2700000" algn="tl" rotWithShape="0">
                    <a:prstClr val="black">
                      <a:alpha val="40000"/>
                    </a:prstClr>
                  </a:outerShdw>
                </a:effectLst>
              </a:defRPr>
            </a:pPr>
            <a:r>
              <a:rPr kumimoji="0" sz="2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rPr>
              <a:t>OGE</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sz="1600" b="0" i="0" u="none" strike="noStrike" kern="1200" cap="none" spc="0" normalizeH="0" baseline="0" noProof="0">
                <a:ln>
                  <a:noFill/>
                </a:ln>
                <a:solidFill>
                  <a:prstClr val="black"/>
                </a:solidFill>
                <a:effectLst/>
                <a:uLnTx/>
                <a:uFillTx/>
                <a:latin typeface="Century Gothic" panose="020B0502020202020204"/>
                <a:ea typeface="+mn-ea"/>
                <a:cs typeface="+mn-cs"/>
              </a:rPr>
              <a:t>General State Budget</a:t>
            </a:r>
            <a:endParaRPr kumimoji="0" sz="18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 name="Fluxograma: Processo 8">
            <a:extLst>
              <a:ext uri="{FF2B5EF4-FFF2-40B4-BE49-F238E27FC236}">
                <a16:creationId xmlns:a16="http://schemas.microsoft.com/office/drawing/2014/main" id="{131B433D-9EBF-7198-5C66-07D9D93D0C17}"/>
              </a:ext>
            </a:extLst>
          </p:cNvPr>
          <p:cNvSpPr/>
          <p:nvPr/>
        </p:nvSpPr>
        <p:spPr>
          <a:xfrm>
            <a:off x="6237919" y="3429000"/>
            <a:ext cx="3592284" cy="1654622"/>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200000"/>
              </a:lnSpc>
              <a:spcBef>
                <a:spcPts val="0"/>
              </a:spcBef>
              <a:spcAft>
                <a:spcPts val="0"/>
              </a:spcAft>
              <a:buClrTx/>
              <a:buSzTx/>
              <a:buFontTx/>
              <a:buNone/>
              <a:tabLst/>
              <a:defRPr sz="2800">
                <a:ln w="0"/>
                <a:solidFill>
                  <a:prstClr val="black"/>
                </a:solidFill>
                <a:effectLst>
                  <a:outerShdw blurRad="38100" dist="19050" dir="2700000" algn="tl" rotWithShape="0">
                    <a:prstClr val="black">
                      <a:alpha val="40000"/>
                    </a:prstClr>
                  </a:outerShdw>
                </a:effectLst>
              </a:defRPr>
            </a:pPr>
            <a:r>
              <a:rPr kumimoji="0" sz="2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rPr>
              <a:t>OCR</a:t>
            </a:r>
          </a:p>
          <a:p>
            <a:pPr marL="0" marR="0" lvl="0" indent="0" algn="ctr" defTabSz="914400" rtl="0" eaLnBrk="1" fontAlgn="auto" latinLnBrk="0" hangingPunct="1">
              <a:lnSpc>
                <a:spcPct val="150000"/>
              </a:lnSpc>
              <a:spcBef>
                <a:spcPts val="0"/>
              </a:spcBef>
              <a:spcAft>
                <a:spcPts val="0"/>
              </a:spcAft>
              <a:buClrTx/>
              <a:buSzTx/>
              <a:buFontTx/>
              <a:buNone/>
              <a:tabLst/>
              <a:defRPr b="1"/>
            </a:pPr>
            <a:r>
              <a:rPr kumimoji="0" sz="1800" b="1" i="0" u="none" strike="noStrike" kern="1200" cap="none" spc="0" normalizeH="0" baseline="0" noProof="0">
                <a:ln>
                  <a:noFill/>
                </a:ln>
                <a:solidFill>
                  <a:prstClr val="black"/>
                </a:solidFill>
                <a:effectLst/>
                <a:uLnTx/>
                <a:uFillTx/>
                <a:latin typeface="Century Gothic" panose="020B0502020202020204"/>
                <a:ea typeface="+mn-ea"/>
                <a:cs typeface="+mn-cs"/>
              </a:rPr>
              <a:t>Compensation Budget in Revenue</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 name="Retângulo 9">
            <a:extLst>
              <a:ext uri="{FF2B5EF4-FFF2-40B4-BE49-F238E27FC236}">
                <a16:creationId xmlns:a16="http://schemas.microsoft.com/office/drawing/2014/main" id="{8E4E3982-E161-377A-7541-D8A4466A56EA}"/>
              </a:ext>
            </a:extLst>
          </p:cNvPr>
          <p:cNvSpPr/>
          <p:nvPr/>
        </p:nvSpPr>
        <p:spPr>
          <a:xfrm>
            <a:off x="1560286" y="1946787"/>
            <a:ext cx="9071428"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Seta: Para Baixo 10">
            <a:extLst>
              <a:ext uri="{FF2B5EF4-FFF2-40B4-BE49-F238E27FC236}">
                <a16:creationId xmlns:a16="http://schemas.microsoft.com/office/drawing/2014/main" id="{72D481C3-1BBB-45C8-F8F3-D497E10881E9}"/>
              </a:ext>
            </a:extLst>
          </p:cNvPr>
          <p:cNvSpPr/>
          <p:nvPr/>
        </p:nvSpPr>
        <p:spPr>
          <a:xfrm flipH="1">
            <a:off x="3303020" y="1963757"/>
            <a:ext cx="267493" cy="11177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Seta: Para Baixo 11">
            <a:extLst>
              <a:ext uri="{FF2B5EF4-FFF2-40B4-BE49-F238E27FC236}">
                <a16:creationId xmlns:a16="http://schemas.microsoft.com/office/drawing/2014/main" id="{DC0C2A8C-2ED2-9CC1-A63A-5A596989FC75}"/>
              </a:ext>
            </a:extLst>
          </p:cNvPr>
          <p:cNvSpPr/>
          <p:nvPr/>
        </p:nvSpPr>
        <p:spPr>
          <a:xfrm flipH="1">
            <a:off x="7900315" y="2034293"/>
            <a:ext cx="267491" cy="11177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026374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6E675D-7CD8-8F68-DE13-86BA23FE8B1C}"/>
              </a:ext>
            </a:extLst>
          </p:cNvPr>
          <p:cNvSpPr>
            <a:spLocks noGrp="1"/>
          </p:cNvSpPr>
          <p:nvPr>
            <p:ph type="title"/>
          </p:nvPr>
        </p:nvSpPr>
        <p:spPr/>
        <p:txBody>
          <a:bodyPr>
            <a:normAutofit fontScale="90000"/>
          </a:bodyPr>
          <a:lstStyle/>
          <a:p>
            <a:pPr algn="ctr"/>
            <a:r>
              <a:rPr sz="3100" b="1"/>
              <a:t>OGE</a:t>
            </a:r>
            <a:br>
              <a:rPr sz="3100" b="1"/>
            </a:br>
            <a:r>
              <a:rPr sz="3100" b="1"/>
              <a:t>(</a:t>
            </a:r>
            <a:r>
              <a:rPr sz="3200" b="1"/>
              <a:t>General State budget</a:t>
            </a:r>
            <a:r>
              <a:rPr sz="3100" b="1"/>
              <a:t>)</a:t>
            </a:r>
            <a:r>
              <a:rPr sz="2000"/>
              <a:t> </a:t>
            </a:r>
            <a:br>
              <a:rPr sz="2000"/>
            </a:br>
            <a:r>
              <a:rPr sz="2000"/>
              <a:t>requested in twelfths </a:t>
            </a:r>
            <a:br>
              <a:rPr sz="2000"/>
            </a:br>
            <a:endParaRPr sz="2000"/>
          </a:p>
        </p:txBody>
      </p:sp>
      <p:sp>
        <p:nvSpPr>
          <p:cNvPr id="3" name="Marcador de Posição de Conteúdo 2">
            <a:extLst>
              <a:ext uri="{FF2B5EF4-FFF2-40B4-BE49-F238E27FC236}">
                <a16:creationId xmlns:a16="http://schemas.microsoft.com/office/drawing/2014/main" id="{7DAA3BDB-6C63-8317-3EC8-3163A465462C}"/>
              </a:ext>
            </a:extLst>
          </p:cNvPr>
          <p:cNvSpPr>
            <a:spLocks noGrp="1"/>
          </p:cNvSpPr>
          <p:nvPr>
            <p:ph idx="1"/>
          </p:nvPr>
        </p:nvSpPr>
        <p:spPr>
          <a:xfrm>
            <a:off x="2644413" y="2205752"/>
            <a:ext cx="8789313" cy="3777622"/>
          </a:xfrm>
        </p:spPr>
        <p:txBody>
          <a:bodyPr/>
          <a:lstStyle/>
          <a:p>
            <a:pPr marL="0" indent="0" algn="ctr">
              <a:buNone/>
              <a:defRPr sz="2400" b="1">
                <a:solidFill>
                  <a:schemeClr val="tx1"/>
                </a:solidFill>
              </a:defRPr>
            </a:pPr>
            <a:r>
              <a:t>Expense</a:t>
            </a:r>
            <a:endParaRPr sz="2400" b="1">
              <a:solidFill>
                <a:schemeClr val="tx1"/>
              </a:solidFill>
            </a:endParaRPr>
          </a:p>
          <a:p>
            <a:pPr marL="0" indent="0">
              <a:buNone/>
            </a:pPr>
            <a:endParaRPr sz="2400" b="1">
              <a:solidFill>
                <a:schemeClr val="tx1"/>
              </a:solidFill>
            </a:endParaRPr>
          </a:p>
        </p:txBody>
      </p:sp>
      <p:sp>
        <p:nvSpPr>
          <p:cNvPr id="8" name="Seta: Para Baixo 7">
            <a:extLst>
              <a:ext uri="{FF2B5EF4-FFF2-40B4-BE49-F238E27FC236}">
                <a16:creationId xmlns:a16="http://schemas.microsoft.com/office/drawing/2014/main" id="{EB265668-0BD9-9F7A-2E3A-F8FDDBBE6DCA}"/>
              </a:ext>
            </a:extLst>
          </p:cNvPr>
          <p:cNvSpPr/>
          <p:nvPr/>
        </p:nvSpPr>
        <p:spPr>
          <a:xfrm>
            <a:off x="6096000" y="1262743"/>
            <a:ext cx="85181" cy="3196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Retângulo 12">
            <a:extLst>
              <a:ext uri="{FF2B5EF4-FFF2-40B4-BE49-F238E27FC236}">
                <a16:creationId xmlns:a16="http://schemas.microsoft.com/office/drawing/2014/main" id="{45E7CA2F-3938-8DB1-E973-AAC1FFFAB851}"/>
              </a:ext>
            </a:extLst>
          </p:cNvPr>
          <p:cNvSpPr/>
          <p:nvPr/>
        </p:nvSpPr>
        <p:spPr>
          <a:xfrm>
            <a:off x="4558591" y="3508546"/>
            <a:ext cx="1386567" cy="149206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b="1"/>
            </a:pPr>
            <a:r>
              <a:rPr kumimoji="0" sz="1800" b="1" i="0" u="none" strike="noStrike" kern="1200" cap="none" spc="0" normalizeH="0" baseline="0" noProof="0">
                <a:ln>
                  <a:noFill/>
                </a:ln>
                <a:solidFill>
                  <a:prstClr val="black"/>
                </a:solidFill>
                <a:effectLst/>
                <a:uLnTx/>
                <a:uFillTx/>
                <a:latin typeface="Century Gothic" panose="020B0502020202020204"/>
                <a:ea typeface="+mn-ea"/>
                <a:cs typeface="+mn-cs"/>
              </a:rPr>
              <a:t>Transport</a:t>
            </a:r>
          </a:p>
        </p:txBody>
      </p:sp>
      <p:sp>
        <p:nvSpPr>
          <p:cNvPr id="14" name="Retângulo 13">
            <a:extLst>
              <a:ext uri="{FF2B5EF4-FFF2-40B4-BE49-F238E27FC236}">
                <a16:creationId xmlns:a16="http://schemas.microsoft.com/office/drawing/2014/main" id="{715FC06D-F970-2A10-743F-5714859C486E}"/>
              </a:ext>
            </a:extLst>
          </p:cNvPr>
          <p:cNvSpPr/>
          <p:nvPr/>
        </p:nvSpPr>
        <p:spPr>
          <a:xfrm>
            <a:off x="6406779" y="3508546"/>
            <a:ext cx="1836057" cy="1172034"/>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b="1"/>
            </a:pPr>
            <a:r>
              <a:rPr kumimoji="0" sz="1800" b="1" i="0" u="none" strike="noStrike" kern="1200" cap="none" spc="0" normalizeH="0" baseline="0" noProof="0">
                <a:ln>
                  <a:noFill/>
                </a:ln>
                <a:solidFill>
                  <a:prstClr val="black"/>
                </a:solidFill>
                <a:effectLst/>
                <a:uLnTx/>
                <a:uFillTx/>
                <a:latin typeface="Century Gothic" panose="020B0502020202020204"/>
                <a:ea typeface="+mn-ea"/>
                <a:cs typeface="+mn-cs"/>
              </a:rPr>
              <a:t>Software licenses</a:t>
            </a:r>
          </a:p>
        </p:txBody>
      </p:sp>
      <p:sp>
        <p:nvSpPr>
          <p:cNvPr id="15" name="Retângulo 14">
            <a:extLst>
              <a:ext uri="{FF2B5EF4-FFF2-40B4-BE49-F238E27FC236}">
                <a16:creationId xmlns:a16="http://schemas.microsoft.com/office/drawing/2014/main" id="{4D2DFF91-50DB-4E75-68DC-3565D54488CC}"/>
              </a:ext>
            </a:extLst>
          </p:cNvPr>
          <p:cNvSpPr/>
          <p:nvPr/>
        </p:nvSpPr>
        <p:spPr>
          <a:xfrm>
            <a:off x="8751424" y="3375261"/>
            <a:ext cx="2553235" cy="164273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b="1"/>
            </a:pPr>
            <a:r>
              <a:rPr kumimoji="0" sz="1800" b="1" i="0" u="none" strike="noStrike" kern="1200" cap="none" spc="0" normalizeH="0" baseline="0" noProof="0">
                <a:ln>
                  <a:noFill/>
                </a:ln>
                <a:solidFill>
                  <a:prstClr val="black"/>
                </a:solidFill>
                <a:effectLst/>
                <a:uLnTx/>
                <a:uFillTx/>
                <a:latin typeface="Century Gothic" panose="020B0502020202020204"/>
                <a:ea typeface="+mn-ea"/>
                <a:cs typeface="+mn-cs"/>
              </a:rPr>
              <a:t>Contracting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b="1"/>
            </a:pPr>
            <a:r>
              <a:rPr kumimoji="0" sz="1800" b="1" i="0" u="none" strike="noStrike" kern="1200" cap="none" spc="0" normalizeH="0" baseline="0" noProof="0">
                <a:ln>
                  <a:noFill/>
                </a:ln>
                <a:solidFill>
                  <a:prstClr val="black"/>
                </a:solidFill>
                <a:effectLst/>
                <a:uLnTx/>
                <a:uFillTx/>
                <a:latin typeface="Century Gothic" panose="020B0502020202020204"/>
                <a:ea typeface="+mn-ea"/>
                <a:cs typeface="+mn-cs"/>
              </a:rPr>
              <a:t>— Pest control</a:t>
            </a:r>
          </a:p>
          <a:p>
            <a:pPr marL="0" marR="0" lvl="0" indent="0" algn="l" defTabSz="914400" rtl="0" eaLnBrk="1" fontAlgn="auto" latinLnBrk="0" hangingPunct="1">
              <a:lnSpc>
                <a:spcPct val="100000"/>
              </a:lnSpc>
              <a:spcBef>
                <a:spcPts val="0"/>
              </a:spcBef>
              <a:spcAft>
                <a:spcPts val="0"/>
              </a:spcAft>
              <a:buClrTx/>
              <a:buSzTx/>
              <a:buFontTx/>
              <a:buNone/>
              <a:tabLst/>
              <a:defRPr b="1"/>
            </a:pPr>
            <a:r>
              <a:rPr kumimoji="0" sz="1800" b="1" i="0" u="none" strike="noStrike" kern="1200" cap="none" spc="0" normalizeH="0" baseline="0" noProof="0">
                <a:ln>
                  <a:noFill/>
                </a:ln>
                <a:solidFill>
                  <a:prstClr val="black"/>
                </a:solidFill>
                <a:effectLst/>
                <a:uLnTx/>
                <a:uFillTx/>
                <a:latin typeface="Century Gothic" panose="020B0502020202020204"/>
                <a:ea typeface="+mn-ea"/>
                <a:cs typeface="+mn-cs"/>
              </a:rPr>
              <a:t>— Occupational medicine</a:t>
            </a:r>
          </a:p>
          <a:p>
            <a:pPr marL="0" marR="0" lvl="0" indent="0" algn="l" defTabSz="914400" rtl="0" eaLnBrk="1" fontAlgn="auto" latinLnBrk="0" hangingPunct="1">
              <a:lnSpc>
                <a:spcPct val="100000"/>
              </a:lnSpc>
              <a:spcBef>
                <a:spcPts val="0"/>
              </a:spcBef>
              <a:spcAft>
                <a:spcPts val="0"/>
              </a:spcAft>
              <a:buClrTx/>
              <a:buSzTx/>
              <a:buFontTx/>
              <a:buNone/>
              <a:tabLst/>
              <a:defRPr b="1"/>
            </a:pPr>
            <a:r>
              <a:rPr kumimoji="0" sz="1800" b="1" i="0" u="none" strike="noStrike" kern="1200" cap="none" spc="0" normalizeH="0" baseline="0" noProof="0">
                <a:ln>
                  <a:noFill/>
                </a:ln>
                <a:solidFill>
                  <a:prstClr val="black"/>
                </a:solidFill>
                <a:effectLst/>
                <a:uLnTx/>
                <a:uFillTx/>
                <a:latin typeface="Century Gothic" panose="020B0502020202020204"/>
                <a:ea typeface="+mn-ea"/>
                <a:cs typeface="+mn-cs"/>
              </a:rPr>
              <a:t>— Food control and safety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8" name="Retângulo 17">
            <a:extLst>
              <a:ext uri="{FF2B5EF4-FFF2-40B4-BE49-F238E27FC236}">
                <a16:creationId xmlns:a16="http://schemas.microsoft.com/office/drawing/2014/main" id="{5629EDCC-8422-97B1-0507-0341436217DE}"/>
              </a:ext>
            </a:extLst>
          </p:cNvPr>
          <p:cNvSpPr/>
          <p:nvPr/>
        </p:nvSpPr>
        <p:spPr>
          <a:xfrm>
            <a:off x="1471495" y="2886895"/>
            <a:ext cx="9444618"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Seta: Para Baixo 18">
            <a:extLst>
              <a:ext uri="{FF2B5EF4-FFF2-40B4-BE49-F238E27FC236}">
                <a16:creationId xmlns:a16="http://schemas.microsoft.com/office/drawing/2014/main" id="{BC0A19B5-8BA9-68C6-4F85-E715F2D4786F}"/>
              </a:ext>
            </a:extLst>
          </p:cNvPr>
          <p:cNvSpPr/>
          <p:nvPr/>
        </p:nvSpPr>
        <p:spPr>
          <a:xfrm>
            <a:off x="3477057" y="2957931"/>
            <a:ext cx="85181" cy="3196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Seta: Para Baixo 19">
            <a:extLst>
              <a:ext uri="{FF2B5EF4-FFF2-40B4-BE49-F238E27FC236}">
                <a16:creationId xmlns:a16="http://schemas.microsoft.com/office/drawing/2014/main" id="{CCF5BC6F-6FEE-3164-FD25-3E7FD30866C5}"/>
              </a:ext>
            </a:extLst>
          </p:cNvPr>
          <p:cNvSpPr/>
          <p:nvPr/>
        </p:nvSpPr>
        <p:spPr>
          <a:xfrm>
            <a:off x="7326867" y="2909755"/>
            <a:ext cx="85181" cy="3196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Seta: Para Baixo 20">
            <a:extLst>
              <a:ext uri="{FF2B5EF4-FFF2-40B4-BE49-F238E27FC236}">
                <a16:creationId xmlns:a16="http://schemas.microsoft.com/office/drawing/2014/main" id="{40E1CA74-273A-4A6B-3F89-919D7AD78D6F}"/>
              </a:ext>
            </a:extLst>
          </p:cNvPr>
          <p:cNvSpPr/>
          <p:nvPr/>
        </p:nvSpPr>
        <p:spPr>
          <a:xfrm>
            <a:off x="9985450" y="2884441"/>
            <a:ext cx="85181" cy="3196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Seta: Para Baixo 3">
            <a:extLst>
              <a:ext uri="{FF2B5EF4-FFF2-40B4-BE49-F238E27FC236}">
                <a16:creationId xmlns:a16="http://schemas.microsoft.com/office/drawing/2014/main" id="{6B2CD653-B75E-832E-07D1-F13E361C54EE}"/>
              </a:ext>
            </a:extLst>
          </p:cNvPr>
          <p:cNvSpPr/>
          <p:nvPr/>
        </p:nvSpPr>
        <p:spPr>
          <a:xfrm flipH="1">
            <a:off x="1690017" y="2932614"/>
            <a:ext cx="85182" cy="3196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Retângulo 4">
            <a:extLst>
              <a:ext uri="{FF2B5EF4-FFF2-40B4-BE49-F238E27FC236}">
                <a16:creationId xmlns:a16="http://schemas.microsoft.com/office/drawing/2014/main" id="{8B7D0A0D-75E4-984F-9148-59DDDC403D69}"/>
              </a:ext>
            </a:extLst>
          </p:cNvPr>
          <p:cNvSpPr/>
          <p:nvPr/>
        </p:nvSpPr>
        <p:spPr>
          <a:xfrm>
            <a:off x="1039324" y="3487466"/>
            <a:ext cx="1386567" cy="149206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b="1"/>
            </a:pPr>
            <a:r>
              <a:rPr kumimoji="0" sz="1800" b="1" i="0" u="none" strike="noStrike" kern="1200" cap="none" spc="0" normalizeH="0" baseline="0" noProof="0">
                <a:ln>
                  <a:noFill/>
                </a:ln>
                <a:solidFill>
                  <a:prstClr val="black"/>
                </a:solidFill>
                <a:effectLst/>
                <a:uLnTx/>
                <a:uFillTx/>
                <a:latin typeface="Century Gothic" panose="020B0502020202020204"/>
                <a:ea typeface="+mn-ea"/>
                <a:cs typeface="+mn-cs"/>
              </a:rPr>
              <a:t>Salaries</a:t>
            </a:r>
          </a:p>
        </p:txBody>
      </p:sp>
      <p:sp>
        <p:nvSpPr>
          <p:cNvPr id="6" name="Seta: Para Baixo 5">
            <a:extLst>
              <a:ext uri="{FF2B5EF4-FFF2-40B4-BE49-F238E27FC236}">
                <a16:creationId xmlns:a16="http://schemas.microsoft.com/office/drawing/2014/main" id="{FC3311EB-4B7D-1BA2-CDF4-FA2E6FB5FBDB}"/>
              </a:ext>
            </a:extLst>
          </p:cNvPr>
          <p:cNvSpPr/>
          <p:nvPr/>
        </p:nvSpPr>
        <p:spPr>
          <a:xfrm>
            <a:off x="5191617" y="2887178"/>
            <a:ext cx="85181" cy="3196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Retângulo 6">
            <a:extLst>
              <a:ext uri="{FF2B5EF4-FFF2-40B4-BE49-F238E27FC236}">
                <a16:creationId xmlns:a16="http://schemas.microsoft.com/office/drawing/2014/main" id="{D508FC3B-FC45-2404-E7FF-CA3798CBD3FB}"/>
              </a:ext>
            </a:extLst>
          </p:cNvPr>
          <p:cNvSpPr/>
          <p:nvPr/>
        </p:nvSpPr>
        <p:spPr>
          <a:xfrm>
            <a:off x="2826365" y="3506248"/>
            <a:ext cx="1386567" cy="149206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b="1"/>
            </a:pPr>
            <a:r>
              <a:rPr kumimoji="0" sz="1800" b="1" i="0" u="none" strike="noStrike" kern="1200" cap="none" spc="0" normalizeH="0" baseline="0" noProof="0">
                <a:ln>
                  <a:noFill/>
                </a:ln>
                <a:solidFill>
                  <a:prstClr val="black"/>
                </a:solidFill>
                <a:effectLst/>
                <a:uLnTx/>
                <a:uFillTx/>
                <a:latin typeface="Century Gothic" panose="020B0502020202020204"/>
                <a:ea typeface="+mn-ea"/>
                <a:cs typeface="+mn-cs"/>
              </a:rPr>
              <a:t>— Taxes and fees</a:t>
            </a:r>
          </a:p>
          <a:p>
            <a:pPr marL="0" marR="0" lvl="0" indent="0" algn="ctr" defTabSz="914400" rtl="0" eaLnBrk="1" fontAlgn="auto" latinLnBrk="0" hangingPunct="1">
              <a:lnSpc>
                <a:spcPct val="100000"/>
              </a:lnSpc>
              <a:spcBef>
                <a:spcPts val="0"/>
              </a:spcBef>
              <a:spcAft>
                <a:spcPts val="0"/>
              </a:spcAft>
              <a:buClrTx/>
              <a:buSzTx/>
              <a:buFontTx/>
              <a:buNone/>
              <a:tabLst/>
              <a:defRPr b="1"/>
            </a:pPr>
            <a:r>
              <a:rPr kumimoji="0" sz="1800" b="1" i="0" u="none" strike="noStrike" kern="1200" cap="none" spc="0" normalizeH="0" baseline="0" noProof="0">
                <a:ln>
                  <a:noFill/>
                </a:ln>
                <a:solidFill>
                  <a:prstClr val="black"/>
                </a:solidFill>
                <a:effectLst/>
                <a:uLnTx/>
                <a:uFillTx/>
                <a:latin typeface="Century Gothic" panose="020B0502020202020204"/>
                <a:ea typeface="+mn-ea"/>
                <a:cs typeface="+mn-cs"/>
              </a:rPr>
              <a:t>— Social Security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638388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o Office">
  <a:themeElements>
    <a:clrScheme name="Personalizar 6">
      <a:dk1>
        <a:srgbClr val="000000"/>
      </a:dk1>
      <a:lt1>
        <a:srgbClr val="FFFFFF"/>
      </a:lt1>
      <a:dk2>
        <a:srgbClr val="11285F"/>
      </a:dk2>
      <a:lt2>
        <a:srgbClr val="DBEFF9"/>
      </a:lt2>
      <a:accent1>
        <a:srgbClr val="0F6FC6"/>
      </a:accent1>
      <a:accent2>
        <a:srgbClr val="2975E7"/>
      </a:accent2>
      <a:accent3>
        <a:srgbClr val="8CB0E6"/>
      </a:accent3>
      <a:accent4>
        <a:srgbClr val="21CE6A"/>
      </a:accent4>
      <a:accent5>
        <a:srgbClr val="7CEDAB"/>
      </a:accent5>
      <a:accent6>
        <a:srgbClr val="9697E7"/>
      </a:accent6>
      <a:hlink>
        <a:srgbClr val="8DB7F2"/>
      </a:hlink>
      <a:folHlink>
        <a:srgbClr val="E2F1E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delo de apresentaçã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aste">
  <a:themeElements>
    <a:clrScheme name="Haste">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Hast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aste">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1_Tema do Office">
  <a:themeElements>
    <a:clrScheme name="Cores DGEPA">
      <a:dk1>
        <a:srgbClr val="000000"/>
      </a:dk1>
      <a:lt1>
        <a:srgbClr val="FFFFFF"/>
      </a:lt1>
      <a:dk2>
        <a:srgbClr val="2F1D6F"/>
      </a:dk2>
      <a:lt2>
        <a:srgbClr val="D1CFFA"/>
      </a:lt2>
      <a:accent1>
        <a:srgbClr val="6075F1"/>
      </a:accent1>
      <a:accent2>
        <a:srgbClr val="D2CFFA"/>
      </a:accent2>
      <a:accent3>
        <a:srgbClr val="5301C0"/>
      </a:accent3>
      <a:accent4>
        <a:srgbClr val="B2FBB3"/>
      </a:accent4>
      <a:accent5>
        <a:srgbClr val="3ADFB3"/>
      </a:accent5>
      <a:accent6>
        <a:srgbClr val="006647"/>
      </a:accent6>
      <a:hlink>
        <a:srgbClr val="8B82FA"/>
      </a:hlink>
      <a:folHlink>
        <a:srgbClr val="FFFFF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5B698B556D0B4C9502A5ACF2AED6A9" ma:contentTypeVersion="18" ma:contentTypeDescription="Create a new document." ma:contentTypeScope="" ma:versionID="3432e0d82aa2c6cbc318ab7ebf7bed1a">
  <xsd:schema xmlns:xsd="http://www.w3.org/2001/XMLSchema" xmlns:xs="http://www.w3.org/2001/XMLSchema" xmlns:p="http://schemas.microsoft.com/office/2006/metadata/properties" xmlns:ns2="834c7a77-a186-4b33-ad65-f5fdf95755b4" xmlns:ns3="b3144a11-e500-4ade-8fe4-7de3e8b2f8df" targetNamespace="http://schemas.microsoft.com/office/2006/metadata/properties" ma:root="true" ma:fieldsID="e892449e9d01326dccfd0f4574390e63" ns2:_="" ns3:_="">
    <xsd:import namespace="834c7a77-a186-4b33-ad65-f5fdf95755b4"/>
    <xsd:import namespace="b3144a11-e500-4ade-8fe4-7de3e8b2f8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3:_dlc_DocId" minOccurs="0"/>
                <xsd:element ref="ns3:_dlc_DocIdUrl" minOccurs="0"/>
                <xsd:element ref="ns3:_dlc_DocIdPersistId"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4c7a77-a186-4b33-ad65-f5fdf95755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Location" ma:index="27" nillable="true" ma:displayName="Location" ma:indexed="true" ma:internalName="MediaServiceLocation"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144a11-e500-4ade-8fe4-7de3e8b2f8d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_dlc_DocId" ma:index="14" nillable="true" ma:displayName="Document ID Value" ma:description="The value of the document ID assigned to this item." ma:indexed="true"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TaxCatchAll" ma:index="24" nillable="true" ma:displayName="Taxonomy Catch All Column" ma:hidden="true" ma:list="{00d01145-b743-4b9f-bd72-c5f5060489c5}" ma:internalName="TaxCatchAll" ma:showField="CatchAllData" ma:web="b3144a11-e500-4ade-8fe4-7de3e8b2f8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834c7a77-a186-4b33-ad65-f5fdf95755b4">
      <Terms xmlns="http://schemas.microsoft.com/office/infopath/2007/PartnerControls"/>
    </lcf76f155ced4ddcb4097134ff3c332f>
    <TaxCatchAll xmlns="b3144a11-e500-4ade-8fe4-7de3e8b2f8df" xsi:nil="true"/>
    <_dlc_DocId xmlns="b3144a11-e500-4ade-8fe4-7de3e8b2f8df">DMSPOL-593052326-19455</_dlc_DocId>
    <_dlc_DocIdUrl xmlns="b3144a11-e500-4ade-8fe4-7de3e8b2f8df">
      <Url>https://europeantrainingfoundation.sharepoint.com/sites/PAU/_layouts/15/DocIdRedir.aspx?ID=DMSPOL-593052326-19455</Url>
      <Description>DMSPOL-593052326-19455</Description>
    </_dlc_DocIdUrl>
  </documentManagement>
</p:properties>
</file>

<file path=customXml/itemProps1.xml><?xml version="1.0" encoding="utf-8"?>
<ds:datastoreItem xmlns:ds="http://schemas.openxmlformats.org/officeDocument/2006/customXml" ds:itemID="{0BD581AF-C338-418F-B65C-1A5B129B2B16}">
  <ds:schemaRefs>
    <ds:schemaRef ds:uri="http://schemas.microsoft.com/sharepoint/events"/>
  </ds:schemaRefs>
</ds:datastoreItem>
</file>

<file path=customXml/itemProps2.xml><?xml version="1.0" encoding="utf-8"?>
<ds:datastoreItem xmlns:ds="http://schemas.openxmlformats.org/officeDocument/2006/customXml" ds:itemID="{0E7B15F2-29E6-466E-88CC-0394AFFB8F1B}">
  <ds:schemaRefs>
    <ds:schemaRef ds:uri="http://schemas.microsoft.com/sharepoint/v3/contenttype/forms"/>
  </ds:schemaRefs>
</ds:datastoreItem>
</file>

<file path=customXml/itemProps3.xml><?xml version="1.0" encoding="utf-8"?>
<ds:datastoreItem xmlns:ds="http://schemas.openxmlformats.org/officeDocument/2006/customXml" ds:itemID="{935432EA-DD86-4178-9F6A-1D2236993B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4c7a77-a186-4b33-ad65-f5fdf95755b4"/>
    <ds:schemaRef ds:uri="b3144a11-e500-4ade-8fe4-7de3e8b2f8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B3FFF64-6350-495E-AC23-203E47C9EC17}">
  <ds:schemaRefs>
    <ds:schemaRef ds:uri="http://schemas.openxmlformats.org/package/2006/metadata/core-properties"/>
    <ds:schemaRef ds:uri="http://schemas.microsoft.com/office/2006/documentManagement/types"/>
    <ds:schemaRef ds:uri="834c7a77-a186-4b33-ad65-f5fdf95755b4"/>
    <ds:schemaRef ds:uri="http://www.w3.org/XML/1998/namespace"/>
    <ds:schemaRef ds:uri="http://purl.org/dc/elements/1.1/"/>
    <ds:schemaRef ds:uri="http://schemas.microsoft.com/office/2006/metadata/properties"/>
    <ds:schemaRef ds:uri="b3144a11-e500-4ade-8fe4-7de3e8b2f8df"/>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6945</Words>
  <Application>Microsoft Office PowerPoint</Application>
  <PresentationFormat>Widescreen</PresentationFormat>
  <Paragraphs>791</Paragraphs>
  <Slides>105</Slides>
  <Notes>11</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105</vt:i4>
      </vt:variant>
    </vt:vector>
  </HeadingPairs>
  <TitlesOfParts>
    <vt:vector size="124" baseType="lpstr">
      <vt:lpstr>Batang</vt:lpstr>
      <vt:lpstr>Aptos</vt:lpstr>
      <vt:lpstr>Aptos Display</vt:lpstr>
      <vt:lpstr>Arial</vt:lpstr>
      <vt:lpstr>Calibri</vt:lpstr>
      <vt:lpstr>Calibri Light</vt:lpstr>
      <vt:lpstr>Century Gothic</vt:lpstr>
      <vt:lpstr>Courier New</vt:lpstr>
      <vt:lpstr>Georgia</vt:lpstr>
      <vt:lpstr>inherit</vt:lpstr>
      <vt:lpstr>Open Sans Condensed</vt:lpstr>
      <vt:lpstr>Symbol</vt:lpstr>
      <vt:lpstr>Univers</vt:lpstr>
      <vt:lpstr>Wingdings</vt:lpstr>
      <vt:lpstr>Wingdings 3</vt:lpstr>
      <vt:lpstr>Tema do Office</vt:lpstr>
      <vt:lpstr>1_Modelo de apresentação personalizado</vt:lpstr>
      <vt:lpstr>Haste</vt:lpstr>
      <vt:lpstr>1_Tema do Office</vt:lpstr>
      <vt:lpstr>From resource allocation to equal learning opportunities: Using financing instruments as drivers for education policies</vt:lpstr>
      <vt:lpstr>Table of Contents</vt:lpstr>
      <vt:lpstr>Overview of the financing and governance of the Portuguese education system and broad policy lines of action</vt:lpstr>
      <vt:lpstr>Topics </vt:lpstr>
      <vt:lpstr>I.i – Constitution of the Portuguese Republic*</vt:lpstr>
      <vt:lpstr>I.i- Constitution of the Portuguese Republic</vt:lpstr>
      <vt:lpstr>  I.ii – Educational System Base Law*</vt:lpstr>
      <vt:lpstr>I.iii Programme of the XXV Constitutional Government  (2025-2029)</vt:lpstr>
      <vt:lpstr>Policy goals</vt:lpstr>
      <vt:lpstr>Measure(s)</vt:lpstr>
      <vt:lpstr>II. Educational system funding</vt:lpstr>
      <vt:lpstr>II.i Legislative framework for financing</vt:lpstr>
      <vt:lpstr>II.ii Preparation of the Education Draft State Budget</vt:lpstr>
      <vt:lpstr>II.iii Preparation of the Draft State Budget</vt:lpstr>
      <vt:lpstr>II.iv Preparation of the Draft State Budget (example of 2025 budget execution)</vt:lpstr>
      <vt:lpstr>II.v Individual budgets from School  Clusters and the Non-grouped schools</vt:lpstr>
      <vt:lpstr>II. Funding sources</vt:lpstr>
      <vt:lpstr>III – Educational System (financial actors)</vt:lpstr>
      <vt:lpstr>III. i Transfer of Competences in education field to Municipalities</vt:lpstr>
      <vt:lpstr>III.ii Non-aggregated schools and School Clusters</vt:lpstr>
      <vt:lpstr>III.iii Financial management bodies of School Clusters</vt:lpstr>
      <vt:lpstr>III.iv Reform of the Ministry of Education, Science and Innovation (on-going)</vt:lpstr>
      <vt:lpstr>III.V Reform of the Ministry of Education, Science and Innovation</vt:lpstr>
      <vt:lpstr>III. vi The AGSE</vt:lpstr>
      <vt:lpstr>III. vii The AGSE Department of Financial Management</vt:lpstr>
      <vt:lpstr>III.Viii Final budget proposal</vt:lpstr>
      <vt:lpstr>III. Parliament of the Portuguese Republic</vt:lpstr>
      <vt:lpstr>General framework of policies and processes for funding and resource management of the Portuguese education system</vt:lpstr>
      <vt:lpstr>General framework of policies and processes for funding and resource management of the Portuguese education system Topics: </vt:lpstr>
      <vt:lpstr>School Clusters</vt:lpstr>
      <vt:lpstr>Purposes</vt:lpstr>
      <vt:lpstr>Main advantages</vt:lpstr>
      <vt:lpstr>Main advantages</vt:lpstr>
      <vt:lpstr>Challenges</vt:lpstr>
      <vt:lpstr>Challenges</vt:lpstr>
      <vt:lpstr>School Social Action (ASE)</vt:lpstr>
      <vt:lpstr>Objectives of the ASE</vt:lpstr>
      <vt:lpstr>Recipients of the ASE</vt:lpstr>
      <vt:lpstr>Modalities of support for the ASE</vt:lpstr>
      <vt:lpstr>Decentralisation</vt:lpstr>
      <vt:lpstr>Decentralisation  Key transferred competences for Municipalities</vt:lpstr>
      <vt:lpstr>Decentralisation over time</vt:lpstr>
      <vt:lpstr>Guiding principles for Decentralisation</vt:lpstr>
      <vt:lpstr>Guiding principles</vt:lpstr>
      <vt:lpstr>Main changes  Competences transferred from the Ministry to the Municipalities</vt:lpstr>
      <vt:lpstr>Financing of school clusters and non-grouped schools</vt:lpstr>
      <vt:lpstr>Legislative framework</vt:lpstr>
      <vt:lpstr>Description of the Budgetary Process</vt:lpstr>
      <vt:lpstr>The School Public Network</vt:lpstr>
      <vt:lpstr>Preparation of the EEEBS Budget Proposal</vt:lpstr>
      <vt:lpstr>Funding sources</vt:lpstr>
      <vt:lpstr>Funding sources</vt:lpstr>
      <vt:lpstr>Activity codes</vt:lpstr>
      <vt:lpstr>Fiscal programme and measures</vt:lpstr>
      <vt:lpstr>By economic classification of revenue and expenditure </vt:lpstr>
      <vt:lpstr>EEEBS – OE2026 Initial Allocation by FF/Grouping   </vt:lpstr>
      <vt:lpstr>EEEBS – OE2025 Budget execution by FF/Aggregation   </vt:lpstr>
      <vt:lpstr>Individualised Budget by Organic Unit</vt:lpstr>
      <vt:lpstr>Proposal for an Individual Budget by School Cluster (organic unit)</vt:lpstr>
      <vt:lpstr>Budget Individualised by School Cluster (Organic Unit)</vt:lpstr>
      <vt:lpstr>Allocation of the Individual Budget by OU</vt:lpstr>
      <vt:lpstr>Monitoring of budget execution</vt:lpstr>
      <vt:lpstr>Guidelines and Monitoring</vt:lpstr>
      <vt:lpstr>Budget monitoring – Operating requirements – GesEdu Platform </vt:lpstr>
      <vt:lpstr>Budget Implementation  Validation Requisitions for Operations – SIGeFE Platform</vt:lpstr>
      <vt:lpstr>Budget Implementation  Staff expenditure</vt:lpstr>
      <vt:lpstr>Fiscal monitoring   Application for Liberation of Credits</vt:lpstr>
      <vt:lpstr>Monitoring and reporting results  (specific education policies initiatives)</vt:lpstr>
      <vt:lpstr>About DGEPA</vt:lpstr>
      <vt:lpstr>1. At this point…</vt:lpstr>
      <vt:lpstr>At this point…</vt:lpstr>
      <vt:lpstr>It will be considered…</vt:lpstr>
      <vt:lpstr>2. The policies…</vt:lpstr>
      <vt:lpstr>The ‘Learn More Now’ plan</vt:lpstr>
      <vt:lpstr>Quality Education for ALL</vt:lpstr>
      <vt:lpstr>The ‘Learn More Now’ plan</vt:lpstr>
      <vt:lpstr>It will be considered…</vt:lpstr>
      <vt:lpstr>Learn More Now A+A: Specific items (i)</vt:lpstr>
      <vt:lpstr>Learn More Now A+A: Specific items (ii)</vt:lpstr>
      <vt:lpstr>Learn More Now A+A: “questionnaire” </vt:lpstr>
      <vt:lpstr>3. Two specific  policy measures</vt:lpstr>
      <vt:lpstr>Acting before failure happens / Improving learning</vt:lpstr>
      <vt:lpstr>Acting before failure happens / Improving learning</vt:lpstr>
      <vt:lpstr>Acting before failure happens / Improving learning</vt:lpstr>
      <vt:lpstr>Hire linguistic and cultural mediators</vt:lpstr>
      <vt:lpstr>Hire linguistic and cultural mediators</vt:lpstr>
      <vt:lpstr>Estimating costs with human recourses</vt:lpstr>
      <vt:lpstr>4. The intended results of the monitoring process</vt:lpstr>
      <vt:lpstr>Intended results of monitoring (i)</vt:lpstr>
      <vt:lpstr>Intended results of monitoring (ii)</vt:lpstr>
      <vt:lpstr>Laranjeiras School Cluster</vt:lpstr>
      <vt:lpstr>Composition of the Grouping</vt:lpstr>
      <vt:lpstr>AEL’s institutional organigramme</vt:lpstr>
      <vt:lpstr>AEL Management Team School Cluster Management  </vt:lpstr>
      <vt:lpstr>Curriculum</vt:lpstr>
      <vt:lpstr>Budget and School funding  </vt:lpstr>
      <vt:lpstr>Administrative organisational chart Organisational Chart for School Management and Administration  </vt:lpstr>
      <vt:lpstr>Revenue</vt:lpstr>
      <vt:lpstr>OGE (General State budget)  requested in twelfths  </vt:lpstr>
      <vt:lpstr>  OCR  Compensation Budget in Revenue</vt:lpstr>
      <vt:lpstr>OCR Compensation Budget in Revenue</vt:lpstr>
      <vt:lpstr>OCR Compensation Budget in Revenue</vt:lpstr>
      <vt:lpstr>OCR Compensation Budget in Revenue  </vt:lpstr>
      <vt:lpstr> OCR Compensation Budget in Revenue   </vt:lpstr>
      <vt:lpstr>Monthly Income/Expense Circuit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Carolina Ribeiro</dc:creator>
  <cp:lastModifiedBy>Janet Johnson (ETF)</cp:lastModifiedBy>
  <cp:revision>430</cp:revision>
  <dcterms:created xsi:type="dcterms:W3CDTF">2025-10-07T11:51:56Z</dcterms:created>
  <dcterms:modified xsi:type="dcterms:W3CDTF">2026-03-24T14:56:52Z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0x010100C45B698B556D0B4C9502A5ACF2AED6A9</vt:lpwstr>
  </property>
  <property fmtid="{D5CDD505-2E9C-101B-9397-08002B2CF9AE}" pid="3" name="Order">
    <vt:r8>490500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y fmtid="{D5CDD505-2E9C-101B-9397-08002B2CF9AE}" pid="11" name="_dlc_DocIdItemGuid">
    <vt:lpwstr>fb2d3235-1e7b-4ad6-bbba-d46aeb6ddca5</vt:lpwstr>
  </property>
</Properties>
</file>