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ags/tag1.xml" ContentType="application/vnd.openxmlformats-officedocument.presentationml.tags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ags/tag28.xml" ContentType="application/vnd.openxmlformats-officedocument.presentationml.tags+xml"/>
  <Override PartName="/ppt/charts/chart2.xml" ContentType="application/vnd.openxmlformats-officedocument.drawingml.chart+xml"/>
  <Override PartName="/ppt/tags/tag29.xml" ContentType="application/vnd.openxmlformats-officedocument.presentationml.tags+xml"/>
  <Override PartName="/ppt/charts/chart3.xml" ContentType="application/vnd.openxmlformats-officedocument.drawingml.chart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5"/>
    <p:sldMasterId id="2147483671" r:id="rId6"/>
  </p:sldMasterIdLst>
  <p:sldIdLst>
    <p:sldId id="481" r:id="rId7"/>
    <p:sldId id="550" r:id="rId8"/>
    <p:sldId id="551" r:id="rId9"/>
    <p:sldId id="552" r:id="rId10"/>
    <p:sldId id="548" r:id="rId11"/>
    <p:sldId id="555" r:id="rId12"/>
    <p:sldId id="545" r:id="rId13"/>
    <p:sldId id="549" r:id="rId14"/>
    <p:sldId id="544" r:id="rId15"/>
    <p:sldId id="553" r:id="rId16"/>
    <p:sldId id="554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E5F0"/>
    <a:srgbClr val="DB006B"/>
    <a:srgbClr val="D6DCE4"/>
    <a:srgbClr val="750D68"/>
    <a:srgbClr val="DC006B"/>
    <a:srgbClr val="4555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663" autoAdjust="0"/>
    <p:restoredTop sz="94660"/>
  </p:normalViewPr>
  <p:slideViewPr>
    <p:cSldViewPr snapToGrid="0">
      <p:cViewPr>
        <p:scale>
          <a:sx n="102" d="100"/>
          <a:sy n="102" d="100"/>
        </p:scale>
        <p:origin x="-381" y="-2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tableStyles" Target="tableStyle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customXml" Target="../customXml/item2.xml"/><Relationship Id="rId16" Type="http://schemas.openxmlformats.org/officeDocument/2006/relationships/slide" Target="slides/slide10.xml"/><Relationship Id="rId20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2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9.xml"/><Relationship Id="rId10" Type="http://schemas.openxmlformats.org/officeDocument/2006/relationships/slide" Target="slides/slide4.xml"/><Relationship Id="rId19" Type="http://schemas.openxmlformats.org/officeDocument/2006/relationships/viewProps" Target="viewProps.xml"/><Relationship Id="rId4" Type="http://schemas.openxmlformats.org/officeDocument/2006/relationships/customXml" Target="../customXml/item4.xml"/><Relationship Id="rId9" Type="http://schemas.openxmlformats.org/officeDocument/2006/relationships/slide" Target="slides/slide3.xml"/><Relationship Id="rId14" Type="http://schemas.openxmlformats.org/officeDocument/2006/relationships/slide" Target="slides/slide8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lucga\AppData\Roaming\Microsoft\Excel\Questtionnaires%20analysis%20(version%201).xlsb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ucga\AppData\Roaming\Microsoft\Excel\Questtionnaires%20analysis%20(version%201).xlsb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Users\lucga\AppData\Roaming\Microsoft\Excel\Questtionnaires%20analysis%20(version%201).xlsb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bar"/>
        <c:grouping val="stacked"/>
        <c:varyColors val="0"/>
        <c:ser>
          <c:idx val="0"/>
          <c:order val="0"/>
          <c:tx>
            <c:strRef>
              <c:f>'Q1'!$C$38</c:f>
              <c:strCache>
                <c:ptCount val="1"/>
                <c:pt idx="0">
                  <c:v>Armenia</c:v>
                </c:pt>
              </c:strCache>
            </c:strRef>
          </c:tx>
          <c:spPr>
            <a:solidFill>
              <a:srgbClr val="750D68"/>
            </a:solidFill>
            <a:ln>
              <a:noFill/>
            </a:ln>
            <a:effectLst/>
          </c:spPr>
          <c:invertIfNegative val="0"/>
          <c:cat>
            <c:strRef>
              <c:f>'Q1'!$D$37:$M$37</c:f>
              <c:strCache>
                <c:ptCount val="10"/>
                <c:pt idx="0">
                  <c:v>Teacher Shortages and Unequal Distribution</c:v>
                </c:pt>
                <c:pt idx="1">
                  <c:v>Inequitable Funding Across Regions or Schools</c:v>
                </c:pt>
                <c:pt idx="2">
                  <c:v>Inadequate Infrastructure in Schools</c:v>
                </c:pt>
                <c:pt idx="3">
                  <c:v>Low Learning Outcomes Despite High Spending</c:v>
                </c:pt>
                <c:pt idx="4">
                  <c:v>Weak Public Financial Management (PFM) Systems</c:v>
                </c:pt>
                <c:pt idx="5">
                  <c:v>Digital Divide and Technology Integration</c:v>
                </c:pt>
                <c:pt idx="6">
                  <c:v>Fragmented Governance and Decentralisation Challenges</c:v>
                </c:pt>
                <c:pt idx="7">
                  <c:v>Demographic Pressure and Enrolment Growth</c:v>
                </c:pt>
                <c:pt idx="8">
                  <c:v>High Household Out-of-Pocket Expenditure</c:v>
                </c:pt>
                <c:pt idx="9">
                  <c:v>Dependence on External Donor Funding</c:v>
                </c:pt>
              </c:strCache>
            </c:strRef>
          </c:cat>
          <c:val>
            <c:numRef>
              <c:f>'Q1'!$D$38:$M$38</c:f>
              <c:numCache>
                <c:formatCode>General</c:formatCode>
                <c:ptCount val="10"/>
                <c:pt idx="0">
                  <c:v>0.8</c:v>
                </c:pt>
                <c:pt idx="1">
                  <c:v>0.8</c:v>
                </c:pt>
                <c:pt idx="2">
                  <c:v>1</c:v>
                </c:pt>
                <c:pt idx="3">
                  <c:v>0.8</c:v>
                </c:pt>
                <c:pt idx="4">
                  <c:v>0.4</c:v>
                </c:pt>
                <c:pt idx="5">
                  <c:v>0.2</c:v>
                </c:pt>
                <c:pt idx="6">
                  <c:v>0.2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AE25-440B-BA34-AD54A3755F94}"/>
            </c:ext>
          </c:extLst>
        </c:ser>
        <c:ser>
          <c:idx val="1"/>
          <c:order val="1"/>
          <c:tx>
            <c:strRef>
              <c:f>'Q1'!$C$39</c:f>
              <c:strCache>
                <c:ptCount val="1"/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'Q1'!$D$37:$M$37</c:f>
              <c:strCache>
                <c:ptCount val="10"/>
                <c:pt idx="0">
                  <c:v>Teacher Shortages and Unequal Distribution</c:v>
                </c:pt>
                <c:pt idx="1">
                  <c:v>Inequitable Funding Across Regions or Schools</c:v>
                </c:pt>
                <c:pt idx="2">
                  <c:v>Inadequate Infrastructure in Schools</c:v>
                </c:pt>
                <c:pt idx="3">
                  <c:v>Low Learning Outcomes Despite High Spending</c:v>
                </c:pt>
                <c:pt idx="4">
                  <c:v>Weak Public Financial Management (PFM) Systems</c:v>
                </c:pt>
                <c:pt idx="5">
                  <c:v>Digital Divide and Technology Integration</c:v>
                </c:pt>
                <c:pt idx="6">
                  <c:v>Fragmented Governance and Decentralisation Challenges</c:v>
                </c:pt>
                <c:pt idx="7">
                  <c:v>Demographic Pressure and Enrolment Growth</c:v>
                </c:pt>
                <c:pt idx="8">
                  <c:v>High Household Out-of-Pocket Expenditure</c:v>
                </c:pt>
                <c:pt idx="9">
                  <c:v>Dependence on External Donor Funding</c:v>
                </c:pt>
              </c:strCache>
            </c:strRef>
          </c:cat>
          <c:val>
            <c:numRef>
              <c:f>'Q1'!$D$39:$M$39</c:f>
              <c:numCache>
                <c:formatCode>General</c:formatCode>
                <c:ptCount val="10"/>
                <c:pt idx="0">
                  <c:v>0.39999999999999991</c:v>
                </c:pt>
                <c:pt idx="1">
                  <c:v>0.39999999999999991</c:v>
                </c:pt>
                <c:pt idx="2">
                  <c:v>0.19999999999999996</c:v>
                </c:pt>
                <c:pt idx="3">
                  <c:v>0.39999999999999991</c:v>
                </c:pt>
                <c:pt idx="4">
                  <c:v>0.79999999999999993</c:v>
                </c:pt>
                <c:pt idx="5">
                  <c:v>1</c:v>
                </c:pt>
                <c:pt idx="6">
                  <c:v>1</c:v>
                </c:pt>
                <c:pt idx="7">
                  <c:v>1.2</c:v>
                </c:pt>
                <c:pt idx="8">
                  <c:v>1.2</c:v>
                </c:pt>
                <c:pt idx="9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AE25-440B-BA34-AD54A3755F94}"/>
            </c:ext>
          </c:extLst>
        </c:ser>
        <c:ser>
          <c:idx val="2"/>
          <c:order val="2"/>
          <c:tx>
            <c:strRef>
              <c:f>'Q1'!$C$40</c:f>
              <c:strCache>
                <c:ptCount val="1"/>
                <c:pt idx="0">
                  <c:v>Georgia</c:v>
                </c:pt>
              </c:strCache>
            </c:strRef>
          </c:tx>
          <c:spPr>
            <a:solidFill>
              <a:srgbClr val="D6DCE4"/>
            </a:solidFill>
            <a:ln>
              <a:noFill/>
            </a:ln>
            <a:effectLst/>
          </c:spPr>
          <c:invertIfNegative val="0"/>
          <c:cat>
            <c:strRef>
              <c:f>'Q1'!$D$37:$M$37</c:f>
              <c:strCache>
                <c:ptCount val="10"/>
                <c:pt idx="0">
                  <c:v>Teacher Shortages and Unequal Distribution</c:v>
                </c:pt>
                <c:pt idx="1">
                  <c:v>Inequitable Funding Across Regions or Schools</c:v>
                </c:pt>
                <c:pt idx="2">
                  <c:v>Inadequate Infrastructure in Schools</c:v>
                </c:pt>
                <c:pt idx="3">
                  <c:v>Low Learning Outcomes Despite High Spending</c:v>
                </c:pt>
                <c:pt idx="4">
                  <c:v>Weak Public Financial Management (PFM) Systems</c:v>
                </c:pt>
                <c:pt idx="5">
                  <c:v>Digital Divide and Technology Integration</c:v>
                </c:pt>
                <c:pt idx="6">
                  <c:v>Fragmented Governance and Decentralisation Challenges</c:v>
                </c:pt>
                <c:pt idx="7">
                  <c:v>Demographic Pressure and Enrolment Growth</c:v>
                </c:pt>
                <c:pt idx="8">
                  <c:v>High Household Out-of-Pocket Expenditure</c:v>
                </c:pt>
                <c:pt idx="9">
                  <c:v>Dependence on External Donor Funding</c:v>
                </c:pt>
              </c:strCache>
            </c:strRef>
          </c:cat>
          <c:val>
            <c:numRef>
              <c:f>'Q1'!$D$40:$M$40</c:f>
              <c:numCache>
                <c:formatCode>General</c:formatCode>
                <c:ptCount val="10"/>
                <c:pt idx="0">
                  <c:v>0.99999999999999989</c:v>
                </c:pt>
                <c:pt idx="1">
                  <c:v>0.5</c:v>
                </c:pt>
                <c:pt idx="2">
                  <c:v>0.66666666666666663</c:v>
                </c:pt>
                <c:pt idx="3">
                  <c:v>0.33333333333333331</c:v>
                </c:pt>
                <c:pt idx="4">
                  <c:v>0</c:v>
                </c:pt>
                <c:pt idx="5">
                  <c:v>0.5</c:v>
                </c:pt>
                <c:pt idx="6">
                  <c:v>0.33333333333333331</c:v>
                </c:pt>
                <c:pt idx="7">
                  <c:v>0.33333333333333331</c:v>
                </c:pt>
                <c:pt idx="8">
                  <c:v>0.16666666666666666</c:v>
                </c:pt>
                <c:pt idx="9">
                  <c:v>0.16666666666666666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E25-440B-BA34-AD54A3755F94}"/>
            </c:ext>
          </c:extLst>
        </c:ser>
        <c:ser>
          <c:idx val="3"/>
          <c:order val="3"/>
          <c:tx>
            <c:strRef>
              <c:f>'Q1'!$C$41</c:f>
              <c:strCache>
                <c:ptCount val="1"/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'Q1'!$D$37:$M$37</c:f>
              <c:strCache>
                <c:ptCount val="10"/>
                <c:pt idx="0">
                  <c:v>Teacher Shortages and Unequal Distribution</c:v>
                </c:pt>
                <c:pt idx="1">
                  <c:v>Inequitable Funding Across Regions or Schools</c:v>
                </c:pt>
                <c:pt idx="2">
                  <c:v>Inadequate Infrastructure in Schools</c:v>
                </c:pt>
                <c:pt idx="3">
                  <c:v>Low Learning Outcomes Despite High Spending</c:v>
                </c:pt>
                <c:pt idx="4">
                  <c:v>Weak Public Financial Management (PFM) Systems</c:v>
                </c:pt>
                <c:pt idx="5">
                  <c:v>Digital Divide and Technology Integration</c:v>
                </c:pt>
                <c:pt idx="6">
                  <c:v>Fragmented Governance and Decentralisation Challenges</c:v>
                </c:pt>
                <c:pt idx="7">
                  <c:v>Demographic Pressure and Enrolment Growth</c:v>
                </c:pt>
                <c:pt idx="8">
                  <c:v>High Household Out-of-Pocket Expenditure</c:v>
                </c:pt>
                <c:pt idx="9">
                  <c:v>Dependence on External Donor Funding</c:v>
                </c:pt>
              </c:strCache>
            </c:strRef>
          </c:cat>
          <c:val>
            <c:numRef>
              <c:f>'Q1'!$D$41:$M$41</c:f>
              <c:numCache>
                <c:formatCode>General</c:formatCode>
                <c:ptCount val="10"/>
                <c:pt idx="0">
                  <c:v>0.20000000000000007</c:v>
                </c:pt>
                <c:pt idx="1">
                  <c:v>0.7</c:v>
                </c:pt>
                <c:pt idx="2">
                  <c:v>0.53333333333333333</c:v>
                </c:pt>
                <c:pt idx="3">
                  <c:v>0.8666666666666667</c:v>
                </c:pt>
                <c:pt idx="4">
                  <c:v>1.2</c:v>
                </c:pt>
                <c:pt idx="5">
                  <c:v>0.7</c:v>
                </c:pt>
                <c:pt idx="6">
                  <c:v>0.8666666666666667</c:v>
                </c:pt>
                <c:pt idx="7">
                  <c:v>0.8666666666666667</c:v>
                </c:pt>
                <c:pt idx="8">
                  <c:v>1.0333333333333332</c:v>
                </c:pt>
                <c:pt idx="9">
                  <c:v>1.0333333333333332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E25-440B-BA34-AD54A3755F94}"/>
            </c:ext>
          </c:extLst>
        </c:ser>
        <c:ser>
          <c:idx val="4"/>
          <c:order val="4"/>
          <c:tx>
            <c:strRef>
              <c:f>'Q1'!$C$42</c:f>
              <c:strCache>
                <c:ptCount val="1"/>
                <c:pt idx="0">
                  <c:v>Moldova</c:v>
                </c:pt>
              </c:strCache>
            </c:strRef>
          </c:tx>
          <c:spPr>
            <a:solidFill>
              <a:srgbClr val="DB006B"/>
            </a:solidFill>
            <a:ln>
              <a:noFill/>
            </a:ln>
            <a:effectLst/>
          </c:spPr>
          <c:invertIfNegative val="0"/>
          <c:cat>
            <c:strRef>
              <c:f>'Q1'!$D$37:$M$37</c:f>
              <c:strCache>
                <c:ptCount val="10"/>
                <c:pt idx="0">
                  <c:v>Teacher Shortages and Unequal Distribution</c:v>
                </c:pt>
                <c:pt idx="1">
                  <c:v>Inequitable Funding Across Regions or Schools</c:v>
                </c:pt>
                <c:pt idx="2">
                  <c:v>Inadequate Infrastructure in Schools</c:v>
                </c:pt>
                <c:pt idx="3">
                  <c:v>Low Learning Outcomes Despite High Spending</c:v>
                </c:pt>
                <c:pt idx="4">
                  <c:v>Weak Public Financial Management (PFM) Systems</c:v>
                </c:pt>
                <c:pt idx="5">
                  <c:v>Digital Divide and Technology Integration</c:v>
                </c:pt>
                <c:pt idx="6">
                  <c:v>Fragmented Governance and Decentralisation Challenges</c:v>
                </c:pt>
                <c:pt idx="7">
                  <c:v>Demographic Pressure and Enrolment Growth</c:v>
                </c:pt>
                <c:pt idx="8">
                  <c:v>High Household Out-of-Pocket Expenditure</c:v>
                </c:pt>
                <c:pt idx="9">
                  <c:v>Dependence on External Donor Funding</c:v>
                </c:pt>
              </c:strCache>
            </c:strRef>
          </c:cat>
          <c:val>
            <c:numRef>
              <c:f>'Q1'!$D$42:$M$42</c:f>
              <c:numCache>
                <c:formatCode>General</c:formatCode>
                <c:ptCount val="10"/>
                <c:pt idx="0">
                  <c:v>1</c:v>
                </c:pt>
                <c:pt idx="1">
                  <c:v>0.2</c:v>
                </c:pt>
                <c:pt idx="2">
                  <c:v>0.8</c:v>
                </c:pt>
                <c:pt idx="3">
                  <c:v>0.8</c:v>
                </c:pt>
                <c:pt idx="4">
                  <c:v>0.2</c:v>
                </c:pt>
                <c:pt idx="5">
                  <c:v>0.2</c:v>
                </c:pt>
                <c:pt idx="6">
                  <c:v>0.4</c:v>
                </c:pt>
                <c:pt idx="7">
                  <c:v>0.2</c:v>
                </c:pt>
                <c:pt idx="8">
                  <c:v>0.4</c:v>
                </c:pt>
                <c:pt idx="9">
                  <c:v>0.8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AE25-440B-BA34-AD54A3755F94}"/>
            </c:ext>
          </c:extLst>
        </c:ser>
        <c:ser>
          <c:idx val="5"/>
          <c:order val="5"/>
          <c:tx>
            <c:strRef>
              <c:f>'Q1'!$C$43</c:f>
              <c:strCache>
                <c:ptCount val="1"/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'Q1'!$D$37:$M$37</c:f>
              <c:strCache>
                <c:ptCount val="10"/>
                <c:pt idx="0">
                  <c:v>Teacher Shortages and Unequal Distribution</c:v>
                </c:pt>
                <c:pt idx="1">
                  <c:v>Inequitable Funding Across Regions or Schools</c:v>
                </c:pt>
                <c:pt idx="2">
                  <c:v>Inadequate Infrastructure in Schools</c:v>
                </c:pt>
                <c:pt idx="3">
                  <c:v>Low Learning Outcomes Despite High Spending</c:v>
                </c:pt>
                <c:pt idx="4">
                  <c:v>Weak Public Financial Management (PFM) Systems</c:v>
                </c:pt>
                <c:pt idx="5">
                  <c:v>Digital Divide and Technology Integration</c:v>
                </c:pt>
                <c:pt idx="6">
                  <c:v>Fragmented Governance and Decentralisation Challenges</c:v>
                </c:pt>
                <c:pt idx="7">
                  <c:v>Demographic Pressure and Enrolment Growth</c:v>
                </c:pt>
                <c:pt idx="8">
                  <c:v>High Household Out-of-Pocket Expenditure</c:v>
                </c:pt>
                <c:pt idx="9">
                  <c:v>Dependence on External Donor Funding</c:v>
                </c:pt>
              </c:strCache>
            </c:strRef>
          </c:cat>
          <c:val>
            <c:numRef>
              <c:f>'Q1'!$D$43:$M$43</c:f>
              <c:numCache>
                <c:formatCode>General</c:formatCode>
                <c:ptCount val="10"/>
                <c:pt idx="0">
                  <c:v>0.19999999999999996</c:v>
                </c:pt>
                <c:pt idx="1">
                  <c:v>1</c:v>
                </c:pt>
                <c:pt idx="2">
                  <c:v>0.39999999999999991</c:v>
                </c:pt>
                <c:pt idx="3">
                  <c:v>0.39999999999999991</c:v>
                </c:pt>
                <c:pt idx="4">
                  <c:v>1</c:v>
                </c:pt>
                <c:pt idx="5">
                  <c:v>1</c:v>
                </c:pt>
                <c:pt idx="6">
                  <c:v>0.79999999999999993</c:v>
                </c:pt>
                <c:pt idx="7">
                  <c:v>1</c:v>
                </c:pt>
                <c:pt idx="8">
                  <c:v>0.79999999999999993</c:v>
                </c:pt>
                <c:pt idx="9">
                  <c:v>0.39999999999999991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AE25-440B-BA34-AD54A3755F94}"/>
            </c:ext>
          </c:extLst>
        </c:ser>
        <c:ser>
          <c:idx val="6"/>
          <c:order val="6"/>
          <c:tx>
            <c:strRef>
              <c:f>'Q1'!$C$44</c:f>
              <c:strCache>
                <c:ptCount val="1"/>
                <c:pt idx="0">
                  <c:v>Ukraine</c:v>
                </c:pt>
              </c:strCache>
            </c:strRef>
          </c:tx>
          <c:spPr>
            <a:solidFill>
              <a:srgbClr val="FBE5F0"/>
            </a:solidFill>
            <a:ln>
              <a:noFill/>
            </a:ln>
            <a:effectLst/>
          </c:spPr>
          <c:invertIfNegative val="0"/>
          <c:cat>
            <c:strRef>
              <c:f>'Q1'!$D$37:$M$37</c:f>
              <c:strCache>
                <c:ptCount val="10"/>
                <c:pt idx="0">
                  <c:v>Teacher Shortages and Unequal Distribution</c:v>
                </c:pt>
                <c:pt idx="1">
                  <c:v>Inequitable Funding Across Regions or Schools</c:v>
                </c:pt>
                <c:pt idx="2">
                  <c:v>Inadequate Infrastructure in Schools</c:v>
                </c:pt>
                <c:pt idx="3">
                  <c:v>Low Learning Outcomes Despite High Spending</c:v>
                </c:pt>
                <c:pt idx="4">
                  <c:v>Weak Public Financial Management (PFM) Systems</c:v>
                </c:pt>
                <c:pt idx="5">
                  <c:v>Digital Divide and Technology Integration</c:v>
                </c:pt>
                <c:pt idx="6">
                  <c:v>Fragmented Governance and Decentralisation Challenges</c:v>
                </c:pt>
                <c:pt idx="7">
                  <c:v>Demographic Pressure and Enrolment Growth</c:v>
                </c:pt>
                <c:pt idx="8">
                  <c:v>High Household Out-of-Pocket Expenditure</c:v>
                </c:pt>
                <c:pt idx="9">
                  <c:v>Dependence on External Donor Funding</c:v>
                </c:pt>
              </c:strCache>
            </c:strRef>
          </c:cat>
          <c:val>
            <c:numRef>
              <c:f>'Q1'!$D$44:$M$44</c:f>
              <c:numCache>
                <c:formatCode>General</c:formatCode>
                <c:ptCount val="10"/>
                <c:pt idx="0">
                  <c:v>0.75</c:v>
                </c:pt>
                <c:pt idx="1">
                  <c:v>0.125</c:v>
                </c:pt>
                <c:pt idx="2">
                  <c:v>0.625</c:v>
                </c:pt>
                <c:pt idx="3">
                  <c:v>0.5</c:v>
                </c:pt>
                <c:pt idx="4">
                  <c:v>0.125</c:v>
                </c:pt>
                <c:pt idx="5">
                  <c:v>0.125</c:v>
                </c:pt>
                <c:pt idx="6">
                  <c:v>0.625</c:v>
                </c:pt>
                <c:pt idx="7">
                  <c:v>0.25</c:v>
                </c:pt>
                <c:pt idx="8">
                  <c:v>0.125</c:v>
                </c:pt>
                <c:pt idx="9">
                  <c:v>0.875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E25-440B-BA34-AD54A3755F9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79560175"/>
        <c:axId val="1279564495"/>
      </c:barChart>
      <c:catAx>
        <c:axId val="1279560175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79564495"/>
        <c:crosses val="autoZero"/>
        <c:auto val="1"/>
        <c:lblAlgn val="ctr"/>
        <c:lblOffset val="100"/>
        <c:noMultiLvlLbl val="0"/>
      </c:catAx>
      <c:valAx>
        <c:axId val="1279564495"/>
        <c:scaling>
          <c:orientation val="minMax"/>
          <c:max val="4.5999999999999996"/>
          <c:min val="0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79560175"/>
        <c:crosses val="autoZero"/>
        <c:crossBetween val="between"/>
        <c:majorUnit val="1.2"/>
      </c:valAx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43922772537125787"/>
          <c:y val="0.88483750363997649"/>
          <c:w val="0.53233956665414217"/>
          <c:h val="7.81255468066491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noFill/>
    <a:ln w="9525" cap="flat" cmpd="sng" algn="ctr">
      <a:noFill/>
      <a:round/>
    </a:ln>
    <a:effectLst/>
  </c:spPr>
  <c:txPr>
    <a:bodyPr/>
    <a:lstStyle/>
    <a:p>
      <a:pPr>
        <a:defRPr sz="1200"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4362884615384618"/>
          <c:y val="3.2337962962962964E-2"/>
          <c:w val="0.54144594017094017"/>
          <c:h val="0.86101759259259258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'Q2'!$C$38</c:f>
              <c:strCache>
                <c:ptCount val="1"/>
                <c:pt idx="0">
                  <c:v>Armenia</c:v>
                </c:pt>
              </c:strCache>
            </c:strRef>
          </c:tx>
          <c:spPr>
            <a:solidFill>
              <a:srgbClr val="750D68"/>
            </a:solidFill>
            <a:ln>
              <a:noFill/>
            </a:ln>
            <a:effectLst/>
          </c:spPr>
          <c:invertIfNegative val="0"/>
          <c:cat>
            <c:strRef>
              <c:f>'Q2'!$D$37:$L$37</c:f>
              <c:strCache>
                <c:ptCount val="9"/>
                <c:pt idx="0">
                  <c:v>Tuition Fees</c:v>
                </c:pt>
                <c:pt idx="1">
                  <c:v>Education Outcomes Bonds</c:v>
                </c:pt>
                <c:pt idx="2">
                  <c:v>PPP</c:v>
                </c:pt>
                <c:pt idx="3">
                  <c:v>Debt Swaps For Education</c:v>
                </c:pt>
                <c:pt idx="4">
                  <c:v>Donor Projects</c:v>
                </c:pt>
                <c:pt idx="5">
                  <c:v>Social Impact Bonds</c:v>
                </c:pt>
                <c:pt idx="6">
                  <c:v>Training Levy</c:v>
                </c:pt>
                <c:pt idx="7">
                  <c:v>Local Taxation Earmarked For Education</c:v>
                </c:pt>
                <c:pt idx="8">
                  <c:v>Diaspora Funds</c:v>
                </c:pt>
              </c:strCache>
            </c:strRef>
          </c:cat>
          <c:val>
            <c:numRef>
              <c:f>'Q2'!$D$38:$L$38</c:f>
              <c:numCache>
                <c:formatCode>General</c:formatCode>
                <c:ptCount val="9"/>
                <c:pt idx="0">
                  <c:v>0.8</c:v>
                </c:pt>
                <c:pt idx="1">
                  <c:v>0.8</c:v>
                </c:pt>
                <c:pt idx="2">
                  <c:v>0.60000000000000009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914-4DEC-A2B2-B3FC10B3933F}"/>
            </c:ext>
          </c:extLst>
        </c:ser>
        <c:ser>
          <c:idx val="1"/>
          <c:order val="1"/>
          <c:tx>
            <c:strRef>
              <c:f>'Q2'!$C$39</c:f>
              <c:strCache>
                <c:ptCount val="1"/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'Q2'!$D$37:$L$37</c:f>
              <c:strCache>
                <c:ptCount val="9"/>
                <c:pt idx="0">
                  <c:v>Tuition Fees</c:v>
                </c:pt>
                <c:pt idx="1">
                  <c:v>Education Outcomes Bonds</c:v>
                </c:pt>
                <c:pt idx="2">
                  <c:v>PPP</c:v>
                </c:pt>
                <c:pt idx="3">
                  <c:v>Debt Swaps For Education</c:v>
                </c:pt>
                <c:pt idx="4">
                  <c:v>Donor Projects</c:v>
                </c:pt>
                <c:pt idx="5">
                  <c:v>Social Impact Bonds</c:v>
                </c:pt>
                <c:pt idx="6">
                  <c:v>Training Levy</c:v>
                </c:pt>
                <c:pt idx="7">
                  <c:v>Local Taxation Earmarked For Education</c:v>
                </c:pt>
                <c:pt idx="8">
                  <c:v>Diaspora Funds</c:v>
                </c:pt>
              </c:strCache>
            </c:strRef>
          </c:cat>
          <c:val>
            <c:numRef>
              <c:f>'Q2'!$D$39:$L$39</c:f>
              <c:numCache>
                <c:formatCode>General</c:formatCode>
                <c:ptCount val="9"/>
                <c:pt idx="0">
                  <c:v>0.39999999999999991</c:v>
                </c:pt>
                <c:pt idx="1">
                  <c:v>0.39999999999999991</c:v>
                </c:pt>
                <c:pt idx="2">
                  <c:v>0.59999999999999987</c:v>
                </c:pt>
                <c:pt idx="3">
                  <c:v>1.2</c:v>
                </c:pt>
                <c:pt idx="4">
                  <c:v>1.2</c:v>
                </c:pt>
                <c:pt idx="5">
                  <c:v>1.2</c:v>
                </c:pt>
                <c:pt idx="6">
                  <c:v>1.2</c:v>
                </c:pt>
                <c:pt idx="7">
                  <c:v>1.2</c:v>
                </c:pt>
                <c:pt idx="8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914-4DEC-A2B2-B3FC10B3933F}"/>
            </c:ext>
          </c:extLst>
        </c:ser>
        <c:ser>
          <c:idx val="2"/>
          <c:order val="2"/>
          <c:tx>
            <c:strRef>
              <c:f>'Q2'!$C$40</c:f>
              <c:strCache>
                <c:ptCount val="1"/>
                <c:pt idx="0">
                  <c:v>Georgia</c:v>
                </c:pt>
              </c:strCache>
            </c:strRef>
          </c:tx>
          <c:spPr>
            <a:solidFill>
              <a:srgbClr val="D6DCE4"/>
            </a:solidFill>
            <a:ln>
              <a:noFill/>
            </a:ln>
            <a:effectLst/>
          </c:spPr>
          <c:invertIfNegative val="0"/>
          <c:cat>
            <c:strRef>
              <c:f>'Q2'!$D$37:$L$37</c:f>
              <c:strCache>
                <c:ptCount val="9"/>
                <c:pt idx="0">
                  <c:v>Tuition Fees</c:v>
                </c:pt>
                <c:pt idx="1">
                  <c:v>Education Outcomes Bonds</c:v>
                </c:pt>
                <c:pt idx="2">
                  <c:v>PPP</c:v>
                </c:pt>
                <c:pt idx="3">
                  <c:v>Debt Swaps For Education</c:v>
                </c:pt>
                <c:pt idx="4">
                  <c:v>Donor Projects</c:v>
                </c:pt>
                <c:pt idx="5">
                  <c:v>Social Impact Bonds</c:v>
                </c:pt>
                <c:pt idx="6">
                  <c:v>Training Levy</c:v>
                </c:pt>
                <c:pt idx="7">
                  <c:v>Local Taxation Earmarked For Education</c:v>
                </c:pt>
                <c:pt idx="8">
                  <c:v>Diaspora Funds</c:v>
                </c:pt>
              </c:strCache>
            </c:strRef>
          </c:cat>
          <c:val>
            <c:numRef>
              <c:f>'Q2'!$D$40:$L$40</c:f>
              <c:numCache>
                <c:formatCode>General</c:formatCode>
                <c:ptCount val="9"/>
                <c:pt idx="0">
                  <c:v>0.33333333333333331</c:v>
                </c:pt>
                <c:pt idx="1">
                  <c:v>0</c:v>
                </c:pt>
                <c:pt idx="2">
                  <c:v>0</c:v>
                </c:pt>
                <c:pt idx="3">
                  <c:v>0.16666666666666666</c:v>
                </c:pt>
                <c:pt idx="4">
                  <c:v>0.5</c:v>
                </c:pt>
                <c:pt idx="5">
                  <c:v>0.16666666666666666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D914-4DEC-A2B2-B3FC10B3933F}"/>
            </c:ext>
          </c:extLst>
        </c:ser>
        <c:ser>
          <c:idx val="3"/>
          <c:order val="3"/>
          <c:tx>
            <c:strRef>
              <c:f>'Q2'!$C$41</c:f>
              <c:strCache>
                <c:ptCount val="1"/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'Q2'!$D$37:$L$37</c:f>
              <c:strCache>
                <c:ptCount val="9"/>
                <c:pt idx="0">
                  <c:v>Tuition Fees</c:v>
                </c:pt>
                <c:pt idx="1">
                  <c:v>Education Outcomes Bonds</c:v>
                </c:pt>
                <c:pt idx="2">
                  <c:v>PPP</c:v>
                </c:pt>
                <c:pt idx="3">
                  <c:v>Debt Swaps For Education</c:v>
                </c:pt>
                <c:pt idx="4">
                  <c:v>Donor Projects</c:v>
                </c:pt>
                <c:pt idx="5">
                  <c:v>Social Impact Bonds</c:v>
                </c:pt>
                <c:pt idx="6">
                  <c:v>Training Levy</c:v>
                </c:pt>
                <c:pt idx="7">
                  <c:v>Local Taxation Earmarked For Education</c:v>
                </c:pt>
                <c:pt idx="8">
                  <c:v>Diaspora Funds</c:v>
                </c:pt>
              </c:strCache>
            </c:strRef>
          </c:cat>
          <c:val>
            <c:numRef>
              <c:f>'Q2'!$D$41:$L$41</c:f>
              <c:numCache>
                <c:formatCode>General</c:formatCode>
                <c:ptCount val="9"/>
                <c:pt idx="0">
                  <c:v>0.8666666666666667</c:v>
                </c:pt>
                <c:pt idx="1">
                  <c:v>1.2</c:v>
                </c:pt>
                <c:pt idx="2">
                  <c:v>1.2</c:v>
                </c:pt>
                <c:pt idx="3">
                  <c:v>1.0333333333333332</c:v>
                </c:pt>
                <c:pt idx="4">
                  <c:v>0.7</c:v>
                </c:pt>
                <c:pt idx="5">
                  <c:v>1.0333333333333332</c:v>
                </c:pt>
                <c:pt idx="6">
                  <c:v>1.2</c:v>
                </c:pt>
                <c:pt idx="7">
                  <c:v>1.2</c:v>
                </c:pt>
                <c:pt idx="8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D914-4DEC-A2B2-B3FC10B3933F}"/>
            </c:ext>
          </c:extLst>
        </c:ser>
        <c:ser>
          <c:idx val="4"/>
          <c:order val="4"/>
          <c:tx>
            <c:strRef>
              <c:f>'Q2'!$C$42</c:f>
              <c:strCache>
                <c:ptCount val="1"/>
                <c:pt idx="0">
                  <c:v>Moldova</c:v>
                </c:pt>
              </c:strCache>
            </c:strRef>
          </c:tx>
          <c:spPr>
            <a:solidFill>
              <a:srgbClr val="DB006B"/>
            </a:solidFill>
            <a:ln>
              <a:noFill/>
            </a:ln>
            <a:effectLst/>
          </c:spPr>
          <c:invertIfNegative val="0"/>
          <c:cat>
            <c:strRef>
              <c:f>'Q2'!$D$37:$L$37</c:f>
              <c:strCache>
                <c:ptCount val="9"/>
                <c:pt idx="0">
                  <c:v>Tuition Fees</c:v>
                </c:pt>
                <c:pt idx="1">
                  <c:v>Education Outcomes Bonds</c:v>
                </c:pt>
                <c:pt idx="2">
                  <c:v>PPP</c:v>
                </c:pt>
                <c:pt idx="3">
                  <c:v>Debt Swaps For Education</c:v>
                </c:pt>
                <c:pt idx="4">
                  <c:v>Donor Projects</c:v>
                </c:pt>
                <c:pt idx="5">
                  <c:v>Social Impact Bonds</c:v>
                </c:pt>
                <c:pt idx="6">
                  <c:v>Training Levy</c:v>
                </c:pt>
                <c:pt idx="7">
                  <c:v>Local Taxation Earmarked For Education</c:v>
                </c:pt>
                <c:pt idx="8">
                  <c:v>Diaspora Funds</c:v>
                </c:pt>
              </c:strCache>
            </c:strRef>
          </c:cat>
          <c:val>
            <c:numRef>
              <c:f>'Q2'!$D$42:$L$42</c:f>
              <c:numCache>
                <c:formatCode>General</c:formatCode>
                <c:ptCount val="9"/>
                <c:pt idx="0">
                  <c:v>0.60000000000000009</c:v>
                </c:pt>
                <c:pt idx="1">
                  <c:v>0.2</c:v>
                </c:pt>
                <c:pt idx="2">
                  <c:v>0.8</c:v>
                </c:pt>
                <c:pt idx="3">
                  <c:v>0</c:v>
                </c:pt>
                <c:pt idx="4">
                  <c:v>1</c:v>
                </c:pt>
                <c:pt idx="5">
                  <c:v>0</c:v>
                </c:pt>
                <c:pt idx="6">
                  <c:v>0.4</c:v>
                </c:pt>
                <c:pt idx="7">
                  <c:v>0.4</c:v>
                </c:pt>
                <c:pt idx="8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D914-4DEC-A2B2-B3FC10B3933F}"/>
            </c:ext>
          </c:extLst>
        </c:ser>
        <c:ser>
          <c:idx val="5"/>
          <c:order val="5"/>
          <c:tx>
            <c:strRef>
              <c:f>'Q2'!$C$43</c:f>
              <c:strCache>
                <c:ptCount val="1"/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'Q2'!$D$37:$L$37</c:f>
              <c:strCache>
                <c:ptCount val="9"/>
                <c:pt idx="0">
                  <c:v>Tuition Fees</c:v>
                </c:pt>
                <c:pt idx="1">
                  <c:v>Education Outcomes Bonds</c:v>
                </c:pt>
                <c:pt idx="2">
                  <c:v>PPP</c:v>
                </c:pt>
                <c:pt idx="3">
                  <c:v>Debt Swaps For Education</c:v>
                </c:pt>
                <c:pt idx="4">
                  <c:v>Donor Projects</c:v>
                </c:pt>
                <c:pt idx="5">
                  <c:v>Social Impact Bonds</c:v>
                </c:pt>
                <c:pt idx="6">
                  <c:v>Training Levy</c:v>
                </c:pt>
                <c:pt idx="7">
                  <c:v>Local Taxation Earmarked For Education</c:v>
                </c:pt>
                <c:pt idx="8">
                  <c:v>Diaspora Funds</c:v>
                </c:pt>
              </c:strCache>
            </c:strRef>
          </c:cat>
          <c:val>
            <c:numRef>
              <c:f>'Q2'!$D$43:$L$43</c:f>
              <c:numCache>
                <c:formatCode>General</c:formatCode>
                <c:ptCount val="9"/>
                <c:pt idx="0">
                  <c:v>0.59999999999999987</c:v>
                </c:pt>
                <c:pt idx="1">
                  <c:v>1</c:v>
                </c:pt>
                <c:pt idx="2">
                  <c:v>0.39999999999999991</c:v>
                </c:pt>
                <c:pt idx="3">
                  <c:v>1.2</c:v>
                </c:pt>
                <c:pt idx="4">
                  <c:v>0.19999999999999996</c:v>
                </c:pt>
                <c:pt idx="5">
                  <c:v>1.2</c:v>
                </c:pt>
                <c:pt idx="6">
                  <c:v>0.79999999999999993</c:v>
                </c:pt>
                <c:pt idx="7">
                  <c:v>0.79999999999999993</c:v>
                </c:pt>
                <c:pt idx="8">
                  <c:v>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D914-4DEC-A2B2-B3FC10B3933F}"/>
            </c:ext>
          </c:extLst>
        </c:ser>
        <c:ser>
          <c:idx val="6"/>
          <c:order val="6"/>
          <c:tx>
            <c:strRef>
              <c:f>'Q2'!$C$44</c:f>
              <c:strCache>
                <c:ptCount val="1"/>
                <c:pt idx="0">
                  <c:v>Ukraine</c:v>
                </c:pt>
              </c:strCache>
            </c:strRef>
          </c:tx>
          <c:spPr>
            <a:solidFill>
              <a:srgbClr val="FBE5F0"/>
            </a:solidFill>
            <a:ln>
              <a:noFill/>
            </a:ln>
            <a:effectLst/>
          </c:spPr>
          <c:invertIfNegative val="0"/>
          <c:cat>
            <c:strRef>
              <c:f>'Q2'!$D$37:$L$37</c:f>
              <c:strCache>
                <c:ptCount val="9"/>
                <c:pt idx="0">
                  <c:v>Tuition Fees</c:v>
                </c:pt>
                <c:pt idx="1">
                  <c:v>Education Outcomes Bonds</c:v>
                </c:pt>
                <c:pt idx="2">
                  <c:v>PPP</c:v>
                </c:pt>
                <c:pt idx="3">
                  <c:v>Debt Swaps For Education</c:v>
                </c:pt>
                <c:pt idx="4">
                  <c:v>Donor Projects</c:v>
                </c:pt>
                <c:pt idx="5">
                  <c:v>Social Impact Bonds</c:v>
                </c:pt>
                <c:pt idx="6">
                  <c:v>Training Levy</c:v>
                </c:pt>
                <c:pt idx="7">
                  <c:v>Local Taxation Earmarked For Education</c:v>
                </c:pt>
                <c:pt idx="8">
                  <c:v>Diaspora Funds</c:v>
                </c:pt>
              </c:strCache>
            </c:strRef>
          </c:cat>
          <c:val>
            <c:numRef>
              <c:f>'Q2'!$D$44:$L$44</c:f>
              <c:numCache>
                <c:formatCode>General</c:formatCode>
                <c:ptCount val="9"/>
                <c:pt idx="0">
                  <c:v>0.875</c:v>
                </c:pt>
                <c:pt idx="1">
                  <c:v>0</c:v>
                </c:pt>
                <c:pt idx="2">
                  <c:v>0.75</c:v>
                </c:pt>
                <c:pt idx="3">
                  <c:v>0.125</c:v>
                </c:pt>
                <c:pt idx="4">
                  <c:v>1</c:v>
                </c:pt>
                <c:pt idx="5">
                  <c:v>0</c:v>
                </c:pt>
                <c:pt idx="6">
                  <c:v>0.375</c:v>
                </c:pt>
                <c:pt idx="7">
                  <c:v>0.5</c:v>
                </c:pt>
                <c:pt idx="8">
                  <c:v>0.5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D914-4DEC-A2B2-B3FC10B3933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79560175"/>
        <c:axId val="1279564495"/>
      </c:barChart>
      <c:catAx>
        <c:axId val="1279560175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79564495"/>
        <c:crosses val="autoZero"/>
        <c:auto val="1"/>
        <c:lblAlgn val="ctr"/>
        <c:lblOffset val="100"/>
        <c:noMultiLvlLbl val="0"/>
      </c:catAx>
      <c:valAx>
        <c:axId val="1279564495"/>
        <c:scaling>
          <c:orientation val="minMax"/>
          <c:max val="4.5999999999999996"/>
          <c:min val="0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79560175"/>
        <c:crosses val="autoZero"/>
        <c:crossBetween val="between"/>
        <c:majorUnit val="1.2"/>
      </c:valAx>
    </c:plotArea>
    <c:legend>
      <c:legendPos val="b"/>
      <c:layout>
        <c:manualLayout>
          <c:xMode val="edge"/>
          <c:yMode val="edge"/>
          <c:x val="0.44194145299145299"/>
          <c:y val="0.88483750000000005"/>
          <c:w val="0.54183739316239321"/>
          <c:h val="7.81255468066491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/>
  </c:chart>
  <c:spPr>
    <a:noFill/>
    <a:ln w="9525" cap="flat" cmpd="sng" algn="ctr">
      <a:noFill/>
      <a:round/>
    </a:ln>
    <a:effectLst/>
  </c:spPr>
  <c:txPr>
    <a:bodyPr/>
    <a:lstStyle/>
    <a:p>
      <a:pPr>
        <a:defRPr sz="1200"/>
      </a:pPr>
      <a:endParaRPr lang="en-US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GB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45141805555555553"/>
          <c:y val="3.2337962962962964E-2"/>
          <c:w val="0.54049113247863245"/>
          <c:h val="0.86101759259259258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'Q3'!$C$38</c:f>
              <c:strCache>
                <c:ptCount val="1"/>
                <c:pt idx="0">
                  <c:v>Armenia</c:v>
                </c:pt>
              </c:strCache>
            </c:strRef>
          </c:tx>
          <c:spPr>
            <a:solidFill>
              <a:srgbClr val="750D68"/>
            </a:solidFill>
            <a:ln>
              <a:noFill/>
            </a:ln>
            <a:effectLst/>
          </c:spPr>
          <c:invertIfNegative val="0"/>
          <c:cat>
            <c:strRef>
              <c:f>'Q3'!$D$37:$O$37</c:f>
              <c:strCache>
                <c:ptCount val="12"/>
                <c:pt idx="0">
                  <c:v>Programme-Based Budgeting</c:v>
                </c:pt>
                <c:pt idx="1">
                  <c:v>Earmarked Or Conditional Grants</c:v>
                </c:pt>
                <c:pt idx="2">
                  <c:v>Financial Incentives For Teachers</c:v>
                </c:pt>
                <c:pt idx="3">
                  <c:v>School Formula-Based Funding Mechanisms (Per Capita, Per Class…)</c:v>
                </c:pt>
                <c:pt idx="4">
                  <c:v>Scholarships For Vulnerable Children And Targeted Subsidy Schemes</c:v>
                </c:pt>
                <c:pt idx="5">
                  <c:v>Performance Contracts</c:v>
                </c:pt>
                <c:pt idx="6">
                  <c:v>School Development/Management Grants</c:v>
                </c:pt>
                <c:pt idx="7">
                  <c:v>Vouchers And Demand Side Financing</c:v>
                </c:pt>
                <c:pt idx="8">
                  <c:v>Capital Allocation Grants</c:v>
                </c:pt>
                <c:pt idx="9">
                  <c:v>Equalisation/Redistribution Mechanisms</c:v>
                </c:pt>
                <c:pt idx="10">
                  <c:v>Incentives For Companies</c:v>
                </c:pt>
                <c:pt idx="11">
                  <c:v>Block Grants To Municipalities</c:v>
                </c:pt>
              </c:strCache>
            </c:strRef>
          </c:cat>
          <c:val>
            <c:numRef>
              <c:f>'Q3'!$D$38:$O$38</c:f>
              <c:numCache>
                <c:formatCode>General</c:formatCode>
                <c:ptCount val="12"/>
                <c:pt idx="0">
                  <c:v>1</c:v>
                </c:pt>
                <c:pt idx="1">
                  <c:v>0.60000000000000009</c:v>
                </c:pt>
                <c:pt idx="2">
                  <c:v>1</c:v>
                </c:pt>
                <c:pt idx="3">
                  <c:v>1</c:v>
                </c:pt>
                <c:pt idx="4">
                  <c:v>0.60000000000000009</c:v>
                </c:pt>
                <c:pt idx="5">
                  <c:v>0.4</c:v>
                </c:pt>
                <c:pt idx="6">
                  <c:v>0.2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A5A-43DE-8B5A-1EAA74468F6D}"/>
            </c:ext>
          </c:extLst>
        </c:ser>
        <c:ser>
          <c:idx val="1"/>
          <c:order val="1"/>
          <c:tx>
            <c:strRef>
              <c:f>'Q3'!$C$39</c:f>
              <c:strCache>
                <c:ptCount val="1"/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'Q3'!$D$37:$O$37</c:f>
              <c:strCache>
                <c:ptCount val="12"/>
                <c:pt idx="0">
                  <c:v>Programme-Based Budgeting</c:v>
                </c:pt>
                <c:pt idx="1">
                  <c:v>Earmarked Or Conditional Grants</c:v>
                </c:pt>
                <c:pt idx="2">
                  <c:v>Financial Incentives For Teachers</c:v>
                </c:pt>
                <c:pt idx="3">
                  <c:v>School Formula-Based Funding Mechanisms (Per Capita, Per Class…)</c:v>
                </c:pt>
                <c:pt idx="4">
                  <c:v>Scholarships For Vulnerable Children And Targeted Subsidy Schemes</c:v>
                </c:pt>
                <c:pt idx="5">
                  <c:v>Performance Contracts</c:v>
                </c:pt>
                <c:pt idx="6">
                  <c:v>School Development/Management Grants</c:v>
                </c:pt>
                <c:pt idx="7">
                  <c:v>Vouchers And Demand Side Financing</c:v>
                </c:pt>
                <c:pt idx="8">
                  <c:v>Capital Allocation Grants</c:v>
                </c:pt>
                <c:pt idx="9">
                  <c:v>Equalisation/Redistribution Mechanisms</c:v>
                </c:pt>
                <c:pt idx="10">
                  <c:v>Incentives For Companies</c:v>
                </c:pt>
                <c:pt idx="11">
                  <c:v>Block Grants To Municipalities</c:v>
                </c:pt>
              </c:strCache>
            </c:strRef>
          </c:cat>
          <c:val>
            <c:numRef>
              <c:f>'Q3'!$D$39:$O$39</c:f>
              <c:numCache>
                <c:formatCode>General</c:formatCode>
                <c:ptCount val="12"/>
                <c:pt idx="0">
                  <c:v>0.19999999999999996</c:v>
                </c:pt>
                <c:pt idx="1">
                  <c:v>0.59999999999999987</c:v>
                </c:pt>
                <c:pt idx="2">
                  <c:v>0.19999999999999996</c:v>
                </c:pt>
                <c:pt idx="3">
                  <c:v>0.19999999999999996</c:v>
                </c:pt>
                <c:pt idx="4">
                  <c:v>0.59999999999999987</c:v>
                </c:pt>
                <c:pt idx="5">
                  <c:v>0.79999999999999993</c:v>
                </c:pt>
                <c:pt idx="6">
                  <c:v>1</c:v>
                </c:pt>
                <c:pt idx="7">
                  <c:v>1.2</c:v>
                </c:pt>
                <c:pt idx="8">
                  <c:v>1.2</c:v>
                </c:pt>
                <c:pt idx="9">
                  <c:v>1.2</c:v>
                </c:pt>
                <c:pt idx="10">
                  <c:v>1.2</c:v>
                </c:pt>
                <c:pt idx="11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A5A-43DE-8B5A-1EAA74468F6D}"/>
            </c:ext>
          </c:extLst>
        </c:ser>
        <c:ser>
          <c:idx val="2"/>
          <c:order val="2"/>
          <c:tx>
            <c:strRef>
              <c:f>'Q3'!$C$40</c:f>
              <c:strCache>
                <c:ptCount val="1"/>
                <c:pt idx="0">
                  <c:v>Georgia</c:v>
                </c:pt>
              </c:strCache>
            </c:strRef>
          </c:tx>
          <c:spPr>
            <a:solidFill>
              <a:srgbClr val="D6DCE4"/>
            </a:solidFill>
            <a:ln>
              <a:noFill/>
            </a:ln>
            <a:effectLst/>
          </c:spPr>
          <c:invertIfNegative val="0"/>
          <c:cat>
            <c:strRef>
              <c:f>'Q3'!$D$37:$O$37</c:f>
              <c:strCache>
                <c:ptCount val="12"/>
                <c:pt idx="0">
                  <c:v>Programme-Based Budgeting</c:v>
                </c:pt>
                <c:pt idx="1">
                  <c:v>Earmarked Or Conditional Grants</c:v>
                </c:pt>
                <c:pt idx="2">
                  <c:v>Financial Incentives For Teachers</c:v>
                </c:pt>
                <c:pt idx="3">
                  <c:v>School Formula-Based Funding Mechanisms (Per Capita, Per Class…)</c:v>
                </c:pt>
                <c:pt idx="4">
                  <c:v>Scholarships For Vulnerable Children And Targeted Subsidy Schemes</c:v>
                </c:pt>
                <c:pt idx="5">
                  <c:v>Performance Contracts</c:v>
                </c:pt>
                <c:pt idx="6">
                  <c:v>School Development/Management Grants</c:v>
                </c:pt>
                <c:pt idx="7">
                  <c:v>Vouchers And Demand Side Financing</c:v>
                </c:pt>
                <c:pt idx="8">
                  <c:v>Capital Allocation Grants</c:v>
                </c:pt>
                <c:pt idx="9">
                  <c:v>Equalisation/Redistribution Mechanisms</c:v>
                </c:pt>
                <c:pt idx="10">
                  <c:v>Incentives For Companies</c:v>
                </c:pt>
                <c:pt idx="11">
                  <c:v>Block Grants To Municipalities</c:v>
                </c:pt>
              </c:strCache>
            </c:strRef>
          </c:cat>
          <c:val>
            <c:numRef>
              <c:f>'Q3'!$D$40:$O$40</c:f>
              <c:numCache>
                <c:formatCode>General</c:formatCode>
                <c:ptCount val="12"/>
                <c:pt idx="0">
                  <c:v>0.5</c:v>
                </c:pt>
                <c:pt idx="1">
                  <c:v>0</c:v>
                </c:pt>
                <c:pt idx="2">
                  <c:v>0</c:v>
                </c:pt>
                <c:pt idx="3">
                  <c:v>0.66666666666666663</c:v>
                </c:pt>
                <c:pt idx="4">
                  <c:v>0.16666666666666666</c:v>
                </c:pt>
                <c:pt idx="5">
                  <c:v>0</c:v>
                </c:pt>
                <c:pt idx="6">
                  <c:v>0</c:v>
                </c:pt>
                <c:pt idx="7">
                  <c:v>0.5</c:v>
                </c:pt>
                <c:pt idx="8">
                  <c:v>0.16666666666666666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2A5A-43DE-8B5A-1EAA74468F6D}"/>
            </c:ext>
          </c:extLst>
        </c:ser>
        <c:ser>
          <c:idx val="3"/>
          <c:order val="3"/>
          <c:tx>
            <c:strRef>
              <c:f>'Q3'!$C$41</c:f>
              <c:strCache>
                <c:ptCount val="1"/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'Q3'!$D$37:$O$37</c:f>
              <c:strCache>
                <c:ptCount val="12"/>
                <c:pt idx="0">
                  <c:v>Programme-Based Budgeting</c:v>
                </c:pt>
                <c:pt idx="1">
                  <c:v>Earmarked Or Conditional Grants</c:v>
                </c:pt>
                <c:pt idx="2">
                  <c:v>Financial Incentives For Teachers</c:v>
                </c:pt>
                <c:pt idx="3">
                  <c:v>School Formula-Based Funding Mechanisms (Per Capita, Per Class…)</c:v>
                </c:pt>
                <c:pt idx="4">
                  <c:v>Scholarships For Vulnerable Children And Targeted Subsidy Schemes</c:v>
                </c:pt>
                <c:pt idx="5">
                  <c:v>Performance Contracts</c:v>
                </c:pt>
                <c:pt idx="6">
                  <c:v>School Development/Management Grants</c:v>
                </c:pt>
                <c:pt idx="7">
                  <c:v>Vouchers And Demand Side Financing</c:v>
                </c:pt>
                <c:pt idx="8">
                  <c:v>Capital Allocation Grants</c:v>
                </c:pt>
                <c:pt idx="9">
                  <c:v>Equalisation/Redistribution Mechanisms</c:v>
                </c:pt>
                <c:pt idx="10">
                  <c:v>Incentives For Companies</c:v>
                </c:pt>
                <c:pt idx="11">
                  <c:v>Block Grants To Municipalities</c:v>
                </c:pt>
              </c:strCache>
            </c:strRef>
          </c:cat>
          <c:val>
            <c:numRef>
              <c:f>'Q3'!$D$41:$O$41</c:f>
              <c:numCache>
                <c:formatCode>General</c:formatCode>
                <c:ptCount val="12"/>
                <c:pt idx="0">
                  <c:v>0.7</c:v>
                </c:pt>
                <c:pt idx="1">
                  <c:v>1.2</c:v>
                </c:pt>
                <c:pt idx="2">
                  <c:v>1.2</c:v>
                </c:pt>
                <c:pt idx="3">
                  <c:v>0.53333333333333333</c:v>
                </c:pt>
                <c:pt idx="4">
                  <c:v>1.0333333333333332</c:v>
                </c:pt>
                <c:pt idx="5">
                  <c:v>1.2</c:v>
                </c:pt>
                <c:pt idx="6">
                  <c:v>1.2</c:v>
                </c:pt>
                <c:pt idx="7">
                  <c:v>0.7</c:v>
                </c:pt>
                <c:pt idx="8">
                  <c:v>1.0333333333333332</c:v>
                </c:pt>
                <c:pt idx="9">
                  <c:v>1.2</c:v>
                </c:pt>
                <c:pt idx="10">
                  <c:v>1.2</c:v>
                </c:pt>
                <c:pt idx="11">
                  <c:v>1.2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2A5A-43DE-8B5A-1EAA74468F6D}"/>
            </c:ext>
          </c:extLst>
        </c:ser>
        <c:ser>
          <c:idx val="4"/>
          <c:order val="4"/>
          <c:tx>
            <c:strRef>
              <c:f>'Q3'!$C$42</c:f>
              <c:strCache>
                <c:ptCount val="1"/>
                <c:pt idx="0">
                  <c:v>Moldova</c:v>
                </c:pt>
              </c:strCache>
            </c:strRef>
          </c:tx>
          <c:spPr>
            <a:solidFill>
              <a:srgbClr val="DB006B"/>
            </a:solidFill>
            <a:ln>
              <a:noFill/>
            </a:ln>
            <a:effectLst/>
          </c:spPr>
          <c:invertIfNegative val="0"/>
          <c:cat>
            <c:strRef>
              <c:f>'Q3'!$D$37:$O$37</c:f>
              <c:strCache>
                <c:ptCount val="12"/>
                <c:pt idx="0">
                  <c:v>Programme-Based Budgeting</c:v>
                </c:pt>
                <c:pt idx="1">
                  <c:v>Earmarked Or Conditional Grants</c:v>
                </c:pt>
                <c:pt idx="2">
                  <c:v>Financial Incentives For Teachers</c:v>
                </c:pt>
                <c:pt idx="3">
                  <c:v>School Formula-Based Funding Mechanisms (Per Capita, Per Class…)</c:v>
                </c:pt>
                <c:pt idx="4">
                  <c:v>Scholarships For Vulnerable Children And Targeted Subsidy Schemes</c:v>
                </c:pt>
                <c:pt idx="5">
                  <c:v>Performance Contracts</c:v>
                </c:pt>
                <c:pt idx="6">
                  <c:v>School Development/Management Grants</c:v>
                </c:pt>
                <c:pt idx="7">
                  <c:v>Vouchers And Demand Side Financing</c:v>
                </c:pt>
                <c:pt idx="8">
                  <c:v>Capital Allocation Grants</c:v>
                </c:pt>
                <c:pt idx="9">
                  <c:v>Equalisation/Redistribution Mechanisms</c:v>
                </c:pt>
                <c:pt idx="10">
                  <c:v>Incentives For Companies</c:v>
                </c:pt>
                <c:pt idx="11">
                  <c:v>Block Grants To Municipalities</c:v>
                </c:pt>
              </c:strCache>
            </c:strRef>
          </c:cat>
          <c:val>
            <c:numRef>
              <c:f>'Q3'!$D$42:$O$42</c:f>
              <c:numCache>
                <c:formatCode>General</c:formatCode>
                <c:ptCount val="12"/>
                <c:pt idx="0">
                  <c:v>1</c:v>
                </c:pt>
                <c:pt idx="1">
                  <c:v>0.4</c:v>
                </c:pt>
                <c:pt idx="2">
                  <c:v>0.8</c:v>
                </c:pt>
                <c:pt idx="3">
                  <c:v>0.8</c:v>
                </c:pt>
                <c:pt idx="4">
                  <c:v>0.8</c:v>
                </c:pt>
                <c:pt idx="5">
                  <c:v>0.2</c:v>
                </c:pt>
                <c:pt idx="6">
                  <c:v>0.4</c:v>
                </c:pt>
                <c:pt idx="7">
                  <c:v>0</c:v>
                </c:pt>
                <c:pt idx="8">
                  <c:v>0.8</c:v>
                </c:pt>
                <c:pt idx="9">
                  <c:v>0.4</c:v>
                </c:pt>
                <c:pt idx="10">
                  <c:v>0.60000000000000009</c:v>
                </c:pt>
                <c:pt idx="11">
                  <c:v>0.4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2A5A-43DE-8B5A-1EAA74468F6D}"/>
            </c:ext>
          </c:extLst>
        </c:ser>
        <c:ser>
          <c:idx val="5"/>
          <c:order val="5"/>
          <c:tx>
            <c:strRef>
              <c:f>'Q3'!$C$43</c:f>
              <c:strCache>
                <c:ptCount val="1"/>
              </c:strCache>
            </c:strRef>
          </c:tx>
          <c:spPr>
            <a:noFill/>
            <a:ln>
              <a:noFill/>
            </a:ln>
            <a:effectLst/>
          </c:spPr>
          <c:invertIfNegative val="0"/>
          <c:cat>
            <c:strRef>
              <c:f>'Q3'!$D$37:$O$37</c:f>
              <c:strCache>
                <c:ptCount val="12"/>
                <c:pt idx="0">
                  <c:v>Programme-Based Budgeting</c:v>
                </c:pt>
                <c:pt idx="1">
                  <c:v>Earmarked Or Conditional Grants</c:v>
                </c:pt>
                <c:pt idx="2">
                  <c:v>Financial Incentives For Teachers</c:v>
                </c:pt>
                <c:pt idx="3">
                  <c:v>School Formula-Based Funding Mechanisms (Per Capita, Per Class…)</c:v>
                </c:pt>
                <c:pt idx="4">
                  <c:v>Scholarships For Vulnerable Children And Targeted Subsidy Schemes</c:v>
                </c:pt>
                <c:pt idx="5">
                  <c:v>Performance Contracts</c:v>
                </c:pt>
                <c:pt idx="6">
                  <c:v>School Development/Management Grants</c:v>
                </c:pt>
                <c:pt idx="7">
                  <c:v>Vouchers And Demand Side Financing</c:v>
                </c:pt>
                <c:pt idx="8">
                  <c:v>Capital Allocation Grants</c:v>
                </c:pt>
                <c:pt idx="9">
                  <c:v>Equalisation/Redistribution Mechanisms</c:v>
                </c:pt>
                <c:pt idx="10">
                  <c:v>Incentives For Companies</c:v>
                </c:pt>
                <c:pt idx="11">
                  <c:v>Block Grants To Municipalities</c:v>
                </c:pt>
              </c:strCache>
            </c:strRef>
          </c:cat>
          <c:val>
            <c:numRef>
              <c:f>'Q3'!$D$43:$O$43</c:f>
              <c:numCache>
                <c:formatCode>General</c:formatCode>
                <c:ptCount val="12"/>
                <c:pt idx="0">
                  <c:v>0.19999999999999996</c:v>
                </c:pt>
                <c:pt idx="1">
                  <c:v>0.79999999999999993</c:v>
                </c:pt>
                <c:pt idx="2">
                  <c:v>0.39999999999999991</c:v>
                </c:pt>
                <c:pt idx="3">
                  <c:v>0.39999999999999991</c:v>
                </c:pt>
                <c:pt idx="4">
                  <c:v>0.39999999999999991</c:v>
                </c:pt>
                <c:pt idx="5">
                  <c:v>1</c:v>
                </c:pt>
                <c:pt idx="6">
                  <c:v>0.79999999999999993</c:v>
                </c:pt>
                <c:pt idx="7">
                  <c:v>1.2</c:v>
                </c:pt>
                <c:pt idx="8">
                  <c:v>0.39999999999999991</c:v>
                </c:pt>
                <c:pt idx="9">
                  <c:v>0.79999999999999993</c:v>
                </c:pt>
                <c:pt idx="10">
                  <c:v>0.59999999999999987</c:v>
                </c:pt>
                <c:pt idx="11">
                  <c:v>0.79999999999999993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2A5A-43DE-8B5A-1EAA74468F6D}"/>
            </c:ext>
          </c:extLst>
        </c:ser>
        <c:ser>
          <c:idx val="6"/>
          <c:order val="6"/>
          <c:tx>
            <c:strRef>
              <c:f>'Q3'!$C$44</c:f>
              <c:strCache>
                <c:ptCount val="1"/>
                <c:pt idx="0">
                  <c:v>Ukraine</c:v>
                </c:pt>
              </c:strCache>
            </c:strRef>
          </c:tx>
          <c:spPr>
            <a:solidFill>
              <a:srgbClr val="FBE5F0"/>
            </a:solidFill>
            <a:ln>
              <a:noFill/>
            </a:ln>
            <a:effectLst/>
          </c:spPr>
          <c:invertIfNegative val="0"/>
          <c:cat>
            <c:strRef>
              <c:f>'Q3'!$D$37:$O$37</c:f>
              <c:strCache>
                <c:ptCount val="12"/>
                <c:pt idx="0">
                  <c:v>Programme-Based Budgeting</c:v>
                </c:pt>
                <c:pt idx="1">
                  <c:v>Earmarked Or Conditional Grants</c:v>
                </c:pt>
                <c:pt idx="2">
                  <c:v>Financial Incentives For Teachers</c:v>
                </c:pt>
                <c:pt idx="3">
                  <c:v>School Formula-Based Funding Mechanisms (Per Capita, Per Class…)</c:v>
                </c:pt>
                <c:pt idx="4">
                  <c:v>Scholarships For Vulnerable Children And Targeted Subsidy Schemes</c:v>
                </c:pt>
                <c:pt idx="5">
                  <c:v>Performance Contracts</c:v>
                </c:pt>
                <c:pt idx="6">
                  <c:v>School Development/Management Grants</c:v>
                </c:pt>
                <c:pt idx="7">
                  <c:v>Vouchers And Demand Side Financing</c:v>
                </c:pt>
                <c:pt idx="8">
                  <c:v>Capital Allocation Grants</c:v>
                </c:pt>
                <c:pt idx="9">
                  <c:v>Equalisation/Redistribution Mechanisms</c:v>
                </c:pt>
                <c:pt idx="10">
                  <c:v>Incentives For Companies</c:v>
                </c:pt>
                <c:pt idx="11">
                  <c:v>Block Grants To Municipalities</c:v>
                </c:pt>
              </c:strCache>
            </c:strRef>
          </c:cat>
          <c:val>
            <c:numRef>
              <c:f>'Q3'!$D$44:$O$44</c:f>
              <c:numCache>
                <c:formatCode>General</c:formatCode>
                <c:ptCount val="12"/>
                <c:pt idx="0">
                  <c:v>0.5</c:v>
                </c:pt>
                <c:pt idx="1">
                  <c:v>0.625</c:v>
                </c:pt>
                <c:pt idx="2">
                  <c:v>0.5</c:v>
                </c:pt>
                <c:pt idx="3">
                  <c:v>1</c:v>
                </c:pt>
                <c:pt idx="4">
                  <c:v>1</c:v>
                </c:pt>
                <c:pt idx="5">
                  <c:v>0.5</c:v>
                </c:pt>
                <c:pt idx="6">
                  <c:v>0.375</c:v>
                </c:pt>
                <c:pt idx="7">
                  <c:v>0.75</c:v>
                </c:pt>
                <c:pt idx="8">
                  <c:v>0.125</c:v>
                </c:pt>
                <c:pt idx="9">
                  <c:v>0.625</c:v>
                </c:pt>
                <c:pt idx="10">
                  <c:v>0.125</c:v>
                </c:pt>
                <c:pt idx="11">
                  <c:v>0.375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2A5A-43DE-8B5A-1EAA74468F6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1279560175"/>
        <c:axId val="1279564495"/>
      </c:barChart>
      <c:catAx>
        <c:axId val="1279560175"/>
        <c:scaling>
          <c:orientation val="maxMin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79564495"/>
        <c:crosses val="autoZero"/>
        <c:auto val="1"/>
        <c:lblAlgn val="ctr"/>
        <c:lblOffset val="100"/>
        <c:noMultiLvlLbl val="0"/>
      </c:catAx>
      <c:valAx>
        <c:axId val="1279564495"/>
        <c:scaling>
          <c:orientation val="minMax"/>
          <c:max val="4.5999999999999996"/>
          <c:min val="0"/>
        </c:scaling>
        <c:delete val="0"/>
        <c:axPos val="t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279560175"/>
        <c:crosses val="autoZero"/>
        <c:crossBetween val="between"/>
        <c:majorUnit val="1.2"/>
      </c:valAx>
      <c:spPr>
        <a:ln>
          <a:noFill/>
        </a:ln>
      </c:spPr>
    </c:plotArea>
    <c:legend>
      <c:legendPos val="b"/>
      <c:layout>
        <c:manualLayout>
          <c:xMode val="edge"/>
          <c:yMode val="edge"/>
          <c:x val="0.43922772537125787"/>
          <c:y val="0.88483750363997649"/>
          <c:w val="0.53233956665414217"/>
          <c:h val="7.812554680664918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  <c:extLst/>
  </c:chart>
  <c:spPr>
    <a:noFill/>
    <a:ln w="9525" cap="flat" cmpd="sng" algn="ctr">
      <a:noFill/>
      <a:round/>
    </a:ln>
    <a:effectLst/>
  </c:spPr>
  <c:txPr>
    <a:bodyPr/>
    <a:lstStyle/>
    <a:p>
      <a:pPr>
        <a:defRPr sz="1200"/>
      </a:pPr>
      <a:endParaRPr lang="en-US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4" Type="http://schemas.openxmlformats.org/officeDocument/2006/relationships/image" Target="../media/image2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3.xml"/><Relationship Id="rId4" Type="http://schemas.openxmlformats.org/officeDocument/2006/relationships/image" Target="../media/image2.sv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4.xml"/><Relationship Id="rId4" Type="http://schemas.openxmlformats.org/officeDocument/2006/relationships/image" Target="../media/image4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5.xml"/><Relationship Id="rId4" Type="http://schemas.openxmlformats.org/officeDocument/2006/relationships/image" Target="../media/image4.sv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6.xml"/><Relationship Id="rId4" Type="http://schemas.openxmlformats.org/officeDocument/2006/relationships/image" Target="../media/image4.sv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7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8.xml"/><Relationship Id="rId4" Type="http://schemas.openxmlformats.org/officeDocument/2006/relationships/image" Target="../media/image4.sv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9.xml"/><Relationship Id="rId4" Type="http://schemas.openxmlformats.org/officeDocument/2006/relationships/image" Target="../media/image4.sv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0.xml"/><Relationship Id="rId4" Type="http://schemas.openxmlformats.org/officeDocument/2006/relationships/image" Target="../media/image4.sv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1.xml"/><Relationship Id="rId4" Type="http://schemas.openxmlformats.org/officeDocument/2006/relationships/image" Target="../media/image4.sv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2.xml"/><Relationship Id="rId4" Type="http://schemas.openxmlformats.org/officeDocument/2006/relationships/image" Target="../media/image4.sv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3.xml"/><Relationship Id="rId4" Type="http://schemas.openxmlformats.org/officeDocument/2006/relationships/image" Target="../media/image4.svg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4.xml"/><Relationship Id="rId4" Type="http://schemas.openxmlformats.org/officeDocument/2006/relationships/image" Target="../media/image4.sv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5.xml"/><Relationship Id="rId4" Type="http://schemas.openxmlformats.org/officeDocument/2006/relationships/image" Target="../media/image4.sv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6.xml"/><Relationship Id="rId4" Type="http://schemas.openxmlformats.org/officeDocument/2006/relationships/image" Target="../media/image4.sv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7.xml"/><Relationship Id="rId4" Type="http://schemas.openxmlformats.org/officeDocument/2006/relationships/image" Target="../media/image4.sv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8.xml"/><Relationship Id="rId4" Type="http://schemas.openxmlformats.org/officeDocument/2006/relationships/image" Target="../media/image4.sv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19.xml"/><Relationship Id="rId4" Type="http://schemas.openxmlformats.org/officeDocument/2006/relationships/image" Target="../media/image4.sv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0.xml"/><Relationship Id="rId4" Type="http://schemas.openxmlformats.org/officeDocument/2006/relationships/image" Target="../media/image2.sv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1.xml"/><Relationship Id="rId4" Type="http://schemas.openxmlformats.org/officeDocument/2006/relationships/image" Target="../media/image2.sv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2.xml"/><Relationship Id="rId4" Type="http://schemas.openxmlformats.org/officeDocument/2006/relationships/image" Target="../media/image2.sv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3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4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Master" Target="../slideMasters/slideMaster2.xml"/><Relationship Id="rId1" Type="http://schemas.openxmlformats.org/officeDocument/2006/relationships/tags" Target="../tags/tag25.xml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C4C2C4-11B3-A782-3A56-1D5DA25C79E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2C0012D-F0CE-14B8-64C6-786F3C7AF8E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E8A9DD3-9A86-BE16-E42C-CE49194A81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9ECD-40B9-418F-AF25-3F58173DDBED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61A00-76EE-7D6C-3450-8685C7CC3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8211E9-EBD3-5E7D-78BB-AD741BA5C2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7E479-512C-467D-9866-B41F0AD37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948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717F8D-9367-AC1B-7E05-841A270C89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464E82-A8BC-A740-3DE8-A65B6B110CE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4670DE-D11D-D716-03B5-0590B6126F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9ECD-40B9-418F-AF25-3F58173DDBED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613A38-3ADB-4EF4-A557-FD04287DCC5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B8642-9DDD-0213-B975-4815B18431E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7E479-512C-467D-9866-B41F0AD37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56301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AC5369-4069-2DD3-1E7D-EEF5AAF78D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F56CA67-8956-F228-4CA7-DA7A0B171E3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18F6E-2CDD-472E-F6B9-8B8DF3410D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9ECD-40B9-418F-AF25-3F58173DDBED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8E9A6F-A9E3-3B69-B083-8613A21C11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DA6A80-939E-A6B7-D157-ADCB354025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7E479-512C-467D-9866-B41F0AD37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29779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24EDDA-7046-33DB-CC7B-EB1DBA6F99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0D3C0F-F9C2-C8BD-80DE-76127F79264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907E9FA-3119-1E39-E85C-77ED0055FD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341CBD-2252-8626-AC80-086CEE1802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9ECD-40B9-418F-AF25-3F58173DDBED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C78B74E-F898-5FAC-BC1F-60194D7F68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5EFC00-DCC5-9640-0FFC-A6E187C725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7E479-512C-467D-9866-B41F0AD37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953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06D875-709C-642F-8050-29EB22C03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2B58A3D-E1B5-F0FE-4B26-B13A238005A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AA52A2-9495-7B02-23E2-D37DD3D8221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F5BEB88-3466-4C31-6153-57D55B770B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61AF259-28B2-4B30-0F28-7FD78A71FC7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6283421-056C-7D2E-0AAA-77CDF3D79D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9ECD-40B9-418F-AF25-3F58173DDBED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335087A-2521-4A9D-464B-F417047123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13DB91A-0299-4812-3636-2F86425935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7E479-512C-467D-9866-B41F0AD37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82429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155FA2-96AB-9435-FE0B-88B3D2804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E41C71-3E5B-0B9D-EFB7-428235AB1A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9ECD-40B9-418F-AF25-3F58173DDBED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B6A8C0D-6BEB-7043-F683-0C818287B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AAEBF09-E047-A5EC-AED7-35117FE537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7E479-512C-467D-9866-B41F0AD37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82837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EE9AC51-97F3-BAA8-F93D-EAA8C41786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9ECD-40B9-418F-AF25-3F58173DDBED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860AB0C-9B1A-5870-FA42-11474CE200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2226C05-ABDA-97D3-02D6-D64524FF5C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7E479-512C-467D-9866-B41F0AD37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80562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2564F8-F779-8F2B-A701-43CF19E797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7EC1E4C-A264-FBAA-29C9-8DC9239D54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AB97CFD-E96F-95FB-D09C-6F52C49093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8EC970A-B709-E5C5-9D72-ACC3891C41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9ECD-40B9-418F-AF25-3F58173DDBED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4783012-C305-B615-C9AF-B334983C55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0B42758-3338-E0FD-CB22-F3A067F8C0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7E479-512C-467D-9866-B41F0AD37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3119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C7ECFB-0F63-28BC-CDF7-D4FA80BE45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5D451D3-325A-5365-D3A7-8353CD82E5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48F37DF-07AB-D2EC-EC9F-02B43605381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851A76-A028-3393-9408-1F7BE98F53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9ECD-40B9-418F-AF25-3F58173DDBED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209359-356C-432E-761C-1160C8920B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0F6CA6-6F79-0986-03E9-7132FDCC079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7E479-512C-467D-9866-B41F0AD37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1290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2F35D8-9E9C-1AD6-1BD6-3BDA2F039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0EAC361-3CB2-8BFA-E243-58E66968EB0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D8FA1AE-5588-FAB5-254C-EA6E10AD64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9ECD-40B9-418F-AF25-3F58173DDBED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0BEE78-7B74-BE72-762D-39C54EF09B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DFC28E-E8F5-4501-6E84-0B2B1C443B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7E479-512C-467D-9866-B41F0AD37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17514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78A5702A-88D2-99FB-4AE8-07F8752A1AE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FD204E2-C633-78EA-5D40-56E0A6477EC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25DB9C-94A1-D239-BA61-767004FA59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699ECD-40B9-418F-AF25-3F58173DDBED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2946A4-FB62-586E-48D8-FD3EB29270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45A816-639D-6482-FF19-FB7F605A789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707E479-512C-467D-9866-B41F0AD37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880056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Divider Slide [TOC Source]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>
            <a:extLst>
              <a:ext uri="{FF2B5EF4-FFF2-40B4-BE49-F238E27FC236}">
                <a16:creationId xmlns:a16="http://schemas.microsoft.com/office/drawing/2014/main" id="{F349DC71-095A-427C-86AE-AB2BF62FF11A}"/>
              </a:ext>
            </a:extLst>
          </p:cNvPr>
          <p:cNvSpPr/>
          <p:nvPr userDrawn="1"/>
        </p:nvSpPr>
        <p:spPr>
          <a:xfrm>
            <a:off x="0" y="-1864"/>
            <a:ext cx="12192000" cy="6859864"/>
          </a:xfrm>
          <a:custGeom>
            <a:avLst/>
            <a:gdLst>
              <a:gd name="connsiteX0" fmla="*/ 0 w 12192000"/>
              <a:gd name="connsiteY0" fmla="*/ 0 h 6859864"/>
              <a:gd name="connsiteX1" fmla="*/ 3803006 w 12192000"/>
              <a:gd name="connsiteY1" fmla="*/ 0 h 6859864"/>
              <a:gd name="connsiteX2" fmla="*/ 4304834 w 12192000"/>
              <a:gd name="connsiteY2" fmla="*/ 1529209 h 6859864"/>
              <a:gd name="connsiteX3" fmla="*/ 12192000 w 12192000"/>
              <a:gd name="connsiteY3" fmla="*/ 1547431 h 6859864"/>
              <a:gd name="connsiteX4" fmla="*/ 12192000 w 12192000"/>
              <a:gd name="connsiteY4" fmla="*/ 1555990 h 6859864"/>
              <a:gd name="connsiteX5" fmla="*/ 5826926 w 12192000"/>
              <a:gd name="connsiteY5" fmla="*/ 6215744 h 6859864"/>
              <a:gd name="connsiteX6" fmla="*/ 6034029 w 12192000"/>
              <a:gd name="connsiteY6" fmla="*/ 6859864 h 6859864"/>
              <a:gd name="connsiteX7" fmla="*/ 0 w 12192000"/>
              <a:gd name="connsiteY7" fmla="*/ 6859864 h 6859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9864">
                <a:moveTo>
                  <a:pt x="0" y="0"/>
                </a:moveTo>
                <a:lnTo>
                  <a:pt x="3803006" y="0"/>
                </a:lnTo>
                <a:lnTo>
                  <a:pt x="4304834" y="1529209"/>
                </a:lnTo>
                <a:lnTo>
                  <a:pt x="12192000" y="1547431"/>
                </a:lnTo>
                <a:lnTo>
                  <a:pt x="12192000" y="1555990"/>
                </a:lnTo>
                <a:lnTo>
                  <a:pt x="5826926" y="6215744"/>
                </a:lnTo>
                <a:lnTo>
                  <a:pt x="6034029" y="6859864"/>
                </a:lnTo>
                <a:lnTo>
                  <a:pt x="0" y="6859864"/>
                </a:lnTo>
                <a:close/>
              </a:path>
            </a:pathLst>
          </a:custGeom>
          <a:gradFill>
            <a:gsLst>
              <a:gs pos="0">
                <a:srgbClr val="DC006B"/>
              </a:gs>
              <a:gs pos="60000">
                <a:srgbClr val="7E003F"/>
              </a:gs>
              <a:gs pos="100000">
                <a:srgbClr val="750D6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solidFill>
                <a:schemeClr val="lt1"/>
              </a:solidFill>
              <a:latin typeface="Arial" panose="020B0604020202020204" pitchFamily="34" charset="0"/>
            </a:endParaRPr>
          </a:p>
        </p:txBody>
      </p:sp>
      <p:sp>
        <p:nvSpPr>
          <p:cNvPr id="2" name="plcSectionTitle">
            <a:extLst>
              <a:ext uri="{FF2B5EF4-FFF2-40B4-BE49-F238E27FC236}">
                <a16:creationId xmlns:a16="http://schemas.microsoft.com/office/drawing/2014/main" id="{2C127A54-07D0-4F3C-93FC-B5CDD638ECE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1962" y="2430707"/>
            <a:ext cx="7428254" cy="1942147"/>
          </a:xfrm>
        </p:spPr>
        <p:txBody>
          <a:bodyPr anchor="b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4000" cap="all" baseline="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DIVIDER SLIDE TITLE GOES HERE CAN SPAN OVER 3 LINES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DF29E4-BED1-47C6-BDC1-43AF2F4D28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1962" y="4725144"/>
            <a:ext cx="4043878" cy="1440706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2DFD2CD-36CA-4F81-AFCF-3ED1AB9AB1C2}"/>
              </a:ext>
            </a:extLst>
          </p:cNvPr>
          <p:cNvSpPr txBox="1">
            <a:spLocks/>
          </p:cNvSpPr>
          <p:nvPr userDrawn="1"/>
        </p:nvSpPr>
        <p:spPr>
          <a:xfrm>
            <a:off x="7602523" y="338842"/>
            <a:ext cx="3967822" cy="864096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65113" indent="-26511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06450" indent="-26511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SECTION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</a:rPr>
              <a:t>00</a:t>
            </a:r>
            <a:endParaRPr kumimoji="0" lang="en-US" sz="40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9" name="plcSectionNumber">
            <a:extLst>
              <a:ext uri="{FF2B5EF4-FFF2-40B4-BE49-F238E27FC236}">
                <a16:creationId xmlns:a16="http://schemas.microsoft.com/office/drawing/2014/main" id="{088C987A-02D7-4C6A-B5AE-43411730170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894695" y="489903"/>
            <a:ext cx="647700" cy="504825"/>
          </a:xfrm>
        </p:spPr>
        <p:txBody>
          <a:bodyPr rIns="0" anchor="ctr">
            <a:noAutofit/>
          </a:bodyPr>
          <a:lstStyle>
            <a:lvl1pPr algn="ctr">
              <a:defRPr sz="3200">
                <a:solidFill>
                  <a:schemeClr val="accent6"/>
                </a:solidFill>
              </a:defRPr>
            </a:lvl1pPr>
            <a:lvl5pPr marL="541337" indent="0" algn="ctr">
              <a:buNone/>
              <a:defRPr/>
            </a:lvl5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141F806C-C880-4BF8-B9F1-1FDA61CDFF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2" y="334561"/>
            <a:ext cx="1667613" cy="10078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2744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977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Slide [TOC Source]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: Shape 4">
            <a:extLst>
              <a:ext uri="{FF2B5EF4-FFF2-40B4-BE49-F238E27FC236}">
                <a16:creationId xmlns:a16="http://schemas.microsoft.com/office/drawing/2014/main" id="{F349DC71-095A-427C-86AE-AB2BF62FF11A}"/>
              </a:ext>
            </a:extLst>
          </p:cNvPr>
          <p:cNvSpPr/>
          <p:nvPr userDrawn="1"/>
        </p:nvSpPr>
        <p:spPr>
          <a:xfrm>
            <a:off x="0" y="-1864"/>
            <a:ext cx="12192000" cy="6859864"/>
          </a:xfrm>
          <a:custGeom>
            <a:avLst/>
            <a:gdLst>
              <a:gd name="connsiteX0" fmla="*/ 0 w 12192000"/>
              <a:gd name="connsiteY0" fmla="*/ 0 h 6859864"/>
              <a:gd name="connsiteX1" fmla="*/ 3803006 w 12192000"/>
              <a:gd name="connsiteY1" fmla="*/ 0 h 6859864"/>
              <a:gd name="connsiteX2" fmla="*/ 4304834 w 12192000"/>
              <a:gd name="connsiteY2" fmla="*/ 1529209 h 6859864"/>
              <a:gd name="connsiteX3" fmla="*/ 12192000 w 12192000"/>
              <a:gd name="connsiteY3" fmla="*/ 1547431 h 6859864"/>
              <a:gd name="connsiteX4" fmla="*/ 12192000 w 12192000"/>
              <a:gd name="connsiteY4" fmla="*/ 1555990 h 6859864"/>
              <a:gd name="connsiteX5" fmla="*/ 5826926 w 12192000"/>
              <a:gd name="connsiteY5" fmla="*/ 6215744 h 6859864"/>
              <a:gd name="connsiteX6" fmla="*/ 6034029 w 12192000"/>
              <a:gd name="connsiteY6" fmla="*/ 6859864 h 6859864"/>
              <a:gd name="connsiteX7" fmla="*/ 0 w 12192000"/>
              <a:gd name="connsiteY7" fmla="*/ 6859864 h 68598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2192000" h="6859864">
                <a:moveTo>
                  <a:pt x="0" y="0"/>
                </a:moveTo>
                <a:lnTo>
                  <a:pt x="3803006" y="0"/>
                </a:lnTo>
                <a:lnTo>
                  <a:pt x="4304834" y="1529209"/>
                </a:lnTo>
                <a:lnTo>
                  <a:pt x="12192000" y="1547431"/>
                </a:lnTo>
                <a:lnTo>
                  <a:pt x="12192000" y="1555990"/>
                </a:lnTo>
                <a:lnTo>
                  <a:pt x="5826926" y="6215744"/>
                </a:lnTo>
                <a:lnTo>
                  <a:pt x="6034029" y="6859864"/>
                </a:lnTo>
                <a:lnTo>
                  <a:pt x="0" y="6859864"/>
                </a:lnTo>
                <a:close/>
              </a:path>
            </a:pathLst>
          </a:custGeom>
          <a:gradFill>
            <a:gsLst>
              <a:gs pos="0">
                <a:srgbClr val="DC006B"/>
              </a:gs>
              <a:gs pos="60000">
                <a:srgbClr val="7E003F"/>
              </a:gs>
              <a:gs pos="100000">
                <a:srgbClr val="750D68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 dirty="0">
              <a:solidFill>
                <a:schemeClr val="lt1"/>
              </a:solidFill>
              <a:latin typeface="Arial" panose="020B0604020202020204" pitchFamily="34" charset="0"/>
            </a:endParaRPr>
          </a:p>
        </p:txBody>
      </p:sp>
      <p:sp>
        <p:nvSpPr>
          <p:cNvPr id="2" name="plcSectionTitle">
            <a:extLst>
              <a:ext uri="{FF2B5EF4-FFF2-40B4-BE49-F238E27FC236}">
                <a16:creationId xmlns:a16="http://schemas.microsoft.com/office/drawing/2014/main" id="{2C127A54-07D0-4F3C-93FC-B5CDD638ECE6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611962" y="2430707"/>
            <a:ext cx="7428254" cy="1942147"/>
          </a:xfrm>
        </p:spPr>
        <p:txBody>
          <a:bodyPr anchor="b">
            <a:normAutofit/>
          </a:bodyPr>
          <a:lstStyle>
            <a:lvl1pPr algn="l">
              <a:lnSpc>
                <a:spcPct val="100000"/>
              </a:lnSpc>
              <a:spcBef>
                <a:spcPts val="0"/>
              </a:spcBef>
              <a:defRPr sz="4000" cap="all" baseline="0"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DIVIDER SLIDE TITLE GOES HERE CAN SPAN OVER 3 LINES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99DF29E4-BED1-47C6-BDC1-43AF2F4D28B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1962" y="4725144"/>
            <a:ext cx="4043878" cy="1440706"/>
          </a:xfrm>
        </p:spPr>
        <p:txBody>
          <a:bodyPr>
            <a:normAutofit/>
          </a:bodyPr>
          <a:lstStyle>
            <a:lvl1pPr marL="0" indent="0" algn="l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  <p:sp>
        <p:nvSpPr>
          <p:cNvPr id="8" name="Subtitle 2">
            <a:extLst>
              <a:ext uri="{FF2B5EF4-FFF2-40B4-BE49-F238E27FC236}">
                <a16:creationId xmlns:a16="http://schemas.microsoft.com/office/drawing/2014/main" id="{72DFD2CD-36CA-4F81-AFCF-3ED1AB9AB1C2}"/>
              </a:ext>
            </a:extLst>
          </p:cNvPr>
          <p:cNvSpPr txBox="1">
            <a:spLocks/>
          </p:cNvSpPr>
          <p:nvPr userDrawn="1"/>
        </p:nvSpPr>
        <p:spPr>
          <a:xfrm>
            <a:off x="7602523" y="338842"/>
            <a:ext cx="3967822" cy="864096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65113" indent="-26511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41338" indent="-276225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806450" indent="-265113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GB" sz="3200" b="1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cs typeface="Arial" panose="020B0604020202020204" pitchFamily="34" charset="0"/>
              </a:rPr>
              <a:t>SECTION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</a:rPr>
              <a:t> </a:t>
            </a:r>
            <a:r>
              <a:rPr kumimoji="0" lang="en-GB" sz="3200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rial" panose="020B0604020202020204" pitchFamily="34" charset="0"/>
              </a:rPr>
              <a:t>00</a:t>
            </a:r>
            <a:endParaRPr kumimoji="0" lang="en-US" sz="4000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rial" panose="020B0604020202020204" pitchFamily="34" charset="0"/>
            </a:endParaRPr>
          </a:p>
        </p:txBody>
      </p:sp>
      <p:sp>
        <p:nvSpPr>
          <p:cNvPr id="9" name="plcSectionNumber">
            <a:extLst>
              <a:ext uri="{FF2B5EF4-FFF2-40B4-BE49-F238E27FC236}">
                <a16:creationId xmlns:a16="http://schemas.microsoft.com/office/drawing/2014/main" id="{088C987A-02D7-4C6A-B5AE-43411730170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0894695" y="489903"/>
            <a:ext cx="647700" cy="504825"/>
          </a:xfrm>
        </p:spPr>
        <p:txBody>
          <a:bodyPr rIns="0" anchor="ctr">
            <a:noAutofit/>
          </a:bodyPr>
          <a:lstStyle>
            <a:lvl1pPr algn="ctr">
              <a:defRPr sz="3200">
                <a:solidFill>
                  <a:schemeClr val="accent6"/>
                </a:solidFill>
              </a:defRPr>
            </a:lvl1pPr>
            <a:lvl5pPr marL="541337" indent="0" algn="ctr">
              <a:buNone/>
              <a:defRPr/>
            </a:lvl5pPr>
          </a:lstStyle>
          <a:p>
            <a:pPr lvl="0"/>
            <a:r>
              <a:rPr lang="en-GB" dirty="0"/>
              <a:t>00</a:t>
            </a:r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141F806C-C880-4BF8-B9F1-1FDA61CDFF1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2" y="334561"/>
            <a:ext cx="1667613" cy="100789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776965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977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5CE1139D-C1C9-4405-8E61-F2315B7B9A6A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65A8F828-EA8C-44F9-8CE3-BF6A6E5A9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76AF8D0-CD2A-4664-AEC7-08E2422DAE5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65EA87-AB13-4ECB-98C2-DEE861D08479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134F71D5-2ACF-4FBA-98C4-FC9E041B237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47144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4" orient="horz" pos="102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lour Focu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5CE1139D-C1C9-4405-8E61-F2315B7B9A6A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/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65A8F828-EA8C-44F9-8CE3-BF6A6E5A9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007B39F-2A17-4159-A8D8-7DF8D07736B0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8D279C1-23AD-4803-9A68-58E39F3CB4D4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6CE456E3-03D1-46E9-A14A-984D15009A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6551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4" orient="horz" pos="1026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Focus Slide (Add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1">
            <a:extLst>
              <a:ext uri="{FF2B5EF4-FFF2-40B4-BE49-F238E27FC236}">
                <a16:creationId xmlns:a16="http://schemas.microsoft.com/office/drawing/2014/main" id="{65A8F828-EA8C-44F9-8CE3-BF6A6E5A9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4C3AD5-426C-4560-96DE-5AE54EE6BDD9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00E68D09-D625-42E0-B07B-D1E9CC398FAF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7ED984F6-9651-4A2E-A441-A678FE5471CF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bg2"/>
          </a:solidFill>
        </p:spPr>
        <p:txBody>
          <a:bodyPr wrap="square" anchor="ctr">
            <a:noAutofit/>
          </a:bodyPr>
          <a:lstStyle>
            <a:lvl1pPr algn="ctr">
              <a:defRPr/>
            </a:lvl1pPr>
          </a:lstStyle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CCF89D1-5F6C-4FE0-93BA-66FADB6912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9637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4" orient="horz" pos="1026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Focu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A4D8C5CD-85EC-4774-A66D-DF92279A5EE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grayscl/>
            <a:alphaModFix amt="4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855782" y="2"/>
            <a:ext cx="3336219" cy="6857999"/>
          </a:xfrm>
          <a:custGeom>
            <a:avLst/>
            <a:gdLst>
              <a:gd name="connsiteX0" fmla="*/ 0 w 3336219"/>
              <a:gd name="connsiteY0" fmla="*/ 0 h 6857999"/>
              <a:gd name="connsiteX1" fmla="*/ 3336219 w 3336219"/>
              <a:gd name="connsiteY1" fmla="*/ 0 h 6857999"/>
              <a:gd name="connsiteX2" fmla="*/ 3336219 w 3336219"/>
              <a:gd name="connsiteY2" fmla="*/ 6857999 h 6857999"/>
              <a:gd name="connsiteX3" fmla="*/ 744402 w 3336219"/>
              <a:gd name="connsiteY3" fmla="*/ 6857999 h 6857999"/>
              <a:gd name="connsiteX4" fmla="*/ 2391747 w 3336219"/>
              <a:gd name="connsiteY4" fmla="*/ 1749952 h 68579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19" h="6857999">
                <a:moveTo>
                  <a:pt x="0" y="0"/>
                </a:moveTo>
                <a:lnTo>
                  <a:pt x="3336219" y="0"/>
                </a:lnTo>
                <a:lnTo>
                  <a:pt x="3336219" y="6857999"/>
                </a:lnTo>
                <a:lnTo>
                  <a:pt x="744402" y="6857999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/>
          </a:solidFill>
        </p:spPr>
      </p:pic>
      <p:sp>
        <p:nvSpPr>
          <p:cNvPr id="12" name="Title 11">
            <a:extLst>
              <a:ext uri="{FF2B5EF4-FFF2-40B4-BE49-F238E27FC236}">
                <a16:creationId xmlns:a16="http://schemas.microsoft.com/office/drawing/2014/main" id="{65A8F828-EA8C-44F9-8CE3-BF6A6E5A9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9" name="Slide Number Placeholder 4">
            <a:extLst>
              <a:ext uri="{FF2B5EF4-FFF2-40B4-BE49-F238E27FC236}">
                <a16:creationId xmlns:a16="http://schemas.microsoft.com/office/drawing/2014/main" id="{B0CBCC57-27A5-41CD-8BD6-C2D07B4CBDEF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280576" y="6237312"/>
            <a:ext cx="287536" cy="2936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3E4664BE-8363-404A-A557-738F058F6B4B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F1909B8F-A253-4CE8-B54E-E60CE5FD3D7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56770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4" orient="horz" pos="1026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2C8856E-EA09-4A2D-A32F-1FA6FBE19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887" y="1628801"/>
            <a:ext cx="10944225" cy="4105249"/>
          </a:xfrm>
        </p:spPr>
        <p:txBody>
          <a:bodyPr lIns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B9E68E-F017-42CD-B76C-63F69004390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55D20-3235-4F21-98BA-3D395351C7F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8C1E03F-1504-456D-9F32-E390ABCB4E5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85121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Poi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B9E68E-F017-42CD-B76C-63F69004390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55D20-3235-4F21-98BA-3D395351C7F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8C1E03F-1504-456D-9F32-E390ABCB4E5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  <p:sp>
        <p:nvSpPr>
          <p:cNvPr id="8" name="Text Placeholder 24">
            <a:extLst>
              <a:ext uri="{FF2B5EF4-FFF2-40B4-BE49-F238E27FC236}">
                <a16:creationId xmlns:a16="http://schemas.microsoft.com/office/drawing/2014/main" id="{866B7FE8-8996-4104-A401-2DC5BF0953C0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1706234" y="2056721"/>
            <a:ext cx="1384461" cy="1378238"/>
          </a:xfrm>
          <a:custGeom>
            <a:avLst/>
            <a:gdLst>
              <a:gd name="connsiteX0" fmla="*/ 480300 w 960600"/>
              <a:gd name="connsiteY0" fmla="*/ 0 h 956282"/>
              <a:gd name="connsiteX1" fmla="*/ 960600 w 960600"/>
              <a:gd name="connsiteY1" fmla="*/ 480299 h 956282"/>
              <a:gd name="connsiteX2" fmla="*/ 577097 w 960600"/>
              <a:gd name="connsiteY2" fmla="*/ 950840 h 956282"/>
              <a:gd name="connsiteX3" fmla="*/ 523114 w 960600"/>
              <a:gd name="connsiteY3" fmla="*/ 956282 h 956282"/>
              <a:gd name="connsiteX4" fmla="*/ 437486 w 960600"/>
              <a:gd name="connsiteY4" fmla="*/ 956282 h 956282"/>
              <a:gd name="connsiteX5" fmla="*/ 383503 w 960600"/>
              <a:gd name="connsiteY5" fmla="*/ 950840 h 956282"/>
              <a:gd name="connsiteX6" fmla="*/ 0 w 960600"/>
              <a:gd name="connsiteY6" fmla="*/ 480299 h 956282"/>
              <a:gd name="connsiteX7" fmla="*/ 480300 w 960600"/>
              <a:gd name="connsiteY7" fmla="*/ 0 h 956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0600" h="956282">
                <a:moveTo>
                  <a:pt x="480300" y="0"/>
                </a:moveTo>
                <a:cubicBezTo>
                  <a:pt x="745562" y="0"/>
                  <a:pt x="960600" y="215037"/>
                  <a:pt x="960600" y="480299"/>
                </a:cubicBezTo>
                <a:cubicBezTo>
                  <a:pt x="960600" y="712403"/>
                  <a:pt x="795962" y="906054"/>
                  <a:pt x="577097" y="950840"/>
                </a:cubicBezTo>
                <a:lnTo>
                  <a:pt x="523114" y="956282"/>
                </a:lnTo>
                <a:lnTo>
                  <a:pt x="437486" y="956282"/>
                </a:lnTo>
                <a:lnTo>
                  <a:pt x="383503" y="950840"/>
                </a:lnTo>
                <a:cubicBezTo>
                  <a:pt x="164639" y="906054"/>
                  <a:pt x="0" y="712403"/>
                  <a:pt x="0" y="480299"/>
                </a:cubicBezTo>
                <a:cubicBezTo>
                  <a:pt x="0" y="215037"/>
                  <a:pt x="215038" y="0"/>
                  <a:pt x="480300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anchor="ctr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  <a:lvl2pPr algn="ctr">
              <a:defRPr sz="2800">
                <a:solidFill>
                  <a:schemeClr val="bg1"/>
                </a:solidFill>
                <a:latin typeface="+mj-lt"/>
              </a:defRPr>
            </a:lvl2pPr>
            <a:lvl3pPr marL="0" indent="0" algn="ctr">
              <a:buNone/>
              <a:defRPr sz="2800">
                <a:solidFill>
                  <a:schemeClr val="bg1"/>
                </a:solidFill>
                <a:latin typeface="+mj-lt"/>
              </a:defRPr>
            </a:lvl3pPr>
            <a:lvl4pPr marL="0" indent="0" algn="ctr">
              <a:buNone/>
              <a:defRPr sz="2800">
                <a:solidFill>
                  <a:schemeClr val="bg1"/>
                </a:solidFill>
                <a:latin typeface="+mj-lt"/>
              </a:defRPr>
            </a:lvl4pPr>
            <a:lvl5pPr marL="0" indent="0" algn="ctr">
              <a:buNone/>
              <a:defRPr sz="2800">
                <a:solidFill>
                  <a:schemeClr val="bg1"/>
                </a:solidFill>
                <a:latin typeface="+mj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buNone/>
              <a:defRPr sz="2800">
                <a:solidFill>
                  <a:schemeClr val="bg1"/>
                </a:solidFill>
                <a:latin typeface="+mj-lt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800">
                <a:solidFill>
                  <a:schemeClr val="bg1"/>
                </a:solidFill>
                <a:latin typeface="+mj-lt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800">
                <a:solidFill>
                  <a:schemeClr val="bg1"/>
                </a:solidFill>
                <a:latin typeface="+mj-lt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80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12" name="Text Placeholder 24">
            <a:extLst>
              <a:ext uri="{FF2B5EF4-FFF2-40B4-BE49-F238E27FC236}">
                <a16:creationId xmlns:a16="http://schemas.microsoft.com/office/drawing/2014/main" id="{5A7F7533-F285-4629-8FAF-42DE2F9123E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414400" y="2056721"/>
            <a:ext cx="1384461" cy="1378238"/>
          </a:xfrm>
          <a:custGeom>
            <a:avLst/>
            <a:gdLst>
              <a:gd name="connsiteX0" fmla="*/ 480300 w 960600"/>
              <a:gd name="connsiteY0" fmla="*/ 0 h 956282"/>
              <a:gd name="connsiteX1" fmla="*/ 960600 w 960600"/>
              <a:gd name="connsiteY1" fmla="*/ 480299 h 956282"/>
              <a:gd name="connsiteX2" fmla="*/ 577097 w 960600"/>
              <a:gd name="connsiteY2" fmla="*/ 950840 h 956282"/>
              <a:gd name="connsiteX3" fmla="*/ 523114 w 960600"/>
              <a:gd name="connsiteY3" fmla="*/ 956282 h 956282"/>
              <a:gd name="connsiteX4" fmla="*/ 437486 w 960600"/>
              <a:gd name="connsiteY4" fmla="*/ 956282 h 956282"/>
              <a:gd name="connsiteX5" fmla="*/ 383503 w 960600"/>
              <a:gd name="connsiteY5" fmla="*/ 950840 h 956282"/>
              <a:gd name="connsiteX6" fmla="*/ 0 w 960600"/>
              <a:gd name="connsiteY6" fmla="*/ 480299 h 956282"/>
              <a:gd name="connsiteX7" fmla="*/ 480300 w 960600"/>
              <a:gd name="connsiteY7" fmla="*/ 0 h 956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0600" h="956282">
                <a:moveTo>
                  <a:pt x="480300" y="0"/>
                </a:moveTo>
                <a:cubicBezTo>
                  <a:pt x="745562" y="0"/>
                  <a:pt x="960600" y="215037"/>
                  <a:pt x="960600" y="480299"/>
                </a:cubicBezTo>
                <a:cubicBezTo>
                  <a:pt x="960600" y="712403"/>
                  <a:pt x="795962" y="906054"/>
                  <a:pt x="577097" y="950840"/>
                </a:cubicBezTo>
                <a:lnTo>
                  <a:pt x="523114" y="956282"/>
                </a:lnTo>
                <a:lnTo>
                  <a:pt x="437486" y="956282"/>
                </a:lnTo>
                <a:lnTo>
                  <a:pt x="383503" y="950840"/>
                </a:lnTo>
                <a:cubicBezTo>
                  <a:pt x="164639" y="906054"/>
                  <a:pt x="0" y="712403"/>
                  <a:pt x="0" y="480299"/>
                </a:cubicBezTo>
                <a:cubicBezTo>
                  <a:pt x="0" y="215037"/>
                  <a:pt x="215038" y="0"/>
                  <a:pt x="480300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anchor="ctr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  <a:lvl2pPr algn="ctr">
              <a:defRPr sz="2800">
                <a:solidFill>
                  <a:schemeClr val="bg1"/>
                </a:solidFill>
                <a:latin typeface="+mj-lt"/>
              </a:defRPr>
            </a:lvl2pPr>
            <a:lvl3pPr marL="0" indent="0" algn="ctr">
              <a:buNone/>
              <a:defRPr sz="2800">
                <a:solidFill>
                  <a:schemeClr val="bg1"/>
                </a:solidFill>
                <a:latin typeface="+mj-lt"/>
              </a:defRPr>
            </a:lvl3pPr>
            <a:lvl4pPr marL="0" indent="0" algn="ctr">
              <a:buNone/>
              <a:defRPr sz="2800">
                <a:solidFill>
                  <a:schemeClr val="bg1"/>
                </a:solidFill>
                <a:latin typeface="+mj-lt"/>
              </a:defRPr>
            </a:lvl4pPr>
            <a:lvl5pPr marL="0" indent="0" algn="ctr">
              <a:buNone/>
              <a:defRPr sz="2800">
                <a:solidFill>
                  <a:schemeClr val="bg1"/>
                </a:solidFill>
                <a:latin typeface="+mj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buNone/>
              <a:defRPr sz="2800">
                <a:solidFill>
                  <a:schemeClr val="bg1"/>
                </a:solidFill>
                <a:latin typeface="+mj-lt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800">
                <a:solidFill>
                  <a:schemeClr val="bg1"/>
                </a:solidFill>
                <a:latin typeface="+mj-lt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800">
                <a:solidFill>
                  <a:schemeClr val="bg1"/>
                </a:solidFill>
                <a:latin typeface="+mj-lt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80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GB" dirty="0"/>
              <a:t>02</a:t>
            </a:r>
            <a:endParaRPr lang="en-US" dirty="0"/>
          </a:p>
        </p:txBody>
      </p:sp>
      <p:sp>
        <p:nvSpPr>
          <p:cNvPr id="13" name="Text Placeholder 24">
            <a:extLst>
              <a:ext uri="{FF2B5EF4-FFF2-40B4-BE49-F238E27FC236}">
                <a16:creationId xmlns:a16="http://schemas.microsoft.com/office/drawing/2014/main" id="{CE922722-C917-4593-BBDA-C019F79A7F2F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9122564" y="2056721"/>
            <a:ext cx="1384461" cy="1378238"/>
          </a:xfrm>
          <a:custGeom>
            <a:avLst/>
            <a:gdLst>
              <a:gd name="connsiteX0" fmla="*/ 480300 w 960600"/>
              <a:gd name="connsiteY0" fmla="*/ 0 h 956282"/>
              <a:gd name="connsiteX1" fmla="*/ 960600 w 960600"/>
              <a:gd name="connsiteY1" fmla="*/ 480299 h 956282"/>
              <a:gd name="connsiteX2" fmla="*/ 577097 w 960600"/>
              <a:gd name="connsiteY2" fmla="*/ 950840 h 956282"/>
              <a:gd name="connsiteX3" fmla="*/ 523114 w 960600"/>
              <a:gd name="connsiteY3" fmla="*/ 956282 h 956282"/>
              <a:gd name="connsiteX4" fmla="*/ 437486 w 960600"/>
              <a:gd name="connsiteY4" fmla="*/ 956282 h 956282"/>
              <a:gd name="connsiteX5" fmla="*/ 383503 w 960600"/>
              <a:gd name="connsiteY5" fmla="*/ 950840 h 956282"/>
              <a:gd name="connsiteX6" fmla="*/ 0 w 960600"/>
              <a:gd name="connsiteY6" fmla="*/ 480299 h 956282"/>
              <a:gd name="connsiteX7" fmla="*/ 480300 w 960600"/>
              <a:gd name="connsiteY7" fmla="*/ 0 h 956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0600" h="956282">
                <a:moveTo>
                  <a:pt x="480300" y="0"/>
                </a:moveTo>
                <a:cubicBezTo>
                  <a:pt x="745562" y="0"/>
                  <a:pt x="960600" y="215037"/>
                  <a:pt x="960600" y="480299"/>
                </a:cubicBezTo>
                <a:cubicBezTo>
                  <a:pt x="960600" y="712403"/>
                  <a:pt x="795962" y="906054"/>
                  <a:pt x="577097" y="950840"/>
                </a:cubicBezTo>
                <a:lnTo>
                  <a:pt x="523114" y="956282"/>
                </a:lnTo>
                <a:lnTo>
                  <a:pt x="437486" y="956282"/>
                </a:lnTo>
                <a:lnTo>
                  <a:pt x="383503" y="950840"/>
                </a:lnTo>
                <a:cubicBezTo>
                  <a:pt x="164639" y="906054"/>
                  <a:pt x="0" y="712403"/>
                  <a:pt x="0" y="480299"/>
                </a:cubicBezTo>
                <a:cubicBezTo>
                  <a:pt x="0" y="215037"/>
                  <a:pt x="215038" y="0"/>
                  <a:pt x="480300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anchor="ctr">
            <a:noAutofit/>
          </a:bodyPr>
          <a:lstStyle>
            <a:lvl1pPr algn="ctr">
              <a:defRPr sz="3600">
                <a:solidFill>
                  <a:schemeClr val="bg1"/>
                </a:solidFill>
              </a:defRPr>
            </a:lvl1pPr>
            <a:lvl2pPr algn="ctr">
              <a:defRPr sz="2800">
                <a:solidFill>
                  <a:schemeClr val="bg1"/>
                </a:solidFill>
                <a:latin typeface="+mj-lt"/>
              </a:defRPr>
            </a:lvl2pPr>
            <a:lvl3pPr marL="0" indent="0" algn="ctr">
              <a:buNone/>
              <a:defRPr sz="2800">
                <a:solidFill>
                  <a:schemeClr val="bg1"/>
                </a:solidFill>
                <a:latin typeface="+mj-lt"/>
              </a:defRPr>
            </a:lvl3pPr>
            <a:lvl4pPr marL="0" indent="0" algn="ctr">
              <a:buNone/>
              <a:defRPr sz="2800">
                <a:solidFill>
                  <a:schemeClr val="bg1"/>
                </a:solidFill>
                <a:latin typeface="+mj-lt"/>
              </a:defRPr>
            </a:lvl4pPr>
            <a:lvl5pPr marL="0" indent="0" algn="ctr">
              <a:buNone/>
              <a:defRPr sz="2800">
                <a:solidFill>
                  <a:schemeClr val="bg1"/>
                </a:solidFill>
                <a:latin typeface="+mj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buNone/>
              <a:defRPr sz="2800">
                <a:solidFill>
                  <a:schemeClr val="bg1"/>
                </a:solidFill>
                <a:latin typeface="+mj-lt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800">
                <a:solidFill>
                  <a:schemeClr val="bg1"/>
                </a:solidFill>
                <a:latin typeface="+mj-lt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800">
                <a:solidFill>
                  <a:schemeClr val="bg1"/>
                </a:solidFill>
                <a:latin typeface="+mj-lt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80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GB" dirty="0"/>
              <a:t>03</a:t>
            </a:r>
            <a:endParaRPr lang="en-US" dirty="0"/>
          </a:p>
        </p:txBody>
      </p:sp>
      <p:sp>
        <p:nvSpPr>
          <p:cNvPr id="19" name="Text Placeholder 29">
            <a:extLst>
              <a:ext uri="{FF2B5EF4-FFF2-40B4-BE49-F238E27FC236}">
                <a16:creationId xmlns:a16="http://schemas.microsoft.com/office/drawing/2014/main" id="{D27CB011-608B-43E7-B05C-FBE76919F4C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29907" y="3832018"/>
            <a:ext cx="3506637" cy="1902032"/>
          </a:xfrm>
        </p:spPr>
        <p:txBody>
          <a:bodyPr lIns="108000" rIns="108000" bIns="108000">
            <a:normAutofit/>
          </a:bodyPr>
          <a:lstStyle>
            <a:lvl1pPr algn="ctr">
              <a:spcAft>
                <a:spcPts val="600"/>
              </a:spcAft>
              <a:defRPr sz="1600">
                <a:solidFill>
                  <a:schemeClr val="accent6"/>
                </a:solidFill>
              </a:defRPr>
            </a:lvl1pPr>
            <a:lvl2pPr algn="ctr">
              <a:defRPr lang="en-US" sz="1400" kern="120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0" indent="0" algn="ctr">
              <a:buNone/>
              <a:defRPr sz="1400">
                <a:latin typeface="+mn-lt"/>
              </a:defRPr>
            </a:lvl3pPr>
            <a:lvl4pPr marL="0" indent="0" algn="ctr">
              <a:buNone/>
              <a:defRPr sz="1400">
                <a:latin typeface="+mn-lt"/>
              </a:defRPr>
            </a:lvl4pPr>
            <a:lvl5pPr marL="0" indent="0" algn="ctr">
              <a:spcAft>
                <a:spcPts val="600"/>
              </a:spcAft>
              <a:buNone/>
              <a:defRPr sz="1400">
                <a:latin typeface="+mn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lang="en-US" sz="1400" kern="120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400"/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400"/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marL="0" lvl="1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Second level</a:t>
            </a:r>
          </a:p>
        </p:txBody>
      </p:sp>
      <p:sp>
        <p:nvSpPr>
          <p:cNvPr id="20" name="Text Placeholder 29">
            <a:extLst>
              <a:ext uri="{FF2B5EF4-FFF2-40B4-BE49-F238E27FC236}">
                <a16:creationId xmlns:a16="http://schemas.microsoft.com/office/drawing/2014/main" id="{9A3B7DD9-9B5B-40D3-9E6C-9A5047708CCD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8061475" y="3832018"/>
            <a:ext cx="3506637" cy="1902032"/>
          </a:xfrm>
        </p:spPr>
        <p:txBody>
          <a:bodyPr lIns="108000" rIns="108000" bIns="108000">
            <a:normAutofit/>
          </a:bodyPr>
          <a:lstStyle>
            <a:lvl1pPr algn="ctr">
              <a:spcAft>
                <a:spcPts val="600"/>
              </a:spcAft>
              <a:defRPr sz="1600">
                <a:solidFill>
                  <a:schemeClr val="accent6"/>
                </a:solidFill>
              </a:defRPr>
            </a:lvl1pPr>
            <a:lvl2pPr algn="ctr">
              <a:defRPr lang="en-US" sz="1400" kern="120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0" indent="0" algn="ctr">
              <a:buNone/>
              <a:defRPr sz="1400">
                <a:latin typeface="+mn-lt"/>
              </a:defRPr>
            </a:lvl3pPr>
            <a:lvl4pPr marL="0" indent="0" algn="ctr">
              <a:buNone/>
              <a:defRPr sz="1400">
                <a:latin typeface="+mn-lt"/>
              </a:defRPr>
            </a:lvl4pPr>
            <a:lvl5pPr marL="0" indent="0" algn="ctr">
              <a:spcAft>
                <a:spcPts val="600"/>
              </a:spcAft>
              <a:buNone/>
              <a:defRPr sz="1400">
                <a:latin typeface="+mn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lang="en-US" sz="1400" kern="120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400"/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400"/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marL="0" lvl="1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Second level</a:t>
            </a:r>
          </a:p>
        </p:txBody>
      </p:sp>
      <p:sp>
        <p:nvSpPr>
          <p:cNvPr id="21" name="Text Placeholder 29">
            <a:extLst>
              <a:ext uri="{FF2B5EF4-FFF2-40B4-BE49-F238E27FC236}">
                <a16:creationId xmlns:a16="http://schemas.microsoft.com/office/drawing/2014/main" id="{58EF5DCE-FFBC-41F8-B1E5-967BB637D807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4345691" y="3832018"/>
            <a:ext cx="3506637" cy="1902032"/>
          </a:xfrm>
        </p:spPr>
        <p:txBody>
          <a:bodyPr lIns="108000" rIns="108000" bIns="108000">
            <a:normAutofit/>
          </a:bodyPr>
          <a:lstStyle>
            <a:lvl1pPr algn="ctr">
              <a:spcAft>
                <a:spcPts val="600"/>
              </a:spcAft>
              <a:defRPr sz="1600">
                <a:solidFill>
                  <a:schemeClr val="accent6"/>
                </a:solidFill>
              </a:defRPr>
            </a:lvl1pPr>
            <a:lvl2pPr algn="ctr">
              <a:defRPr lang="en-US" sz="1400" kern="120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2pPr>
            <a:lvl3pPr marL="0" indent="0" algn="ctr">
              <a:buNone/>
              <a:defRPr sz="1400">
                <a:latin typeface="+mn-lt"/>
              </a:defRPr>
            </a:lvl3pPr>
            <a:lvl4pPr marL="0" indent="0" algn="ctr">
              <a:buNone/>
              <a:defRPr sz="1400">
                <a:latin typeface="+mn-lt"/>
              </a:defRPr>
            </a:lvl4pPr>
            <a:lvl5pPr marL="0" indent="0" algn="ctr">
              <a:spcAft>
                <a:spcPts val="600"/>
              </a:spcAft>
              <a:buNone/>
              <a:defRPr sz="1400">
                <a:latin typeface="+mn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lang="en-US" sz="1400" kern="1200" dirty="0">
                <a:solidFill>
                  <a:schemeClr val="tx1"/>
                </a:solidFill>
                <a:latin typeface="+mn-lt"/>
                <a:ea typeface="+mn-ea"/>
                <a:cs typeface="Arial" panose="020B0604020202020204" pitchFamily="34" charset="0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400"/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400"/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4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marL="0" lvl="1" indent="0" algn="ctr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</a:pPr>
            <a:r>
              <a:rPr lang="en-US" dirty="0"/>
              <a:t>Second level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88083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6 Poi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9B9E68E-F017-42CD-B76C-63F690043907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D55D20-3235-4F21-98BA-3D395351C7FE}"/>
              </a:ext>
            </a:extLst>
          </p:cNvPr>
          <p:cNvSpPr>
            <a:spLocks noGrp="1"/>
          </p:cNvSpPr>
          <p:nvPr>
            <p:ph type="ftr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F8C1E03F-1504-456D-9F32-E390ABCB4E5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  <p:sp>
        <p:nvSpPr>
          <p:cNvPr id="8" name="Text Placeholder 22">
            <a:extLst>
              <a:ext uri="{FF2B5EF4-FFF2-40B4-BE49-F238E27FC236}">
                <a16:creationId xmlns:a16="http://schemas.microsoft.com/office/drawing/2014/main" id="{3DE06285-C9CF-4EB6-A499-9ADA3CE8B523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623888" y="1632931"/>
            <a:ext cx="960600" cy="956282"/>
          </a:xfrm>
          <a:custGeom>
            <a:avLst/>
            <a:gdLst>
              <a:gd name="connsiteX0" fmla="*/ 480300 w 960600"/>
              <a:gd name="connsiteY0" fmla="*/ 0 h 956282"/>
              <a:gd name="connsiteX1" fmla="*/ 960600 w 960600"/>
              <a:gd name="connsiteY1" fmla="*/ 480299 h 956282"/>
              <a:gd name="connsiteX2" fmla="*/ 577097 w 960600"/>
              <a:gd name="connsiteY2" fmla="*/ 950840 h 956282"/>
              <a:gd name="connsiteX3" fmla="*/ 523114 w 960600"/>
              <a:gd name="connsiteY3" fmla="*/ 956282 h 956282"/>
              <a:gd name="connsiteX4" fmla="*/ 437486 w 960600"/>
              <a:gd name="connsiteY4" fmla="*/ 956282 h 956282"/>
              <a:gd name="connsiteX5" fmla="*/ 383503 w 960600"/>
              <a:gd name="connsiteY5" fmla="*/ 950840 h 956282"/>
              <a:gd name="connsiteX6" fmla="*/ 0 w 960600"/>
              <a:gd name="connsiteY6" fmla="*/ 480299 h 956282"/>
              <a:gd name="connsiteX7" fmla="*/ 480300 w 960600"/>
              <a:gd name="connsiteY7" fmla="*/ 0 h 956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0600" h="956282">
                <a:moveTo>
                  <a:pt x="480300" y="0"/>
                </a:moveTo>
                <a:cubicBezTo>
                  <a:pt x="745562" y="0"/>
                  <a:pt x="960600" y="215037"/>
                  <a:pt x="960600" y="480299"/>
                </a:cubicBezTo>
                <a:cubicBezTo>
                  <a:pt x="960600" y="712403"/>
                  <a:pt x="795962" y="906054"/>
                  <a:pt x="577097" y="950840"/>
                </a:cubicBezTo>
                <a:lnTo>
                  <a:pt x="523114" y="956282"/>
                </a:lnTo>
                <a:lnTo>
                  <a:pt x="437486" y="956282"/>
                </a:lnTo>
                <a:lnTo>
                  <a:pt x="383503" y="950840"/>
                </a:lnTo>
                <a:cubicBezTo>
                  <a:pt x="164639" y="906054"/>
                  <a:pt x="0" y="712403"/>
                  <a:pt x="0" y="480299"/>
                </a:cubicBezTo>
                <a:cubicBezTo>
                  <a:pt x="0" y="215037"/>
                  <a:pt x="215038" y="0"/>
                  <a:pt x="480300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anchor="ctr">
            <a:no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  <a:lvl2pPr algn="ctr">
              <a:defRPr sz="2000">
                <a:solidFill>
                  <a:schemeClr val="bg1"/>
                </a:solidFill>
                <a:latin typeface="+mj-lt"/>
              </a:defRPr>
            </a:lvl2pPr>
            <a:lvl3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bg1"/>
                </a:solidFill>
                <a:latin typeface="+mj-lt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GB" dirty="0"/>
              <a:t>01</a:t>
            </a:r>
            <a:endParaRPr lang="en-US" dirty="0"/>
          </a:p>
        </p:txBody>
      </p:sp>
      <p:sp>
        <p:nvSpPr>
          <p:cNvPr id="11" name="Text Placeholder 23">
            <a:extLst>
              <a:ext uri="{FF2B5EF4-FFF2-40B4-BE49-F238E27FC236}">
                <a16:creationId xmlns:a16="http://schemas.microsoft.com/office/drawing/2014/main" id="{711813E0-FC1D-4CC7-9311-9AD67C10106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623888" y="2964769"/>
            <a:ext cx="960600" cy="956282"/>
          </a:xfrm>
          <a:custGeom>
            <a:avLst/>
            <a:gdLst>
              <a:gd name="connsiteX0" fmla="*/ 480300 w 960600"/>
              <a:gd name="connsiteY0" fmla="*/ 0 h 956282"/>
              <a:gd name="connsiteX1" fmla="*/ 960600 w 960600"/>
              <a:gd name="connsiteY1" fmla="*/ 480299 h 956282"/>
              <a:gd name="connsiteX2" fmla="*/ 577097 w 960600"/>
              <a:gd name="connsiteY2" fmla="*/ 950840 h 956282"/>
              <a:gd name="connsiteX3" fmla="*/ 523114 w 960600"/>
              <a:gd name="connsiteY3" fmla="*/ 956282 h 956282"/>
              <a:gd name="connsiteX4" fmla="*/ 437486 w 960600"/>
              <a:gd name="connsiteY4" fmla="*/ 956282 h 956282"/>
              <a:gd name="connsiteX5" fmla="*/ 383503 w 960600"/>
              <a:gd name="connsiteY5" fmla="*/ 950840 h 956282"/>
              <a:gd name="connsiteX6" fmla="*/ 0 w 960600"/>
              <a:gd name="connsiteY6" fmla="*/ 480299 h 956282"/>
              <a:gd name="connsiteX7" fmla="*/ 480300 w 960600"/>
              <a:gd name="connsiteY7" fmla="*/ 0 h 956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0600" h="956282">
                <a:moveTo>
                  <a:pt x="480300" y="0"/>
                </a:moveTo>
                <a:cubicBezTo>
                  <a:pt x="745562" y="0"/>
                  <a:pt x="960600" y="215037"/>
                  <a:pt x="960600" y="480299"/>
                </a:cubicBezTo>
                <a:cubicBezTo>
                  <a:pt x="960600" y="712403"/>
                  <a:pt x="795962" y="906054"/>
                  <a:pt x="577097" y="950840"/>
                </a:cubicBezTo>
                <a:lnTo>
                  <a:pt x="523114" y="956282"/>
                </a:lnTo>
                <a:lnTo>
                  <a:pt x="437486" y="956282"/>
                </a:lnTo>
                <a:lnTo>
                  <a:pt x="383503" y="950840"/>
                </a:lnTo>
                <a:cubicBezTo>
                  <a:pt x="164639" y="906054"/>
                  <a:pt x="0" y="712403"/>
                  <a:pt x="0" y="480299"/>
                </a:cubicBezTo>
                <a:cubicBezTo>
                  <a:pt x="0" y="215037"/>
                  <a:pt x="215038" y="0"/>
                  <a:pt x="480300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anchor="ctr">
            <a:no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  <a:lvl2pPr algn="ctr">
              <a:defRPr sz="2000">
                <a:solidFill>
                  <a:schemeClr val="bg1"/>
                </a:solidFill>
                <a:latin typeface="+mj-lt"/>
              </a:defRPr>
            </a:lvl2pPr>
            <a:lvl3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bg1"/>
                </a:solidFill>
                <a:latin typeface="+mj-lt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GB" dirty="0"/>
              <a:t>02</a:t>
            </a:r>
            <a:endParaRPr lang="en-US" dirty="0"/>
          </a:p>
        </p:txBody>
      </p:sp>
      <p:sp>
        <p:nvSpPr>
          <p:cNvPr id="12" name="Text Placeholder 24">
            <a:extLst>
              <a:ext uri="{FF2B5EF4-FFF2-40B4-BE49-F238E27FC236}">
                <a16:creationId xmlns:a16="http://schemas.microsoft.com/office/drawing/2014/main" id="{6263D2E3-8FC0-4D84-B62A-08053652463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623888" y="4296607"/>
            <a:ext cx="960600" cy="956282"/>
          </a:xfrm>
          <a:custGeom>
            <a:avLst/>
            <a:gdLst>
              <a:gd name="connsiteX0" fmla="*/ 480300 w 960600"/>
              <a:gd name="connsiteY0" fmla="*/ 0 h 956282"/>
              <a:gd name="connsiteX1" fmla="*/ 960600 w 960600"/>
              <a:gd name="connsiteY1" fmla="*/ 480299 h 956282"/>
              <a:gd name="connsiteX2" fmla="*/ 577097 w 960600"/>
              <a:gd name="connsiteY2" fmla="*/ 950840 h 956282"/>
              <a:gd name="connsiteX3" fmla="*/ 523114 w 960600"/>
              <a:gd name="connsiteY3" fmla="*/ 956282 h 956282"/>
              <a:gd name="connsiteX4" fmla="*/ 437486 w 960600"/>
              <a:gd name="connsiteY4" fmla="*/ 956282 h 956282"/>
              <a:gd name="connsiteX5" fmla="*/ 383503 w 960600"/>
              <a:gd name="connsiteY5" fmla="*/ 950840 h 956282"/>
              <a:gd name="connsiteX6" fmla="*/ 0 w 960600"/>
              <a:gd name="connsiteY6" fmla="*/ 480299 h 956282"/>
              <a:gd name="connsiteX7" fmla="*/ 480300 w 960600"/>
              <a:gd name="connsiteY7" fmla="*/ 0 h 956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0600" h="956282">
                <a:moveTo>
                  <a:pt x="480300" y="0"/>
                </a:moveTo>
                <a:cubicBezTo>
                  <a:pt x="745562" y="0"/>
                  <a:pt x="960600" y="215037"/>
                  <a:pt x="960600" y="480299"/>
                </a:cubicBezTo>
                <a:cubicBezTo>
                  <a:pt x="960600" y="712403"/>
                  <a:pt x="795962" y="906054"/>
                  <a:pt x="577097" y="950840"/>
                </a:cubicBezTo>
                <a:lnTo>
                  <a:pt x="523114" y="956282"/>
                </a:lnTo>
                <a:lnTo>
                  <a:pt x="437486" y="956282"/>
                </a:lnTo>
                <a:lnTo>
                  <a:pt x="383503" y="950840"/>
                </a:lnTo>
                <a:cubicBezTo>
                  <a:pt x="164639" y="906054"/>
                  <a:pt x="0" y="712403"/>
                  <a:pt x="0" y="480299"/>
                </a:cubicBezTo>
                <a:cubicBezTo>
                  <a:pt x="0" y="215037"/>
                  <a:pt x="215038" y="0"/>
                  <a:pt x="480300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anchor="ctr">
            <a:noAutofit/>
          </a:bodyPr>
          <a:lstStyle>
            <a:lvl1pPr algn="ctr">
              <a:defRPr sz="2400">
                <a:solidFill>
                  <a:schemeClr val="bg1"/>
                </a:solidFill>
              </a:defRPr>
            </a:lvl1pPr>
            <a:lvl2pPr algn="ctr">
              <a:defRPr sz="2000">
                <a:solidFill>
                  <a:schemeClr val="bg1"/>
                </a:solidFill>
                <a:latin typeface="+mj-lt"/>
              </a:defRPr>
            </a:lvl2pPr>
            <a:lvl3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bg1"/>
                </a:solidFill>
                <a:latin typeface="+mj-lt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GB" dirty="0"/>
              <a:t>03</a:t>
            </a:r>
            <a:endParaRPr lang="en-US" dirty="0"/>
          </a:p>
        </p:txBody>
      </p:sp>
      <p:sp>
        <p:nvSpPr>
          <p:cNvPr id="16" name="Text Placeholder 34">
            <a:extLst>
              <a:ext uri="{FF2B5EF4-FFF2-40B4-BE49-F238E27FC236}">
                <a16:creationId xmlns:a16="http://schemas.microsoft.com/office/drawing/2014/main" id="{F340D0C4-A72D-4AE6-A8FB-61B535AA2CA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663685" y="1632931"/>
            <a:ext cx="960600" cy="956282"/>
          </a:xfrm>
          <a:custGeom>
            <a:avLst/>
            <a:gdLst>
              <a:gd name="connsiteX0" fmla="*/ 480300 w 960600"/>
              <a:gd name="connsiteY0" fmla="*/ 0 h 956282"/>
              <a:gd name="connsiteX1" fmla="*/ 960600 w 960600"/>
              <a:gd name="connsiteY1" fmla="*/ 480299 h 956282"/>
              <a:gd name="connsiteX2" fmla="*/ 577097 w 960600"/>
              <a:gd name="connsiteY2" fmla="*/ 950840 h 956282"/>
              <a:gd name="connsiteX3" fmla="*/ 523114 w 960600"/>
              <a:gd name="connsiteY3" fmla="*/ 956282 h 956282"/>
              <a:gd name="connsiteX4" fmla="*/ 437486 w 960600"/>
              <a:gd name="connsiteY4" fmla="*/ 956282 h 956282"/>
              <a:gd name="connsiteX5" fmla="*/ 383503 w 960600"/>
              <a:gd name="connsiteY5" fmla="*/ 950840 h 956282"/>
              <a:gd name="connsiteX6" fmla="*/ 0 w 960600"/>
              <a:gd name="connsiteY6" fmla="*/ 480299 h 956282"/>
              <a:gd name="connsiteX7" fmla="*/ 480300 w 960600"/>
              <a:gd name="connsiteY7" fmla="*/ 0 h 956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0600" h="956282">
                <a:moveTo>
                  <a:pt x="480300" y="0"/>
                </a:moveTo>
                <a:cubicBezTo>
                  <a:pt x="745562" y="0"/>
                  <a:pt x="960600" y="215037"/>
                  <a:pt x="960600" y="480299"/>
                </a:cubicBezTo>
                <a:cubicBezTo>
                  <a:pt x="960600" y="712403"/>
                  <a:pt x="795962" y="906054"/>
                  <a:pt x="577097" y="950840"/>
                </a:cubicBezTo>
                <a:lnTo>
                  <a:pt x="523114" y="956282"/>
                </a:lnTo>
                <a:lnTo>
                  <a:pt x="437486" y="956282"/>
                </a:lnTo>
                <a:lnTo>
                  <a:pt x="383503" y="950840"/>
                </a:lnTo>
                <a:cubicBezTo>
                  <a:pt x="164639" y="906054"/>
                  <a:pt x="0" y="712403"/>
                  <a:pt x="0" y="480299"/>
                </a:cubicBezTo>
                <a:cubicBezTo>
                  <a:pt x="0" y="215037"/>
                  <a:pt x="215038" y="0"/>
                  <a:pt x="480300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anchor="ctr">
            <a:noAutofit/>
          </a:bodyPr>
          <a:lstStyle>
            <a:lvl1pPr algn="ctr">
              <a:defRPr sz="2000">
                <a:solidFill>
                  <a:schemeClr val="bg1"/>
                </a:solidFill>
              </a:defRPr>
            </a:lvl1pPr>
            <a:lvl2pPr algn="ctr">
              <a:defRPr sz="2000">
                <a:solidFill>
                  <a:schemeClr val="bg1"/>
                </a:solidFill>
                <a:latin typeface="+mj-lt"/>
              </a:defRPr>
            </a:lvl2pPr>
            <a:lvl3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bg1"/>
                </a:solidFill>
                <a:latin typeface="+mj-lt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GB" dirty="0"/>
              <a:t>04</a:t>
            </a:r>
            <a:endParaRPr lang="en-US" dirty="0"/>
          </a:p>
        </p:txBody>
      </p:sp>
      <p:sp>
        <p:nvSpPr>
          <p:cNvPr id="17" name="Text Placeholder 35">
            <a:extLst>
              <a:ext uri="{FF2B5EF4-FFF2-40B4-BE49-F238E27FC236}">
                <a16:creationId xmlns:a16="http://schemas.microsoft.com/office/drawing/2014/main" id="{B34268E5-EFF3-44F5-B93D-BBE272C269AA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663685" y="2964769"/>
            <a:ext cx="960600" cy="956282"/>
          </a:xfrm>
          <a:custGeom>
            <a:avLst/>
            <a:gdLst>
              <a:gd name="connsiteX0" fmla="*/ 480300 w 960600"/>
              <a:gd name="connsiteY0" fmla="*/ 0 h 956282"/>
              <a:gd name="connsiteX1" fmla="*/ 960600 w 960600"/>
              <a:gd name="connsiteY1" fmla="*/ 480299 h 956282"/>
              <a:gd name="connsiteX2" fmla="*/ 577097 w 960600"/>
              <a:gd name="connsiteY2" fmla="*/ 950840 h 956282"/>
              <a:gd name="connsiteX3" fmla="*/ 523114 w 960600"/>
              <a:gd name="connsiteY3" fmla="*/ 956282 h 956282"/>
              <a:gd name="connsiteX4" fmla="*/ 437486 w 960600"/>
              <a:gd name="connsiteY4" fmla="*/ 956282 h 956282"/>
              <a:gd name="connsiteX5" fmla="*/ 383503 w 960600"/>
              <a:gd name="connsiteY5" fmla="*/ 950840 h 956282"/>
              <a:gd name="connsiteX6" fmla="*/ 0 w 960600"/>
              <a:gd name="connsiteY6" fmla="*/ 480299 h 956282"/>
              <a:gd name="connsiteX7" fmla="*/ 480300 w 960600"/>
              <a:gd name="connsiteY7" fmla="*/ 0 h 956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0600" h="956282">
                <a:moveTo>
                  <a:pt x="480300" y="0"/>
                </a:moveTo>
                <a:cubicBezTo>
                  <a:pt x="745562" y="0"/>
                  <a:pt x="960600" y="215037"/>
                  <a:pt x="960600" y="480299"/>
                </a:cubicBezTo>
                <a:cubicBezTo>
                  <a:pt x="960600" y="712403"/>
                  <a:pt x="795962" y="906054"/>
                  <a:pt x="577097" y="950840"/>
                </a:cubicBezTo>
                <a:lnTo>
                  <a:pt x="523114" y="956282"/>
                </a:lnTo>
                <a:lnTo>
                  <a:pt x="437486" y="956282"/>
                </a:lnTo>
                <a:lnTo>
                  <a:pt x="383503" y="950840"/>
                </a:lnTo>
                <a:cubicBezTo>
                  <a:pt x="164639" y="906054"/>
                  <a:pt x="0" y="712403"/>
                  <a:pt x="0" y="480299"/>
                </a:cubicBezTo>
                <a:cubicBezTo>
                  <a:pt x="0" y="215037"/>
                  <a:pt x="215038" y="0"/>
                  <a:pt x="480300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anchor="ctr">
            <a:noAutofit/>
          </a:bodyPr>
          <a:lstStyle>
            <a:lvl1pPr algn="ctr">
              <a:defRPr sz="2000">
                <a:solidFill>
                  <a:schemeClr val="bg1"/>
                </a:solidFill>
              </a:defRPr>
            </a:lvl1pPr>
            <a:lvl2pPr algn="ctr">
              <a:defRPr sz="2000">
                <a:solidFill>
                  <a:schemeClr val="bg1"/>
                </a:solidFill>
                <a:latin typeface="+mj-lt"/>
              </a:defRPr>
            </a:lvl2pPr>
            <a:lvl3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bg1"/>
                </a:solidFill>
                <a:latin typeface="+mj-lt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GB" dirty="0"/>
              <a:t>05</a:t>
            </a:r>
            <a:endParaRPr lang="en-US" dirty="0"/>
          </a:p>
        </p:txBody>
      </p:sp>
      <p:sp>
        <p:nvSpPr>
          <p:cNvPr id="18" name="Text Placeholder 36">
            <a:extLst>
              <a:ext uri="{FF2B5EF4-FFF2-40B4-BE49-F238E27FC236}">
                <a16:creationId xmlns:a16="http://schemas.microsoft.com/office/drawing/2014/main" id="{61137FA7-2018-4FE6-81EF-44B7785AD6F0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663685" y="4296607"/>
            <a:ext cx="960600" cy="956282"/>
          </a:xfrm>
          <a:custGeom>
            <a:avLst/>
            <a:gdLst>
              <a:gd name="connsiteX0" fmla="*/ 480300 w 960600"/>
              <a:gd name="connsiteY0" fmla="*/ 0 h 956282"/>
              <a:gd name="connsiteX1" fmla="*/ 960600 w 960600"/>
              <a:gd name="connsiteY1" fmla="*/ 480299 h 956282"/>
              <a:gd name="connsiteX2" fmla="*/ 577097 w 960600"/>
              <a:gd name="connsiteY2" fmla="*/ 950840 h 956282"/>
              <a:gd name="connsiteX3" fmla="*/ 523114 w 960600"/>
              <a:gd name="connsiteY3" fmla="*/ 956282 h 956282"/>
              <a:gd name="connsiteX4" fmla="*/ 437486 w 960600"/>
              <a:gd name="connsiteY4" fmla="*/ 956282 h 956282"/>
              <a:gd name="connsiteX5" fmla="*/ 383503 w 960600"/>
              <a:gd name="connsiteY5" fmla="*/ 950840 h 956282"/>
              <a:gd name="connsiteX6" fmla="*/ 0 w 960600"/>
              <a:gd name="connsiteY6" fmla="*/ 480299 h 956282"/>
              <a:gd name="connsiteX7" fmla="*/ 480300 w 960600"/>
              <a:gd name="connsiteY7" fmla="*/ 0 h 9562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60600" h="956282">
                <a:moveTo>
                  <a:pt x="480300" y="0"/>
                </a:moveTo>
                <a:cubicBezTo>
                  <a:pt x="745562" y="0"/>
                  <a:pt x="960600" y="215037"/>
                  <a:pt x="960600" y="480299"/>
                </a:cubicBezTo>
                <a:cubicBezTo>
                  <a:pt x="960600" y="712403"/>
                  <a:pt x="795962" y="906054"/>
                  <a:pt x="577097" y="950840"/>
                </a:cubicBezTo>
                <a:lnTo>
                  <a:pt x="523114" y="956282"/>
                </a:lnTo>
                <a:lnTo>
                  <a:pt x="437486" y="956282"/>
                </a:lnTo>
                <a:lnTo>
                  <a:pt x="383503" y="950840"/>
                </a:lnTo>
                <a:cubicBezTo>
                  <a:pt x="164639" y="906054"/>
                  <a:pt x="0" y="712403"/>
                  <a:pt x="0" y="480299"/>
                </a:cubicBezTo>
                <a:cubicBezTo>
                  <a:pt x="0" y="215037"/>
                  <a:pt x="215038" y="0"/>
                  <a:pt x="480300" y="0"/>
                </a:cubicBezTo>
                <a:close/>
              </a:path>
            </a:pathLst>
          </a:custGeom>
          <a:solidFill>
            <a:schemeClr val="accent6"/>
          </a:solidFill>
        </p:spPr>
        <p:txBody>
          <a:bodyPr wrap="square" lIns="0" tIns="0" rIns="0" bIns="0" anchor="ctr">
            <a:noAutofit/>
          </a:bodyPr>
          <a:lstStyle>
            <a:lvl1pPr algn="ctr">
              <a:defRPr sz="2000">
                <a:solidFill>
                  <a:schemeClr val="bg1"/>
                </a:solidFill>
              </a:defRPr>
            </a:lvl1pPr>
            <a:lvl2pPr algn="ctr">
              <a:defRPr sz="2000">
                <a:solidFill>
                  <a:schemeClr val="bg1"/>
                </a:solidFill>
                <a:latin typeface="+mj-lt"/>
              </a:defRPr>
            </a:lvl2pPr>
            <a:lvl3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3pPr>
            <a:lvl4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4pPr>
            <a:lvl5pPr marL="0" indent="0" algn="ctr">
              <a:buNone/>
              <a:defRPr sz="2000">
                <a:solidFill>
                  <a:schemeClr val="bg1"/>
                </a:solidFill>
                <a:latin typeface="+mj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buNone/>
              <a:defRPr sz="2000">
                <a:solidFill>
                  <a:schemeClr val="bg1"/>
                </a:solidFill>
                <a:latin typeface="+mj-lt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2000"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r>
              <a:rPr lang="en-GB" dirty="0"/>
              <a:t>06</a:t>
            </a:r>
            <a:endParaRPr lang="en-US" dirty="0"/>
          </a:p>
        </p:txBody>
      </p:sp>
      <p:sp>
        <p:nvSpPr>
          <p:cNvPr id="19" name="Text Placeholder 29">
            <a:extLst>
              <a:ext uri="{FF2B5EF4-FFF2-40B4-BE49-F238E27FC236}">
                <a16:creationId xmlns:a16="http://schemas.microsoft.com/office/drawing/2014/main" id="{FDAFEB07-A6C6-4734-A12A-85F22FBD828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827212" y="2001032"/>
            <a:ext cx="3593749" cy="1075874"/>
          </a:xfrm>
        </p:spPr>
        <p:txBody>
          <a:bodyPr/>
          <a:lstStyle>
            <a:lvl1pPr>
              <a:spcAft>
                <a:spcPts val="300"/>
              </a:spcAft>
              <a:defRPr lang="en-US" sz="1400" b="1" kern="1200" dirty="0">
                <a:solidFill>
                  <a:schemeClr val="accent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sz="1200"/>
            </a:lvl2pPr>
            <a:lvl3pPr marL="0" indent="0">
              <a:buNone/>
              <a:defRPr sz="1200"/>
            </a:lvl3pPr>
            <a:lvl4pPr marL="0" indent="0">
              <a:buNone/>
              <a:defRPr sz="1200"/>
            </a:lvl4pPr>
            <a:lvl5pPr marL="0" indent="0">
              <a:spcAft>
                <a:spcPts val="600"/>
              </a:spcAft>
              <a:buNone/>
              <a:defRPr sz="1200"/>
            </a:lvl5pPr>
            <a:lvl6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6pPr>
            <a:lvl7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7pPr>
            <a:lvl8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8pPr>
            <a:lvl9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0" name="Text Placeholder 29">
            <a:extLst>
              <a:ext uri="{FF2B5EF4-FFF2-40B4-BE49-F238E27FC236}">
                <a16:creationId xmlns:a16="http://schemas.microsoft.com/office/drawing/2014/main" id="{E1B0BE82-F5BE-4FD5-B073-3C6411E411D1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827212" y="3332108"/>
            <a:ext cx="3593749" cy="1075874"/>
          </a:xfrm>
        </p:spPr>
        <p:txBody>
          <a:bodyPr/>
          <a:lstStyle>
            <a:lvl1pPr>
              <a:spcAft>
                <a:spcPts val="300"/>
              </a:spcAft>
              <a:defRPr lang="en-US" sz="1400" b="1" kern="1200" dirty="0" smtClean="0">
                <a:solidFill>
                  <a:schemeClr val="accent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sz="1200"/>
            </a:lvl2pPr>
            <a:lvl3pPr marL="0" indent="0">
              <a:buNone/>
              <a:defRPr sz="1200"/>
            </a:lvl3pPr>
            <a:lvl4pPr marL="0" indent="0">
              <a:buNone/>
              <a:defRPr sz="1200"/>
            </a:lvl4pPr>
            <a:lvl5pPr marL="0" indent="0">
              <a:spcAft>
                <a:spcPts val="600"/>
              </a:spcAft>
              <a:buNone/>
              <a:defRPr sz="1200"/>
            </a:lvl5pPr>
            <a:lvl6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6pPr>
            <a:lvl7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7pPr>
            <a:lvl8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8pPr>
            <a:lvl9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1" name="Text Placeholder 29">
            <a:extLst>
              <a:ext uri="{FF2B5EF4-FFF2-40B4-BE49-F238E27FC236}">
                <a16:creationId xmlns:a16="http://schemas.microsoft.com/office/drawing/2014/main" id="{CC0AAF80-EDC8-4E33-A0A1-DC3C2D4ECEC8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1827212" y="4663184"/>
            <a:ext cx="3593749" cy="1075874"/>
          </a:xfrm>
        </p:spPr>
        <p:txBody>
          <a:bodyPr/>
          <a:lstStyle>
            <a:lvl1pPr>
              <a:spcAft>
                <a:spcPts val="300"/>
              </a:spcAft>
              <a:defRPr sz="1400">
                <a:solidFill>
                  <a:schemeClr val="accent6"/>
                </a:solidFill>
              </a:defRPr>
            </a:lvl1pPr>
            <a:lvl2pPr>
              <a:defRPr sz="1200"/>
            </a:lvl2pPr>
            <a:lvl3pPr marL="0" indent="0">
              <a:buNone/>
              <a:defRPr sz="1200"/>
            </a:lvl3pPr>
            <a:lvl4pPr marL="0" indent="0">
              <a:buNone/>
              <a:defRPr sz="1200"/>
            </a:lvl4pPr>
            <a:lvl5pPr marL="0" indent="0">
              <a:spcAft>
                <a:spcPts val="600"/>
              </a:spcAft>
              <a:buNone/>
              <a:defRPr sz="1200"/>
            </a:lvl5pPr>
            <a:lvl6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6pPr>
            <a:lvl7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7pPr>
            <a:lvl8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8pPr>
            <a:lvl9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9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8" name="Text Placeholder 29">
            <a:extLst>
              <a:ext uri="{FF2B5EF4-FFF2-40B4-BE49-F238E27FC236}">
                <a16:creationId xmlns:a16="http://schemas.microsoft.com/office/drawing/2014/main" id="{1106CC5B-2F07-45B4-B7F4-EFA840B356FD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6867009" y="2001032"/>
            <a:ext cx="3593749" cy="1075874"/>
          </a:xfrm>
        </p:spPr>
        <p:txBody>
          <a:bodyPr/>
          <a:lstStyle>
            <a:lvl1pPr>
              <a:spcAft>
                <a:spcPts val="300"/>
              </a:spcAft>
              <a:defRPr lang="en-US" sz="1400" b="1" kern="1200" dirty="0">
                <a:solidFill>
                  <a:schemeClr val="accent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sz="1200"/>
            </a:lvl2pPr>
            <a:lvl3pPr marL="0" indent="0">
              <a:buNone/>
              <a:defRPr sz="1200"/>
            </a:lvl3pPr>
            <a:lvl4pPr marL="0" indent="0">
              <a:buNone/>
              <a:defRPr sz="1200"/>
            </a:lvl4pPr>
            <a:lvl5pPr marL="0" indent="0">
              <a:spcAft>
                <a:spcPts val="600"/>
              </a:spcAft>
              <a:buNone/>
              <a:defRPr sz="1200"/>
            </a:lvl5pPr>
            <a:lvl6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6pPr>
            <a:lvl7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7pPr>
            <a:lvl8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8pPr>
            <a:lvl9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29" name="Text Placeholder 29">
            <a:extLst>
              <a:ext uri="{FF2B5EF4-FFF2-40B4-BE49-F238E27FC236}">
                <a16:creationId xmlns:a16="http://schemas.microsoft.com/office/drawing/2014/main" id="{AF7169C3-97D1-4CBC-ADE3-F71FCEC94367}"/>
              </a:ext>
            </a:extLst>
          </p:cNvPr>
          <p:cNvSpPr>
            <a:spLocks noGrp="1"/>
          </p:cNvSpPr>
          <p:nvPr>
            <p:ph type="body" sz="quarter" idx="27"/>
          </p:nvPr>
        </p:nvSpPr>
        <p:spPr>
          <a:xfrm>
            <a:off x="6867009" y="3332108"/>
            <a:ext cx="3593749" cy="1075874"/>
          </a:xfrm>
        </p:spPr>
        <p:txBody>
          <a:bodyPr/>
          <a:lstStyle>
            <a:lvl1pPr>
              <a:spcAft>
                <a:spcPts val="300"/>
              </a:spcAft>
              <a:defRPr lang="en-US" sz="1400" b="1" kern="1200" dirty="0">
                <a:solidFill>
                  <a:schemeClr val="accent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sz="1200"/>
            </a:lvl2pPr>
            <a:lvl3pPr marL="0" indent="0">
              <a:buNone/>
              <a:defRPr sz="1200"/>
            </a:lvl3pPr>
            <a:lvl4pPr marL="0" indent="0">
              <a:buNone/>
              <a:defRPr sz="1200"/>
            </a:lvl4pPr>
            <a:lvl5pPr marL="0" indent="0">
              <a:spcAft>
                <a:spcPts val="600"/>
              </a:spcAft>
              <a:buNone/>
              <a:defRPr sz="1200"/>
            </a:lvl5pPr>
            <a:lvl6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6pPr>
            <a:lvl7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7pPr>
            <a:lvl8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8pPr>
            <a:lvl9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  <p:sp>
        <p:nvSpPr>
          <p:cNvPr id="30" name="Text Placeholder 29">
            <a:extLst>
              <a:ext uri="{FF2B5EF4-FFF2-40B4-BE49-F238E27FC236}">
                <a16:creationId xmlns:a16="http://schemas.microsoft.com/office/drawing/2014/main" id="{EAE85C5B-F1FC-42B4-BE5F-377DB7060DE3}"/>
              </a:ext>
            </a:extLst>
          </p:cNvPr>
          <p:cNvSpPr>
            <a:spLocks noGrp="1"/>
          </p:cNvSpPr>
          <p:nvPr>
            <p:ph type="body" sz="quarter" idx="28"/>
          </p:nvPr>
        </p:nvSpPr>
        <p:spPr>
          <a:xfrm>
            <a:off x="6867009" y="4663184"/>
            <a:ext cx="3593749" cy="1075874"/>
          </a:xfrm>
        </p:spPr>
        <p:txBody>
          <a:bodyPr/>
          <a:lstStyle>
            <a:lvl1pPr>
              <a:spcAft>
                <a:spcPts val="300"/>
              </a:spcAft>
              <a:defRPr lang="en-US" sz="1400" b="1" kern="1200" dirty="0">
                <a:solidFill>
                  <a:schemeClr val="accent6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>
              <a:defRPr sz="1200"/>
            </a:lvl2pPr>
            <a:lvl3pPr marL="0" indent="0">
              <a:buNone/>
              <a:defRPr sz="1200"/>
            </a:lvl3pPr>
            <a:lvl4pPr marL="0" indent="0">
              <a:buNone/>
              <a:defRPr sz="1200"/>
            </a:lvl4pPr>
            <a:lvl5pPr marL="0" indent="0">
              <a:spcAft>
                <a:spcPts val="600"/>
              </a:spcAft>
              <a:buNone/>
              <a:defRPr sz="1200"/>
            </a:lvl5pPr>
            <a:lvl6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6pPr>
            <a:lvl7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7pPr>
            <a:lvl8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8pPr>
            <a:lvl9pPr marL="0" indent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200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300"/>
              </a:spcAft>
              <a:buFont typeface="Arial" panose="020B0604020202020204" pitchFamily="34" charset="0"/>
              <a:buNone/>
            </a:pPr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597701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oter Box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2C8856E-EA09-4A2D-A32F-1FA6FBE19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887" y="1628801"/>
            <a:ext cx="10944225" cy="3029763"/>
          </a:xfrm>
        </p:spPr>
        <p:txBody>
          <a:bodyPr lIns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E53E131-7016-484E-B61A-2726368E8DD1}"/>
              </a:ext>
            </a:extLst>
          </p:cNvPr>
          <p:cNvSpPr/>
          <p:nvPr userDrawn="1"/>
        </p:nvSpPr>
        <p:spPr>
          <a:xfrm>
            <a:off x="630275" y="4883499"/>
            <a:ext cx="10944225" cy="851241"/>
          </a:xfrm>
          <a:prstGeom prst="roundRect">
            <a:avLst>
              <a:gd name="adj" fmla="val 50000"/>
            </a:avLst>
          </a:prstGeom>
          <a:solidFill>
            <a:srgbClr val="750D6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CB90612-AE08-4C27-B84D-8139A8A4ECDC}"/>
              </a:ext>
            </a:extLst>
          </p:cNvPr>
          <p:cNvSpPr/>
          <p:nvPr userDrawn="1"/>
        </p:nvSpPr>
        <p:spPr>
          <a:xfrm>
            <a:off x="767408" y="4995685"/>
            <a:ext cx="626870" cy="626868"/>
          </a:xfrm>
          <a:custGeom>
            <a:avLst/>
            <a:gdLst>
              <a:gd name="connsiteX0" fmla="*/ 836748 w 836747"/>
              <a:gd name="connsiteY0" fmla="*/ 418374 h 836747"/>
              <a:gd name="connsiteX1" fmla="*/ 418374 w 836747"/>
              <a:gd name="connsiteY1" fmla="*/ 836748 h 836747"/>
              <a:gd name="connsiteX2" fmla="*/ 0 w 836747"/>
              <a:gd name="connsiteY2" fmla="*/ 418374 h 836747"/>
              <a:gd name="connsiteX3" fmla="*/ 418374 w 836747"/>
              <a:gd name="connsiteY3" fmla="*/ 0 h 836747"/>
              <a:gd name="connsiteX4" fmla="*/ 836748 w 836747"/>
              <a:gd name="connsiteY4" fmla="*/ 418374 h 836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6747" h="836747">
                <a:moveTo>
                  <a:pt x="836748" y="418374"/>
                </a:moveTo>
                <a:cubicBezTo>
                  <a:pt x="836748" y="648571"/>
                  <a:pt x="650397" y="836748"/>
                  <a:pt x="418374" y="836748"/>
                </a:cubicBezTo>
                <a:cubicBezTo>
                  <a:pt x="188177" y="836748"/>
                  <a:pt x="0" y="650398"/>
                  <a:pt x="0" y="418374"/>
                </a:cubicBezTo>
                <a:cubicBezTo>
                  <a:pt x="0" y="188177"/>
                  <a:pt x="186350" y="0"/>
                  <a:pt x="418374" y="0"/>
                </a:cubicBezTo>
                <a:cubicBezTo>
                  <a:pt x="650397" y="0"/>
                  <a:pt x="836748" y="186350"/>
                  <a:pt x="836748" y="418374"/>
                </a:cubicBezTo>
              </a:path>
            </a:pathLst>
          </a:custGeom>
          <a:solidFill>
            <a:schemeClr val="bg1"/>
          </a:solidFill>
          <a:ln w="1825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12165D1-3692-46C0-B605-7A0990F476E4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E6F91A-79E8-40EF-94EB-4E72CE8C207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3CCD17EB-4930-4356-A3D2-D2F79B894F33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00EF679E-174E-4550-B2B5-7E51641F4465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73581" y="4995685"/>
            <a:ext cx="9325754" cy="626868"/>
          </a:xfrm>
        </p:spPr>
        <p:txBody>
          <a:bodyPr anchor="ctr"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400" b="1">
                <a:solidFill>
                  <a:schemeClr val="bg1"/>
                </a:solidFill>
              </a:defRPr>
            </a:lvl2pPr>
            <a:lvl3pPr marL="0" indent="0">
              <a:buNone/>
              <a:defRPr sz="1400" b="1">
                <a:solidFill>
                  <a:schemeClr val="bg1"/>
                </a:solidFill>
              </a:defRPr>
            </a:lvl3pPr>
            <a:lvl4pPr marL="0" indent="0">
              <a:buNone/>
              <a:defRPr sz="1400" b="1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None/>
              <a:defRPr b="1">
                <a:solidFill>
                  <a:schemeClr val="bg1"/>
                </a:solidFill>
              </a:defRPr>
            </a:lvl5pPr>
            <a:lvl6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6pPr>
            <a:lvl7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7pPr>
            <a:lvl8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8pPr>
            <a:lvl9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9pPr>
          </a:lstStyle>
          <a:p>
            <a:pPr lvl="0"/>
            <a:r>
              <a:rPr lang="en-GB" dirty="0"/>
              <a:t>Add icon or number to the left circle</a:t>
            </a:r>
            <a:r>
              <a:rPr lang="en-US" dirty="0"/>
              <a:t> and add statement here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30430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 Colum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2C8856E-EA09-4A2D-A32F-1FA6FBE19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888" y="1628801"/>
            <a:ext cx="5400676" cy="4105249"/>
          </a:xfrm>
        </p:spPr>
        <p:txBody>
          <a:bodyPr lIns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350FF247-5B15-467E-84CD-BE16DE800A09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167438" y="1628801"/>
            <a:ext cx="5400676" cy="4105249"/>
          </a:xfrm>
        </p:spPr>
        <p:txBody>
          <a:bodyPr lIns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CDA7C3C-41EB-4E93-BC83-53B0522E6D08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FFEBBBD-9DD3-4E97-81F9-A0DDBAC0148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C44B7057-6D43-4ECB-AD57-709F812A8F9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2030289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5" pos="3795">
          <p15:clr>
            <a:srgbClr val="FBAE40"/>
          </p15:clr>
        </p15:guide>
        <p15:guide id="6" pos="3885">
          <p15:clr>
            <a:srgbClr val="FBAE4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Colum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2C8856E-EA09-4A2D-A32F-1FA6FBE19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1002" y="1628801"/>
            <a:ext cx="3336219" cy="4105249"/>
          </a:xfrm>
        </p:spPr>
        <p:txBody>
          <a:bodyPr lIns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318300B8-1805-47A9-B6FF-C74D067CBC4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521449" y="1628801"/>
            <a:ext cx="3336219" cy="4105249"/>
          </a:xfrm>
        </p:spPr>
        <p:txBody>
          <a:bodyPr lIns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4D80E0C-0C18-4529-8C60-D916E2E312D4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31894" y="1628801"/>
            <a:ext cx="3336219" cy="4105249"/>
          </a:xfrm>
        </p:spPr>
        <p:txBody>
          <a:bodyPr lIns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F586BEC2-815C-442A-9E7F-0825D3859E2B}"/>
              </a:ext>
            </a:extLst>
          </p:cNvPr>
          <p:cNvCxnSpPr/>
          <p:nvPr userDrawn="1"/>
        </p:nvCxnSpPr>
        <p:spPr>
          <a:xfrm>
            <a:off x="4334335" y="1628775"/>
            <a:ext cx="0" cy="4105275"/>
          </a:xfrm>
          <a:prstGeom prst="line">
            <a:avLst/>
          </a:prstGeom>
          <a:ln>
            <a:solidFill>
              <a:srgbClr val="750D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78A9719-DF31-41FA-B663-8D8176348BE1}"/>
              </a:ext>
            </a:extLst>
          </p:cNvPr>
          <p:cNvCxnSpPr/>
          <p:nvPr userDrawn="1"/>
        </p:nvCxnSpPr>
        <p:spPr>
          <a:xfrm>
            <a:off x="8044782" y="1628775"/>
            <a:ext cx="0" cy="4105275"/>
          </a:xfrm>
          <a:prstGeom prst="line">
            <a:avLst/>
          </a:prstGeom>
          <a:ln>
            <a:solidFill>
              <a:srgbClr val="750D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94B0AB1-E438-4795-9B06-494B822E65BE}"/>
              </a:ext>
            </a:extLst>
          </p:cNvPr>
          <p:cNvCxnSpPr/>
          <p:nvPr userDrawn="1"/>
        </p:nvCxnSpPr>
        <p:spPr>
          <a:xfrm>
            <a:off x="623888" y="1628775"/>
            <a:ext cx="0" cy="4105275"/>
          </a:xfrm>
          <a:prstGeom prst="line">
            <a:avLst/>
          </a:prstGeom>
          <a:ln>
            <a:solidFill>
              <a:srgbClr val="750D6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636D6E3-88CE-47E5-8D72-67231AB998AE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C987E28-0EF1-4093-8228-B154E0A0B587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C027C1E2-5CC4-4879-95D4-6B4CB6513E8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99367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5" pos="3795">
          <p15:clr>
            <a:srgbClr val="FBAE40"/>
          </p15:clr>
        </p15:guide>
        <p15:guide id="6" pos="3885">
          <p15:clr>
            <a:srgbClr val="FBAE4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2C8856E-EA09-4A2D-A32F-1FA6FBE19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887" y="1628801"/>
            <a:ext cx="5400675" cy="4105249"/>
          </a:xfrm>
        </p:spPr>
        <p:txBody>
          <a:bodyPr lIns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67152610-A1FF-468A-9428-103D288A506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86048" y="1628800"/>
            <a:ext cx="5382065" cy="4105249"/>
          </a:xfrm>
          <a:solidFill>
            <a:schemeClr val="bg2"/>
          </a:solidFill>
        </p:spPr>
        <p:txBody>
          <a:bodyPr anchor="ctr"/>
          <a:lstStyle>
            <a:lvl1pPr algn="ctr"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901AD2-897F-46C6-9B1F-E4C093E1A1D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B530D-7F3B-4515-BE6D-65EBEC01B5DC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AC057179-2200-459D-AB81-A57EA68C32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34843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5" pos="3795">
          <p15:clr>
            <a:srgbClr val="FBAE40"/>
          </p15:clr>
        </p15:guide>
        <p15:guide id="6" pos="3885">
          <p15:clr>
            <a:srgbClr val="FBAE40"/>
          </p15:clr>
        </p15:guide>
      </p15:sldGuideLst>
    </p:ext>
  </p:extLs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&amp; 2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2C8856E-EA09-4A2D-A32F-1FA6FBE19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887" y="1628801"/>
            <a:ext cx="5400675" cy="4105249"/>
          </a:xfrm>
        </p:spPr>
        <p:txBody>
          <a:bodyPr lIns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1901AD2-897F-46C6-9B1F-E4C093E1A1D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BB530D-7F3B-4515-BE6D-65EBEC01B5DC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AC057179-2200-459D-AB81-A57EA68C32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  <p:sp>
        <p:nvSpPr>
          <p:cNvPr id="11" name="Picture Placeholder 2">
            <a:extLst>
              <a:ext uri="{FF2B5EF4-FFF2-40B4-BE49-F238E27FC236}">
                <a16:creationId xmlns:a16="http://schemas.microsoft.com/office/drawing/2014/main" id="{0CFA3ADE-0184-4554-914F-F1F78B9F1FFA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186048" y="1628801"/>
            <a:ext cx="5382065" cy="1983080"/>
          </a:xfrm>
          <a:solidFill>
            <a:schemeClr val="bg2"/>
          </a:solidFill>
        </p:spPr>
        <p:txBody>
          <a:bodyPr anchor="ctr"/>
          <a:lstStyle>
            <a:lvl1pPr algn="ctr"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12" name="Picture Placeholder 2">
            <a:extLst>
              <a:ext uri="{FF2B5EF4-FFF2-40B4-BE49-F238E27FC236}">
                <a16:creationId xmlns:a16="http://schemas.microsoft.com/office/drawing/2014/main" id="{ABB688EC-8EE7-44FA-9E7D-5774B25FD9F6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6186048" y="3750970"/>
            <a:ext cx="5382065" cy="1983080"/>
          </a:xfrm>
          <a:solidFill>
            <a:schemeClr val="bg2"/>
          </a:solidFill>
        </p:spPr>
        <p:txBody>
          <a:bodyPr anchor="ctr"/>
          <a:lstStyle>
            <a:lvl1pPr algn="ctr"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6827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5" pos="3795">
          <p15:clr>
            <a:srgbClr val="FBAE40"/>
          </p15:clr>
        </p15:guide>
        <p15:guide id="6" pos="3885">
          <p15:clr>
            <a:srgbClr val="FBAE4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ull Imag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6" name="Picture Placeholder 2">
            <a:extLst>
              <a:ext uri="{FF2B5EF4-FFF2-40B4-BE49-F238E27FC236}">
                <a16:creationId xmlns:a16="http://schemas.microsoft.com/office/drawing/2014/main" id="{67152610-A1FF-468A-9428-103D288A5067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623888" y="1628800"/>
            <a:ext cx="10944225" cy="4105249"/>
          </a:xfrm>
          <a:solidFill>
            <a:schemeClr val="bg2"/>
          </a:solidFill>
        </p:spPr>
        <p:txBody>
          <a:bodyPr anchor="ctr"/>
          <a:lstStyle>
            <a:lvl1pPr algn="ctr"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9D18F19-B362-4EB4-B2C8-63E5EDE49806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BA0FE2-7105-4AD0-8A94-572D948D0184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6E6DF0B0-0073-4085-9AE0-99C3263C4EC2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9301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5" pos="3795">
          <p15:clr>
            <a:srgbClr val="FBAE40"/>
          </p15:clr>
        </p15:guide>
        <p15:guide id="6" pos="3885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ghlight Box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A6D4E22-2AD5-44BC-9810-314367E9F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887" y="1628801"/>
            <a:ext cx="5400675" cy="4105249"/>
          </a:xfrm>
        </p:spPr>
        <p:txBody>
          <a:bodyPr lIns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90081787-D484-47D1-A3A7-78815A935B57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6168008" y="1628801"/>
            <a:ext cx="5400674" cy="4105249"/>
          </a:xfrm>
          <a:prstGeom prst="roundRect">
            <a:avLst>
              <a:gd name="adj" fmla="val 7952"/>
            </a:avLst>
          </a:prstGeom>
          <a:gradFill>
            <a:gsLst>
              <a:gs pos="0">
                <a:schemeClr val="accent6"/>
              </a:gs>
              <a:gs pos="100000">
                <a:srgbClr val="750D68"/>
              </a:gs>
            </a:gsLst>
            <a:lin ang="5400000" scaled="0"/>
          </a:gradFill>
        </p:spPr>
        <p:txBody>
          <a:bodyPr lIns="216000" tIns="144000" rIns="216000" bIns="21600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E576E1-BF38-468F-9002-3D97983D2409}"/>
              </a:ext>
            </a:extLst>
          </p:cNvPr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87AD7C-C7E0-4B71-81E6-1070EE41134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4B4DC57C-3CB5-474B-8FA4-8F0CCA446E1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563168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5" pos="3795">
          <p15:clr>
            <a:srgbClr val="FBAE40"/>
          </p15:clr>
        </p15:guide>
        <p15:guide id="6" pos="3885">
          <p15:clr>
            <a:srgbClr val="FBAE4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Highlight Box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Content Placeholder 2">
            <a:extLst>
              <a:ext uri="{FF2B5EF4-FFF2-40B4-BE49-F238E27FC236}">
                <a16:creationId xmlns:a16="http://schemas.microsoft.com/office/drawing/2014/main" id="{8A6D4E22-2AD5-44BC-9810-314367E9F21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888" y="1628801"/>
            <a:ext cx="7776367" cy="4105249"/>
          </a:xfrm>
        </p:spPr>
        <p:txBody>
          <a:bodyPr lIns="0"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3E2B7F4-39D2-4D3A-B80F-D9A4A256CBB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0467CF3-FE4F-43B9-A29E-DCC7FD76AECE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307FDDA-4CF5-4C8C-93E6-6CFAE50E6B0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  <p:sp>
        <p:nvSpPr>
          <p:cNvPr id="15" name="Text Placeholder 3">
            <a:extLst>
              <a:ext uri="{FF2B5EF4-FFF2-40B4-BE49-F238E27FC236}">
                <a16:creationId xmlns:a16="http://schemas.microsoft.com/office/drawing/2014/main" id="{1E2A7CC2-AC80-4F0C-8355-D07DBD0C1E6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700580" y="1628775"/>
            <a:ext cx="2868612" cy="4105275"/>
          </a:xfrm>
          <a:prstGeom prst="roundRect">
            <a:avLst>
              <a:gd name="adj" fmla="val 11492"/>
            </a:avLst>
          </a:prstGeom>
          <a:gradFill>
            <a:gsLst>
              <a:gs pos="0">
                <a:schemeClr val="accent6"/>
              </a:gs>
              <a:gs pos="100000">
                <a:srgbClr val="750D68"/>
              </a:gs>
            </a:gsLst>
            <a:lin ang="5400000" scaled="0"/>
          </a:gradFill>
        </p:spPr>
        <p:txBody>
          <a:bodyPr lIns="216000" tIns="216000" rIns="216000" bIns="216000" anchor="ctr">
            <a:normAutofit/>
          </a:bodyPr>
          <a:lstStyle>
            <a:lvl1pPr algn="ctr">
              <a:defRPr sz="1800">
                <a:solidFill>
                  <a:schemeClr val="bg1"/>
                </a:solidFill>
              </a:defRPr>
            </a:lvl1pPr>
            <a:lvl2pPr algn="ctr">
              <a:defRPr sz="1800">
                <a:solidFill>
                  <a:schemeClr val="bg1"/>
                </a:solidFill>
                <a:latin typeface="+mj-lt"/>
              </a:defRPr>
            </a:lvl2pPr>
            <a:lvl3pPr marL="0" indent="0" algn="ctr">
              <a:buNone/>
              <a:defRPr b="0">
                <a:solidFill>
                  <a:schemeClr val="bg1"/>
                </a:solidFill>
                <a:latin typeface="+mj-lt"/>
              </a:defRPr>
            </a:lvl3pPr>
            <a:lvl4pPr marL="0" indent="0" algn="ctr">
              <a:buNone/>
              <a:defRPr sz="1800">
                <a:solidFill>
                  <a:schemeClr val="bg1"/>
                </a:solidFill>
                <a:latin typeface="+mj-lt"/>
              </a:defRPr>
            </a:lvl4pPr>
            <a:lvl5pPr marL="0" indent="0" algn="ctr">
              <a:buFont typeface="Arial" panose="020B0604020202020204" pitchFamily="34" charset="0"/>
              <a:buNone/>
              <a:defRPr sz="1800">
                <a:solidFill>
                  <a:schemeClr val="bg1"/>
                </a:solidFill>
                <a:latin typeface="+mj-lt"/>
              </a:defRPr>
            </a:lvl5pPr>
            <a:lvl6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bg1"/>
                </a:solidFill>
                <a:latin typeface="+mj-lt"/>
              </a:defRPr>
            </a:lvl6pPr>
            <a:lvl7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>
                <a:solidFill>
                  <a:schemeClr val="bg1"/>
                </a:solidFill>
                <a:latin typeface="+mj-lt"/>
              </a:defRPr>
            </a:lvl7pPr>
            <a:lvl8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>
                <a:solidFill>
                  <a:schemeClr val="bg1"/>
                </a:solidFill>
                <a:latin typeface="+mj-lt"/>
              </a:defRPr>
            </a:lvl8pPr>
            <a:lvl9pPr marL="0" indent="0" algn="ctr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  <a:defRPr>
                <a:solidFill>
                  <a:schemeClr val="bg1"/>
                </a:solidFill>
                <a:latin typeface="+mj-lt"/>
              </a:defRPr>
            </a:lvl9pPr>
          </a:lstStyle>
          <a:p>
            <a:pPr lvl="0"/>
            <a:endParaRPr lang="en-US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01232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5" pos="3795">
          <p15:clr>
            <a:srgbClr val="FBAE40"/>
          </p15:clr>
        </p15:guide>
        <p15:guide id="6" pos="3885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 Highlight Box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accent6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lvl="0"/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" name="Text Placeholder 3">
            <a:extLst>
              <a:ext uri="{FF2B5EF4-FFF2-40B4-BE49-F238E27FC236}">
                <a16:creationId xmlns:a16="http://schemas.microsoft.com/office/drawing/2014/main" id="{9B1E0A03-BF1D-44B8-90F4-357CF315E472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623888" y="1628775"/>
            <a:ext cx="3467100" cy="4105249"/>
          </a:xfrm>
          <a:prstGeom prst="roundRect">
            <a:avLst>
              <a:gd name="adj" fmla="val 9341"/>
            </a:avLst>
          </a:prstGeom>
          <a:gradFill>
            <a:gsLst>
              <a:gs pos="100000">
                <a:srgbClr val="750D68"/>
              </a:gs>
              <a:gs pos="0">
                <a:schemeClr val="accent6"/>
              </a:gs>
            </a:gsLst>
            <a:lin ang="5400000" scaled="1"/>
          </a:gradFill>
        </p:spPr>
        <p:txBody>
          <a:bodyPr vert="horz" lIns="216000" tIns="144000" rIns="216000" bIns="216000" rtlCol="0">
            <a:normAutofit/>
          </a:bodyPr>
          <a:lstStyle>
            <a:lvl1pPr>
              <a:defRPr lang="en-US" dirty="0">
                <a:solidFill>
                  <a:schemeClr val="bg1"/>
                </a:solidFill>
              </a:defRPr>
            </a:lvl1pPr>
            <a:lvl2pPr>
              <a:defRPr lang="en-US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3pPr>
            <a:lvl4pPr>
              <a:defRPr lang="en-US" dirty="0">
                <a:solidFill>
                  <a:schemeClr val="bg1"/>
                </a:solidFill>
              </a:defRPr>
            </a:lvl4pPr>
            <a:lvl5pPr>
              <a:defRPr lang="en-US" dirty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Text Placeholder 3">
            <a:extLst>
              <a:ext uri="{FF2B5EF4-FFF2-40B4-BE49-F238E27FC236}">
                <a16:creationId xmlns:a16="http://schemas.microsoft.com/office/drawing/2014/main" id="{81CD1BD6-2C28-44CF-98FD-BF2FC9B953E0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8104822" y="1628775"/>
            <a:ext cx="3467100" cy="4105249"/>
          </a:xfrm>
          <a:prstGeom prst="roundRect">
            <a:avLst>
              <a:gd name="adj" fmla="val 9341"/>
            </a:avLst>
          </a:prstGeom>
          <a:gradFill>
            <a:gsLst>
              <a:gs pos="100000">
                <a:srgbClr val="750D68"/>
              </a:gs>
              <a:gs pos="0">
                <a:schemeClr val="accent6"/>
              </a:gs>
            </a:gsLst>
            <a:lin ang="5400000" scaled="1"/>
          </a:gradFill>
        </p:spPr>
        <p:txBody>
          <a:bodyPr vert="horz" lIns="216000" tIns="144000" rIns="216000" bIns="216000" rtlCol="0">
            <a:normAutofit/>
          </a:bodyPr>
          <a:lstStyle>
            <a:lvl1pPr>
              <a:defRPr lang="en-US" dirty="0">
                <a:solidFill>
                  <a:schemeClr val="bg1"/>
                </a:solidFill>
              </a:defRPr>
            </a:lvl1pPr>
            <a:lvl2pPr>
              <a:defRPr lang="en-US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3pPr>
            <a:lvl4pPr>
              <a:defRPr lang="en-US" dirty="0">
                <a:solidFill>
                  <a:schemeClr val="bg1"/>
                </a:solidFill>
              </a:defRPr>
            </a:lvl4pPr>
            <a:lvl5pPr>
              <a:defRPr lang="en-US" dirty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2" name="Text Placeholder 3">
            <a:extLst>
              <a:ext uri="{FF2B5EF4-FFF2-40B4-BE49-F238E27FC236}">
                <a16:creationId xmlns:a16="http://schemas.microsoft.com/office/drawing/2014/main" id="{B1C8B1A7-6E88-4F5A-85A4-AA8762B526F4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4364355" y="1628775"/>
            <a:ext cx="3467100" cy="4105249"/>
          </a:xfrm>
          <a:prstGeom prst="roundRect">
            <a:avLst>
              <a:gd name="adj" fmla="val 9341"/>
            </a:avLst>
          </a:prstGeom>
          <a:gradFill>
            <a:gsLst>
              <a:gs pos="100000">
                <a:srgbClr val="750D68"/>
              </a:gs>
              <a:gs pos="0">
                <a:schemeClr val="accent6"/>
              </a:gs>
            </a:gsLst>
            <a:lin ang="5400000" scaled="1"/>
          </a:gradFill>
        </p:spPr>
        <p:txBody>
          <a:bodyPr vert="horz" lIns="216000" tIns="144000" rIns="216000" bIns="216000" rtlCol="0">
            <a:normAutofit/>
          </a:bodyPr>
          <a:lstStyle>
            <a:lvl1pPr>
              <a:defRPr lang="en-US" dirty="0">
                <a:solidFill>
                  <a:schemeClr val="bg1"/>
                </a:solidFill>
              </a:defRPr>
            </a:lvl1pPr>
            <a:lvl2pPr>
              <a:defRPr lang="en-US" dirty="0"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 lang="en-US" dirty="0">
                <a:solidFill>
                  <a:schemeClr val="bg1"/>
                </a:solidFill>
              </a:defRPr>
            </a:lvl3pPr>
            <a:lvl4pPr>
              <a:defRPr lang="en-US" dirty="0">
                <a:solidFill>
                  <a:schemeClr val="bg1"/>
                </a:solidFill>
              </a:defRPr>
            </a:lvl4pPr>
            <a:lvl5pPr>
              <a:defRPr lang="en-US" dirty="0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C7E952E-5EE4-42A3-933E-11DB31485C27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5B309-92BB-4B4D-BCA7-1A18BFB88327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21D719A8-AD24-48C0-A7CF-4849218698E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03806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5" pos="3795">
          <p15:clr>
            <a:srgbClr val="FBAE40"/>
          </p15:clr>
        </p15:guide>
        <p15:guide id="6" pos="3885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Slide (Colour)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5CE1139D-C1C9-4405-8E61-F2315B7B9A6A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65A8F828-EA8C-44F9-8CE3-BF6A6E5A9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73055BEF-FFEC-4DE2-801C-19EB2CAD9A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0576" y="6237312"/>
            <a:ext cx="287536" cy="2936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B97198C4-4248-4D35-A64A-A25862ECE652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To edit the footer text go to Insert &gt; Header &amp; Footer</a:t>
            </a:r>
            <a:endParaRPr lang="en-US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9A421194-C45C-43E2-A3A9-E5B4F087344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112462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4" orient="horz" pos="1026">
          <p15:clr>
            <a:srgbClr val="FBAE4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 (Colour)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2C8856E-EA09-4A2D-A32F-1FA6FBE19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887" y="1628801"/>
            <a:ext cx="10944225" cy="4105249"/>
          </a:xfrm>
        </p:spPr>
        <p:txBody>
          <a:bodyPr lIns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1" name="Slide Number Placeholder 7">
            <a:extLst>
              <a:ext uri="{FF2B5EF4-FFF2-40B4-BE49-F238E27FC236}">
                <a16:creationId xmlns:a16="http://schemas.microsoft.com/office/drawing/2014/main" id="{78CD3439-4CE8-451E-AE13-F5C35C6C58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0576" y="6237312"/>
            <a:ext cx="287536" cy="2936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D97DE2B-8EFC-48AC-BC92-0632985AC436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To edit the footer text go to Insert &gt; Header &amp; Footer</a:t>
            </a:r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50DD275-9600-41EA-8058-CD6F0BA8024A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482363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oter Box Slide (Colour)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: Shape 8">
            <a:extLst>
              <a:ext uri="{FF2B5EF4-FFF2-40B4-BE49-F238E27FC236}">
                <a16:creationId xmlns:a16="http://schemas.microsoft.com/office/drawing/2014/main" id="{4D5094F0-BA9F-4E55-8AE8-33A2A1FE5453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FABAE6-89D6-4DA6-8E25-44CF070F45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92C8856E-EA09-4A2D-A32F-1FA6FBE1961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887" y="1628801"/>
            <a:ext cx="10944225" cy="3029763"/>
          </a:xfrm>
        </p:spPr>
        <p:txBody>
          <a:bodyPr lIns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0E53E131-7016-484E-B61A-2726368E8DD1}"/>
              </a:ext>
            </a:extLst>
          </p:cNvPr>
          <p:cNvSpPr/>
          <p:nvPr userDrawn="1"/>
        </p:nvSpPr>
        <p:spPr>
          <a:xfrm>
            <a:off x="630275" y="4883499"/>
            <a:ext cx="10944225" cy="851241"/>
          </a:xfrm>
          <a:prstGeom prst="roundRect">
            <a:avLst>
              <a:gd name="adj" fmla="val 50000"/>
            </a:avLst>
          </a:prstGeom>
          <a:solidFill>
            <a:srgbClr val="7E003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4" name="Slide Number Placeholder 7">
            <a:extLst>
              <a:ext uri="{FF2B5EF4-FFF2-40B4-BE49-F238E27FC236}">
                <a16:creationId xmlns:a16="http://schemas.microsoft.com/office/drawing/2014/main" id="{ACDC9BF5-DA30-4C71-97E2-0990CF70EE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0576" y="6237312"/>
            <a:ext cx="287536" cy="2936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9C0290-99B6-4498-AD8C-776D9478C712}"/>
              </a:ext>
            </a:extLst>
          </p:cNvPr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To edit the footer text go to Insert &gt; Header &amp; Footer</a:t>
            </a:r>
            <a:endParaRPr lang="en-US" dirty="0"/>
          </a:p>
        </p:txBody>
      </p:sp>
      <p:pic>
        <p:nvPicPr>
          <p:cNvPr id="16" name="Graphic 15">
            <a:extLst>
              <a:ext uri="{FF2B5EF4-FFF2-40B4-BE49-F238E27FC236}">
                <a16:creationId xmlns:a16="http://schemas.microsoft.com/office/drawing/2014/main" id="{BAFA6E0F-718B-4642-BDA1-E5548608E9E1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FBA249AC-B7EA-4253-9665-5F5BAE26255A}"/>
              </a:ext>
            </a:extLst>
          </p:cNvPr>
          <p:cNvSpPr/>
          <p:nvPr userDrawn="1"/>
        </p:nvSpPr>
        <p:spPr>
          <a:xfrm>
            <a:off x="767408" y="4995685"/>
            <a:ext cx="626870" cy="626868"/>
          </a:xfrm>
          <a:custGeom>
            <a:avLst/>
            <a:gdLst>
              <a:gd name="connsiteX0" fmla="*/ 836748 w 836747"/>
              <a:gd name="connsiteY0" fmla="*/ 418374 h 836747"/>
              <a:gd name="connsiteX1" fmla="*/ 418374 w 836747"/>
              <a:gd name="connsiteY1" fmla="*/ 836748 h 836747"/>
              <a:gd name="connsiteX2" fmla="*/ 0 w 836747"/>
              <a:gd name="connsiteY2" fmla="*/ 418374 h 836747"/>
              <a:gd name="connsiteX3" fmla="*/ 418374 w 836747"/>
              <a:gd name="connsiteY3" fmla="*/ 0 h 836747"/>
              <a:gd name="connsiteX4" fmla="*/ 836748 w 836747"/>
              <a:gd name="connsiteY4" fmla="*/ 418374 h 836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36747" h="836747">
                <a:moveTo>
                  <a:pt x="836748" y="418374"/>
                </a:moveTo>
                <a:cubicBezTo>
                  <a:pt x="836748" y="648571"/>
                  <a:pt x="650397" y="836748"/>
                  <a:pt x="418374" y="836748"/>
                </a:cubicBezTo>
                <a:cubicBezTo>
                  <a:pt x="188177" y="836748"/>
                  <a:pt x="0" y="650398"/>
                  <a:pt x="0" y="418374"/>
                </a:cubicBezTo>
                <a:cubicBezTo>
                  <a:pt x="0" y="188177"/>
                  <a:pt x="186350" y="0"/>
                  <a:pt x="418374" y="0"/>
                </a:cubicBezTo>
                <a:cubicBezTo>
                  <a:pt x="650397" y="0"/>
                  <a:pt x="836748" y="186350"/>
                  <a:pt x="836748" y="418374"/>
                </a:cubicBezTo>
              </a:path>
            </a:pathLst>
          </a:custGeom>
          <a:solidFill>
            <a:schemeClr val="accent6"/>
          </a:solidFill>
          <a:ln w="18255" cap="flat">
            <a:noFill/>
            <a:prstDash val="solid"/>
            <a:miter/>
          </a:ln>
        </p:spPr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29850A8D-C960-4D55-BF87-2EF254CD4A76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73581" y="4995685"/>
            <a:ext cx="9325754" cy="626868"/>
          </a:xfrm>
        </p:spPr>
        <p:txBody>
          <a:bodyPr anchor="ctr">
            <a:normAutofit/>
          </a:bodyPr>
          <a:lstStyle>
            <a:lvl1pPr>
              <a:defRPr sz="1400">
                <a:solidFill>
                  <a:schemeClr val="bg1"/>
                </a:solidFill>
              </a:defRPr>
            </a:lvl1pPr>
            <a:lvl2pPr>
              <a:defRPr sz="1400" b="1">
                <a:solidFill>
                  <a:schemeClr val="bg1"/>
                </a:solidFill>
              </a:defRPr>
            </a:lvl2pPr>
            <a:lvl3pPr marL="0" indent="0">
              <a:buNone/>
              <a:defRPr sz="1400" b="1">
                <a:solidFill>
                  <a:schemeClr val="bg1"/>
                </a:solidFill>
              </a:defRPr>
            </a:lvl3pPr>
            <a:lvl4pPr marL="0" indent="0">
              <a:buNone/>
              <a:defRPr sz="1400" b="1">
                <a:solidFill>
                  <a:schemeClr val="bg1"/>
                </a:solidFill>
              </a:defRPr>
            </a:lvl4pPr>
            <a:lvl5pPr marL="0" indent="0">
              <a:spcAft>
                <a:spcPts val="0"/>
              </a:spcAft>
              <a:buNone/>
              <a:defRPr b="1">
                <a:solidFill>
                  <a:schemeClr val="bg1"/>
                </a:solidFill>
              </a:defRPr>
            </a:lvl5pPr>
            <a:lvl6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6pPr>
            <a:lvl7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7pPr>
            <a:lvl8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8pPr>
            <a:lvl9pPr marL="0" indent="0">
              <a:lnSpc>
                <a:spcPct val="100000"/>
              </a:lnSpc>
              <a:spcBef>
                <a:spcPts val="0"/>
              </a:spcBef>
              <a:buNone/>
              <a:defRPr sz="1400" b="1">
                <a:solidFill>
                  <a:schemeClr val="bg1"/>
                </a:solidFill>
              </a:defRPr>
            </a:lvl9pPr>
          </a:lstStyle>
          <a:p>
            <a:pPr lvl="0"/>
            <a:r>
              <a:rPr lang="en-GB" dirty="0"/>
              <a:t>Add icon or number to the left circle</a:t>
            </a:r>
            <a:r>
              <a:rPr lang="en-US" dirty="0"/>
              <a:t> and add statement here</a:t>
            </a:r>
            <a:endParaRPr lang="en-GB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4529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1" orient="horz" pos="1026">
          <p15:clr>
            <a:srgbClr val="FBAE40"/>
          </p15:clr>
        </p15:guide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 Image 1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C1BC739-A750-4455-A32B-8CA8A5BB21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grayscl/>
            <a:alphaModFix amt="18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  <p:sp>
        <p:nvSpPr>
          <p:cNvPr id="6" name="Freeform: Shape 5">
            <a:extLst>
              <a:ext uri="{FF2B5EF4-FFF2-40B4-BE49-F238E27FC236}">
                <a16:creationId xmlns:a16="http://schemas.microsoft.com/office/drawing/2014/main" id="{5CE1139D-C1C9-4405-8E61-F2315B7B9A6A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65A8F828-EA8C-44F9-8CE3-BF6A6E5A9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Slide Number Placeholder 7">
            <a:extLst>
              <a:ext uri="{FF2B5EF4-FFF2-40B4-BE49-F238E27FC236}">
                <a16:creationId xmlns:a16="http://schemas.microsoft.com/office/drawing/2014/main" id="{3431141D-CB93-49AF-BF17-3FD6416F44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0576" y="6237312"/>
            <a:ext cx="287536" cy="2936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6849684A-81D4-4650-8B7D-032D78132856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2963900" y="6237312"/>
            <a:ext cx="6264200" cy="2936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To edit the footer text go to Insert &gt; Header &amp; Footer</a:t>
            </a:r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AA85C057-76F0-4E58-B734-6BD24F94C6A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74AFD13-7C20-4F16-BBA3-B57506362F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887" y="1628801"/>
            <a:ext cx="10944225" cy="4105249"/>
          </a:xfrm>
        </p:spPr>
        <p:txBody>
          <a:bodyPr lIns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015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4" orient="horz" pos="1026">
          <p15:clr>
            <a:srgbClr val="FBAE4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 Image 2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EC1BC739-A750-4455-A32B-8CA8A5BB21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alphaModFix amt="15000"/>
            <a:grayscl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0"/>
            <a:ext cx="12192000" cy="6868095"/>
          </a:xfrm>
          <a:prstGeom prst="rect">
            <a:avLst/>
          </a:prstGeom>
        </p:spPr>
      </p:pic>
      <p:sp>
        <p:nvSpPr>
          <p:cNvPr id="6" name="Freeform: Shape 5">
            <a:extLst>
              <a:ext uri="{FF2B5EF4-FFF2-40B4-BE49-F238E27FC236}">
                <a16:creationId xmlns:a16="http://schemas.microsoft.com/office/drawing/2014/main" id="{5CE1139D-C1C9-4405-8E61-F2315B7B9A6A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65A8F828-EA8C-44F9-8CE3-BF6A6E5A9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9" name="Slide Number Placeholder 7">
            <a:extLst>
              <a:ext uri="{FF2B5EF4-FFF2-40B4-BE49-F238E27FC236}">
                <a16:creationId xmlns:a16="http://schemas.microsoft.com/office/drawing/2014/main" id="{DB993A03-DAEE-4897-A1BF-5DCBF69C87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80576" y="6237312"/>
            <a:ext cx="287536" cy="293663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9FA87C8F-129E-437A-9191-A4D07DFFE16E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To edit the footer text go to Insert &gt; Header &amp; Footer</a:t>
            </a:r>
            <a:endParaRPr lang="en-US" dirty="0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AFB697A3-53D1-420D-BAF4-DFD3BD2C8569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33B6214-E026-49A1-95F1-56EB84CBE86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887" y="1628801"/>
            <a:ext cx="10944225" cy="4105249"/>
          </a:xfrm>
        </p:spPr>
        <p:txBody>
          <a:bodyPr lIns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449219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4" orient="horz" pos="1026">
          <p15:clr>
            <a:srgbClr val="FBAE4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ackground Image 3 Slid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3C9EE477-2488-4D64-ADCC-6751017C59C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email">
            <a:grayscl/>
            <a:alphaModFix amt="10000"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1"/>
            <a:ext cx="12192000" cy="6868094"/>
          </a:xfrm>
          <a:prstGeom prst="rect">
            <a:avLst/>
          </a:prstGeom>
        </p:spPr>
      </p:pic>
      <p:sp>
        <p:nvSpPr>
          <p:cNvPr id="6" name="Freeform: Shape 5">
            <a:extLst>
              <a:ext uri="{FF2B5EF4-FFF2-40B4-BE49-F238E27FC236}">
                <a16:creationId xmlns:a16="http://schemas.microsoft.com/office/drawing/2014/main" id="{5CE1139D-C1C9-4405-8E61-F2315B7B9A6A}"/>
              </a:ext>
            </a:extLst>
          </p:cNvPr>
          <p:cNvSpPr/>
          <p:nvPr userDrawn="1"/>
        </p:nvSpPr>
        <p:spPr>
          <a:xfrm>
            <a:off x="8855781" y="1"/>
            <a:ext cx="3336220" cy="6868095"/>
          </a:xfrm>
          <a:custGeom>
            <a:avLst/>
            <a:gdLst>
              <a:gd name="connsiteX0" fmla="*/ 0 w 3336220"/>
              <a:gd name="connsiteY0" fmla="*/ 0 h 6868095"/>
              <a:gd name="connsiteX1" fmla="*/ 3336220 w 3336220"/>
              <a:gd name="connsiteY1" fmla="*/ 0 h 6868095"/>
              <a:gd name="connsiteX2" fmla="*/ 3336220 w 3336220"/>
              <a:gd name="connsiteY2" fmla="*/ 6868095 h 6868095"/>
              <a:gd name="connsiteX3" fmla="*/ 741146 w 3336220"/>
              <a:gd name="connsiteY3" fmla="*/ 6868095 h 6868095"/>
              <a:gd name="connsiteX4" fmla="*/ 2391747 w 3336220"/>
              <a:gd name="connsiteY4" fmla="*/ 1749952 h 6868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36220" h="6868095">
                <a:moveTo>
                  <a:pt x="0" y="0"/>
                </a:moveTo>
                <a:lnTo>
                  <a:pt x="3336220" y="0"/>
                </a:lnTo>
                <a:lnTo>
                  <a:pt x="3336220" y="6868095"/>
                </a:lnTo>
                <a:lnTo>
                  <a:pt x="741146" y="6868095"/>
                </a:lnTo>
                <a:lnTo>
                  <a:pt x="2391747" y="1749952"/>
                </a:lnTo>
                <a:close/>
              </a:path>
            </a:pathLst>
          </a:custGeom>
          <a:solidFill>
            <a:schemeClr val="bg1">
              <a:alpha val="10000"/>
            </a:schemeClr>
          </a:solidFill>
          <a:ln w="2146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>
              <a:latin typeface="Arial" panose="020B0604020202020204" pitchFamily="34" charset="0"/>
            </a:endParaRPr>
          </a:p>
        </p:txBody>
      </p:sp>
      <p:sp>
        <p:nvSpPr>
          <p:cNvPr id="12" name="Title 11">
            <a:extLst>
              <a:ext uri="{FF2B5EF4-FFF2-40B4-BE49-F238E27FC236}">
                <a16:creationId xmlns:a16="http://schemas.microsoft.com/office/drawing/2014/main" id="{65A8F828-EA8C-44F9-8CE3-BF6A6E5A9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4BE067E7-95BB-4361-999F-F07DEFA8EE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B42DAFF-33CA-4729-AA25-5AE1E2790719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GB" dirty="0"/>
              <a:t>To edit the footer text go to Insert &gt; Header &amp; Footer</a:t>
            </a:r>
            <a:endParaRPr lang="en-US" dirty="0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DA7915CE-39F0-44DB-994E-0C9DB032E975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7203" y="5951184"/>
            <a:ext cx="1108252" cy="669822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A8FCDA80-9709-4282-8A81-E9002D2F72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3887" y="1628801"/>
            <a:ext cx="10944225" cy="4105249"/>
          </a:xfrm>
        </p:spPr>
        <p:txBody>
          <a:bodyPr lIns="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81478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>
    <p:ext uri="{DCECCB84-F9BA-43D5-87BE-67443E8EF086}">
      <p15:sldGuideLst xmlns:p15="http://schemas.microsoft.com/office/powerpoint/2012/main">
        <p15:guide id="2" orient="horz" pos="890">
          <p15:clr>
            <a:srgbClr val="FBAE40"/>
          </p15:clr>
        </p15:guide>
        <p15:guide id="3" orient="horz" pos="3612">
          <p15:clr>
            <a:srgbClr val="FBAE40"/>
          </p15:clr>
        </p15:guide>
        <p15:guide id="4" orient="horz" pos="1026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1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15.xml"/><Relationship Id="rId21" Type="http://schemas.openxmlformats.org/officeDocument/2006/relationships/slideLayout" Target="../slideLayouts/slideLayout33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slideLayout" Target="../slideLayouts/slideLayout29.xml"/><Relationship Id="rId25" Type="http://schemas.openxmlformats.org/officeDocument/2006/relationships/tags" Target="../tags/tag2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2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24" Type="http://schemas.openxmlformats.org/officeDocument/2006/relationships/theme" Target="../theme/theme2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23" Type="http://schemas.openxmlformats.org/officeDocument/2006/relationships/slideLayout" Target="../slideLayouts/slideLayout35.xml"/><Relationship Id="rId10" Type="http://schemas.openxmlformats.org/officeDocument/2006/relationships/slideLayout" Target="../slideLayouts/slideLayout22.xml"/><Relationship Id="rId19" Type="http://schemas.openxmlformats.org/officeDocument/2006/relationships/slideLayout" Target="../slideLayouts/slideLayout31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Relationship Id="rId22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0A73179-3EAE-D0F9-2FA0-3322608D3A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19CBF0-D317-9814-1694-D9C71CE31A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4319F1D-5BBB-7757-AC9D-0EA28BE0F4E3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B699ECD-40B9-418F-AF25-3F58173DDBED}" type="datetimeFigureOut">
              <a:rPr lang="en-GB" smtClean="0"/>
              <a:t>08/03/2026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66E39E-C037-2B7F-7107-5DCCF754B2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50AF320-D300-7A98-3C73-FD23373A714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707E479-512C-467D-9866-B41F0AD3700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58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EAAD922-EA03-4217-A070-4B0BFD2691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  <a:prstGeom prst="rect">
            <a:avLst/>
          </a:prstGeom>
        </p:spPr>
        <p:txBody>
          <a:bodyPr vert="horz" lIns="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CD6E9F-29AC-4892-A3B9-571A571A8B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1628775"/>
            <a:ext cx="10932794" cy="4537075"/>
          </a:xfrm>
          <a:prstGeom prst="rect">
            <a:avLst/>
          </a:prstGeom>
        </p:spPr>
        <p:txBody>
          <a:bodyPr vert="horz" lIns="0" tIns="0" rIns="91440" bIns="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17A38A7C-1FF6-4518-9946-2AE5FDDFA16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280576" y="6237312"/>
            <a:ext cx="287536" cy="293663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fld id="{3DB84476-BC29-4407-9D57-B2E562B8968B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21F8B06B-8A30-4BBE-A4E4-B97790BB774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2963900" y="6237312"/>
            <a:ext cx="6264200" cy="29366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/>
              <a:t>To edit the footer text go to Insert &gt; Header &amp; Footer</a:t>
            </a:r>
            <a:endParaRPr lang="en-US" dirty="0"/>
          </a:p>
        </p:txBody>
      </p:sp>
    </p:spTree>
    <p:custDataLst>
      <p:tags r:id="rId25"/>
    </p:custDataLst>
    <p:extLst>
      <p:ext uri="{BB962C8B-B14F-4D97-AF65-F5344CB8AC3E}">
        <p14:creationId xmlns:p14="http://schemas.microsoft.com/office/powerpoint/2010/main" val="35041022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3" r:id="rId12"/>
    <p:sldLayoutId id="2147483684" r:id="rId13"/>
    <p:sldLayoutId id="2147483685" r:id="rId14"/>
    <p:sldLayoutId id="2147483686" r:id="rId15"/>
    <p:sldLayoutId id="2147483687" r:id="rId16"/>
    <p:sldLayoutId id="2147483688" r:id="rId17"/>
    <p:sldLayoutId id="2147483689" r:id="rId18"/>
    <p:sldLayoutId id="2147483690" r:id="rId19"/>
    <p:sldLayoutId id="2147483691" r:id="rId20"/>
    <p:sldLayoutId id="2147483692" r:id="rId21"/>
    <p:sldLayoutId id="2147483693" r:id="rId22"/>
    <p:sldLayoutId id="2147483694" r:id="rId23"/>
  </p:sldLayoutIdLst>
  <p:hf hdr="0" dt="0"/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3000" b="1" kern="1200">
          <a:solidFill>
            <a:schemeClr val="accent6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0" indent="0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76213" indent="-176213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Clr>
          <a:schemeClr val="accent6"/>
        </a:buClr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452438" indent="-187325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717550" indent="-176213" algn="l" defTabSz="914400" rtl="0" eaLnBrk="1" latinLnBrk="0" hangingPunct="1">
        <a:lnSpc>
          <a:spcPct val="100000"/>
        </a:lnSpc>
        <a:spcBef>
          <a:spcPts val="0"/>
        </a:spcBef>
        <a:spcAft>
          <a:spcPts val="60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2" pos="7287">
          <p15:clr>
            <a:srgbClr val="F26B43"/>
          </p15:clr>
        </p15:guide>
        <p15:guide id="5" orient="horz" pos="210">
          <p15:clr>
            <a:srgbClr val="F26B43"/>
          </p15:clr>
        </p15:guide>
        <p15:guide id="6" orient="horz" pos="3884">
          <p15:clr>
            <a:srgbClr val="F26B43"/>
          </p15:clr>
        </p15:guide>
        <p15:guide id="7" pos="393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12.xml"/><Relationship Id="rId1" Type="http://schemas.openxmlformats.org/officeDocument/2006/relationships/tags" Target="../tags/tag26.xml"/><Relationship Id="rId4" Type="http://schemas.openxmlformats.org/officeDocument/2006/relationships/image" Target="../media/image10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slideLayout" Target="../slideLayouts/slideLayout14.xml"/><Relationship Id="rId1" Type="http://schemas.openxmlformats.org/officeDocument/2006/relationships/tags" Target="../tags/tag29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tags" Target="../tags/tag3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tags" Target="../tags/tag3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tags" Target="../tags/tag3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15.xml"/><Relationship Id="rId1" Type="http://schemas.openxmlformats.org/officeDocument/2006/relationships/tags" Target="../tags/tag3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3.xml"/><Relationship Id="rId1" Type="http://schemas.openxmlformats.org/officeDocument/2006/relationships/tags" Target="../tags/tag3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lcSectionTitle">
            <a:extLst>
              <a:ext uri="{FF2B5EF4-FFF2-40B4-BE49-F238E27FC236}">
                <a16:creationId xmlns:a16="http://schemas.microsoft.com/office/drawing/2014/main" id="{B0350370-FA3B-40C8-9455-8F35F476D33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11962" y="1717475"/>
            <a:ext cx="8257718" cy="1942147"/>
          </a:xfrm>
        </p:spPr>
        <p:txBody>
          <a:bodyPr>
            <a:noAutofit/>
          </a:bodyPr>
          <a:lstStyle/>
          <a:p>
            <a:r>
              <a:rPr lang="en-GB" sz="2400" b="1" i="1" dirty="0"/>
              <a:t>From resource allocation to equal learning opportunities: Using financing instruments as drivers for education policies</a:t>
            </a:r>
            <a:endParaRPr lang="en-US" sz="2400" dirty="0"/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3EB6FCC5-733E-4D27-B675-F31DA46D63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11962" y="4725144"/>
            <a:ext cx="4043878" cy="1440706"/>
          </a:xfrm>
        </p:spPr>
        <p:txBody>
          <a:bodyPr/>
          <a:lstStyle/>
          <a:p>
            <a:r>
              <a:rPr lang="en-GB" dirty="0"/>
              <a:t>Overview of questionnaires responses</a:t>
            </a:r>
            <a:endParaRPr lang="en-US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83781F6-B79C-0AEB-9C63-1DDC3E5EA5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02935" y="2852936"/>
            <a:ext cx="3162128" cy="4221088"/>
          </a:xfrm>
          <a:prstGeom prst="rect">
            <a:avLst/>
          </a:prstGeom>
        </p:spPr>
      </p:pic>
      <p:sp>
        <p:nvSpPr>
          <p:cNvPr id="9" name="Subtitle 2">
            <a:extLst>
              <a:ext uri="{FF2B5EF4-FFF2-40B4-BE49-F238E27FC236}">
                <a16:creationId xmlns:a16="http://schemas.microsoft.com/office/drawing/2014/main" id="{B21CA09A-FC72-105B-4DC2-9ED92C5F81D7}"/>
              </a:ext>
            </a:extLst>
          </p:cNvPr>
          <p:cNvSpPr txBox="1">
            <a:spLocks/>
          </p:cNvSpPr>
          <p:nvPr/>
        </p:nvSpPr>
        <p:spPr>
          <a:xfrm>
            <a:off x="611962" y="3659622"/>
            <a:ext cx="6712382" cy="73864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buFont typeface="Arial" panose="020B0604020202020204" pitchFamily="34" charset="0"/>
              <a:buNone/>
              <a:defRPr sz="20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A peer learning week for Eastern Partnership countries </a:t>
            </a:r>
          </a:p>
          <a:p>
            <a:r>
              <a:rPr lang="en-GB" dirty="0"/>
              <a:t>9-13 March 2026, Lisbon - Portugal</a:t>
            </a:r>
            <a:endParaRPr lang="en-US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1F0110E-75FF-9ADC-349A-38B3F674838C}"/>
              </a:ext>
            </a:extLst>
          </p:cNvPr>
          <p:cNvSpPr txBox="1"/>
          <p:nvPr/>
        </p:nvSpPr>
        <p:spPr>
          <a:xfrm>
            <a:off x="9002935" y="411480"/>
            <a:ext cx="2108539" cy="7132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576ACBC0-413E-0F9A-74C5-41C0676D3C8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53199" y="102559"/>
            <a:ext cx="3483446" cy="1331073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016734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C9FCF17-1B49-4E15-BDD0-508A3AAC0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GB" dirty="0"/>
              <a:t>Main current challenges 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6CE603-6A7A-4DE0-B363-42AFE7D64BD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280576" y="6237312"/>
            <a:ext cx="287536" cy="293663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B84476-BC29-4407-9D57-B2E562B8968B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26CF25C6-22A8-3C8F-5DAD-88BA293CDB2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174043038"/>
              </p:ext>
            </p:extLst>
          </p:nvPr>
        </p:nvGraphicFramePr>
        <p:xfrm>
          <a:off x="612457" y="1584302"/>
          <a:ext cx="936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660972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C9FCF17-1B49-4E15-BDD0-508A3AAC0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GB" dirty="0"/>
              <a:t>Financial instruments in place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6CE603-6A7A-4DE0-B363-42AFE7D64BD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280576" y="6237312"/>
            <a:ext cx="287536" cy="293663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B84476-BC29-4407-9D57-B2E562B8968B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12" name="Chart 11">
            <a:extLst>
              <a:ext uri="{FF2B5EF4-FFF2-40B4-BE49-F238E27FC236}">
                <a16:creationId xmlns:a16="http://schemas.microsoft.com/office/drawing/2014/main" id="{CC37F03F-3039-E620-111D-D188C8E9FB6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1011660"/>
              </p:ext>
            </p:extLst>
          </p:nvPr>
        </p:nvGraphicFramePr>
        <p:xfrm>
          <a:off x="612457" y="1564019"/>
          <a:ext cx="936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8047916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C9FCF17-1B49-4E15-BDD0-508A3AAC0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GB" dirty="0"/>
              <a:t>Main achievements and best practice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6CE603-6A7A-4DE0-B363-42AFE7D64BD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280576" y="6237312"/>
            <a:ext cx="287536" cy="293663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B84476-BC29-4407-9D57-B2E562B8968B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graphicFrame>
        <p:nvGraphicFramePr>
          <p:cNvPr id="3" name="Chart 2">
            <a:extLst>
              <a:ext uri="{FF2B5EF4-FFF2-40B4-BE49-F238E27FC236}">
                <a16:creationId xmlns:a16="http://schemas.microsoft.com/office/drawing/2014/main" id="{0E6F41A0-461B-3E73-B24D-31C401F80A0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071332680"/>
              </p:ext>
            </p:extLst>
          </p:nvPr>
        </p:nvGraphicFramePr>
        <p:xfrm>
          <a:off x="612457" y="1564019"/>
          <a:ext cx="9360000" cy="432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custDataLst>
      <p:tags r:id="rId1"/>
    </p:custDataLst>
    <p:extLst>
      <p:ext uri="{BB962C8B-B14F-4D97-AF65-F5344CB8AC3E}">
        <p14:creationId xmlns:p14="http://schemas.microsoft.com/office/powerpoint/2010/main" val="3817862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3F97CF-CD71-7382-865F-C4770C1C5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A2B0658-8709-553F-96CE-8A9462C5A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GB" dirty="0"/>
              <a:t>Main achievements/best practice</a:t>
            </a:r>
            <a:endParaRPr 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E84335D-38DC-2716-CC1B-735798CAB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1002" y="1628801"/>
            <a:ext cx="3336219" cy="4105249"/>
          </a:xfrm>
        </p:spPr>
        <p:txBody>
          <a:bodyPr>
            <a:normAutofit/>
          </a:bodyPr>
          <a:lstStyle/>
          <a:p>
            <a:pPr>
              <a:spcAft>
                <a:spcPts val="1200"/>
              </a:spcAft>
            </a:pPr>
            <a:r>
              <a:rPr lang="en-GB" dirty="0"/>
              <a:t>Formula-based funding mechanisms (per-student, per-class, or hybrid models)</a:t>
            </a:r>
          </a:p>
          <a:p>
            <a:pPr>
              <a:spcAft>
                <a:spcPts val="1200"/>
              </a:spcAft>
            </a:pPr>
            <a:r>
              <a:rPr lang="en-GB" dirty="0"/>
              <a:t>Increased transparency and predictability in financing through formulas or data systems.</a:t>
            </a:r>
          </a:p>
          <a:p>
            <a:pPr>
              <a:spcAft>
                <a:spcPts val="1200"/>
              </a:spcAft>
            </a:pPr>
            <a:r>
              <a:rPr lang="en-GB" dirty="0"/>
              <a:t>Performance-related financing or incentives (for institutions or teachers)</a:t>
            </a:r>
          </a:p>
          <a:p>
            <a:pPr>
              <a:spcAft>
                <a:spcPts val="1200"/>
              </a:spcAft>
            </a:pPr>
            <a:r>
              <a:rPr lang="en-GB" dirty="0"/>
              <a:t>Digitalisation and financial transparency tools.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A0AC975-5EF4-F8A8-61C5-3092D28130D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521448" y="1628801"/>
            <a:ext cx="3336219" cy="2237643"/>
          </a:xfrm>
        </p:spPr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en-GB" sz="1600" dirty="0">
                <a:solidFill>
                  <a:srgbClr val="455560"/>
                </a:solidFill>
              </a:rPr>
              <a:t>Armenia</a:t>
            </a:r>
          </a:p>
          <a:p>
            <a:pPr marL="285750" lvl="1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55560"/>
                </a:solidFill>
              </a:rPr>
              <a:t>Per-class funding formulas for general education.</a:t>
            </a:r>
          </a:p>
          <a:p>
            <a:pPr marL="285750" lvl="1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55560"/>
                </a:solidFill>
              </a:rPr>
              <a:t>teacher-related financing mechanisms: teacher bonuses, financing for professional development, performance-related incentives.</a:t>
            </a:r>
          </a:p>
          <a:p>
            <a:pPr marL="285750" lvl="1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55560"/>
                </a:solidFill>
              </a:rPr>
              <a:t>Scholarships targeting priority specialities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DD0327-D01C-3268-66AF-7C92A36BD379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09032" y="1628801"/>
            <a:ext cx="3336219" cy="1622099"/>
          </a:xfrm>
        </p:spPr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en-GB" sz="1600" dirty="0">
                <a:solidFill>
                  <a:srgbClr val="455560"/>
                </a:solidFill>
              </a:rPr>
              <a:t>Georgia</a:t>
            </a:r>
          </a:p>
          <a:p>
            <a:pPr marL="285750" lvl="1" indent="-285750">
              <a:lnSpc>
                <a:spcPct val="11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55560"/>
                </a:solidFill>
              </a:rPr>
              <a:t>“Voucher” (per-student) school financing model </a:t>
            </a:r>
          </a:p>
          <a:p>
            <a:pPr marL="285750" lvl="1" indent="-285750">
              <a:lnSpc>
                <a:spcPct val="110000"/>
              </a:lnSpc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55560"/>
                </a:solidFill>
              </a:rPr>
              <a:t>Recent teacher salary increases linked to reforms.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60275E-9479-2740-0FAC-4E1C807CC9F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280576" y="6237312"/>
            <a:ext cx="287536" cy="293663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B84476-BC29-4407-9D57-B2E562B8968B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9B2D7CF-6834-BE1E-D7D2-0825253314F1}"/>
              </a:ext>
            </a:extLst>
          </p:cNvPr>
          <p:cNvSpPr txBox="1">
            <a:spLocks/>
          </p:cNvSpPr>
          <p:nvPr/>
        </p:nvSpPr>
        <p:spPr>
          <a:xfrm>
            <a:off x="4521447" y="4177324"/>
            <a:ext cx="3336219" cy="2239200"/>
          </a:xfrm>
          <a:prstGeom prst="rect">
            <a:avLst/>
          </a:prstGeom>
        </p:spPr>
        <p:txBody>
          <a:bodyPr vert="horz" lIns="0" tIns="0" rIns="9144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76213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452438" indent="-18732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717550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en-GB" sz="1600" dirty="0">
                <a:solidFill>
                  <a:srgbClr val="455560"/>
                </a:solidFill>
              </a:rPr>
              <a:t>Moldova</a:t>
            </a:r>
          </a:p>
          <a:p>
            <a:pPr marL="285750" lvl="1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55560"/>
                </a:solidFill>
              </a:rPr>
              <a:t>Per-student financing formulas in general education.</a:t>
            </a:r>
          </a:p>
          <a:p>
            <a:pPr marL="285750" lvl="1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55560"/>
                </a:solidFill>
              </a:rPr>
              <a:t>Spending review processes</a:t>
            </a:r>
          </a:p>
          <a:p>
            <a:pPr marL="285750" lvl="1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55560"/>
                </a:solidFill>
              </a:rPr>
              <a:t>Performance-based components in higher education financing,</a:t>
            </a:r>
          </a:p>
          <a:p>
            <a:pPr marL="285750" lvl="1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solidFill>
                  <a:srgbClr val="455560"/>
                </a:solidFill>
              </a:rPr>
              <a:t>Integration with medium-term budgeting frameworks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473394D7-FDE9-3733-7604-2EF8F1DB6426}"/>
              </a:ext>
            </a:extLst>
          </p:cNvPr>
          <p:cNvSpPr txBox="1">
            <a:spLocks/>
          </p:cNvSpPr>
          <p:nvPr/>
        </p:nvSpPr>
        <p:spPr>
          <a:xfrm>
            <a:off x="8231894" y="3681425"/>
            <a:ext cx="3336219" cy="2239200"/>
          </a:xfrm>
          <a:prstGeom prst="rect">
            <a:avLst/>
          </a:prstGeom>
        </p:spPr>
        <p:txBody>
          <a:bodyPr vert="horz" lIns="0" tIns="0" rIns="9144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76213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452438" indent="-18732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717550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0"/>
              </a:spcAft>
            </a:pPr>
            <a:r>
              <a:rPr lang="en-GB" sz="1600" dirty="0">
                <a:solidFill>
                  <a:srgbClr val="455560"/>
                </a:solidFill>
              </a:rPr>
              <a:t>Ukraine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b="0" dirty="0">
                <a:solidFill>
                  <a:srgbClr val="455560"/>
                </a:solidFill>
              </a:rPr>
              <a:t>Formula-based funding systems (esp. schools and higher ed.)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b="0" dirty="0">
                <a:solidFill>
                  <a:srgbClr val="455560"/>
                </a:solidFill>
              </a:rPr>
              <a:t>Performance-based funding in higher education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b="0" dirty="0">
                <a:solidFill>
                  <a:srgbClr val="455560"/>
                </a:solidFill>
              </a:rPr>
              <a:t>State education subsidies (e.g. teacher salary subsidy to local budgets)</a:t>
            </a:r>
          </a:p>
          <a:p>
            <a:pPr marL="285750" lvl="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1600" b="0" dirty="0">
                <a:solidFill>
                  <a:srgbClr val="455560"/>
                </a:solidFill>
              </a:rPr>
              <a:t>Open data dashboards and digitalisation of expenditure monitoring.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028143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C9FCF17-1B49-4E15-BDD0-508A3AAC0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GB" dirty="0"/>
              <a:t>Q5.3 Main challenges in resource mobilisation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6CE603-6A7A-4DE0-B363-42AFE7D64BD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280576" y="6237312"/>
            <a:ext cx="287536" cy="293663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B84476-BC29-4407-9D57-B2E562B8968B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7690EF2-8105-C5B1-5D70-911FD547DA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55594" y="1699197"/>
            <a:ext cx="8097672" cy="377600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643798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3F97CF-CD71-7382-865F-C4770C1C5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A2B0658-8709-553F-96CE-8A9462C5A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GB" dirty="0"/>
              <a:t>Q5.1 Main challenges in resource mobilisation</a:t>
            </a:r>
            <a:endParaRPr lang="en-US" dirty="0"/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4E84335D-38DC-2716-CC1B-735798CABE8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1002" y="1628801"/>
            <a:ext cx="3336219" cy="4105249"/>
          </a:xfrm>
        </p:spPr>
        <p:txBody>
          <a:bodyPr>
            <a:normAutofit lnSpcReduction="10000"/>
          </a:bodyPr>
          <a:lstStyle/>
          <a:p>
            <a:r>
              <a:rPr lang="en-GB" dirty="0"/>
              <a:t>Limited fiscal space is a major constraint across countries.</a:t>
            </a:r>
          </a:p>
          <a:p>
            <a:endParaRPr lang="en-GB" dirty="0"/>
          </a:p>
          <a:p>
            <a:r>
              <a:rPr lang="en-GB" dirty="0"/>
              <a:t>External shocks and competing priorities affect education funding: </a:t>
            </a:r>
            <a:r>
              <a:rPr lang="en-GB" b="1" dirty="0"/>
              <a:t>defence spending (Ukraine)</a:t>
            </a:r>
            <a:r>
              <a:rPr lang="en-GB" dirty="0"/>
              <a:t>, </a:t>
            </a:r>
            <a:r>
              <a:rPr lang="en-GB" b="1" dirty="0"/>
              <a:t>economic crises or demographic pressures (Moldova)</a:t>
            </a:r>
            <a:r>
              <a:rPr lang="en-GB" dirty="0"/>
              <a:t>.</a:t>
            </a:r>
          </a:p>
          <a:p>
            <a:endParaRPr lang="en-GB" dirty="0"/>
          </a:p>
          <a:p>
            <a:r>
              <a:rPr lang="en-GB" dirty="0"/>
              <a:t>Financing reforms and infrastructure improvements.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A0AC975-5EF4-F8A8-61C5-3092D28130D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521448" y="1628801"/>
            <a:ext cx="3336219" cy="2237643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rgbClr val="455560"/>
                </a:solidFill>
              </a:rPr>
              <a:t>Armenia</a:t>
            </a:r>
          </a:p>
          <a:p>
            <a:pPr lvl="1"/>
            <a:r>
              <a:rPr lang="en-GB" dirty="0">
                <a:solidFill>
                  <a:srgbClr val="455560"/>
                </a:solidFill>
              </a:rPr>
              <a:t>Overall budget limitations despite education being a government priority.</a:t>
            </a:r>
          </a:p>
          <a:p>
            <a:pPr lvl="1"/>
            <a:r>
              <a:rPr lang="en-GB" dirty="0">
                <a:solidFill>
                  <a:srgbClr val="455560"/>
                </a:solidFill>
              </a:rPr>
              <a:t>Need to better align spending with strategic education priorities.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DD0327-D01C-3268-66AF-7C92A36BD379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31893" y="1628801"/>
            <a:ext cx="3336219" cy="2237643"/>
          </a:xfrm>
        </p:spPr>
        <p:txBody>
          <a:bodyPr>
            <a:noAutofit/>
          </a:bodyPr>
          <a:lstStyle/>
          <a:p>
            <a:r>
              <a:rPr lang="en-GB" dirty="0">
                <a:solidFill>
                  <a:srgbClr val="455560"/>
                </a:solidFill>
              </a:rPr>
              <a:t>Georgia</a:t>
            </a:r>
          </a:p>
          <a:p>
            <a:pPr lvl="1">
              <a:lnSpc>
                <a:spcPct val="110000"/>
              </a:lnSpc>
              <a:spcAft>
                <a:spcPts val="0"/>
              </a:spcAft>
            </a:pPr>
            <a:r>
              <a:rPr lang="en-GB" dirty="0">
                <a:solidFill>
                  <a:srgbClr val="455560"/>
                </a:solidFill>
              </a:rPr>
              <a:t>Inefficiencies in the current funding model.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60275E-9479-2740-0FAC-4E1C807CC9F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280576" y="6237312"/>
            <a:ext cx="287536" cy="293663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B84476-BC29-4407-9D57-B2E562B8968B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9B2D7CF-6834-BE1E-D7D2-0825253314F1}"/>
              </a:ext>
            </a:extLst>
          </p:cNvPr>
          <p:cNvSpPr txBox="1">
            <a:spLocks/>
          </p:cNvSpPr>
          <p:nvPr/>
        </p:nvSpPr>
        <p:spPr>
          <a:xfrm>
            <a:off x="4521448" y="3986138"/>
            <a:ext cx="3336219" cy="2239200"/>
          </a:xfrm>
          <a:prstGeom prst="rect">
            <a:avLst/>
          </a:prstGeom>
        </p:spPr>
        <p:txBody>
          <a:bodyPr vert="horz" lIns="0" tIns="0" rIns="9144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76213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452438" indent="-18732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717550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455560"/>
                </a:solidFill>
              </a:rPr>
              <a:t>Moldova</a:t>
            </a:r>
          </a:p>
          <a:p>
            <a:pPr lvl="1">
              <a:spcAft>
                <a:spcPts val="0"/>
              </a:spcAft>
            </a:pPr>
            <a:r>
              <a:rPr lang="en-GB" dirty="0">
                <a:solidFill>
                  <a:srgbClr val="455560"/>
                </a:solidFill>
              </a:rPr>
              <a:t>Limited fiscal space, </a:t>
            </a:r>
          </a:p>
          <a:p>
            <a:pPr lvl="1">
              <a:spcAft>
                <a:spcPts val="0"/>
              </a:spcAft>
            </a:pPr>
            <a:endParaRPr lang="en-GB" dirty="0">
              <a:solidFill>
                <a:srgbClr val="455560"/>
              </a:solidFill>
            </a:endParaRPr>
          </a:p>
          <a:p>
            <a:pPr lvl="1">
              <a:spcAft>
                <a:spcPts val="0"/>
              </a:spcAft>
            </a:pPr>
            <a:r>
              <a:rPr lang="en-GB" dirty="0">
                <a:solidFill>
                  <a:srgbClr val="455560"/>
                </a:solidFill>
              </a:rPr>
              <a:t>Dependence on external financing.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473394D7-FDE9-3733-7604-2EF8F1DB6426}"/>
              </a:ext>
            </a:extLst>
          </p:cNvPr>
          <p:cNvSpPr txBox="1">
            <a:spLocks/>
          </p:cNvSpPr>
          <p:nvPr/>
        </p:nvSpPr>
        <p:spPr>
          <a:xfrm>
            <a:off x="8231894" y="3986138"/>
            <a:ext cx="3336219" cy="2239200"/>
          </a:xfrm>
          <a:prstGeom prst="rect">
            <a:avLst/>
          </a:prstGeom>
        </p:spPr>
        <p:txBody>
          <a:bodyPr vert="horz" lIns="0" tIns="0" rIns="9144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76213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452438" indent="-18732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717550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solidFill>
                  <a:srgbClr val="455560"/>
                </a:solidFill>
              </a:rPr>
              <a:t>Ukraine</a:t>
            </a:r>
          </a:p>
          <a:p>
            <a:pPr lvl="0"/>
            <a:r>
              <a:rPr lang="en-GB" b="0" dirty="0">
                <a:solidFill>
                  <a:srgbClr val="455560"/>
                </a:solidFill>
              </a:rPr>
              <a:t>Severe fiscal constraints due to defence spending </a:t>
            </a:r>
          </a:p>
          <a:p>
            <a:pPr lvl="0"/>
            <a:r>
              <a:rPr lang="en-GB" b="0" dirty="0">
                <a:solidFill>
                  <a:srgbClr val="455560"/>
                </a:solidFill>
              </a:rPr>
              <a:t>Reliance on international assistance</a:t>
            </a:r>
          </a:p>
          <a:p>
            <a:pPr lvl="0"/>
            <a:r>
              <a:rPr lang="en-GB" b="0" dirty="0">
                <a:solidFill>
                  <a:srgbClr val="455560"/>
                </a:solidFill>
              </a:rPr>
              <a:t>Limited private sector participation in education financing.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42185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C9FCF17-1B49-4E15-BDD0-508A3AAC0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GB" dirty="0"/>
              <a:t>Q5.3 Main challenges in resource allocation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6CE603-6A7A-4DE0-B363-42AFE7D64BD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280576" y="6237312"/>
            <a:ext cx="287536" cy="293663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B84476-BC29-4407-9D57-B2E562B8968B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C6F7781-4CB5-7F3D-C93F-87918EFE93F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3158" y="1567812"/>
            <a:ext cx="8357936" cy="431593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03304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3F97CF-CD71-7382-865F-C4770C1C5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A2B0658-8709-553F-96CE-8A9462C5A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GB" dirty="0"/>
              <a:t>Q5.2 Main challenges in resource allocation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A0AC975-5EF4-F8A8-61C5-3092D28130D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521449" y="1628801"/>
            <a:ext cx="3336219" cy="2237643"/>
          </a:xfrm>
        </p:spPr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en-GB" dirty="0"/>
              <a:t>Armenia</a:t>
            </a:r>
          </a:p>
          <a:p>
            <a:pPr lvl="1">
              <a:spcAft>
                <a:spcPts val="0"/>
              </a:spcAft>
            </a:pPr>
            <a:r>
              <a:rPr lang="en-GB" dirty="0"/>
              <a:t>Weak connection between strategic objectives and budget allocations.</a:t>
            </a:r>
          </a:p>
          <a:p>
            <a:pPr lvl="1">
              <a:spcAft>
                <a:spcPts val="0"/>
              </a:spcAft>
            </a:pPr>
            <a:r>
              <a:rPr lang="en-GB" dirty="0"/>
              <a:t>Challenges include:</a:t>
            </a:r>
          </a:p>
          <a:p>
            <a:pPr lvl="2">
              <a:spcAft>
                <a:spcPts val="0"/>
              </a:spcAft>
            </a:pPr>
            <a:r>
              <a:rPr lang="en-GB" dirty="0"/>
              <a:t>out-of-school children,</a:t>
            </a:r>
          </a:p>
          <a:p>
            <a:pPr lvl="2">
              <a:spcAft>
                <a:spcPts val="0"/>
              </a:spcAft>
            </a:pPr>
            <a:r>
              <a:rPr lang="en-GB" dirty="0"/>
              <a:t>financing for inclusive education and reintegration.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DD0327-D01C-3268-66AF-7C92A36BD379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31894" y="1628801"/>
            <a:ext cx="3336219" cy="2237643"/>
          </a:xfrm>
        </p:spPr>
        <p:txBody>
          <a:bodyPr>
            <a:noAutofit/>
          </a:bodyPr>
          <a:lstStyle/>
          <a:p>
            <a:r>
              <a:rPr lang="en-GB" dirty="0"/>
              <a:t>Georgia</a:t>
            </a:r>
          </a:p>
          <a:p>
            <a:pPr lvl="1">
              <a:lnSpc>
                <a:spcPct val="110000"/>
              </a:lnSpc>
              <a:spcAft>
                <a:spcPts val="0"/>
              </a:spcAft>
            </a:pPr>
            <a:r>
              <a:rPr lang="en-GB" dirty="0"/>
              <a:t>Salaries ~90% of school budgets, little room for other expenditures.</a:t>
            </a:r>
          </a:p>
          <a:p>
            <a:pPr lvl="1">
              <a:lnSpc>
                <a:spcPct val="110000"/>
              </a:lnSpc>
              <a:spcAft>
                <a:spcPts val="0"/>
              </a:spcAft>
            </a:pPr>
            <a:r>
              <a:rPr lang="en-GB" dirty="0"/>
              <a:t>Concerns about:</a:t>
            </a:r>
          </a:p>
          <a:p>
            <a:pPr lvl="2">
              <a:lnSpc>
                <a:spcPct val="120000"/>
              </a:lnSpc>
              <a:spcAft>
                <a:spcPts val="0"/>
              </a:spcAft>
            </a:pPr>
            <a:r>
              <a:rPr lang="en-GB" dirty="0"/>
              <a:t>unequal funding distribution,</a:t>
            </a:r>
          </a:p>
          <a:p>
            <a:pPr lvl="2">
              <a:lnSpc>
                <a:spcPct val="120000"/>
              </a:lnSpc>
              <a:spcAft>
                <a:spcPts val="0"/>
              </a:spcAft>
            </a:pPr>
            <a:r>
              <a:rPr lang="en-GB" dirty="0"/>
              <a:t>students with special needs.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60275E-9479-2740-0FAC-4E1C807CC9F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280576" y="6237312"/>
            <a:ext cx="287536" cy="293663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B84476-BC29-4407-9D57-B2E562B8968B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9B2D7CF-6834-BE1E-D7D2-0825253314F1}"/>
              </a:ext>
            </a:extLst>
          </p:cNvPr>
          <p:cNvSpPr txBox="1">
            <a:spLocks/>
          </p:cNvSpPr>
          <p:nvPr/>
        </p:nvSpPr>
        <p:spPr>
          <a:xfrm>
            <a:off x="4521449" y="3986138"/>
            <a:ext cx="3336219" cy="2239200"/>
          </a:xfrm>
          <a:prstGeom prst="rect">
            <a:avLst/>
          </a:prstGeom>
        </p:spPr>
        <p:txBody>
          <a:bodyPr vert="horz" lIns="0" tIns="0" rIns="9144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76213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452438" indent="-18732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717550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Moldova</a:t>
            </a:r>
          </a:p>
          <a:p>
            <a:pPr lvl="1">
              <a:spcAft>
                <a:spcPts val="0"/>
              </a:spcAft>
            </a:pPr>
            <a:r>
              <a:rPr lang="en-GB" dirty="0"/>
              <a:t>Persistent territorial disparities, particularly affecting small or rural schools.</a:t>
            </a:r>
          </a:p>
          <a:p>
            <a:pPr lvl="1">
              <a:spcAft>
                <a:spcPts val="0"/>
              </a:spcAft>
            </a:pPr>
            <a:r>
              <a:rPr lang="en-GB" dirty="0"/>
              <a:t>Financing formulas may insufficiently reflect social vulnerability.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473394D7-FDE9-3733-7604-2EF8F1DB6426}"/>
              </a:ext>
            </a:extLst>
          </p:cNvPr>
          <p:cNvSpPr txBox="1">
            <a:spLocks/>
          </p:cNvSpPr>
          <p:nvPr/>
        </p:nvSpPr>
        <p:spPr>
          <a:xfrm>
            <a:off x="8231894" y="3986138"/>
            <a:ext cx="3336219" cy="2239200"/>
          </a:xfrm>
          <a:prstGeom prst="rect">
            <a:avLst/>
          </a:prstGeom>
        </p:spPr>
        <p:txBody>
          <a:bodyPr vert="horz" lIns="0" tIns="0" rIns="9144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76213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452438" indent="-18732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717550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Ukraine</a:t>
            </a:r>
          </a:p>
          <a:p>
            <a:pPr lvl="0"/>
            <a:r>
              <a:rPr lang="en-GB" b="0" dirty="0"/>
              <a:t>Difficulties caused by war and population displacement:</a:t>
            </a:r>
          </a:p>
          <a:p>
            <a:pPr lvl="2">
              <a:lnSpc>
                <a:spcPct val="120000"/>
              </a:lnSpc>
              <a:spcAft>
                <a:spcPts val="0"/>
              </a:spcAft>
            </a:pPr>
            <a:r>
              <a:rPr lang="en-GB" dirty="0"/>
              <a:t>Internally displaced students,</a:t>
            </a:r>
          </a:p>
          <a:p>
            <a:pPr lvl="2">
              <a:lnSpc>
                <a:spcPct val="120000"/>
              </a:lnSpc>
              <a:spcAft>
                <a:spcPts val="0"/>
              </a:spcAft>
            </a:pPr>
            <a:r>
              <a:rPr lang="en-GB" dirty="0"/>
              <a:t>Students abroad</a:t>
            </a:r>
          </a:p>
          <a:p>
            <a:pPr lvl="2">
              <a:lnSpc>
                <a:spcPct val="120000"/>
              </a:lnSpc>
              <a:spcAft>
                <a:spcPts val="0"/>
              </a:spcAft>
            </a:pPr>
            <a:r>
              <a:rPr lang="en-GB" b="0" dirty="0"/>
              <a:t>Damage to infrastructure</a:t>
            </a:r>
          </a:p>
          <a:p>
            <a:pPr lvl="2">
              <a:lnSpc>
                <a:spcPct val="120000"/>
              </a:lnSpc>
              <a:spcAft>
                <a:spcPts val="0"/>
              </a:spcAft>
            </a:pPr>
            <a:r>
              <a:rPr lang="en-GB" b="0" dirty="0"/>
              <a:t>Unreliable demographic data</a:t>
            </a: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42DB8D7F-AD75-1752-311D-3A20A30795B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11214" y="1628802"/>
            <a:ext cx="3422120" cy="4225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marR="0" lvl="0" fontAlgn="base">
              <a:spcAft>
                <a:spcPts val="0"/>
              </a:spcAft>
              <a:buClrTx/>
              <a:buSzTx/>
              <a:tabLst/>
            </a:pPr>
            <a:r>
              <a:rPr lang="en-US" altLang="en-US" dirty="0"/>
              <a:t>Inequalities between regions or types of schools.</a:t>
            </a:r>
          </a:p>
          <a:p>
            <a:pPr marR="0" lvl="0" fontAlgn="base">
              <a:spcAft>
                <a:spcPts val="0"/>
              </a:spcAft>
              <a:buClrTx/>
              <a:buSzTx/>
              <a:tabLst/>
            </a:pPr>
            <a:endParaRPr lang="en-US" altLang="en-US" dirty="0"/>
          </a:p>
          <a:p>
            <a:pPr marR="0" lvl="0" fontAlgn="base">
              <a:spcAft>
                <a:spcPts val="0"/>
              </a:spcAft>
              <a:buClrTx/>
              <a:buSzTx/>
              <a:tabLst/>
            </a:pPr>
            <a:r>
              <a:rPr lang="en-US" altLang="en-US" dirty="0"/>
              <a:t>Weak alignment between funding and needs or policy objectives.</a:t>
            </a:r>
          </a:p>
          <a:p>
            <a:pPr marR="0" lvl="0" fontAlgn="base">
              <a:spcAft>
                <a:spcPts val="0"/>
              </a:spcAft>
              <a:buClrTx/>
              <a:buSzTx/>
              <a:tabLst/>
            </a:pPr>
            <a:endParaRPr lang="en-US" altLang="en-US" dirty="0"/>
          </a:p>
          <a:p>
            <a:pPr marR="0" lvl="0" fontAlgn="base">
              <a:spcAft>
                <a:spcPts val="0"/>
              </a:spcAft>
              <a:buClrTx/>
              <a:buSzTx/>
              <a:tabLst/>
            </a:pPr>
            <a:r>
              <a:rPr lang="en-US" altLang="en-US" dirty="0"/>
              <a:t>Difficulty targeting vulnerable groups or special needs students.</a:t>
            </a:r>
          </a:p>
          <a:p>
            <a:pPr marR="0" lvl="0" fontAlgn="base">
              <a:spcAft>
                <a:spcPts val="0"/>
              </a:spcAft>
              <a:buClrTx/>
              <a:buSzTx/>
              <a:tabLst/>
            </a:pPr>
            <a:endParaRPr lang="en-US" altLang="en-US" dirty="0"/>
          </a:p>
          <a:p>
            <a:pPr marR="0" lvl="0" fontAlgn="base">
              <a:spcAft>
                <a:spcPts val="0"/>
              </a:spcAft>
              <a:buClrTx/>
              <a:buSzTx/>
              <a:tabLst/>
            </a:pPr>
            <a:r>
              <a:rPr lang="en-US" altLang="en-US" dirty="0"/>
              <a:t>Demographic change and migrations complicate accurate allocation of funds.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1659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5C9FCF17-1B49-4E15-BDD0-508A3AAC01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GB" dirty="0"/>
              <a:t>Q5.3 Main challenges in governance of education</a:t>
            </a:r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C6CE603-6A7A-4DE0-B363-42AFE7D64BD3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>
          <a:xfrm>
            <a:off x="11280576" y="6237312"/>
            <a:ext cx="287536" cy="293663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B84476-BC29-4407-9D57-B2E562B8968B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6E645B-E81A-EC24-68EA-C5D112A0CF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30926" y="1837948"/>
            <a:ext cx="7495310" cy="381941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68701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3F97CF-CD71-7382-865F-C4770C1C501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0A2B0658-8709-553F-96CE-8A9462C5A3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457" y="332657"/>
            <a:ext cx="10944225" cy="1080120"/>
          </a:xfrm>
        </p:spPr>
        <p:txBody>
          <a:bodyPr/>
          <a:lstStyle/>
          <a:p>
            <a:r>
              <a:rPr lang="en-GB" dirty="0"/>
              <a:t>Q5.3 Main challenges in governance of education funding</a:t>
            </a:r>
            <a:endParaRPr lang="en-US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A0AC975-5EF4-F8A8-61C5-3092D28130D4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4521449" y="1628801"/>
            <a:ext cx="3336219" cy="2237643"/>
          </a:xfrm>
        </p:spPr>
        <p:txBody>
          <a:bodyPr>
            <a:noAutofit/>
          </a:bodyPr>
          <a:lstStyle/>
          <a:p>
            <a:pPr>
              <a:spcAft>
                <a:spcPts val="0"/>
              </a:spcAft>
            </a:pPr>
            <a:r>
              <a:rPr lang="en-GB" dirty="0"/>
              <a:t>Armenia</a:t>
            </a:r>
          </a:p>
          <a:p>
            <a:pPr lvl="1">
              <a:spcAft>
                <a:spcPts val="0"/>
              </a:spcAft>
            </a:pPr>
            <a:r>
              <a:rPr lang="en-GB" dirty="0"/>
              <a:t>Mixed views:</a:t>
            </a:r>
          </a:p>
          <a:p>
            <a:pPr lvl="2">
              <a:spcAft>
                <a:spcPts val="0"/>
              </a:spcAft>
            </a:pPr>
            <a:r>
              <a:rPr lang="en-GB" dirty="0"/>
              <a:t>limited financial management capacity</a:t>
            </a:r>
          </a:p>
          <a:p>
            <a:pPr lvl="2">
              <a:spcAft>
                <a:spcPts val="0"/>
              </a:spcAft>
            </a:pPr>
            <a:r>
              <a:rPr lang="en-GB" dirty="0"/>
              <a:t>governance mechanisms functioning well.</a:t>
            </a:r>
          </a:p>
          <a:p>
            <a:pPr lvl="1">
              <a:spcAft>
                <a:spcPts val="0"/>
              </a:spcAft>
            </a:pPr>
            <a:r>
              <a:rPr lang="en-GB" dirty="0"/>
              <a:t>Need to better integrate costing into policy planning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FADD0327-D01C-3268-66AF-7C92A36BD379}"/>
              </a:ext>
            </a:extLst>
          </p:cNvPr>
          <p:cNvSpPr>
            <a:spLocks noGrp="1"/>
          </p:cNvSpPr>
          <p:nvPr>
            <p:ph idx="14"/>
          </p:nvPr>
        </p:nvSpPr>
        <p:spPr>
          <a:xfrm>
            <a:off x="8231894" y="1628801"/>
            <a:ext cx="3336219" cy="2237643"/>
          </a:xfrm>
        </p:spPr>
        <p:txBody>
          <a:bodyPr>
            <a:noAutofit/>
          </a:bodyPr>
          <a:lstStyle/>
          <a:p>
            <a:r>
              <a:rPr lang="en-GB" dirty="0"/>
              <a:t>Georgia</a:t>
            </a:r>
          </a:p>
          <a:p>
            <a:pPr lvl="1">
              <a:lnSpc>
                <a:spcPct val="110000"/>
              </a:lnSpc>
              <a:spcAft>
                <a:spcPts val="0"/>
              </a:spcAft>
            </a:pPr>
            <a:r>
              <a:rPr lang="en-GB" dirty="0"/>
              <a:t>Limited financial autonomy of schools.</a:t>
            </a:r>
          </a:p>
          <a:p>
            <a:pPr lvl="1">
              <a:lnSpc>
                <a:spcPct val="110000"/>
              </a:lnSpc>
              <a:spcAft>
                <a:spcPts val="0"/>
              </a:spcAft>
            </a:pPr>
            <a:r>
              <a:rPr lang="en-GB" dirty="0"/>
              <a:t>Minimal challenges thanks to treasury integration of school accounts.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60275E-9479-2740-0FAC-4E1C807CC9F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280576" y="6237312"/>
            <a:ext cx="287536" cy="293663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3DB84476-BC29-4407-9D57-B2E562B8968B}" type="slidenum">
              <a:rPr kumimoji="0" lang="en-US" sz="900" b="0" i="0" u="none" strike="noStrike" kern="1200" cap="none" spc="0" normalizeH="0" baseline="0" noProof="0" smtClean="0">
                <a:ln>
                  <a:noFill/>
                </a:ln>
                <a:solidFill>
                  <a:srgbClr val="45556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-US" sz="900" b="0" i="0" u="none" strike="noStrike" kern="1200" cap="none" spc="0" normalizeH="0" baseline="0" noProof="0">
              <a:ln>
                <a:noFill/>
              </a:ln>
              <a:solidFill>
                <a:srgbClr val="45556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sp>
        <p:nvSpPr>
          <p:cNvPr id="3" name="Text Placeholder 5">
            <a:extLst>
              <a:ext uri="{FF2B5EF4-FFF2-40B4-BE49-F238E27FC236}">
                <a16:creationId xmlns:a16="http://schemas.microsoft.com/office/drawing/2014/main" id="{A9B2D7CF-6834-BE1E-D7D2-0825253314F1}"/>
              </a:ext>
            </a:extLst>
          </p:cNvPr>
          <p:cNvSpPr txBox="1">
            <a:spLocks/>
          </p:cNvSpPr>
          <p:nvPr/>
        </p:nvSpPr>
        <p:spPr>
          <a:xfrm>
            <a:off x="4521449" y="4286391"/>
            <a:ext cx="3336219" cy="2239200"/>
          </a:xfrm>
          <a:prstGeom prst="rect">
            <a:avLst/>
          </a:prstGeom>
        </p:spPr>
        <p:txBody>
          <a:bodyPr vert="horz" lIns="0" tIns="0" rIns="91440" bIns="0" rtlCol="0">
            <a:norm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76213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452438" indent="-18732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717550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Moldova</a:t>
            </a:r>
          </a:p>
          <a:p>
            <a:pPr lvl="1">
              <a:spcAft>
                <a:spcPts val="0"/>
              </a:spcAft>
            </a:pPr>
            <a:r>
              <a:rPr lang="en-GB" dirty="0"/>
              <a:t>Weak performance monitoring,</a:t>
            </a:r>
          </a:p>
          <a:p>
            <a:pPr lvl="1">
              <a:spcAft>
                <a:spcPts val="0"/>
              </a:spcAft>
            </a:pPr>
            <a:r>
              <a:rPr lang="en-GB" dirty="0"/>
              <a:t>Limited local administrative capacity,</a:t>
            </a:r>
          </a:p>
          <a:p>
            <a:pPr lvl="1">
              <a:spcAft>
                <a:spcPts val="0"/>
              </a:spcAft>
            </a:pPr>
            <a:r>
              <a:rPr lang="en-GB" dirty="0"/>
              <a:t>Insufficient use of non-financial data in budgeting.</a:t>
            </a:r>
          </a:p>
        </p:txBody>
      </p:sp>
      <p:sp>
        <p:nvSpPr>
          <p:cNvPr id="9" name="Content Placeholder 6">
            <a:extLst>
              <a:ext uri="{FF2B5EF4-FFF2-40B4-BE49-F238E27FC236}">
                <a16:creationId xmlns:a16="http://schemas.microsoft.com/office/drawing/2014/main" id="{473394D7-FDE9-3733-7604-2EF8F1DB6426}"/>
              </a:ext>
            </a:extLst>
          </p:cNvPr>
          <p:cNvSpPr txBox="1">
            <a:spLocks/>
          </p:cNvSpPr>
          <p:nvPr/>
        </p:nvSpPr>
        <p:spPr>
          <a:xfrm>
            <a:off x="8231894" y="3986138"/>
            <a:ext cx="3336219" cy="2239200"/>
          </a:xfrm>
          <a:prstGeom prst="rect">
            <a:avLst/>
          </a:prstGeom>
        </p:spPr>
        <p:txBody>
          <a:bodyPr vert="horz" lIns="0" tIns="0" rIns="91440" bIns="0" rtlCol="0">
            <a:noAutofit/>
          </a:bodyPr>
          <a:lstStyle>
            <a:lvl1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1pPr>
            <a:lvl2pPr mar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176213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accent6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452438" indent="-187325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717550" indent="-176213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Ukraine</a:t>
            </a:r>
          </a:p>
          <a:p>
            <a:pPr lvl="0"/>
            <a:r>
              <a:rPr lang="en-GB" b="0" dirty="0"/>
              <a:t>Fragmented data systems,</a:t>
            </a:r>
          </a:p>
          <a:p>
            <a:pPr lvl="0"/>
            <a:r>
              <a:rPr lang="en-GB" b="0" dirty="0"/>
              <a:t>Uneven financial management capacity at local levels</a:t>
            </a:r>
          </a:p>
          <a:p>
            <a:pPr lvl="0"/>
            <a:r>
              <a:rPr lang="en-GB" b="0" dirty="0"/>
              <a:t>Insufficient use of financial data for policy evaluation.</a:t>
            </a:r>
          </a:p>
          <a:p>
            <a:pPr lvl="0"/>
            <a:endParaRPr lang="en-GB" b="0" dirty="0"/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42DB8D7F-AD75-1752-311D-3A20A30795B4}"/>
              </a:ext>
            </a:extLst>
          </p:cNvPr>
          <p:cNvSpPr>
            <a:spLocks noGrp="1" noChangeArrowheads="1"/>
          </p:cNvSpPr>
          <p:nvPr>
            <p:ph idx="1"/>
          </p:nvPr>
        </p:nvSpPr>
        <p:spPr bwMode="auto">
          <a:xfrm>
            <a:off x="811214" y="1628802"/>
            <a:ext cx="3422120" cy="422589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r>
              <a:rPr lang="en-GB" dirty="0"/>
              <a:t>Limited administrative or financial management capacity, particularly at local level.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Weak use of financial and performance data for decision-making.</a:t>
            </a:r>
          </a:p>
          <a:p>
            <a:pPr lvl="0"/>
            <a:endParaRPr lang="en-GB" dirty="0"/>
          </a:p>
          <a:p>
            <a:pPr lvl="0"/>
            <a:r>
              <a:rPr lang="en-GB" dirty="0"/>
              <a:t>Need for stronger monitoring, transparency, and outcome-oriented budgeting.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59680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SLIDE_THUMBNAIL_REFRESH" val="1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ETF Pink">
  <a:themeElements>
    <a:clrScheme name="ETF">
      <a:dk1>
        <a:srgbClr val="455560"/>
      </a:dk1>
      <a:lt1>
        <a:srgbClr val="FFFFFF"/>
      </a:lt1>
      <a:dk2>
        <a:srgbClr val="0092BB"/>
      </a:dk2>
      <a:lt2>
        <a:srgbClr val="D6DCE4"/>
      </a:lt2>
      <a:accent1>
        <a:srgbClr val="009CDE"/>
      </a:accent1>
      <a:accent2>
        <a:srgbClr val="38B6AB"/>
      </a:accent2>
      <a:accent3>
        <a:srgbClr val="CBD300"/>
      </a:accent3>
      <a:accent4>
        <a:srgbClr val="FFDC00"/>
      </a:accent4>
      <a:accent5>
        <a:srgbClr val="E9473D"/>
      </a:accent5>
      <a:accent6>
        <a:srgbClr val="DC006B"/>
      </a:accent6>
      <a:hlink>
        <a:srgbClr val="0092BB"/>
      </a:hlink>
      <a:folHlink>
        <a:srgbClr val="27257A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0974E14C-7B24-4E53-B110-D1CE86C94094}" vid="{38D0DB63-E346-45BA-B1B4-F7A12416F5BE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45B698B556D0B4C9502A5ACF2AED6A9" ma:contentTypeVersion="18" ma:contentTypeDescription="Create a new document." ma:contentTypeScope="" ma:versionID="3432e0d82aa2c6cbc318ab7ebf7bed1a">
  <xsd:schema xmlns:xsd="http://www.w3.org/2001/XMLSchema" xmlns:xs="http://www.w3.org/2001/XMLSchema" xmlns:p="http://schemas.microsoft.com/office/2006/metadata/properties" xmlns:ns2="834c7a77-a186-4b33-ad65-f5fdf95755b4" xmlns:ns3="b3144a11-e500-4ade-8fe4-7de3e8b2f8df" targetNamespace="http://schemas.microsoft.com/office/2006/metadata/properties" ma:root="true" ma:fieldsID="e892449e9d01326dccfd0f4574390e63" ns2:_="" ns3:_="">
    <xsd:import namespace="834c7a77-a186-4b33-ad65-f5fdf95755b4"/>
    <xsd:import namespace="b3144a11-e500-4ade-8fe4-7de3e8b2f8d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3:_dlc_DocId" minOccurs="0"/>
                <xsd:element ref="ns3:_dlc_DocIdUrl" minOccurs="0"/>
                <xsd:element ref="ns3:_dlc_DocIdPersistId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LengthInSeconds" minOccurs="0"/>
                <xsd:element ref="ns2:MediaServiceObjectDetectorVersions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34c7a77-a186-4b33-ad65-f5fdf95755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7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8" nillable="true" ma:displayName="Tags" ma:internalName="MediaServiceAutoTags" ma:readOnly="true">
      <xsd:simpleType>
        <xsd:restriction base="dms:Text"/>
      </xsd:simple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20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1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23" nillable="true" ma:taxonomy="true" ma:internalName="lcf76f155ced4ddcb4097134ff3c332f" ma:taxonomyFieldName="MediaServiceImageTags" ma:displayName="Image Tags" ma:readOnly="false" ma:fieldId="{5cf76f15-5ced-4ddc-b409-7134ff3c332f}" ma:taxonomyMulti="true" ma:sspId="010ffe1f-c839-4a66-9ae8-9a2945e4919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LengthInSeconds" ma:index="25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26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Location" ma:index="27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8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144a11-e500-4ade-8fe4-7de3e8b2f8df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_dlc_DocId" ma:index="14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15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6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24" nillable="true" ma:displayName="Taxonomy Catch All Column" ma:hidden="true" ma:list="{00d01145-b743-4b9f-bd72-c5f5060489c5}" ma:internalName="TaxCatchAll" ma:showField="CatchAllData" ma:web="b3144a11-e500-4ade-8fe4-7de3e8b2f8d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3144a11-e500-4ade-8fe4-7de3e8b2f8df">DMSPOL-593052326-19017</_dlc_DocId>
    <_dlc_DocIdPersistId xmlns="b3144a11-e500-4ade-8fe4-7de3e8b2f8df" xsi:nil="true"/>
    <_dlc_DocIdUrl xmlns="b3144a11-e500-4ade-8fe4-7de3e8b2f8df">
      <Url>https://europeantrainingfoundation.sharepoint.com/sites/PAU/_layouts/15/DocIdRedir.aspx?ID=DMSPOL-593052326-19017</Url>
      <Description>DMSPOL-593052326-19017</Description>
    </_dlc_DocIdUrl>
    <lcf76f155ced4ddcb4097134ff3c332f xmlns="834c7a77-a186-4b33-ad65-f5fdf95755b4">
      <Terms xmlns="http://schemas.microsoft.com/office/infopath/2007/PartnerControls"/>
    </lcf76f155ced4ddcb4097134ff3c332f>
    <TaxCatchAll xmlns="b3144a11-e500-4ade-8fe4-7de3e8b2f8df" xsi:nil="true"/>
  </documentManagement>
</p:properties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B9B649E0-F307-4D5F-B139-E18C74C15C9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834c7a77-a186-4b33-ad65-f5fdf95755b4"/>
    <ds:schemaRef ds:uri="b3144a11-e500-4ade-8fe4-7de3e8b2f8d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E34BBBF-713B-495A-8996-23A7CE38A44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DE6F805-8C80-46F0-91DC-00E99C47C3AA}">
  <ds:schemaRefs>
    <ds:schemaRef ds:uri="http://schemas.microsoft.com/office/2006/metadata/properties"/>
    <ds:schemaRef ds:uri="http://schemas.microsoft.com/office/infopath/2007/PartnerControls"/>
    <ds:schemaRef ds:uri="b3144a11-e500-4ade-8fe4-7de3e8b2f8df"/>
    <ds:schemaRef ds:uri="834c7a77-a186-4b33-ad65-f5fdf95755b4"/>
  </ds:schemaRefs>
</ds:datastoreItem>
</file>

<file path=customXml/itemProps4.xml><?xml version="1.0" encoding="utf-8"?>
<ds:datastoreItem xmlns:ds="http://schemas.openxmlformats.org/officeDocument/2006/customXml" ds:itemID="{DB2B963C-FDCD-42BD-BE3F-7616A8E09828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1878</TotalTime>
  <Words>585</Words>
  <Application>Microsoft Office PowerPoint</Application>
  <PresentationFormat>Widescreen</PresentationFormat>
  <Paragraphs>110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Aptos</vt:lpstr>
      <vt:lpstr>Aptos Display</vt:lpstr>
      <vt:lpstr>Arial</vt:lpstr>
      <vt:lpstr>Office Theme</vt:lpstr>
      <vt:lpstr>ETF Pink</vt:lpstr>
      <vt:lpstr>From resource allocation to equal learning opportunities: Using financing instruments as drivers for education policies</vt:lpstr>
      <vt:lpstr>Main current challenges </vt:lpstr>
      <vt:lpstr>Financial instruments in place</vt:lpstr>
      <vt:lpstr>Main achievements and best practice</vt:lpstr>
      <vt:lpstr>Main achievements/best practice</vt:lpstr>
      <vt:lpstr>Q5.3 Main challenges in resource mobilisation</vt:lpstr>
      <vt:lpstr>Q5.1 Main challenges in resource mobilisation</vt:lpstr>
      <vt:lpstr>Q5.3 Main challenges in resource allocation</vt:lpstr>
      <vt:lpstr>Q5.2 Main challenges in resource allocation</vt:lpstr>
      <vt:lpstr>Q5.3 Main challenges in governance of education</vt:lpstr>
      <vt:lpstr>Q5.3 Main challenges in governance of education funding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Janet Johnson (ETF)</dc:creator>
  <cp:lastModifiedBy>Luc Gacougnolle</cp:lastModifiedBy>
  <cp:revision>7</cp:revision>
  <dcterms:created xsi:type="dcterms:W3CDTF">2026-02-25T12:14:07Z</dcterms:created>
  <dcterms:modified xsi:type="dcterms:W3CDTF">2026-03-09T07:32:17Z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Regulatory guiding Document Type">
    <vt:lpwstr/>
  </property>
  <property fmtid="{D5CDD505-2E9C-101B-9397-08002B2CF9AE}" pid="3" name="Functions">
    <vt:lpwstr/>
  </property>
  <property fmtid="{D5CDD505-2E9C-101B-9397-08002B2CF9AE}" pid="4" name="ArticulatePath">
    <vt:lpwstr>Presentation1</vt:lpwstr>
  </property>
  <property fmtid="{D5CDD505-2E9C-101B-9397-08002B2CF9AE}" pid="5" name="DocumentSetDescription">
    <vt:lpwstr/>
  </property>
  <property fmtid="{D5CDD505-2E9C-101B-9397-08002B2CF9AE}" pid="6" name="_dlc_DocIdItemGuid">
    <vt:lpwstr>749fdd6c-40ae-4396-8a1d-9a19052e7cbc</vt:lpwstr>
  </property>
  <property fmtid="{D5CDD505-2E9C-101B-9397-08002B2CF9AE}" pid="7" name="Management and coordination Document Type">
    <vt:lpwstr/>
  </property>
  <property fmtid="{D5CDD505-2E9C-101B-9397-08002B2CF9AE}" pid="8" name="EventEndDate">
    <vt:lpwstr/>
  </property>
  <property fmtid="{D5CDD505-2E9C-101B-9397-08002B2CF9AE}" pid="9" name="Area">
    <vt:lpwstr>Communication</vt:lpwstr>
  </property>
  <property fmtid="{D5CDD505-2E9C-101B-9397-08002B2CF9AE}" pid="10" name="EventStartDate">
    <vt:lpwstr/>
  </property>
  <property fmtid="{D5CDD505-2E9C-101B-9397-08002B2CF9AE}" pid="11" name="Finance and procurement Document Type">
    <vt:lpwstr/>
  </property>
  <property fmtid="{D5CDD505-2E9C-101B-9397-08002B2CF9AE}" pid="12" name="URL">
    <vt:lpwstr/>
  </property>
  <property fmtid="{D5CDD505-2E9C-101B-9397-08002B2CF9AE}" pid="13" name="Other Document Type">
    <vt:lpwstr/>
  </property>
  <property fmtid="{D5CDD505-2E9C-101B-9397-08002B2CF9AE}" pid="14" name="Countries">
    <vt:lpwstr/>
  </property>
  <property fmtid="{D5CDD505-2E9C-101B-9397-08002B2CF9AE}" pid="15" name="OperationsSubArea">
    <vt:lpwstr/>
  </property>
  <property fmtid="{D5CDD505-2E9C-101B-9397-08002B2CF9AE}" pid="16" name="EventLocation">
    <vt:lpwstr/>
  </property>
  <property fmtid="{D5CDD505-2E9C-101B-9397-08002B2CF9AE}" pid="17" name="Regions">
    <vt:lpwstr/>
  </property>
  <property fmtid="{D5CDD505-2E9C-101B-9397-08002B2CF9AE}" pid="18" name="ContentTypeId">
    <vt:lpwstr>0x010100C45B698B556D0B4C9502A5ACF2AED6A9</vt:lpwstr>
  </property>
  <property fmtid="{D5CDD505-2E9C-101B-9397-08002B2CF9AE}" pid="19" name="Decision Document Type">
    <vt:lpwstr/>
  </property>
  <property fmtid="{D5CDD505-2E9C-101B-9397-08002B2CF9AE}" pid="20" name="DocSetLink">
    <vt:lpwstr/>
  </property>
  <property fmtid="{D5CDD505-2E9C-101B-9397-08002B2CF9AE}" pid="21" name="Event Type">
    <vt:lpwstr/>
  </property>
  <property fmtid="{D5CDD505-2E9C-101B-9397-08002B2CF9AE}" pid="22" name="Order">
    <vt:lpwstr>103800.000000000</vt:lpwstr>
  </property>
  <property fmtid="{D5CDD505-2E9C-101B-9397-08002B2CF9AE}" pid="23" name="_ExtendedDescription">
    <vt:lpwstr/>
  </property>
  <property fmtid="{D5CDD505-2E9C-101B-9397-08002B2CF9AE}" pid="24" name="MediaServiceImageTags">
    <vt:lpwstr/>
  </property>
  <property fmtid="{D5CDD505-2E9C-101B-9397-08002B2CF9AE}" pid="25" name="Event Meeting Document Type">
    <vt:lpwstr/>
  </property>
  <property fmtid="{D5CDD505-2E9C-101B-9397-08002B2CF9AE}" pid="26" name="ArticulateGUID">
    <vt:lpwstr>0899162D-1F95-4187-B729-CDF75F891726</vt:lpwstr>
  </property>
  <property fmtid="{D5CDD505-2E9C-101B-9397-08002B2CF9AE}" pid="27" name="Operations Document Type">
    <vt:lpwstr/>
  </property>
  <property fmtid="{D5CDD505-2E9C-101B-9397-08002B2CF9AE}" pid="28" name="OPS Tags">
    <vt:lpwstr/>
  </property>
</Properties>
</file>