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7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8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69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70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56" r:id="rId5"/>
    <p:sldMasterId id="2147484042" r:id="rId6"/>
  </p:sldMasterIdLst>
  <p:notesMasterIdLst>
    <p:notesMasterId r:id="rId15"/>
  </p:notesMasterIdLst>
  <p:handoutMasterIdLst>
    <p:handoutMasterId r:id="rId16"/>
  </p:handoutMasterIdLst>
  <p:sldIdLst>
    <p:sldId id="266" r:id="rId7"/>
    <p:sldId id="628" r:id="rId8"/>
    <p:sldId id="645" r:id="rId9"/>
    <p:sldId id="646" r:id="rId10"/>
    <p:sldId id="647" r:id="rId11"/>
    <p:sldId id="648" r:id="rId12"/>
    <p:sldId id="649" r:id="rId13"/>
    <p:sldId id="650" r:id="rId14"/>
  </p:sldIdLst>
  <p:sldSz cx="12192000" cy="6858000"/>
  <p:notesSz cx="7104063" cy="10234613"/>
  <p:embeddedFontLst>
    <p:embeddedFont>
      <p:font typeface="Quicksand" panose="020B0604020202020204" charset="0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6C1E9AE9-0896-414A-9E5C-8762FB24AC4F}">
          <p14:sldIdLst/>
        </p14:section>
        <p14:section name="Divider Slide" id="{FD92CD79-7CBA-4595-8FE5-A4F334688F9F}">
          <p14:sldIdLst/>
        </p14:section>
        <p14:section name="Content Slides" id="{03B82457-E68C-491B-8FA2-870357C65769}">
          <p14:sldIdLst>
            <p14:sldId id="266"/>
            <p14:sldId id="628"/>
            <p14:sldId id="645"/>
            <p14:sldId id="646"/>
            <p14:sldId id="647"/>
            <p14:sldId id="648"/>
            <p14:sldId id="649"/>
            <p14:sldId id="65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943C1C-0658-B4FA-9033-8EB45D785EB9}" name="Iwona Ganko (ETF)" initials="IG(" userId="S::Iwona.Ganko@etf.europa.eu::adee20e9-9baa-4887-925c-3b1fee625187" providerId="AD"/>
  <p188:author id="{6FDA1E3D-7BA4-D8A1-FDA7-5D72904EB5D8}" name="Timo Kuusela (ETF)" initials="TK(" userId="S::Timo.Kuusela@etf.europa.eu::cb86918c-0b86-4b67-87b8-46ed61f71497" providerId="AD"/>
  <p188:author id="{51AC59A9-A130-685C-174E-C0BD3EA215E6}" name="Marie Dorleans (ETF)" initials="MD(" userId="S::Marie.Dorleans@etf.europa.eu::3512728c-7f81-4c9c-8ae4-79f8d60305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544A"/>
    <a:srgbClr val="48AB7F"/>
    <a:srgbClr val="180E02"/>
    <a:srgbClr val="C20674"/>
    <a:srgbClr val="262626"/>
    <a:srgbClr val="2CA3E1"/>
    <a:srgbClr val="611A6E"/>
    <a:srgbClr val="9FC54D"/>
    <a:srgbClr val="A5D7EE"/>
    <a:srgbClr val="D5E5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14482F-C65F-4C5D-9842-04DF9D388C6E}" v="1" dt="2026-04-28T13:56:35.6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10" autoAdjust="0"/>
  </p:normalViewPr>
  <p:slideViewPr>
    <p:cSldViewPr snapToGrid="0">
      <p:cViewPr varScale="1">
        <p:scale>
          <a:sx n="102" d="100"/>
          <a:sy n="102" d="100"/>
        </p:scale>
        <p:origin x="9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23" Type="http://schemas.openxmlformats.org/officeDocument/2006/relationships/tags" Target="tags/tag1.xml"/><Relationship Id="rId28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font" Target="fonts/font3.fntdata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68180B-D04F-41D2-9B74-A13A50854FD7}" type="doc">
      <dgm:prSet loTypeId="urn:microsoft.com/office/officeart/2005/8/layout/vProcess5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o"/>
        </a:p>
      </dgm:t>
    </dgm:pt>
    <dgm:pt modelId="{E6013364-708A-48C1-AB6D-692CE0C4AE1C}">
      <dgm:prSet phldrT="[Text]" phldr="0"/>
      <dgm:spPr/>
      <dgm:t>
        <a:bodyPr/>
        <a:lstStyle/>
        <a:p>
          <a:pPr algn="ctr" rtl="0"/>
          <a:r>
            <a:rPr lang="ro" b="0" i="0" u="none" baseline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rPr>
            <a:t>De la teorie la practică</a:t>
          </a:r>
          <a:endParaRPr lang="ro" dirty="0"/>
        </a:p>
      </dgm:t>
    </dgm:pt>
    <dgm:pt modelId="{A3524EE4-D9D4-4BA3-B9E6-EABFCCCDCF67}" type="parTrans" cxnId="{566B6302-7EC8-4073-B9E0-223BB53B9090}">
      <dgm:prSet/>
      <dgm:spPr/>
      <dgm:t>
        <a:bodyPr/>
        <a:lstStyle/>
        <a:p>
          <a:endParaRPr lang="ro"/>
        </a:p>
      </dgm:t>
    </dgm:pt>
    <dgm:pt modelId="{6F96CAFD-CFD9-404C-AA67-5755749E96D4}" type="sibTrans" cxnId="{566B6302-7EC8-4073-B9E0-223BB53B9090}">
      <dgm:prSet/>
      <dgm:spPr/>
      <dgm:t>
        <a:bodyPr/>
        <a:lstStyle/>
        <a:p>
          <a:endParaRPr lang="ro"/>
        </a:p>
      </dgm:t>
    </dgm:pt>
    <dgm:pt modelId="{11A75969-CF1C-4069-A276-018F85B8BC35}">
      <dgm:prSet/>
      <dgm:spPr/>
      <dgm:t>
        <a:bodyPr/>
        <a:lstStyle/>
        <a:p>
          <a:pPr algn="ctr" rtl="0"/>
          <a:r>
            <a:rPr lang="ro" b="0" i="0" u="none" baseline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rPr>
            <a:t>1. De ce eșuează strategiile? </a:t>
          </a:r>
          <a:endParaRPr lang="ro" dirty="0"/>
        </a:p>
      </dgm:t>
    </dgm:pt>
    <dgm:pt modelId="{57AB884E-60DB-4A68-8514-6A3EEFD17BCA}" type="parTrans" cxnId="{86379E11-43C1-410C-916E-B3C29328F119}">
      <dgm:prSet/>
      <dgm:spPr/>
      <dgm:t>
        <a:bodyPr/>
        <a:lstStyle/>
        <a:p>
          <a:endParaRPr lang="ro"/>
        </a:p>
      </dgm:t>
    </dgm:pt>
    <dgm:pt modelId="{CE3A6B6D-AD89-4A08-B262-791D7B801E92}" type="sibTrans" cxnId="{86379E11-43C1-410C-916E-B3C29328F119}">
      <dgm:prSet/>
      <dgm:spPr/>
      <dgm:t>
        <a:bodyPr/>
        <a:lstStyle/>
        <a:p>
          <a:endParaRPr lang="ro"/>
        </a:p>
      </dgm:t>
    </dgm:pt>
    <dgm:pt modelId="{3DD01987-00A4-4E2B-A1D3-9AB8F64876A0}">
      <dgm:prSet/>
      <dgm:spPr/>
      <dgm:t>
        <a:bodyPr/>
        <a:lstStyle/>
        <a:p>
          <a:pPr algn="ctr" rtl="0"/>
          <a:r>
            <a:rPr lang="ro" b="0" i="0" u="none" baseline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rPr>
            <a:t>2. Ce face ca o strategie să fie realistă? </a:t>
          </a:r>
        </a:p>
      </dgm:t>
    </dgm:pt>
    <dgm:pt modelId="{E0738B80-3901-4657-8686-39C0A93044EA}" type="parTrans" cxnId="{47E453F4-F762-435F-BE1F-9298C009F090}">
      <dgm:prSet/>
      <dgm:spPr/>
      <dgm:t>
        <a:bodyPr/>
        <a:lstStyle/>
        <a:p>
          <a:endParaRPr lang="ro"/>
        </a:p>
      </dgm:t>
    </dgm:pt>
    <dgm:pt modelId="{3AA40508-1ED9-4C4C-BD1E-9A80587F375D}" type="sibTrans" cxnId="{47E453F4-F762-435F-BE1F-9298C009F090}">
      <dgm:prSet/>
      <dgm:spPr/>
      <dgm:t>
        <a:bodyPr/>
        <a:lstStyle/>
        <a:p>
          <a:endParaRPr lang="ro"/>
        </a:p>
      </dgm:t>
    </dgm:pt>
    <dgm:pt modelId="{70D0A2B7-9166-4D42-8A05-0F65FE6F7D41}" type="pres">
      <dgm:prSet presAssocID="{F668180B-D04F-41D2-9B74-A13A50854FD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715881-C68C-4167-89BF-A2F15E41E249}" type="pres">
      <dgm:prSet presAssocID="{F668180B-D04F-41D2-9B74-A13A50854FD7}" presName="dummyMaxCanvas" presStyleCnt="0">
        <dgm:presLayoutVars/>
      </dgm:prSet>
      <dgm:spPr/>
    </dgm:pt>
    <dgm:pt modelId="{24D102E4-C57D-4A15-8D14-7F28FF93FB9B}" type="pres">
      <dgm:prSet presAssocID="{F668180B-D04F-41D2-9B74-A13A50854FD7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93A090-17D4-4183-B3AF-C3D1BD66900F}" type="pres">
      <dgm:prSet presAssocID="{F668180B-D04F-41D2-9B74-A13A50854FD7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C1936A-A02F-4A0D-9A2B-632142145097}" type="pres">
      <dgm:prSet presAssocID="{F668180B-D04F-41D2-9B74-A13A50854FD7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5E1FFC-54DF-42D9-BDA6-41457E7D16CF}" type="pres">
      <dgm:prSet presAssocID="{F668180B-D04F-41D2-9B74-A13A50854FD7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58E461-33EE-481F-9224-0A1731428809}" type="pres">
      <dgm:prSet presAssocID="{F668180B-D04F-41D2-9B74-A13A50854FD7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68A2A1-8689-44BB-BD65-201AABC00289}" type="pres">
      <dgm:prSet presAssocID="{F668180B-D04F-41D2-9B74-A13A50854FD7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70E206-80F5-4CF8-A244-468579F75486}" type="pres">
      <dgm:prSet presAssocID="{F668180B-D04F-41D2-9B74-A13A50854FD7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1407CD-3CCA-474F-9C13-6CF2D35437FB}" type="pres">
      <dgm:prSet presAssocID="{F668180B-D04F-41D2-9B74-A13A50854FD7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2AD7A1-AD08-4D03-B4A9-EBCC2C78451A}" type="presOf" srcId="{E6013364-708A-48C1-AB6D-692CE0C4AE1C}" destId="{24D102E4-C57D-4A15-8D14-7F28FF93FB9B}" srcOrd="0" destOrd="0" presId="urn:microsoft.com/office/officeart/2005/8/layout/vProcess5"/>
    <dgm:cxn modelId="{270CC1B6-D613-453C-8015-6C9B1D615646}" type="presOf" srcId="{E6013364-708A-48C1-AB6D-692CE0C4AE1C}" destId="{1568A2A1-8689-44BB-BD65-201AABC00289}" srcOrd="1" destOrd="0" presId="urn:microsoft.com/office/officeart/2005/8/layout/vProcess5"/>
    <dgm:cxn modelId="{86379E11-43C1-410C-916E-B3C29328F119}" srcId="{F668180B-D04F-41D2-9B74-A13A50854FD7}" destId="{11A75969-CF1C-4069-A276-018F85B8BC35}" srcOrd="1" destOrd="0" parTransId="{57AB884E-60DB-4A68-8514-6A3EEFD17BCA}" sibTransId="{CE3A6B6D-AD89-4A08-B262-791D7B801E92}"/>
    <dgm:cxn modelId="{597915F4-6A35-41CE-8978-D26D7C3387F0}" type="presOf" srcId="{3DD01987-00A4-4E2B-A1D3-9AB8F64876A0}" destId="{41C1936A-A02F-4A0D-9A2B-632142145097}" srcOrd="0" destOrd="0" presId="urn:microsoft.com/office/officeart/2005/8/layout/vProcess5"/>
    <dgm:cxn modelId="{566B6302-7EC8-4073-B9E0-223BB53B9090}" srcId="{F668180B-D04F-41D2-9B74-A13A50854FD7}" destId="{E6013364-708A-48C1-AB6D-692CE0C4AE1C}" srcOrd="0" destOrd="0" parTransId="{A3524EE4-D9D4-4BA3-B9E6-EABFCCCDCF67}" sibTransId="{6F96CAFD-CFD9-404C-AA67-5755749E96D4}"/>
    <dgm:cxn modelId="{37AF31F9-184A-46B2-9F1C-B1215B3440F5}" type="presOf" srcId="{6F96CAFD-CFD9-404C-AA67-5755749E96D4}" destId="{7E5E1FFC-54DF-42D9-BDA6-41457E7D16CF}" srcOrd="0" destOrd="0" presId="urn:microsoft.com/office/officeart/2005/8/layout/vProcess5"/>
    <dgm:cxn modelId="{45D7413E-63A3-4163-9431-EF5930A5926F}" type="presOf" srcId="{11A75969-CF1C-4069-A276-018F85B8BC35}" destId="{4393A090-17D4-4183-B3AF-C3D1BD66900F}" srcOrd="0" destOrd="0" presId="urn:microsoft.com/office/officeart/2005/8/layout/vProcess5"/>
    <dgm:cxn modelId="{FA035A05-04D7-4F47-A310-51A4C5F1643C}" type="presOf" srcId="{3DD01987-00A4-4E2B-A1D3-9AB8F64876A0}" destId="{401407CD-3CCA-474F-9C13-6CF2D35437FB}" srcOrd="1" destOrd="0" presId="urn:microsoft.com/office/officeart/2005/8/layout/vProcess5"/>
    <dgm:cxn modelId="{A7727242-94E0-4BD2-B599-0ECBA5257F53}" type="presOf" srcId="{11A75969-CF1C-4069-A276-018F85B8BC35}" destId="{8170E206-80F5-4CF8-A244-468579F75486}" srcOrd="1" destOrd="0" presId="urn:microsoft.com/office/officeart/2005/8/layout/vProcess5"/>
    <dgm:cxn modelId="{47E453F4-F762-435F-BE1F-9298C009F090}" srcId="{F668180B-D04F-41D2-9B74-A13A50854FD7}" destId="{3DD01987-00A4-4E2B-A1D3-9AB8F64876A0}" srcOrd="2" destOrd="0" parTransId="{E0738B80-3901-4657-8686-39C0A93044EA}" sibTransId="{3AA40508-1ED9-4C4C-BD1E-9A80587F375D}"/>
    <dgm:cxn modelId="{CB73A721-605C-4B2A-A3D8-17D4B2D0F084}" type="presOf" srcId="{CE3A6B6D-AD89-4A08-B262-791D7B801E92}" destId="{5E58E461-33EE-481F-9224-0A1731428809}" srcOrd="0" destOrd="0" presId="urn:microsoft.com/office/officeart/2005/8/layout/vProcess5"/>
    <dgm:cxn modelId="{02849B8C-957F-4031-9002-50FC2C5C53CD}" type="presOf" srcId="{F668180B-D04F-41D2-9B74-A13A50854FD7}" destId="{70D0A2B7-9166-4D42-8A05-0F65FE6F7D41}" srcOrd="0" destOrd="0" presId="urn:microsoft.com/office/officeart/2005/8/layout/vProcess5"/>
    <dgm:cxn modelId="{05F5B3BB-E46D-45CB-A198-5694045EF276}" type="presParOf" srcId="{70D0A2B7-9166-4D42-8A05-0F65FE6F7D41}" destId="{0F715881-C68C-4167-89BF-A2F15E41E249}" srcOrd="0" destOrd="0" presId="urn:microsoft.com/office/officeart/2005/8/layout/vProcess5"/>
    <dgm:cxn modelId="{3223A22C-D2CD-4433-8F85-24442AEEB829}" type="presParOf" srcId="{70D0A2B7-9166-4D42-8A05-0F65FE6F7D41}" destId="{24D102E4-C57D-4A15-8D14-7F28FF93FB9B}" srcOrd="1" destOrd="0" presId="urn:microsoft.com/office/officeart/2005/8/layout/vProcess5"/>
    <dgm:cxn modelId="{A6F4AD5C-0BE8-4955-8096-04F2C6621D0F}" type="presParOf" srcId="{70D0A2B7-9166-4D42-8A05-0F65FE6F7D41}" destId="{4393A090-17D4-4183-B3AF-C3D1BD66900F}" srcOrd="2" destOrd="0" presId="urn:microsoft.com/office/officeart/2005/8/layout/vProcess5"/>
    <dgm:cxn modelId="{92E5A36D-4405-4249-976F-FF459C5CE73B}" type="presParOf" srcId="{70D0A2B7-9166-4D42-8A05-0F65FE6F7D41}" destId="{41C1936A-A02F-4A0D-9A2B-632142145097}" srcOrd="3" destOrd="0" presId="urn:microsoft.com/office/officeart/2005/8/layout/vProcess5"/>
    <dgm:cxn modelId="{F0B82EFD-EDD5-429B-9C88-F7CED7955200}" type="presParOf" srcId="{70D0A2B7-9166-4D42-8A05-0F65FE6F7D41}" destId="{7E5E1FFC-54DF-42D9-BDA6-41457E7D16CF}" srcOrd="4" destOrd="0" presId="urn:microsoft.com/office/officeart/2005/8/layout/vProcess5"/>
    <dgm:cxn modelId="{7125FED4-65E7-4EC7-B6D9-CF0735D01E2F}" type="presParOf" srcId="{70D0A2B7-9166-4D42-8A05-0F65FE6F7D41}" destId="{5E58E461-33EE-481F-9224-0A1731428809}" srcOrd="5" destOrd="0" presId="urn:microsoft.com/office/officeart/2005/8/layout/vProcess5"/>
    <dgm:cxn modelId="{BB9AD232-CDA8-48FA-A356-7F07016CA467}" type="presParOf" srcId="{70D0A2B7-9166-4D42-8A05-0F65FE6F7D41}" destId="{1568A2A1-8689-44BB-BD65-201AABC00289}" srcOrd="6" destOrd="0" presId="urn:microsoft.com/office/officeart/2005/8/layout/vProcess5"/>
    <dgm:cxn modelId="{4D3679CE-5A86-4144-8F98-16EE7465351A}" type="presParOf" srcId="{70D0A2B7-9166-4D42-8A05-0F65FE6F7D41}" destId="{8170E206-80F5-4CF8-A244-468579F75486}" srcOrd="7" destOrd="0" presId="urn:microsoft.com/office/officeart/2005/8/layout/vProcess5"/>
    <dgm:cxn modelId="{83441C71-02A5-4310-A9EB-58D6C3449AA3}" type="presParOf" srcId="{70D0A2B7-9166-4D42-8A05-0F65FE6F7D41}" destId="{401407CD-3CCA-474F-9C13-6CF2D35437F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07F678-8695-4B95-AD2D-2EAD5B9C80C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"/>
        </a:p>
      </dgm:t>
    </dgm:pt>
    <dgm:pt modelId="{98AEB044-08DA-47EA-9222-5AA64024A42F}">
      <dgm:prSet phldrT="[Text]"/>
      <dgm:spPr/>
      <dgm:t>
        <a:bodyPr/>
        <a:lstStyle/>
        <a:p>
          <a:pPr algn="ctr" rtl="0"/>
          <a:r>
            <a:rPr lang="ro" b="0" i="0" u="none" baseline="0"/>
            <a:t>„Îmbunătățirea calității”</a:t>
          </a:r>
          <a:endParaRPr lang="ro" dirty="0"/>
        </a:p>
      </dgm:t>
    </dgm:pt>
    <dgm:pt modelId="{ED256699-EE9A-46BA-9F3C-E7924E51B4A7}" type="parTrans" cxnId="{58496895-856A-495F-8FA8-09D5EE224ACD}">
      <dgm:prSet/>
      <dgm:spPr/>
      <dgm:t>
        <a:bodyPr/>
        <a:lstStyle/>
        <a:p>
          <a:endParaRPr lang="ro"/>
        </a:p>
      </dgm:t>
    </dgm:pt>
    <dgm:pt modelId="{9BE563A0-E931-485C-AA49-5682DCC38D6D}" type="sibTrans" cxnId="{58496895-856A-495F-8FA8-09D5EE224ACD}">
      <dgm:prSet/>
      <dgm:spPr/>
      <dgm:t>
        <a:bodyPr/>
        <a:lstStyle/>
        <a:p>
          <a:endParaRPr lang="ro"/>
        </a:p>
      </dgm:t>
    </dgm:pt>
    <dgm:pt modelId="{7259CDAC-403D-4EDB-94BF-95731CDF4F66}">
      <dgm:prSet phldrT="[Text]"/>
      <dgm:spPr/>
      <dgm:t>
        <a:bodyPr/>
        <a:lstStyle/>
        <a:p>
          <a:pPr algn="ctr" rtl="0"/>
          <a:r>
            <a:rPr lang="ro" b="0" i="0" u="none" baseline="0"/>
            <a:t>„Creșterea incluziunii”</a:t>
          </a:r>
        </a:p>
      </dgm:t>
    </dgm:pt>
    <dgm:pt modelId="{E77C0908-A645-40AC-9C06-6CDFD2D184DD}" type="parTrans" cxnId="{B9B5F439-C5FE-4542-B184-FEA95BB5F470}">
      <dgm:prSet/>
      <dgm:spPr/>
      <dgm:t>
        <a:bodyPr/>
        <a:lstStyle/>
        <a:p>
          <a:endParaRPr lang="ro"/>
        </a:p>
      </dgm:t>
    </dgm:pt>
    <dgm:pt modelId="{98EF9FD8-E94B-4F44-BA9D-223B92C71206}" type="sibTrans" cxnId="{B9B5F439-C5FE-4542-B184-FEA95BB5F470}">
      <dgm:prSet/>
      <dgm:spPr/>
      <dgm:t>
        <a:bodyPr/>
        <a:lstStyle/>
        <a:p>
          <a:endParaRPr lang="ro"/>
        </a:p>
      </dgm:t>
    </dgm:pt>
    <dgm:pt modelId="{7DFFD899-180C-4320-A9C7-AEB456ED3AD0}">
      <dgm:prSet phldrT="[Text]"/>
      <dgm:spPr/>
      <dgm:t>
        <a:bodyPr/>
        <a:lstStyle/>
        <a:p>
          <a:pPr algn="ctr" rtl="0"/>
          <a:r>
            <a:rPr lang="ro" b="0" i="0" u="none" baseline="0"/>
            <a:t>„Modernizarea educației”</a:t>
          </a:r>
          <a:endParaRPr lang="ro" dirty="0"/>
        </a:p>
      </dgm:t>
    </dgm:pt>
    <dgm:pt modelId="{441FE404-18BF-4FB1-B2C7-4A10CFF0E3A9}" type="parTrans" cxnId="{9825171B-7597-4F62-94B2-23A6F55E0B4A}">
      <dgm:prSet/>
      <dgm:spPr/>
      <dgm:t>
        <a:bodyPr/>
        <a:lstStyle/>
        <a:p>
          <a:endParaRPr lang="ro"/>
        </a:p>
      </dgm:t>
    </dgm:pt>
    <dgm:pt modelId="{7A6C2288-2414-4B5E-8742-BC43AAE52034}" type="sibTrans" cxnId="{9825171B-7597-4F62-94B2-23A6F55E0B4A}">
      <dgm:prSet/>
      <dgm:spPr/>
      <dgm:t>
        <a:bodyPr/>
        <a:lstStyle/>
        <a:p>
          <a:endParaRPr lang="ro"/>
        </a:p>
      </dgm:t>
    </dgm:pt>
    <dgm:pt modelId="{39404E08-5AE8-4606-A02C-F2AEF5788991}" type="pres">
      <dgm:prSet presAssocID="{E407F678-8695-4B95-AD2D-2EAD5B9C80C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A81E8DA-AC09-4DE6-BE59-30926D07FE54}" type="pres">
      <dgm:prSet presAssocID="{E407F678-8695-4B95-AD2D-2EAD5B9C80C6}" presName="Name1" presStyleCnt="0"/>
      <dgm:spPr/>
    </dgm:pt>
    <dgm:pt modelId="{F1C72EF0-DFF5-402B-A03A-B557404710E1}" type="pres">
      <dgm:prSet presAssocID="{E407F678-8695-4B95-AD2D-2EAD5B9C80C6}" presName="cycle" presStyleCnt="0"/>
      <dgm:spPr/>
    </dgm:pt>
    <dgm:pt modelId="{7527F494-ED7E-4E33-B728-F6C5A772B18C}" type="pres">
      <dgm:prSet presAssocID="{E407F678-8695-4B95-AD2D-2EAD5B9C80C6}" presName="srcNode" presStyleLbl="node1" presStyleIdx="0" presStyleCnt="3"/>
      <dgm:spPr/>
    </dgm:pt>
    <dgm:pt modelId="{E15C1096-6210-480A-9B36-59A357A34FE5}" type="pres">
      <dgm:prSet presAssocID="{E407F678-8695-4B95-AD2D-2EAD5B9C80C6}" presName="conn" presStyleLbl="parChTrans1D2" presStyleIdx="0" presStyleCnt="1"/>
      <dgm:spPr/>
      <dgm:t>
        <a:bodyPr/>
        <a:lstStyle/>
        <a:p>
          <a:endParaRPr lang="en-US"/>
        </a:p>
      </dgm:t>
    </dgm:pt>
    <dgm:pt modelId="{53AD24E0-6127-46C5-8195-DAA31AA36F1B}" type="pres">
      <dgm:prSet presAssocID="{E407F678-8695-4B95-AD2D-2EAD5B9C80C6}" presName="extraNode" presStyleLbl="node1" presStyleIdx="0" presStyleCnt="3"/>
      <dgm:spPr/>
    </dgm:pt>
    <dgm:pt modelId="{C75CBD44-C6CD-48AE-8554-BB9BD8E7715B}" type="pres">
      <dgm:prSet presAssocID="{E407F678-8695-4B95-AD2D-2EAD5B9C80C6}" presName="dstNode" presStyleLbl="node1" presStyleIdx="0" presStyleCnt="3"/>
      <dgm:spPr/>
    </dgm:pt>
    <dgm:pt modelId="{02BF453D-32A3-4BF4-BFA4-B7924B425BA2}" type="pres">
      <dgm:prSet presAssocID="{98AEB044-08DA-47EA-9222-5AA64024A42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7FA385-E00B-4AD4-9435-FB5F9661AE07}" type="pres">
      <dgm:prSet presAssocID="{98AEB044-08DA-47EA-9222-5AA64024A42F}" presName="accent_1" presStyleCnt="0"/>
      <dgm:spPr/>
    </dgm:pt>
    <dgm:pt modelId="{448CB209-CEF8-4CE7-A74C-2014538B6835}" type="pres">
      <dgm:prSet presAssocID="{98AEB044-08DA-47EA-9222-5AA64024A42F}" presName="accentRepeatNode" presStyleLbl="solidFgAcc1" presStyleIdx="0" presStyleCnt="3"/>
      <dgm:spPr/>
    </dgm:pt>
    <dgm:pt modelId="{9D31A187-F2A9-4AE5-B81D-872FC6BFBD66}" type="pres">
      <dgm:prSet presAssocID="{7259CDAC-403D-4EDB-94BF-95731CDF4F66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E187C2-6C12-4157-AAE5-374F43BA38E2}" type="pres">
      <dgm:prSet presAssocID="{7259CDAC-403D-4EDB-94BF-95731CDF4F66}" presName="accent_2" presStyleCnt="0"/>
      <dgm:spPr/>
    </dgm:pt>
    <dgm:pt modelId="{263F4D3F-CF86-41F4-972E-B5052E726946}" type="pres">
      <dgm:prSet presAssocID="{7259CDAC-403D-4EDB-94BF-95731CDF4F66}" presName="accentRepeatNode" presStyleLbl="solidFgAcc1" presStyleIdx="1" presStyleCnt="3"/>
      <dgm:spPr/>
    </dgm:pt>
    <dgm:pt modelId="{5628887B-18CF-41AC-9822-5EA8B5AB6C9F}" type="pres">
      <dgm:prSet presAssocID="{7DFFD899-180C-4320-A9C7-AEB456ED3AD0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D2CDDC-F115-4F39-BCEB-9F26816FDBE3}" type="pres">
      <dgm:prSet presAssocID="{7DFFD899-180C-4320-A9C7-AEB456ED3AD0}" presName="accent_3" presStyleCnt="0"/>
      <dgm:spPr/>
    </dgm:pt>
    <dgm:pt modelId="{F842A31E-7DC0-4FDF-81AF-3EB5889DA3CC}" type="pres">
      <dgm:prSet presAssocID="{7DFFD899-180C-4320-A9C7-AEB456ED3AD0}" presName="accentRepeatNode" presStyleLbl="solidFgAcc1" presStyleIdx="2" presStyleCnt="3"/>
      <dgm:spPr/>
    </dgm:pt>
  </dgm:ptLst>
  <dgm:cxnLst>
    <dgm:cxn modelId="{FF3D8123-F46A-4F21-B934-8AAF89728FE9}" type="presOf" srcId="{7DFFD899-180C-4320-A9C7-AEB456ED3AD0}" destId="{5628887B-18CF-41AC-9822-5EA8B5AB6C9F}" srcOrd="0" destOrd="0" presId="urn:microsoft.com/office/officeart/2008/layout/VerticalCurvedList"/>
    <dgm:cxn modelId="{58496895-856A-495F-8FA8-09D5EE224ACD}" srcId="{E407F678-8695-4B95-AD2D-2EAD5B9C80C6}" destId="{98AEB044-08DA-47EA-9222-5AA64024A42F}" srcOrd="0" destOrd="0" parTransId="{ED256699-EE9A-46BA-9F3C-E7924E51B4A7}" sibTransId="{9BE563A0-E931-485C-AA49-5682DCC38D6D}"/>
    <dgm:cxn modelId="{742A4D92-2D54-4404-9F7C-D1DFBE7EA0F5}" type="presOf" srcId="{9BE563A0-E931-485C-AA49-5682DCC38D6D}" destId="{E15C1096-6210-480A-9B36-59A357A34FE5}" srcOrd="0" destOrd="0" presId="urn:microsoft.com/office/officeart/2008/layout/VerticalCurvedList"/>
    <dgm:cxn modelId="{BC7827A3-E6BC-4EEE-9BCB-02C9F5B4C617}" type="presOf" srcId="{E407F678-8695-4B95-AD2D-2EAD5B9C80C6}" destId="{39404E08-5AE8-4606-A02C-F2AEF5788991}" srcOrd="0" destOrd="0" presId="urn:microsoft.com/office/officeart/2008/layout/VerticalCurvedList"/>
    <dgm:cxn modelId="{B9B5F439-C5FE-4542-B184-FEA95BB5F470}" srcId="{E407F678-8695-4B95-AD2D-2EAD5B9C80C6}" destId="{7259CDAC-403D-4EDB-94BF-95731CDF4F66}" srcOrd="1" destOrd="0" parTransId="{E77C0908-A645-40AC-9C06-6CDFD2D184DD}" sibTransId="{98EF9FD8-E94B-4F44-BA9D-223B92C71206}"/>
    <dgm:cxn modelId="{05BEA33B-5390-4177-BD96-69395395233B}" type="presOf" srcId="{7259CDAC-403D-4EDB-94BF-95731CDF4F66}" destId="{9D31A187-F2A9-4AE5-B81D-872FC6BFBD66}" srcOrd="0" destOrd="0" presId="urn:microsoft.com/office/officeart/2008/layout/VerticalCurvedList"/>
    <dgm:cxn modelId="{136F939A-3360-4F6D-90A8-A074A41697BD}" type="presOf" srcId="{98AEB044-08DA-47EA-9222-5AA64024A42F}" destId="{02BF453D-32A3-4BF4-BFA4-B7924B425BA2}" srcOrd="0" destOrd="0" presId="urn:microsoft.com/office/officeart/2008/layout/VerticalCurvedList"/>
    <dgm:cxn modelId="{9825171B-7597-4F62-94B2-23A6F55E0B4A}" srcId="{E407F678-8695-4B95-AD2D-2EAD5B9C80C6}" destId="{7DFFD899-180C-4320-A9C7-AEB456ED3AD0}" srcOrd="2" destOrd="0" parTransId="{441FE404-18BF-4FB1-B2C7-4A10CFF0E3A9}" sibTransId="{7A6C2288-2414-4B5E-8742-BC43AAE52034}"/>
    <dgm:cxn modelId="{CEA482AA-EDF9-44B9-8EDC-0A1B830B04DD}" type="presParOf" srcId="{39404E08-5AE8-4606-A02C-F2AEF5788991}" destId="{3A81E8DA-AC09-4DE6-BE59-30926D07FE54}" srcOrd="0" destOrd="0" presId="urn:microsoft.com/office/officeart/2008/layout/VerticalCurvedList"/>
    <dgm:cxn modelId="{681791E6-BEC4-4A5D-83A2-4D6A249345AE}" type="presParOf" srcId="{3A81E8DA-AC09-4DE6-BE59-30926D07FE54}" destId="{F1C72EF0-DFF5-402B-A03A-B557404710E1}" srcOrd="0" destOrd="0" presId="urn:microsoft.com/office/officeart/2008/layout/VerticalCurvedList"/>
    <dgm:cxn modelId="{960D21C2-4855-4070-8B1E-F9C459210F1D}" type="presParOf" srcId="{F1C72EF0-DFF5-402B-A03A-B557404710E1}" destId="{7527F494-ED7E-4E33-B728-F6C5A772B18C}" srcOrd="0" destOrd="0" presId="urn:microsoft.com/office/officeart/2008/layout/VerticalCurvedList"/>
    <dgm:cxn modelId="{CAE38B41-1C3D-4652-901B-CEA180B69A27}" type="presParOf" srcId="{F1C72EF0-DFF5-402B-A03A-B557404710E1}" destId="{E15C1096-6210-480A-9B36-59A357A34FE5}" srcOrd="1" destOrd="0" presId="urn:microsoft.com/office/officeart/2008/layout/VerticalCurvedList"/>
    <dgm:cxn modelId="{42C1DF3C-DD8B-4C6E-8F2F-A654C3596669}" type="presParOf" srcId="{F1C72EF0-DFF5-402B-A03A-B557404710E1}" destId="{53AD24E0-6127-46C5-8195-DAA31AA36F1B}" srcOrd="2" destOrd="0" presId="urn:microsoft.com/office/officeart/2008/layout/VerticalCurvedList"/>
    <dgm:cxn modelId="{1E54B357-EC0C-4666-AB21-FBD55106B2EF}" type="presParOf" srcId="{F1C72EF0-DFF5-402B-A03A-B557404710E1}" destId="{C75CBD44-C6CD-48AE-8554-BB9BD8E7715B}" srcOrd="3" destOrd="0" presId="urn:microsoft.com/office/officeart/2008/layout/VerticalCurvedList"/>
    <dgm:cxn modelId="{E2F41722-6043-43F9-86E8-BFFE3F3A20FF}" type="presParOf" srcId="{3A81E8DA-AC09-4DE6-BE59-30926D07FE54}" destId="{02BF453D-32A3-4BF4-BFA4-B7924B425BA2}" srcOrd="1" destOrd="0" presId="urn:microsoft.com/office/officeart/2008/layout/VerticalCurvedList"/>
    <dgm:cxn modelId="{21455B75-CB93-4F63-B8D8-5A9E16DFA25A}" type="presParOf" srcId="{3A81E8DA-AC09-4DE6-BE59-30926D07FE54}" destId="{1E7FA385-E00B-4AD4-9435-FB5F9661AE07}" srcOrd="2" destOrd="0" presId="urn:microsoft.com/office/officeart/2008/layout/VerticalCurvedList"/>
    <dgm:cxn modelId="{42676B48-18CE-40C1-839E-3312B9DB1EAB}" type="presParOf" srcId="{1E7FA385-E00B-4AD4-9435-FB5F9661AE07}" destId="{448CB209-CEF8-4CE7-A74C-2014538B6835}" srcOrd="0" destOrd="0" presId="urn:microsoft.com/office/officeart/2008/layout/VerticalCurvedList"/>
    <dgm:cxn modelId="{39C3AD02-D9E5-492E-800D-568D533B9EF1}" type="presParOf" srcId="{3A81E8DA-AC09-4DE6-BE59-30926D07FE54}" destId="{9D31A187-F2A9-4AE5-B81D-872FC6BFBD66}" srcOrd="3" destOrd="0" presId="urn:microsoft.com/office/officeart/2008/layout/VerticalCurvedList"/>
    <dgm:cxn modelId="{08E814BA-054D-4A82-B63E-33EA82AC5A19}" type="presParOf" srcId="{3A81E8DA-AC09-4DE6-BE59-30926D07FE54}" destId="{25E187C2-6C12-4157-AAE5-374F43BA38E2}" srcOrd="4" destOrd="0" presId="urn:microsoft.com/office/officeart/2008/layout/VerticalCurvedList"/>
    <dgm:cxn modelId="{E897B7A5-61AE-48D8-AAC2-755BE010BD69}" type="presParOf" srcId="{25E187C2-6C12-4157-AAE5-374F43BA38E2}" destId="{263F4D3F-CF86-41F4-972E-B5052E726946}" srcOrd="0" destOrd="0" presId="urn:microsoft.com/office/officeart/2008/layout/VerticalCurvedList"/>
    <dgm:cxn modelId="{AB8406C4-A8D2-4441-99AC-5350BD2CF547}" type="presParOf" srcId="{3A81E8DA-AC09-4DE6-BE59-30926D07FE54}" destId="{5628887B-18CF-41AC-9822-5EA8B5AB6C9F}" srcOrd="5" destOrd="0" presId="urn:microsoft.com/office/officeart/2008/layout/VerticalCurvedList"/>
    <dgm:cxn modelId="{0827191E-3C82-4BCF-9E67-D289D4AD1BCE}" type="presParOf" srcId="{3A81E8DA-AC09-4DE6-BE59-30926D07FE54}" destId="{82D2CDDC-F115-4F39-BCEB-9F26816FDBE3}" srcOrd="6" destOrd="0" presId="urn:microsoft.com/office/officeart/2008/layout/VerticalCurvedList"/>
    <dgm:cxn modelId="{318BE1B4-29C7-4861-B521-C11B454FBEC1}" type="presParOf" srcId="{82D2CDDC-F115-4F39-BCEB-9F26816FDBE3}" destId="{F842A31E-7DC0-4FDF-81AF-3EB5889DA3C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2D307A-CD60-4B4B-96B3-7B1F5E5C4180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"/>
        </a:p>
      </dgm:t>
    </dgm:pt>
    <dgm:pt modelId="{B18C5508-911C-4B9B-886D-078580869042}">
      <dgm:prSet phldrT="[Text]" phldr="0"/>
      <dgm:spPr/>
      <dgm:t>
        <a:bodyPr/>
        <a:lstStyle/>
        <a:p>
          <a:pPr algn="ctr" rtl="0"/>
          <a:r>
            <a:rPr lang="ro" b="0" i="0" u="none" baseline="0"/>
            <a:t>Diagnoza</a:t>
          </a:r>
        </a:p>
      </dgm:t>
    </dgm:pt>
    <dgm:pt modelId="{50EA5074-4844-40D5-8258-88B710D848BA}" type="parTrans" cxnId="{05924A3B-D42B-42B2-89EC-B42D2E246F13}">
      <dgm:prSet/>
      <dgm:spPr/>
      <dgm:t>
        <a:bodyPr/>
        <a:lstStyle/>
        <a:p>
          <a:endParaRPr lang="ro"/>
        </a:p>
      </dgm:t>
    </dgm:pt>
    <dgm:pt modelId="{8B923808-7145-4CFB-A363-AC52E041FC63}" type="sibTrans" cxnId="{05924A3B-D42B-42B2-89EC-B42D2E246F13}">
      <dgm:prSet/>
      <dgm:spPr/>
      <dgm:t>
        <a:bodyPr/>
        <a:lstStyle/>
        <a:p>
          <a:endParaRPr lang="ro"/>
        </a:p>
      </dgm:t>
    </dgm:pt>
    <dgm:pt modelId="{B6CD8939-EBA2-4683-8CA7-371469AAEA39}">
      <dgm:prSet phldrT="[Text]"/>
      <dgm:spPr/>
      <dgm:t>
        <a:bodyPr/>
        <a:lstStyle/>
        <a:p>
          <a:pPr algn="ctr" rtl="0">
            <a:buFont typeface="Arial" panose="020B0604020202020204" pitchFamily="34" charset="0"/>
            <a:buChar char="•"/>
          </a:pPr>
          <a:r>
            <a:rPr lang="ro" b="0" i="0" u="none" baseline="0">
              <a:solidFill>
                <a:schemeClr val="accent1"/>
              </a:solidFill>
              <a:ea typeface="Arial" panose="020B0604020202020204" pitchFamily="34" charset="0"/>
              <a:cs typeface="Times New Roman" panose="02020603050405020304" pitchFamily="18" charset="0"/>
            </a:rPr>
            <a:t>Care este problema reală?</a:t>
          </a:r>
          <a:endParaRPr lang="ro" dirty="0"/>
        </a:p>
      </dgm:t>
    </dgm:pt>
    <dgm:pt modelId="{E595242D-A07E-4698-BB10-88C4FEE2863B}" type="parTrans" cxnId="{7647FCC5-BFF3-4D37-A5C0-B99567A2601C}">
      <dgm:prSet/>
      <dgm:spPr/>
      <dgm:t>
        <a:bodyPr/>
        <a:lstStyle/>
        <a:p>
          <a:endParaRPr lang="ro"/>
        </a:p>
      </dgm:t>
    </dgm:pt>
    <dgm:pt modelId="{323B3215-49C8-4604-8077-4DDB58E97AAB}" type="sibTrans" cxnId="{7647FCC5-BFF3-4D37-A5C0-B99567A2601C}">
      <dgm:prSet/>
      <dgm:spPr/>
      <dgm:t>
        <a:bodyPr/>
        <a:lstStyle/>
        <a:p>
          <a:endParaRPr lang="ro"/>
        </a:p>
      </dgm:t>
    </dgm:pt>
    <dgm:pt modelId="{544EF740-BC01-44F5-B8F4-5673EE08BD28}">
      <dgm:prSet phldrT="[Text]"/>
      <dgm:spPr/>
      <dgm:t>
        <a:bodyPr/>
        <a:lstStyle/>
        <a:p>
          <a:pPr algn="ctr" rtl="0"/>
          <a:r>
            <a:rPr lang="ro" b="0" i="0" u="none" baseline="0">
              <a:solidFill>
                <a:schemeClr val="bg1"/>
              </a:solidFill>
              <a:ea typeface="Arial" panose="020B0604020202020204" pitchFamily="34" charset="0"/>
              <a:cs typeface="Times New Roman" panose="02020603050405020304" pitchFamily="18" charset="0"/>
            </a:rPr>
            <a:t>Politică de orientare</a:t>
          </a:r>
          <a:endParaRPr lang="ro" dirty="0">
            <a:solidFill>
              <a:schemeClr val="bg1"/>
            </a:solidFill>
          </a:endParaRPr>
        </a:p>
      </dgm:t>
    </dgm:pt>
    <dgm:pt modelId="{30EE3B4E-C927-46E3-B12C-54ED9C2F467A}" type="parTrans" cxnId="{DF2981DE-7776-417F-9148-27472CEF684C}">
      <dgm:prSet/>
      <dgm:spPr/>
      <dgm:t>
        <a:bodyPr/>
        <a:lstStyle/>
        <a:p>
          <a:endParaRPr lang="ro"/>
        </a:p>
      </dgm:t>
    </dgm:pt>
    <dgm:pt modelId="{5B8E347A-2598-4AF2-9A23-80E20058D28F}" type="sibTrans" cxnId="{DF2981DE-7776-417F-9148-27472CEF684C}">
      <dgm:prSet/>
      <dgm:spPr/>
      <dgm:t>
        <a:bodyPr/>
        <a:lstStyle/>
        <a:p>
          <a:endParaRPr lang="ro"/>
        </a:p>
      </dgm:t>
    </dgm:pt>
    <dgm:pt modelId="{9508EFEC-CF0F-4E6A-8B7C-5C6E873F6F27}">
      <dgm:prSet phldrT="[Text]"/>
      <dgm:spPr/>
      <dgm:t>
        <a:bodyPr/>
        <a:lstStyle/>
        <a:p>
          <a:pPr algn="ctr" rtl="0">
            <a:buFont typeface="Arial" panose="020B0604020202020204" pitchFamily="34" charset="0"/>
            <a:buChar char="•"/>
          </a:pPr>
          <a:r>
            <a:rPr lang="ro" b="0" i="0" u="none" baseline="0">
              <a:solidFill>
                <a:schemeClr val="accent1"/>
              </a:solidFill>
              <a:ea typeface="Arial" panose="020B0604020202020204" pitchFamily="34" charset="0"/>
              <a:cs typeface="Times New Roman" panose="02020603050405020304" pitchFamily="18" charset="0"/>
            </a:rPr>
            <a:t>Care este abordarea noastră?</a:t>
          </a:r>
          <a:endParaRPr lang="ro" dirty="0"/>
        </a:p>
      </dgm:t>
    </dgm:pt>
    <dgm:pt modelId="{FB29BF2B-C655-415D-8A17-2D4382443112}" type="parTrans" cxnId="{F6DA94F0-ACB2-44D7-83C2-402DEC1893B6}">
      <dgm:prSet/>
      <dgm:spPr/>
      <dgm:t>
        <a:bodyPr/>
        <a:lstStyle/>
        <a:p>
          <a:endParaRPr lang="ro"/>
        </a:p>
      </dgm:t>
    </dgm:pt>
    <dgm:pt modelId="{A0EB87DA-DA97-4346-AFFD-AEA6D3134746}" type="sibTrans" cxnId="{F6DA94F0-ACB2-44D7-83C2-402DEC1893B6}">
      <dgm:prSet/>
      <dgm:spPr/>
      <dgm:t>
        <a:bodyPr/>
        <a:lstStyle/>
        <a:p>
          <a:endParaRPr lang="ro"/>
        </a:p>
      </dgm:t>
    </dgm:pt>
    <dgm:pt modelId="{957271D4-80FD-486D-BBFF-7BA9E2457D8A}">
      <dgm:prSet phldrT="[Text]"/>
      <dgm:spPr/>
      <dgm:t>
        <a:bodyPr/>
        <a:lstStyle/>
        <a:p>
          <a:pPr algn="ctr" rtl="0"/>
          <a:r>
            <a:rPr lang="ro" b="0" i="0" u="none" baseline="0">
              <a:solidFill>
                <a:schemeClr val="bg1"/>
              </a:solidFill>
              <a:ea typeface="Arial" panose="020B0604020202020204" pitchFamily="34" charset="0"/>
              <a:cs typeface="Times New Roman" panose="02020603050405020304" pitchFamily="18" charset="0"/>
            </a:rPr>
            <a:t>Acțiuni coerente</a:t>
          </a:r>
          <a:endParaRPr lang="ro" dirty="0">
            <a:solidFill>
              <a:schemeClr val="bg1"/>
            </a:solidFill>
          </a:endParaRPr>
        </a:p>
      </dgm:t>
    </dgm:pt>
    <dgm:pt modelId="{33735950-E99B-4988-833A-B3EFD51BF6E4}" type="parTrans" cxnId="{4585FA3E-C147-41F4-95AD-E52D558E37FE}">
      <dgm:prSet/>
      <dgm:spPr/>
      <dgm:t>
        <a:bodyPr/>
        <a:lstStyle/>
        <a:p>
          <a:endParaRPr lang="ro"/>
        </a:p>
      </dgm:t>
    </dgm:pt>
    <dgm:pt modelId="{2904A9FE-CA8B-43C5-82E0-3ABD1C8F69D7}" type="sibTrans" cxnId="{4585FA3E-C147-41F4-95AD-E52D558E37FE}">
      <dgm:prSet/>
      <dgm:spPr/>
      <dgm:t>
        <a:bodyPr/>
        <a:lstStyle/>
        <a:p>
          <a:endParaRPr lang="ro"/>
        </a:p>
      </dgm:t>
    </dgm:pt>
    <dgm:pt modelId="{8F8250CF-EB1C-4C4E-BF1A-97CAFA3E6B62}">
      <dgm:prSet phldrT="[Text]"/>
      <dgm:spPr/>
      <dgm:t>
        <a:bodyPr/>
        <a:lstStyle/>
        <a:p>
          <a:pPr algn="ctr" rtl="0"/>
          <a:r>
            <a:rPr lang="ro" b="0" i="0" u="none" baseline="0">
              <a:solidFill>
                <a:schemeClr val="accent1"/>
              </a:solidFill>
              <a:ea typeface="Arial" panose="020B0604020202020204" pitchFamily="34" charset="0"/>
              <a:cs typeface="Times New Roman" panose="02020603050405020304" pitchFamily="18" charset="0"/>
            </a:rPr>
            <a:t>Ce vom face, concret?</a:t>
          </a:r>
          <a:endParaRPr lang="ro" dirty="0"/>
        </a:p>
      </dgm:t>
    </dgm:pt>
    <dgm:pt modelId="{EEDF5775-6360-4AE3-BEBA-A3CB77CF7FDE}" type="parTrans" cxnId="{AD394BA3-471B-4F04-BAC1-8DED18657548}">
      <dgm:prSet/>
      <dgm:spPr/>
      <dgm:t>
        <a:bodyPr/>
        <a:lstStyle/>
        <a:p>
          <a:endParaRPr lang="ro"/>
        </a:p>
      </dgm:t>
    </dgm:pt>
    <dgm:pt modelId="{97C40CFB-5166-44BC-BEAC-2D32E30950C5}" type="sibTrans" cxnId="{AD394BA3-471B-4F04-BAC1-8DED18657548}">
      <dgm:prSet/>
      <dgm:spPr/>
      <dgm:t>
        <a:bodyPr/>
        <a:lstStyle/>
        <a:p>
          <a:endParaRPr lang="ro"/>
        </a:p>
      </dgm:t>
    </dgm:pt>
    <dgm:pt modelId="{4E9BF845-7FA5-440C-814E-0DDE1730B70E}" type="pres">
      <dgm:prSet presAssocID="{0A2D307A-CD60-4B4B-96B3-7B1F5E5C4180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C3A18AF-6CCE-49DA-9C9A-5BA92B6BEA62}" type="pres">
      <dgm:prSet presAssocID="{B18C5508-911C-4B9B-886D-078580869042}" presName="horFlow" presStyleCnt="0"/>
      <dgm:spPr/>
    </dgm:pt>
    <dgm:pt modelId="{4D4C5642-A9B2-42A5-83CA-A40A4B60724F}" type="pres">
      <dgm:prSet presAssocID="{B18C5508-911C-4B9B-886D-078580869042}" presName="bigChev" presStyleLbl="node1" presStyleIdx="0" presStyleCnt="3"/>
      <dgm:spPr/>
      <dgm:t>
        <a:bodyPr/>
        <a:lstStyle/>
        <a:p>
          <a:endParaRPr lang="en-US"/>
        </a:p>
      </dgm:t>
    </dgm:pt>
    <dgm:pt modelId="{6AFA1518-4A8D-4321-BB41-0F84DE7894AC}" type="pres">
      <dgm:prSet presAssocID="{E595242D-A07E-4698-BB10-88C4FEE2863B}" presName="parTrans" presStyleCnt="0"/>
      <dgm:spPr/>
    </dgm:pt>
    <dgm:pt modelId="{5F907C12-9B1D-4871-9FCA-E9FED3182E74}" type="pres">
      <dgm:prSet presAssocID="{B6CD8939-EBA2-4683-8CA7-371469AAEA39}" presName="node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A9AA4F-B010-43BA-8B2D-FCD2CD16192C}" type="pres">
      <dgm:prSet presAssocID="{B18C5508-911C-4B9B-886D-078580869042}" presName="vSp" presStyleCnt="0"/>
      <dgm:spPr/>
    </dgm:pt>
    <dgm:pt modelId="{4B6A6007-B6FC-4F11-BA03-6E42695E7806}" type="pres">
      <dgm:prSet presAssocID="{544EF740-BC01-44F5-B8F4-5673EE08BD28}" presName="horFlow" presStyleCnt="0"/>
      <dgm:spPr/>
    </dgm:pt>
    <dgm:pt modelId="{80BC5388-CB45-42D0-925E-13BD2E261EA0}" type="pres">
      <dgm:prSet presAssocID="{544EF740-BC01-44F5-B8F4-5673EE08BD28}" presName="bigChev" presStyleLbl="node1" presStyleIdx="1" presStyleCnt="3"/>
      <dgm:spPr/>
      <dgm:t>
        <a:bodyPr/>
        <a:lstStyle/>
        <a:p>
          <a:endParaRPr lang="en-US"/>
        </a:p>
      </dgm:t>
    </dgm:pt>
    <dgm:pt modelId="{8E8264A7-810E-4AA2-B6D7-244DB58DEC71}" type="pres">
      <dgm:prSet presAssocID="{FB29BF2B-C655-415D-8A17-2D4382443112}" presName="parTrans" presStyleCnt="0"/>
      <dgm:spPr/>
    </dgm:pt>
    <dgm:pt modelId="{305B9BD4-1411-484E-B517-7CBE2F65AF12}" type="pres">
      <dgm:prSet presAssocID="{9508EFEC-CF0F-4E6A-8B7C-5C6E873F6F27}" presName="node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F83535-F47E-4B48-B24A-F000697EB36E}" type="pres">
      <dgm:prSet presAssocID="{544EF740-BC01-44F5-B8F4-5673EE08BD28}" presName="vSp" presStyleCnt="0"/>
      <dgm:spPr/>
    </dgm:pt>
    <dgm:pt modelId="{71C6CE14-FEB8-4A87-A500-086FA95B99A1}" type="pres">
      <dgm:prSet presAssocID="{957271D4-80FD-486D-BBFF-7BA9E2457D8A}" presName="horFlow" presStyleCnt="0"/>
      <dgm:spPr/>
    </dgm:pt>
    <dgm:pt modelId="{A596B4F4-4F15-43E5-B5C3-A34B290C5158}" type="pres">
      <dgm:prSet presAssocID="{957271D4-80FD-486D-BBFF-7BA9E2457D8A}" presName="bigChev" presStyleLbl="node1" presStyleIdx="2" presStyleCnt="3"/>
      <dgm:spPr/>
      <dgm:t>
        <a:bodyPr/>
        <a:lstStyle/>
        <a:p>
          <a:endParaRPr lang="en-US"/>
        </a:p>
      </dgm:t>
    </dgm:pt>
    <dgm:pt modelId="{8C75CFD8-85EC-4E8A-A7CD-59B581DAFDC9}" type="pres">
      <dgm:prSet presAssocID="{EEDF5775-6360-4AE3-BEBA-A3CB77CF7FDE}" presName="parTrans" presStyleCnt="0"/>
      <dgm:spPr/>
    </dgm:pt>
    <dgm:pt modelId="{E59BDF5A-E177-4281-A08A-353F366C8B77}" type="pres">
      <dgm:prSet presAssocID="{8F8250CF-EB1C-4C4E-BF1A-97CAFA3E6B62}" presName="node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DA94F0-ACB2-44D7-83C2-402DEC1893B6}" srcId="{544EF740-BC01-44F5-B8F4-5673EE08BD28}" destId="{9508EFEC-CF0F-4E6A-8B7C-5C6E873F6F27}" srcOrd="0" destOrd="0" parTransId="{FB29BF2B-C655-415D-8A17-2D4382443112}" sibTransId="{A0EB87DA-DA97-4346-AFFD-AEA6D3134746}"/>
    <dgm:cxn modelId="{41037596-2184-467B-B995-1FFE5A3CA96F}" type="presOf" srcId="{B6CD8939-EBA2-4683-8CA7-371469AAEA39}" destId="{5F907C12-9B1D-4871-9FCA-E9FED3182E74}" srcOrd="0" destOrd="0" presId="urn:microsoft.com/office/officeart/2005/8/layout/lProcess3"/>
    <dgm:cxn modelId="{CB6B1227-AE75-4520-927F-EA70734AAD18}" type="presOf" srcId="{957271D4-80FD-486D-BBFF-7BA9E2457D8A}" destId="{A596B4F4-4F15-43E5-B5C3-A34B290C5158}" srcOrd="0" destOrd="0" presId="urn:microsoft.com/office/officeart/2005/8/layout/lProcess3"/>
    <dgm:cxn modelId="{5C719FE3-CD2C-4614-A214-9290220E286F}" type="presOf" srcId="{9508EFEC-CF0F-4E6A-8B7C-5C6E873F6F27}" destId="{305B9BD4-1411-484E-B517-7CBE2F65AF12}" srcOrd="0" destOrd="0" presId="urn:microsoft.com/office/officeart/2005/8/layout/lProcess3"/>
    <dgm:cxn modelId="{4585FA3E-C147-41F4-95AD-E52D558E37FE}" srcId="{0A2D307A-CD60-4B4B-96B3-7B1F5E5C4180}" destId="{957271D4-80FD-486D-BBFF-7BA9E2457D8A}" srcOrd="2" destOrd="0" parTransId="{33735950-E99B-4988-833A-B3EFD51BF6E4}" sibTransId="{2904A9FE-CA8B-43C5-82E0-3ABD1C8F69D7}"/>
    <dgm:cxn modelId="{AD394BA3-471B-4F04-BAC1-8DED18657548}" srcId="{957271D4-80FD-486D-BBFF-7BA9E2457D8A}" destId="{8F8250CF-EB1C-4C4E-BF1A-97CAFA3E6B62}" srcOrd="0" destOrd="0" parTransId="{EEDF5775-6360-4AE3-BEBA-A3CB77CF7FDE}" sibTransId="{97C40CFB-5166-44BC-BEAC-2D32E30950C5}"/>
    <dgm:cxn modelId="{DF2981DE-7776-417F-9148-27472CEF684C}" srcId="{0A2D307A-CD60-4B4B-96B3-7B1F5E5C4180}" destId="{544EF740-BC01-44F5-B8F4-5673EE08BD28}" srcOrd="1" destOrd="0" parTransId="{30EE3B4E-C927-46E3-B12C-54ED9C2F467A}" sibTransId="{5B8E347A-2598-4AF2-9A23-80E20058D28F}"/>
    <dgm:cxn modelId="{79287D85-6AF5-4D9B-BA46-E3CBA0EC7D88}" type="presOf" srcId="{8F8250CF-EB1C-4C4E-BF1A-97CAFA3E6B62}" destId="{E59BDF5A-E177-4281-A08A-353F366C8B77}" srcOrd="0" destOrd="0" presId="urn:microsoft.com/office/officeart/2005/8/layout/lProcess3"/>
    <dgm:cxn modelId="{7647FCC5-BFF3-4D37-A5C0-B99567A2601C}" srcId="{B18C5508-911C-4B9B-886D-078580869042}" destId="{B6CD8939-EBA2-4683-8CA7-371469AAEA39}" srcOrd="0" destOrd="0" parTransId="{E595242D-A07E-4698-BB10-88C4FEE2863B}" sibTransId="{323B3215-49C8-4604-8077-4DDB58E97AAB}"/>
    <dgm:cxn modelId="{05924A3B-D42B-42B2-89EC-B42D2E246F13}" srcId="{0A2D307A-CD60-4B4B-96B3-7B1F5E5C4180}" destId="{B18C5508-911C-4B9B-886D-078580869042}" srcOrd="0" destOrd="0" parTransId="{50EA5074-4844-40D5-8258-88B710D848BA}" sibTransId="{8B923808-7145-4CFB-A363-AC52E041FC63}"/>
    <dgm:cxn modelId="{0ACBAD73-0049-47E2-BFEC-DBB180B67F29}" type="presOf" srcId="{544EF740-BC01-44F5-B8F4-5673EE08BD28}" destId="{80BC5388-CB45-42D0-925E-13BD2E261EA0}" srcOrd="0" destOrd="0" presId="urn:microsoft.com/office/officeart/2005/8/layout/lProcess3"/>
    <dgm:cxn modelId="{6DFA99A6-F087-4D38-972C-8AA4A4AA19F5}" type="presOf" srcId="{B18C5508-911C-4B9B-886D-078580869042}" destId="{4D4C5642-A9B2-42A5-83CA-A40A4B60724F}" srcOrd="0" destOrd="0" presId="urn:microsoft.com/office/officeart/2005/8/layout/lProcess3"/>
    <dgm:cxn modelId="{532A9765-F8B4-4C58-BADC-7CBEE93793E6}" type="presOf" srcId="{0A2D307A-CD60-4B4B-96B3-7B1F5E5C4180}" destId="{4E9BF845-7FA5-440C-814E-0DDE1730B70E}" srcOrd="0" destOrd="0" presId="urn:microsoft.com/office/officeart/2005/8/layout/lProcess3"/>
    <dgm:cxn modelId="{5A95F887-2FB0-4310-A683-507F117353CA}" type="presParOf" srcId="{4E9BF845-7FA5-440C-814E-0DDE1730B70E}" destId="{DC3A18AF-6CCE-49DA-9C9A-5BA92B6BEA62}" srcOrd="0" destOrd="0" presId="urn:microsoft.com/office/officeart/2005/8/layout/lProcess3"/>
    <dgm:cxn modelId="{E2F6F700-556C-454C-B1F8-BE57F636BA45}" type="presParOf" srcId="{DC3A18AF-6CCE-49DA-9C9A-5BA92B6BEA62}" destId="{4D4C5642-A9B2-42A5-83CA-A40A4B60724F}" srcOrd="0" destOrd="0" presId="urn:microsoft.com/office/officeart/2005/8/layout/lProcess3"/>
    <dgm:cxn modelId="{D2D0BE51-D2E0-463D-BB94-549D64E45CC7}" type="presParOf" srcId="{DC3A18AF-6CCE-49DA-9C9A-5BA92B6BEA62}" destId="{6AFA1518-4A8D-4321-BB41-0F84DE7894AC}" srcOrd="1" destOrd="0" presId="urn:microsoft.com/office/officeart/2005/8/layout/lProcess3"/>
    <dgm:cxn modelId="{AFABD3F1-73F7-4EAD-9796-F02AC4EF770E}" type="presParOf" srcId="{DC3A18AF-6CCE-49DA-9C9A-5BA92B6BEA62}" destId="{5F907C12-9B1D-4871-9FCA-E9FED3182E74}" srcOrd="2" destOrd="0" presId="urn:microsoft.com/office/officeart/2005/8/layout/lProcess3"/>
    <dgm:cxn modelId="{3397C897-BB60-45E7-BC0D-B1F7C1E7E6AC}" type="presParOf" srcId="{4E9BF845-7FA5-440C-814E-0DDE1730B70E}" destId="{E6A9AA4F-B010-43BA-8B2D-FCD2CD16192C}" srcOrd="1" destOrd="0" presId="urn:microsoft.com/office/officeart/2005/8/layout/lProcess3"/>
    <dgm:cxn modelId="{0D80091C-88DB-4790-ADEF-1D04C5FCEC21}" type="presParOf" srcId="{4E9BF845-7FA5-440C-814E-0DDE1730B70E}" destId="{4B6A6007-B6FC-4F11-BA03-6E42695E7806}" srcOrd="2" destOrd="0" presId="urn:microsoft.com/office/officeart/2005/8/layout/lProcess3"/>
    <dgm:cxn modelId="{F7B7253A-B797-4EEC-9605-DFD8126BB218}" type="presParOf" srcId="{4B6A6007-B6FC-4F11-BA03-6E42695E7806}" destId="{80BC5388-CB45-42D0-925E-13BD2E261EA0}" srcOrd="0" destOrd="0" presId="urn:microsoft.com/office/officeart/2005/8/layout/lProcess3"/>
    <dgm:cxn modelId="{7A6D0983-10CC-4C60-8C26-88C782609EAF}" type="presParOf" srcId="{4B6A6007-B6FC-4F11-BA03-6E42695E7806}" destId="{8E8264A7-810E-4AA2-B6D7-244DB58DEC71}" srcOrd="1" destOrd="0" presId="urn:microsoft.com/office/officeart/2005/8/layout/lProcess3"/>
    <dgm:cxn modelId="{2497470B-7C1D-43C6-8BFD-E85A1516D966}" type="presParOf" srcId="{4B6A6007-B6FC-4F11-BA03-6E42695E7806}" destId="{305B9BD4-1411-484E-B517-7CBE2F65AF12}" srcOrd="2" destOrd="0" presId="urn:microsoft.com/office/officeart/2005/8/layout/lProcess3"/>
    <dgm:cxn modelId="{645D44CA-2C9E-4381-AAC3-7DA2CBCE51AC}" type="presParOf" srcId="{4E9BF845-7FA5-440C-814E-0DDE1730B70E}" destId="{BAF83535-F47E-4B48-B24A-F000697EB36E}" srcOrd="3" destOrd="0" presId="urn:microsoft.com/office/officeart/2005/8/layout/lProcess3"/>
    <dgm:cxn modelId="{CB3E84D0-FA9A-4759-8DFC-7C501EBC1419}" type="presParOf" srcId="{4E9BF845-7FA5-440C-814E-0DDE1730B70E}" destId="{71C6CE14-FEB8-4A87-A500-086FA95B99A1}" srcOrd="4" destOrd="0" presId="urn:microsoft.com/office/officeart/2005/8/layout/lProcess3"/>
    <dgm:cxn modelId="{525CA10F-5937-41BF-A838-9B370258FBB2}" type="presParOf" srcId="{71C6CE14-FEB8-4A87-A500-086FA95B99A1}" destId="{A596B4F4-4F15-43E5-B5C3-A34B290C5158}" srcOrd="0" destOrd="0" presId="urn:microsoft.com/office/officeart/2005/8/layout/lProcess3"/>
    <dgm:cxn modelId="{B9116FAA-3505-4D32-9C4D-7ACF4D0C0971}" type="presParOf" srcId="{71C6CE14-FEB8-4A87-A500-086FA95B99A1}" destId="{8C75CFD8-85EC-4E8A-A7CD-59B581DAFDC9}" srcOrd="1" destOrd="0" presId="urn:microsoft.com/office/officeart/2005/8/layout/lProcess3"/>
    <dgm:cxn modelId="{3B0346A3-8B7A-4648-8329-C922504B702B}" type="presParOf" srcId="{71C6CE14-FEB8-4A87-A500-086FA95B99A1}" destId="{E59BDF5A-E177-4281-A08A-353F366C8B77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824D58-619E-4B8E-9542-66989E15D09E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o"/>
        </a:p>
      </dgm:t>
    </dgm:pt>
    <dgm:pt modelId="{533F9C59-8EBE-4FCB-84D4-03DCD1928F44}">
      <dgm:prSet phldrT="[Text]" phldr="0"/>
      <dgm:spPr/>
      <dgm:t>
        <a:bodyPr/>
        <a:lstStyle/>
        <a:p>
          <a:pPr algn="ctr" rtl="0"/>
          <a:r>
            <a:rPr lang="ro" b="0" i="0" u="none" baseline="0"/>
            <a:t>Strategie bună</a:t>
          </a:r>
        </a:p>
      </dgm:t>
    </dgm:pt>
    <dgm:pt modelId="{386E7551-B4C0-4766-B83B-2A5EF9AB2175}" type="parTrans" cxnId="{EB63DA61-5C1D-424C-BD7D-2FA58D3E545F}">
      <dgm:prSet/>
      <dgm:spPr/>
      <dgm:t>
        <a:bodyPr/>
        <a:lstStyle/>
        <a:p>
          <a:endParaRPr lang="ro"/>
        </a:p>
      </dgm:t>
    </dgm:pt>
    <dgm:pt modelId="{80B3670D-461B-4A73-9184-CB509C78D1E7}" type="sibTrans" cxnId="{EB63DA61-5C1D-424C-BD7D-2FA58D3E545F}">
      <dgm:prSet/>
      <dgm:spPr/>
      <dgm:t>
        <a:bodyPr/>
        <a:lstStyle/>
        <a:p>
          <a:endParaRPr lang="ro"/>
        </a:p>
      </dgm:t>
    </dgm:pt>
    <dgm:pt modelId="{97DCD15F-B070-4BB6-9DB3-B5D13072D930}">
      <dgm:prSet phldrT="[Text]" phldr="0"/>
      <dgm:spPr/>
      <dgm:t>
        <a:bodyPr/>
        <a:lstStyle/>
        <a:p>
          <a:pPr algn="ctr" rtl="0"/>
          <a:r>
            <a:rPr lang="ro" b="0" i="0" u="none" baseline="0"/>
            <a:t>Priorități clare</a:t>
          </a:r>
        </a:p>
      </dgm:t>
    </dgm:pt>
    <dgm:pt modelId="{9EDC8916-FB9B-4597-B3DD-E475EDEB20DD}" type="parTrans" cxnId="{0343F4A0-D0FF-4F35-A4DD-978A5C3A5C1B}">
      <dgm:prSet/>
      <dgm:spPr/>
      <dgm:t>
        <a:bodyPr/>
        <a:lstStyle/>
        <a:p>
          <a:endParaRPr lang="ro"/>
        </a:p>
      </dgm:t>
    </dgm:pt>
    <dgm:pt modelId="{817162D1-F2FF-4B48-B9BB-48CEFA6CD340}" type="sibTrans" cxnId="{0343F4A0-D0FF-4F35-A4DD-978A5C3A5C1B}">
      <dgm:prSet/>
      <dgm:spPr/>
      <dgm:t>
        <a:bodyPr/>
        <a:lstStyle/>
        <a:p>
          <a:endParaRPr lang="ro"/>
        </a:p>
      </dgm:t>
    </dgm:pt>
    <dgm:pt modelId="{0514C753-EC8E-42D2-8C9B-12D3FE035DD7}">
      <dgm:prSet phldrT="[Text]" phldr="0"/>
      <dgm:spPr/>
      <dgm:t>
        <a:bodyPr/>
        <a:lstStyle/>
        <a:p>
          <a:pPr algn="ctr" rtl="0"/>
          <a:r>
            <a:rPr lang="ro" b="0" i="0" u="none" baseline="0"/>
            <a:t>Necesită compromisuri </a:t>
          </a:r>
        </a:p>
      </dgm:t>
    </dgm:pt>
    <dgm:pt modelId="{5D92E26B-4914-4B2D-B97C-7E96A3B1C3F1}" type="parTrans" cxnId="{85D8ED3A-7B92-4EFD-AE1D-C6228ABF92C8}">
      <dgm:prSet/>
      <dgm:spPr/>
      <dgm:t>
        <a:bodyPr/>
        <a:lstStyle/>
        <a:p>
          <a:endParaRPr lang="ro"/>
        </a:p>
      </dgm:t>
    </dgm:pt>
    <dgm:pt modelId="{70804DAE-966D-41BF-BA5A-CFC7F30CA320}" type="sibTrans" cxnId="{85D8ED3A-7B92-4EFD-AE1D-C6228ABF92C8}">
      <dgm:prSet/>
      <dgm:spPr/>
      <dgm:t>
        <a:bodyPr/>
        <a:lstStyle/>
        <a:p>
          <a:endParaRPr lang="ro"/>
        </a:p>
      </dgm:t>
    </dgm:pt>
    <dgm:pt modelId="{7DDB8A1B-8337-48D7-8CA8-1014862100E7}">
      <dgm:prSet phldrT="[Text]" phldr="0"/>
      <dgm:spPr>
        <a:solidFill>
          <a:schemeClr val="accent5"/>
        </a:solidFill>
      </dgm:spPr>
      <dgm:t>
        <a:bodyPr/>
        <a:lstStyle/>
        <a:p>
          <a:pPr algn="ctr" rtl="0"/>
          <a:r>
            <a:rPr lang="ro" b="0" i="0" u="none" baseline="0"/>
            <a:t>Strategie defectuoasă</a:t>
          </a:r>
        </a:p>
      </dgm:t>
    </dgm:pt>
    <dgm:pt modelId="{52CB82DB-D3D1-46AB-8D7A-FF832AD6AE58}" type="parTrans" cxnId="{95EAB9CD-BB62-4345-ABE6-9AC1F13BD06B}">
      <dgm:prSet/>
      <dgm:spPr/>
      <dgm:t>
        <a:bodyPr/>
        <a:lstStyle/>
        <a:p>
          <a:endParaRPr lang="ro"/>
        </a:p>
      </dgm:t>
    </dgm:pt>
    <dgm:pt modelId="{93909BBA-DBD6-41A2-8349-4B4A00A620C3}" type="sibTrans" cxnId="{95EAB9CD-BB62-4345-ABE6-9AC1F13BD06B}">
      <dgm:prSet/>
      <dgm:spPr/>
      <dgm:t>
        <a:bodyPr/>
        <a:lstStyle/>
        <a:p>
          <a:endParaRPr lang="ro"/>
        </a:p>
      </dgm:t>
    </dgm:pt>
    <dgm:pt modelId="{12B1A60E-32E5-4066-A648-61DF11871059}">
      <dgm:prSet phldrT="[Text]" phldr="0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algn="ctr" rtl="0"/>
          <a:r>
            <a:rPr lang="ro" b="0" i="0" u="none" baseline="0"/>
            <a:t>Totul este prioritar</a:t>
          </a:r>
        </a:p>
      </dgm:t>
    </dgm:pt>
    <dgm:pt modelId="{87A34DE8-5681-4803-9C19-4658F8A6EE24}" type="parTrans" cxnId="{24BF1E9B-1610-48D4-A5F0-EE8BB044C286}">
      <dgm:prSet/>
      <dgm:spPr/>
      <dgm:t>
        <a:bodyPr/>
        <a:lstStyle/>
        <a:p>
          <a:endParaRPr lang="ro"/>
        </a:p>
      </dgm:t>
    </dgm:pt>
    <dgm:pt modelId="{BD2433B4-AF64-4EC1-8CEB-004F1B0ABADA}" type="sibTrans" cxnId="{24BF1E9B-1610-48D4-A5F0-EE8BB044C286}">
      <dgm:prSet/>
      <dgm:spPr/>
      <dgm:t>
        <a:bodyPr/>
        <a:lstStyle/>
        <a:p>
          <a:endParaRPr lang="ro"/>
        </a:p>
      </dgm:t>
    </dgm:pt>
    <dgm:pt modelId="{CFD38459-C858-4B80-A1B9-091CB6C34649}">
      <dgm:prSet phldrT="[Text]" phldr="0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algn="ctr" rtl="0"/>
          <a:r>
            <a:rPr lang="ro" b="0" i="0" u="none" baseline="0"/>
            <a:t>Fără orientare clară</a:t>
          </a:r>
        </a:p>
      </dgm:t>
    </dgm:pt>
    <dgm:pt modelId="{C4A3EA43-2AF7-40DD-945F-36CF410F79AF}" type="parTrans" cxnId="{CAE00E27-8B00-4418-8F06-AFC396876C09}">
      <dgm:prSet/>
      <dgm:spPr/>
      <dgm:t>
        <a:bodyPr/>
        <a:lstStyle/>
        <a:p>
          <a:endParaRPr lang="ro"/>
        </a:p>
      </dgm:t>
    </dgm:pt>
    <dgm:pt modelId="{765A58F4-C4B3-4DB0-A9F4-6216DA6AA1D1}" type="sibTrans" cxnId="{CAE00E27-8B00-4418-8F06-AFC396876C09}">
      <dgm:prSet/>
      <dgm:spPr/>
      <dgm:t>
        <a:bodyPr/>
        <a:lstStyle/>
        <a:p>
          <a:endParaRPr lang="ro"/>
        </a:p>
      </dgm:t>
    </dgm:pt>
    <dgm:pt modelId="{698B2216-A161-4429-B660-EB1D32DE337D}" type="pres">
      <dgm:prSet presAssocID="{C5824D58-619E-4B8E-9542-66989E15D09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9EF8194-56F4-4CEE-AE98-AE01437EF1FA}" type="pres">
      <dgm:prSet presAssocID="{533F9C59-8EBE-4FCB-84D4-03DCD1928F44}" presName="composite" presStyleCnt="0"/>
      <dgm:spPr/>
    </dgm:pt>
    <dgm:pt modelId="{C9530DD6-CBE9-499D-B68E-887191CE2805}" type="pres">
      <dgm:prSet presAssocID="{533F9C59-8EBE-4FCB-84D4-03DCD1928F4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283BC7-1D61-45D0-9C35-4854E8EC2BE0}" type="pres">
      <dgm:prSet presAssocID="{533F9C59-8EBE-4FCB-84D4-03DCD1928F44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C9314D-5DF2-4029-842F-FC4C4EF14AFE}" type="pres">
      <dgm:prSet presAssocID="{80B3670D-461B-4A73-9184-CB509C78D1E7}" presName="space" presStyleCnt="0"/>
      <dgm:spPr/>
    </dgm:pt>
    <dgm:pt modelId="{0C1A7087-D9F5-4C25-8586-297B135DC069}" type="pres">
      <dgm:prSet presAssocID="{7DDB8A1B-8337-48D7-8CA8-1014862100E7}" presName="composite" presStyleCnt="0"/>
      <dgm:spPr/>
    </dgm:pt>
    <dgm:pt modelId="{86ABBD34-D938-4420-A1D1-873E3D38A670}" type="pres">
      <dgm:prSet presAssocID="{7DDB8A1B-8337-48D7-8CA8-1014862100E7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45FE93-68A2-4C91-9001-854B1CCE8CEC}" type="pres">
      <dgm:prSet presAssocID="{7DDB8A1B-8337-48D7-8CA8-1014862100E7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43F4A0-D0FF-4F35-A4DD-978A5C3A5C1B}" srcId="{533F9C59-8EBE-4FCB-84D4-03DCD1928F44}" destId="{97DCD15F-B070-4BB6-9DB3-B5D13072D930}" srcOrd="0" destOrd="0" parTransId="{9EDC8916-FB9B-4597-B3DD-E475EDEB20DD}" sibTransId="{817162D1-F2FF-4B48-B9BB-48CEFA6CD340}"/>
    <dgm:cxn modelId="{7D7E8B32-6FC2-43B8-A085-501D2E087980}" type="presOf" srcId="{7DDB8A1B-8337-48D7-8CA8-1014862100E7}" destId="{86ABBD34-D938-4420-A1D1-873E3D38A670}" srcOrd="0" destOrd="0" presId="urn:microsoft.com/office/officeart/2005/8/layout/hList1"/>
    <dgm:cxn modelId="{95EAB9CD-BB62-4345-ABE6-9AC1F13BD06B}" srcId="{C5824D58-619E-4B8E-9542-66989E15D09E}" destId="{7DDB8A1B-8337-48D7-8CA8-1014862100E7}" srcOrd="1" destOrd="0" parTransId="{52CB82DB-D3D1-46AB-8D7A-FF832AD6AE58}" sibTransId="{93909BBA-DBD6-41A2-8349-4B4A00A620C3}"/>
    <dgm:cxn modelId="{2697BE85-0C8B-40DA-B962-6DFD0974880D}" type="presOf" srcId="{97DCD15F-B070-4BB6-9DB3-B5D13072D930}" destId="{C1283BC7-1D61-45D0-9C35-4854E8EC2BE0}" srcOrd="0" destOrd="0" presId="urn:microsoft.com/office/officeart/2005/8/layout/hList1"/>
    <dgm:cxn modelId="{24BF1E9B-1610-48D4-A5F0-EE8BB044C286}" srcId="{7DDB8A1B-8337-48D7-8CA8-1014862100E7}" destId="{12B1A60E-32E5-4066-A648-61DF11871059}" srcOrd="0" destOrd="0" parTransId="{87A34DE8-5681-4803-9C19-4658F8A6EE24}" sibTransId="{BD2433B4-AF64-4EC1-8CEB-004F1B0ABADA}"/>
    <dgm:cxn modelId="{CAE00E27-8B00-4418-8F06-AFC396876C09}" srcId="{7DDB8A1B-8337-48D7-8CA8-1014862100E7}" destId="{CFD38459-C858-4B80-A1B9-091CB6C34649}" srcOrd="1" destOrd="0" parTransId="{C4A3EA43-2AF7-40DD-945F-36CF410F79AF}" sibTransId="{765A58F4-C4B3-4DB0-A9F4-6216DA6AA1D1}"/>
    <dgm:cxn modelId="{EB63DA61-5C1D-424C-BD7D-2FA58D3E545F}" srcId="{C5824D58-619E-4B8E-9542-66989E15D09E}" destId="{533F9C59-8EBE-4FCB-84D4-03DCD1928F44}" srcOrd="0" destOrd="0" parTransId="{386E7551-B4C0-4766-B83B-2A5EF9AB2175}" sibTransId="{80B3670D-461B-4A73-9184-CB509C78D1E7}"/>
    <dgm:cxn modelId="{85D8ED3A-7B92-4EFD-AE1D-C6228ABF92C8}" srcId="{533F9C59-8EBE-4FCB-84D4-03DCD1928F44}" destId="{0514C753-EC8E-42D2-8C9B-12D3FE035DD7}" srcOrd="1" destOrd="0" parTransId="{5D92E26B-4914-4B2D-B97C-7E96A3B1C3F1}" sibTransId="{70804DAE-966D-41BF-BA5A-CFC7F30CA320}"/>
    <dgm:cxn modelId="{9EEBBC5D-A0E7-4579-AFF2-A91D8F1143B6}" type="presOf" srcId="{C5824D58-619E-4B8E-9542-66989E15D09E}" destId="{698B2216-A161-4429-B660-EB1D32DE337D}" srcOrd="0" destOrd="0" presId="urn:microsoft.com/office/officeart/2005/8/layout/hList1"/>
    <dgm:cxn modelId="{53CECBF3-A5CD-469E-812C-9BF257D8A9C6}" type="presOf" srcId="{12B1A60E-32E5-4066-A648-61DF11871059}" destId="{EE45FE93-68A2-4C91-9001-854B1CCE8CEC}" srcOrd="0" destOrd="0" presId="urn:microsoft.com/office/officeart/2005/8/layout/hList1"/>
    <dgm:cxn modelId="{41C45A2A-E197-46A2-BBE5-3E2D604AAA29}" type="presOf" srcId="{0514C753-EC8E-42D2-8C9B-12D3FE035DD7}" destId="{C1283BC7-1D61-45D0-9C35-4854E8EC2BE0}" srcOrd="0" destOrd="1" presId="urn:microsoft.com/office/officeart/2005/8/layout/hList1"/>
    <dgm:cxn modelId="{80686955-334C-45D1-96C3-86E9EE65EEE0}" type="presOf" srcId="{CFD38459-C858-4B80-A1B9-091CB6C34649}" destId="{EE45FE93-68A2-4C91-9001-854B1CCE8CEC}" srcOrd="0" destOrd="1" presId="urn:microsoft.com/office/officeart/2005/8/layout/hList1"/>
    <dgm:cxn modelId="{A24C59B4-117F-4DF0-A47E-F2CD1F75CD42}" type="presOf" srcId="{533F9C59-8EBE-4FCB-84D4-03DCD1928F44}" destId="{C9530DD6-CBE9-499D-B68E-887191CE2805}" srcOrd="0" destOrd="0" presId="urn:microsoft.com/office/officeart/2005/8/layout/hList1"/>
    <dgm:cxn modelId="{C9B16441-701D-4E04-B82F-68964E5CD41C}" type="presParOf" srcId="{698B2216-A161-4429-B660-EB1D32DE337D}" destId="{99EF8194-56F4-4CEE-AE98-AE01437EF1FA}" srcOrd="0" destOrd="0" presId="urn:microsoft.com/office/officeart/2005/8/layout/hList1"/>
    <dgm:cxn modelId="{1C7CF4B9-AF69-42FC-9ABF-937E75C6610F}" type="presParOf" srcId="{99EF8194-56F4-4CEE-AE98-AE01437EF1FA}" destId="{C9530DD6-CBE9-499D-B68E-887191CE2805}" srcOrd="0" destOrd="0" presId="urn:microsoft.com/office/officeart/2005/8/layout/hList1"/>
    <dgm:cxn modelId="{05CDB16E-5938-4E80-80B3-0A383B15648B}" type="presParOf" srcId="{99EF8194-56F4-4CEE-AE98-AE01437EF1FA}" destId="{C1283BC7-1D61-45D0-9C35-4854E8EC2BE0}" srcOrd="1" destOrd="0" presId="urn:microsoft.com/office/officeart/2005/8/layout/hList1"/>
    <dgm:cxn modelId="{C997464D-3FCB-498B-8001-D69123DCE90D}" type="presParOf" srcId="{698B2216-A161-4429-B660-EB1D32DE337D}" destId="{66C9314D-5DF2-4029-842F-FC4C4EF14AFE}" srcOrd="1" destOrd="0" presId="urn:microsoft.com/office/officeart/2005/8/layout/hList1"/>
    <dgm:cxn modelId="{6FE706FE-994A-4EB2-B854-8DF5BF48C55A}" type="presParOf" srcId="{698B2216-A161-4429-B660-EB1D32DE337D}" destId="{0C1A7087-D9F5-4C25-8586-297B135DC069}" srcOrd="2" destOrd="0" presId="urn:microsoft.com/office/officeart/2005/8/layout/hList1"/>
    <dgm:cxn modelId="{9F02F823-CF56-4A46-8BFF-DBEA63EE3D3D}" type="presParOf" srcId="{0C1A7087-D9F5-4C25-8586-297B135DC069}" destId="{86ABBD34-D938-4420-A1D1-873E3D38A670}" srcOrd="0" destOrd="0" presId="urn:microsoft.com/office/officeart/2005/8/layout/hList1"/>
    <dgm:cxn modelId="{18509335-93CA-4D01-951F-C994E5A1BE1C}" type="presParOf" srcId="{0C1A7087-D9F5-4C25-8586-297B135DC069}" destId="{EE45FE93-68A2-4C91-9001-854B1CCE8CE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79AB53-B234-4928-8197-13332F6AACD4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"/>
        </a:p>
      </dgm:t>
    </dgm:pt>
    <dgm:pt modelId="{BB37ED43-F37F-4E9D-91FF-06BC081DDDBC}">
      <dgm:prSet/>
      <dgm:spPr/>
      <dgm:t>
        <a:bodyPr/>
        <a:lstStyle/>
        <a:p>
          <a:pPr algn="ctr" rtl="0"/>
          <a:r>
            <a:rPr lang="ro" b="0" i="0" u="none" baseline="0"/>
            <a:t>Porniți de la probleme reale</a:t>
          </a:r>
        </a:p>
      </dgm:t>
    </dgm:pt>
    <dgm:pt modelId="{9091035C-1248-4139-93AD-5A25D9E46C46}" type="parTrans" cxnId="{0EA0C230-91E6-4C4D-9702-33C48B1B90D2}">
      <dgm:prSet/>
      <dgm:spPr/>
      <dgm:t>
        <a:bodyPr/>
        <a:lstStyle/>
        <a:p>
          <a:endParaRPr lang="ro"/>
        </a:p>
      </dgm:t>
    </dgm:pt>
    <dgm:pt modelId="{5DF85394-9F82-4FF4-88C2-4A6ACAC3E1E7}" type="sibTrans" cxnId="{0EA0C230-91E6-4C4D-9702-33C48B1B90D2}">
      <dgm:prSet/>
      <dgm:spPr/>
      <dgm:t>
        <a:bodyPr/>
        <a:lstStyle/>
        <a:p>
          <a:endParaRPr lang="ro"/>
        </a:p>
      </dgm:t>
    </dgm:pt>
    <dgm:pt modelId="{6E423108-2F4F-4A72-AC7B-44F535AC1A28}">
      <dgm:prSet/>
      <dgm:spPr/>
      <dgm:t>
        <a:bodyPr/>
        <a:lstStyle/>
        <a:p>
          <a:pPr algn="ctr" rtl="0"/>
          <a:r>
            <a:rPr lang="ro" b="1" i="0" u="none" baseline="0"/>
            <a:t>Nu copiați „cele mai bune practici”</a:t>
          </a:r>
          <a:endParaRPr lang="ro" dirty="0"/>
        </a:p>
      </dgm:t>
    </dgm:pt>
    <dgm:pt modelId="{549FD47D-D039-4A28-9B6E-1824353AE27B}" type="parTrans" cxnId="{A3FC29F2-3B0E-4D4C-B726-90AE70758BBF}">
      <dgm:prSet/>
      <dgm:spPr/>
      <dgm:t>
        <a:bodyPr/>
        <a:lstStyle/>
        <a:p>
          <a:endParaRPr lang="ro"/>
        </a:p>
      </dgm:t>
    </dgm:pt>
    <dgm:pt modelId="{CAE19660-01D9-4696-AA96-C6E2D671238C}" type="sibTrans" cxnId="{A3FC29F2-3B0E-4D4C-B726-90AE70758BBF}">
      <dgm:prSet/>
      <dgm:spPr/>
      <dgm:t>
        <a:bodyPr/>
        <a:lstStyle/>
        <a:p>
          <a:endParaRPr lang="ro"/>
        </a:p>
      </dgm:t>
    </dgm:pt>
    <dgm:pt modelId="{D8466B58-5483-4312-925B-F526D64D78D5}">
      <dgm:prSet/>
      <dgm:spPr/>
      <dgm:t>
        <a:bodyPr/>
        <a:lstStyle/>
        <a:p>
          <a:pPr algn="ctr" rtl="0"/>
          <a:r>
            <a:rPr lang="ro" b="1" i="0" u="none" baseline="0"/>
            <a:t>Nu importați soluții</a:t>
          </a:r>
          <a:endParaRPr lang="ro" dirty="0"/>
        </a:p>
      </dgm:t>
    </dgm:pt>
    <dgm:pt modelId="{D8F4911C-EC87-4AC4-8B47-29A45B3405AD}" type="parTrans" cxnId="{4C11CFD3-061A-4439-87A1-743C63CD2588}">
      <dgm:prSet/>
      <dgm:spPr/>
      <dgm:t>
        <a:bodyPr/>
        <a:lstStyle/>
        <a:p>
          <a:endParaRPr lang="ro"/>
        </a:p>
      </dgm:t>
    </dgm:pt>
    <dgm:pt modelId="{DC2C94A3-D5B8-43F4-9F23-6FA33B40804C}" type="sibTrans" cxnId="{4C11CFD3-061A-4439-87A1-743C63CD2588}">
      <dgm:prSet/>
      <dgm:spPr/>
      <dgm:t>
        <a:bodyPr/>
        <a:lstStyle/>
        <a:p>
          <a:endParaRPr lang="ro"/>
        </a:p>
      </dgm:t>
    </dgm:pt>
    <dgm:pt modelId="{3A9F8E06-8B49-4EA0-B534-1E4083968E9E}">
      <dgm:prSet/>
      <dgm:spPr/>
      <dgm:t>
        <a:bodyPr/>
        <a:lstStyle/>
        <a:p>
          <a:pPr algn="ctr" rtl="0"/>
          <a:r>
            <a:rPr lang="ro" b="0" i="0" u="none" baseline="0"/>
            <a:t>Porniți de la:</a:t>
          </a:r>
        </a:p>
      </dgm:t>
    </dgm:pt>
    <dgm:pt modelId="{3FF3D196-07C5-4CA6-B7B0-4BFABD8C0E8C}" type="parTrans" cxnId="{28C2AC77-706C-4339-A98D-DDF4A429628D}">
      <dgm:prSet/>
      <dgm:spPr/>
      <dgm:t>
        <a:bodyPr/>
        <a:lstStyle/>
        <a:p>
          <a:endParaRPr lang="ro"/>
        </a:p>
      </dgm:t>
    </dgm:pt>
    <dgm:pt modelId="{6FFDA613-ADB2-4C7D-B126-758DE9994119}" type="sibTrans" cxnId="{28C2AC77-706C-4339-A98D-DDF4A429628D}">
      <dgm:prSet/>
      <dgm:spPr/>
      <dgm:t>
        <a:bodyPr/>
        <a:lstStyle/>
        <a:p>
          <a:endParaRPr lang="ro"/>
        </a:p>
      </dgm:t>
    </dgm:pt>
    <dgm:pt modelId="{60C7A26F-93C4-4D43-BD15-C10413E6666E}">
      <dgm:prSet/>
      <dgm:spPr/>
      <dgm:t>
        <a:bodyPr/>
        <a:lstStyle/>
        <a:p>
          <a:pPr algn="ctr" rtl="0"/>
          <a:r>
            <a:rPr lang="ro" b="1" i="0" u="none" baseline="0"/>
            <a:t>Constrângerile locale</a:t>
          </a:r>
          <a:endParaRPr lang="ro" dirty="0"/>
        </a:p>
      </dgm:t>
    </dgm:pt>
    <dgm:pt modelId="{ADECD6EB-D0C1-42B1-AB5A-CB4870D8D546}" type="parTrans" cxnId="{3D46DDD0-4556-42CF-A8FD-F2ED370E9E00}">
      <dgm:prSet/>
      <dgm:spPr/>
      <dgm:t>
        <a:bodyPr/>
        <a:lstStyle/>
        <a:p>
          <a:endParaRPr lang="ro"/>
        </a:p>
      </dgm:t>
    </dgm:pt>
    <dgm:pt modelId="{3E98CA1B-E357-4018-8ED0-0CB65164E781}" type="sibTrans" cxnId="{3D46DDD0-4556-42CF-A8FD-F2ED370E9E00}">
      <dgm:prSet/>
      <dgm:spPr/>
      <dgm:t>
        <a:bodyPr/>
        <a:lstStyle/>
        <a:p>
          <a:endParaRPr lang="ro"/>
        </a:p>
      </dgm:t>
    </dgm:pt>
    <dgm:pt modelId="{29548EC9-FECE-40C8-AB1A-EA8209A7C3B6}">
      <dgm:prSet/>
      <dgm:spPr/>
      <dgm:t>
        <a:bodyPr/>
        <a:lstStyle/>
        <a:p>
          <a:pPr algn="ctr" rtl="0"/>
          <a:r>
            <a:rPr lang="ro" b="1" i="0" u="none" baseline="0"/>
            <a:t>Deficiențele reale ale sistemului</a:t>
          </a:r>
          <a:endParaRPr lang="ro" dirty="0"/>
        </a:p>
      </dgm:t>
    </dgm:pt>
    <dgm:pt modelId="{7AAA2DC6-C0D4-4623-9DB4-19046AC1C9D9}" type="parTrans" cxnId="{8EE6AC08-0534-4818-9F2A-39E8AF39CD22}">
      <dgm:prSet/>
      <dgm:spPr/>
      <dgm:t>
        <a:bodyPr/>
        <a:lstStyle/>
        <a:p>
          <a:endParaRPr lang="ro"/>
        </a:p>
      </dgm:t>
    </dgm:pt>
    <dgm:pt modelId="{371F5570-9A5E-482D-9138-B56E8A3A5764}" type="sibTrans" cxnId="{8EE6AC08-0534-4818-9F2A-39E8AF39CD22}">
      <dgm:prSet/>
      <dgm:spPr/>
      <dgm:t>
        <a:bodyPr/>
        <a:lstStyle/>
        <a:p>
          <a:endParaRPr lang="ro"/>
        </a:p>
      </dgm:t>
    </dgm:pt>
    <dgm:pt modelId="{478AA4E4-D314-49ED-92B0-E1FC69ADC84D}" type="pres">
      <dgm:prSet presAssocID="{9479AB53-B234-4928-8197-13332F6AACD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E91F0FD-9C5A-4809-9E0B-3BD412A8128B}" type="pres">
      <dgm:prSet presAssocID="{BB37ED43-F37F-4E9D-91FF-06BC081DDDBC}" presName="horFlow" presStyleCnt="0"/>
      <dgm:spPr/>
    </dgm:pt>
    <dgm:pt modelId="{9C542336-719A-42A2-A700-77F0D5C002CF}" type="pres">
      <dgm:prSet presAssocID="{BB37ED43-F37F-4E9D-91FF-06BC081DDDBC}" presName="bigChev" presStyleLbl="node1" presStyleIdx="0" presStyleCnt="2"/>
      <dgm:spPr/>
      <dgm:t>
        <a:bodyPr/>
        <a:lstStyle/>
        <a:p>
          <a:endParaRPr lang="en-US"/>
        </a:p>
      </dgm:t>
    </dgm:pt>
    <dgm:pt modelId="{D506EF17-9C10-4B5C-82E7-719D3E6D186D}" type="pres">
      <dgm:prSet presAssocID="{549FD47D-D039-4A28-9B6E-1824353AE27B}" presName="parTrans" presStyleCnt="0"/>
      <dgm:spPr/>
    </dgm:pt>
    <dgm:pt modelId="{E15EF1C0-FF65-4D96-9367-A215E3A9B1E7}" type="pres">
      <dgm:prSet presAssocID="{6E423108-2F4F-4A72-AC7B-44F535AC1A28}" presName="node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DCB7E-DC5D-437A-8985-B7C0FDDDD86B}" type="pres">
      <dgm:prSet presAssocID="{CAE19660-01D9-4696-AA96-C6E2D671238C}" presName="sibTrans" presStyleCnt="0"/>
      <dgm:spPr/>
    </dgm:pt>
    <dgm:pt modelId="{EBF61054-15DB-40FB-983C-2986CBB91D4A}" type="pres">
      <dgm:prSet presAssocID="{D8466B58-5483-4312-925B-F526D64D78D5}" presName="node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6AE109-1032-4296-81D6-318FC8CB06D8}" type="pres">
      <dgm:prSet presAssocID="{BB37ED43-F37F-4E9D-91FF-06BC081DDDBC}" presName="vSp" presStyleCnt="0"/>
      <dgm:spPr/>
    </dgm:pt>
    <dgm:pt modelId="{2C5B883F-821C-4D36-AB89-B93E93C65450}" type="pres">
      <dgm:prSet presAssocID="{3A9F8E06-8B49-4EA0-B534-1E4083968E9E}" presName="horFlow" presStyleCnt="0"/>
      <dgm:spPr/>
    </dgm:pt>
    <dgm:pt modelId="{5C24C645-03C7-46BF-8061-73AF2F1E09EA}" type="pres">
      <dgm:prSet presAssocID="{3A9F8E06-8B49-4EA0-B534-1E4083968E9E}" presName="bigChev" presStyleLbl="node1" presStyleIdx="1" presStyleCnt="2"/>
      <dgm:spPr/>
      <dgm:t>
        <a:bodyPr/>
        <a:lstStyle/>
        <a:p>
          <a:endParaRPr lang="en-US"/>
        </a:p>
      </dgm:t>
    </dgm:pt>
    <dgm:pt modelId="{1AECA1EE-34B6-4F4A-8D6C-CEFE7AC70C13}" type="pres">
      <dgm:prSet presAssocID="{ADECD6EB-D0C1-42B1-AB5A-CB4870D8D546}" presName="parTrans" presStyleCnt="0"/>
      <dgm:spPr/>
    </dgm:pt>
    <dgm:pt modelId="{A42B7CF9-1DD7-4C6C-80C9-C6B07ABC25B1}" type="pres">
      <dgm:prSet presAssocID="{60C7A26F-93C4-4D43-BD15-C10413E6666E}" presName="node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341262-9165-4F0A-9611-98277EB6EDD8}" type="pres">
      <dgm:prSet presAssocID="{3E98CA1B-E357-4018-8ED0-0CB65164E781}" presName="sibTrans" presStyleCnt="0"/>
      <dgm:spPr/>
    </dgm:pt>
    <dgm:pt modelId="{095A9D83-9F77-4650-A7E8-576A167CAD31}" type="pres">
      <dgm:prSet presAssocID="{29548EC9-FECE-40C8-AB1A-EA8209A7C3B6}" presName="node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C419D4-5F8D-4C8B-80A2-F86FC67AEA0F}" type="presOf" srcId="{29548EC9-FECE-40C8-AB1A-EA8209A7C3B6}" destId="{095A9D83-9F77-4650-A7E8-576A167CAD31}" srcOrd="0" destOrd="0" presId="urn:microsoft.com/office/officeart/2005/8/layout/lProcess3"/>
    <dgm:cxn modelId="{E9DAE349-A535-4C75-978F-C8948BAF14D0}" type="presOf" srcId="{6E423108-2F4F-4A72-AC7B-44F535AC1A28}" destId="{E15EF1C0-FF65-4D96-9367-A215E3A9B1E7}" srcOrd="0" destOrd="0" presId="urn:microsoft.com/office/officeart/2005/8/layout/lProcess3"/>
    <dgm:cxn modelId="{BACC14F3-AEA0-4DE7-985C-C27A69C5EB9A}" type="presOf" srcId="{60C7A26F-93C4-4D43-BD15-C10413E6666E}" destId="{A42B7CF9-1DD7-4C6C-80C9-C6B07ABC25B1}" srcOrd="0" destOrd="0" presId="urn:microsoft.com/office/officeart/2005/8/layout/lProcess3"/>
    <dgm:cxn modelId="{7F185971-504D-4D67-AB34-984DC5A07CC7}" type="presOf" srcId="{3A9F8E06-8B49-4EA0-B534-1E4083968E9E}" destId="{5C24C645-03C7-46BF-8061-73AF2F1E09EA}" srcOrd="0" destOrd="0" presId="urn:microsoft.com/office/officeart/2005/8/layout/lProcess3"/>
    <dgm:cxn modelId="{8A531F16-EB61-4A49-B63E-226576EF4B5C}" type="presOf" srcId="{9479AB53-B234-4928-8197-13332F6AACD4}" destId="{478AA4E4-D314-49ED-92B0-E1FC69ADC84D}" srcOrd="0" destOrd="0" presId="urn:microsoft.com/office/officeart/2005/8/layout/lProcess3"/>
    <dgm:cxn modelId="{E3FE56CB-D9C8-4D0F-A115-D707B50BA7AE}" type="presOf" srcId="{BB37ED43-F37F-4E9D-91FF-06BC081DDDBC}" destId="{9C542336-719A-42A2-A700-77F0D5C002CF}" srcOrd="0" destOrd="0" presId="urn:microsoft.com/office/officeart/2005/8/layout/lProcess3"/>
    <dgm:cxn modelId="{8EE6AC08-0534-4818-9F2A-39E8AF39CD22}" srcId="{3A9F8E06-8B49-4EA0-B534-1E4083968E9E}" destId="{29548EC9-FECE-40C8-AB1A-EA8209A7C3B6}" srcOrd="1" destOrd="0" parTransId="{7AAA2DC6-C0D4-4623-9DB4-19046AC1C9D9}" sibTransId="{371F5570-9A5E-482D-9138-B56E8A3A5764}"/>
    <dgm:cxn modelId="{F3B20F49-9F35-4AD1-8720-C2E5BA613770}" type="presOf" srcId="{D8466B58-5483-4312-925B-F526D64D78D5}" destId="{EBF61054-15DB-40FB-983C-2986CBB91D4A}" srcOrd="0" destOrd="0" presId="urn:microsoft.com/office/officeart/2005/8/layout/lProcess3"/>
    <dgm:cxn modelId="{28C2AC77-706C-4339-A98D-DDF4A429628D}" srcId="{9479AB53-B234-4928-8197-13332F6AACD4}" destId="{3A9F8E06-8B49-4EA0-B534-1E4083968E9E}" srcOrd="1" destOrd="0" parTransId="{3FF3D196-07C5-4CA6-B7B0-4BFABD8C0E8C}" sibTransId="{6FFDA613-ADB2-4C7D-B126-758DE9994119}"/>
    <dgm:cxn modelId="{0EA0C230-91E6-4C4D-9702-33C48B1B90D2}" srcId="{9479AB53-B234-4928-8197-13332F6AACD4}" destId="{BB37ED43-F37F-4E9D-91FF-06BC081DDDBC}" srcOrd="0" destOrd="0" parTransId="{9091035C-1248-4139-93AD-5A25D9E46C46}" sibTransId="{5DF85394-9F82-4FF4-88C2-4A6ACAC3E1E7}"/>
    <dgm:cxn modelId="{3D46DDD0-4556-42CF-A8FD-F2ED370E9E00}" srcId="{3A9F8E06-8B49-4EA0-B534-1E4083968E9E}" destId="{60C7A26F-93C4-4D43-BD15-C10413E6666E}" srcOrd="0" destOrd="0" parTransId="{ADECD6EB-D0C1-42B1-AB5A-CB4870D8D546}" sibTransId="{3E98CA1B-E357-4018-8ED0-0CB65164E781}"/>
    <dgm:cxn modelId="{4C11CFD3-061A-4439-87A1-743C63CD2588}" srcId="{BB37ED43-F37F-4E9D-91FF-06BC081DDDBC}" destId="{D8466B58-5483-4312-925B-F526D64D78D5}" srcOrd="1" destOrd="0" parTransId="{D8F4911C-EC87-4AC4-8B47-29A45B3405AD}" sibTransId="{DC2C94A3-D5B8-43F4-9F23-6FA33B40804C}"/>
    <dgm:cxn modelId="{A3FC29F2-3B0E-4D4C-B726-90AE70758BBF}" srcId="{BB37ED43-F37F-4E9D-91FF-06BC081DDDBC}" destId="{6E423108-2F4F-4A72-AC7B-44F535AC1A28}" srcOrd="0" destOrd="0" parTransId="{549FD47D-D039-4A28-9B6E-1824353AE27B}" sibTransId="{CAE19660-01D9-4696-AA96-C6E2D671238C}"/>
    <dgm:cxn modelId="{2001BE92-0B08-4851-8994-6DDC71BEE8DE}" type="presParOf" srcId="{478AA4E4-D314-49ED-92B0-E1FC69ADC84D}" destId="{DE91F0FD-9C5A-4809-9E0B-3BD412A8128B}" srcOrd="0" destOrd="0" presId="urn:microsoft.com/office/officeart/2005/8/layout/lProcess3"/>
    <dgm:cxn modelId="{5F8F92CE-1AE3-4956-9859-9A01F39C4420}" type="presParOf" srcId="{DE91F0FD-9C5A-4809-9E0B-3BD412A8128B}" destId="{9C542336-719A-42A2-A700-77F0D5C002CF}" srcOrd="0" destOrd="0" presId="urn:microsoft.com/office/officeart/2005/8/layout/lProcess3"/>
    <dgm:cxn modelId="{BD9AC202-6574-4165-97ED-08965D2231FC}" type="presParOf" srcId="{DE91F0FD-9C5A-4809-9E0B-3BD412A8128B}" destId="{D506EF17-9C10-4B5C-82E7-719D3E6D186D}" srcOrd="1" destOrd="0" presId="urn:microsoft.com/office/officeart/2005/8/layout/lProcess3"/>
    <dgm:cxn modelId="{E621A503-720B-4850-BD80-74A7D26B7D3E}" type="presParOf" srcId="{DE91F0FD-9C5A-4809-9E0B-3BD412A8128B}" destId="{E15EF1C0-FF65-4D96-9367-A215E3A9B1E7}" srcOrd="2" destOrd="0" presId="urn:microsoft.com/office/officeart/2005/8/layout/lProcess3"/>
    <dgm:cxn modelId="{68DF182C-5183-445B-B79E-D5A2B92873BB}" type="presParOf" srcId="{DE91F0FD-9C5A-4809-9E0B-3BD412A8128B}" destId="{C8BDCB7E-DC5D-437A-8985-B7C0FDDDD86B}" srcOrd="3" destOrd="0" presId="urn:microsoft.com/office/officeart/2005/8/layout/lProcess3"/>
    <dgm:cxn modelId="{48FEE492-C92B-49C8-BD42-B9936558C7B0}" type="presParOf" srcId="{DE91F0FD-9C5A-4809-9E0B-3BD412A8128B}" destId="{EBF61054-15DB-40FB-983C-2986CBB91D4A}" srcOrd="4" destOrd="0" presId="urn:microsoft.com/office/officeart/2005/8/layout/lProcess3"/>
    <dgm:cxn modelId="{F06E00E0-C822-4005-A3B4-927912910308}" type="presParOf" srcId="{478AA4E4-D314-49ED-92B0-E1FC69ADC84D}" destId="{7B6AE109-1032-4296-81D6-318FC8CB06D8}" srcOrd="1" destOrd="0" presId="urn:microsoft.com/office/officeart/2005/8/layout/lProcess3"/>
    <dgm:cxn modelId="{E8BDF56F-128F-4FDF-A0CE-6164EEF7262C}" type="presParOf" srcId="{478AA4E4-D314-49ED-92B0-E1FC69ADC84D}" destId="{2C5B883F-821C-4D36-AB89-B93E93C65450}" srcOrd="2" destOrd="0" presId="urn:microsoft.com/office/officeart/2005/8/layout/lProcess3"/>
    <dgm:cxn modelId="{A3ABA9D0-D896-4F8E-BB4B-0BB28FE33AB5}" type="presParOf" srcId="{2C5B883F-821C-4D36-AB89-B93E93C65450}" destId="{5C24C645-03C7-46BF-8061-73AF2F1E09EA}" srcOrd="0" destOrd="0" presId="urn:microsoft.com/office/officeart/2005/8/layout/lProcess3"/>
    <dgm:cxn modelId="{39FFE10A-D8C7-4D2F-B4F2-0D8DCAEEAC6F}" type="presParOf" srcId="{2C5B883F-821C-4D36-AB89-B93E93C65450}" destId="{1AECA1EE-34B6-4F4A-8D6C-CEFE7AC70C13}" srcOrd="1" destOrd="0" presId="urn:microsoft.com/office/officeart/2005/8/layout/lProcess3"/>
    <dgm:cxn modelId="{B1340CAD-7356-437B-8DC1-91D1C7D0B8EC}" type="presParOf" srcId="{2C5B883F-821C-4D36-AB89-B93E93C65450}" destId="{A42B7CF9-1DD7-4C6C-80C9-C6B07ABC25B1}" srcOrd="2" destOrd="0" presId="urn:microsoft.com/office/officeart/2005/8/layout/lProcess3"/>
    <dgm:cxn modelId="{B48EB4B2-A9C8-458B-B53D-951870082744}" type="presParOf" srcId="{2C5B883F-821C-4D36-AB89-B93E93C65450}" destId="{AD341262-9165-4F0A-9611-98277EB6EDD8}" srcOrd="3" destOrd="0" presId="urn:microsoft.com/office/officeart/2005/8/layout/lProcess3"/>
    <dgm:cxn modelId="{6F6FBF83-C66F-4CE6-9366-314466219C2B}" type="presParOf" srcId="{2C5B883F-821C-4D36-AB89-B93E93C65450}" destId="{095A9D83-9F77-4650-A7E8-576A167CAD31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F3E19A9-7D43-472D-98A7-1884B2BEA771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o"/>
        </a:p>
      </dgm:t>
    </dgm:pt>
    <dgm:pt modelId="{CD6FF075-F3FE-4954-A87E-D26072846BF4}">
      <dgm:prSet phldrT="[Text]" phldr="0"/>
      <dgm:spPr/>
      <dgm:t>
        <a:bodyPr/>
        <a:lstStyle/>
        <a:p>
          <a:pPr algn="ctr" rtl="0"/>
          <a:r>
            <a:rPr lang="ro" b="0" i="0" u="sng" baseline="0"/>
            <a:t>Problema</a:t>
          </a:r>
        </a:p>
      </dgm:t>
    </dgm:pt>
    <dgm:pt modelId="{FB64F95D-C438-439D-AEFF-611060220B93}" type="parTrans" cxnId="{39E1340E-BEE0-428C-9DC1-702B0A348426}">
      <dgm:prSet/>
      <dgm:spPr/>
      <dgm:t>
        <a:bodyPr/>
        <a:lstStyle/>
        <a:p>
          <a:endParaRPr lang="ro"/>
        </a:p>
      </dgm:t>
    </dgm:pt>
    <dgm:pt modelId="{FD29A5FF-9BF5-41DA-B8C2-2CBF60688002}" type="sibTrans" cxnId="{39E1340E-BEE0-428C-9DC1-702B0A348426}">
      <dgm:prSet/>
      <dgm:spPr/>
      <dgm:t>
        <a:bodyPr/>
        <a:lstStyle/>
        <a:p>
          <a:endParaRPr lang="ro"/>
        </a:p>
      </dgm:t>
    </dgm:pt>
    <dgm:pt modelId="{CCFE6F38-3455-4ABC-9574-40A900E07B63}">
      <dgm:prSet phldrT="[Text]" phldr="0"/>
      <dgm:spPr/>
      <dgm:t>
        <a:bodyPr/>
        <a:lstStyle/>
        <a:p>
          <a:pPr algn="ctr" rtl="0"/>
          <a:r>
            <a:rPr lang="ro" b="0" i="0" u="none" baseline="0"/>
            <a:t>Este clar?</a:t>
          </a:r>
        </a:p>
      </dgm:t>
    </dgm:pt>
    <dgm:pt modelId="{4E9C1B0C-AA82-44E7-9542-681ADB52F2AD}" type="parTrans" cxnId="{9CBE23AD-F5C9-47C5-B728-64DAE6661545}">
      <dgm:prSet/>
      <dgm:spPr/>
      <dgm:t>
        <a:bodyPr/>
        <a:lstStyle/>
        <a:p>
          <a:endParaRPr lang="ro"/>
        </a:p>
      </dgm:t>
    </dgm:pt>
    <dgm:pt modelId="{2818B0C6-C7D8-4B98-A5A5-354CAFD3DF00}" type="sibTrans" cxnId="{9CBE23AD-F5C9-47C5-B728-64DAE6661545}">
      <dgm:prSet/>
      <dgm:spPr/>
      <dgm:t>
        <a:bodyPr/>
        <a:lstStyle/>
        <a:p>
          <a:endParaRPr lang="ro"/>
        </a:p>
      </dgm:t>
    </dgm:pt>
    <dgm:pt modelId="{04D078D1-6C12-4104-8807-1EC0B0B6FC26}">
      <dgm:prSet phldrT="[Text]" phldr="0"/>
      <dgm:spPr/>
      <dgm:t>
        <a:bodyPr/>
        <a:lstStyle/>
        <a:p>
          <a:pPr algn="ctr" rtl="0">
            <a:buNone/>
          </a:pPr>
          <a:r>
            <a:rPr lang="ro" b="0" i="0" u="sng" baseline="0"/>
            <a:t>Alegerea</a:t>
          </a:r>
        </a:p>
      </dgm:t>
    </dgm:pt>
    <dgm:pt modelId="{86828C93-ED0D-4EF3-B1FA-ABDAD9709538}" type="parTrans" cxnId="{9944700D-9378-467E-A4EC-CFAADE436E08}">
      <dgm:prSet/>
      <dgm:spPr/>
      <dgm:t>
        <a:bodyPr/>
        <a:lstStyle/>
        <a:p>
          <a:endParaRPr lang="ro"/>
        </a:p>
      </dgm:t>
    </dgm:pt>
    <dgm:pt modelId="{7A172EE5-4E01-4465-82C3-8273D69AA129}" type="sibTrans" cxnId="{9944700D-9378-467E-A4EC-CFAADE436E08}">
      <dgm:prSet/>
      <dgm:spPr/>
      <dgm:t>
        <a:bodyPr/>
        <a:lstStyle/>
        <a:p>
          <a:endParaRPr lang="ro"/>
        </a:p>
      </dgm:t>
    </dgm:pt>
    <dgm:pt modelId="{921D8767-9907-43DE-A4D3-48C162F20B94}">
      <dgm:prSet phldrT="[Text]"/>
      <dgm:spPr/>
      <dgm:t>
        <a:bodyPr/>
        <a:lstStyle/>
        <a:p>
          <a:pPr algn="ctr" rtl="0">
            <a:buFont typeface="Arial" panose="020B0604020202020204" pitchFamily="34" charset="0"/>
            <a:buChar char="•"/>
          </a:pPr>
          <a:r>
            <a:rPr lang="ro" b="0" i="0" u="none" baseline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rPr>
            <a:t>Ce este prioritar? </a:t>
          </a:r>
          <a:endParaRPr lang="ro" dirty="0">
            <a:solidFill>
              <a:schemeClr val="bg1"/>
            </a:solidFill>
          </a:endParaRPr>
        </a:p>
      </dgm:t>
    </dgm:pt>
    <dgm:pt modelId="{F9E40ED1-7CAF-4533-B1AD-911CE79B74FF}" type="parTrans" cxnId="{409F2718-9C49-45F3-BF5D-27412C9E53CF}">
      <dgm:prSet/>
      <dgm:spPr/>
      <dgm:t>
        <a:bodyPr/>
        <a:lstStyle/>
        <a:p>
          <a:endParaRPr lang="ro"/>
        </a:p>
      </dgm:t>
    </dgm:pt>
    <dgm:pt modelId="{C3E385B5-E1FA-4433-8881-ADE9A69F0E6E}" type="sibTrans" cxnId="{409F2718-9C49-45F3-BF5D-27412C9E53CF}">
      <dgm:prSet/>
      <dgm:spPr/>
      <dgm:t>
        <a:bodyPr/>
        <a:lstStyle/>
        <a:p>
          <a:endParaRPr lang="ro"/>
        </a:p>
      </dgm:t>
    </dgm:pt>
    <dgm:pt modelId="{E90B333D-E66B-4782-992D-FAAB085ACB91}">
      <dgm:prSet phldrT="[Text]" phldr="0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pPr algn="ctr" rtl="0"/>
          <a:r>
            <a:rPr lang="ro" b="0" i="0" u="sng" baseline="0"/>
            <a:t>Acţiunea</a:t>
          </a:r>
        </a:p>
      </dgm:t>
    </dgm:pt>
    <dgm:pt modelId="{E97CA489-7E9C-4904-8512-85E412C14AD5}" type="parTrans" cxnId="{27CB7F13-31CC-445A-AE73-4F5714BE81FB}">
      <dgm:prSet/>
      <dgm:spPr/>
      <dgm:t>
        <a:bodyPr/>
        <a:lstStyle/>
        <a:p>
          <a:endParaRPr lang="ro"/>
        </a:p>
      </dgm:t>
    </dgm:pt>
    <dgm:pt modelId="{C9EFFCB2-F856-4445-AF49-80B4488EED08}" type="sibTrans" cxnId="{27CB7F13-31CC-445A-AE73-4F5714BE81FB}">
      <dgm:prSet/>
      <dgm:spPr/>
      <dgm:t>
        <a:bodyPr/>
        <a:lstStyle/>
        <a:p>
          <a:endParaRPr lang="ro"/>
        </a:p>
      </dgm:t>
    </dgm:pt>
    <dgm:pt modelId="{1FC13F6C-954B-42BF-9994-D4B0BB2C8671}">
      <dgm:prSet phldrT="[Text]" phldr="0"/>
      <dgm:spPr/>
      <dgm:t>
        <a:bodyPr/>
        <a:lstStyle/>
        <a:p>
          <a:pPr algn="ctr" rtl="0"/>
          <a:r>
            <a:rPr lang="ro" b="0" i="0" u="none" baseline="0"/>
            <a:t>Acțiunile rezolvă problema? </a:t>
          </a:r>
        </a:p>
      </dgm:t>
    </dgm:pt>
    <dgm:pt modelId="{6442654E-4375-4644-8E46-79E4E173956D}" type="parTrans" cxnId="{F5DBE693-738E-43FA-9C3E-6C582BD55110}">
      <dgm:prSet/>
      <dgm:spPr/>
      <dgm:t>
        <a:bodyPr/>
        <a:lstStyle/>
        <a:p>
          <a:endParaRPr lang="ro"/>
        </a:p>
      </dgm:t>
    </dgm:pt>
    <dgm:pt modelId="{C25BEE08-A8C0-4CCC-9123-8231B8001E85}" type="sibTrans" cxnId="{F5DBE693-738E-43FA-9C3E-6C582BD55110}">
      <dgm:prSet/>
      <dgm:spPr/>
      <dgm:t>
        <a:bodyPr/>
        <a:lstStyle/>
        <a:p>
          <a:endParaRPr lang="ro"/>
        </a:p>
      </dgm:t>
    </dgm:pt>
    <dgm:pt modelId="{4F3464FE-E691-4623-8AD0-295B769DDA2F}">
      <dgm:prSet/>
      <dgm:spPr/>
      <dgm:t>
        <a:bodyPr/>
        <a:lstStyle/>
        <a:p>
          <a:pPr algn="ctr" rtl="0">
            <a:buFont typeface="Arial" panose="020B0604020202020204" pitchFamily="34" charset="0"/>
            <a:buChar char="•"/>
          </a:pPr>
          <a:r>
            <a:rPr lang="ro" b="0" i="0" u="none" baseline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rPr>
            <a:t>Ce NU este?</a:t>
          </a:r>
        </a:p>
      </dgm:t>
    </dgm:pt>
    <dgm:pt modelId="{4D0122F8-C253-4D0E-8FB6-3FC1CEA0491D}" type="parTrans" cxnId="{FE6EE9F5-C1A4-423C-8B7D-64AD945DD7A4}">
      <dgm:prSet/>
      <dgm:spPr/>
      <dgm:t>
        <a:bodyPr/>
        <a:lstStyle/>
        <a:p>
          <a:endParaRPr lang="ro"/>
        </a:p>
      </dgm:t>
    </dgm:pt>
    <dgm:pt modelId="{316753C8-137C-4E23-A7E8-0BEAA462CFE9}" type="sibTrans" cxnId="{FE6EE9F5-C1A4-423C-8B7D-64AD945DD7A4}">
      <dgm:prSet/>
      <dgm:spPr/>
      <dgm:t>
        <a:bodyPr/>
        <a:lstStyle/>
        <a:p>
          <a:endParaRPr lang="ro"/>
        </a:p>
      </dgm:t>
    </dgm:pt>
    <dgm:pt modelId="{3112AA98-912F-42A9-A5F1-5C518240B694}" type="pres">
      <dgm:prSet presAssocID="{4F3E19A9-7D43-472D-98A7-1884B2BEA77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1DA9FC-106B-4AE8-950C-E97C93C7C439}" type="pres">
      <dgm:prSet presAssocID="{CD6FF075-F3FE-4954-A87E-D26072846BF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44214B-3A55-4AA5-820F-C6AAC14C3352}" type="pres">
      <dgm:prSet presAssocID="{FD29A5FF-9BF5-41DA-B8C2-2CBF60688002}" presName="sibTrans" presStyleCnt="0"/>
      <dgm:spPr/>
    </dgm:pt>
    <dgm:pt modelId="{D1DAF004-4826-4C01-A4EB-15A3D1973659}" type="pres">
      <dgm:prSet presAssocID="{04D078D1-6C12-4104-8807-1EC0B0B6FC2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A26867-7E85-406D-9502-36CAD541D182}" type="pres">
      <dgm:prSet presAssocID="{7A172EE5-4E01-4465-82C3-8273D69AA129}" presName="sibTrans" presStyleCnt="0"/>
      <dgm:spPr/>
    </dgm:pt>
    <dgm:pt modelId="{6822B746-1FB0-4BB9-BD31-E149435687DC}" type="pres">
      <dgm:prSet presAssocID="{E90B333D-E66B-4782-992D-FAAB085ACB9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D676CA0-8445-451E-A9EA-9891BAF7B8A2}" type="presOf" srcId="{4F3464FE-E691-4623-8AD0-295B769DDA2F}" destId="{D1DAF004-4826-4C01-A4EB-15A3D1973659}" srcOrd="0" destOrd="2" presId="urn:microsoft.com/office/officeart/2005/8/layout/hList6"/>
    <dgm:cxn modelId="{F1C9FB4F-8033-46C9-921C-539B97CD5487}" type="presOf" srcId="{04D078D1-6C12-4104-8807-1EC0B0B6FC26}" destId="{D1DAF004-4826-4C01-A4EB-15A3D1973659}" srcOrd="0" destOrd="0" presId="urn:microsoft.com/office/officeart/2005/8/layout/hList6"/>
    <dgm:cxn modelId="{9CBE23AD-F5C9-47C5-B728-64DAE6661545}" srcId="{CD6FF075-F3FE-4954-A87E-D26072846BF4}" destId="{CCFE6F38-3455-4ABC-9574-40A900E07B63}" srcOrd="0" destOrd="0" parTransId="{4E9C1B0C-AA82-44E7-9542-681ADB52F2AD}" sibTransId="{2818B0C6-C7D8-4B98-A5A5-354CAFD3DF00}"/>
    <dgm:cxn modelId="{CD90F968-F2CB-456A-BB41-178C40A4B721}" type="presOf" srcId="{921D8767-9907-43DE-A4D3-48C162F20B94}" destId="{D1DAF004-4826-4C01-A4EB-15A3D1973659}" srcOrd="0" destOrd="1" presId="urn:microsoft.com/office/officeart/2005/8/layout/hList6"/>
    <dgm:cxn modelId="{27CB7F13-31CC-445A-AE73-4F5714BE81FB}" srcId="{4F3E19A9-7D43-472D-98A7-1884B2BEA771}" destId="{E90B333D-E66B-4782-992D-FAAB085ACB91}" srcOrd="2" destOrd="0" parTransId="{E97CA489-7E9C-4904-8512-85E412C14AD5}" sibTransId="{C9EFFCB2-F856-4445-AF49-80B4488EED08}"/>
    <dgm:cxn modelId="{922492D0-73BC-4589-8B4F-FAD9AF3C5953}" type="presOf" srcId="{4F3E19A9-7D43-472D-98A7-1884B2BEA771}" destId="{3112AA98-912F-42A9-A5F1-5C518240B694}" srcOrd="0" destOrd="0" presId="urn:microsoft.com/office/officeart/2005/8/layout/hList6"/>
    <dgm:cxn modelId="{39E1340E-BEE0-428C-9DC1-702B0A348426}" srcId="{4F3E19A9-7D43-472D-98A7-1884B2BEA771}" destId="{CD6FF075-F3FE-4954-A87E-D26072846BF4}" srcOrd="0" destOrd="0" parTransId="{FB64F95D-C438-439D-AEFF-611060220B93}" sibTransId="{FD29A5FF-9BF5-41DA-B8C2-2CBF60688002}"/>
    <dgm:cxn modelId="{68789743-C9B6-4D6D-B0C9-5AB2BC8109DC}" type="presOf" srcId="{CCFE6F38-3455-4ABC-9574-40A900E07B63}" destId="{C91DA9FC-106B-4AE8-950C-E97C93C7C439}" srcOrd="0" destOrd="1" presId="urn:microsoft.com/office/officeart/2005/8/layout/hList6"/>
    <dgm:cxn modelId="{F5DBE693-738E-43FA-9C3E-6C582BD55110}" srcId="{E90B333D-E66B-4782-992D-FAAB085ACB91}" destId="{1FC13F6C-954B-42BF-9994-D4B0BB2C8671}" srcOrd="0" destOrd="0" parTransId="{6442654E-4375-4644-8E46-79E4E173956D}" sibTransId="{C25BEE08-A8C0-4CCC-9123-8231B8001E85}"/>
    <dgm:cxn modelId="{409F2718-9C49-45F3-BF5D-27412C9E53CF}" srcId="{04D078D1-6C12-4104-8807-1EC0B0B6FC26}" destId="{921D8767-9907-43DE-A4D3-48C162F20B94}" srcOrd="0" destOrd="0" parTransId="{F9E40ED1-7CAF-4533-B1AD-911CE79B74FF}" sibTransId="{C3E385B5-E1FA-4433-8881-ADE9A69F0E6E}"/>
    <dgm:cxn modelId="{9764CE2E-1403-499B-B687-3D57A0E8CF1F}" type="presOf" srcId="{E90B333D-E66B-4782-992D-FAAB085ACB91}" destId="{6822B746-1FB0-4BB9-BD31-E149435687DC}" srcOrd="0" destOrd="0" presId="urn:microsoft.com/office/officeart/2005/8/layout/hList6"/>
    <dgm:cxn modelId="{FE6EE9F5-C1A4-423C-8B7D-64AD945DD7A4}" srcId="{04D078D1-6C12-4104-8807-1EC0B0B6FC26}" destId="{4F3464FE-E691-4623-8AD0-295B769DDA2F}" srcOrd="1" destOrd="0" parTransId="{4D0122F8-C253-4D0E-8FB6-3FC1CEA0491D}" sibTransId="{316753C8-137C-4E23-A7E8-0BEAA462CFE9}"/>
    <dgm:cxn modelId="{DF8250D7-5343-4704-8120-9B5FBE77A135}" type="presOf" srcId="{1FC13F6C-954B-42BF-9994-D4B0BB2C8671}" destId="{6822B746-1FB0-4BB9-BD31-E149435687DC}" srcOrd="0" destOrd="1" presId="urn:microsoft.com/office/officeart/2005/8/layout/hList6"/>
    <dgm:cxn modelId="{9944700D-9378-467E-A4EC-CFAADE436E08}" srcId="{4F3E19A9-7D43-472D-98A7-1884B2BEA771}" destId="{04D078D1-6C12-4104-8807-1EC0B0B6FC26}" srcOrd="1" destOrd="0" parTransId="{86828C93-ED0D-4EF3-B1FA-ABDAD9709538}" sibTransId="{7A172EE5-4E01-4465-82C3-8273D69AA129}"/>
    <dgm:cxn modelId="{BD03EDFC-66D7-4460-9551-D8FA4B9E50B6}" type="presOf" srcId="{CD6FF075-F3FE-4954-A87E-D26072846BF4}" destId="{C91DA9FC-106B-4AE8-950C-E97C93C7C439}" srcOrd="0" destOrd="0" presId="urn:microsoft.com/office/officeart/2005/8/layout/hList6"/>
    <dgm:cxn modelId="{1E03E595-62D0-4CB3-A5D8-EF11602498A6}" type="presParOf" srcId="{3112AA98-912F-42A9-A5F1-5C518240B694}" destId="{C91DA9FC-106B-4AE8-950C-E97C93C7C439}" srcOrd="0" destOrd="0" presId="urn:microsoft.com/office/officeart/2005/8/layout/hList6"/>
    <dgm:cxn modelId="{8BDF8B88-8DC8-4C16-8D1A-3EF46BCB78A2}" type="presParOf" srcId="{3112AA98-912F-42A9-A5F1-5C518240B694}" destId="{D744214B-3A55-4AA5-820F-C6AAC14C3352}" srcOrd="1" destOrd="0" presId="urn:microsoft.com/office/officeart/2005/8/layout/hList6"/>
    <dgm:cxn modelId="{084235E1-B56B-4171-9275-EF21BA8AA445}" type="presParOf" srcId="{3112AA98-912F-42A9-A5F1-5C518240B694}" destId="{D1DAF004-4826-4C01-A4EB-15A3D1973659}" srcOrd="2" destOrd="0" presId="urn:microsoft.com/office/officeart/2005/8/layout/hList6"/>
    <dgm:cxn modelId="{E8B52E17-1ACF-49C0-B7A4-B62B2C9946F0}" type="presParOf" srcId="{3112AA98-912F-42A9-A5F1-5C518240B694}" destId="{28A26867-7E85-406D-9502-36CAD541D182}" srcOrd="3" destOrd="0" presId="urn:microsoft.com/office/officeart/2005/8/layout/hList6"/>
    <dgm:cxn modelId="{939513E9-D35A-4FC4-9ACB-F2AD0AEB9BEE}" type="presParOf" srcId="{3112AA98-912F-42A9-A5F1-5C518240B694}" destId="{6822B746-1FB0-4BB9-BD31-E149435687DC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D102E4-C57D-4A15-8D14-7F28FF93FB9B}">
      <dsp:nvSpPr>
        <dsp:cNvPr id="0" name=""/>
        <dsp:cNvSpPr/>
      </dsp:nvSpPr>
      <dsp:spPr>
        <a:xfrm>
          <a:off x="0" y="0"/>
          <a:ext cx="5524254" cy="125678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" sz="2900" b="0" i="0" u="none" kern="1200" baseline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rPr>
            <a:t>De la teorie la practică</a:t>
          </a:r>
          <a:endParaRPr lang="ro" sz="2900" kern="1200" dirty="0"/>
        </a:p>
      </dsp:txBody>
      <dsp:txXfrm>
        <a:off x="36810" y="36810"/>
        <a:ext cx="4168086" cy="1183164"/>
      </dsp:txXfrm>
    </dsp:sp>
    <dsp:sp modelId="{4393A090-17D4-4183-B3AF-C3D1BD66900F}">
      <dsp:nvSpPr>
        <dsp:cNvPr id="0" name=""/>
        <dsp:cNvSpPr/>
      </dsp:nvSpPr>
      <dsp:spPr>
        <a:xfrm>
          <a:off x="487434" y="1466248"/>
          <a:ext cx="5524254" cy="125678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" sz="2900" b="0" i="0" u="none" kern="1200" baseline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rPr>
            <a:t>1. De ce eșuează strategiile? </a:t>
          </a:r>
          <a:endParaRPr lang="ro" sz="2900" kern="1200" dirty="0"/>
        </a:p>
      </dsp:txBody>
      <dsp:txXfrm>
        <a:off x="524244" y="1503058"/>
        <a:ext cx="4146290" cy="1183164"/>
      </dsp:txXfrm>
    </dsp:sp>
    <dsp:sp modelId="{41C1936A-A02F-4A0D-9A2B-632142145097}">
      <dsp:nvSpPr>
        <dsp:cNvPr id="0" name=""/>
        <dsp:cNvSpPr/>
      </dsp:nvSpPr>
      <dsp:spPr>
        <a:xfrm>
          <a:off x="974868" y="2932496"/>
          <a:ext cx="5524254" cy="125678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" sz="2900" b="0" i="0" u="none" kern="1200" baseline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rPr>
            <a:t>2. Ce face ca o strategie să fie realistă? </a:t>
          </a:r>
        </a:p>
      </dsp:txBody>
      <dsp:txXfrm>
        <a:off x="1011678" y="2969306"/>
        <a:ext cx="4146290" cy="1183164"/>
      </dsp:txXfrm>
    </dsp:sp>
    <dsp:sp modelId="{7E5E1FFC-54DF-42D9-BDA6-41457E7D16CF}">
      <dsp:nvSpPr>
        <dsp:cNvPr id="0" name=""/>
        <dsp:cNvSpPr/>
      </dsp:nvSpPr>
      <dsp:spPr>
        <a:xfrm>
          <a:off x="4707344" y="953061"/>
          <a:ext cx="816909" cy="81690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o" sz="3600" kern="1200"/>
        </a:p>
      </dsp:txBody>
      <dsp:txXfrm>
        <a:off x="4891149" y="953061"/>
        <a:ext cx="449299" cy="614724"/>
      </dsp:txXfrm>
    </dsp:sp>
    <dsp:sp modelId="{5E58E461-33EE-481F-9224-0A1731428809}">
      <dsp:nvSpPr>
        <dsp:cNvPr id="0" name=""/>
        <dsp:cNvSpPr/>
      </dsp:nvSpPr>
      <dsp:spPr>
        <a:xfrm>
          <a:off x="5194779" y="2410930"/>
          <a:ext cx="816909" cy="81690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o" sz="3600" kern="1200"/>
        </a:p>
      </dsp:txBody>
      <dsp:txXfrm>
        <a:off x="5378584" y="2410930"/>
        <a:ext cx="449299" cy="6147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5C1096-6210-480A-9B36-59A357A34FE5}">
      <dsp:nvSpPr>
        <dsp:cNvPr id="0" name=""/>
        <dsp:cNvSpPr/>
      </dsp:nvSpPr>
      <dsp:spPr>
        <a:xfrm>
          <a:off x="-3656208" y="-561787"/>
          <a:ext cx="4358388" cy="4358388"/>
        </a:xfrm>
        <a:prstGeom prst="blockArc">
          <a:avLst>
            <a:gd name="adj1" fmla="val 18900000"/>
            <a:gd name="adj2" fmla="val 2700000"/>
            <a:gd name="adj3" fmla="val 4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BF453D-32A3-4BF4-BFA4-B7924B425BA2}">
      <dsp:nvSpPr>
        <dsp:cNvPr id="0" name=""/>
        <dsp:cNvSpPr/>
      </dsp:nvSpPr>
      <dsp:spPr>
        <a:xfrm>
          <a:off x="451542" y="323481"/>
          <a:ext cx="4206186" cy="6469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3527" tIns="63500" rIns="63500" bIns="635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" sz="2500" b="0" i="0" u="none" kern="1200" baseline="0"/>
            <a:t>„Îmbunătățirea calității”</a:t>
          </a:r>
          <a:endParaRPr lang="ro" sz="2500" kern="1200" dirty="0"/>
        </a:p>
      </dsp:txBody>
      <dsp:txXfrm>
        <a:off x="451542" y="323481"/>
        <a:ext cx="4206186" cy="646962"/>
      </dsp:txXfrm>
    </dsp:sp>
    <dsp:sp modelId="{448CB209-CEF8-4CE7-A74C-2014538B6835}">
      <dsp:nvSpPr>
        <dsp:cNvPr id="0" name=""/>
        <dsp:cNvSpPr/>
      </dsp:nvSpPr>
      <dsp:spPr>
        <a:xfrm>
          <a:off x="47190" y="242610"/>
          <a:ext cx="808703" cy="8087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31A187-F2A9-4AE5-B81D-872FC6BFBD66}">
      <dsp:nvSpPr>
        <dsp:cNvPr id="0" name=""/>
        <dsp:cNvSpPr/>
      </dsp:nvSpPr>
      <dsp:spPr>
        <a:xfrm>
          <a:off x="686712" y="1293925"/>
          <a:ext cx="3971015" cy="6469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3527" tIns="63500" rIns="63500" bIns="635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" sz="2500" b="0" i="0" u="none" kern="1200" baseline="0"/>
            <a:t>„Creșterea incluziunii”</a:t>
          </a:r>
        </a:p>
      </dsp:txBody>
      <dsp:txXfrm>
        <a:off x="686712" y="1293925"/>
        <a:ext cx="3971015" cy="646962"/>
      </dsp:txXfrm>
    </dsp:sp>
    <dsp:sp modelId="{263F4D3F-CF86-41F4-972E-B5052E726946}">
      <dsp:nvSpPr>
        <dsp:cNvPr id="0" name=""/>
        <dsp:cNvSpPr/>
      </dsp:nvSpPr>
      <dsp:spPr>
        <a:xfrm>
          <a:off x="282361" y="1213054"/>
          <a:ext cx="808703" cy="8087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28887B-18CF-41AC-9822-5EA8B5AB6C9F}">
      <dsp:nvSpPr>
        <dsp:cNvPr id="0" name=""/>
        <dsp:cNvSpPr/>
      </dsp:nvSpPr>
      <dsp:spPr>
        <a:xfrm>
          <a:off x="451542" y="2264369"/>
          <a:ext cx="4206186" cy="6469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3527" tIns="63500" rIns="63500" bIns="6350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" sz="2500" b="0" i="0" u="none" kern="1200" baseline="0"/>
            <a:t>„Modernizarea educației”</a:t>
          </a:r>
          <a:endParaRPr lang="ro" sz="2500" kern="1200" dirty="0"/>
        </a:p>
      </dsp:txBody>
      <dsp:txXfrm>
        <a:off x="451542" y="2264369"/>
        <a:ext cx="4206186" cy="646962"/>
      </dsp:txXfrm>
    </dsp:sp>
    <dsp:sp modelId="{F842A31E-7DC0-4FDF-81AF-3EB5889DA3CC}">
      <dsp:nvSpPr>
        <dsp:cNvPr id="0" name=""/>
        <dsp:cNvSpPr/>
      </dsp:nvSpPr>
      <dsp:spPr>
        <a:xfrm>
          <a:off x="47190" y="2183498"/>
          <a:ext cx="808703" cy="8087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C5642-A9B2-42A5-83CA-A40A4B60724F}">
      <dsp:nvSpPr>
        <dsp:cNvPr id="0" name=""/>
        <dsp:cNvSpPr/>
      </dsp:nvSpPr>
      <dsp:spPr>
        <a:xfrm>
          <a:off x="547806" y="43"/>
          <a:ext cx="2954899" cy="118195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" sz="2900" b="0" i="0" u="none" kern="1200" baseline="0"/>
            <a:t>Diagnoza</a:t>
          </a:r>
        </a:p>
      </dsp:txBody>
      <dsp:txXfrm>
        <a:off x="1138786" y="43"/>
        <a:ext cx="1772940" cy="1181959"/>
      </dsp:txXfrm>
    </dsp:sp>
    <dsp:sp modelId="{5F907C12-9B1D-4871-9FCA-E9FED3182E74}">
      <dsp:nvSpPr>
        <dsp:cNvPr id="0" name=""/>
        <dsp:cNvSpPr/>
      </dsp:nvSpPr>
      <dsp:spPr>
        <a:xfrm>
          <a:off x="3118568" y="100509"/>
          <a:ext cx="2452566" cy="98102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ro" sz="2400" b="0" i="0" u="none" kern="1200" baseline="0">
              <a:solidFill>
                <a:schemeClr val="accent1"/>
              </a:solidFill>
              <a:ea typeface="Arial" panose="020B0604020202020204" pitchFamily="34" charset="0"/>
              <a:cs typeface="Times New Roman" panose="02020603050405020304" pitchFamily="18" charset="0"/>
            </a:rPr>
            <a:t>Care este problema reală?</a:t>
          </a:r>
          <a:endParaRPr lang="ro" sz="2400" kern="1200" dirty="0"/>
        </a:p>
      </dsp:txBody>
      <dsp:txXfrm>
        <a:off x="3609081" y="100509"/>
        <a:ext cx="1471540" cy="981026"/>
      </dsp:txXfrm>
    </dsp:sp>
    <dsp:sp modelId="{80BC5388-CB45-42D0-925E-13BD2E261EA0}">
      <dsp:nvSpPr>
        <dsp:cNvPr id="0" name=""/>
        <dsp:cNvSpPr/>
      </dsp:nvSpPr>
      <dsp:spPr>
        <a:xfrm>
          <a:off x="547806" y="1347477"/>
          <a:ext cx="2954899" cy="118195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" sz="2900" b="0" i="0" u="none" kern="1200" baseline="0">
              <a:solidFill>
                <a:schemeClr val="bg1"/>
              </a:solidFill>
              <a:ea typeface="Arial" panose="020B0604020202020204" pitchFamily="34" charset="0"/>
              <a:cs typeface="Times New Roman" panose="02020603050405020304" pitchFamily="18" charset="0"/>
            </a:rPr>
            <a:t>Politică de orientare</a:t>
          </a:r>
          <a:endParaRPr lang="ro" sz="2900" kern="1200" dirty="0">
            <a:solidFill>
              <a:schemeClr val="bg1"/>
            </a:solidFill>
          </a:endParaRPr>
        </a:p>
      </dsp:txBody>
      <dsp:txXfrm>
        <a:off x="1138786" y="1347477"/>
        <a:ext cx="1772940" cy="1181959"/>
      </dsp:txXfrm>
    </dsp:sp>
    <dsp:sp modelId="{305B9BD4-1411-484E-B517-7CBE2F65AF12}">
      <dsp:nvSpPr>
        <dsp:cNvPr id="0" name=""/>
        <dsp:cNvSpPr/>
      </dsp:nvSpPr>
      <dsp:spPr>
        <a:xfrm>
          <a:off x="3118568" y="1447943"/>
          <a:ext cx="2452566" cy="98102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ro" sz="2400" b="0" i="0" u="none" kern="1200" baseline="0">
              <a:solidFill>
                <a:schemeClr val="accent1"/>
              </a:solidFill>
              <a:ea typeface="Arial" panose="020B0604020202020204" pitchFamily="34" charset="0"/>
              <a:cs typeface="Times New Roman" panose="02020603050405020304" pitchFamily="18" charset="0"/>
            </a:rPr>
            <a:t>Care este abordarea noastră?</a:t>
          </a:r>
          <a:endParaRPr lang="ro" sz="2400" kern="1200" dirty="0"/>
        </a:p>
      </dsp:txBody>
      <dsp:txXfrm>
        <a:off x="3609081" y="1447943"/>
        <a:ext cx="1471540" cy="981026"/>
      </dsp:txXfrm>
    </dsp:sp>
    <dsp:sp modelId="{A596B4F4-4F15-43E5-B5C3-A34B290C5158}">
      <dsp:nvSpPr>
        <dsp:cNvPr id="0" name=""/>
        <dsp:cNvSpPr/>
      </dsp:nvSpPr>
      <dsp:spPr>
        <a:xfrm>
          <a:off x="547806" y="2694911"/>
          <a:ext cx="2954899" cy="118195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" sz="2900" b="0" i="0" u="none" kern="1200" baseline="0">
              <a:solidFill>
                <a:schemeClr val="bg1"/>
              </a:solidFill>
              <a:ea typeface="Arial" panose="020B0604020202020204" pitchFamily="34" charset="0"/>
              <a:cs typeface="Times New Roman" panose="02020603050405020304" pitchFamily="18" charset="0"/>
            </a:rPr>
            <a:t>Acțiuni coerente</a:t>
          </a:r>
          <a:endParaRPr lang="ro" sz="2900" kern="1200" dirty="0">
            <a:solidFill>
              <a:schemeClr val="bg1"/>
            </a:solidFill>
          </a:endParaRPr>
        </a:p>
      </dsp:txBody>
      <dsp:txXfrm>
        <a:off x="1138786" y="2694911"/>
        <a:ext cx="1772940" cy="1181959"/>
      </dsp:txXfrm>
    </dsp:sp>
    <dsp:sp modelId="{E59BDF5A-E177-4281-A08A-353F366C8B77}">
      <dsp:nvSpPr>
        <dsp:cNvPr id="0" name=""/>
        <dsp:cNvSpPr/>
      </dsp:nvSpPr>
      <dsp:spPr>
        <a:xfrm>
          <a:off x="3118568" y="2795377"/>
          <a:ext cx="2452566" cy="981026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" sz="2400" b="0" i="0" u="none" kern="1200" baseline="0">
              <a:solidFill>
                <a:schemeClr val="accent1"/>
              </a:solidFill>
              <a:ea typeface="Arial" panose="020B0604020202020204" pitchFamily="34" charset="0"/>
              <a:cs typeface="Times New Roman" panose="02020603050405020304" pitchFamily="18" charset="0"/>
            </a:rPr>
            <a:t>Ce vom face, concret?</a:t>
          </a:r>
          <a:endParaRPr lang="ro" sz="2400" kern="1200" dirty="0"/>
        </a:p>
      </dsp:txBody>
      <dsp:txXfrm>
        <a:off x="3609081" y="2795377"/>
        <a:ext cx="1471540" cy="9810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530DD6-CBE9-499D-B68E-887191CE2805}">
      <dsp:nvSpPr>
        <dsp:cNvPr id="0" name=""/>
        <dsp:cNvSpPr/>
      </dsp:nvSpPr>
      <dsp:spPr>
        <a:xfrm>
          <a:off x="32" y="276537"/>
          <a:ext cx="3092077" cy="107556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" sz="3100" b="0" i="0" u="none" kern="1200" baseline="0"/>
            <a:t>Strategie bună</a:t>
          </a:r>
        </a:p>
      </dsp:txBody>
      <dsp:txXfrm>
        <a:off x="32" y="276537"/>
        <a:ext cx="3092077" cy="1075566"/>
      </dsp:txXfrm>
    </dsp:sp>
    <dsp:sp modelId="{C1283BC7-1D61-45D0-9C35-4854E8EC2BE0}">
      <dsp:nvSpPr>
        <dsp:cNvPr id="0" name=""/>
        <dsp:cNvSpPr/>
      </dsp:nvSpPr>
      <dsp:spPr>
        <a:xfrm>
          <a:off x="32" y="1352103"/>
          <a:ext cx="3092077" cy="256215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ctr" defTabSz="1377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" sz="3100" b="0" i="0" u="none" kern="1200" baseline="0"/>
            <a:t>Priorități clare</a:t>
          </a:r>
        </a:p>
        <a:p>
          <a:pPr marL="285750" lvl="1" indent="-285750" algn="ctr" defTabSz="1377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" sz="3100" b="0" i="0" u="none" kern="1200" baseline="0"/>
            <a:t>Necesită compromisuri </a:t>
          </a:r>
        </a:p>
      </dsp:txBody>
      <dsp:txXfrm>
        <a:off x="32" y="1352103"/>
        <a:ext cx="3092077" cy="2562157"/>
      </dsp:txXfrm>
    </dsp:sp>
    <dsp:sp modelId="{86ABBD34-D938-4420-A1D1-873E3D38A670}">
      <dsp:nvSpPr>
        <dsp:cNvPr id="0" name=""/>
        <dsp:cNvSpPr/>
      </dsp:nvSpPr>
      <dsp:spPr>
        <a:xfrm>
          <a:off x="3525000" y="276537"/>
          <a:ext cx="3092077" cy="1075566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accent2">
              <a:hueOff val="-6749216"/>
              <a:satOff val="47061"/>
              <a:lumOff val="-5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" sz="3100" b="0" i="0" u="none" kern="1200" baseline="0"/>
            <a:t>Strategie defectuoasă</a:t>
          </a:r>
        </a:p>
      </dsp:txBody>
      <dsp:txXfrm>
        <a:off x="3525000" y="276537"/>
        <a:ext cx="3092077" cy="1075566"/>
      </dsp:txXfrm>
    </dsp:sp>
    <dsp:sp modelId="{EE45FE93-68A2-4C91-9001-854B1CCE8CEC}">
      <dsp:nvSpPr>
        <dsp:cNvPr id="0" name=""/>
        <dsp:cNvSpPr/>
      </dsp:nvSpPr>
      <dsp:spPr>
        <a:xfrm>
          <a:off x="3525000" y="1352103"/>
          <a:ext cx="3092077" cy="2562157"/>
        </a:xfrm>
        <a:prstGeom prst="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-6448158"/>
              <a:satOff val="20269"/>
              <a:lumOff val="13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ctr" defTabSz="1377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" sz="3100" b="0" i="0" u="none" kern="1200" baseline="0"/>
            <a:t>Totul este prioritar</a:t>
          </a:r>
        </a:p>
        <a:p>
          <a:pPr marL="285750" lvl="1" indent="-285750" algn="ctr" defTabSz="1377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" sz="3100" b="0" i="0" u="none" kern="1200" baseline="0"/>
            <a:t>Fără orientare clară</a:t>
          </a:r>
        </a:p>
      </dsp:txBody>
      <dsp:txXfrm>
        <a:off x="3525000" y="1352103"/>
        <a:ext cx="3092077" cy="25621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542336-719A-42A2-A700-77F0D5C002CF}">
      <dsp:nvSpPr>
        <dsp:cNvPr id="0" name=""/>
        <dsp:cNvSpPr/>
      </dsp:nvSpPr>
      <dsp:spPr>
        <a:xfrm>
          <a:off x="2055" y="113839"/>
          <a:ext cx="3175512" cy="12702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" sz="2800" b="0" i="0" u="none" kern="1200" baseline="0"/>
            <a:t>Porniți de la probleme reale</a:t>
          </a:r>
        </a:p>
      </dsp:txBody>
      <dsp:txXfrm>
        <a:off x="637157" y="113839"/>
        <a:ext cx="1905308" cy="1270204"/>
      </dsp:txXfrm>
    </dsp:sp>
    <dsp:sp modelId="{E15EF1C0-FF65-4D96-9367-A215E3A9B1E7}">
      <dsp:nvSpPr>
        <dsp:cNvPr id="0" name=""/>
        <dsp:cNvSpPr/>
      </dsp:nvSpPr>
      <dsp:spPr>
        <a:xfrm>
          <a:off x="2764750" y="221806"/>
          <a:ext cx="2635675" cy="105427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" sz="1700" b="1" i="0" u="none" kern="1200" baseline="0"/>
            <a:t>Nu copiați „cele mai bune practici”</a:t>
          </a:r>
          <a:endParaRPr lang="ro" sz="1700" kern="1200" dirty="0"/>
        </a:p>
      </dsp:txBody>
      <dsp:txXfrm>
        <a:off x="3291885" y="221806"/>
        <a:ext cx="1581405" cy="1054270"/>
      </dsp:txXfrm>
    </dsp:sp>
    <dsp:sp modelId="{EBF61054-15DB-40FB-983C-2986CBB91D4A}">
      <dsp:nvSpPr>
        <dsp:cNvPr id="0" name=""/>
        <dsp:cNvSpPr/>
      </dsp:nvSpPr>
      <dsp:spPr>
        <a:xfrm>
          <a:off x="5031431" y="221806"/>
          <a:ext cx="2635675" cy="105427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" sz="1700" b="1" i="0" u="none" kern="1200" baseline="0"/>
            <a:t>Nu importați soluții</a:t>
          </a:r>
          <a:endParaRPr lang="ro" sz="1700" kern="1200" dirty="0"/>
        </a:p>
      </dsp:txBody>
      <dsp:txXfrm>
        <a:off x="5558566" y="221806"/>
        <a:ext cx="1581405" cy="1054270"/>
      </dsp:txXfrm>
    </dsp:sp>
    <dsp:sp modelId="{5C24C645-03C7-46BF-8061-73AF2F1E09EA}">
      <dsp:nvSpPr>
        <dsp:cNvPr id="0" name=""/>
        <dsp:cNvSpPr/>
      </dsp:nvSpPr>
      <dsp:spPr>
        <a:xfrm>
          <a:off x="2055" y="1561872"/>
          <a:ext cx="3175512" cy="12702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" sz="2800" b="0" i="0" u="none" kern="1200" baseline="0"/>
            <a:t>Porniți de la:</a:t>
          </a:r>
        </a:p>
      </dsp:txBody>
      <dsp:txXfrm>
        <a:off x="637157" y="1561872"/>
        <a:ext cx="1905308" cy="1270204"/>
      </dsp:txXfrm>
    </dsp:sp>
    <dsp:sp modelId="{A42B7CF9-1DD7-4C6C-80C9-C6B07ABC25B1}">
      <dsp:nvSpPr>
        <dsp:cNvPr id="0" name=""/>
        <dsp:cNvSpPr/>
      </dsp:nvSpPr>
      <dsp:spPr>
        <a:xfrm>
          <a:off x="2764750" y="1669840"/>
          <a:ext cx="2635675" cy="105427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" sz="1700" b="1" i="0" u="none" kern="1200" baseline="0"/>
            <a:t>Constrângerile locale</a:t>
          </a:r>
          <a:endParaRPr lang="ro" sz="1700" kern="1200" dirty="0"/>
        </a:p>
      </dsp:txBody>
      <dsp:txXfrm>
        <a:off x="3291885" y="1669840"/>
        <a:ext cx="1581405" cy="1054270"/>
      </dsp:txXfrm>
    </dsp:sp>
    <dsp:sp modelId="{095A9D83-9F77-4650-A7E8-576A167CAD31}">
      <dsp:nvSpPr>
        <dsp:cNvPr id="0" name=""/>
        <dsp:cNvSpPr/>
      </dsp:nvSpPr>
      <dsp:spPr>
        <a:xfrm>
          <a:off x="5031431" y="1669840"/>
          <a:ext cx="2635675" cy="105427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" sz="1700" b="1" i="0" u="none" kern="1200" baseline="0"/>
            <a:t>Deficiențele reale ale sistemului</a:t>
          </a:r>
          <a:endParaRPr lang="ro" sz="1700" kern="1200" dirty="0"/>
        </a:p>
      </dsp:txBody>
      <dsp:txXfrm>
        <a:off x="5558566" y="1669840"/>
        <a:ext cx="1581405" cy="10542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DA9FC-106B-4AE8-950C-E97C93C7C439}">
      <dsp:nvSpPr>
        <dsp:cNvPr id="0" name=""/>
        <dsp:cNvSpPr/>
      </dsp:nvSpPr>
      <dsp:spPr>
        <a:xfrm rot="16200000">
          <a:off x="-405805" y="406790"/>
          <a:ext cx="3372464" cy="255888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0" rIns="212088" bIns="0" numCol="1" spcCol="1270" anchor="t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" sz="3300" b="0" i="0" u="sng" kern="1200" baseline="0"/>
            <a:t>Problema</a:t>
          </a:r>
        </a:p>
        <a:p>
          <a:pPr marL="228600" lvl="1" indent="-228600" algn="ctr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" sz="2600" b="0" i="0" u="none" kern="1200" baseline="0"/>
            <a:t>Este clar?</a:t>
          </a:r>
        </a:p>
      </dsp:txBody>
      <dsp:txXfrm rot="5400000">
        <a:off x="986" y="674492"/>
        <a:ext cx="2558883" cy="2023478"/>
      </dsp:txXfrm>
    </dsp:sp>
    <dsp:sp modelId="{D1DAF004-4826-4C01-A4EB-15A3D1973659}">
      <dsp:nvSpPr>
        <dsp:cNvPr id="0" name=""/>
        <dsp:cNvSpPr/>
      </dsp:nvSpPr>
      <dsp:spPr>
        <a:xfrm rot="16200000">
          <a:off x="2344993" y="406790"/>
          <a:ext cx="3372464" cy="2558883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0" rIns="212088" bIns="0" numCol="1" spcCol="1270" anchor="t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" sz="3300" b="0" i="0" u="sng" kern="1200" baseline="0"/>
            <a:t>Alegerea</a:t>
          </a:r>
        </a:p>
        <a:p>
          <a:pPr marL="228600" lvl="1" indent="-228600" algn="ctr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o" sz="2600" b="0" i="0" u="none" kern="1200" baseline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rPr>
            <a:t>Ce este prioritar? </a:t>
          </a:r>
          <a:endParaRPr lang="ro" sz="2600" kern="1200" dirty="0">
            <a:solidFill>
              <a:schemeClr val="bg1"/>
            </a:solidFill>
          </a:endParaRPr>
        </a:p>
        <a:p>
          <a:pPr marL="228600" lvl="1" indent="-228600" algn="ctr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ro" sz="2600" b="0" i="0" u="none" kern="1200" baseline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rPr>
            <a:t>Ce NU este?</a:t>
          </a:r>
        </a:p>
      </dsp:txBody>
      <dsp:txXfrm rot="5400000">
        <a:off x="2751784" y="674492"/>
        <a:ext cx="2558883" cy="2023478"/>
      </dsp:txXfrm>
    </dsp:sp>
    <dsp:sp modelId="{6822B746-1FB0-4BB9-BD31-E149435687DC}">
      <dsp:nvSpPr>
        <dsp:cNvPr id="0" name=""/>
        <dsp:cNvSpPr/>
      </dsp:nvSpPr>
      <dsp:spPr>
        <a:xfrm rot="16200000">
          <a:off x="5095793" y="406790"/>
          <a:ext cx="3372464" cy="2558883"/>
        </a:xfrm>
        <a:prstGeom prst="flowChartManualOperation">
          <a:avLst/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0" rIns="212088" bIns="0" numCol="1" spcCol="1270" anchor="t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" sz="3300" b="0" i="0" u="sng" kern="1200" baseline="0"/>
            <a:t>Acţiunea</a:t>
          </a:r>
        </a:p>
        <a:p>
          <a:pPr marL="228600" lvl="1" indent="-228600" algn="ctr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o" sz="2600" b="0" i="0" u="none" kern="1200" baseline="0"/>
            <a:t>Acțiunile rezolvă problema? </a:t>
          </a:r>
        </a:p>
      </dsp:txBody>
      <dsp:txXfrm rot="5400000">
        <a:off x="5502584" y="674492"/>
        <a:ext cx="2558883" cy="2023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65.xml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072AED67-B882-41D2-9A57-F15DE83017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EDA96D-76D1-4D52-9166-A83ED455DC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EF8A27C-F1B0-41BE-A5CB-55208EC34DA5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7D9EF36-7E1E-4FF0-A307-30DCF2E4AB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2FE8CD0-EC3E-4E33-8E68-0983AD89EC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9F02231-D4CD-44C5-97BE-9A7953C23CD1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71128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3AC5A11-1A99-4BC5-A093-F2C49C523275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CE47D56-1D0B-476D-B731-90CE402A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74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5" Type="http://schemas.openxmlformats.org/officeDocument/2006/relationships/image" Target="../media/image1.sv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6" Type="http://schemas.openxmlformats.org/officeDocument/2006/relationships/image" Target="../media/image1.svg"/><Relationship Id="rId5" Type="http://schemas.openxmlformats.org/officeDocument/2006/relationships/image" Target="../media/image8.jpe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6" Type="http://schemas.openxmlformats.org/officeDocument/2006/relationships/image" Target="../media/image1.svg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6" Type="http://schemas.openxmlformats.org/officeDocument/2006/relationships/image" Target="../media/image1.svg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6" Type="http://schemas.openxmlformats.org/officeDocument/2006/relationships/image" Target="../media/image1.svg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1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Relationship Id="rId4" Type="http://schemas.openxmlformats.org/officeDocument/2006/relationships/image" Target="../media/image1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6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9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2.xml"/><Relationship Id="rId4" Type="http://schemas.openxmlformats.org/officeDocument/2006/relationships/image" Target="../media/image21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3.xml"/><Relationship Id="rId4" Type="http://schemas.openxmlformats.org/officeDocument/2006/relationships/image" Target="../media/image21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4.xml"/><Relationship Id="rId4" Type="http://schemas.openxmlformats.org/officeDocument/2006/relationships/image" Target="../media/image21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9.xml"/><Relationship Id="rId4" Type="http://schemas.openxmlformats.org/officeDocument/2006/relationships/image" Target="../media/image18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2.xml"/><Relationship Id="rId4" Type="http://schemas.openxmlformats.org/officeDocument/2006/relationships/image" Target="../media/image18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3.xml"/><Relationship Id="rId4" Type="http://schemas.openxmlformats.org/officeDocument/2006/relationships/image" Target="../media/image18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4.xml"/><Relationship Id="rId4" Type="http://schemas.openxmlformats.org/officeDocument/2006/relationships/image" Target="../media/image18.sv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8A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raphic 269">
            <a:extLst>
              <a:ext uri="{FF2B5EF4-FFF2-40B4-BE49-F238E27FC236}">
                <a16:creationId xmlns:a16="http://schemas.microsoft.com/office/drawing/2014/main" xmlns="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>
            <a:lum bright="100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xmlns="" id="{732F2B00-C82D-4006-A2CA-9B8092D3B7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A4563DB3-B583-42F3-89FB-6D1DA20DCD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10972800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8BAC86A-55E9-4911-92FB-0029279902C6}"/>
              </a:ext>
            </a:extLst>
          </p:cNvPr>
          <p:cNvSpPr/>
          <p:nvPr userDrawn="1"/>
        </p:nvSpPr>
        <p:spPr>
          <a:xfrm rot="1804258">
            <a:off x="8776333" y="2698861"/>
            <a:ext cx="809655" cy="714170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23D63D1-B0DF-4B64-9129-200E5187F5CE}"/>
              </a:ext>
            </a:extLst>
          </p:cNvPr>
          <p:cNvSpPr/>
          <p:nvPr userDrawn="1"/>
        </p:nvSpPr>
        <p:spPr>
          <a:xfrm rot="1804258">
            <a:off x="7708675" y="2904743"/>
            <a:ext cx="809655" cy="712589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0BED8CC-659B-4ABF-8831-4BFB7796C180}"/>
              </a:ext>
            </a:extLst>
          </p:cNvPr>
          <p:cNvSpPr/>
          <p:nvPr userDrawn="1"/>
        </p:nvSpPr>
        <p:spPr>
          <a:xfrm rot="3600000">
            <a:off x="6688287" y="4904896"/>
            <a:ext cx="712331" cy="825517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DCC5FE6-50E3-4E32-B98E-FF41A4C5AC63}"/>
              </a:ext>
            </a:extLst>
          </p:cNvPr>
          <p:cNvSpPr/>
          <p:nvPr userDrawn="1"/>
        </p:nvSpPr>
        <p:spPr>
          <a:xfrm rot="3600000">
            <a:off x="6694933" y="5742636"/>
            <a:ext cx="711269" cy="795291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E8FA0E4-37BE-42B3-951D-BD206B15747A}"/>
              </a:ext>
            </a:extLst>
          </p:cNvPr>
          <p:cNvSpPr/>
          <p:nvPr userDrawn="1"/>
        </p:nvSpPr>
        <p:spPr>
          <a:xfrm rot="1777040">
            <a:off x="5943135" y="4240114"/>
            <a:ext cx="416020" cy="713879"/>
          </a:xfrm>
          <a:prstGeom prst="rect">
            <a:avLst/>
          </a:pr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502549FF-DF96-457B-A50F-816BD65B03C3}"/>
              </a:ext>
            </a:extLst>
          </p:cNvPr>
          <p:cNvSpPr/>
          <p:nvPr userDrawn="1"/>
        </p:nvSpPr>
        <p:spPr>
          <a:xfrm rot="3600000">
            <a:off x="8758436" y="5694088"/>
            <a:ext cx="710992" cy="1804590"/>
          </a:xfrm>
          <a:custGeom>
            <a:avLst/>
            <a:gdLst>
              <a:gd name="connsiteX0" fmla="*/ 0 w 710992"/>
              <a:gd name="connsiteY0" fmla="*/ 0 h 1804590"/>
              <a:gd name="connsiteX1" fmla="*/ 710992 w 710992"/>
              <a:gd name="connsiteY1" fmla="*/ 0 h 1804590"/>
              <a:gd name="connsiteX2" fmla="*/ 710992 w 710992"/>
              <a:gd name="connsiteY2" fmla="*/ 809792 h 1804590"/>
              <a:gd name="connsiteX3" fmla="*/ 136645 w 710992"/>
              <a:gd name="connsiteY3" fmla="*/ 1804590 h 1804590"/>
              <a:gd name="connsiteX4" fmla="*/ 0 w 710992"/>
              <a:gd name="connsiteY4" fmla="*/ 1804590 h 180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992" h="1804590">
                <a:moveTo>
                  <a:pt x="0" y="0"/>
                </a:moveTo>
                <a:lnTo>
                  <a:pt x="710992" y="0"/>
                </a:lnTo>
                <a:lnTo>
                  <a:pt x="710992" y="809792"/>
                </a:lnTo>
                <a:lnTo>
                  <a:pt x="136645" y="1804590"/>
                </a:lnTo>
                <a:lnTo>
                  <a:pt x="0" y="1804590"/>
                </a:lnTo>
                <a:close/>
              </a:path>
            </a:pathLst>
          </a:cu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3BB9363-E5C0-4A5A-9EF3-70F614696A6B}"/>
              </a:ext>
            </a:extLst>
          </p:cNvPr>
          <p:cNvSpPr/>
          <p:nvPr userDrawn="1"/>
        </p:nvSpPr>
        <p:spPr>
          <a:xfrm rot="3600000">
            <a:off x="10963744" y="4085705"/>
            <a:ext cx="714083" cy="823420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DF669A6-4810-42C3-AE19-30F92992326F}"/>
              </a:ext>
            </a:extLst>
          </p:cNvPr>
          <p:cNvSpPr/>
          <p:nvPr userDrawn="1"/>
        </p:nvSpPr>
        <p:spPr>
          <a:xfrm rot="3600000">
            <a:off x="10080403" y="3160551"/>
            <a:ext cx="699908" cy="410158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Date Placeholder 3">
            <a:extLst>
              <a:ext uri="{FF2B5EF4-FFF2-40B4-BE49-F238E27FC236}">
                <a16:creationId xmlns:a16="http://schemas.microsoft.com/office/drawing/2014/main" xmlns="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F44F2BE-CD9E-40B9-9080-39B4C9E70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9" y="2457981"/>
            <a:ext cx="4476699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36C2BE26-326C-481D-8FE1-01A01AA489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476699" cy="1697038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884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xmlns="" id="{386D62D4-333D-402A-A408-57E0F5474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3738" r="21732" b="19300"/>
          <a:stretch/>
        </p:blipFill>
        <p:spPr>
          <a:xfrm>
            <a:off x="7738913" y="2492896"/>
            <a:ext cx="4453087" cy="436510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xmlns="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xmlns="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xmlns="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2F862C2B-EAAD-4D0C-B179-18DCDE243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676825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99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raphic 96">
            <a:extLst>
              <a:ext uri="{FF2B5EF4-FFF2-40B4-BE49-F238E27FC236}">
                <a16:creationId xmlns:a16="http://schemas.microsoft.com/office/drawing/2014/main" xmlns="" id="{7B2E2E50-2215-4679-90D0-929AD3A94614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xmlns="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xmlns="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xmlns="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xmlns="" id="{B20B5982-6A83-4BA9-BE7E-AF6F208BA24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23888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xmlns="" id="{EC2AE754-208B-4DD8-B63B-820019956B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16035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xmlns="" id="{F1AC07A7-E506-4FEC-BC4B-9C24520654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08182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xmlns="" id="{96C1BD13-F287-48EB-B6FF-E7F755E556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00329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xmlns="" id="{F87A97C5-AAC0-4491-89B5-75F72B26D1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92476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9" name="Text Placeholder 88">
            <a:extLst>
              <a:ext uri="{FF2B5EF4-FFF2-40B4-BE49-F238E27FC236}">
                <a16:creationId xmlns:a16="http://schemas.microsoft.com/office/drawing/2014/main" xmlns="" id="{8CC820CD-F210-421B-9156-CD86F0E469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84624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xmlns="" id="{1643ED59-5272-4BEF-A036-1F6CBCA8DE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1628776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108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xmlns="" id="{FB00003E-1A21-42A2-8708-C71D819461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61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3" name="Text Placeholder 92">
            <a:extLst>
              <a:ext uri="{FF2B5EF4-FFF2-40B4-BE49-F238E27FC236}">
                <a16:creationId xmlns:a16="http://schemas.microsoft.com/office/drawing/2014/main" xmlns="" id="{D1547E04-5BBC-4633-AA33-1911914AB0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084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4" name="Text Placeholder 93">
            <a:extLst>
              <a:ext uri="{FF2B5EF4-FFF2-40B4-BE49-F238E27FC236}">
                <a16:creationId xmlns:a16="http://schemas.microsoft.com/office/drawing/2014/main" xmlns="" id="{2AFD7325-528E-425A-B373-82AF418D90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007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5" name="Text Placeholder 94">
            <a:extLst>
              <a:ext uri="{FF2B5EF4-FFF2-40B4-BE49-F238E27FC236}">
                <a16:creationId xmlns:a16="http://schemas.microsoft.com/office/drawing/2014/main" xmlns="" id="{20CA34FA-810A-457F-BBBF-592709C867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930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6" name="Text Placeholder 95">
            <a:extLst>
              <a:ext uri="{FF2B5EF4-FFF2-40B4-BE49-F238E27FC236}">
                <a16:creationId xmlns:a16="http://schemas.microsoft.com/office/drawing/2014/main" xmlns="" id="{EAAADD9F-D614-473F-BC8C-FC77D10E5E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853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121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7D3E975-B82B-490E-B44A-4E56AB0AF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048FDE5-F248-44F3-AF11-59F662B2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3556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346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A8819D9-5EC3-0C4C-A6C7-4AF561A3B12B}"/>
              </a:ext>
            </a:extLst>
          </p:cNvPr>
          <p:cNvSpPr/>
          <p:nvPr userDrawn="1"/>
        </p:nvSpPr>
        <p:spPr>
          <a:xfrm>
            <a:off x="0" y="2"/>
            <a:ext cx="12192000" cy="17483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727466-8151-4A49-9BAE-0E496069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851" y="501651"/>
            <a:ext cx="10273149" cy="1246716"/>
          </a:xfrm>
        </p:spPr>
        <p:txBody>
          <a:bodyPr lIns="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6520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Gradie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xmlns="" id="{2549528F-AB74-4DA8-81B9-6F49F3FF6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4" t="16321" r="9552" b="26404"/>
          <a:stretch/>
        </p:blipFill>
        <p:spPr>
          <a:xfrm rot="10800000" flipH="1" flipV="1">
            <a:off x="3288412" y="1863"/>
            <a:ext cx="8903588" cy="6856136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4515A51-3B26-448E-B2B3-172C1321DA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sp>
        <p:nvSpPr>
          <p:cNvPr id="17" name="Text Placeholder 17">
            <a:extLst>
              <a:ext uri="{FF2B5EF4-FFF2-40B4-BE49-F238E27FC236}">
                <a16:creationId xmlns:a16="http://schemas.microsoft.com/office/drawing/2014/main" xmlns="" id="{FE64CB9C-C2F9-4AAF-AE4C-B0BF2DB3DC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A535B8DF-EFD9-4803-83AC-5748F1A89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87D6181C-BAF9-4E8C-A519-9149BB6FD17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431E081-A545-4488-9665-ACA988588C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15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8" t="25906" r="1" b="53243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009CDE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F1640AA-5F9D-43D4-89E5-DE9C986A8B5E}"/>
              </a:ext>
            </a:extLst>
          </p:cNvPr>
          <p:cNvSpPr/>
          <p:nvPr userDrawn="1"/>
        </p:nvSpPr>
        <p:spPr>
          <a:xfrm>
            <a:off x="4943872" y="0"/>
            <a:ext cx="7248128" cy="1555111"/>
          </a:xfrm>
          <a:prstGeom prst="rect">
            <a:avLst/>
          </a:prstGeom>
          <a:gradFill>
            <a:gsLst>
              <a:gs pos="100000">
                <a:srgbClr val="009CDE"/>
              </a:gs>
              <a:gs pos="0">
                <a:srgbClr val="009CD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E24FD7D-ACF7-4122-9D25-FA6BA999A6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grayscl/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4" r="2034" b="4522"/>
          <a:stretch/>
        </p:blipFill>
        <p:spPr>
          <a:xfrm>
            <a:off x="5138651" y="1549400"/>
            <a:ext cx="7053349" cy="5308600"/>
          </a:xfrm>
          <a:prstGeom prst="rect">
            <a:avLst/>
          </a:prstGeom>
          <a:solidFill>
            <a:schemeClr val="accent2">
              <a:alpha val="59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F199723E-8ACD-4BE5-B089-C01EC1223F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11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 t="1948" r="20864" b="14633"/>
          <a:stretch/>
        </p:blipFill>
        <p:spPr>
          <a:xfrm>
            <a:off x="5447927" y="1541781"/>
            <a:ext cx="6744073" cy="5316219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5" t="39783" b="37088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F0B600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F1640AA-5F9D-43D4-89E5-DE9C986A8B5E}"/>
              </a:ext>
            </a:extLst>
          </p:cNvPr>
          <p:cNvSpPr/>
          <p:nvPr userDrawn="1"/>
        </p:nvSpPr>
        <p:spPr>
          <a:xfrm>
            <a:off x="3569475" y="0"/>
            <a:ext cx="8622525" cy="1555111"/>
          </a:xfrm>
          <a:prstGeom prst="rect">
            <a:avLst/>
          </a:prstGeom>
          <a:gradFill>
            <a:gsLst>
              <a:gs pos="100000">
                <a:srgbClr val="F0B600"/>
              </a:gs>
              <a:gs pos="0">
                <a:srgbClr val="F0B6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83847B06-0296-4AE8-99AB-9681C04DB9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CC823FE9-BE3C-49CE-9670-9E2BED14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AEE20BAC-442E-4D62-A7D6-C83A51AB75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660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3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32299" r="7502" b="46205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F1640AA-5F9D-43D4-89E5-DE9C986A8B5E}"/>
              </a:ext>
            </a:extLst>
          </p:cNvPr>
          <p:cNvSpPr/>
          <p:nvPr userDrawn="1"/>
        </p:nvSpPr>
        <p:spPr>
          <a:xfrm>
            <a:off x="4943872" y="0"/>
            <a:ext cx="7248128" cy="1555111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E24FD7D-ACF7-4122-9D25-FA6BA999A6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18432" b="13373"/>
          <a:stretch/>
        </p:blipFill>
        <p:spPr>
          <a:xfrm>
            <a:off x="5138651" y="1549400"/>
            <a:ext cx="7053349" cy="5308600"/>
          </a:xfrm>
          <a:prstGeom prst="rect">
            <a:avLst/>
          </a:prstGeom>
          <a:solidFill>
            <a:schemeClr val="accent3">
              <a:alpha val="59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A3F69C06-8B46-4223-BE03-ACE9251B77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E9C5A2ED-9873-4558-9528-EE1E714134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68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" r="15844" b="3969"/>
          <a:stretch/>
        </p:blipFill>
        <p:spPr>
          <a:xfrm>
            <a:off x="5447927" y="1524113"/>
            <a:ext cx="6744073" cy="5333887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31869" b="44245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750D68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F1640AA-5F9D-43D4-89E5-DE9C986A8B5E}"/>
              </a:ext>
            </a:extLst>
          </p:cNvPr>
          <p:cNvSpPr/>
          <p:nvPr userDrawn="1"/>
        </p:nvSpPr>
        <p:spPr>
          <a:xfrm>
            <a:off x="5015880" y="0"/>
            <a:ext cx="7176120" cy="1555111"/>
          </a:xfrm>
          <a:prstGeom prst="rect">
            <a:avLst/>
          </a:prstGeom>
          <a:gradFill>
            <a:gsLst>
              <a:gs pos="100000">
                <a:srgbClr val="750D68"/>
              </a:gs>
              <a:gs pos="0">
                <a:srgbClr val="750D6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2B11854-0CD1-41D9-A5EE-99430E06B7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sp>
        <p:nvSpPr>
          <p:cNvPr id="16" name="Text Placeholder 17">
            <a:extLst>
              <a:ext uri="{FF2B5EF4-FFF2-40B4-BE49-F238E27FC236}">
                <a16:creationId xmlns:a16="http://schemas.microsoft.com/office/drawing/2014/main" xmlns="" id="{C5D3B66C-3D08-4FDA-A482-B9B20ACB0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D856C5B4-C99A-49DA-8922-F8C00827DC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BAFC44AF-8F0F-43FA-B565-19C506DF0F1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394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BE693E7D-0402-48A2-80F9-0ED672C624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10972800" cy="6857999"/>
          </a:xfrm>
          <a:prstGeom prst="rect">
            <a:avLst/>
          </a:prstGeom>
        </p:spPr>
      </p:pic>
      <p:pic>
        <p:nvPicPr>
          <p:cNvPr id="270" name="Graphic 269">
            <a:extLst>
              <a:ext uri="{FF2B5EF4-FFF2-40B4-BE49-F238E27FC236}">
                <a16:creationId xmlns:a16="http://schemas.microsoft.com/office/drawing/2014/main" xmlns="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266" name="Picture 265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7B35740A-1D5E-4FFA-B9DF-0E5B4B6A1E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93CBA0C5-882D-4457-832C-929A4E4E3C80}"/>
              </a:ext>
            </a:extLst>
          </p:cNvPr>
          <p:cNvSpPr/>
          <p:nvPr userDrawn="1"/>
        </p:nvSpPr>
        <p:spPr>
          <a:xfrm rot="1804258">
            <a:off x="8776333" y="2698861"/>
            <a:ext cx="809655" cy="714170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AC0AB0DB-BEA4-4097-A249-0868EABD8228}"/>
              </a:ext>
            </a:extLst>
          </p:cNvPr>
          <p:cNvSpPr/>
          <p:nvPr userDrawn="1"/>
        </p:nvSpPr>
        <p:spPr>
          <a:xfrm rot="1804258">
            <a:off x="7708675" y="2904743"/>
            <a:ext cx="809655" cy="712589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B75DB65E-CF0C-483F-BFDB-8F37D8063291}"/>
              </a:ext>
            </a:extLst>
          </p:cNvPr>
          <p:cNvSpPr/>
          <p:nvPr userDrawn="1"/>
        </p:nvSpPr>
        <p:spPr>
          <a:xfrm rot="3600000">
            <a:off x="6688287" y="4904896"/>
            <a:ext cx="712331" cy="825517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08763DCF-5BE5-448E-A820-8733AEB8822A}"/>
              </a:ext>
            </a:extLst>
          </p:cNvPr>
          <p:cNvSpPr/>
          <p:nvPr userDrawn="1"/>
        </p:nvSpPr>
        <p:spPr>
          <a:xfrm rot="3600000">
            <a:off x="6694933" y="5742636"/>
            <a:ext cx="711269" cy="795291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46D20122-6B22-4BD6-A068-779813034240}"/>
              </a:ext>
            </a:extLst>
          </p:cNvPr>
          <p:cNvSpPr/>
          <p:nvPr userDrawn="1"/>
        </p:nvSpPr>
        <p:spPr>
          <a:xfrm rot="1777040">
            <a:off x="5943135" y="4240114"/>
            <a:ext cx="416020" cy="713879"/>
          </a:xfrm>
          <a:prstGeom prst="rect">
            <a:avLst/>
          </a:pr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xmlns="" id="{60ACEE6F-82C9-4FED-8BDF-AFE195FC58D1}"/>
              </a:ext>
            </a:extLst>
          </p:cNvPr>
          <p:cNvSpPr/>
          <p:nvPr userDrawn="1"/>
        </p:nvSpPr>
        <p:spPr>
          <a:xfrm rot="3600000">
            <a:off x="8758436" y="5694088"/>
            <a:ext cx="710992" cy="1804590"/>
          </a:xfrm>
          <a:custGeom>
            <a:avLst/>
            <a:gdLst>
              <a:gd name="connsiteX0" fmla="*/ 0 w 710992"/>
              <a:gd name="connsiteY0" fmla="*/ 0 h 1804590"/>
              <a:gd name="connsiteX1" fmla="*/ 710992 w 710992"/>
              <a:gd name="connsiteY1" fmla="*/ 0 h 1804590"/>
              <a:gd name="connsiteX2" fmla="*/ 710992 w 710992"/>
              <a:gd name="connsiteY2" fmla="*/ 809792 h 1804590"/>
              <a:gd name="connsiteX3" fmla="*/ 136645 w 710992"/>
              <a:gd name="connsiteY3" fmla="*/ 1804590 h 1804590"/>
              <a:gd name="connsiteX4" fmla="*/ 0 w 710992"/>
              <a:gd name="connsiteY4" fmla="*/ 1804590 h 180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992" h="1804590">
                <a:moveTo>
                  <a:pt x="0" y="0"/>
                </a:moveTo>
                <a:lnTo>
                  <a:pt x="710992" y="0"/>
                </a:lnTo>
                <a:lnTo>
                  <a:pt x="710992" y="809792"/>
                </a:lnTo>
                <a:lnTo>
                  <a:pt x="136645" y="1804590"/>
                </a:lnTo>
                <a:lnTo>
                  <a:pt x="0" y="1804590"/>
                </a:lnTo>
                <a:close/>
              </a:path>
            </a:pathLst>
          </a:cu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002F3575-FEB6-4EF2-B857-292EC4038967}"/>
              </a:ext>
            </a:extLst>
          </p:cNvPr>
          <p:cNvSpPr/>
          <p:nvPr userDrawn="1"/>
        </p:nvSpPr>
        <p:spPr>
          <a:xfrm rot="3600000">
            <a:off x="10963744" y="4085705"/>
            <a:ext cx="714083" cy="823420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D71DB267-7820-4FAE-A2C8-C2B4EBE432C9}"/>
              </a:ext>
            </a:extLst>
          </p:cNvPr>
          <p:cNvSpPr/>
          <p:nvPr userDrawn="1"/>
        </p:nvSpPr>
        <p:spPr>
          <a:xfrm rot="3600000">
            <a:off x="10080403" y="3160551"/>
            <a:ext cx="699908" cy="410158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1BB9755E-280F-4D4B-982F-BFD616E4968A}"/>
              </a:ext>
            </a:extLst>
          </p:cNvPr>
          <p:cNvSpPr/>
          <p:nvPr userDrawn="1"/>
        </p:nvSpPr>
        <p:spPr>
          <a:xfrm rot="3600000">
            <a:off x="8825880" y="4498347"/>
            <a:ext cx="710573" cy="829858"/>
          </a:xfrm>
          <a:prstGeom prst="rect">
            <a:avLst/>
          </a:prstGeom>
          <a:solidFill>
            <a:srgbClr val="2CA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88AF3F1B-D167-4BCB-B2A2-5788926904C9}"/>
              </a:ext>
            </a:extLst>
          </p:cNvPr>
          <p:cNvSpPr/>
          <p:nvPr userDrawn="1"/>
        </p:nvSpPr>
        <p:spPr>
          <a:xfrm rot="7200000">
            <a:off x="9453371" y="4336062"/>
            <a:ext cx="350461" cy="829858"/>
          </a:xfrm>
          <a:prstGeom prst="rect">
            <a:avLst/>
          </a:prstGeom>
          <a:solidFill>
            <a:srgbClr val="2CA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Title 1">
            <a:extLst>
              <a:ext uri="{FF2B5EF4-FFF2-40B4-BE49-F238E27FC236}">
                <a16:creationId xmlns:a16="http://schemas.microsoft.com/office/drawing/2014/main" xmlns="" id="{6067C1F0-437B-4B47-B05E-7533AD09F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9" y="2457981"/>
            <a:ext cx="4476699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3" name="Text Placeholder 3">
            <a:extLst>
              <a:ext uri="{FF2B5EF4-FFF2-40B4-BE49-F238E27FC236}">
                <a16:creationId xmlns:a16="http://schemas.microsoft.com/office/drawing/2014/main" xmlns="" id="{F0AFF95F-BDC2-4DBB-A27E-049AA4D397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476699" cy="1697038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1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 [TOC Sourc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xmlns="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403D9894-CC88-4A68-BCFC-9BCCD4A94365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plcSectionNumber">
            <a:extLst>
              <a:ext uri="{FF2B5EF4-FFF2-40B4-BE49-F238E27FC236}">
                <a16:creationId xmlns:a16="http://schemas.microsoft.com/office/drawing/2014/main" xmlns="" id="{182B7252-ED7D-4FEC-A92B-8A2D93A66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tx2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22490161-6F82-42D5-9DE4-294EE8B537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93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 [TOC Source]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xmlns="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92BB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92BB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1E3751D2-7BCF-49E5-9668-11E18EB0C9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0" name="plcSectionNumber">
            <a:extLst>
              <a:ext uri="{FF2B5EF4-FFF2-40B4-BE49-F238E27FC236}">
                <a16:creationId xmlns:a16="http://schemas.microsoft.com/office/drawing/2014/main" xmlns="" id="{FAA24283-8ECA-4F2E-B611-D92C945F1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708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 [TOC Sourc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xmlns="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plcSectionNumber">
            <a:extLst>
              <a:ext uri="{FF2B5EF4-FFF2-40B4-BE49-F238E27FC236}">
                <a16:creationId xmlns:a16="http://schemas.microsoft.com/office/drawing/2014/main" xmlns="" id="{C65F76C8-F190-444C-8433-D908E3D8B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tx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1E3751D2-7BCF-49E5-9668-11E18EB0C9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40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 [TOC Source]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xmlns="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2880D6D4-F3D8-4BF1-8E4B-AB38A5FBC86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0" name="plcSectionNumber">
            <a:extLst>
              <a:ext uri="{FF2B5EF4-FFF2-40B4-BE49-F238E27FC236}">
                <a16:creationId xmlns:a16="http://schemas.microsoft.com/office/drawing/2014/main" xmlns="" id="{120CDF29-3ECA-4219-81C5-8391AA7A1B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099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783A84-157F-4330-B917-1540ACCC38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675348F9-68EB-4F75-BF56-CB485FE3E9B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57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1D888C-FA49-479B-99FF-971EFA45E9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67CBE2A0-AF23-46C3-B417-BFDD726B06C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771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54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80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E9389CA-9038-40D5-A1DC-8AA3D27BA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r="56123"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2B583A-6971-4A7D-BA1E-B9AB27EBB1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C85E591E-1588-4B82-857E-EABCA5A633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25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96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E5682263-6855-40AA-A352-2E5CFF19080C}"/>
              </a:ext>
            </a:extLst>
          </p:cNvPr>
          <p:cNvSpPr>
            <a:spLocks noGrp="1"/>
          </p:cNvSpPr>
          <p:nvPr userDrawn="1"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B06FCD08-826C-4242-88FC-37C4629760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01455461-CD7D-4953-9F32-97B57BB8AFC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7" name="Slide Number Placeholder 5">
            <a:extLst>
              <a:ext uri="{FF2B5EF4-FFF2-40B4-BE49-F238E27FC236}">
                <a16:creationId xmlns:a16="http://schemas.microsoft.com/office/drawing/2014/main" xmlns="" id="{EE4F6B1F-F4CE-46B0-9498-86050947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xmlns="" id="{3AA2164F-F59E-4C9D-8759-4CED4EA4DA48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2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xmlns="" id="{B8D28514-A798-490B-B7C3-7307034B19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xmlns="" id="{9EE20F27-6321-4BB6-A88A-4C879CB82B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xmlns="" id="{CF11C1BD-D9A3-4686-B9DF-62619CD6A5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xmlns="" id="{45EC56D3-F5CA-40AF-9114-74A32072F4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907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xmlns="" id="{00B6CC50-1C0F-4752-A9C7-31950B61301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45691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sz="1400">
                <a:solidFill>
                  <a:schemeClr val="tx1"/>
                </a:solidFill>
                <a:latin typeface="+mn-lt"/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xmlns="" id="{D84EF7D4-8441-4A12-90C2-D47F03A9102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sz="1400">
                <a:solidFill>
                  <a:schemeClr val="tx1"/>
                </a:solidFill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761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F58D8FDD-F056-456F-A9F8-DF4DBE4537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xmlns="" id="{5021FF61-AA0F-4686-A88B-4C7F505ABF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xmlns="" id="{B8D28514-A798-490B-B7C3-7307034B19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xmlns="" id="{630F89A8-02DE-4001-B2C3-C3182BC757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xmlns="" id="{72ED07E0-7466-4BCE-9D21-4583E51B3E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xmlns="" id="{4880E6C2-0903-450A-9D04-DC7AB96F01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xmlns="" id="{8327C2C4-153D-4D70-AF2B-4B38E79B94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xmlns="" id="{A8ACE020-7EC9-4DD3-A575-7F33CE6A1B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xmlns="" id="{6F17AE3E-E610-4F1E-9713-770680B0C0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xmlns="" id="{188D044C-ADC8-409F-8101-5DE116338B4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xmlns="" id="{8C66E7CA-A6BF-41D1-83D7-1F21D21A85C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xmlns="" id="{3CDA8577-E301-4BAE-81D4-5E82BA764BC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04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2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DB2E3C3-470B-4002-8FD2-5EFA5221520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96724A23-91DB-419D-9AAC-AF079DBDC1C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xmlns="" id="{D80C2985-18BD-40F9-B8A0-EDA42750C6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 b="1">
                <a:solidFill>
                  <a:schemeClr val="bg1"/>
                </a:solidFill>
              </a:defRPr>
            </a:lvl2pPr>
            <a:lvl3pPr marL="0" indent="0"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buNone/>
              <a:defRPr sz="1400" b="1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40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04F5B05-8584-480A-B910-73ADCE2529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3CF0B6A7-25A8-4B89-8BA3-D6CC0246B52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81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BB5197F7-1705-4D86-8E43-2DD984185C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C0C764F4-1618-431C-ABAA-453A813141A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869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3B4DB13-DDD8-441B-A0ED-439764E25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72AD9BCF-24BB-480C-BF81-0FD363EE55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07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3B4DB13-DDD8-441B-A0ED-439764E25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72AD9BCF-24BB-480C-BF81-0FD363EE55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xmlns="" id="{3E032D16-B731-4A55-A59B-22436AB8C44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72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D2915B5-C52A-419B-A90D-CF6C506BB5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11841AB8-A157-48EA-9A1C-0A02DD6C984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53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4AA94B3-94D4-4188-834B-4758D97132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481EA90-6C10-4023-9CD9-CEE1BD8022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73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94E57066-9F54-4B1B-94FA-F6A2648AB4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760295" y="1628801"/>
            <a:ext cx="2807817" cy="4105249"/>
          </a:xfrm>
          <a:prstGeom prst="roundRect">
            <a:avLst>
              <a:gd name="adj" fmla="val 14732"/>
            </a:avLst>
          </a:prstGeom>
          <a:solidFill>
            <a:schemeClr val="accent1"/>
          </a:solidFill>
        </p:spPr>
        <p:txBody>
          <a:bodyPr lIns="216000" tIns="14400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xmlns="" id="{44ADF65F-C0A4-4626-8853-5BF1FBADD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solidFill>
            <a:schemeClr val="tx2"/>
          </a:soli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424F9E6-0931-4798-9B50-5B81678265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D65220BB-4B6E-40B2-B4D8-47650BB1BBE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687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6EBAB99E-CE4B-4705-BB00-1A2A16AD3E81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A20568F4-9945-424A-8C1D-ED204EA546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2"/>
            <a:ext cx="10944225" cy="4032224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xmlns="" id="{C60D50F8-78C9-4745-9C26-85DA76EDF7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0" name="Slide Number Placeholder 5">
            <a:extLst>
              <a:ext uri="{FF2B5EF4-FFF2-40B4-BE49-F238E27FC236}">
                <a16:creationId xmlns:a16="http://schemas.microsoft.com/office/drawing/2014/main" xmlns="" id="{ED7742AF-0113-4DC3-B952-D853485E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6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xmlns="" id="{1032C19B-77CD-4DE1-9550-A919B93717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4505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xmlns="" id="{8A2E50F3-194E-448E-8A46-5A89E292EC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019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xmlns="" id="{87695207-4A89-4E46-9B34-7FC270E7DD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9EB0120-5D98-44EE-8A6B-2095165F0F4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9B1B14AA-6111-474C-AA2F-1EA0086FF2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88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9" b="379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33F22EE-ED63-4445-B8B4-CA5EAC9A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3B85D187-2F3D-457E-8AEC-1685B26BB1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57FDDD22-1D40-436E-A52C-96F33EEBEF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5199A924-A446-4684-AFA1-AD3E14275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281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b="13485"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87E4602-67AD-4B8C-B723-9F67398342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1A5FAF1-B888-42B2-A31B-8A4DEB4C41F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7D9CF046-AE5E-49FA-BE59-724C9452681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72274F99-1039-4567-9E0D-E7068DA64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040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0"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2024AD8-AD6C-446E-BE7B-2F9024615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49FB77B-960A-429A-926A-3AB2064970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7C3D0241-CF4B-4CA1-B830-3FCC0E5336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CE47CE3D-18AB-4630-BCE6-2B05E9476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40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Only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731BA60-A147-4F9A-9E2A-2B53E5D67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46CEA3-24B6-43F7-848E-CFAB20EB1E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FD376AB3-EF06-41D2-AAC6-0BF1AB786B6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914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(Dark)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D5E6D0F3-D8DE-4C99-BD8E-68253580DA0F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731BA60-A147-4F9A-9E2A-2B53E5D67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733D054-08FB-4CDC-A82D-E6CA60F37F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1E546A5E-E20F-436A-8B35-1D0361BFC62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7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55656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xmlns="" id="{CBA69EF1-D1AC-404E-9AD0-E15FF189BB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xmlns="" id="{1402E2AA-9D44-4E77-B1DC-ADEAAD13CFA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63900" y="6237312"/>
            <a:ext cx="6264200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6EFBA14A-B8BB-45DE-AC14-83C39BCFE1D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78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3813553-A112-4A28-9BD3-9DD7352C24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2A9687E-6F97-400F-8F13-3AB8F23033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697B0FEA-4ED7-44B6-ABE9-0006706F13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498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B48A804-F7FD-4F8C-A2E3-4DEA9CFEF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r="56123"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6381B1C2-0D72-445F-848E-82708DE8B2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FEA57CC-736D-42CB-A8B9-9962AA9A37B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87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369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66D93CD7-1739-4160-8271-43835B54202E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A05DA0EB-E930-4C1F-A5DE-DDDC0528EA2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8" name="Footer Placeholder 1">
            <a:extLst>
              <a:ext uri="{FF2B5EF4-FFF2-40B4-BE49-F238E27FC236}">
                <a16:creationId xmlns:a16="http://schemas.microsoft.com/office/drawing/2014/main" xmlns="" id="{362B8E05-F710-42F5-A04E-91FEA37E2F7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2" name="Title 1">
            <a:extLst>
              <a:ext uri="{FF2B5EF4-FFF2-40B4-BE49-F238E27FC236}">
                <a16:creationId xmlns:a16="http://schemas.microsoft.com/office/drawing/2014/main" xmlns="" id="{5A5C701F-F633-480A-9E1F-E37833180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" name="Slide Number Placeholder 5">
            <a:extLst>
              <a:ext uri="{FF2B5EF4-FFF2-40B4-BE49-F238E27FC236}">
                <a16:creationId xmlns:a16="http://schemas.microsoft.com/office/drawing/2014/main" xmlns="" id="{BC5FB3BD-BE05-4BC0-ABB5-FB0C9066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5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2" name="Text Placeholder 24">
            <a:extLst>
              <a:ext uri="{FF2B5EF4-FFF2-40B4-BE49-F238E27FC236}">
                <a16:creationId xmlns:a16="http://schemas.microsoft.com/office/drawing/2014/main" xmlns="" id="{7EC06325-BAB2-4590-90E9-A617FBA89E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xmlns="" id="{AB93BB75-9216-4C22-8429-F9B6B849B1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xmlns="" id="{995439F6-203C-4E6F-85E1-522D72087D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xmlns="" id="{940F94CF-930D-4F0B-A3F2-30400DA278C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907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xmlns="" id="{59DDD904-9291-4F6F-8F48-26CEF20382B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45691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xmlns="" id="{1839A98F-E359-4352-8538-591ABBC3CAE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67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85BE2C26-F6CF-42BC-A710-39C5BFEB79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0C72C8ED-2A90-47EE-9382-0103551742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A144B237-183C-48DF-B5AB-DB124B19AC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3884E8C9-DB63-452D-882B-8480B87CA2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29A8FCB5-785B-4150-9007-944AA34B3F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xmlns="" id="{02F0B779-A9EF-4632-8728-E6F8CBF6B0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xmlns="" id="{E590563F-019E-4EA2-A40D-89E603FA7FD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xmlns="" id="{55ED4B46-0E57-464B-B147-C4B8287CFE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xmlns="" id="{9463759E-4764-419A-9480-D7D6295AC0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xmlns="" id="{1C87C762-2DD4-416B-AC2B-CD4D0DBDE49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xmlns="" id="{BE739E1B-201D-45F2-8714-21921B93805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xmlns="" id="{5A028C5E-D8B0-427B-9873-005A20AC16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67009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984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tx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 b="1">
                <a:solidFill>
                  <a:schemeClr val="tx1"/>
                </a:solidFill>
              </a:defRPr>
            </a:lvl2pPr>
            <a:lvl3pPr marL="0" indent="0">
              <a:buNone/>
              <a:defRPr sz="1400" b="1">
                <a:solidFill>
                  <a:schemeClr val="tx1"/>
                </a:solidFill>
              </a:defRPr>
            </a:lvl3pPr>
            <a:lvl4pPr marL="0" indent="0">
              <a:buNone/>
              <a:defRPr sz="1400" b="1">
                <a:solidFill>
                  <a:schemeClr val="tx1"/>
                </a:solidFill>
              </a:defRPr>
            </a:lvl4pPr>
            <a:lvl5pPr marL="0" indent="0">
              <a:spcAft>
                <a:spcPts val="0"/>
              </a:spcAft>
              <a:buNone/>
              <a:defRPr b="1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 b="1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495F52-915D-43A0-9535-392656ADC8C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3E5BB5A0-183E-40E7-AE49-5FE70EFABA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3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639A42D-EE92-4461-9AB5-FB72BA9F8C7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B59CAA1B-67A1-457C-A652-723CC4D4693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407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D5DFA38-D5EC-4B78-B57E-2CB43AE69B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66A6DB5C-BF12-4F47-8903-A284D6869B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5ABF8A2-C88C-4AD5-8DDE-E4BB35813B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BB474441-66C7-49D2-8687-02AC05EBCF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3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1"/>
            <a:ext cx="5400674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5ABF8A2-C88C-4AD5-8DDE-E4BB35813B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BB474441-66C7-49D2-8687-02AC05EBCF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F43A33F6-6014-45D9-A562-DDD3BFF41C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E50EA721-31D1-42DB-8D3C-3D44ADC08A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6048" y="3750970"/>
            <a:ext cx="5382065" cy="1983080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02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E5B02D9-12FC-4D01-815C-AAD9F1F0B4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E6A5BBBE-3F82-482D-8177-0AD3E1E94A6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60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F02C74F4-28D4-40A9-B7F5-56DCF1D9A23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solidFill>
            <a:schemeClr val="bg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CB961FB-8E86-48CA-BD32-3C0B81FD7A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F5A2A773-D105-4B6C-9D14-6EE34DA03F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835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5EDD1CB-18D1-42F6-B7A3-F4CBB96E901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D947F088-E999-424A-9CAF-AC6CEB7C52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162C8E36-0427-470B-A443-F20C146786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solidFill>
            <a:schemeClr val="bg2"/>
          </a:soli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  <a:lvl2pPr algn="ctr">
              <a:defRPr sz="1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384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150892C2-9DBA-41F3-95EE-A845911ACC55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586BEC2-815C-442A-9E7F-0825D3859E2B}"/>
              </a:ext>
            </a:extLst>
          </p:cNvPr>
          <p:cNvCxnSpPr>
            <a:cxnSpLocks/>
          </p:cNvCxnSpPr>
          <p:nvPr userDrawn="1"/>
        </p:nvCxnSpPr>
        <p:spPr>
          <a:xfrm>
            <a:off x="4334335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78A9719-DF31-41FA-B663-8D8176348BE1}"/>
              </a:ext>
            </a:extLst>
          </p:cNvPr>
          <p:cNvCxnSpPr>
            <a:cxnSpLocks/>
          </p:cNvCxnSpPr>
          <p:nvPr userDrawn="1"/>
        </p:nvCxnSpPr>
        <p:spPr>
          <a:xfrm>
            <a:off x="8044782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94B0AB1-E438-4795-9B06-494B822E65BE}"/>
              </a:ext>
            </a:extLst>
          </p:cNvPr>
          <p:cNvCxnSpPr>
            <a:cxnSpLocks/>
          </p:cNvCxnSpPr>
          <p:nvPr userDrawn="1"/>
        </p:nvCxnSpPr>
        <p:spPr>
          <a:xfrm>
            <a:off x="623888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xmlns="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:a16="http://schemas.microsoft.com/office/drawing/2014/main" xmlns="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" name="Slide Number Placeholder 5">
            <a:extLst>
              <a:ext uri="{FF2B5EF4-FFF2-40B4-BE49-F238E27FC236}">
                <a16:creationId xmlns:a16="http://schemas.microsoft.com/office/drawing/2014/main" xmlns="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9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2C5A7DB9-FDF9-419D-810F-C38486D56B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4505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xmlns="" id="{3F8D188F-E80B-40C1-877D-AFE8F0FD23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019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xmlns="" id="{C62E0372-C81F-4737-8D02-56C4C4C944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B5E0343-4DB7-4514-BBB6-2D96C5BE2EC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EC062693-CA00-4272-9541-75D552D11C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80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9" b="379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197957C-A1E5-4273-B283-7D339D6ACD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D135FA7-FC3F-4CCC-A9E3-88732C30C84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8C187580-B7FC-4066-BE92-2579719BF5D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391117B2-1382-4453-8909-579DEDC2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207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b="13485"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DE6699D-DFD9-4B77-906F-4434813F5B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08C892-B2F6-4FE5-BE52-11D58484BF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1854ABFB-08DD-495F-9DC0-45E244507D9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BD356FC0-3238-4CB9-834C-661F14863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414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0"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541A073-6BB8-451A-9899-2DC421093C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A224236-AEA0-4A72-85F4-B079508741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860E4F70-EA34-47B8-8A09-0532B7EBD1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xmlns="" id="{8A3BC29B-00E6-4BA3-9437-0D6A87788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271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A8819D9-5EC3-0C4C-A6C7-4AF561A3B12B}"/>
              </a:ext>
            </a:extLst>
          </p:cNvPr>
          <p:cNvSpPr/>
          <p:nvPr userDrawn="1"/>
        </p:nvSpPr>
        <p:spPr>
          <a:xfrm>
            <a:off x="0" y="2"/>
            <a:ext cx="12192000" cy="17483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727466-8151-4A49-9BAE-0E496069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851" y="501651"/>
            <a:ext cx="10273149" cy="1246716"/>
          </a:xfrm>
        </p:spPr>
        <p:txBody>
          <a:bodyPr lIns="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410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Triang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150892C2-9DBA-41F3-95EE-A845911ACC55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xmlns="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:a16="http://schemas.microsoft.com/office/drawing/2014/main" xmlns="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" name="Slide Number Placeholder 5">
            <a:extLst>
              <a:ext uri="{FF2B5EF4-FFF2-40B4-BE49-F238E27FC236}">
                <a16:creationId xmlns:a16="http://schemas.microsoft.com/office/drawing/2014/main" xmlns="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xmlns="" id="{B8D2E4F2-E6BD-4C5E-AA53-538CC128A9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3935" y="1643656"/>
            <a:ext cx="1829060" cy="1539748"/>
          </a:xfrm>
          <a:prstGeom prst="triangle">
            <a:avLst/>
          </a:pr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xmlns="" id="{8E98A9E5-0FCE-45E0-B4E6-28012640E0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xmlns="" id="{23B4F7C6-6FE0-4872-AD50-6455B8FB65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92101" y="1643656"/>
            <a:ext cx="1829060" cy="1539748"/>
          </a:xfrm>
          <a:prstGeom prst="triangle">
            <a:avLst/>
          </a:pr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xmlns="" id="{A7FB22A1-C882-4391-B0AF-120B5426339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00265" y="1643656"/>
            <a:ext cx="1829060" cy="1539748"/>
          </a:xfrm>
          <a:prstGeom prst="triangle">
            <a:avLst/>
          </a:pr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xmlns="" id="{30D569B7-45C7-4305-9C02-9D5FD76148E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6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xmlns="" id="{9ED30752-09F8-4B11-A0E9-552D320895A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07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Background pattern&#10;&#10;Description automatically generated">
            <a:extLst>
              <a:ext uri="{FF2B5EF4-FFF2-40B4-BE49-F238E27FC236}">
                <a16:creationId xmlns:a16="http://schemas.microsoft.com/office/drawing/2014/main" xmlns="" id="{4CFFBC0D-1F92-493E-831C-D439898D3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1" r="21732" b="19300"/>
          <a:stretch/>
        </p:blipFill>
        <p:spPr>
          <a:xfrm>
            <a:off x="7738913" y="2708921"/>
            <a:ext cx="4453087" cy="4149080"/>
          </a:xfrm>
          <a:prstGeom prst="rect">
            <a:avLst/>
          </a:prstGeom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9" y="1628801"/>
            <a:ext cx="5382062" cy="4032224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F76438CE-6082-4300-8BA6-05DA73B9F9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xmlns="" id="{E9F16B52-E606-4EC6-A6CF-3EE11EC8DE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6" name="Title 1">
            <a:extLst>
              <a:ext uri="{FF2B5EF4-FFF2-40B4-BE49-F238E27FC236}">
                <a16:creationId xmlns:a16="http://schemas.microsoft.com/office/drawing/2014/main" xmlns="" id="{63F65FCC-6A02-45F5-A7FA-3173BB23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5" name="Slide Number Placeholder 5">
            <a:extLst>
              <a:ext uri="{FF2B5EF4-FFF2-40B4-BE49-F238E27FC236}">
                <a16:creationId xmlns:a16="http://schemas.microsoft.com/office/drawing/2014/main" xmlns="" id="{CFE53B4A-08F0-4196-A2DC-53238FEC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2" name="Content Placeholder 2">
            <a:extLst>
              <a:ext uri="{FF2B5EF4-FFF2-40B4-BE49-F238E27FC236}">
                <a16:creationId xmlns:a16="http://schemas.microsoft.com/office/drawing/2014/main" xmlns="" id="{DEC7C33F-4562-41CF-BB88-3AB7AB71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2"/>
            <a:ext cx="5400674" cy="4032224"/>
          </a:xfrm>
        </p:spPr>
        <p:txBody>
          <a:bodyPr lIns="0" rIns="7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46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icture 451" descr="Background pattern&#10;&#10;Description automatically generated">
            <a:extLst>
              <a:ext uri="{FF2B5EF4-FFF2-40B4-BE49-F238E27FC236}">
                <a16:creationId xmlns:a16="http://schemas.microsoft.com/office/drawing/2014/main" xmlns="" id="{FF29AACA-80EC-471B-8D8D-CA5243583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1" r="21732" b="19300"/>
          <a:stretch/>
        </p:blipFill>
        <p:spPr>
          <a:xfrm>
            <a:off x="7738913" y="2708921"/>
            <a:ext cx="4453087" cy="4149080"/>
          </a:xfrm>
          <a:prstGeom prst="rect">
            <a:avLst/>
          </a:prstGeom>
        </p:spPr>
      </p:pic>
      <p:sp>
        <p:nvSpPr>
          <p:cNvPr id="403" name="Graphic 6">
            <a:extLst>
              <a:ext uri="{FF2B5EF4-FFF2-40B4-BE49-F238E27FC236}">
                <a16:creationId xmlns:a16="http://schemas.microsoft.com/office/drawing/2014/main" xmlns="" id="{11652296-AC83-40D9-A821-016C37885FC2}"/>
              </a:ext>
            </a:extLst>
          </p:cNvPr>
          <p:cNvSpPr/>
          <p:nvPr/>
        </p:nvSpPr>
        <p:spPr>
          <a:xfrm>
            <a:off x="9974131" y="1849687"/>
            <a:ext cx="879522" cy="1013353"/>
          </a:xfrm>
          <a:custGeom>
            <a:avLst/>
            <a:gdLst>
              <a:gd name="connsiteX0" fmla="*/ 0 w 879522"/>
              <a:gd name="connsiteY0" fmla="*/ 0 h 1013353"/>
              <a:gd name="connsiteX1" fmla="*/ 879523 w 879522"/>
              <a:gd name="connsiteY1" fmla="*/ 506677 h 1013353"/>
              <a:gd name="connsiteX2" fmla="*/ 0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0"/>
                </a:moveTo>
                <a:lnTo>
                  <a:pt x="879523" y="506677"/>
                </a:lnTo>
                <a:lnTo>
                  <a:pt x="0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5" name="Graphic 6">
            <a:extLst>
              <a:ext uri="{FF2B5EF4-FFF2-40B4-BE49-F238E27FC236}">
                <a16:creationId xmlns:a16="http://schemas.microsoft.com/office/drawing/2014/main" xmlns="" id="{AF423D19-3335-4C87-9835-E546BD17FC51}"/>
              </a:ext>
            </a:extLst>
          </p:cNvPr>
          <p:cNvSpPr/>
          <p:nvPr/>
        </p:nvSpPr>
        <p:spPr>
          <a:xfrm>
            <a:off x="8221181" y="1855783"/>
            <a:ext cx="879522" cy="1013353"/>
          </a:xfrm>
          <a:custGeom>
            <a:avLst/>
            <a:gdLst>
              <a:gd name="connsiteX0" fmla="*/ 0 w 879522"/>
              <a:gd name="connsiteY0" fmla="*/ 0 h 1013353"/>
              <a:gd name="connsiteX1" fmla="*/ 879523 w 879522"/>
              <a:gd name="connsiteY1" fmla="*/ 506677 h 1013353"/>
              <a:gd name="connsiteX2" fmla="*/ 0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0"/>
                </a:moveTo>
                <a:lnTo>
                  <a:pt x="879523" y="506677"/>
                </a:lnTo>
                <a:lnTo>
                  <a:pt x="0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6" name="Graphic 6">
            <a:extLst>
              <a:ext uri="{FF2B5EF4-FFF2-40B4-BE49-F238E27FC236}">
                <a16:creationId xmlns:a16="http://schemas.microsoft.com/office/drawing/2014/main" xmlns="" id="{291F382D-FFA9-491C-B398-C0BE0C640D4A}"/>
              </a:ext>
            </a:extLst>
          </p:cNvPr>
          <p:cNvSpPr/>
          <p:nvPr/>
        </p:nvSpPr>
        <p:spPr>
          <a:xfrm>
            <a:off x="9094608" y="1849687"/>
            <a:ext cx="879522" cy="1013353"/>
          </a:xfrm>
          <a:custGeom>
            <a:avLst/>
            <a:gdLst>
              <a:gd name="connsiteX0" fmla="*/ 879523 w 879522"/>
              <a:gd name="connsiteY0" fmla="*/ 0 h 1013353"/>
              <a:gd name="connsiteX1" fmla="*/ 0 w 879522"/>
              <a:gd name="connsiteY1" fmla="*/ 506677 h 1013353"/>
              <a:gd name="connsiteX2" fmla="*/ 879523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879523" y="0"/>
                </a:moveTo>
                <a:lnTo>
                  <a:pt x="0" y="506677"/>
                </a:lnTo>
                <a:lnTo>
                  <a:pt x="879523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7" name="Graphic 6">
            <a:extLst>
              <a:ext uri="{FF2B5EF4-FFF2-40B4-BE49-F238E27FC236}">
                <a16:creationId xmlns:a16="http://schemas.microsoft.com/office/drawing/2014/main" xmlns="" id="{8C4F27FF-A8F0-4F05-AEC3-6975972654D6}"/>
              </a:ext>
            </a:extLst>
          </p:cNvPr>
          <p:cNvSpPr/>
          <p:nvPr userDrawn="1"/>
        </p:nvSpPr>
        <p:spPr>
          <a:xfrm>
            <a:off x="6456040" y="3379276"/>
            <a:ext cx="879522" cy="1013353"/>
          </a:xfrm>
          <a:custGeom>
            <a:avLst/>
            <a:gdLst>
              <a:gd name="connsiteX0" fmla="*/ 0 w 879522"/>
              <a:gd name="connsiteY0" fmla="*/ 506677 h 1013353"/>
              <a:gd name="connsiteX1" fmla="*/ 879523 w 879522"/>
              <a:gd name="connsiteY1" fmla="*/ 1013353 h 1013353"/>
              <a:gd name="connsiteX2" fmla="*/ 879523 w 879522"/>
              <a:gd name="connsiteY2" fmla="*/ 0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506677"/>
                </a:moveTo>
                <a:lnTo>
                  <a:pt x="879523" y="1013353"/>
                </a:lnTo>
                <a:lnTo>
                  <a:pt x="879523" y="0"/>
                </a:lnTo>
                <a:close/>
              </a:path>
            </a:pathLst>
          </a:custGeom>
          <a:solidFill>
            <a:srgbClr val="00A87E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xmlns="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xmlns="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xmlns="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032225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197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4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tags" Target="../tags/tag1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8" Type="http://schemas.openxmlformats.org/officeDocument/2006/relationships/slideLayout" Target="../slideLayouts/slideLayout22.xml"/><Relationship Id="rId51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34.xml"/><Relationship Id="rId41" Type="http://schemas.openxmlformats.org/officeDocument/2006/relationships/slideLayout" Target="../slideLayouts/slideLayout55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32794" cy="108012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2ED9A19B-0FE4-4FFE-95F7-CB189F96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xmlns="" id="{21C5C687-4C9D-423C-ADED-17FE857E0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</p:spTree>
    <p:custDataLst>
      <p:tags r:id="rId16"/>
    </p:custDataLst>
    <p:extLst>
      <p:ext uri="{BB962C8B-B14F-4D97-AF65-F5344CB8AC3E}">
        <p14:creationId xmlns:p14="http://schemas.microsoft.com/office/powerpoint/2010/main" val="256368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20" r:id="rId2"/>
    <p:sldLayoutId id="2147483858" r:id="rId3"/>
    <p:sldLayoutId id="2147483859" r:id="rId4"/>
    <p:sldLayoutId id="2147483861" r:id="rId5"/>
    <p:sldLayoutId id="2147483862" r:id="rId6"/>
    <p:sldLayoutId id="2147484033" r:id="rId7"/>
    <p:sldLayoutId id="2147483863" r:id="rId8"/>
    <p:sldLayoutId id="2147483864" r:id="rId9"/>
    <p:sldLayoutId id="2147484032" r:id="rId10"/>
    <p:sldLayoutId id="2147484031" r:id="rId11"/>
    <p:sldLayoutId id="2147484036" r:id="rId12"/>
    <p:sldLayoutId id="2147484041" r:id="rId13"/>
    <p:sldLayoutId id="2147484092" r:id="rId14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D1D15E-2719-4C5D-AA1E-2601371DF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DC1630-F4E1-49AD-80CC-27089223D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52"/>
    </p:custDataLst>
    <p:extLst>
      <p:ext uri="{BB962C8B-B14F-4D97-AF65-F5344CB8AC3E}">
        <p14:creationId xmlns:p14="http://schemas.microsoft.com/office/powerpoint/2010/main" val="389706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  <p:sldLayoutId id="2147484058" r:id="rId16"/>
    <p:sldLayoutId id="2147484059" r:id="rId17"/>
    <p:sldLayoutId id="2147484060" r:id="rId18"/>
    <p:sldLayoutId id="2147484061" r:id="rId19"/>
    <p:sldLayoutId id="2147484062" r:id="rId20"/>
    <p:sldLayoutId id="2147484063" r:id="rId21"/>
    <p:sldLayoutId id="2147484064" r:id="rId22"/>
    <p:sldLayoutId id="2147484065" r:id="rId23"/>
    <p:sldLayoutId id="2147484066" r:id="rId24"/>
    <p:sldLayoutId id="2147484067" r:id="rId25"/>
    <p:sldLayoutId id="2147484068" r:id="rId26"/>
    <p:sldLayoutId id="2147484069" r:id="rId27"/>
    <p:sldLayoutId id="2147484070" r:id="rId28"/>
    <p:sldLayoutId id="2147484071" r:id="rId29"/>
    <p:sldLayoutId id="2147484072" r:id="rId30"/>
    <p:sldLayoutId id="2147484073" r:id="rId31"/>
    <p:sldLayoutId id="2147484074" r:id="rId32"/>
    <p:sldLayoutId id="2147484075" r:id="rId33"/>
    <p:sldLayoutId id="2147484076" r:id="rId34"/>
    <p:sldLayoutId id="2147484077" r:id="rId35"/>
    <p:sldLayoutId id="2147484078" r:id="rId36"/>
    <p:sldLayoutId id="2147484079" r:id="rId37"/>
    <p:sldLayoutId id="2147484080" r:id="rId38"/>
    <p:sldLayoutId id="2147484081" r:id="rId39"/>
    <p:sldLayoutId id="2147484082" r:id="rId40"/>
    <p:sldLayoutId id="2147484083" r:id="rId41"/>
    <p:sldLayoutId id="2147484084" r:id="rId42"/>
    <p:sldLayoutId id="2147484085" r:id="rId43"/>
    <p:sldLayoutId id="2147484086" r:id="rId44"/>
    <p:sldLayoutId id="2147484087" r:id="rId45"/>
    <p:sldLayoutId id="2147484088" r:id="rId46"/>
    <p:sldLayoutId id="2147484089" r:id="rId47"/>
    <p:sldLayoutId id="2147484090" r:id="rId48"/>
    <p:sldLayoutId id="2147484091" r:id="rId49"/>
    <p:sldLayoutId id="2147484093" r:id="rId5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pos="3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9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0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Piotr.Stronkowski@etf.europa.eu" TargetMode="External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4.png"/><Relationship Id="rId5" Type="http://schemas.openxmlformats.org/officeDocument/2006/relationships/hyperlink" Target="mailto:Iwona.Ganko@etf.europa.eu" TargetMode="External"/><Relationship Id="rId4" Type="http://schemas.openxmlformats.org/officeDocument/2006/relationships/hyperlink" Target="mailto:Tamar.Kitiashvili@etf.europa.e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118AF71-7CBE-7645-9F10-434C8852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9BF6EAC-F94A-4148-90AB-5BD2D6AB8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3" y="11169"/>
            <a:ext cx="12194133" cy="685920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028953AF-9E55-A84C-8ADF-AA90223A0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927" y="4946709"/>
            <a:ext cx="4062860" cy="15524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42B30C-6F8A-D949-8C38-6C39E0A37376}"/>
              </a:ext>
            </a:extLst>
          </p:cNvPr>
          <p:cNvSpPr txBox="1"/>
          <p:nvPr/>
        </p:nvSpPr>
        <p:spPr>
          <a:xfrm>
            <a:off x="8146162" y="501650"/>
            <a:ext cx="3086988" cy="1246716"/>
          </a:xfrm>
          <a:prstGeom prst="rect">
            <a:avLst/>
          </a:prstGeom>
          <a:noFill/>
        </p:spPr>
        <p:txBody>
          <a:bodyPr wrap="square" lIns="120000" tIns="0" rIns="0" bIns="62400" rtlCol="0" anchor="t" anchorCtr="0">
            <a:noAutofit/>
          </a:bodyPr>
          <a:lstStyle/>
          <a:p>
            <a:pPr algn="r" rtl="0"/>
            <a:endParaRPr lang="ro" sz="18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7D5D2A5-5713-5F30-3DF9-1EFE093C1D43}"/>
              </a:ext>
            </a:extLst>
          </p:cNvPr>
          <p:cNvSpPr txBox="1"/>
          <p:nvPr/>
        </p:nvSpPr>
        <p:spPr>
          <a:xfrm>
            <a:off x="412382" y="2833484"/>
            <a:ext cx="7850671" cy="14850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 rtl="0"/>
            <a:r>
              <a:rPr lang="ro" sz="3200" b="0" i="0" u="none" baseline="0">
                <a:solidFill>
                  <a:schemeClr val="bg2">
                    <a:lumMod val="50000"/>
                  </a:schemeClr>
                </a:solidFill>
                <a:latin typeface="+mj-lt"/>
                <a:ea typeface="+mj-lt"/>
                <a:cs typeface="+mj-lt"/>
              </a:rPr>
              <a:t> </a:t>
            </a:r>
          </a:p>
          <a:p>
            <a:pPr algn="l" rtl="0"/>
            <a:r>
              <a:rPr lang="ro" sz="3200" b="1" i="0" u="none" baseline="0">
                <a:solidFill>
                  <a:srgbClr val="0F9ED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Ce face ca o strategie să fie bună? </a:t>
            </a:r>
          </a:p>
          <a:p>
            <a:pPr algn="l" rtl="0"/>
            <a:r>
              <a:rPr lang="ro" sz="2650" b="0" i="0" u="none" baseline="0">
                <a:solidFill>
                  <a:schemeClr val="tx2"/>
                </a:solidFill>
                <a:latin typeface="Quicksand"/>
                <a:ea typeface="Quicksand"/>
                <a:cs typeface="Quicksand"/>
              </a:rPr>
              <a:t>			</a:t>
            </a:r>
          </a:p>
        </p:txBody>
      </p:sp>
      <p:pic>
        <p:nvPicPr>
          <p:cNvPr id="3" name="Picture 2" descr="A logo with stars and text&#10;&#10;Description automatically generated">
            <a:extLst>
              <a:ext uri="{FF2B5EF4-FFF2-40B4-BE49-F238E27FC236}">
                <a16:creationId xmlns:a16="http://schemas.microsoft.com/office/drawing/2014/main" xmlns="" id="{81FC2755-9119-CAD1-A943-799081A75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3" y="-25362"/>
            <a:ext cx="1809327" cy="1463887"/>
          </a:xfrm>
          <a:prstGeom prst="rect">
            <a:avLst/>
          </a:prstGeom>
        </p:spPr>
      </p:pic>
      <p:pic>
        <p:nvPicPr>
          <p:cNvPr id="13" name="Picture 12" descr="Blue text on a white background&#10;&#10;Description automatically generated">
            <a:extLst>
              <a:ext uri="{FF2B5EF4-FFF2-40B4-BE49-F238E27FC236}">
                <a16:creationId xmlns:a16="http://schemas.microsoft.com/office/drawing/2014/main" xmlns="" id="{F158F2A7-76AD-3721-E476-024C76C0B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85" y="5722947"/>
            <a:ext cx="3089065" cy="6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56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pPr algn="r" rtl="0"/>
            <a:fld id="{3DB84476-BC29-4407-9D57-B2E562B8968B}" type="slidenum">
              <a:rPr/>
              <a:pPr/>
              <a:t>2</a:t>
            </a:fld>
            <a:endParaRPr lang="r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5F14F8F-A3D8-8361-93EE-27949C854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03" y="1100053"/>
            <a:ext cx="8520112" cy="766470"/>
          </a:xfrm>
        </p:spPr>
        <p:txBody>
          <a:bodyPr>
            <a:noAutofit/>
          </a:bodyPr>
          <a:lstStyle/>
          <a:p>
            <a:pPr algn="l" rtl="0"/>
            <a:r>
              <a:rPr lang="ro" sz="3600" b="1" i="0" u="none" baseline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Ce face ca o strategie educațională să fie bună?</a:t>
            </a:r>
            <a:endParaRPr lang="ro" sz="3600" dirty="0">
              <a:solidFill>
                <a:schemeClr val="tx2"/>
              </a:solidFill>
            </a:endParaRP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D88697F2-BE86-1D2D-2CB5-B747FA7B9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50" y="-79166"/>
            <a:ext cx="2225786" cy="775228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E8F1ED1F-3A06-9644-AFD0-89FC727A5E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2726003"/>
              </p:ext>
            </p:extLst>
          </p:nvPr>
        </p:nvGraphicFramePr>
        <p:xfrm>
          <a:off x="2762863" y="2270514"/>
          <a:ext cx="6499123" cy="418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76348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6C88435-50F9-C275-BEBA-B0DD2185B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462656-B427-AA93-D9DF-DBB36EC16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pPr algn="r" rtl="0"/>
            <a:fld id="{3DB84476-BC29-4407-9D57-B2E562B8968B}" type="slidenum">
              <a:rPr/>
              <a:pPr/>
              <a:t>3</a:t>
            </a:fld>
            <a:endParaRPr lang="r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7ACEA8C-BEEC-503C-9A80-E697E5DAF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912826"/>
            <a:ext cx="8520112" cy="766470"/>
          </a:xfrm>
        </p:spPr>
        <p:txBody>
          <a:bodyPr>
            <a:noAutofit/>
          </a:bodyPr>
          <a:lstStyle/>
          <a:p>
            <a:pPr algn="l" rtl="0"/>
            <a:r>
              <a:rPr lang="ro" sz="3600" b="1" i="0" u="none" baseline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Problema</a:t>
            </a:r>
            <a:endParaRPr lang="ro" sz="3600" dirty="0">
              <a:solidFill>
                <a:schemeClr val="tx2"/>
              </a:solidFill>
            </a:endParaRP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50CF7AD6-408F-9F83-FA7F-0A6A04188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50" y="-79166"/>
            <a:ext cx="2225786" cy="775228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xmlns="" id="{26D2390B-B068-AF67-E033-13290DE68044}"/>
              </a:ext>
            </a:extLst>
          </p:cNvPr>
          <p:cNvSpPr txBox="1">
            <a:spLocks/>
          </p:cNvSpPr>
          <p:nvPr/>
        </p:nvSpPr>
        <p:spPr>
          <a:xfrm>
            <a:off x="885522" y="3222523"/>
            <a:ext cx="8520112" cy="76647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o" sz="3200" dirty="0">
              <a:solidFill>
                <a:schemeClr val="accent1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l" rtl="0"/>
            <a:r>
              <a:rPr lang="ro" sz="3200" b="1" i="0" u="none" baseline="0" dirty="0">
                <a:solidFill>
                  <a:schemeClr val="accent1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Multe „strategii” nu sunt, de fapt, strategii:</a:t>
            </a:r>
          </a:p>
          <a:p>
            <a:endParaRPr lang="ro" sz="3200" dirty="0">
              <a:solidFill>
                <a:schemeClr val="accent1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o" sz="3200" dirty="0">
              <a:solidFill>
                <a:schemeClr val="accent1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o" sz="3200" dirty="0">
              <a:solidFill>
                <a:schemeClr val="accent1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o" sz="3200" dirty="0">
              <a:solidFill>
                <a:schemeClr val="accent1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o" sz="3200" dirty="0">
              <a:solidFill>
                <a:schemeClr val="accent1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ro" sz="3200" dirty="0">
              <a:solidFill>
                <a:schemeClr val="accent1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l" rtl="0"/>
            <a:r>
              <a:rPr lang="ro" sz="3200" b="1" i="0" u="none" baseline="0" dirty="0" smtClean="0">
                <a:solidFill>
                  <a:schemeClr val="accent1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Acestea sunt </a:t>
            </a:r>
            <a:r>
              <a:rPr lang="ro" sz="3200" b="1" i="0" u="none" baseline="0" dirty="0">
                <a:solidFill>
                  <a:schemeClr val="accent1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obiective, nu strategii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48217510-F0DF-02B8-5496-C33E128BA3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2040969"/>
              </p:ext>
            </p:extLst>
          </p:nvPr>
        </p:nvGraphicFramePr>
        <p:xfrm>
          <a:off x="2045109" y="2251587"/>
          <a:ext cx="4699819" cy="3234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10541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BBA0C9-0906-1C9E-387F-6C21795BD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A68584E-8F9A-1384-69EC-81EF9E165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pPr algn="r" rtl="0"/>
            <a:fld id="{3DB84476-BC29-4407-9D57-B2E562B8968B}" type="slidenum">
              <a:rPr/>
              <a:pPr/>
              <a:t>4</a:t>
            </a:fld>
            <a:endParaRPr lang="r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95E39F0D-2C8A-6F13-23EB-AA99FC17A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897632"/>
            <a:ext cx="8520112" cy="766470"/>
          </a:xfrm>
        </p:spPr>
        <p:txBody>
          <a:bodyPr>
            <a:noAutofit/>
          </a:bodyPr>
          <a:lstStyle/>
          <a:p>
            <a:pPr algn="l" rtl="0"/>
            <a:r>
              <a:rPr lang="ro" sz="3600" b="1" i="0" u="none" baseline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Strategie bună / Strategie defectuoasă</a:t>
            </a:r>
            <a:endParaRPr lang="ro" sz="3600" dirty="0">
              <a:solidFill>
                <a:schemeClr val="tx2"/>
              </a:solidFill>
            </a:endParaRP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21F88E93-D5DB-AC0C-807E-794075E62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50" y="-79166"/>
            <a:ext cx="2225786" cy="775228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xmlns="" id="{B50F3901-527A-7037-C75C-7A2923BF5937}"/>
              </a:ext>
            </a:extLst>
          </p:cNvPr>
          <p:cNvSpPr txBox="1">
            <a:spLocks/>
          </p:cNvSpPr>
          <p:nvPr/>
        </p:nvSpPr>
        <p:spPr>
          <a:xfrm>
            <a:off x="954968" y="2794945"/>
            <a:ext cx="2477110" cy="76647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 rtl="0">
              <a:lnSpc>
                <a:spcPct val="150000"/>
              </a:lnSpc>
            </a:pPr>
            <a:endParaRPr lang="ro" sz="3200" dirty="0">
              <a:solidFill>
                <a:schemeClr val="accent1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0CC70442-B23A-62D3-C812-CCCDEB1367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4459673"/>
              </p:ext>
            </p:extLst>
          </p:nvPr>
        </p:nvGraphicFramePr>
        <p:xfrm>
          <a:off x="3529070" y="2083454"/>
          <a:ext cx="6118942" cy="3876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Arrow: Pentagon 8">
            <a:extLst>
              <a:ext uri="{FF2B5EF4-FFF2-40B4-BE49-F238E27FC236}">
                <a16:creationId xmlns:a16="http://schemas.microsoft.com/office/drawing/2014/main" xmlns="" id="{F5053CC4-75B4-9307-AE3C-23063882CCD8}"/>
              </a:ext>
            </a:extLst>
          </p:cNvPr>
          <p:cNvSpPr/>
          <p:nvPr/>
        </p:nvSpPr>
        <p:spPr>
          <a:xfrm>
            <a:off x="757703" y="2877486"/>
            <a:ext cx="3245265" cy="2288850"/>
          </a:xfrm>
          <a:prstGeom prst="homePlat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50000"/>
              </a:lnSpc>
            </a:pPr>
            <a:r>
              <a:rPr lang="ro" sz="2400" b="1" i="0" u="none" baseline="0">
                <a:solidFill>
                  <a:schemeClr val="bg1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O strategie bună cuprinde trei elemente: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056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2E37EFE-8E82-3F5D-4F70-0FCAB72DB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A36A442-DE23-BB2C-040B-2D0655A53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831228"/>
            <a:ext cx="10944225" cy="1080120"/>
          </a:xfrm>
        </p:spPr>
        <p:txBody>
          <a:bodyPr>
            <a:noAutofit/>
          </a:bodyPr>
          <a:lstStyle/>
          <a:p>
            <a:pPr algn="l" rtl="0"/>
            <a:r>
              <a:rPr lang="ro" sz="3600" b="1" i="0" u="none" baseline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Strategia = alegere (Michael Porter)</a:t>
            </a:r>
            <a:endParaRPr lang="ro" sz="36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697D67E-64C8-0C91-23D8-D4A30F5E9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5</a:t>
            </a:fld>
            <a:endParaRPr lang="ro"/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94994B4D-AE21-5F00-7255-3FEE79475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50" y="-79166"/>
            <a:ext cx="2225786" cy="7752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21004A-5ECE-FB94-AF5D-EB681F8A0327}"/>
              </a:ext>
            </a:extLst>
          </p:cNvPr>
          <p:cNvSpPr txBox="1"/>
          <p:nvPr/>
        </p:nvSpPr>
        <p:spPr>
          <a:xfrm>
            <a:off x="523419" y="1773208"/>
            <a:ext cx="8386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ro" sz="2400" b="0" i="1" u="none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„Esența strategiei constă în a alege ce să nu faci.”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xmlns="" id="{3E8789F5-D899-FF6A-2C5A-248EBEC9B7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3135916"/>
              </p:ext>
            </p:extLst>
          </p:nvPr>
        </p:nvGraphicFramePr>
        <p:xfrm>
          <a:off x="2418736" y="2046514"/>
          <a:ext cx="6617111" cy="4190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54343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A318F6F-070F-BF73-017C-96E55A25A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76E7C17-3574-9EB1-81EB-D089F33D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pPr algn="r" rtl="0"/>
            <a:fld id="{3DB84476-BC29-4407-9D57-B2E562B8968B}" type="slidenum">
              <a:rPr/>
              <a:pPr/>
              <a:t>6</a:t>
            </a:fld>
            <a:endParaRPr lang="ro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77E4BA56-1007-418F-9CCF-3FC329710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2" y="1218044"/>
            <a:ext cx="9546503" cy="766470"/>
          </a:xfrm>
        </p:spPr>
        <p:txBody>
          <a:bodyPr>
            <a:noAutofit/>
          </a:bodyPr>
          <a:lstStyle/>
          <a:p>
            <a:pPr algn="l" rtl="0"/>
            <a:r>
              <a:rPr lang="ro" sz="3600" b="1" i="0" u="none" baseline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Adaptare iterativă condusă de probleme (PDIA) — Matt Andrews</a:t>
            </a:r>
            <a:endParaRPr lang="ro" sz="3600" dirty="0">
              <a:solidFill>
                <a:schemeClr val="tx2"/>
              </a:solidFill>
            </a:endParaRP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FB7D256A-403D-5760-6477-D24C77B16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50" y="-79166"/>
            <a:ext cx="2225786" cy="775228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E68A952B-4375-2459-683B-0D536454CC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2112118"/>
              </p:ext>
            </p:extLst>
          </p:nvPr>
        </p:nvGraphicFramePr>
        <p:xfrm>
          <a:off x="1229032" y="2694038"/>
          <a:ext cx="7669162" cy="2945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23348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1FB399E-F86E-2DDF-6770-FF03BA3B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ro" sz="3200" b="1" i="0" u="none" baseline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Testul strategiei (idee de reținut)</a:t>
            </a:r>
            <a:endParaRPr lang="r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6DF2498-4F6A-2311-5552-0EA03E678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/>
            <a:fld id="{3DB84476-BC29-4407-9D57-B2E562B8968B}" type="slidenum">
              <a:rPr/>
              <a:pPr/>
              <a:t>7</a:t>
            </a:fld>
            <a:endParaRPr lang="ro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CE421F99-B556-9BE5-58C1-AE4FDF84F24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2457" y="1412778"/>
            <a:ext cx="7027208" cy="1080120"/>
          </a:xfrm>
        </p:spPr>
        <p:txBody>
          <a:bodyPr>
            <a:normAutofit/>
          </a:bodyPr>
          <a:lstStyle/>
          <a:p>
            <a:pPr algn="l" rtl="0"/>
            <a:r>
              <a:rPr lang="ro" sz="2800" b="0" i="0" u="none" baseline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Adresați trei întrebări: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xmlns="" id="{49A117F6-E696-CD15-DB91-874E8F370E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7846344"/>
              </p:ext>
            </p:extLst>
          </p:nvPr>
        </p:nvGraphicFramePr>
        <p:xfrm>
          <a:off x="993058" y="2281085"/>
          <a:ext cx="8062452" cy="3372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xmlns="" id="{4A979C6E-AB6F-56E6-2BB5-2BBE1CBB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50" y="-79166"/>
            <a:ext cx="2225786" cy="7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9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118AF71-7CBE-7645-9F10-434C8852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9BF6EAC-F94A-4148-90AB-5BD2D6AB8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45307" y="-796802"/>
            <a:ext cx="13608536" cy="765480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2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42B30C-6F8A-D949-8C38-6C39E0A37376}"/>
              </a:ext>
            </a:extLst>
          </p:cNvPr>
          <p:cNvSpPr txBox="1"/>
          <p:nvPr/>
        </p:nvSpPr>
        <p:spPr>
          <a:xfrm>
            <a:off x="8146162" y="501650"/>
            <a:ext cx="3086988" cy="1246716"/>
          </a:xfrm>
          <a:prstGeom prst="rect">
            <a:avLst/>
          </a:prstGeom>
          <a:noFill/>
        </p:spPr>
        <p:txBody>
          <a:bodyPr wrap="square" lIns="120000" tIns="0" rIns="0" bIns="62400" rtlCol="0" anchor="t" anchorCtr="0">
            <a:noAutofit/>
          </a:bodyPr>
          <a:lstStyle/>
          <a:p>
            <a:pPr algn="r" rtl="0"/>
            <a:endParaRPr lang="ro" sz="18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BDCDAD8-3D4C-CC94-4ACD-5E3BA9319904}"/>
              </a:ext>
            </a:extLst>
          </p:cNvPr>
          <p:cNvSpPr txBox="1"/>
          <p:nvPr/>
        </p:nvSpPr>
        <p:spPr>
          <a:xfrm>
            <a:off x="0" y="1585812"/>
            <a:ext cx="7622091" cy="261610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/>
            <a:r>
              <a:rPr lang="ro" b="0" i="0" u="none" baseline="0"/>
              <a:t> </a:t>
            </a:r>
          </a:p>
          <a:p>
            <a:endParaRPr lang="ro" dirty="0"/>
          </a:p>
          <a:p>
            <a:pPr algn="l" rtl="0"/>
            <a:r>
              <a:rPr lang="ro" sz="2400" b="1" i="0" u="none" baseline="0">
                <a:solidFill>
                  <a:schemeClr val="accent6">
                    <a:lumMod val="75000"/>
                  </a:schemeClr>
                </a:solidFill>
              </a:rPr>
              <a:t>Echipa centrală ETF – pentru orice </a:t>
            </a:r>
          </a:p>
          <a:p>
            <a:pPr algn="l" rtl="0"/>
            <a:r>
              <a:rPr lang="ro" sz="2400" b="1" i="0" u="none" baseline="0">
                <a:solidFill>
                  <a:schemeClr val="accent6">
                    <a:lumMod val="75000"/>
                  </a:schemeClr>
                </a:solidFill>
              </a:rPr>
              <a:t>informații suplimentare: </a:t>
            </a:r>
          </a:p>
          <a:p>
            <a:endParaRPr lang="ro" sz="2000" dirty="0"/>
          </a:p>
          <a:p>
            <a:pPr algn="l" rtl="0"/>
            <a:r>
              <a:rPr lang="ro" sz="2000" b="0" i="0" u="none" baseline="0">
                <a:hlinkClick r:id="rId3"/>
              </a:rPr>
              <a:t>Piotr.Stronkowski@etf.europa.eu</a:t>
            </a:r>
            <a:r>
              <a:rPr lang="ro" sz="2000" b="0" i="0" u="none" baseline="0"/>
              <a:t> </a:t>
            </a:r>
          </a:p>
          <a:p>
            <a:pPr algn="l" rtl="0"/>
            <a:r>
              <a:rPr lang="ro" sz="2000" b="0" i="0" u="none" baseline="0">
                <a:hlinkClick r:id="rId4"/>
              </a:rPr>
              <a:t>Tamar.Kitiashvili@etf.europa.eu</a:t>
            </a:r>
            <a:r>
              <a:rPr lang="ro" sz="2000" b="0" i="0" u="none" baseline="0"/>
              <a:t>  </a:t>
            </a:r>
          </a:p>
          <a:p>
            <a:pPr algn="l" rtl="0"/>
            <a:r>
              <a:rPr lang="ro" sz="2000" b="0" i="0" u="none" baseline="0">
                <a:hlinkClick r:id="rId5"/>
              </a:rPr>
              <a:t>Janet.Johnson@etf.europa.eu</a:t>
            </a:r>
            <a:r>
              <a:rPr lang="ro" sz="2000" b="0" i="0" u="none" baseline="0"/>
              <a:t> </a:t>
            </a:r>
            <a:endParaRPr lang="ro" sz="2000" dirty="0">
              <a:cs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5FB921-7C60-8CB6-7FC8-30870841C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74664" y="-481916"/>
            <a:ext cx="1804572" cy="1463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925BA0-0436-16A3-13C3-7DFD78B8E94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 bwMode="auto">
          <a:xfrm>
            <a:off x="7728155" y="5240263"/>
            <a:ext cx="3442031" cy="1315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61610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1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TF EU Training Course Template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TF Corporate Template 2021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B698B556D0B4C9502A5ACF2AED6A9" ma:contentTypeVersion="18" ma:contentTypeDescription="Create a new document." ma:contentTypeScope="" ma:versionID="3432e0d82aa2c6cbc318ab7ebf7bed1a">
  <xsd:schema xmlns:xsd="http://www.w3.org/2001/XMLSchema" xmlns:xs="http://www.w3.org/2001/XMLSchema" xmlns:p="http://schemas.microsoft.com/office/2006/metadata/properties" xmlns:ns2="834c7a77-a186-4b33-ad65-f5fdf95755b4" xmlns:ns3="b3144a11-e500-4ade-8fe4-7de3e8b2f8df" targetNamespace="http://schemas.microsoft.com/office/2006/metadata/properties" ma:root="true" ma:fieldsID="e892449e9d01326dccfd0f4574390e63" ns2:_="" ns3:_="">
    <xsd:import namespace="834c7a77-a186-4b33-ad65-f5fdf95755b4"/>
    <xsd:import namespace="b3144a11-e500-4ade-8fe4-7de3e8b2f8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3:_dlc_DocId" minOccurs="0"/>
                <xsd:element ref="ns3:_dlc_DocIdUrl" minOccurs="0"/>
                <xsd:element ref="ns3:_dlc_DocIdPersistId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c7a77-a186-4b33-ad65-f5fdf95755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44a11-e500-4ade-8fe4-7de3e8b2f8d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4" nillable="true" ma:displayName="Taxonomy Catch All Column" ma:hidden="true" ma:list="{00d01145-b743-4b9f-bd72-c5f5060489c5}" ma:internalName="TaxCatchAll" ma:showField="CatchAllData" ma:web="b3144a11-e500-4ade-8fe4-7de3e8b2f8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3144a11-e500-4ade-8fe4-7de3e8b2f8df" xsi:nil="true"/>
    <lcf76f155ced4ddcb4097134ff3c332f xmlns="834c7a77-a186-4b33-ad65-f5fdf95755b4">
      <Terms xmlns="http://schemas.microsoft.com/office/infopath/2007/PartnerControls"/>
    </lcf76f155ced4ddcb4097134ff3c332f>
    <SharedWithUsers xmlns="b3144a11-e500-4ade-8fe4-7de3e8b2f8df">
      <UserInfo>
        <DisplayName>Lida Kita (ETF)</DisplayName>
        <AccountId>22</AccountId>
        <AccountType/>
      </UserInfo>
      <UserInfo>
        <DisplayName>Galyna Terzi (ETF)</DisplayName>
        <AccountId>50</AccountId>
        <AccountType/>
      </UserInfo>
      <UserInfo>
        <DisplayName>Liia Kaarlop (ETF)</DisplayName>
        <AccountId>226</AccountId>
        <AccountType/>
      </UserInfo>
      <UserInfo>
        <DisplayName>Timo Kuusela (ETF)</DisplayName>
        <AccountId>85</AccountId>
        <AccountType/>
      </UserInfo>
      <UserInfo>
        <DisplayName>Iwona Ganko (ETF)</DisplayName>
        <AccountId>17</AccountId>
        <AccountType/>
      </UserInfo>
      <UserInfo>
        <DisplayName>Filippo Del Ninno (ETF)</DisplayName>
        <AccountId>53</AccountId>
        <AccountType/>
      </UserInfo>
      <UserInfo>
        <DisplayName>Simona Rinaldi (ETF)</DisplayName>
        <AccountId>37</AccountId>
        <AccountType/>
      </UserInfo>
      <UserInfo>
        <DisplayName>Marie Dorleans (ETF)</DisplayName>
        <AccountId>126</AccountId>
        <AccountType/>
      </UserInfo>
      <UserInfo>
        <DisplayName>Vita Glushko (ETF)</DisplayName>
        <AccountId>1206</AccountId>
        <AccountType/>
      </UserInfo>
    </SharedWithUsers>
    <_dlc_DocId xmlns="b3144a11-e500-4ade-8fe4-7de3e8b2f8df">DMSPOL-593052326-20990</_dlc_DocId>
    <_dlc_DocIdUrl xmlns="b3144a11-e500-4ade-8fe4-7de3e8b2f8df">
      <Url>https://europeantrainingfoundation.sharepoint.com/sites/PAU/_layouts/15/DocIdRedir.aspx?ID=DMSPOL-593052326-20990</Url>
      <Description>DMSPOL-593052326-20990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38122BA-7780-4E97-B582-3BDA2E141B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EBC23F-CB0E-451C-8F61-7D329AB6B6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4c7a77-a186-4b33-ad65-f5fdf95755b4"/>
    <ds:schemaRef ds:uri="b3144a11-e500-4ade-8fe4-7de3e8b2f8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59603BB-0D09-4D8A-A5DA-0028BA9EEA24}">
  <ds:schemaRefs>
    <ds:schemaRef ds:uri="http://purl.org/dc/terms/"/>
    <ds:schemaRef ds:uri="http://purl.org/dc/elements/1.1/"/>
    <ds:schemaRef ds:uri="http://purl.org/dc/dcmitype/"/>
    <ds:schemaRef ds:uri="834c7a77-a186-4b33-ad65-f5fdf95755b4"/>
    <ds:schemaRef ds:uri="http://schemas.microsoft.com/office/2006/documentManagement/types"/>
    <ds:schemaRef ds:uri="http://www.w3.org/XML/1998/namespace"/>
    <ds:schemaRef ds:uri="b3144a11-e500-4ade-8fe4-7de3e8b2f8df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4.xml><?xml version="1.0" encoding="utf-8"?>
<ds:datastoreItem xmlns:ds="http://schemas.openxmlformats.org/officeDocument/2006/customXml" ds:itemID="{94DC5E65-4675-4E35-9E5A-AAC2D789B28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224</Words>
  <Application>Microsoft Office PowerPoint</Application>
  <PresentationFormat>Widescreen</PresentationFormat>
  <Paragraphs>66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Quicksand</vt:lpstr>
      <vt:lpstr>Calibri</vt:lpstr>
      <vt:lpstr>Times New Roman</vt:lpstr>
      <vt:lpstr>Arial</vt:lpstr>
      <vt:lpstr>ETF EU Training Course Template</vt:lpstr>
      <vt:lpstr>ETF Corporate Template 2021</vt:lpstr>
      <vt:lpstr>PowerPoint Presentation</vt:lpstr>
      <vt:lpstr>Ce face ca o strategie educațională să fie bună?</vt:lpstr>
      <vt:lpstr>Problema</vt:lpstr>
      <vt:lpstr>Strategie bună / Strategie defectuoasă</vt:lpstr>
      <vt:lpstr>Strategia = alegere (Michael Porter)</vt:lpstr>
      <vt:lpstr>Adaptare iterativă condusă de probleme (PDIA) — Matt Andrews</vt:lpstr>
      <vt:lpstr>Testul strategiei (idee de reținut)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Drew Mason</dc:creator>
  <cp:lastModifiedBy>Microsoft account</cp:lastModifiedBy>
  <cp:revision>19</cp:revision>
  <cp:lastPrinted>2022-02-15T11:47:29Z</cp:lastPrinted>
  <dcterms:created xsi:type="dcterms:W3CDTF">2020-12-15T11:10:02Z</dcterms:created>
  <dcterms:modified xsi:type="dcterms:W3CDTF">2026-05-05T10:07:55Z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0899162D-1F95-4187-B729-CDF75F891726</vt:lpwstr>
  </property>
  <property fmtid="{D5CDD505-2E9C-101B-9397-08002B2CF9AE}" pid="3" name="ArticulatePath">
    <vt:lpwstr>Presentation1</vt:lpwstr>
  </property>
  <property fmtid="{D5CDD505-2E9C-101B-9397-08002B2CF9AE}" pid="4" name="ContentTypeId">
    <vt:lpwstr>0x010100C45B698B556D0B4C9502A5ACF2AED6A9</vt:lpwstr>
  </property>
  <property fmtid="{D5CDD505-2E9C-101B-9397-08002B2CF9AE}" pid="5" name="MediaServiceImageTags">
    <vt:lpwstr/>
  </property>
  <property fmtid="{D5CDD505-2E9C-101B-9397-08002B2CF9AE}" pid="6" name="_dlc_DocIdItemGuid">
    <vt:lpwstr>fcde87a7-1d87-476e-b339-93123371a3af</vt:lpwstr>
  </property>
</Properties>
</file>