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presentation.xml" ContentType="application/vnd.openxmlformats-officedocument.presentationml.presentation.main+xml"/>
  <Override PartName="/ppt/slides/slide7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65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customXml/itemProps3.xml" ContentType="application/vnd.openxmlformats-officedocument.customXml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tags/tag42.xml" ContentType="application/vnd.openxmlformats-officedocument.presentationml.tags+xml"/>
  <Override PartName="/ppt/tags/tag8.xml" ContentType="application/vnd.openxmlformats-officedocument.presentationml.tags+xml"/>
  <Override PartName="/ppt/tags/tag34.xml" ContentType="application/vnd.openxmlformats-officedocument.presentationml.tags+xml"/>
  <Override PartName="/ppt/tags/tag33.xml" ContentType="application/vnd.openxmlformats-officedocument.presentationml.tags+xml"/>
  <Override PartName="/ppt/tags/tag32.xml" ContentType="application/vnd.openxmlformats-officedocument.presentationml.tags+xml"/>
  <Override PartName="/ppt/tags/tag31.xml" ContentType="application/vnd.openxmlformats-officedocument.presentationml.tags+xml"/>
  <Override PartName="/ppt/tags/tag30.xml" ContentType="application/vnd.openxmlformats-officedocument.presentationml.tags+xml"/>
  <Override PartName="/ppt/tags/tag29.xml" ContentType="application/vnd.openxmlformats-officedocument.presentationml.tags+xml"/>
  <Override PartName="/ppt/tags/tag28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44.xml" ContentType="application/vnd.openxmlformats-officedocument.presentationml.tags+xml"/>
  <Override PartName="/ppt/tags/tag43.xml" ContentType="application/vnd.openxmlformats-officedocument.presentationml.tags+xml"/>
  <Override PartName="/ppt/tags/tag41.xml" ContentType="application/vnd.openxmlformats-officedocument.presentationml.tags+xml"/>
  <Override PartName="/ppt/tags/tag40.xml" ContentType="application/vnd.openxmlformats-officedocument.presentationml.tags+xml"/>
  <Override PartName="/ppt/tags/tag39.xml" ContentType="application/vnd.openxmlformats-officedocument.presentationml.tags+xml"/>
  <Override PartName="/ppt/tags/tag38.xml" ContentType="application/vnd.openxmlformats-officedocument.presentationml.tags+xml"/>
  <Override PartName="/ppt/tags/tag27.xml" ContentType="application/vnd.openxmlformats-officedocument.presentationml.tags+xml"/>
  <Override PartName="/ppt/tags/tag26.xml" ContentType="application/vnd.openxmlformats-officedocument.presentationml.tags+xml"/>
  <Override PartName="/ppt/tags/tag25.xml" ContentType="application/vnd.openxmlformats-officedocument.presentationml.tags+xml"/>
  <Override PartName="/ppt/tags/tag15.xml" ContentType="application/vnd.openxmlformats-officedocument.presentationml.tags+xml"/>
  <Override PartName="/ppt/tags/tag14.xml" ContentType="application/vnd.openxmlformats-officedocument.presentationml.tags+xml"/>
  <Override PartName="/ppt/tags/tag13.xml" ContentType="application/vnd.openxmlformats-officedocument.presentationml.tags+xml"/>
  <Override PartName="/ppt/tags/tag12.xml" ContentType="application/vnd.openxmlformats-officedocument.presentationml.tags+xml"/>
  <Override PartName="/ppt/tags/tag11.xml" ContentType="application/vnd.openxmlformats-officedocument.presentationml.tags+xml"/>
  <Override PartName="/ppt/tags/tag10.xml" ContentType="application/vnd.openxmlformats-officedocument.presentationml.tags+xml"/>
  <Override PartName="/ppt/tags/tag9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24.xml" ContentType="application/vnd.openxmlformats-officedocument.presentationml.tags+xml"/>
  <Override PartName="/ppt/tags/tag23.xml" ContentType="application/vnd.openxmlformats-officedocument.presentationml.tags+xml"/>
  <Override PartName="/ppt/tags/tag22.xml" ContentType="application/vnd.openxmlformats-officedocument.presentationml.tags+xml"/>
  <Override PartName="/ppt/tags/tag21.xml" ContentType="application/vnd.openxmlformats-officedocument.presentationml.tags+xml"/>
  <Override PartName="/ppt/tags/tag20.xml" ContentType="application/vnd.openxmlformats-officedocument.presentationml.tags+xml"/>
  <Override PartName="/ppt/tags/tag19.xml" ContentType="application/vnd.openxmlformats-officedocument.presentationml.tags+xml"/>
  <Override PartName="/ppt/tags/tag7.xml" ContentType="application/vnd.openxmlformats-officedocument.presentationml.tags+xml"/>
  <Override PartName="/ppt/tags/tag45.xml" ContentType="application/vnd.openxmlformats-officedocument.presentationml.tags+xml"/>
  <Override PartName="/ppt/tags/tag47.xml" ContentType="application/vnd.openxmlformats-officedocument.presentationml.tags+xml"/>
  <Override PartName="/ppt/tags/tag73.xml" ContentType="application/vnd.openxmlformats-officedocument.presentationml.tags+xml"/>
  <Override PartName="/ppt/tags/tag72.xml" ContentType="application/vnd.openxmlformats-officedocument.presentationml.tags+xml"/>
  <Override PartName="/ppt/tags/tag71.xml" ContentType="application/vnd.openxmlformats-officedocument.presentationml.tags+xml"/>
  <Override PartName="/ppt/tags/tag70.xml" ContentType="application/vnd.openxmlformats-officedocument.presentationml.tags+xml"/>
  <Override PartName="/ppt/tags/tag69.xml" ContentType="application/vnd.openxmlformats-officedocument.presentationml.tags+xml"/>
  <Override PartName="/ppt/tags/tag68.xml" ContentType="application/vnd.openxmlformats-officedocument.presentationml.tags+xml"/>
  <Override PartName="/ppt/tags/tag6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66.xml" ContentType="application/vnd.openxmlformats-officedocument.presentationml.tags+xml"/>
  <Override PartName="/ppt/tags/tag65.xml" ContentType="application/vnd.openxmlformats-officedocument.presentationml.tags+xml"/>
  <Override PartName="/ppt/tags/tag64.xml" ContentType="application/vnd.openxmlformats-officedocument.presentationml.tags+xml"/>
  <Override PartName="/ppt/tags/tag54.xml" ContentType="application/vnd.openxmlformats-officedocument.presentationml.tags+xml"/>
  <Override PartName="/ppt/tags/tag53.xml" ContentType="application/vnd.openxmlformats-officedocument.presentationml.tags+xml"/>
  <Override PartName="/ppt/tags/tag52.xml" ContentType="application/vnd.openxmlformats-officedocument.presentationml.tags+xml"/>
  <Override PartName="/ppt/tags/tag51.xml" ContentType="application/vnd.openxmlformats-officedocument.presentationml.tags+xml"/>
  <Override PartName="/ppt/tags/tag50.xml" ContentType="application/vnd.openxmlformats-officedocument.presentationml.tags+xml"/>
  <Override PartName="/ppt/tags/tag49.xml" ContentType="application/vnd.openxmlformats-officedocument.presentationml.tags+xml"/>
  <Override PartName="/ppt/tags/tag48.xml" ContentType="application/vnd.openxmlformats-officedocument.presentationml.tags+xml"/>
  <Override PartName="/ppt/tags/tag46.xml" ContentType="application/vnd.openxmlformats-officedocument.presentationml.tags+xml"/>
  <Override PartName="/ppt/tags/tag55.xml" ContentType="application/vnd.openxmlformats-officedocument.presentationml.tags+xml"/>
  <Override PartName="/ppt/tags/tag57.xml" ContentType="application/vnd.openxmlformats-officedocument.presentationml.tags+xml"/>
  <Override PartName="/ppt/tags/tag63.xml" ContentType="application/vnd.openxmlformats-officedocument.presentationml.tags+xml"/>
  <Override PartName="/ppt/tags/tag62.xml" ContentType="application/vnd.openxmlformats-officedocument.presentationml.tags+xml"/>
  <Override PartName="/ppt/tags/tag56.xml" ContentType="application/vnd.openxmlformats-officedocument.presentationml.tags+xml"/>
  <Override PartName="/ppt/tags/tag61.xml" ContentType="application/vnd.openxmlformats-officedocument.presentationml.tags+xml"/>
  <Override PartName="/ppt/tags/tag59.xml" ContentType="application/vnd.openxmlformats-officedocument.presentationml.tags+xml"/>
  <Override PartName="/ppt/tags/tag58.xml" ContentType="application/vnd.openxmlformats-officedocument.presentationml.tags+xml"/>
  <Override PartName="/ppt/tags/tag60.xml" ContentType="application/vnd.openxmlformats-officedocument.presentationml.tags+xml"/>
  <Override PartName="/ppt/revisionInfo.xml" ContentType="application/vnd.ms-powerpoint.revisioninfo+xml"/>
  <Override PartName="/ppt/changesInfos/changesInfo1.xml" ContentType="application/vnd.ms-powerpoint.changesinfo+xml"/>
  <Override PartName="/ppt/authors.xml" ContentType="application/vnd.ms-powerpoint.author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856" r:id="rId4"/>
    <p:sldMasterId id="2147484042" r:id="rId5"/>
  </p:sldMasterIdLst>
  <p:notesMasterIdLst>
    <p:notesMasterId r:id="rId16"/>
  </p:notesMasterIdLst>
  <p:handoutMasterIdLst>
    <p:handoutMasterId r:id="rId17"/>
  </p:handoutMasterIdLst>
  <p:sldIdLst>
    <p:sldId id="266" r:id="rId6"/>
    <p:sldId id="628" r:id="rId7"/>
    <p:sldId id="688" r:id="rId8"/>
    <p:sldId id="711" r:id="rId9"/>
    <p:sldId id="712" r:id="rId10"/>
    <p:sldId id="689" r:id="rId11"/>
    <p:sldId id="713" r:id="rId12"/>
    <p:sldId id="715" r:id="rId13"/>
    <p:sldId id="714" r:id="rId14"/>
    <p:sldId id="619" r:id="rId15"/>
  </p:sldIdLst>
  <p:sldSz cx="12192000" cy="6858000"/>
  <p:notesSz cx="7104063" cy="10234613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ntent Slides" id="{03B82457-E68C-491B-8FA2-870357C65769}">
          <p14:sldIdLst>
            <p14:sldId id="266"/>
            <p14:sldId id="628"/>
            <p14:sldId id="688"/>
            <p14:sldId id="711"/>
            <p14:sldId id="712"/>
            <p14:sldId id="689"/>
            <p14:sldId id="713"/>
            <p14:sldId id="715"/>
            <p14:sldId id="714"/>
            <p14:sldId id="619"/>
          </p14:sldIdLst>
        </p14:section>
      </p14:section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C943C1C-0658-B4FA-9033-8EB45D785EB9}" name="Iwona Ganko (ETF)" initials="IG(" userId="S::Iwona.Ganko@etf.europa.eu::adee20e9-9baa-4887-925c-3b1fee625187" providerId="AD"/>
  <p188:author id="{6FDA1E3D-7BA4-D8A1-FDA7-5D72904EB5D8}" name="Timo Kuusela (ETF)" initials="TK(" userId="S::Timo.Kuusela@etf.europa.eu::cb86918c-0b86-4b67-87b8-46ed61f71497" providerId="AD"/>
  <p188:author id="{51AC59A9-A130-685C-174E-C0BD3EA215E6}" name="Marie Dorleans (ETF)" initials="MD(" userId="S::Marie.Dorleans@etf.europa.eu::3512728c-7f81-4c9c-8ae4-79f8d6030590" providerId="AD"/>
  <p188:author id="{387DB7D6-1AE6-71FC-5ECF-3FBF9B37C0DE}" name="Tamar Kitiashvili (ETF)" initials="T(" userId="S::tamar.kitiashvili@etf.europa.eu::8c828d86-3667-4c18-a078-95195e28383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2BB"/>
    <a:srgbClr val="CBDEF3"/>
    <a:srgbClr val="FF6E1E"/>
    <a:srgbClr val="41B64B"/>
    <a:srgbClr val="FFDAC5"/>
    <a:srgbClr val="FFA675"/>
    <a:srgbClr val="455560"/>
    <a:srgbClr val="EEEDEE"/>
    <a:srgbClr val="FF813B"/>
    <a:srgbClr val="4DB3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51B94B-1102-2BEA-F7DA-1AD7E9062CC4}" v="40" dt="2026-01-22T10:32:47.813"/>
    <p1510:client id="{AF9CAF76-4734-441F-AEC2-C563E87BDFE1}" v="35" dt="2026-01-22T10:25:35.9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gs" Target="tags/tag1.xml"/><Relationship Id="rId27" Type="http://schemas.microsoft.com/office/2018/10/relationships/authors" Target="authors.xml"/><Relationship Id="rId30" Type="http://schemas.openxmlformats.org/officeDocument/2006/relationships/customXml" Target="../customXml/item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uliana Azzari (ETF)" userId="1a719955-999e-4f20-93a5-3ed5b757ac88" providerId="ADAL" clId="{20E02EB7-B0E7-4403-BD15-8608CE2A10A5}"/>
    <pc:docChg chg="undo custSel addSld delSld modSld sldOrd modSection">
      <pc:chgData name="Giuliana Azzari (ETF)" userId="1a719955-999e-4f20-93a5-3ed5b757ac88" providerId="ADAL" clId="{20E02EB7-B0E7-4403-BD15-8608CE2A10A5}" dt="2026-01-22T10:26:23.712" v="414" actId="1076"/>
      <pc:docMkLst>
        <pc:docMk/>
      </pc:docMkLst>
      <pc:sldChg chg="modSp mod">
        <pc:chgData name="Giuliana Azzari (ETF)" userId="1a719955-999e-4f20-93a5-3ed5b757ac88" providerId="ADAL" clId="{20E02EB7-B0E7-4403-BD15-8608CE2A10A5}" dt="2026-01-22T10:20:07.954" v="382" actId="1076"/>
        <pc:sldMkLst>
          <pc:docMk/>
          <pc:sldMk cId="1427856629" sldId="266"/>
        </pc:sldMkLst>
        <pc:spChg chg="mod">
          <ac:chgData name="Giuliana Azzari (ETF)" userId="1a719955-999e-4f20-93a5-3ed5b757ac88" providerId="ADAL" clId="{20E02EB7-B0E7-4403-BD15-8608CE2A10A5}" dt="2026-01-22T10:20:07.954" v="382" actId="1076"/>
          <ac:spMkLst>
            <pc:docMk/>
            <pc:sldMk cId="1427856629" sldId="266"/>
            <ac:spMk id="2" creationId="{37D5D2A5-5713-5F30-3DF9-1EFE093C1D43}"/>
          </ac:spMkLst>
        </pc:spChg>
      </pc:sldChg>
      <pc:sldChg chg="modSp mod">
        <pc:chgData name="Giuliana Azzari (ETF)" userId="1a719955-999e-4f20-93a5-3ed5b757ac88" providerId="ADAL" clId="{20E02EB7-B0E7-4403-BD15-8608CE2A10A5}" dt="2026-01-22T09:51:10.066" v="41" actId="12"/>
        <pc:sldMkLst>
          <pc:docMk/>
          <pc:sldMk cId="3763484366" sldId="628"/>
        </pc:sldMkLst>
        <pc:spChg chg="mod">
          <ac:chgData name="Giuliana Azzari (ETF)" userId="1a719955-999e-4f20-93a5-3ed5b757ac88" providerId="ADAL" clId="{20E02EB7-B0E7-4403-BD15-8608CE2A10A5}" dt="2026-01-22T09:48:23.862" v="6" actId="1076"/>
          <ac:spMkLst>
            <pc:docMk/>
            <pc:sldMk cId="3763484366" sldId="628"/>
            <ac:spMk id="3" creationId="{B5F14F8F-A3D8-8361-93EE-27949C8548BB}"/>
          </ac:spMkLst>
        </pc:spChg>
        <pc:spChg chg="mod">
          <ac:chgData name="Giuliana Azzari (ETF)" userId="1a719955-999e-4f20-93a5-3ed5b757ac88" providerId="ADAL" clId="{20E02EB7-B0E7-4403-BD15-8608CE2A10A5}" dt="2026-01-22T09:51:10.066" v="41" actId="12"/>
          <ac:spMkLst>
            <pc:docMk/>
            <pc:sldMk cId="3763484366" sldId="628"/>
            <ac:spMk id="11" creationId="{FEF70C92-50BF-8C0E-5FA8-989AE7902221}"/>
          </ac:spMkLst>
        </pc:spChg>
      </pc:sldChg>
      <pc:sldChg chg="del">
        <pc:chgData name="Giuliana Azzari (ETF)" userId="1a719955-999e-4f20-93a5-3ed5b757ac88" providerId="ADAL" clId="{20E02EB7-B0E7-4403-BD15-8608CE2A10A5}" dt="2026-01-22T09:51:19.745" v="42" actId="47"/>
        <pc:sldMkLst>
          <pc:docMk/>
          <pc:sldMk cId="3623886476" sldId="641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3979394201" sldId="643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3669997901" sldId="644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482552903" sldId="645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4069475038" sldId="646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2906636473" sldId="647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1020384415" sldId="648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2032033109" sldId="649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3240430911" sldId="650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2746047951" sldId="651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719312862" sldId="652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744363976" sldId="653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3259352769" sldId="654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265550342" sldId="655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1763208349" sldId="656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1046373911" sldId="657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2109320188" sldId="658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2688632058" sldId="659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3290751086" sldId="660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4214842195" sldId="661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2639655109" sldId="662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1363044804" sldId="664"/>
        </pc:sldMkLst>
      </pc:sldChg>
      <pc:sldChg chg="addSp delSp modSp mod">
        <pc:chgData name="Giuliana Azzari (ETF)" userId="1a719955-999e-4f20-93a5-3ed5b757ac88" providerId="ADAL" clId="{20E02EB7-B0E7-4403-BD15-8608CE2A10A5}" dt="2026-01-22T10:22:03.112" v="388" actId="1076"/>
        <pc:sldMkLst>
          <pc:docMk/>
          <pc:sldMk cId="4197523310" sldId="688"/>
        </pc:sldMkLst>
        <pc:spChg chg="mod">
          <ac:chgData name="Giuliana Azzari (ETF)" userId="1a719955-999e-4f20-93a5-3ed5b757ac88" providerId="ADAL" clId="{20E02EB7-B0E7-4403-BD15-8608CE2A10A5}" dt="2026-01-22T09:51:31.178" v="44" actId="20577"/>
          <ac:spMkLst>
            <pc:docMk/>
            <pc:sldMk cId="4197523310" sldId="688"/>
            <ac:spMk id="3" creationId="{9BE5F1C2-8E70-3B54-C800-177D8A118B7D}"/>
          </ac:spMkLst>
        </pc:spChg>
        <pc:spChg chg="mod topLvl">
          <ac:chgData name="Giuliana Azzari (ETF)" userId="1a719955-999e-4f20-93a5-3ed5b757ac88" providerId="ADAL" clId="{20E02EB7-B0E7-4403-BD15-8608CE2A10A5}" dt="2026-01-22T10:00:29.131" v="160" actId="2711"/>
          <ac:spMkLst>
            <pc:docMk/>
            <pc:sldMk cId="4197523310" sldId="688"/>
            <ac:spMk id="8" creationId="{E71B197D-FE59-F1C7-2E95-9CAF8FE831F6}"/>
          </ac:spMkLst>
        </pc:spChg>
        <pc:spChg chg="del">
          <ac:chgData name="Giuliana Azzari (ETF)" userId="1a719955-999e-4f20-93a5-3ed5b757ac88" providerId="ADAL" clId="{20E02EB7-B0E7-4403-BD15-8608CE2A10A5}" dt="2026-01-22T09:52:16.401" v="45" actId="478"/>
          <ac:spMkLst>
            <pc:docMk/>
            <pc:sldMk cId="4197523310" sldId="688"/>
            <ac:spMk id="9" creationId="{98465B4D-AEC4-033F-7778-943D8CA58394}"/>
          </ac:spMkLst>
        </pc:spChg>
        <pc:spChg chg="add del mod topLvl">
          <ac:chgData name="Giuliana Azzari (ETF)" userId="1a719955-999e-4f20-93a5-3ed5b757ac88" providerId="ADAL" clId="{20E02EB7-B0E7-4403-BD15-8608CE2A10A5}" dt="2026-01-22T09:57:57.632" v="117" actId="478"/>
          <ac:spMkLst>
            <pc:docMk/>
            <pc:sldMk cId="4197523310" sldId="688"/>
            <ac:spMk id="10" creationId="{C650E667-A045-AAC7-EFD4-51A775B9B2AB}"/>
          </ac:spMkLst>
        </pc:spChg>
        <pc:spChg chg="del mod topLvl">
          <ac:chgData name="Giuliana Azzari (ETF)" userId="1a719955-999e-4f20-93a5-3ed5b757ac88" providerId="ADAL" clId="{20E02EB7-B0E7-4403-BD15-8608CE2A10A5}" dt="2026-01-22T09:56:52.266" v="105" actId="478"/>
          <ac:spMkLst>
            <pc:docMk/>
            <pc:sldMk cId="4197523310" sldId="688"/>
            <ac:spMk id="11" creationId="{43C5FA02-097A-DD37-5236-4E94386170D4}"/>
          </ac:spMkLst>
        </pc:spChg>
        <pc:spChg chg="del mod topLvl">
          <ac:chgData name="Giuliana Azzari (ETF)" userId="1a719955-999e-4f20-93a5-3ed5b757ac88" providerId="ADAL" clId="{20E02EB7-B0E7-4403-BD15-8608CE2A10A5}" dt="2026-01-22T09:54:58.129" v="74" actId="478"/>
          <ac:spMkLst>
            <pc:docMk/>
            <pc:sldMk cId="4197523310" sldId="688"/>
            <ac:spMk id="12" creationId="{A0C364F0-891E-0D26-E4AA-628DE75084D8}"/>
          </ac:spMkLst>
        </pc:spChg>
        <pc:spChg chg="add mod">
          <ac:chgData name="Giuliana Azzari (ETF)" userId="1a719955-999e-4f20-93a5-3ed5b757ac88" providerId="ADAL" clId="{20E02EB7-B0E7-4403-BD15-8608CE2A10A5}" dt="2026-01-22T10:01:26.569" v="171" actId="1076"/>
          <ac:spMkLst>
            <pc:docMk/>
            <pc:sldMk cId="4197523310" sldId="688"/>
            <ac:spMk id="13" creationId="{98BC643D-84B0-1414-C2D4-1EEF4346531C}"/>
          </ac:spMkLst>
        </pc:spChg>
        <pc:spChg chg="add mod">
          <ac:chgData name="Giuliana Azzari (ETF)" userId="1a719955-999e-4f20-93a5-3ed5b757ac88" providerId="ADAL" clId="{20E02EB7-B0E7-4403-BD15-8608CE2A10A5}" dt="2026-01-22T10:00:29.131" v="160" actId="2711"/>
          <ac:spMkLst>
            <pc:docMk/>
            <pc:sldMk cId="4197523310" sldId="688"/>
            <ac:spMk id="15" creationId="{051B8752-BCFF-6DA9-009D-591B568E44D4}"/>
          </ac:spMkLst>
        </pc:spChg>
        <pc:spChg chg="add del mod">
          <ac:chgData name="Giuliana Azzari (ETF)" userId="1a719955-999e-4f20-93a5-3ed5b757ac88" providerId="ADAL" clId="{20E02EB7-B0E7-4403-BD15-8608CE2A10A5}" dt="2026-01-22T09:55:47.071" v="83" actId="478"/>
          <ac:spMkLst>
            <pc:docMk/>
            <pc:sldMk cId="4197523310" sldId="688"/>
            <ac:spMk id="17" creationId="{E41EF31D-1DE0-A77F-409E-1729400ADB7C}"/>
          </ac:spMkLst>
        </pc:spChg>
        <pc:spChg chg="add mod">
          <ac:chgData name="Giuliana Azzari (ETF)" userId="1a719955-999e-4f20-93a5-3ed5b757ac88" providerId="ADAL" clId="{20E02EB7-B0E7-4403-BD15-8608CE2A10A5}" dt="2026-01-22T10:00:29.131" v="160" actId="2711"/>
          <ac:spMkLst>
            <pc:docMk/>
            <pc:sldMk cId="4197523310" sldId="688"/>
            <ac:spMk id="19" creationId="{DB583299-6159-8434-435D-14843A5C0154}"/>
          </ac:spMkLst>
        </pc:spChg>
        <pc:spChg chg="add mod ord">
          <ac:chgData name="Giuliana Azzari (ETF)" userId="1a719955-999e-4f20-93a5-3ed5b757ac88" providerId="ADAL" clId="{20E02EB7-B0E7-4403-BD15-8608CE2A10A5}" dt="2026-01-22T10:00:29.131" v="160" actId="2711"/>
          <ac:spMkLst>
            <pc:docMk/>
            <pc:sldMk cId="4197523310" sldId="688"/>
            <ac:spMk id="20" creationId="{E88BB884-D3D5-5D81-41F9-E526E7114933}"/>
          </ac:spMkLst>
        </pc:spChg>
        <pc:spChg chg="add mod">
          <ac:chgData name="Giuliana Azzari (ETF)" userId="1a719955-999e-4f20-93a5-3ed5b757ac88" providerId="ADAL" clId="{20E02EB7-B0E7-4403-BD15-8608CE2A10A5}" dt="2026-01-22T10:00:29.131" v="160" actId="2711"/>
          <ac:spMkLst>
            <pc:docMk/>
            <pc:sldMk cId="4197523310" sldId="688"/>
            <ac:spMk id="21" creationId="{2225D141-FE15-A8F3-A135-8D31B3BC31D5}"/>
          </ac:spMkLst>
        </pc:spChg>
        <pc:spChg chg="add mod">
          <ac:chgData name="Giuliana Azzari (ETF)" userId="1a719955-999e-4f20-93a5-3ed5b757ac88" providerId="ADAL" clId="{20E02EB7-B0E7-4403-BD15-8608CE2A10A5}" dt="2026-01-22T10:00:29.131" v="160" actId="2711"/>
          <ac:spMkLst>
            <pc:docMk/>
            <pc:sldMk cId="4197523310" sldId="688"/>
            <ac:spMk id="22" creationId="{5DCBC95D-952C-6656-E8E4-687609550126}"/>
          </ac:spMkLst>
        </pc:spChg>
        <pc:spChg chg="add mod">
          <ac:chgData name="Giuliana Azzari (ETF)" userId="1a719955-999e-4f20-93a5-3ed5b757ac88" providerId="ADAL" clId="{20E02EB7-B0E7-4403-BD15-8608CE2A10A5}" dt="2026-01-22T10:00:29.131" v="160" actId="2711"/>
          <ac:spMkLst>
            <pc:docMk/>
            <pc:sldMk cId="4197523310" sldId="688"/>
            <ac:spMk id="23" creationId="{FEBDE776-6343-E7BF-0623-827C882A116D}"/>
          </ac:spMkLst>
        </pc:spChg>
        <pc:spChg chg="add mod">
          <ac:chgData name="Giuliana Azzari (ETF)" userId="1a719955-999e-4f20-93a5-3ed5b757ac88" providerId="ADAL" clId="{20E02EB7-B0E7-4403-BD15-8608CE2A10A5}" dt="2026-01-22T10:00:29.131" v="160" actId="2711"/>
          <ac:spMkLst>
            <pc:docMk/>
            <pc:sldMk cId="4197523310" sldId="688"/>
            <ac:spMk id="24" creationId="{CBC95464-30DA-C5DB-21AF-4EB2B44C2E37}"/>
          </ac:spMkLst>
        </pc:spChg>
        <pc:grpChg chg="add del mod">
          <ac:chgData name="Giuliana Azzari (ETF)" userId="1a719955-999e-4f20-93a5-3ed5b757ac88" providerId="ADAL" clId="{20E02EB7-B0E7-4403-BD15-8608CE2A10A5}" dt="2026-01-22T09:52:55.080" v="49" actId="165"/>
          <ac:grpSpMkLst>
            <pc:docMk/>
            <pc:sldMk cId="4197523310" sldId="688"/>
            <ac:grpSpMk id="2" creationId="{BA1CAE08-DF8B-2EB6-878C-F0A98719A247}"/>
          </ac:grpSpMkLst>
        </pc:grpChg>
        <pc:grpChg chg="add mod">
          <ac:chgData name="Giuliana Azzari (ETF)" userId="1a719955-999e-4f20-93a5-3ed5b757ac88" providerId="ADAL" clId="{20E02EB7-B0E7-4403-BD15-8608CE2A10A5}" dt="2026-01-22T10:01:26.569" v="171" actId="1076"/>
          <ac:grpSpMkLst>
            <pc:docMk/>
            <pc:sldMk cId="4197523310" sldId="688"/>
            <ac:grpSpMk id="16" creationId="{1D0CBB8D-DCC0-9216-3ADE-12CF05353319}"/>
          </ac:grpSpMkLst>
        </pc:grpChg>
        <pc:grpChg chg="add mod">
          <ac:chgData name="Giuliana Azzari (ETF)" userId="1a719955-999e-4f20-93a5-3ed5b757ac88" providerId="ADAL" clId="{20E02EB7-B0E7-4403-BD15-8608CE2A10A5}" dt="2026-01-22T10:01:26.569" v="171" actId="1076"/>
          <ac:grpSpMkLst>
            <pc:docMk/>
            <pc:sldMk cId="4197523310" sldId="688"/>
            <ac:grpSpMk id="25" creationId="{60302426-1DD8-9499-511C-8230CE6A666F}"/>
          </ac:grpSpMkLst>
        </pc:grpChg>
        <pc:grpChg chg="add mod">
          <ac:chgData name="Giuliana Azzari (ETF)" userId="1a719955-999e-4f20-93a5-3ed5b757ac88" providerId="ADAL" clId="{20E02EB7-B0E7-4403-BD15-8608CE2A10A5}" dt="2026-01-22T10:01:26.569" v="171" actId="1076"/>
          <ac:grpSpMkLst>
            <pc:docMk/>
            <pc:sldMk cId="4197523310" sldId="688"/>
            <ac:grpSpMk id="26" creationId="{55F06694-FA20-1759-3FB2-9A03CCC3DAE3}"/>
          </ac:grpSpMkLst>
        </pc:grpChg>
        <pc:grpChg chg="add mod">
          <ac:chgData name="Giuliana Azzari (ETF)" userId="1a719955-999e-4f20-93a5-3ed5b757ac88" providerId="ADAL" clId="{20E02EB7-B0E7-4403-BD15-8608CE2A10A5}" dt="2026-01-22T10:22:03.112" v="388" actId="1076"/>
          <ac:grpSpMkLst>
            <pc:docMk/>
            <pc:sldMk cId="4197523310" sldId="688"/>
            <ac:grpSpMk id="27" creationId="{4A4BDFED-CC18-1437-A7B3-1687811EC7C3}"/>
          </ac:grpSpMkLst>
        </pc:grpChg>
        <pc:cxnChg chg="mod topLvl">
          <ac:chgData name="Giuliana Azzari (ETF)" userId="1a719955-999e-4f20-93a5-3ed5b757ac88" providerId="ADAL" clId="{20E02EB7-B0E7-4403-BD15-8608CE2A10A5}" dt="2026-01-22T10:21:54.606" v="386"/>
          <ac:cxnSpMkLst>
            <pc:docMk/>
            <pc:sldMk cId="4197523310" sldId="688"/>
            <ac:cxnSpMk id="5" creationId="{03A32B18-7FB9-0402-2EDD-57EEC894FD5B}"/>
          </ac:cxnSpMkLst>
        </pc:cxnChg>
        <pc:cxnChg chg="mod topLvl">
          <ac:chgData name="Giuliana Azzari (ETF)" userId="1a719955-999e-4f20-93a5-3ed5b757ac88" providerId="ADAL" clId="{20E02EB7-B0E7-4403-BD15-8608CE2A10A5}" dt="2026-01-22T10:21:54.606" v="386"/>
          <ac:cxnSpMkLst>
            <pc:docMk/>
            <pc:sldMk cId="4197523310" sldId="688"/>
            <ac:cxnSpMk id="6" creationId="{C2F59D5B-4B40-8D7A-94B1-1A3B3B7BEDC3}"/>
          </ac:cxnSpMkLst>
        </pc:cxnChg>
        <pc:cxnChg chg="mod topLvl">
          <ac:chgData name="Giuliana Azzari (ETF)" userId="1a719955-999e-4f20-93a5-3ed5b757ac88" providerId="ADAL" clId="{20E02EB7-B0E7-4403-BD15-8608CE2A10A5}" dt="2026-01-22T10:22:03.112" v="388" actId="1076"/>
          <ac:cxnSpMkLst>
            <pc:docMk/>
            <pc:sldMk cId="4197523310" sldId="688"/>
            <ac:cxnSpMk id="7" creationId="{B42A84D0-500F-4352-637E-E47B48F1B267}"/>
          </ac:cxnSpMkLst>
        </pc:cxnChg>
      </pc:sldChg>
      <pc:sldChg chg="addSp delSp modSp mod">
        <pc:chgData name="Giuliana Azzari (ETF)" userId="1a719955-999e-4f20-93a5-3ed5b757ac88" providerId="ADAL" clId="{20E02EB7-B0E7-4403-BD15-8608CE2A10A5}" dt="2026-01-22T10:23:30.106" v="394" actId="20577"/>
        <pc:sldMkLst>
          <pc:docMk/>
          <pc:sldMk cId="670980533" sldId="689"/>
        </pc:sldMkLst>
        <pc:spChg chg="mod">
          <ac:chgData name="Giuliana Azzari (ETF)" userId="1a719955-999e-4f20-93a5-3ed5b757ac88" providerId="ADAL" clId="{20E02EB7-B0E7-4403-BD15-8608CE2A10A5}" dt="2026-01-22T10:08:01.853" v="243"/>
          <ac:spMkLst>
            <pc:docMk/>
            <pc:sldMk cId="670980533" sldId="689"/>
            <ac:spMk id="3" creationId="{CF59F4CF-8778-CFD0-B213-FD735B682EA4}"/>
          </ac:spMkLst>
        </pc:spChg>
        <pc:spChg chg="add del">
          <ac:chgData name="Giuliana Azzari (ETF)" userId="1a719955-999e-4f20-93a5-3ed5b757ac88" providerId="ADAL" clId="{20E02EB7-B0E7-4403-BD15-8608CE2A10A5}" dt="2026-01-22T10:08:23.084" v="245" actId="478"/>
          <ac:spMkLst>
            <pc:docMk/>
            <pc:sldMk cId="670980533" sldId="689"/>
            <ac:spMk id="5" creationId="{DBF59704-65FE-2B17-739C-C0B0D7E39CD8}"/>
          </ac:spMkLst>
        </pc:spChg>
        <pc:spChg chg="del">
          <ac:chgData name="Giuliana Azzari (ETF)" userId="1a719955-999e-4f20-93a5-3ed5b757ac88" providerId="ADAL" clId="{20E02EB7-B0E7-4403-BD15-8608CE2A10A5}" dt="2026-01-22T10:07:48.286" v="242" actId="478"/>
          <ac:spMkLst>
            <pc:docMk/>
            <pc:sldMk cId="670980533" sldId="689"/>
            <ac:spMk id="7" creationId="{1B7E80C7-8089-B039-035F-19971B185D5B}"/>
          </ac:spMkLst>
        </pc:spChg>
        <pc:spChg chg="add mod">
          <ac:chgData name="Giuliana Azzari (ETF)" userId="1a719955-999e-4f20-93a5-3ed5b757ac88" providerId="ADAL" clId="{20E02EB7-B0E7-4403-BD15-8608CE2A10A5}" dt="2026-01-22T10:23:30.106" v="394" actId="20577"/>
          <ac:spMkLst>
            <pc:docMk/>
            <pc:sldMk cId="670980533" sldId="689"/>
            <ac:spMk id="9" creationId="{0EF0052D-4D91-366C-F0F1-648A86DD4A43}"/>
          </ac:spMkLst>
        </pc:spChg>
        <pc:spChg chg="del">
          <ac:chgData name="Giuliana Azzari (ETF)" userId="1a719955-999e-4f20-93a5-3ed5b757ac88" providerId="ADAL" clId="{20E02EB7-B0E7-4403-BD15-8608CE2A10A5}" dt="2026-01-22T10:07:48.286" v="242" actId="478"/>
          <ac:spMkLst>
            <pc:docMk/>
            <pc:sldMk cId="670980533" sldId="689"/>
            <ac:spMk id="11" creationId="{573141B3-9B3A-BCB4-6FB9-7D70392177AF}"/>
          </ac:spMkLst>
        </pc:spChg>
        <pc:spChg chg="del">
          <ac:chgData name="Giuliana Azzari (ETF)" userId="1a719955-999e-4f20-93a5-3ed5b757ac88" providerId="ADAL" clId="{20E02EB7-B0E7-4403-BD15-8608CE2A10A5}" dt="2026-01-22T10:07:48.286" v="242" actId="478"/>
          <ac:spMkLst>
            <pc:docMk/>
            <pc:sldMk cId="670980533" sldId="689"/>
            <ac:spMk id="13" creationId="{1324184C-0A72-22DE-7C67-62E63B6A6419}"/>
          </ac:spMkLst>
        </pc:spChg>
        <pc:spChg chg="del">
          <ac:chgData name="Giuliana Azzari (ETF)" userId="1a719955-999e-4f20-93a5-3ed5b757ac88" providerId="ADAL" clId="{20E02EB7-B0E7-4403-BD15-8608CE2A10A5}" dt="2026-01-22T10:07:48.286" v="242" actId="478"/>
          <ac:spMkLst>
            <pc:docMk/>
            <pc:sldMk cId="670980533" sldId="689"/>
            <ac:spMk id="19" creationId="{270CA23E-4ACB-803B-297E-C0D428347845}"/>
          </ac:spMkLst>
        </pc:spChg>
        <pc:spChg chg="del">
          <ac:chgData name="Giuliana Azzari (ETF)" userId="1a719955-999e-4f20-93a5-3ed5b757ac88" providerId="ADAL" clId="{20E02EB7-B0E7-4403-BD15-8608CE2A10A5}" dt="2026-01-22T10:07:48.286" v="242" actId="478"/>
          <ac:spMkLst>
            <pc:docMk/>
            <pc:sldMk cId="670980533" sldId="689"/>
            <ac:spMk id="20" creationId="{A3A25D8E-3BEB-5D2D-DB83-E88EE00F9075}"/>
          </ac:spMkLst>
        </pc:spChg>
        <pc:spChg chg="del">
          <ac:chgData name="Giuliana Azzari (ETF)" userId="1a719955-999e-4f20-93a5-3ed5b757ac88" providerId="ADAL" clId="{20E02EB7-B0E7-4403-BD15-8608CE2A10A5}" dt="2026-01-22T10:07:48.286" v="242" actId="478"/>
          <ac:spMkLst>
            <pc:docMk/>
            <pc:sldMk cId="670980533" sldId="689"/>
            <ac:spMk id="21" creationId="{5C8BA194-1603-C869-B0E6-35B81A7BBEBB}"/>
          </ac:spMkLst>
        </pc:spChg>
        <pc:spChg chg="del">
          <ac:chgData name="Giuliana Azzari (ETF)" userId="1a719955-999e-4f20-93a5-3ed5b757ac88" providerId="ADAL" clId="{20E02EB7-B0E7-4403-BD15-8608CE2A10A5}" dt="2026-01-22T10:07:48.286" v="242" actId="478"/>
          <ac:spMkLst>
            <pc:docMk/>
            <pc:sldMk cId="670980533" sldId="689"/>
            <ac:spMk id="22" creationId="{E69C9A90-EC83-F7F2-FFD6-CF965AFF8D46}"/>
          </ac:spMkLst>
        </pc:spChg>
        <pc:spChg chg="del">
          <ac:chgData name="Giuliana Azzari (ETF)" userId="1a719955-999e-4f20-93a5-3ed5b757ac88" providerId="ADAL" clId="{20E02EB7-B0E7-4403-BD15-8608CE2A10A5}" dt="2026-01-22T10:07:48.286" v="242" actId="478"/>
          <ac:spMkLst>
            <pc:docMk/>
            <pc:sldMk cId="670980533" sldId="689"/>
            <ac:spMk id="24" creationId="{BE92DDCD-D0D3-4E2C-5EEA-3CA2A6D6C14F}"/>
          </ac:spMkLst>
        </pc:spChg>
        <pc:spChg chg="del">
          <ac:chgData name="Giuliana Azzari (ETF)" userId="1a719955-999e-4f20-93a5-3ed5b757ac88" providerId="ADAL" clId="{20E02EB7-B0E7-4403-BD15-8608CE2A10A5}" dt="2026-01-22T10:07:48.286" v="242" actId="478"/>
          <ac:spMkLst>
            <pc:docMk/>
            <pc:sldMk cId="670980533" sldId="689"/>
            <ac:spMk id="25" creationId="{000E4928-DF1D-6575-0585-BB8BF0647F48}"/>
          </ac:spMkLst>
        </pc:spChg>
        <pc:spChg chg="del">
          <ac:chgData name="Giuliana Azzari (ETF)" userId="1a719955-999e-4f20-93a5-3ed5b757ac88" providerId="ADAL" clId="{20E02EB7-B0E7-4403-BD15-8608CE2A10A5}" dt="2026-01-22T10:07:48.286" v="242" actId="478"/>
          <ac:spMkLst>
            <pc:docMk/>
            <pc:sldMk cId="670980533" sldId="689"/>
            <ac:spMk id="26" creationId="{7EB28ABD-83DE-B63A-F015-7728EE384FC0}"/>
          </ac:spMkLst>
        </pc:spChg>
        <pc:graphicFrameChg chg="add mod modGraphic">
          <ac:chgData name="Giuliana Azzari (ETF)" userId="1a719955-999e-4f20-93a5-3ed5b757ac88" providerId="ADAL" clId="{20E02EB7-B0E7-4403-BD15-8608CE2A10A5}" dt="2026-01-22T10:10:59.919" v="278" actId="207"/>
          <ac:graphicFrameMkLst>
            <pc:docMk/>
            <pc:sldMk cId="670980533" sldId="689"/>
            <ac:graphicFrameMk id="27" creationId="{32A3F511-0E8D-5772-B748-EBD481F051A6}"/>
          </ac:graphicFrameMkLst>
        </pc:graphicFrameChg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1780028245" sldId="690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2245903770" sldId="691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467158266" sldId="692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4241877599" sldId="693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56106042" sldId="694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3351545015" sldId="695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1722358629" sldId="696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771811014" sldId="697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4053635305" sldId="698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1827133108" sldId="699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662301954" sldId="700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390118692" sldId="701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1452745390" sldId="702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2633320708" sldId="703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1252430868" sldId="704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1159165034" sldId="705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345704357" sldId="706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1640272819" sldId="707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546962699" sldId="708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3433538327" sldId="709"/>
        </pc:sldMkLst>
      </pc:sldChg>
      <pc:sldChg chg="del">
        <pc:chgData name="Giuliana Azzari (ETF)" userId="1a719955-999e-4f20-93a5-3ed5b757ac88" providerId="ADAL" clId="{20E02EB7-B0E7-4403-BD15-8608CE2A10A5}" dt="2026-01-22T10:20:00.362" v="381" actId="47"/>
        <pc:sldMkLst>
          <pc:docMk/>
          <pc:sldMk cId="3663887831" sldId="710"/>
        </pc:sldMkLst>
      </pc:sldChg>
      <pc:sldChg chg="modSp add mod ord">
        <pc:chgData name="Giuliana Azzari (ETF)" userId="1a719955-999e-4f20-93a5-3ed5b757ac88" providerId="ADAL" clId="{20E02EB7-B0E7-4403-BD15-8608CE2A10A5}" dt="2026-01-22T10:22:56.750" v="391" actId="255"/>
        <pc:sldMkLst>
          <pc:docMk/>
          <pc:sldMk cId="2865886328" sldId="711"/>
        </pc:sldMkLst>
        <pc:spChg chg="mod">
          <ac:chgData name="Giuliana Azzari (ETF)" userId="1a719955-999e-4f20-93a5-3ed5b757ac88" providerId="ADAL" clId="{20E02EB7-B0E7-4403-BD15-8608CE2A10A5}" dt="2026-01-22T10:03:28.411" v="201" actId="1076"/>
          <ac:spMkLst>
            <pc:docMk/>
            <pc:sldMk cId="2865886328" sldId="711"/>
            <ac:spMk id="3" creationId="{59339874-E547-E144-076D-4C96D393C01C}"/>
          </ac:spMkLst>
        </pc:spChg>
        <pc:spChg chg="mod">
          <ac:chgData name="Giuliana Azzari (ETF)" userId="1a719955-999e-4f20-93a5-3ed5b757ac88" providerId="ADAL" clId="{20E02EB7-B0E7-4403-BD15-8608CE2A10A5}" dt="2026-01-22T10:22:56.750" v="391" actId="255"/>
          <ac:spMkLst>
            <pc:docMk/>
            <pc:sldMk cId="2865886328" sldId="711"/>
            <ac:spMk id="11" creationId="{4220EA49-0DA9-FD09-44D7-63AC08AC4D07}"/>
          </ac:spMkLst>
        </pc:spChg>
      </pc:sldChg>
      <pc:sldChg chg="modSp add mod">
        <pc:chgData name="Giuliana Azzari (ETF)" userId="1a719955-999e-4f20-93a5-3ed5b757ac88" providerId="ADAL" clId="{20E02EB7-B0E7-4403-BD15-8608CE2A10A5}" dt="2026-01-22T10:07:16.499" v="239" actId="1076"/>
        <pc:sldMkLst>
          <pc:docMk/>
          <pc:sldMk cId="3152710390" sldId="712"/>
        </pc:sldMkLst>
        <pc:spChg chg="mod">
          <ac:chgData name="Giuliana Azzari (ETF)" userId="1a719955-999e-4f20-93a5-3ed5b757ac88" providerId="ADAL" clId="{20E02EB7-B0E7-4403-BD15-8608CE2A10A5}" dt="2026-01-22T10:04:09.392" v="208"/>
          <ac:spMkLst>
            <pc:docMk/>
            <pc:sldMk cId="3152710390" sldId="712"/>
            <ac:spMk id="3" creationId="{46CE8BFD-F269-C2B5-30EC-3C065DD35E63}"/>
          </ac:spMkLst>
        </pc:spChg>
        <pc:spChg chg="mod">
          <ac:chgData name="Giuliana Azzari (ETF)" userId="1a719955-999e-4f20-93a5-3ed5b757ac88" providerId="ADAL" clId="{20E02EB7-B0E7-4403-BD15-8608CE2A10A5}" dt="2026-01-22T10:07:16.499" v="239" actId="1076"/>
          <ac:spMkLst>
            <pc:docMk/>
            <pc:sldMk cId="3152710390" sldId="712"/>
            <ac:spMk id="11" creationId="{F4F890CD-74B1-C96C-6687-1CCF1F647007}"/>
          </ac:spMkLst>
        </pc:spChg>
      </pc:sldChg>
      <pc:sldChg chg="modSp add mod ord">
        <pc:chgData name="Giuliana Azzari (ETF)" userId="1a719955-999e-4f20-93a5-3ed5b757ac88" providerId="ADAL" clId="{20E02EB7-B0E7-4403-BD15-8608CE2A10A5}" dt="2026-01-22T10:24:44.762" v="402" actId="14100"/>
        <pc:sldMkLst>
          <pc:docMk/>
          <pc:sldMk cId="1091494163" sldId="713"/>
        </pc:sldMkLst>
        <pc:spChg chg="mod">
          <ac:chgData name="Giuliana Azzari (ETF)" userId="1a719955-999e-4f20-93a5-3ed5b757ac88" providerId="ADAL" clId="{20E02EB7-B0E7-4403-BD15-8608CE2A10A5}" dt="2026-01-22T10:11:29.627" v="283" actId="14100"/>
          <ac:spMkLst>
            <pc:docMk/>
            <pc:sldMk cId="1091494163" sldId="713"/>
            <ac:spMk id="3" creationId="{4F579E29-8044-E0A9-5C4A-411C55B3C38F}"/>
          </ac:spMkLst>
        </pc:spChg>
        <pc:spChg chg="mod">
          <ac:chgData name="Giuliana Azzari (ETF)" userId="1a719955-999e-4f20-93a5-3ed5b757ac88" providerId="ADAL" clId="{20E02EB7-B0E7-4403-BD15-8608CE2A10A5}" dt="2026-01-22T10:24:44.762" v="402" actId="14100"/>
          <ac:spMkLst>
            <pc:docMk/>
            <pc:sldMk cId="1091494163" sldId="713"/>
            <ac:spMk id="11" creationId="{6E026F33-3F3B-C051-97A1-1C976726446A}"/>
          </ac:spMkLst>
        </pc:spChg>
      </pc:sldChg>
      <pc:sldChg chg="addSp modSp add mod">
        <pc:chgData name="Giuliana Azzari (ETF)" userId="1a719955-999e-4f20-93a5-3ed5b757ac88" providerId="ADAL" clId="{20E02EB7-B0E7-4403-BD15-8608CE2A10A5}" dt="2026-01-22T10:19:50.526" v="380" actId="164"/>
        <pc:sldMkLst>
          <pc:docMk/>
          <pc:sldMk cId="2211967739" sldId="714"/>
        </pc:sldMkLst>
        <pc:spChg chg="add mod">
          <ac:chgData name="Giuliana Azzari (ETF)" userId="1a719955-999e-4f20-93a5-3ed5b757ac88" providerId="ADAL" clId="{20E02EB7-B0E7-4403-BD15-8608CE2A10A5}" dt="2026-01-22T10:19:50.526" v="380" actId="164"/>
          <ac:spMkLst>
            <pc:docMk/>
            <pc:sldMk cId="2211967739" sldId="714"/>
            <ac:spMk id="2" creationId="{62C02A5A-76AD-949D-1343-EB27A6C933CB}"/>
          </ac:spMkLst>
        </pc:spChg>
        <pc:spChg chg="mod">
          <ac:chgData name="Giuliana Azzari (ETF)" userId="1a719955-999e-4f20-93a5-3ed5b757ac88" providerId="ADAL" clId="{20E02EB7-B0E7-4403-BD15-8608CE2A10A5}" dt="2026-01-22T10:18:39.666" v="359" actId="20577"/>
          <ac:spMkLst>
            <pc:docMk/>
            <pc:sldMk cId="2211967739" sldId="714"/>
            <ac:spMk id="3" creationId="{A4011127-A0F7-21B7-9B68-8EA15A1FEF8B}"/>
          </ac:spMkLst>
        </pc:spChg>
        <pc:spChg chg="add mod">
          <ac:chgData name="Giuliana Azzari (ETF)" userId="1a719955-999e-4f20-93a5-3ed5b757ac88" providerId="ADAL" clId="{20E02EB7-B0E7-4403-BD15-8608CE2A10A5}" dt="2026-01-22T10:19:50.526" v="380" actId="164"/>
          <ac:spMkLst>
            <pc:docMk/>
            <pc:sldMk cId="2211967739" sldId="714"/>
            <ac:spMk id="6" creationId="{E0119A09-4085-F13A-5CB4-D0628C593517}"/>
          </ac:spMkLst>
        </pc:spChg>
        <pc:spChg chg="mod">
          <ac:chgData name="Giuliana Azzari (ETF)" userId="1a719955-999e-4f20-93a5-3ed5b757ac88" providerId="ADAL" clId="{20E02EB7-B0E7-4403-BD15-8608CE2A10A5}" dt="2026-01-22T10:19:21.236" v="371" actId="1076"/>
          <ac:spMkLst>
            <pc:docMk/>
            <pc:sldMk cId="2211967739" sldId="714"/>
            <ac:spMk id="11" creationId="{778ADB56-44EA-6F9F-2307-21C9013722D6}"/>
          </ac:spMkLst>
        </pc:spChg>
        <pc:grpChg chg="add mod">
          <ac:chgData name="Giuliana Azzari (ETF)" userId="1a719955-999e-4f20-93a5-3ed5b757ac88" providerId="ADAL" clId="{20E02EB7-B0E7-4403-BD15-8608CE2A10A5}" dt="2026-01-22T10:19:50.526" v="380" actId="164"/>
          <ac:grpSpMkLst>
            <pc:docMk/>
            <pc:sldMk cId="2211967739" sldId="714"/>
            <ac:grpSpMk id="7" creationId="{790AB8A7-D6C5-A6F0-BA9C-8A443BCA8224}"/>
          </ac:grpSpMkLst>
        </pc:grpChg>
      </pc:sldChg>
      <pc:sldChg chg="modSp add mod">
        <pc:chgData name="Giuliana Azzari (ETF)" userId="1a719955-999e-4f20-93a5-3ed5b757ac88" providerId="ADAL" clId="{20E02EB7-B0E7-4403-BD15-8608CE2A10A5}" dt="2026-01-22T10:26:23.712" v="414" actId="1076"/>
        <pc:sldMkLst>
          <pc:docMk/>
          <pc:sldMk cId="3765736901" sldId="715"/>
        </pc:sldMkLst>
        <pc:spChg chg="mod">
          <ac:chgData name="Giuliana Azzari (ETF)" userId="1a719955-999e-4f20-93a5-3ed5b757ac88" providerId="ADAL" clId="{20E02EB7-B0E7-4403-BD15-8608CE2A10A5}" dt="2026-01-22T10:25:14.224" v="405"/>
          <ac:spMkLst>
            <pc:docMk/>
            <pc:sldMk cId="3765736901" sldId="715"/>
            <ac:spMk id="3" creationId="{137763ED-DAE9-D58C-3B77-815727D4C303}"/>
          </ac:spMkLst>
        </pc:spChg>
        <pc:spChg chg="mod">
          <ac:chgData name="Giuliana Azzari (ETF)" userId="1a719955-999e-4f20-93a5-3ed5b757ac88" providerId="ADAL" clId="{20E02EB7-B0E7-4403-BD15-8608CE2A10A5}" dt="2026-01-22T10:26:23.712" v="414" actId="1076"/>
          <ac:spMkLst>
            <pc:docMk/>
            <pc:sldMk cId="3765736901" sldId="715"/>
            <ac:spMk id="11" creationId="{EE7C93AE-7453-CA6A-4537-04D2BC744D32}"/>
          </ac:spMkLst>
        </pc:spChg>
      </pc:sldChg>
    </pc:docChg>
  </pc:docChgLst>
  <pc:docChgLst>
    <pc:chgData name="Piotr Stronkowski (ETF)" userId="S::piotr.stronkowski@etf.europa.eu::0d456e64-e815-4ea6-b650-578cb9ffe814" providerId="AD" clId="Web-{1E51B94B-1102-2BEA-F7DA-1AD7E9062CC4}"/>
    <pc:docChg chg="modSld">
      <pc:chgData name="Piotr Stronkowski (ETF)" userId="S::piotr.stronkowski@etf.europa.eu::0d456e64-e815-4ea6-b650-578cb9ffe814" providerId="AD" clId="Web-{1E51B94B-1102-2BEA-F7DA-1AD7E9062CC4}" dt="2026-01-22T10:32:47.813" v="35" actId="14100"/>
      <pc:docMkLst>
        <pc:docMk/>
      </pc:docMkLst>
      <pc:sldChg chg="modSp">
        <pc:chgData name="Piotr Stronkowski (ETF)" userId="S::piotr.stronkowski@etf.europa.eu::0d456e64-e815-4ea6-b650-578cb9ffe814" providerId="AD" clId="Web-{1E51B94B-1102-2BEA-F7DA-1AD7E9062CC4}" dt="2026-01-22T10:32:47.813" v="35" actId="14100"/>
        <pc:sldMkLst>
          <pc:docMk/>
          <pc:sldMk cId="2211967739" sldId="714"/>
        </pc:sldMkLst>
        <pc:spChg chg="mod">
          <ac:chgData name="Piotr Stronkowski (ETF)" userId="S::piotr.stronkowski@etf.europa.eu::0d456e64-e815-4ea6-b650-578cb9ffe814" providerId="AD" clId="Web-{1E51B94B-1102-2BEA-F7DA-1AD7E9062CC4}" dt="2026-01-22T10:32:47.813" v="35" actId="14100"/>
          <ac:spMkLst>
            <pc:docMk/>
            <pc:sldMk cId="2211967739" sldId="714"/>
            <ac:spMk id="2" creationId="{62C02A5A-76AD-949D-1343-EB27A6C933CB}"/>
          </ac:spMkLst>
        </pc:spChg>
        <pc:grpChg chg="mod">
          <ac:chgData name="Piotr Stronkowski (ETF)" userId="S::piotr.stronkowski@etf.europa.eu::0d456e64-e815-4ea6-b650-578cb9ffe814" providerId="AD" clId="Web-{1E51B94B-1102-2BEA-F7DA-1AD7E9062CC4}" dt="2026-01-22T10:32:36.219" v="34" actId="14100"/>
          <ac:grpSpMkLst>
            <pc:docMk/>
            <pc:sldMk cId="2211967739" sldId="714"/>
            <ac:grpSpMk id="7" creationId="{790AB8A7-D6C5-A6F0-BA9C-8A443BCA8224}"/>
          </ac:grpSpMkLst>
        </pc:grpChg>
      </pc:sldChg>
      <pc:sldChg chg="addSp delSp modSp">
        <pc:chgData name="Piotr Stronkowski (ETF)" userId="S::piotr.stronkowski@etf.europa.eu::0d456e64-e815-4ea6-b650-578cb9ffe814" providerId="AD" clId="Web-{1E51B94B-1102-2BEA-F7DA-1AD7E9062CC4}" dt="2026-01-22T10:32:26.859" v="32" actId="20577"/>
        <pc:sldMkLst>
          <pc:docMk/>
          <pc:sldMk cId="3765736901" sldId="715"/>
        </pc:sldMkLst>
        <pc:spChg chg="add del">
          <ac:chgData name="Piotr Stronkowski (ETF)" userId="S::piotr.stronkowski@etf.europa.eu::0d456e64-e815-4ea6-b650-578cb9ffe814" providerId="AD" clId="Web-{1E51B94B-1102-2BEA-F7DA-1AD7E9062CC4}" dt="2026-01-22T10:30:49.852" v="5"/>
          <ac:spMkLst>
            <pc:docMk/>
            <pc:sldMk cId="3765736901" sldId="715"/>
            <ac:spMk id="2" creationId="{C0C005C9-0D6B-1E15-E635-98F0F873EEAA}"/>
          </ac:spMkLst>
        </pc:spChg>
        <pc:spChg chg="add del">
          <ac:chgData name="Piotr Stronkowski (ETF)" userId="S::piotr.stronkowski@etf.europa.eu::0d456e64-e815-4ea6-b650-578cb9ffe814" providerId="AD" clId="Web-{1E51B94B-1102-2BEA-F7DA-1AD7E9062CC4}" dt="2026-01-22T10:31:05.822" v="9"/>
          <ac:spMkLst>
            <pc:docMk/>
            <pc:sldMk cId="3765736901" sldId="715"/>
            <ac:spMk id="6" creationId="{055E0A26-F69B-509B-FAA9-6515829637D1}"/>
          </ac:spMkLst>
        </pc:spChg>
        <pc:spChg chg="add del mod">
          <ac:chgData name="Piotr Stronkowski (ETF)" userId="S::piotr.stronkowski@etf.europa.eu::0d456e64-e815-4ea6-b650-578cb9ffe814" providerId="AD" clId="Web-{1E51B94B-1102-2BEA-F7DA-1AD7E9062CC4}" dt="2026-01-22T10:32:16.233" v="28"/>
          <ac:spMkLst>
            <pc:docMk/>
            <pc:sldMk cId="3765736901" sldId="715"/>
            <ac:spMk id="7" creationId="{75B05B7C-F182-EDE2-4C99-0DBBD1FB5343}"/>
          </ac:spMkLst>
        </pc:spChg>
        <pc:spChg chg="mod">
          <ac:chgData name="Piotr Stronkowski (ETF)" userId="S::piotr.stronkowski@etf.europa.eu::0d456e64-e815-4ea6-b650-578cb9ffe814" providerId="AD" clId="Web-{1E51B94B-1102-2BEA-F7DA-1AD7E9062CC4}" dt="2026-01-22T10:32:26.859" v="32" actId="20577"/>
          <ac:spMkLst>
            <pc:docMk/>
            <pc:sldMk cId="3765736901" sldId="715"/>
            <ac:spMk id="9" creationId="{C603ECBC-26D7-E17C-FDFF-842FAA5CCE32}"/>
          </ac:spMkLst>
        </pc:spChg>
        <pc:spChg chg="mod">
          <ac:chgData name="Piotr Stronkowski (ETF)" userId="S::piotr.stronkowski@etf.europa.eu::0d456e64-e815-4ea6-b650-578cb9ffe814" providerId="AD" clId="Web-{1E51B94B-1102-2BEA-F7DA-1AD7E9062CC4}" dt="2026-01-22T10:30:58.963" v="7" actId="14100"/>
          <ac:spMkLst>
            <pc:docMk/>
            <pc:sldMk cId="3765736901" sldId="715"/>
            <ac:spMk id="11" creationId="{EE7C93AE-7453-CA6A-4537-04D2BC744D32}"/>
          </ac:spMkLst>
        </pc:spChg>
        <pc:grpChg chg="add mod">
          <ac:chgData name="Piotr Stronkowski (ETF)" userId="S::piotr.stronkowski@etf.europa.eu::0d456e64-e815-4ea6-b650-578cb9ffe814" providerId="AD" clId="Web-{1E51B94B-1102-2BEA-F7DA-1AD7E9062CC4}" dt="2026-01-22T10:32:19.796" v="30" actId="14100"/>
          <ac:grpSpMkLst>
            <pc:docMk/>
            <pc:sldMk cId="3765736901" sldId="715"/>
            <ac:grpSpMk id="12" creationId="{CEA0CC24-E2BF-CCD6-FB5B-45152920B628}"/>
          </ac:grpSpMkLst>
        </pc:gr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65.xml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72AED67-B882-41D2-9A57-F15DE83017E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EDA96D-76D1-4D52-9166-A83ED455DC5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DEF8A27C-F1B0-41BE-A5CB-55208EC34DA5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D9EF36-7E1E-4FF0-A307-30DCF2E4ABA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FE8CD0-EC3E-4E33-8E68-0983AD89EC3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59F02231-D4CD-44C5-97BE-9A7953C23CD1}" type="slidenum">
              <a:rPr lang="en-US" smtClean="0"/>
              <a:t>‹#›</a:t>
            </a:fld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1711287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D3AC5A11-1A99-4BC5-A093-F2C49C523275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6CE47D56-1D0B-476D-B731-90CE402A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174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10.sv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4" Type="http://schemas.openxmlformats.org/officeDocument/2006/relationships/image" Target="../media/image2.sv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2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.xml"/><Relationship Id="rId6" Type="http://schemas.openxmlformats.org/officeDocument/2006/relationships/image" Target="../media/image1.png"/><Relationship Id="rId5" Type="http://schemas.openxmlformats.org/officeDocument/2006/relationships/image" Target="../media/image11.jpeg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2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13.jpe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2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.xml"/><Relationship Id="rId6" Type="http://schemas.openxmlformats.org/officeDocument/2006/relationships/image" Target="../media/image1.png"/><Relationship Id="rId5" Type="http://schemas.openxmlformats.org/officeDocument/2006/relationships/image" Target="../media/image15.jpe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1.xml"/><Relationship Id="rId4" Type="http://schemas.openxmlformats.org/officeDocument/2006/relationships/image" Target="../media/image22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.xml"/><Relationship Id="rId4" Type="http://schemas.openxmlformats.org/officeDocument/2006/relationships/image" Target="../media/image2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3.xml"/><Relationship Id="rId4" Type="http://schemas.openxmlformats.org/officeDocument/2006/relationships/image" Target="../media/image22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4.xml"/><Relationship Id="rId4" Type="http://schemas.openxmlformats.org/officeDocument/2006/relationships/image" Target="../media/image2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5.xml"/><Relationship Id="rId4" Type="http://schemas.openxmlformats.org/officeDocument/2006/relationships/image" Target="../media/image2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6.xml"/><Relationship Id="rId4" Type="http://schemas.openxmlformats.org/officeDocument/2006/relationships/image" Target="../media/image2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7.xml"/><Relationship Id="rId4" Type="http://schemas.openxmlformats.org/officeDocument/2006/relationships/image" Target="../media/image2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8.xml"/><Relationship Id="rId4" Type="http://schemas.openxmlformats.org/officeDocument/2006/relationships/image" Target="../media/image2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9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8.svg"/><Relationship Id="rId5" Type="http://schemas.openxmlformats.org/officeDocument/2006/relationships/image" Target="../media/image6.png"/><Relationship Id="rId4" Type="http://schemas.openxmlformats.org/officeDocument/2006/relationships/image" Target="../media/image2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0.xml"/><Relationship Id="rId4" Type="http://schemas.openxmlformats.org/officeDocument/2006/relationships/image" Target="../media/image2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1.xml"/><Relationship Id="rId4" Type="http://schemas.openxmlformats.org/officeDocument/2006/relationships/image" Target="../media/image2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2.xml"/><Relationship Id="rId4" Type="http://schemas.openxmlformats.org/officeDocument/2006/relationships/image" Target="../media/image2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3.xml"/><Relationship Id="rId4" Type="http://schemas.openxmlformats.org/officeDocument/2006/relationships/image" Target="../media/image2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4.xml"/><Relationship Id="rId4" Type="http://schemas.openxmlformats.org/officeDocument/2006/relationships/image" Target="../media/image2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5.xml"/><Relationship Id="rId4" Type="http://schemas.openxmlformats.org/officeDocument/2006/relationships/image" Target="../media/image2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6.xml"/><Relationship Id="rId4" Type="http://schemas.openxmlformats.org/officeDocument/2006/relationships/image" Target="../media/image2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7.xml"/><Relationship Id="rId4" Type="http://schemas.openxmlformats.org/officeDocument/2006/relationships/image" Target="../media/image2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8.xml"/><Relationship Id="rId4" Type="http://schemas.openxmlformats.org/officeDocument/2006/relationships/image" Target="../media/image2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9.xml"/><Relationship Id="rId4" Type="http://schemas.openxmlformats.org/officeDocument/2006/relationships/image" Target="../media/image2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8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0.xml"/><Relationship Id="rId4" Type="http://schemas.openxmlformats.org/officeDocument/2006/relationships/image" Target="../media/image2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1.xml"/><Relationship Id="rId4" Type="http://schemas.openxmlformats.org/officeDocument/2006/relationships/image" Target="../media/image2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2.xml"/><Relationship Id="rId5" Type="http://schemas.openxmlformats.org/officeDocument/2006/relationships/image" Target="../media/image26.svg"/><Relationship Id="rId4" Type="http://schemas.openxmlformats.org/officeDocument/2006/relationships/image" Target="../media/image21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3.xml"/><Relationship Id="rId5" Type="http://schemas.openxmlformats.org/officeDocument/2006/relationships/image" Target="../media/image26.svg"/><Relationship Id="rId4" Type="http://schemas.openxmlformats.org/officeDocument/2006/relationships/image" Target="../media/image21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4.xml"/><Relationship Id="rId5" Type="http://schemas.openxmlformats.org/officeDocument/2006/relationships/image" Target="../media/image26.svg"/><Relationship Id="rId4" Type="http://schemas.openxmlformats.org/officeDocument/2006/relationships/image" Target="../media/image21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5.xml"/><Relationship Id="rId4" Type="http://schemas.openxmlformats.org/officeDocument/2006/relationships/image" Target="../media/image22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6.xml"/><Relationship Id="rId4" Type="http://schemas.openxmlformats.org/officeDocument/2006/relationships/image" Target="../media/image22.sv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7.xml"/><Relationship Id="rId4" Type="http://schemas.openxmlformats.org/officeDocument/2006/relationships/image" Target="../media/image22.sv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8.xml"/><Relationship Id="rId4" Type="http://schemas.openxmlformats.org/officeDocument/2006/relationships/image" Target="../media/image22.sv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9.xml"/><Relationship Id="rId5" Type="http://schemas.openxmlformats.org/officeDocument/2006/relationships/image" Target="../media/image22.svg"/><Relationship Id="rId4" Type="http://schemas.openxmlformats.org/officeDocument/2006/relationships/image" Target="../media/image1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8.sv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0.xml"/><Relationship Id="rId4" Type="http://schemas.openxmlformats.org/officeDocument/2006/relationships/image" Target="../media/image22.sv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1.xml"/><Relationship Id="rId4" Type="http://schemas.openxmlformats.org/officeDocument/2006/relationships/image" Target="../media/image22.sv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2.xml"/><Relationship Id="rId4" Type="http://schemas.openxmlformats.org/officeDocument/2006/relationships/image" Target="../media/image22.sv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3.xml"/><Relationship Id="rId4" Type="http://schemas.openxmlformats.org/officeDocument/2006/relationships/image" Target="../media/image22.sv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4.xml"/><Relationship Id="rId4" Type="http://schemas.openxmlformats.org/officeDocument/2006/relationships/image" Target="../media/image22.sv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5.xml"/><Relationship Id="rId4" Type="http://schemas.openxmlformats.org/officeDocument/2006/relationships/image" Target="../media/image22.sv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6.xml"/><Relationship Id="rId4" Type="http://schemas.openxmlformats.org/officeDocument/2006/relationships/image" Target="../media/image22.sv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7.xml"/><Relationship Id="rId4" Type="http://schemas.openxmlformats.org/officeDocument/2006/relationships/image" Target="../media/image22.sv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8.xml"/><Relationship Id="rId4" Type="http://schemas.openxmlformats.org/officeDocument/2006/relationships/image" Target="../media/image22.sv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9.xml"/><Relationship Id="rId4" Type="http://schemas.openxmlformats.org/officeDocument/2006/relationships/image" Target="../media/image22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8.sv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0.xml"/><Relationship Id="rId4" Type="http://schemas.openxmlformats.org/officeDocument/2006/relationships/image" Target="../media/image22.sv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1.xml"/><Relationship Id="rId4" Type="http://schemas.openxmlformats.org/officeDocument/2006/relationships/image" Target="../media/image22.sv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2.xml"/><Relationship Id="rId5" Type="http://schemas.openxmlformats.org/officeDocument/2006/relationships/image" Target="../media/image22.svg"/><Relationship Id="rId4" Type="http://schemas.openxmlformats.org/officeDocument/2006/relationships/image" Target="../media/image18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3.xml"/><Relationship Id="rId5" Type="http://schemas.openxmlformats.org/officeDocument/2006/relationships/image" Target="../media/image22.svg"/><Relationship Id="rId4" Type="http://schemas.openxmlformats.org/officeDocument/2006/relationships/image" Target="../media/image18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4.xml"/><Relationship Id="rId5" Type="http://schemas.openxmlformats.org/officeDocument/2006/relationships/image" Target="../media/image22.svg"/><Relationship Id="rId4" Type="http://schemas.openxmlformats.org/officeDocument/2006/relationships/image" Target="../media/image18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10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48AB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raphic 269">
            <a:extLst>
              <a:ext uri="{FF2B5EF4-FFF2-40B4-BE49-F238E27FC236}">
                <a16:creationId xmlns:a16="http://schemas.microsoft.com/office/drawing/2014/main" id="{13C2F581-B01F-488D-B89B-B17A3C968A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  <p:pic>
        <p:nvPicPr>
          <p:cNvPr id="528" name="Picture 527">
            <a:extLst>
              <a:ext uri="{FF2B5EF4-FFF2-40B4-BE49-F238E27FC236}">
                <a16:creationId xmlns:a16="http://schemas.microsoft.com/office/drawing/2014/main" id="{732F2B00-C82D-4006-A2CA-9B8092D3B7E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5870" y="251460"/>
            <a:ext cx="1283570" cy="103886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A4563DB3-B583-42F3-89FB-6D1DA20DCDB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200" y="0"/>
            <a:ext cx="10972800" cy="685799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8BAC86A-55E9-4911-92FB-0029279902C6}"/>
              </a:ext>
            </a:extLst>
          </p:cNvPr>
          <p:cNvSpPr/>
          <p:nvPr userDrawn="1"/>
        </p:nvSpPr>
        <p:spPr>
          <a:xfrm rot="1804258">
            <a:off x="8776333" y="2698861"/>
            <a:ext cx="809655" cy="714170"/>
          </a:xfrm>
          <a:prstGeom prst="rect">
            <a:avLst/>
          </a:prstGeom>
          <a:solidFill>
            <a:srgbClr val="D25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23D63D1-B0DF-4B64-9129-200E5187F5CE}"/>
              </a:ext>
            </a:extLst>
          </p:cNvPr>
          <p:cNvSpPr/>
          <p:nvPr userDrawn="1"/>
        </p:nvSpPr>
        <p:spPr>
          <a:xfrm rot="1804258">
            <a:off x="7708675" y="2904743"/>
            <a:ext cx="809655" cy="712589"/>
          </a:xfrm>
          <a:prstGeom prst="rect">
            <a:avLst/>
          </a:prstGeom>
          <a:solidFill>
            <a:srgbClr val="9FC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0BED8CC-659B-4ABF-8831-4BFB7796C180}"/>
              </a:ext>
            </a:extLst>
          </p:cNvPr>
          <p:cNvSpPr/>
          <p:nvPr userDrawn="1"/>
        </p:nvSpPr>
        <p:spPr>
          <a:xfrm rot="3600000">
            <a:off x="6688287" y="4904896"/>
            <a:ext cx="712331" cy="825517"/>
          </a:xfrm>
          <a:prstGeom prst="rect">
            <a:avLst/>
          </a:prstGeom>
          <a:solidFill>
            <a:srgbClr val="611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DCC5FE6-50E3-4E32-B98E-FF41A4C5AC63}"/>
              </a:ext>
            </a:extLst>
          </p:cNvPr>
          <p:cNvSpPr/>
          <p:nvPr userDrawn="1"/>
        </p:nvSpPr>
        <p:spPr>
          <a:xfrm rot="3600000">
            <a:off x="6694933" y="5742636"/>
            <a:ext cx="711269" cy="795291"/>
          </a:xfrm>
          <a:prstGeom prst="rect">
            <a:avLst/>
          </a:prstGeom>
          <a:solidFill>
            <a:srgbClr val="D25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E8FA0E4-37BE-42B3-951D-BD206B15747A}"/>
              </a:ext>
            </a:extLst>
          </p:cNvPr>
          <p:cNvSpPr/>
          <p:nvPr userDrawn="1"/>
        </p:nvSpPr>
        <p:spPr>
          <a:xfrm rot="1777040">
            <a:off x="5943135" y="4240114"/>
            <a:ext cx="416020" cy="713879"/>
          </a:xfrm>
          <a:prstGeom prst="rect">
            <a:avLst/>
          </a:prstGeom>
          <a:solidFill>
            <a:srgbClr val="C20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502549FF-DF96-457B-A50F-816BD65B03C3}"/>
              </a:ext>
            </a:extLst>
          </p:cNvPr>
          <p:cNvSpPr/>
          <p:nvPr userDrawn="1"/>
        </p:nvSpPr>
        <p:spPr>
          <a:xfrm rot="3600000">
            <a:off x="8758436" y="5694088"/>
            <a:ext cx="710992" cy="1804590"/>
          </a:xfrm>
          <a:custGeom>
            <a:avLst/>
            <a:gdLst>
              <a:gd name="connsiteX0" fmla="*/ 0 w 710992"/>
              <a:gd name="connsiteY0" fmla="*/ 0 h 1804590"/>
              <a:gd name="connsiteX1" fmla="*/ 710992 w 710992"/>
              <a:gd name="connsiteY1" fmla="*/ 0 h 1804590"/>
              <a:gd name="connsiteX2" fmla="*/ 710992 w 710992"/>
              <a:gd name="connsiteY2" fmla="*/ 809792 h 1804590"/>
              <a:gd name="connsiteX3" fmla="*/ 136645 w 710992"/>
              <a:gd name="connsiteY3" fmla="*/ 1804590 h 1804590"/>
              <a:gd name="connsiteX4" fmla="*/ 0 w 710992"/>
              <a:gd name="connsiteY4" fmla="*/ 1804590 h 1804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992" h="1804590">
                <a:moveTo>
                  <a:pt x="0" y="0"/>
                </a:moveTo>
                <a:lnTo>
                  <a:pt x="710992" y="0"/>
                </a:lnTo>
                <a:lnTo>
                  <a:pt x="710992" y="809792"/>
                </a:lnTo>
                <a:lnTo>
                  <a:pt x="136645" y="1804590"/>
                </a:lnTo>
                <a:lnTo>
                  <a:pt x="0" y="1804590"/>
                </a:lnTo>
                <a:close/>
              </a:path>
            </a:pathLst>
          </a:custGeom>
          <a:solidFill>
            <a:srgbClr val="C20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3BB9363-E5C0-4A5A-9EF3-70F614696A6B}"/>
              </a:ext>
            </a:extLst>
          </p:cNvPr>
          <p:cNvSpPr/>
          <p:nvPr userDrawn="1"/>
        </p:nvSpPr>
        <p:spPr>
          <a:xfrm rot="3600000">
            <a:off x="10963744" y="4085705"/>
            <a:ext cx="714083" cy="823420"/>
          </a:xfrm>
          <a:prstGeom prst="rect">
            <a:avLst/>
          </a:prstGeom>
          <a:solidFill>
            <a:srgbClr val="9FC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DF669A6-4810-42C3-AE19-30F92992326F}"/>
              </a:ext>
            </a:extLst>
          </p:cNvPr>
          <p:cNvSpPr/>
          <p:nvPr userDrawn="1"/>
        </p:nvSpPr>
        <p:spPr>
          <a:xfrm rot="3600000">
            <a:off x="10080403" y="3160551"/>
            <a:ext cx="699908" cy="410158"/>
          </a:xfrm>
          <a:prstGeom prst="rect">
            <a:avLst/>
          </a:prstGeom>
          <a:solidFill>
            <a:srgbClr val="611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Date Placeholder 3">
            <a:extLst>
              <a:ext uri="{FF2B5EF4-FFF2-40B4-BE49-F238E27FC236}">
                <a16:creationId xmlns:a16="http://schemas.microsoft.com/office/drawing/2014/main" id="{B660DAA8-8A42-4BB9-9C8E-936FB1B4A1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188" y="1982922"/>
            <a:ext cx="1496087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F44F2BE-CD9E-40B9-9080-39B4C9E705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189" y="2457981"/>
            <a:ext cx="4476699" cy="1788836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none" baseline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6C2BE26-326C-481D-8FE1-01A01AA489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1188" y="4468812"/>
            <a:ext cx="4476699" cy="1697038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884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 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386D62D4-333D-402A-A408-57E0F5474F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-3738" r="21732" b="19300"/>
          <a:stretch/>
        </p:blipFill>
        <p:spPr>
          <a:xfrm>
            <a:off x="7738913" y="2492896"/>
            <a:ext cx="4453087" cy="436510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F33050F-2AD5-4734-911A-080457830C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F6274D17-2FCF-403C-8660-89FA94D7F0F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65" name="Title 1">
            <a:extLst>
              <a:ext uri="{FF2B5EF4-FFF2-40B4-BE49-F238E27FC236}">
                <a16:creationId xmlns:a16="http://schemas.microsoft.com/office/drawing/2014/main" id="{B37A4296-2F77-4C6E-AC90-0E90ECC67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4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9" name="Slide Number Placeholder 5">
            <a:extLst>
              <a:ext uri="{FF2B5EF4-FFF2-40B4-BE49-F238E27FC236}">
                <a16:creationId xmlns:a16="http://schemas.microsoft.com/office/drawing/2014/main" id="{D25A76D5-49BC-487C-AABA-BBE44B80E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F862C2B-EAAD-4D0C-B179-18DCDE243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2"/>
            <a:ext cx="6768256" cy="4032224"/>
          </a:xfrm>
        </p:spPr>
        <p:txBody>
          <a:bodyPr lIns="0" rIns="108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899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566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raphic 96">
            <a:extLst>
              <a:ext uri="{FF2B5EF4-FFF2-40B4-BE49-F238E27FC236}">
                <a16:creationId xmlns:a16="http://schemas.microsoft.com/office/drawing/2014/main" id="{7B2E2E50-2215-4679-90D0-929AD3A946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r="47120" b="40965"/>
          <a:stretch/>
        </p:blipFill>
        <p:spPr>
          <a:xfrm>
            <a:off x="6631121" y="2060849"/>
            <a:ext cx="5560879" cy="479715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F33050F-2AD5-4734-911A-080457830C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F6274D17-2FCF-403C-8660-89FA94D7F0F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65" name="Title 1">
            <a:extLst>
              <a:ext uri="{FF2B5EF4-FFF2-40B4-BE49-F238E27FC236}">
                <a16:creationId xmlns:a16="http://schemas.microsoft.com/office/drawing/2014/main" id="{B37A4296-2F77-4C6E-AC90-0E90ECC67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4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9" name="Slide Number Placeholder 5">
            <a:extLst>
              <a:ext uri="{FF2B5EF4-FFF2-40B4-BE49-F238E27FC236}">
                <a16:creationId xmlns:a16="http://schemas.microsoft.com/office/drawing/2014/main" id="{D25A76D5-49BC-487C-AABA-BBE44B80E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9" name="Text Placeholder 78">
            <a:extLst>
              <a:ext uri="{FF2B5EF4-FFF2-40B4-BE49-F238E27FC236}">
                <a16:creationId xmlns:a16="http://schemas.microsoft.com/office/drawing/2014/main" id="{B20B5982-6A83-4BA9-BE7E-AF6F208BA246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623888" y="2546430"/>
            <a:ext cx="1583680" cy="3114595"/>
          </a:xfrm>
          <a:custGeom>
            <a:avLst/>
            <a:gdLst>
              <a:gd name="connsiteX0" fmla="*/ 0 w 1644750"/>
              <a:gd name="connsiteY0" fmla="*/ 0 h 3114595"/>
              <a:gd name="connsiteX1" fmla="*/ 1644750 w 1644750"/>
              <a:gd name="connsiteY1" fmla="*/ 0 h 3114595"/>
              <a:gd name="connsiteX2" fmla="*/ 1644750 w 1644750"/>
              <a:gd name="connsiteY2" fmla="*/ 3114595 h 3114595"/>
              <a:gd name="connsiteX3" fmla="*/ 0 w 1644750"/>
              <a:gd name="connsiteY3" fmla="*/ 3114595 h 311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4750" h="3114595">
                <a:moveTo>
                  <a:pt x="0" y="0"/>
                </a:moveTo>
                <a:lnTo>
                  <a:pt x="1644750" y="0"/>
                </a:lnTo>
                <a:lnTo>
                  <a:pt x="1644750" y="3114595"/>
                </a:lnTo>
                <a:lnTo>
                  <a:pt x="0" y="311459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108000" tIns="108000" rIns="108000" bIns="108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5" name="Text Placeholder 84">
            <a:extLst>
              <a:ext uri="{FF2B5EF4-FFF2-40B4-BE49-F238E27FC236}">
                <a16:creationId xmlns:a16="http://schemas.microsoft.com/office/drawing/2014/main" id="{EC2AE754-208B-4DD8-B63B-820019956B1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16035" y="2546430"/>
            <a:ext cx="1583680" cy="3114595"/>
          </a:xfrm>
          <a:custGeom>
            <a:avLst/>
            <a:gdLst>
              <a:gd name="connsiteX0" fmla="*/ 0 w 1644750"/>
              <a:gd name="connsiteY0" fmla="*/ 0 h 3114595"/>
              <a:gd name="connsiteX1" fmla="*/ 1644750 w 1644750"/>
              <a:gd name="connsiteY1" fmla="*/ 0 h 3114595"/>
              <a:gd name="connsiteX2" fmla="*/ 1644750 w 1644750"/>
              <a:gd name="connsiteY2" fmla="*/ 3114595 h 3114595"/>
              <a:gd name="connsiteX3" fmla="*/ 0 w 1644750"/>
              <a:gd name="connsiteY3" fmla="*/ 3114595 h 311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4750" h="3114595">
                <a:moveTo>
                  <a:pt x="0" y="0"/>
                </a:moveTo>
                <a:lnTo>
                  <a:pt x="1644750" y="0"/>
                </a:lnTo>
                <a:lnTo>
                  <a:pt x="1644750" y="3114595"/>
                </a:lnTo>
                <a:lnTo>
                  <a:pt x="0" y="311459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108000" tIns="108000" rIns="108000" bIns="108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6" name="Text Placeholder 85">
            <a:extLst>
              <a:ext uri="{FF2B5EF4-FFF2-40B4-BE49-F238E27FC236}">
                <a16:creationId xmlns:a16="http://schemas.microsoft.com/office/drawing/2014/main" id="{F1AC07A7-E506-4FEC-BC4B-9C24520654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08182" y="2546430"/>
            <a:ext cx="1583680" cy="3114595"/>
          </a:xfrm>
          <a:custGeom>
            <a:avLst/>
            <a:gdLst>
              <a:gd name="connsiteX0" fmla="*/ 0 w 1644750"/>
              <a:gd name="connsiteY0" fmla="*/ 0 h 3114595"/>
              <a:gd name="connsiteX1" fmla="*/ 1644750 w 1644750"/>
              <a:gd name="connsiteY1" fmla="*/ 0 h 3114595"/>
              <a:gd name="connsiteX2" fmla="*/ 1644750 w 1644750"/>
              <a:gd name="connsiteY2" fmla="*/ 3114595 h 3114595"/>
              <a:gd name="connsiteX3" fmla="*/ 0 w 1644750"/>
              <a:gd name="connsiteY3" fmla="*/ 3114595 h 311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4750" h="3114595">
                <a:moveTo>
                  <a:pt x="0" y="0"/>
                </a:moveTo>
                <a:lnTo>
                  <a:pt x="1644750" y="0"/>
                </a:lnTo>
                <a:lnTo>
                  <a:pt x="1644750" y="3114595"/>
                </a:lnTo>
                <a:lnTo>
                  <a:pt x="0" y="311459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108000" tIns="108000" rIns="108000" bIns="108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7" name="Text Placeholder 86">
            <a:extLst>
              <a:ext uri="{FF2B5EF4-FFF2-40B4-BE49-F238E27FC236}">
                <a16:creationId xmlns:a16="http://schemas.microsoft.com/office/drawing/2014/main" id="{96C1BD13-F287-48EB-B6FF-E7F755E556E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00329" y="2546430"/>
            <a:ext cx="1583680" cy="3114595"/>
          </a:xfrm>
          <a:custGeom>
            <a:avLst/>
            <a:gdLst>
              <a:gd name="connsiteX0" fmla="*/ 0 w 1644750"/>
              <a:gd name="connsiteY0" fmla="*/ 0 h 3114595"/>
              <a:gd name="connsiteX1" fmla="*/ 1644750 w 1644750"/>
              <a:gd name="connsiteY1" fmla="*/ 0 h 3114595"/>
              <a:gd name="connsiteX2" fmla="*/ 1644750 w 1644750"/>
              <a:gd name="connsiteY2" fmla="*/ 3114595 h 3114595"/>
              <a:gd name="connsiteX3" fmla="*/ 0 w 1644750"/>
              <a:gd name="connsiteY3" fmla="*/ 3114595 h 311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4750" h="3114595">
                <a:moveTo>
                  <a:pt x="0" y="0"/>
                </a:moveTo>
                <a:lnTo>
                  <a:pt x="1644750" y="0"/>
                </a:lnTo>
                <a:lnTo>
                  <a:pt x="1644750" y="3114595"/>
                </a:lnTo>
                <a:lnTo>
                  <a:pt x="0" y="311459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108000" tIns="108000" rIns="108000" bIns="108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8" name="Text Placeholder 87">
            <a:extLst>
              <a:ext uri="{FF2B5EF4-FFF2-40B4-BE49-F238E27FC236}">
                <a16:creationId xmlns:a16="http://schemas.microsoft.com/office/drawing/2014/main" id="{F87A97C5-AAC0-4491-89B5-75F72B26D1C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792476" y="2546430"/>
            <a:ext cx="1583680" cy="3114595"/>
          </a:xfrm>
          <a:custGeom>
            <a:avLst/>
            <a:gdLst>
              <a:gd name="connsiteX0" fmla="*/ 0 w 1644750"/>
              <a:gd name="connsiteY0" fmla="*/ 0 h 3114595"/>
              <a:gd name="connsiteX1" fmla="*/ 1644750 w 1644750"/>
              <a:gd name="connsiteY1" fmla="*/ 0 h 3114595"/>
              <a:gd name="connsiteX2" fmla="*/ 1644750 w 1644750"/>
              <a:gd name="connsiteY2" fmla="*/ 3114595 h 3114595"/>
              <a:gd name="connsiteX3" fmla="*/ 0 w 1644750"/>
              <a:gd name="connsiteY3" fmla="*/ 3114595 h 311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4750" h="3114595">
                <a:moveTo>
                  <a:pt x="0" y="0"/>
                </a:moveTo>
                <a:lnTo>
                  <a:pt x="1644750" y="0"/>
                </a:lnTo>
                <a:lnTo>
                  <a:pt x="1644750" y="3114595"/>
                </a:lnTo>
                <a:lnTo>
                  <a:pt x="0" y="311459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108000" tIns="108000" rIns="108000" bIns="108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9" name="Text Placeholder 88">
            <a:extLst>
              <a:ext uri="{FF2B5EF4-FFF2-40B4-BE49-F238E27FC236}">
                <a16:creationId xmlns:a16="http://schemas.microsoft.com/office/drawing/2014/main" id="{8CC820CD-F210-421B-9156-CD86F0E4691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584624" y="2546430"/>
            <a:ext cx="1583680" cy="3114595"/>
          </a:xfrm>
          <a:custGeom>
            <a:avLst/>
            <a:gdLst>
              <a:gd name="connsiteX0" fmla="*/ 0 w 1644750"/>
              <a:gd name="connsiteY0" fmla="*/ 0 h 3114595"/>
              <a:gd name="connsiteX1" fmla="*/ 1644750 w 1644750"/>
              <a:gd name="connsiteY1" fmla="*/ 0 h 3114595"/>
              <a:gd name="connsiteX2" fmla="*/ 1644750 w 1644750"/>
              <a:gd name="connsiteY2" fmla="*/ 3114595 h 3114595"/>
              <a:gd name="connsiteX3" fmla="*/ 0 w 1644750"/>
              <a:gd name="connsiteY3" fmla="*/ 3114595 h 311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4750" h="3114595">
                <a:moveTo>
                  <a:pt x="0" y="0"/>
                </a:moveTo>
                <a:lnTo>
                  <a:pt x="1644750" y="0"/>
                </a:lnTo>
                <a:lnTo>
                  <a:pt x="1644750" y="3114595"/>
                </a:lnTo>
                <a:lnTo>
                  <a:pt x="0" y="311459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108000" tIns="108000" rIns="108000" bIns="108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0" name="Text Placeholder 89">
            <a:extLst>
              <a:ext uri="{FF2B5EF4-FFF2-40B4-BE49-F238E27FC236}">
                <a16:creationId xmlns:a16="http://schemas.microsoft.com/office/drawing/2014/main" id="{1643ED59-5272-4BEF-A036-1F6CBCA8DEE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3888" y="1628776"/>
            <a:ext cx="1973257" cy="792113"/>
          </a:xfrm>
          <a:custGeom>
            <a:avLst/>
            <a:gdLst>
              <a:gd name="connsiteX0" fmla="*/ 0 w 1973257"/>
              <a:gd name="connsiteY0" fmla="*/ 0 h 792113"/>
              <a:gd name="connsiteX1" fmla="*/ 1577201 w 1973257"/>
              <a:gd name="connsiteY1" fmla="*/ 0 h 792113"/>
              <a:gd name="connsiteX2" fmla="*/ 1973257 w 1973257"/>
              <a:gd name="connsiteY2" fmla="*/ 396057 h 792113"/>
              <a:gd name="connsiteX3" fmla="*/ 1577201 w 1973257"/>
              <a:gd name="connsiteY3" fmla="*/ 792113 h 792113"/>
              <a:gd name="connsiteX4" fmla="*/ 0 w 1973257"/>
              <a:gd name="connsiteY4" fmla="*/ 792113 h 79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3257" h="792113">
                <a:moveTo>
                  <a:pt x="0" y="0"/>
                </a:moveTo>
                <a:lnTo>
                  <a:pt x="1577201" y="0"/>
                </a:lnTo>
                <a:lnTo>
                  <a:pt x="1973257" y="396057"/>
                </a:lnTo>
                <a:lnTo>
                  <a:pt x="1577201" y="792113"/>
                </a:lnTo>
                <a:lnTo>
                  <a:pt x="0" y="79211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108000" tIns="0" rIns="0" bIns="0" anchor="ctr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  <a:lvl2pPr>
              <a:defRPr sz="2400" b="1">
                <a:solidFill>
                  <a:schemeClr val="bg1"/>
                </a:solidFill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</a:defRPr>
            </a:lvl3pPr>
            <a:lvl4pPr marL="0" indent="0">
              <a:buNone/>
              <a:defRPr sz="2400" b="1">
                <a:solidFill>
                  <a:schemeClr val="bg1"/>
                </a:solidFill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2" name="Text Placeholder 91">
            <a:extLst>
              <a:ext uri="{FF2B5EF4-FFF2-40B4-BE49-F238E27FC236}">
                <a16:creationId xmlns:a16="http://schemas.microsoft.com/office/drawing/2014/main" id="{FB00003E-1A21-42A2-8708-C71D819461C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16188" y="1628775"/>
            <a:ext cx="1973257" cy="792113"/>
          </a:xfrm>
          <a:custGeom>
            <a:avLst/>
            <a:gdLst>
              <a:gd name="connsiteX0" fmla="*/ 0 w 1973257"/>
              <a:gd name="connsiteY0" fmla="*/ 0 h 792113"/>
              <a:gd name="connsiteX1" fmla="*/ 1577201 w 1973257"/>
              <a:gd name="connsiteY1" fmla="*/ 0 h 792113"/>
              <a:gd name="connsiteX2" fmla="*/ 1973257 w 1973257"/>
              <a:gd name="connsiteY2" fmla="*/ 396057 h 792113"/>
              <a:gd name="connsiteX3" fmla="*/ 1577201 w 1973257"/>
              <a:gd name="connsiteY3" fmla="*/ 792113 h 792113"/>
              <a:gd name="connsiteX4" fmla="*/ 0 w 1973257"/>
              <a:gd name="connsiteY4" fmla="*/ 792113 h 792113"/>
              <a:gd name="connsiteX5" fmla="*/ 396057 w 1973257"/>
              <a:gd name="connsiteY5" fmla="*/ 396057 h 79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73257" h="792113">
                <a:moveTo>
                  <a:pt x="0" y="0"/>
                </a:moveTo>
                <a:lnTo>
                  <a:pt x="1577201" y="0"/>
                </a:lnTo>
                <a:lnTo>
                  <a:pt x="1973257" y="396057"/>
                </a:lnTo>
                <a:lnTo>
                  <a:pt x="1577201" y="792113"/>
                </a:lnTo>
                <a:lnTo>
                  <a:pt x="0" y="792113"/>
                </a:lnTo>
                <a:lnTo>
                  <a:pt x="396057" y="3960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540000" tIns="0" rIns="0" bIns="0" anchor="ctr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  <a:lvl2pPr>
              <a:defRPr sz="2400" b="1">
                <a:solidFill>
                  <a:schemeClr val="bg1"/>
                </a:solidFill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</a:defRPr>
            </a:lvl3pPr>
            <a:lvl4pPr marL="0" indent="0" algn="l">
              <a:buNone/>
              <a:defRPr sz="2400" b="1">
                <a:solidFill>
                  <a:schemeClr val="bg1"/>
                </a:solidFill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3" name="Text Placeholder 92">
            <a:extLst>
              <a:ext uri="{FF2B5EF4-FFF2-40B4-BE49-F238E27FC236}">
                <a16:creationId xmlns:a16="http://schemas.microsoft.com/office/drawing/2014/main" id="{D1547E04-5BBC-4633-AA33-1911914AB07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08488" y="1628775"/>
            <a:ext cx="1973257" cy="792113"/>
          </a:xfrm>
          <a:custGeom>
            <a:avLst/>
            <a:gdLst>
              <a:gd name="connsiteX0" fmla="*/ 0 w 1973257"/>
              <a:gd name="connsiteY0" fmla="*/ 0 h 792113"/>
              <a:gd name="connsiteX1" fmla="*/ 1577201 w 1973257"/>
              <a:gd name="connsiteY1" fmla="*/ 0 h 792113"/>
              <a:gd name="connsiteX2" fmla="*/ 1973257 w 1973257"/>
              <a:gd name="connsiteY2" fmla="*/ 396057 h 792113"/>
              <a:gd name="connsiteX3" fmla="*/ 1577201 w 1973257"/>
              <a:gd name="connsiteY3" fmla="*/ 792113 h 792113"/>
              <a:gd name="connsiteX4" fmla="*/ 0 w 1973257"/>
              <a:gd name="connsiteY4" fmla="*/ 792113 h 792113"/>
              <a:gd name="connsiteX5" fmla="*/ 396057 w 1973257"/>
              <a:gd name="connsiteY5" fmla="*/ 396057 h 79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73257" h="792113">
                <a:moveTo>
                  <a:pt x="0" y="0"/>
                </a:moveTo>
                <a:lnTo>
                  <a:pt x="1577201" y="0"/>
                </a:lnTo>
                <a:lnTo>
                  <a:pt x="1973257" y="396057"/>
                </a:lnTo>
                <a:lnTo>
                  <a:pt x="1577201" y="792113"/>
                </a:lnTo>
                <a:lnTo>
                  <a:pt x="0" y="792113"/>
                </a:lnTo>
                <a:lnTo>
                  <a:pt x="396057" y="3960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540000" tIns="0" rIns="0" bIns="0" anchor="ctr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  <a:lvl2pPr>
              <a:defRPr sz="2400" b="1">
                <a:solidFill>
                  <a:schemeClr val="bg1"/>
                </a:solidFill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</a:defRPr>
            </a:lvl3pPr>
            <a:lvl4pPr marL="0" indent="0" algn="l">
              <a:buNone/>
              <a:defRPr sz="2400" b="1">
                <a:solidFill>
                  <a:schemeClr val="bg1"/>
                </a:solidFill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4" name="Text Placeholder 93">
            <a:extLst>
              <a:ext uri="{FF2B5EF4-FFF2-40B4-BE49-F238E27FC236}">
                <a16:creationId xmlns:a16="http://schemas.microsoft.com/office/drawing/2014/main" id="{2AFD7325-528E-425A-B373-82AF418D907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00788" y="1628775"/>
            <a:ext cx="1973257" cy="792113"/>
          </a:xfrm>
          <a:custGeom>
            <a:avLst/>
            <a:gdLst>
              <a:gd name="connsiteX0" fmla="*/ 0 w 1973257"/>
              <a:gd name="connsiteY0" fmla="*/ 0 h 792113"/>
              <a:gd name="connsiteX1" fmla="*/ 1577201 w 1973257"/>
              <a:gd name="connsiteY1" fmla="*/ 0 h 792113"/>
              <a:gd name="connsiteX2" fmla="*/ 1973257 w 1973257"/>
              <a:gd name="connsiteY2" fmla="*/ 396057 h 792113"/>
              <a:gd name="connsiteX3" fmla="*/ 1577201 w 1973257"/>
              <a:gd name="connsiteY3" fmla="*/ 792113 h 792113"/>
              <a:gd name="connsiteX4" fmla="*/ 0 w 1973257"/>
              <a:gd name="connsiteY4" fmla="*/ 792113 h 792113"/>
              <a:gd name="connsiteX5" fmla="*/ 396057 w 1973257"/>
              <a:gd name="connsiteY5" fmla="*/ 396057 h 79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73257" h="792113">
                <a:moveTo>
                  <a:pt x="0" y="0"/>
                </a:moveTo>
                <a:lnTo>
                  <a:pt x="1577201" y="0"/>
                </a:lnTo>
                <a:lnTo>
                  <a:pt x="1973257" y="396057"/>
                </a:lnTo>
                <a:lnTo>
                  <a:pt x="1577201" y="792113"/>
                </a:lnTo>
                <a:lnTo>
                  <a:pt x="0" y="792113"/>
                </a:lnTo>
                <a:lnTo>
                  <a:pt x="396057" y="3960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540000" tIns="0" rIns="0" bIns="0" anchor="ctr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  <a:lvl2pPr>
              <a:defRPr sz="2400" b="1">
                <a:solidFill>
                  <a:schemeClr val="bg1"/>
                </a:solidFill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</a:defRPr>
            </a:lvl3pPr>
            <a:lvl4pPr marL="0" indent="0" algn="l">
              <a:buNone/>
              <a:defRPr sz="2400" b="1">
                <a:solidFill>
                  <a:schemeClr val="bg1"/>
                </a:solidFill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5" name="Text Placeholder 94">
            <a:extLst>
              <a:ext uri="{FF2B5EF4-FFF2-40B4-BE49-F238E27FC236}">
                <a16:creationId xmlns:a16="http://schemas.microsoft.com/office/drawing/2014/main" id="{20CA34FA-810A-457F-BBBF-592709C8671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793088" y="1628775"/>
            <a:ext cx="1973257" cy="792113"/>
          </a:xfrm>
          <a:custGeom>
            <a:avLst/>
            <a:gdLst>
              <a:gd name="connsiteX0" fmla="*/ 0 w 1973257"/>
              <a:gd name="connsiteY0" fmla="*/ 0 h 792113"/>
              <a:gd name="connsiteX1" fmla="*/ 1577201 w 1973257"/>
              <a:gd name="connsiteY1" fmla="*/ 0 h 792113"/>
              <a:gd name="connsiteX2" fmla="*/ 1973257 w 1973257"/>
              <a:gd name="connsiteY2" fmla="*/ 396057 h 792113"/>
              <a:gd name="connsiteX3" fmla="*/ 1577201 w 1973257"/>
              <a:gd name="connsiteY3" fmla="*/ 792113 h 792113"/>
              <a:gd name="connsiteX4" fmla="*/ 0 w 1973257"/>
              <a:gd name="connsiteY4" fmla="*/ 792113 h 792113"/>
              <a:gd name="connsiteX5" fmla="*/ 396057 w 1973257"/>
              <a:gd name="connsiteY5" fmla="*/ 396057 h 79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73257" h="792113">
                <a:moveTo>
                  <a:pt x="0" y="0"/>
                </a:moveTo>
                <a:lnTo>
                  <a:pt x="1577201" y="0"/>
                </a:lnTo>
                <a:lnTo>
                  <a:pt x="1973257" y="396057"/>
                </a:lnTo>
                <a:lnTo>
                  <a:pt x="1577201" y="792113"/>
                </a:lnTo>
                <a:lnTo>
                  <a:pt x="0" y="792113"/>
                </a:lnTo>
                <a:lnTo>
                  <a:pt x="396057" y="3960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540000" tIns="0" rIns="0" bIns="0" anchor="ctr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  <a:lvl2pPr>
              <a:defRPr sz="2400" b="1">
                <a:solidFill>
                  <a:schemeClr val="bg1"/>
                </a:solidFill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</a:defRPr>
            </a:lvl3pPr>
            <a:lvl4pPr marL="0" indent="0" algn="l">
              <a:buNone/>
              <a:defRPr sz="2400" b="1">
                <a:solidFill>
                  <a:schemeClr val="bg1"/>
                </a:solidFill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6" name="Text Placeholder 95">
            <a:extLst>
              <a:ext uri="{FF2B5EF4-FFF2-40B4-BE49-F238E27FC236}">
                <a16:creationId xmlns:a16="http://schemas.microsoft.com/office/drawing/2014/main" id="{EAAADD9F-D614-473F-BC8C-FC77D10E5EA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585388" y="1628775"/>
            <a:ext cx="1973257" cy="792113"/>
          </a:xfrm>
          <a:custGeom>
            <a:avLst/>
            <a:gdLst>
              <a:gd name="connsiteX0" fmla="*/ 0 w 1973257"/>
              <a:gd name="connsiteY0" fmla="*/ 0 h 792113"/>
              <a:gd name="connsiteX1" fmla="*/ 1577201 w 1973257"/>
              <a:gd name="connsiteY1" fmla="*/ 0 h 792113"/>
              <a:gd name="connsiteX2" fmla="*/ 1973257 w 1973257"/>
              <a:gd name="connsiteY2" fmla="*/ 396057 h 792113"/>
              <a:gd name="connsiteX3" fmla="*/ 1577201 w 1973257"/>
              <a:gd name="connsiteY3" fmla="*/ 792113 h 792113"/>
              <a:gd name="connsiteX4" fmla="*/ 0 w 1973257"/>
              <a:gd name="connsiteY4" fmla="*/ 792113 h 792113"/>
              <a:gd name="connsiteX5" fmla="*/ 396057 w 1973257"/>
              <a:gd name="connsiteY5" fmla="*/ 396057 h 79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73257" h="792113">
                <a:moveTo>
                  <a:pt x="0" y="0"/>
                </a:moveTo>
                <a:lnTo>
                  <a:pt x="1577201" y="0"/>
                </a:lnTo>
                <a:lnTo>
                  <a:pt x="1973257" y="396057"/>
                </a:lnTo>
                <a:lnTo>
                  <a:pt x="1577201" y="792113"/>
                </a:lnTo>
                <a:lnTo>
                  <a:pt x="0" y="792113"/>
                </a:lnTo>
                <a:lnTo>
                  <a:pt x="396057" y="3960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540000" tIns="0" rIns="0" bIns="0" anchor="ctr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  <a:lvl2pPr>
              <a:defRPr sz="2400" b="1">
                <a:solidFill>
                  <a:schemeClr val="bg1"/>
                </a:solidFill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</a:defRPr>
            </a:lvl3pPr>
            <a:lvl4pPr marL="0" indent="0" algn="l">
              <a:buNone/>
              <a:defRPr sz="2400" b="1">
                <a:solidFill>
                  <a:schemeClr val="bg1"/>
                </a:solidFill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121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566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3D69013-9985-4E92-B522-07F505323BAC}"/>
              </a:ext>
            </a:extLst>
          </p:cNvPr>
          <p:cNvSpPr/>
          <p:nvPr userDrawn="1"/>
        </p:nvSpPr>
        <p:spPr>
          <a:xfrm flipH="1">
            <a:off x="4367808" y="-13261"/>
            <a:ext cx="7824192" cy="6871261"/>
          </a:xfrm>
          <a:custGeom>
            <a:avLst/>
            <a:gdLst>
              <a:gd name="connsiteX0" fmla="*/ 1483491 w 5868144"/>
              <a:gd name="connsiteY0" fmla="*/ 0 h 5153446"/>
              <a:gd name="connsiteX1" fmla="*/ 0 w 5868144"/>
              <a:gd name="connsiteY1" fmla="*/ 0 h 5153446"/>
              <a:gd name="connsiteX2" fmla="*/ 0 w 5868144"/>
              <a:gd name="connsiteY2" fmla="*/ 5153446 h 5153446"/>
              <a:gd name="connsiteX3" fmla="*/ 545745 w 5868144"/>
              <a:gd name="connsiteY3" fmla="*/ 5153446 h 5153446"/>
              <a:gd name="connsiteX4" fmla="*/ 568503 w 5868144"/>
              <a:gd name="connsiteY4" fmla="*/ 5136060 h 5153446"/>
              <a:gd name="connsiteX5" fmla="*/ 591261 w 5868144"/>
              <a:gd name="connsiteY5" fmla="*/ 5153446 h 5153446"/>
              <a:gd name="connsiteX6" fmla="*/ 3075999 w 5868144"/>
              <a:gd name="connsiteY6" fmla="*/ 5153446 h 5153446"/>
              <a:gd name="connsiteX7" fmla="*/ 2592754 w 5868144"/>
              <a:gd name="connsiteY7" fmla="*/ 3589671 h 5153446"/>
              <a:gd name="connsiteX8" fmla="*/ 5868144 w 5868144"/>
              <a:gd name="connsiteY8" fmla="*/ 1087532 h 5153446"/>
              <a:gd name="connsiteX9" fmla="*/ 1819559 w 5868144"/>
              <a:gd name="connsiteY9" fmla="*/ 1087561 h 515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68144" h="5153446">
                <a:moveTo>
                  <a:pt x="1483491" y="0"/>
                </a:moveTo>
                <a:lnTo>
                  <a:pt x="0" y="0"/>
                </a:lnTo>
                <a:lnTo>
                  <a:pt x="0" y="5153446"/>
                </a:lnTo>
                <a:lnTo>
                  <a:pt x="545745" y="5153446"/>
                </a:lnTo>
                <a:lnTo>
                  <a:pt x="568503" y="5136060"/>
                </a:lnTo>
                <a:lnTo>
                  <a:pt x="591261" y="5153446"/>
                </a:lnTo>
                <a:lnTo>
                  <a:pt x="3075999" y="5153446"/>
                </a:lnTo>
                <a:lnTo>
                  <a:pt x="2592754" y="3589671"/>
                </a:lnTo>
                <a:lnTo>
                  <a:pt x="5868144" y="1087532"/>
                </a:lnTo>
                <a:lnTo>
                  <a:pt x="1819559" y="108756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GB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A48A4B-6E38-4822-9D5B-8F3E6683C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24AF828-AE83-4936-9D15-AF27AC3D59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6834" y="1604433"/>
            <a:ext cx="11218333" cy="40322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D8CFFC-825C-4F7D-9715-29FCC9F189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7DDD0C-F7B3-44FD-8FF2-ED85422D685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DBE9B3-EBC2-4652-8427-02DD70D25DA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To edit footer go to insert&gt;header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266124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3D69013-9985-4E92-B522-07F505323BAC}"/>
              </a:ext>
            </a:extLst>
          </p:cNvPr>
          <p:cNvSpPr/>
          <p:nvPr userDrawn="1"/>
        </p:nvSpPr>
        <p:spPr>
          <a:xfrm flipH="1">
            <a:off x="4367808" y="-13261"/>
            <a:ext cx="7824192" cy="6871261"/>
          </a:xfrm>
          <a:custGeom>
            <a:avLst/>
            <a:gdLst>
              <a:gd name="connsiteX0" fmla="*/ 1483491 w 5868144"/>
              <a:gd name="connsiteY0" fmla="*/ 0 h 5153446"/>
              <a:gd name="connsiteX1" fmla="*/ 0 w 5868144"/>
              <a:gd name="connsiteY1" fmla="*/ 0 h 5153446"/>
              <a:gd name="connsiteX2" fmla="*/ 0 w 5868144"/>
              <a:gd name="connsiteY2" fmla="*/ 5153446 h 5153446"/>
              <a:gd name="connsiteX3" fmla="*/ 545745 w 5868144"/>
              <a:gd name="connsiteY3" fmla="*/ 5153446 h 5153446"/>
              <a:gd name="connsiteX4" fmla="*/ 568503 w 5868144"/>
              <a:gd name="connsiteY4" fmla="*/ 5136060 h 5153446"/>
              <a:gd name="connsiteX5" fmla="*/ 591261 w 5868144"/>
              <a:gd name="connsiteY5" fmla="*/ 5153446 h 5153446"/>
              <a:gd name="connsiteX6" fmla="*/ 3075999 w 5868144"/>
              <a:gd name="connsiteY6" fmla="*/ 5153446 h 5153446"/>
              <a:gd name="connsiteX7" fmla="*/ 2592754 w 5868144"/>
              <a:gd name="connsiteY7" fmla="*/ 3589671 h 5153446"/>
              <a:gd name="connsiteX8" fmla="*/ 5868144 w 5868144"/>
              <a:gd name="connsiteY8" fmla="*/ 1087532 h 5153446"/>
              <a:gd name="connsiteX9" fmla="*/ 1819559 w 5868144"/>
              <a:gd name="connsiteY9" fmla="*/ 1087561 h 515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68144" h="5153446">
                <a:moveTo>
                  <a:pt x="1483491" y="0"/>
                </a:moveTo>
                <a:lnTo>
                  <a:pt x="0" y="0"/>
                </a:lnTo>
                <a:lnTo>
                  <a:pt x="0" y="5153446"/>
                </a:lnTo>
                <a:lnTo>
                  <a:pt x="545745" y="5153446"/>
                </a:lnTo>
                <a:lnTo>
                  <a:pt x="568503" y="5136060"/>
                </a:lnTo>
                <a:lnTo>
                  <a:pt x="591261" y="5153446"/>
                </a:lnTo>
                <a:lnTo>
                  <a:pt x="3075999" y="5153446"/>
                </a:lnTo>
                <a:lnTo>
                  <a:pt x="2592754" y="3589671"/>
                </a:lnTo>
                <a:lnTo>
                  <a:pt x="5868144" y="1087532"/>
                </a:lnTo>
                <a:lnTo>
                  <a:pt x="1819559" y="108756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GB" sz="24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D3E975-B82B-490E-B44A-4E56AB0AF8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DDD0C-F7B3-44FD-8FF2-ED85422D685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48FDE5-F248-44F3-AF11-59F662B2D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To edit footer go to insert&gt;header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335567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lour 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2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4C3AD5-426C-4560-96DE-5AE54EE6BDD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0E68D09-D625-42E0-B07B-D1E9CC398F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346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A8819D9-5EC3-0C4C-A6C7-4AF561A3B12B}"/>
              </a:ext>
            </a:extLst>
          </p:cNvPr>
          <p:cNvSpPr/>
          <p:nvPr userDrawn="1"/>
        </p:nvSpPr>
        <p:spPr>
          <a:xfrm>
            <a:off x="0" y="2"/>
            <a:ext cx="12192000" cy="17483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727466-8151-4A49-9BAE-0E496069E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851" y="501651"/>
            <a:ext cx="10273149" cy="1246716"/>
          </a:xfrm>
        </p:spPr>
        <p:txBody>
          <a:bodyPr lIns="0"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165205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Gradient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2549528F-AB74-4DA8-81B9-6F49F3FF62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4" t="16321" r="9552" b="26404"/>
          <a:stretch/>
        </p:blipFill>
        <p:spPr>
          <a:xfrm rot="10800000" flipH="1" flipV="1">
            <a:off x="3288412" y="1863"/>
            <a:ext cx="8903588" cy="6856136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rgbClr val="FFFFFF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515A51-3B26-448E-B2B3-172C1321DAC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5870" y="251460"/>
            <a:ext cx="1283570" cy="1038860"/>
          </a:xfrm>
          <a:prstGeom prst="rect">
            <a:avLst/>
          </a:prstGeom>
        </p:spPr>
      </p:pic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FE64CB9C-C2F9-4AAF-AE4C-B0BF2DB3DC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0815" y="333375"/>
            <a:ext cx="5509550" cy="881063"/>
          </a:xfrm>
        </p:spPr>
        <p:txBody>
          <a:bodyPr anchor="ctr">
            <a:noAutofit/>
          </a:bodyPr>
          <a:lstStyle>
            <a:lvl1pPr algn="r"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 sz="1200">
                <a:solidFill>
                  <a:schemeClr val="bg1"/>
                </a:solidFill>
                <a:latin typeface="+mj-lt"/>
              </a:defRPr>
            </a:lvl2pPr>
            <a:lvl3pPr algn="r">
              <a:defRPr sz="1200">
                <a:solidFill>
                  <a:schemeClr val="bg1"/>
                </a:solidFill>
                <a:latin typeface="+mj-lt"/>
              </a:defRPr>
            </a:lvl3pPr>
            <a:lvl4pPr algn="r">
              <a:defRPr sz="1200">
                <a:solidFill>
                  <a:schemeClr val="bg1"/>
                </a:solidFill>
                <a:latin typeface="+mj-lt"/>
              </a:defRPr>
            </a:lvl4pPr>
            <a:lvl5pPr algn="r"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535B8DF-EFD9-4803-83AC-5748F1A897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475926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Presentation subtitle goes here can span over 4 lines </a:t>
            </a:r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7D6181C-BAF9-4E8C-A519-9149BB6FD17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431E081-A545-4488-9665-ACA988588C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cap="all" baseline="0">
                <a:latin typeface="+mj-lt"/>
              </a:defRPr>
            </a:lvl1pPr>
          </a:lstStyle>
          <a:p>
            <a:r>
              <a:rPr lang="en-GB"/>
              <a:t>PRESENTATION TITLE GOES HERE CAN SPAN OVER 3 LINES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715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978028-AA99-4A85-B7AA-A175E9E949B2}"/>
              </a:ext>
            </a:extLst>
          </p:cNvPr>
          <p:cNvSpPr/>
          <p:nvPr userDrawn="1"/>
        </p:nvSpPr>
        <p:spPr>
          <a:xfrm>
            <a:off x="5719331" y="1546860"/>
            <a:ext cx="6472669" cy="53111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34EC4B-5083-47E8-9A10-590BE94F78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35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8" t="25906" r="1" b="53243"/>
          <a:stretch/>
        </p:blipFill>
        <p:spPr>
          <a:xfrm>
            <a:off x="3569475" y="0"/>
            <a:ext cx="8622525" cy="1566949"/>
          </a:xfrm>
          <a:prstGeom prst="rect">
            <a:avLst/>
          </a:prstGeom>
          <a:solidFill>
            <a:srgbClr val="009CDE"/>
          </a:solidFill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1640AA-5F9D-43D4-89E5-DE9C986A8B5E}"/>
              </a:ext>
            </a:extLst>
          </p:cNvPr>
          <p:cNvSpPr/>
          <p:nvPr userDrawn="1"/>
        </p:nvSpPr>
        <p:spPr>
          <a:xfrm>
            <a:off x="4943872" y="0"/>
            <a:ext cx="7248128" cy="1555111"/>
          </a:xfrm>
          <a:prstGeom prst="rect">
            <a:avLst/>
          </a:prstGeom>
          <a:gradFill>
            <a:gsLst>
              <a:gs pos="100000">
                <a:srgbClr val="009CDE"/>
              </a:gs>
              <a:gs pos="0">
                <a:srgbClr val="009CDE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E24FD7D-ACF7-4122-9D25-FA6BA999A65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5870" y="251460"/>
            <a:ext cx="1283570" cy="10388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103A89-FD39-4081-AB84-31798299E8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grayscl/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04" r="2034" b="4522"/>
          <a:stretch/>
        </p:blipFill>
        <p:spPr>
          <a:xfrm>
            <a:off x="5138651" y="1549400"/>
            <a:ext cx="7053349" cy="5308600"/>
          </a:xfrm>
          <a:prstGeom prst="rect">
            <a:avLst/>
          </a:prstGeom>
          <a:solidFill>
            <a:schemeClr val="accent2">
              <a:alpha val="59000"/>
            </a:schemeClr>
          </a:solidFill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rgbClr val="FFFFFF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cap="all" baseline="0">
                <a:latin typeface="+mj-lt"/>
              </a:defRPr>
            </a:lvl1pPr>
          </a:lstStyle>
          <a:p>
            <a:r>
              <a:rPr lang="en-GB"/>
              <a:t>PRESENTATION TITLE GOES HERE CAN SPAN OVER 3 LINES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DF29E4-BED1-47C6-BDC1-43AF2F4D28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475926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Presentation subtitle goes here can span over 4 lines 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83C1381-D328-45DF-AC1E-A59BF5335C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0815" y="333375"/>
            <a:ext cx="5509550" cy="881063"/>
          </a:xfrm>
        </p:spPr>
        <p:txBody>
          <a:bodyPr anchor="ctr">
            <a:noAutofit/>
          </a:bodyPr>
          <a:lstStyle>
            <a:lvl1pPr algn="r">
              <a:defRPr sz="18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algn="r">
              <a:defRPr sz="1200">
                <a:solidFill>
                  <a:schemeClr val="bg1"/>
                </a:solidFill>
                <a:latin typeface="+mj-lt"/>
              </a:defRPr>
            </a:lvl2pPr>
            <a:lvl3pPr algn="r">
              <a:defRPr sz="1200">
                <a:solidFill>
                  <a:schemeClr val="bg1"/>
                </a:solidFill>
                <a:latin typeface="+mj-lt"/>
              </a:defRPr>
            </a:lvl3pPr>
            <a:lvl4pPr algn="r">
              <a:defRPr sz="1200">
                <a:solidFill>
                  <a:schemeClr val="bg1"/>
                </a:solidFill>
                <a:latin typeface="+mj-lt"/>
              </a:defRPr>
            </a:lvl4pPr>
            <a:lvl5pPr algn="r"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199723E-8ACD-4BE5-B089-C01EC1223FA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911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978028-AA99-4A85-B7AA-A175E9E949B2}"/>
              </a:ext>
            </a:extLst>
          </p:cNvPr>
          <p:cNvSpPr/>
          <p:nvPr userDrawn="1"/>
        </p:nvSpPr>
        <p:spPr>
          <a:xfrm>
            <a:off x="5719331" y="1546860"/>
            <a:ext cx="6472669" cy="53111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103A89-FD39-4081-AB84-31798299E8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grayscl/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6" t="1948" r="20864" b="14633"/>
          <a:stretch/>
        </p:blipFill>
        <p:spPr>
          <a:xfrm>
            <a:off x="5447927" y="1541781"/>
            <a:ext cx="6744073" cy="5316219"/>
          </a:xfrm>
          <a:prstGeom prst="rect">
            <a:avLst/>
          </a:prstGeom>
          <a:solidFill>
            <a:schemeClr val="accent6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34EC4B-5083-47E8-9A10-590BE94F78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5" t="39783" b="37088"/>
          <a:stretch/>
        </p:blipFill>
        <p:spPr>
          <a:xfrm>
            <a:off x="3569475" y="0"/>
            <a:ext cx="8622525" cy="1566949"/>
          </a:xfrm>
          <a:prstGeom prst="rect">
            <a:avLst/>
          </a:prstGeom>
          <a:solidFill>
            <a:srgbClr val="F0B600"/>
          </a:solidFill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1640AA-5F9D-43D4-89E5-DE9C986A8B5E}"/>
              </a:ext>
            </a:extLst>
          </p:cNvPr>
          <p:cNvSpPr/>
          <p:nvPr userDrawn="1"/>
        </p:nvSpPr>
        <p:spPr>
          <a:xfrm>
            <a:off x="3569475" y="0"/>
            <a:ext cx="8622525" cy="1555111"/>
          </a:xfrm>
          <a:prstGeom prst="rect">
            <a:avLst/>
          </a:prstGeom>
          <a:gradFill>
            <a:gsLst>
              <a:gs pos="100000">
                <a:srgbClr val="F0B600"/>
              </a:gs>
              <a:gs pos="0">
                <a:srgbClr val="F0B60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83C1381-D328-45DF-AC1E-A59BF5335C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0815" y="333375"/>
            <a:ext cx="5509550" cy="881063"/>
          </a:xfrm>
        </p:spPr>
        <p:txBody>
          <a:bodyPr anchor="ctr">
            <a:noAutofit/>
          </a:bodyPr>
          <a:lstStyle>
            <a:lvl1pPr algn="r">
              <a:defRPr sz="1800" b="1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  <a:lvl2pPr algn="r">
              <a:defRPr sz="1200">
                <a:solidFill>
                  <a:schemeClr val="bg1"/>
                </a:solidFill>
                <a:latin typeface="+mj-lt"/>
              </a:defRPr>
            </a:lvl2pPr>
            <a:lvl3pPr algn="r">
              <a:defRPr sz="1200">
                <a:solidFill>
                  <a:schemeClr val="bg1"/>
                </a:solidFill>
                <a:latin typeface="+mj-lt"/>
              </a:defRPr>
            </a:lvl3pPr>
            <a:lvl4pPr algn="r">
              <a:defRPr sz="1200">
                <a:solidFill>
                  <a:schemeClr val="bg1"/>
                </a:solidFill>
                <a:latin typeface="+mj-lt"/>
              </a:defRPr>
            </a:lvl4pPr>
            <a:lvl5pPr algn="r"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pic>
        <p:nvPicPr>
          <p:cNvPr id="14" name="Picture 13" descr="A picture containing chart&#10;&#10;Description automatically generated">
            <a:extLst>
              <a:ext uri="{FF2B5EF4-FFF2-40B4-BE49-F238E27FC236}">
                <a16:creationId xmlns:a16="http://schemas.microsoft.com/office/drawing/2014/main" id="{83847B06-0296-4AE8-99AB-9681C04DB93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870" y="251460"/>
            <a:ext cx="1283570" cy="1038861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rgbClr val="FFFFFF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cap="all" baseline="0">
                <a:latin typeface="+mj-lt"/>
              </a:defRPr>
            </a:lvl1pPr>
          </a:lstStyle>
          <a:p>
            <a:r>
              <a:rPr lang="en-GB"/>
              <a:t>PRESENTATION TITLE GOES HERE CAN SPAN OVER 3 LINES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C823FE9-BE3C-49CE-9670-9E2BED14CAB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475926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Presentation subtitle goes here can span over 4 lines </a:t>
            </a:r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AEE20BAC-442E-4D62-A7D6-C83A51AB755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660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978028-AA99-4A85-B7AA-A175E9E949B2}"/>
              </a:ext>
            </a:extLst>
          </p:cNvPr>
          <p:cNvSpPr/>
          <p:nvPr userDrawn="1"/>
        </p:nvSpPr>
        <p:spPr>
          <a:xfrm>
            <a:off x="5719331" y="1546860"/>
            <a:ext cx="6472669" cy="53111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34EC4B-5083-47E8-9A10-590BE94F78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33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1" t="32299" r="7502" b="46205"/>
          <a:stretch/>
        </p:blipFill>
        <p:spPr>
          <a:xfrm>
            <a:off x="3569475" y="0"/>
            <a:ext cx="8622525" cy="1566949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1640AA-5F9D-43D4-89E5-DE9C986A8B5E}"/>
              </a:ext>
            </a:extLst>
          </p:cNvPr>
          <p:cNvSpPr/>
          <p:nvPr userDrawn="1"/>
        </p:nvSpPr>
        <p:spPr>
          <a:xfrm>
            <a:off x="4943872" y="0"/>
            <a:ext cx="7248128" cy="1555111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E24FD7D-ACF7-4122-9D25-FA6BA999A65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5870" y="251460"/>
            <a:ext cx="1283570" cy="10388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103A89-FD39-4081-AB84-31798299E8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3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r="18432" b="13373"/>
          <a:stretch/>
        </p:blipFill>
        <p:spPr>
          <a:xfrm>
            <a:off x="5138651" y="1549400"/>
            <a:ext cx="7053349" cy="5308600"/>
          </a:xfrm>
          <a:prstGeom prst="rect">
            <a:avLst/>
          </a:prstGeom>
          <a:solidFill>
            <a:schemeClr val="accent3">
              <a:alpha val="59000"/>
            </a:schemeClr>
          </a:solidFill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rgbClr val="FFFFFF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cap="all" baseline="0">
                <a:latin typeface="+mj-lt"/>
              </a:defRPr>
            </a:lvl1pPr>
          </a:lstStyle>
          <a:p>
            <a:r>
              <a:rPr lang="en-GB"/>
              <a:t>PRESENTATION TITLE GOES HERE CAN SPAN OVER 3 LINES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83C1381-D328-45DF-AC1E-A59BF5335C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0815" y="333375"/>
            <a:ext cx="5509550" cy="881063"/>
          </a:xfrm>
        </p:spPr>
        <p:txBody>
          <a:bodyPr anchor="ctr">
            <a:noAutofit/>
          </a:bodyPr>
          <a:lstStyle>
            <a:lvl1pPr algn="r">
              <a:defRPr sz="18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algn="r">
              <a:defRPr sz="1200">
                <a:solidFill>
                  <a:schemeClr val="bg1"/>
                </a:solidFill>
                <a:latin typeface="+mj-lt"/>
              </a:defRPr>
            </a:lvl2pPr>
            <a:lvl3pPr algn="r">
              <a:defRPr sz="1200">
                <a:solidFill>
                  <a:schemeClr val="bg1"/>
                </a:solidFill>
                <a:latin typeface="+mj-lt"/>
              </a:defRPr>
            </a:lvl3pPr>
            <a:lvl4pPr algn="r">
              <a:defRPr sz="1200">
                <a:solidFill>
                  <a:schemeClr val="bg1"/>
                </a:solidFill>
                <a:latin typeface="+mj-lt"/>
              </a:defRPr>
            </a:lvl4pPr>
            <a:lvl5pPr algn="r"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A3F69C06-8B46-4223-BE03-ACE9251B77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475926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Presentation subtitle goes here can span over 4 lines </a:t>
            </a:r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E9C5A2ED-9873-4558-9528-EE1E7141346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868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6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raphic 53">
            <a:extLst>
              <a:ext uri="{FF2B5EF4-FFF2-40B4-BE49-F238E27FC236}">
                <a16:creationId xmlns:a16="http://schemas.microsoft.com/office/drawing/2014/main" id="{BE693E7D-0402-48A2-80F9-0ED672C624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200" y="0"/>
            <a:ext cx="10972800" cy="6857999"/>
          </a:xfrm>
          <a:prstGeom prst="rect">
            <a:avLst/>
          </a:prstGeom>
        </p:spPr>
      </p:pic>
      <p:pic>
        <p:nvPicPr>
          <p:cNvPr id="270" name="Graphic 269">
            <a:extLst>
              <a:ext uri="{FF2B5EF4-FFF2-40B4-BE49-F238E27FC236}">
                <a16:creationId xmlns:a16="http://schemas.microsoft.com/office/drawing/2014/main" id="{13C2F581-B01F-488D-B89B-B17A3C968A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  <p:pic>
        <p:nvPicPr>
          <p:cNvPr id="266" name="Picture 265" descr="A picture containing chart&#10;&#10;Description automatically generated">
            <a:extLst>
              <a:ext uri="{FF2B5EF4-FFF2-40B4-BE49-F238E27FC236}">
                <a16:creationId xmlns:a16="http://schemas.microsoft.com/office/drawing/2014/main" id="{7B35740A-1D5E-4FFA-B9DF-0E5B4B6A1E6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870" y="251460"/>
            <a:ext cx="1283570" cy="1038861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93CBA0C5-882D-4457-832C-929A4E4E3C80}"/>
              </a:ext>
            </a:extLst>
          </p:cNvPr>
          <p:cNvSpPr/>
          <p:nvPr userDrawn="1"/>
        </p:nvSpPr>
        <p:spPr>
          <a:xfrm rot="1804258">
            <a:off x="8776333" y="2698861"/>
            <a:ext cx="809655" cy="714170"/>
          </a:xfrm>
          <a:prstGeom prst="rect">
            <a:avLst/>
          </a:prstGeom>
          <a:solidFill>
            <a:srgbClr val="D25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C0AB0DB-BEA4-4097-A249-0868EABD8228}"/>
              </a:ext>
            </a:extLst>
          </p:cNvPr>
          <p:cNvSpPr/>
          <p:nvPr userDrawn="1"/>
        </p:nvSpPr>
        <p:spPr>
          <a:xfrm rot="1804258">
            <a:off x="7708675" y="2904743"/>
            <a:ext cx="809655" cy="712589"/>
          </a:xfrm>
          <a:prstGeom prst="rect">
            <a:avLst/>
          </a:prstGeom>
          <a:solidFill>
            <a:srgbClr val="9FC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75DB65E-CF0C-483F-BFDB-8F37D8063291}"/>
              </a:ext>
            </a:extLst>
          </p:cNvPr>
          <p:cNvSpPr/>
          <p:nvPr userDrawn="1"/>
        </p:nvSpPr>
        <p:spPr>
          <a:xfrm rot="3600000">
            <a:off x="6688287" y="4904896"/>
            <a:ext cx="712331" cy="825517"/>
          </a:xfrm>
          <a:prstGeom prst="rect">
            <a:avLst/>
          </a:prstGeom>
          <a:solidFill>
            <a:srgbClr val="611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8763DCF-5BE5-448E-A820-8733AEB8822A}"/>
              </a:ext>
            </a:extLst>
          </p:cNvPr>
          <p:cNvSpPr/>
          <p:nvPr userDrawn="1"/>
        </p:nvSpPr>
        <p:spPr>
          <a:xfrm rot="3600000">
            <a:off x="6694933" y="5742636"/>
            <a:ext cx="711269" cy="795291"/>
          </a:xfrm>
          <a:prstGeom prst="rect">
            <a:avLst/>
          </a:prstGeom>
          <a:solidFill>
            <a:srgbClr val="D25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6D20122-6B22-4BD6-A068-779813034240}"/>
              </a:ext>
            </a:extLst>
          </p:cNvPr>
          <p:cNvSpPr/>
          <p:nvPr userDrawn="1"/>
        </p:nvSpPr>
        <p:spPr>
          <a:xfrm rot="1777040">
            <a:off x="5943135" y="4240114"/>
            <a:ext cx="416020" cy="713879"/>
          </a:xfrm>
          <a:prstGeom prst="rect">
            <a:avLst/>
          </a:prstGeom>
          <a:solidFill>
            <a:srgbClr val="C20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60ACEE6F-82C9-4FED-8BDF-AFE195FC58D1}"/>
              </a:ext>
            </a:extLst>
          </p:cNvPr>
          <p:cNvSpPr/>
          <p:nvPr userDrawn="1"/>
        </p:nvSpPr>
        <p:spPr>
          <a:xfrm rot="3600000">
            <a:off x="8758436" y="5694088"/>
            <a:ext cx="710992" cy="1804590"/>
          </a:xfrm>
          <a:custGeom>
            <a:avLst/>
            <a:gdLst>
              <a:gd name="connsiteX0" fmla="*/ 0 w 710992"/>
              <a:gd name="connsiteY0" fmla="*/ 0 h 1804590"/>
              <a:gd name="connsiteX1" fmla="*/ 710992 w 710992"/>
              <a:gd name="connsiteY1" fmla="*/ 0 h 1804590"/>
              <a:gd name="connsiteX2" fmla="*/ 710992 w 710992"/>
              <a:gd name="connsiteY2" fmla="*/ 809792 h 1804590"/>
              <a:gd name="connsiteX3" fmla="*/ 136645 w 710992"/>
              <a:gd name="connsiteY3" fmla="*/ 1804590 h 1804590"/>
              <a:gd name="connsiteX4" fmla="*/ 0 w 710992"/>
              <a:gd name="connsiteY4" fmla="*/ 1804590 h 1804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992" h="1804590">
                <a:moveTo>
                  <a:pt x="0" y="0"/>
                </a:moveTo>
                <a:lnTo>
                  <a:pt x="710992" y="0"/>
                </a:lnTo>
                <a:lnTo>
                  <a:pt x="710992" y="809792"/>
                </a:lnTo>
                <a:lnTo>
                  <a:pt x="136645" y="1804590"/>
                </a:lnTo>
                <a:lnTo>
                  <a:pt x="0" y="1804590"/>
                </a:lnTo>
                <a:close/>
              </a:path>
            </a:pathLst>
          </a:custGeom>
          <a:solidFill>
            <a:srgbClr val="C20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02F3575-FEB6-4EF2-B857-292EC4038967}"/>
              </a:ext>
            </a:extLst>
          </p:cNvPr>
          <p:cNvSpPr/>
          <p:nvPr userDrawn="1"/>
        </p:nvSpPr>
        <p:spPr>
          <a:xfrm rot="3600000">
            <a:off x="10963744" y="4085705"/>
            <a:ext cx="714083" cy="823420"/>
          </a:xfrm>
          <a:prstGeom prst="rect">
            <a:avLst/>
          </a:prstGeom>
          <a:solidFill>
            <a:srgbClr val="9FC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D71DB267-7820-4FAE-A2C8-C2B4EBE432C9}"/>
              </a:ext>
            </a:extLst>
          </p:cNvPr>
          <p:cNvSpPr/>
          <p:nvPr userDrawn="1"/>
        </p:nvSpPr>
        <p:spPr>
          <a:xfrm rot="3600000">
            <a:off x="10080403" y="3160551"/>
            <a:ext cx="699908" cy="410158"/>
          </a:xfrm>
          <a:prstGeom prst="rect">
            <a:avLst/>
          </a:prstGeom>
          <a:solidFill>
            <a:srgbClr val="611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1BB9755E-280F-4D4B-982F-BFD616E4968A}"/>
              </a:ext>
            </a:extLst>
          </p:cNvPr>
          <p:cNvSpPr/>
          <p:nvPr userDrawn="1"/>
        </p:nvSpPr>
        <p:spPr>
          <a:xfrm rot="3600000">
            <a:off x="8825880" y="4498347"/>
            <a:ext cx="710573" cy="829858"/>
          </a:xfrm>
          <a:prstGeom prst="rect">
            <a:avLst/>
          </a:prstGeom>
          <a:solidFill>
            <a:srgbClr val="2CA3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8AF3F1B-D167-4BCB-B2A2-5788926904C9}"/>
              </a:ext>
            </a:extLst>
          </p:cNvPr>
          <p:cNvSpPr/>
          <p:nvPr userDrawn="1"/>
        </p:nvSpPr>
        <p:spPr>
          <a:xfrm rot="7200000">
            <a:off x="9453371" y="4336062"/>
            <a:ext cx="350461" cy="829858"/>
          </a:xfrm>
          <a:prstGeom prst="rect">
            <a:avLst/>
          </a:prstGeom>
          <a:solidFill>
            <a:srgbClr val="2CA3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Title 1">
            <a:extLst>
              <a:ext uri="{FF2B5EF4-FFF2-40B4-BE49-F238E27FC236}">
                <a16:creationId xmlns:a16="http://schemas.microsoft.com/office/drawing/2014/main" id="{6067C1F0-437B-4B47-B05E-7533AD09F4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189" y="2457981"/>
            <a:ext cx="4476699" cy="1788836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none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83" name="Text Placeholder 3">
            <a:extLst>
              <a:ext uri="{FF2B5EF4-FFF2-40B4-BE49-F238E27FC236}">
                <a16:creationId xmlns:a16="http://schemas.microsoft.com/office/drawing/2014/main" id="{F0AFF95F-BDC2-4DBB-A27E-049AA4D397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1188" y="4468812"/>
            <a:ext cx="4476699" cy="1697038"/>
          </a:xfrm>
        </p:spPr>
        <p:txBody>
          <a:bodyPr/>
          <a:lstStyle>
            <a:lvl1pPr>
              <a:spcAft>
                <a:spcPts val="0"/>
              </a:spcAft>
              <a:defRPr b="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319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978028-AA99-4A85-B7AA-A175E9E949B2}"/>
              </a:ext>
            </a:extLst>
          </p:cNvPr>
          <p:cNvSpPr/>
          <p:nvPr userDrawn="1"/>
        </p:nvSpPr>
        <p:spPr>
          <a:xfrm>
            <a:off x="5719331" y="1546860"/>
            <a:ext cx="6472669" cy="53111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103A89-FD39-4081-AB84-31798299E8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grayscl/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" r="15844" b="3969"/>
          <a:stretch/>
        </p:blipFill>
        <p:spPr>
          <a:xfrm>
            <a:off x="5447927" y="1524113"/>
            <a:ext cx="6744073" cy="5333887"/>
          </a:xfrm>
          <a:prstGeom prst="rect">
            <a:avLst/>
          </a:prstGeom>
          <a:solidFill>
            <a:schemeClr val="accent5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34EC4B-5083-47E8-9A10-590BE94F78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3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6" t="31869" b="44245"/>
          <a:stretch/>
        </p:blipFill>
        <p:spPr>
          <a:xfrm>
            <a:off x="3569475" y="0"/>
            <a:ext cx="8622525" cy="1566949"/>
          </a:xfrm>
          <a:prstGeom prst="rect">
            <a:avLst/>
          </a:prstGeom>
          <a:solidFill>
            <a:srgbClr val="750D68"/>
          </a:solidFill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1640AA-5F9D-43D4-89E5-DE9C986A8B5E}"/>
              </a:ext>
            </a:extLst>
          </p:cNvPr>
          <p:cNvSpPr/>
          <p:nvPr userDrawn="1"/>
        </p:nvSpPr>
        <p:spPr>
          <a:xfrm>
            <a:off x="5015880" y="0"/>
            <a:ext cx="7176120" cy="1555111"/>
          </a:xfrm>
          <a:prstGeom prst="rect">
            <a:avLst/>
          </a:prstGeom>
          <a:gradFill>
            <a:gsLst>
              <a:gs pos="100000">
                <a:srgbClr val="750D68"/>
              </a:gs>
              <a:gs pos="0">
                <a:srgbClr val="750D68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rgbClr val="FFFFFF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cap="all" baseline="0">
                <a:latin typeface="+mj-lt"/>
              </a:defRPr>
            </a:lvl1pPr>
          </a:lstStyle>
          <a:p>
            <a:r>
              <a:rPr lang="en-GB"/>
              <a:t>PRESENTATION TITLE GOES HERE CAN SPAN OVER 3 LINES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2B11854-0CD1-41D9-A5EE-99430E06B73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5870" y="251460"/>
            <a:ext cx="1283570" cy="1038860"/>
          </a:xfrm>
          <a:prstGeom prst="rect">
            <a:avLst/>
          </a:prstGeom>
        </p:spPr>
      </p:pic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C5D3B66C-3D08-4FDA-A482-B9B20ACB0B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0815" y="333375"/>
            <a:ext cx="5509550" cy="881063"/>
          </a:xfrm>
        </p:spPr>
        <p:txBody>
          <a:bodyPr anchor="ctr">
            <a:noAutofit/>
          </a:bodyPr>
          <a:lstStyle>
            <a:lvl1pPr algn="r">
              <a:defRPr sz="18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algn="r">
              <a:defRPr sz="1200">
                <a:solidFill>
                  <a:schemeClr val="bg1"/>
                </a:solidFill>
                <a:latin typeface="+mj-lt"/>
              </a:defRPr>
            </a:lvl2pPr>
            <a:lvl3pPr algn="r">
              <a:defRPr sz="1200">
                <a:solidFill>
                  <a:schemeClr val="bg1"/>
                </a:solidFill>
                <a:latin typeface="+mj-lt"/>
              </a:defRPr>
            </a:lvl3pPr>
            <a:lvl4pPr algn="r">
              <a:defRPr sz="1200">
                <a:solidFill>
                  <a:schemeClr val="bg1"/>
                </a:solidFill>
                <a:latin typeface="+mj-lt"/>
              </a:defRPr>
            </a:lvl4pPr>
            <a:lvl5pPr algn="r"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D856C5B4-C99A-49DA-8922-F8C00827DC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475926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Presentation subtitle goes here can span over 4 lines </a:t>
            </a:r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BAFC44AF-8F0F-43FA-B565-19C506DF0F1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394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 [TOC Sourc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lt1"/>
              </a:solidFill>
              <a:latin typeface="Arial" panose="020B0604020202020204" pitchFamily="34" charset="0"/>
            </a:endParaRPr>
          </a:p>
        </p:txBody>
      </p:sp>
      <p:sp>
        <p:nvSpPr>
          <p:cNvPr id="2" name="plcSectionTitle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DIVIDER SLIDE TITLE GOES HERE CAN SPAN OVER 3 LINES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DF29E4-BED1-47C6-BDC1-43AF2F4D28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043878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Divider subtitle goes here can span over 4 lines 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03D9894-CC88-4A68-BCFC-9BCCD4A94365}"/>
              </a:ext>
            </a:extLst>
          </p:cNvPr>
          <p:cNvSpPr txBox="1">
            <a:spLocks/>
          </p:cNvSpPr>
          <p:nvPr userDrawn="1"/>
        </p:nvSpPr>
        <p:spPr>
          <a:xfrm>
            <a:off x="7602523" y="338842"/>
            <a:ext cx="3967822" cy="864096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51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SECTION 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00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plcSectionNumber">
            <a:extLst>
              <a:ext uri="{FF2B5EF4-FFF2-40B4-BE49-F238E27FC236}">
                <a16:creationId xmlns:a16="http://schemas.microsoft.com/office/drawing/2014/main" id="{182B7252-ED7D-4FEC-A92B-8A2D93A661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94695" y="491490"/>
            <a:ext cx="647700" cy="504825"/>
          </a:xfrm>
        </p:spPr>
        <p:txBody>
          <a:bodyPr rIns="0" anchor="ctr">
            <a:noAutofit/>
          </a:bodyPr>
          <a:lstStyle>
            <a:lvl1pPr algn="ctr">
              <a:defRPr sz="3200">
                <a:solidFill>
                  <a:schemeClr val="tx2"/>
                </a:solidFill>
                <a:latin typeface="+mj-lt"/>
              </a:defRPr>
            </a:lvl1pPr>
            <a:lvl5pPr marL="541337" indent="0" algn="ctr">
              <a:buNone/>
              <a:defRPr/>
            </a:lvl5pPr>
          </a:lstStyle>
          <a:p>
            <a:pPr lvl="0"/>
            <a:r>
              <a:rPr lang="en-GB"/>
              <a:t>00</a:t>
            </a:r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22490161-6F82-42D5-9DE4-294EE8B537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935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 [TOC Source]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lt1"/>
              </a:solidFill>
              <a:latin typeface="Arial" panose="020B0604020202020204" pitchFamily="34" charset="0"/>
            </a:endParaRPr>
          </a:p>
        </p:txBody>
      </p:sp>
      <p:sp>
        <p:nvSpPr>
          <p:cNvPr id="2" name="plcSectionTitle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/>
              <a:t>DIVIDER SLIDE TITLE GOES HERE CAN SPAN OVER 3 LINES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DF29E4-BED1-47C6-BDC1-43AF2F4D28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043878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Divider subtitle goes here can span over 4 lines 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6DFB8E16-AB89-4536-992A-AAA3B166297D}"/>
              </a:ext>
            </a:extLst>
          </p:cNvPr>
          <p:cNvSpPr txBox="1">
            <a:spLocks/>
          </p:cNvSpPr>
          <p:nvPr userDrawn="1"/>
        </p:nvSpPr>
        <p:spPr>
          <a:xfrm>
            <a:off x="7602523" y="338842"/>
            <a:ext cx="3967822" cy="864096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51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SECTION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0092BB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00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92BB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E3751D2-7BCF-49E5-9668-11E18EB0C9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  <p:sp>
        <p:nvSpPr>
          <p:cNvPr id="10" name="plcSectionNumber">
            <a:extLst>
              <a:ext uri="{FF2B5EF4-FFF2-40B4-BE49-F238E27FC236}">
                <a16:creationId xmlns:a16="http://schemas.microsoft.com/office/drawing/2014/main" id="{FAA24283-8ECA-4F2E-B611-D92C945F15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94695" y="491490"/>
            <a:ext cx="647700" cy="504825"/>
          </a:xfrm>
        </p:spPr>
        <p:txBody>
          <a:bodyPr rIns="0" anchor="ctr">
            <a:noAutofit/>
          </a:bodyPr>
          <a:lstStyle>
            <a:lvl1pPr algn="ctr">
              <a:defRPr sz="3200">
                <a:solidFill>
                  <a:schemeClr val="bg1"/>
                </a:solidFill>
                <a:latin typeface="+mj-lt"/>
              </a:defRPr>
            </a:lvl1pPr>
            <a:lvl5pPr marL="541337" indent="0" algn="ctr">
              <a:buNone/>
              <a:defRPr/>
            </a:lvl5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708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3 [TOC Sourc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lt1"/>
              </a:solidFill>
              <a:latin typeface="Arial" panose="020B0604020202020204" pitchFamily="34" charset="0"/>
            </a:endParaRPr>
          </a:p>
        </p:txBody>
      </p:sp>
      <p:sp>
        <p:nvSpPr>
          <p:cNvPr id="2" name="plcSectionTitle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DIVIDER SLIDE TITLE GOES HERE CAN SPAN OVER 3 LINES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DF29E4-BED1-47C6-BDC1-43AF2F4D28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043878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Divider subtitle goes here can span over 4 lines 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6DFB8E16-AB89-4536-992A-AAA3B166297D}"/>
              </a:ext>
            </a:extLst>
          </p:cNvPr>
          <p:cNvSpPr txBox="1">
            <a:spLocks/>
          </p:cNvSpPr>
          <p:nvPr userDrawn="1"/>
        </p:nvSpPr>
        <p:spPr>
          <a:xfrm>
            <a:off x="7602523" y="338842"/>
            <a:ext cx="3967822" cy="864096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51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SECTION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00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plcSectionNumber">
            <a:extLst>
              <a:ext uri="{FF2B5EF4-FFF2-40B4-BE49-F238E27FC236}">
                <a16:creationId xmlns:a16="http://schemas.microsoft.com/office/drawing/2014/main" id="{C65F76C8-F190-444C-8433-D908E3D8BC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94695" y="491490"/>
            <a:ext cx="647700" cy="504825"/>
          </a:xfrm>
        </p:spPr>
        <p:txBody>
          <a:bodyPr rIns="0" anchor="ctr">
            <a:noAutofit/>
          </a:bodyPr>
          <a:lstStyle>
            <a:lvl1pPr algn="ctr">
              <a:defRPr sz="3200">
                <a:solidFill>
                  <a:schemeClr val="tx1"/>
                </a:solidFill>
                <a:latin typeface="+mj-lt"/>
              </a:defRPr>
            </a:lvl1pPr>
            <a:lvl5pPr marL="541337" indent="0" algn="ctr">
              <a:buNone/>
              <a:defRPr/>
            </a:lvl5pPr>
          </a:lstStyle>
          <a:p>
            <a:pPr lvl="0"/>
            <a:r>
              <a:rPr lang="en-GB"/>
              <a:t>00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E3751D2-7BCF-49E5-9668-11E18EB0C9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040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4 [TOC Source]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lt1"/>
              </a:solidFill>
              <a:latin typeface="Arial" panose="020B0604020202020204" pitchFamily="34" charset="0"/>
            </a:endParaRPr>
          </a:p>
        </p:txBody>
      </p:sp>
      <p:sp>
        <p:nvSpPr>
          <p:cNvPr id="2" name="plcSectionTitle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/>
              <a:t>DIVIDER SLIDE TITLE GOES HERE CAN SPAN OVER 3 LINES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DF29E4-BED1-47C6-BDC1-43AF2F4D28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043878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Divider subtitle goes here can span over 4 lines 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6DFB8E16-AB89-4536-992A-AAA3B166297D}"/>
              </a:ext>
            </a:extLst>
          </p:cNvPr>
          <p:cNvSpPr txBox="1">
            <a:spLocks/>
          </p:cNvSpPr>
          <p:nvPr userDrawn="1"/>
        </p:nvSpPr>
        <p:spPr>
          <a:xfrm>
            <a:off x="7602523" y="338842"/>
            <a:ext cx="3967822" cy="864096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51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SECTION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00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880D6D4-F3D8-4BF1-8E4B-AB38A5FBC8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  <p:sp>
        <p:nvSpPr>
          <p:cNvPr id="10" name="plcSectionNumber">
            <a:extLst>
              <a:ext uri="{FF2B5EF4-FFF2-40B4-BE49-F238E27FC236}">
                <a16:creationId xmlns:a16="http://schemas.microsoft.com/office/drawing/2014/main" id="{120CDF29-3ECA-4219-81C5-8391AA7A1B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94695" y="491490"/>
            <a:ext cx="647700" cy="504825"/>
          </a:xfrm>
        </p:spPr>
        <p:txBody>
          <a:bodyPr rIns="0" anchor="ctr">
            <a:noAutofit/>
          </a:bodyPr>
          <a:lstStyle>
            <a:lvl1pPr algn="ctr">
              <a:defRPr sz="3200">
                <a:solidFill>
                  <a:schemeClr val="bg1"/>
                </a:solidFill>
                <a:latin typeface="+mj-lt"/>
              </a:defRPr>
            </a:lvl1pPr>
            <a:lvl5pPr marL="541337" indent="0" algn="ctr">
              <a:buNone/>
              <a:defRPr/>
            </a:lvl5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099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783A84-157F-4330-B917-1540ACCC381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75348F9-68EB-4F75-BF56-CB485FE3E9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573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1D888C-FA49-479B-99FF-971EFA45E91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7CBE2A0-AF23-46C3-B417-BFDD726B06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771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2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4C3AD5-426C-4560-96DE-5AE54EE6BDD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0E68D09-D625-42E0-B07B-D1E9CC398F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154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 (Ad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4C3AD5-426C-4560-96DE-5AE54EE6BDD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0E68D09-D625-42E0-B07B-D1E9CC398F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D984F6-9651-4A2E-A441-A678FE5471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080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E9389CA-9038-40D5-A1DC-8AA3D27BAB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3" r="56123"/>
          <a:stretch/>
        </p:blipFill>
        <p:spPr>
          <a:xfrm>
            <a:off x="8855782" y="2"/>
            <a:ext cx="3336219" cy="6857999"/>
          </a:xfrm>
          <a:custGeom>
            <a:avLst/>
            <a:gdLst>
              <a:gd name="connsiteX0" fmla="*/ 0 w 3336219"/>
              <a:gd name="connsiteY0" fmla="*/ 0 h 6857999"/>
              <a:gd name="connsiteX1" fmla="*/ 3336219 w 3336219"/>
              <a:gd name="connsiteY1" fmla="*/ 0 h 6857999"/>
              <a:gd name="connsiteX2" fmla="*/ 3336219 w 3336219"/>
              <a:gd name="connsiteY2" fmla="*/ 6857999 h 6857999"/>
              <a:gd name="connsiteX3" fmla="*/ 744402 w 3336219"/>
              <a:gd name="connsiteY3" fmla="*/ 6857999 h 6857999"/>
              <a:gd name="connsiteX4" fmla="*/ 2391747 w 3336219"/>
              <a:gd name="connsiteY4" fmla="*/ 174995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19" h="6857999">
                <a:moveTo>
                  <a:pt x="0" y="0"/>
                </a:moveTo>
                <a:lnTo>
                  <a:pt x="3336219" y="0"/>
                </a:lnTo>
                <a:lnTo>
                  <a:pt x="3336219" y="6857999"/>
                </a:lnTo>
                <a:lnTo>
                  <a:pt x="744402" y="6857999"/>
                </a:lnTo>
                <a:lnTo>
                  <a:pt x="2391747" y="1749952"/>
                </a:lnTo>
                <a:close/>
              </a:path>
            </a:pathLst>
          </a:cu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B583A-6971-4A7D-BA1E-B9AB27EBB1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85E591E-1588-4B82-857E-EABCA5A633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825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5682263-6855-40AA-A352-2E5CFF19080C}"/>
              </a:ext>
            </a:extLst>
          </p:cNvPr>
          <p:cNvSpPr>
            <a:spLocks noGrp="1"/>
          </p:cNvSpPr>
          <p:nvPr userDrawn="1">
            <p:ph type="ftr" sz="quarter" idx="13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06FCD08-826C-4242-88FC-37C4629760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01455461-CD7D-4953-9F32-97B57BB8AFC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3888" y="332657"/>
            <a:ext cx="10944224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87" name="Slide Number Placeholder 5">
            <a:extLst>
              <a:ext uri="{FF2B5EF4-FFF2-40B4-BE49-F238E27FC236}">
                <a16:creationId xmlns:a16="http://schemas.microsoft.com/office/drawing/2014/main" id="{EE4F6B1F-F4CE-46B0-9498-860509473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3AA2164F-F59E-4C9D-8759-4CED4EA4DA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r="47120" b="40965"/>
          <a:stretch/>
        </p:blipFill>
        <p:spPr>
          <a:xfrm>
            <a:off x="6631121" y="2060849"/>
            <a:ext cx="5560879" cy="47971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420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5DB8E0-5088-4D8A-A9E1-76F85B6A9F1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A057819-8EF3-49B4-B0CE-BCF1A222A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964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5DB8E0-5088-4D8A-A9E1-76F85B6A9F1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A057819-8EF3-49B4-B0CE-BCF1A222A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8D28514-A798-490B-B7C3-7307034B19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0623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2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9EE20F27-6321-4BB6-A88A-4C879CB82B4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14400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2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CF11C1BD-D9A3-4686-B9DF-62619CD6A5A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2256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2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45EC56D3-F5CA-40AF-9114-74A32072F49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9907" y="3832018"/>
            <a:ext cx="3506637" cy="1902032"/>
          </a:xfrm>
        </p:spPr>
        <p:txBody>
          <a:bodyPr lIns="108000" rIns="108000" bIns="108000">
            <a:normAutofit/>
          </a:bodyPr>
          <a:lstStyle>
            <a:lvl1pPr algn="ctr">
              <a:spcAft>
                <a:spcPts val="600"/>
              </a:spcAft>
              <a:defRPr sz="1600">
                <a:solidFill>
                  <a:schemeClr val="tx1"/>
                </a:solidFill>
              </a:defRPr>
            </a:lvl1pPr>
            <a:lvl2pPr algn="ctr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0" indent="0" algn="ctr">
              <a:buNone/>
              <a:defRPr sz="1400"/>
            </a:lvl3pPr>
            <a:lvl4pPr marL="0" indent="0" algn="ctr">
              <a:buNone/>
              <a:defRPr sz="1400"/>
            </a:lvl4pPr>
            <a:lvl5pPr marL="0" indent="0" algn="ctr">
              <a:spcAft>
                <a:spcPts val="600"/>
              </a:spcAft>
              <a:buNone/>
              <a:defRPr sz="14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00B6CC50-1C0F-4752-A9C7-31950B61301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45691" y="3832018"/>
            <a:ext cx="3506637" cy="1902032"/>
          </a:xfrm>
        </p:spPr>
        <p:txBody>
          <a:bodyPr lIns="108000" rIns="108000" bIns="108000">
            <a:normAutofit/>
          </a:bodyPr>
          <a:lstStyle>
            <a:lvl1pPr algn="ctr">
              <a:spcAft>
                <a:spcPts val="600"/>
              </a:spcAft>
              <a:defRPr sz="1600">
                <a:solidFill>
                  <a:schemeClr val="tx1"/>
                </a:solidFill>
              </a:defRPr>
            </a:lvl1pPr>
            <a:lvl2pPr algn="ctr">
              <a:defRPr sz="1400">
                <a:solidFill>
                  <a:schemeClr val="tx1"/>
                </a:solidFill>
                <a:latin typeface="+mn-lt"/>
              </a:defRPr>
            </a:lvl2pPr>
            <a:lvl3pPr marL="0" indent="0" algn="ctr">
              <a:buNone/>
              <a:defRPr sz="1400"/>
            </a:lvl3pPr>
            <a:lvl4pPr marL="0" indent="0" algn="ctr">
              <a:buNone/>
              <a:defRPr sz="1400"/>
            </a:lvl4pPr>
            <a:lvl5pPr marL="0" indent="0" algn="ctr">
              <a:spcAft>
                <a:spcPts val="600"/>
              </a:spcAft>
              <a:buNone/>
              <a:defRPr sz="14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D84EF7D4-8441-4A12-90C2-D47F03A9102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61476" y="3832018"/>
            <a:ext cx="3506637" cy="1902032"/>
          </a:xfrm>
        </p:spPr>
        <p:txBody>
          <a:bodyPr lIns="108000" rIns="108000" bIns="108000">
            <a:normAutofit/>
          </a:bodyPr>
          <a:lstStyle>
            <a:lvl1pPr algn="ctr">
              <a:spcAft>
                <a:spcPts val="600"/>
              </a:spcAft>
              <a:defRPr sz="1600">
                <a:solidFill>
                  <a:schemeClr val="tx1"/>
                </a:solidFill>
              </a:defRPr>
            </a:lvl1pPr>
            <a:lvl2pPr algn="ctr">
              <a:defRPr sz="1400">
                <a:solidFill>
                  <a:schemeClr val="tx1"/>
                </a:solidFill>
              </a:defRPr>
            </a:lvl2pPr>
            <a:lvl3pPr marL="0" indent="0" algn="ctr">
              <a:buNone/>
              <a:defRPr sz="1400"/>
            </a:lvl3pPr>
            <a:lvl4pPr marL="0" indent="0" algn="ctr">
              <a:buNone/>
              <a:defRPr sz="1400"/>
            </a:lvl4pPr>
            <a:lvl5pPr marL="0" indent="0" algn="ctr">
              <a:spcAft>
                <a:spcPts val="600"/>
              </a:spcAft>
              <a:buNone/>
              <a:defRPr sz="14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latin typeface="+mn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761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5DB8E0-5088-4D8A-A9E1-76F85B6A9F1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A057819-8EF3-49B4-B0CE-BCF1A222A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F58D8FDD-F056-456F-A9F8-DF4DBE4537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5021FF61-AA0F-4686-A88B-4C7F505ABF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8D28514-A798-490B-B7C3-7307034B19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630F89A8-02DE-4001-B2C3-C3182BC7575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827212" y="20010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/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72ED07E0-7466-4BCE-9D21-4583E51B3E2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27212" y="3332108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/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4" name="Text Placeholder 29">
            <a:extLst>
              <a:ext uri="{FF2B5EF4-FFF2-40B4-BE49-F238E27FC236}">
                <a16:creationId xmlns:a16="http://schemas.microsoft.com/office/drawing/2014/main" id="{4880E6C2-0903-450A-9D04-DC7AB96F012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827212" y="4663184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/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8327C2C4-153D-4D70-AF2B-4B38E79B945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63685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04</a:t>
            </a:r>
            <a:endParaRPr lang="en-U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A8ACE020-7EC9-4DD3-A575-7F33CE6A1B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663685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05</a:t>
            </a:r>
            <a:endParaRPr lang="en-US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6F17AE3E-E610-4F1E-9713-770680B0C0E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663685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06</a:t>
            </a:r>
            <a:endParaRPr lang="en-US"/>
          </a:p>
        </p:txBody>
      </p:sp>
      <p:sp>
        <p:nvSpPr>
          <p:cNvPr id="38" name="Text Placeholder 29">
            <a:extLst>
              <a:ext uri="{FF2B5EF4-FFF2-40B4-BE49-F238E27FC236}">
                <a16:creationId xmlns:a16="http://schemas.microsoft.com/office/drawing/2014/main" id="{188D044C-ADC8-409F-8101-5DE116338B4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867009" y="20010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/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9" name="Text Placeholder 29">
            <a:extLst>
              <a:ext uri="{FF2B5EF4-FFF2-40B4-BE49-F238E27FC236}">
                <a16:creationId xmlns:a16="http://schemas.microsoft.com/office/drawing/2014/main" id="{8C66E7CA-A6BF-41D1-83D7-1F21D21A85C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867009" y="3332108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/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3CDA8577-E301-4BAE-81D4-5E82BA764BC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67009" y="4663184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/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043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3029763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E53E131-7016-484E-B61A-2726368E8DD1}"/>
              </a:ext>
            </a:extLst>
          </p:cNvPr>
          <p:cNvSpPr/>
          <p:nvPr userDrawn="1"/>
        </p:nvSpPr>
        <p:spPr>
          <a:xfrm>
            <a:off x="630275" y="4883499"/>
            <a:ext cx="10944225" cy="851241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CB90612-AE08-4C27-B84D-8139A8A4ECDC}"/>
              </a:ext>
            </a:extLst>
          </p:cNvPr>
          <p:cNvSpPr/>
          <p:nvPr userDrawn="1"/>
        </p:nvSpPr>
        <p:spPr>
          <a:xfrm>
            <a:off x="767408" y="4995685"/>
            <a:ext cx="626870" cy="626868"/>
          </a:xfrm>
          <a:custGeom>
            <a:avLst/>
            <a:gdLst>
              <a:gd name="connsiteX0" fmla="*/ 836748 w 836747"/>
              <a:gd name="connsiteY0" fmla="*/ 418374 h 836747"/>
              <a:gd name="connsiteX1" fmla="*/ 418374 w 836747"/>
              <a:gd name="connsiteY1" fmla="*/ 836748 h 836747"/>
              <a:gd name="connsiteX2" fmla="*/ 0 w 836747"/>
              <a:gd name="connsiteY2" fmla="*/ 418374 h 836747"/>
              <a:gd name="connsiteX3" fmla="*/ 418374 w 836747"/>
              <a:gd name="connsiteY3" fmla="*/ 0 h 836747"/>
              <a:gd name="connsiteX4" fmla="*/ 836748 w 836747"/>
              <a:gd name="connsiteY4" fmla="*/ 418374 h 836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47" h="836747">
                <a:moveTo>
                  <a:pt x="836748" y="418374"/>
                </a:moveTo>
                <a:cubicBezTo>
                  <a:pt x="836748" y="648571"/>
                  <a:pt x="650397" y="836748"/>
                  <a:pt x="418374" y="836748"/>
                </a:cubicBezTo>
                <a:cubicBezTo>
                  <a:pt x="188177" y="836748"/>
                  <a:pt x="0" y="650398"/>
                  <a:pt x="0" y="418374"/>
                </a:cubicBezTo>
                <a:cubicBezTo>
                  <a:pt x="0" y="188177"/>
                  <a:pt x="186350" y="0"/>
                  <a:pt x="418374" y="0"/>
                </a:cubicBezTo>
                <a:cubicBezTo>
                  <a:pt x="650397" y="0"/>
                  <a:pt x="836748" y="186350"/>
                  <a:pt x="836748" y="418374"/>
                </a:cubicBezTo>
              </a:path>
            </a:pathLst>
          </a:custGeom>
          <a:solidFill>
            <a:schemeClr val="bg2"/>
          </a:solidFill>
          <a:ln w="182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B2E3C3-470B-4002-8FD2-5EFA5221520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96724A23-91DB-419D-9AAC-AF079DBDC1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D80C2985-18BD-40F9-B8A0-EDA42750C6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3581" y="4995685"/>
            <a:ext cx="9325754" cy="626868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 b="1">
                <a:solidFill>
                  <a:schemeClr val="bg1"/>
                </a:solidFill>
              </a:defRPr>
            </a:lvl2pPr>
            <a:lvl3pPr marL="0" indent="0">
              <a:buNone/>
              <a:defRPr sz="1400" b="1">
                <a:solidFill>
                  <a:schemeClr val="bg1"/>
                </a:solidFill>
              </a:defRPr>
            </a:lvl3pPr>
            <a:lvl4pPr marL="0" indent="0">
              <a:buNone/>
              <a:defRPr sz="1400" b="1"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Add icon or number to the left circle</a:t>
            </a:r>
            <a:r>
              <a:rPr lang="en-US"/>
              <a:t> and add statement here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840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50FF247-5B15-467E-84CD-BE16DE800A0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743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F5B05-8584-480A-B910-73ADCE2529A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CF0B6A7-25A8-4B89-8BA3-D6CC0246B5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81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002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18300B8-1805-47A9-B6FF-C74D067CBC4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21449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4D80E0C-0C18-4529-8C60-D916E2E312D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31894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86BEC2-815C-442A-9E7F-0825D3859E2B}"/>
              </a:ext>
            </a:extLst>
          </p:cNvPr>
          <p:cNvCxnSpPr/>
          <p:nvPr userDrawn="1"/>
        </p:nvCxnSpPr>
        <p:spPr>
          <a:xfrm>
            <a:off x="4334335" y="1628775"/>
            <a:ext cx="0" cy="41052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78A9719-DF31-41FA-B663-8D8176348BE1}"/>
              </a:ext>
            </a:extLst>
          </p:cNvPr>
          <p:cNvCxnSpPr/>
          <p:nvPr userDrawn="1"/>
        </p:nvCxnSpPr>
        <p:spPr>
          <a:xfrm>
            <a:off x="8044782" y="1628775"/>
            <a:ext cx="0" cy="41052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4B0AB1-E438-4795-9B06-494B822E65BE}"/>
              </a:ext>
            </a:extLst>
          </p:cNvPr>
          <p:cNvCxnSpPr/>
          <p:nvPr userDrawn="1"/>
        </p:nvCxnSpPr>
        <p:spPr>
          <a:xfrm>
            <a:off x="623888" y="1628775"/>
            <a:ext cx="0" cy="41052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B5197F7-1705-4D86-8E43-2DD984185C2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C0C764F4-1618-431C-ABAA-453A813141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869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0"/>
            <a:ext cx="5382065" cy="4105249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B4DB13-DDD8-441B-A0ED-439764E25F4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72AD9BCF-24BB-480C-BF81-0FD363EE55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507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2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1"/>
            <a:ext cx="5382065" cy="1983080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B4DB13-DDD8-441B-A0ED-439764E25F4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72AD9BCF-24BB-480C-BF81-0FD363EE55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E032D16-B731-4A55-A59B-22436AB8C44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86048" y="3750970"/>
            <a:ext cx="5382065" cy="1983080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72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888" y="1628800"/>
            <a:ext cx="10944225" cy="4105249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2915B5-C52A-419B-A90D-CF6C506BB57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1841AB8-A157-48EA-9A1C-0A02DD6C98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353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0081787-D484-47D1-A3A7-78815A935B5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8008" y="1628801"/>
            <a:ext cx="5400674" cy="4105249"/>
          </a:xfrm>
          <a:prstGeom prst="roundRect">
            <a:avLst>
              <a:gd name="adj" fmla="val 7952"/>
            </a:avLst>
          </a:prstGeom>
          <a:solidFill>
            <a:schemeClr val="tx2"/>
          </a:solidFill>
        </p:spPr>
        <p:txBody>
          <a:bodyPr lIns="216000" tIns="144000" rIns="216000" bIns="216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AA94B3-94D4-4188-834B-4758D971326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481EA90-6C10-4023-9CD9-CEE1BD8022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738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6EBAB99E-CE4B-4705-BB00-1A2A16AD3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r="47120" b="40965"/>
          <a:stretch/>
        </p:blipFill>
        <p:spPr>
          <a:xfrm>
            <a:off x="6631121" y="2060849"/>
            <a:ext cx="5560879" cy="47971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4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20568F4-9945-424A-8C1D-ED204EA5466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2"/>
            <a:ext cx="10944225" cy="4032224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C60D50F8-78C9-4745-9C26-85DA76EDF77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70" name="Slide Number Placeholder 5">
            <a:extLst>
              <a:ext uri="{FF2B5EF4-FFF2-40B4-BE49-F238E27FC236}">
                <a16:creationId xmlns:a16="http://schemas.microsoft.com/office/drawing/2014/main" id="{ED7742AF-0113-4DC3-B952-D853485ED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766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566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7776367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4E57066-9F54-4B1B-94FA-F6A2648AB40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760295" y="1628801"/>
            <a:ext cx="2807817" cy="4105249"/>
          </a:xfrm>
          <a:prstGeom prst="roundRect">
            <a:avLst>
              <a:gd name="adj" fmla="val 14732"/>
            </a:avLst>
          </a:prstGeom>
          <a:solidFill>
            <a:schemeClr val="accent1"/>
          </a:solidFill>
        </p:spPr>
        <p:txBody>
          <a:bodyPr lIns="216000" tIns="144000" rIns="0" b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4ADF65F-C0A4-4626-8853-5BF1FBADD5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00580" y="1628775"/>
            <a:ext cx="2868612" cy="4105275"/>
          </a:xfrm>
          <a:prstGeom prst="roundRect">
            <a:avLst>
              <a:gd name="adj" fmla="val 11492"/>
            </a:avLst>
          </a:prstGeom>
          <a:solidFill>
            <a:schemeClr val="tx2"/>
          </a:solidFill>
        </p:spPr>
        <p:txBody>
          <a:bodyPr lIns="216000" tIns="216000" rIns="216000" bIns="216000" anchor="ctr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  <a:lvl2pPr algn="ctr">
              <a:defRPr sz="1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b="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1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24F9E6-0931-4798-9B50-5B816782659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65220BB-4B6E-40B2-B4D8-47650BB1BB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687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032C19B-77CD-4DE1-9550-A919B937176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04505" y="1628775"/>
            <a:ext cx="3467100" cy="4105249"/>
          </a:xfrm>
          <a:prstGeom prst="roundRect">
            <a:avLst>
              <a:gd name="adj" fmla="val 9341"/>
            </a:avLst>
          </a:prstGeom>
          <a:solidFill>
            <a:schemeClr val="tx2"/>
          </a:solidFill>
        </p:spPr>
        <p:txBody>
          <a:bodyPr lIns="216000" tIns="144000" rIns="216000" bIns="216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8A2E50F3-194E-448E-8A46-5A89E292EC5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51019" y="1628775"/>
            <a:ext cx="3467100" cy="4105249"/>
          </a:xfrm>
          <a:prstGeom prst="roundRect">
            <a:avLst>
              <a:gd name="adj" fmla="val 9341"/>
            </a:avLst>
          </a:prstGeom>
          <a:solidFill>
            <a:schemeClr val="tx2"/>
          </a:solidFill>
        </p:spPr>
        <p:txBody>
          <a:bodyPr lIns="216000" tIns="144000" rIns="216000" bIns="216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7695207-4A89-4E46-9B34-7FC270E7DDC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3888" y="1628775"/>
            <a:ext cx="3467100" cy="4105249"/>
          </a:xfrm>
          <a:prstGeom prst="roundRect">
            <a:avLst>
              <a:gd name="adj" fmla="val 9341"/>
            </a:avLst>
          </a:prstGeom>
          <a:solidFill>
            <a:schemeClr val="tx2"/>
          </a:solidFill>
        </p:spPr>
        <p:txBody>
          <a:bodyPr lIns="216000" tIns="144000" rIns="216000" bIns="216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EB0120-5D98-44EE-8A6B-2095165F0F4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9B1B14AA-6111-474C-AA2F-1EA0086FF2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888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1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grayscl/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9" b="379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3F22EE-ED63-4445-B8B4-CA5EAC9A6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B85D187-2F3D-457E-8AEC-1685B26BB1C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57FDDD22-1D40-436E-A52C-96F33EEBEF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199A924-A446-4684-AFA1-AD3E14275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281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2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5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7" b="13485"/>
          <a:stretch/>
        </p:blipFill>
        <p:spPr>
          <a:xfrm>
            <a:off x="0" y="0"/>
            <a:ext cx="12192000" cy="6868095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7E4602-67AD-4B8C-B723-9F67398342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A5FAF1-B888-42B2-A31B-8A4DEB4C41F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D9CF046-AE5E-49FA-BE59-724C9452681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274F99-1039-4567-9E0D-E7068DA64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040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3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9EE477-2488-4D64-ADCC-6751017C59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grayscl/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80"/>
          <a:stretch/>
        </p:blipFill>
        <p:spPr>
          <a:xfrm>
            <a:off x="0" y="1"/>
            <a:ext cx="12192000" cy="6868094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024AD8-AD6C-446E-BE7B-2F9024615E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9FB77B-960A-429A-926A-3AB20649705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C3D0241-CF4B-4CA1-B830-3FCC0E53368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E47CE3D-18AB-4630-BCE6-2B05E9476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440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Only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31BA60-A147-4F9A-9E2A-2B53E5D676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46CEA3-24B6-43F7-848E-CFAB20EB1E4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D376AB3-EF06-41D2-AAC6-0BF1AB786B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914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 (Dark)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5E6D0F3-D8DE-4C99-BD8E-68253580DA0F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31BA60-A147-4F9A-9E2A-2B53E5D676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33D054-08FB-4CDC-A82D-E6CA60F37FD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E546A5E-E20F-436A-8B35-1D0361BFC6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672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 (Add)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55656" cy="1080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D984F6-9651-4A2E-A441-A678FE5471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CBA69EF1-D1AC-404E-9AD0-E15FF189BB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80576" y="6237312"/>
            <a:ext cx="287536" cy="2936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1402E2AA-9D44-4E77-B1DC-ADEAAD13CFA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963900" y="6237312"/>
            <a:ext cx="6264200" cy="2936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EFBA14A-B8BB-45DE-AC14-83C39BCFE1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878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Focus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813553-A112-4A28-9BD3-9DD7352C24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A9687E-6F97-400F-8F13-3AB8F230330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97B0FEA-4ED7-44B6-ABE9-0006706F139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498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B48A804-F7FD-4F8C-A2E3-4DEA9CFEF5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3" r="56123"/>
          <a:stretch/>
        </p:blipFill>
        <p:spPr>
          <a:xfrm>
            <a:off x="8855782" y="2"/>
            <a:ext cx="3336219" cy="6857999"/>
          </a:xfrm>
          <a:custGeom>
            <a:avLst/>
            <a:gdLst>
              <a:gd name="connsiteX0" fmla="*/ 0 w 3336219"/>
              <a:gd name="connsiteY0" fmla="*/ 0 h 6857999"/>
              <a:gd name="connsiteX1" fmla="*/ 3336219 w 3336219"/>
              <a:gd name="connsiteY1" fmla="*/ 0 h 6857999"/>
              <a:gd name="connsiteX2" fmla="*/ 3336219 w 3336219"/>
              <a:gd name="connsiteY2" fmla="*/ 6857999 h 6857999"/>
              <a:gd name="connsiteX3" fmla="*/ 744402 w 3336219"/>
              <a:gd name="connsiteY3" fmla="*/ 6857999 h 6857999"/>
              <a:gd name="connsiteX4" fmla="*/ 2391747 w 3336219"/>
              <a:gd name="connsiteY4" fmla="*/ 174995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19" h="6857999">
                <a:moveTo>
                  <a:pt x="0" y="0"/>
                </a:moveTo>
                <a:lnTo>
                  <a:pt x="3336219" y="0"/>
                </a:lnTo>
                <a:lnTo>
                  <a:pt x="3336219" y="6857999"/>
                </a:lnTo>
                <a:lnTo>
                  <a:pt x="744402" y="6857999"/>
                </a:lnTo>
                <a:lnTo>
                  <a:pt x="2391747" y="1749952"/>
                </a:lnTo>
                <a:close/>
              </a:path>
            </a:pathLst>
          </a:cu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381B1C2-0D72-445F-848E-82708DE8B2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FEA57CC-736D-42CB-A8B9-9962AA9A37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087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66D93CD7-1739-4160-8271-43835B5420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r="47120" b="40965"/>
          <a:stretch/>
        </p:blipFill>
        <p:spPr>
          <a:xfrm>
            <a:off x="6631121" y="2060849"/>
            <a:ext cx="5560879" cy="479715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2"/>
            <a:ext cx="5400676" cy="4032224"/>
          </a:xfrm>
        </p:spPr>
        <p:txBody>
          <a:bodyPr lIns="0" rIns="108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50FF247-5B15-467E-84CD-BE16DE800A0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7438" y="1628802"/>
            <a:ext cx="5400676" cy="4032224"/>
          </a:xfrm>
        </p:spPr>
        <p:txBody>
          <a:bodyPr lIns="0" rIns="108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05DA0EB-E930-4C1F-A5DE-DDDC0528EA2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8" name="Footer Placeholder 1">
            <a:extLst>
              <a:ext uri="{FF2B5EF4-FFF2-40B4-BE49-F238E27FC236}">
                <a16:creationId xmlns:a16="http://schemas.microsoft.com/office/drawing/2014/main" id="{362B8E05-F710-42F5-A04E-91FEA37E2F7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72" name="Title 1">
            <a:extLst>
              <a:ext uri="{FF2B5EF4-FFF2-40B4-BE49-F238E27FC236}">
                <a16:creationId xmlns:a16="http://schemas.microsoft.com/office/drawing/2014/main" id="{5A5C701F-F633-480A-9E1F-E37833180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4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1" name="Slide Number Placeholder 5">
            <a:extLst>
              <a:ext uri="{FF2B5EF4-FFF2-40B4-BE49-F238E27FC236}">
                <a16:creationId xmlns:a16="http://schemas.microsoft.com/office/drawing/2014/main" id="{BC5FB3BD-BE05-4BC0-ABB5-FB0C9066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853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566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756775-DCD9-4E08-82AF-9081F7A176F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D3336C0-9802-4D33-BE79-AEE7DD6E89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369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756775-DCD9-4E08-82AF-9081F7A176F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D3336C0-9802-4D33-BE79-AEE7DD6E89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22" name="Text Placeholder 24">
            <a:extLst>
              <a:ext uri="{FF2B5EF4-FFF2-40B4-BE49-F238E27FC236}">
                <a16:creationId xmlns:a16="http://schemas.microsoft.com/office/drawing/2014/main" id="{7EC06325-BAB2-4590-90E9-A617FBA89E9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0623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  <a:lvl2pPr algn="ctr">
              <a:defRPr sz="28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24" name="Text Placeholder 24">
            <a:extLst>
              <a:ext uri="{FF2B5EF4-FFF2-40B4-BE49-F238E27FC236}">
                <a16:creationId xmlns:a16="http://schemas.microsoft.com/office/drawing/2014/main" id="{AB93BB75-9216-4C22-8429-F9B6B849B1E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14400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  <a:lvl2pPr algn="ctr">
              <a:defRPr sz="28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95439F6-203C-4E6F-85E1-522D72087D7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2256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  <a:lvl2pPr algn="ctr">
              <a:defRPr sz="28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940F94CF-930D-4F0B-A3F2-30400DA278C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9907" y="3832018"/>
            <a:ext cx="3506637" cy="1902032"/>
          </a:xfrm>
        </p:spPr>
        <p:txBody>
          <a:bodyPr lIns="108000" rIns="108000" bIns="108000">
            <a:normAutofit/>
          </a:bodyPr>
          <a:lstStyle>
            <a:lvl1pPr algn="ctr">
              <a:spcAft>
                <a:spcPts val="600"/>
              </a:spcAft>
              <a:defRPr sz="1600">
                <a:solidFill>
                  <a:schemeClr val="bg1"/>
                </a:solidFill>
              </a:defRPr>
            </a:lvl1pPr>
            <a:lvl2pPr algn="ctr"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0" indent="0" algn="ctr">
              <a:buNone/>
              <a:defRPr sz="1400">
                <a:solidFill>
                  <a:schemeClr val="bg1"/>
                </a:solidFill>
              </a:defRPr>
            </a:lvl3pPr>
            <a:lvl4pPr marL="0" indent="0" algn="ctr">
              <a:buNone/>
              <a:defRPr sz="1400">
                <a:solidFill>
                  <a:schemeClr val="bg1"/>
                </a:solidFill>
              </a:defRPr>
            </a:lvl4pPr>
            <a:lvl5pPr marL="0" indent="0" algn="ctr"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59DDD904-9291-4F6F-8F48-26CEF20382B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45691" y="3832018"/>
            <a:ext cx="3506637" cy="1902032"/>
          </a:xfrm>
        </p:spPr>
        <p:txBody>
          <a:bodyPr lIns="108000" rIns="108000" bIns="108000">
            <a:normAutofit/>
          </a:bodyPr>
          <a:lstStyle>
            <a:lvl1pPr algn="ctr">
              <a:spcAft>
                <a:spcPts val="600"/>
              </a:spcAft>
              <a:defRPr sz="1600">
                <a:solidFill>
                  <a:schemeClr val="bg1"/>
                </a:solidFill>
              </a:defRPr>
            </a:lvl1pPr>
            <a:lvl2pPr algn="ctr">
              <a:defRPr sz="1400">
                <a:solidFill>
                  <a:schemeClr val="bg1"/>
                </a:solidFill>
                <a:latin typeface="+mn-lt"/>
              </a:defRPr>
            </a:lvl2pPr>
            <a:lvl3pPr marL="0" indent="0" algn="ctr">
              <a:buNone/>
              <a:defRPr sz="1400">
                <a:solidFill>
                  <a:schemeClr val="bg1"/>
                </a:solidFill>
              </a:defRPr>
            </a:lvl3pPr>
            <a:lvl4pPr marL="0" indent="0" algn="ctr">
              <a:buNone/>
              <a:defRPr sz="1400">
                <a:solidFill>
                  <a:schemeClr val="bg1"/>
                </a:solidFill>
              </a:defRPr>
            </a:lvl4pPr>
            <a:lvl5pPr marL="0" indent="0" algn="ctr"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1839A98F-E359-4352-8538-591ABBC3CAE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61476" y="3832018"/>
            <a:ext cx="3506637" cy="1902032"/>
          </a:xfrm>
        </p:spPr>
        <p:txBody>
          <a:bodyPr lIns="108000" rIns="108000" bIns="108000">
            <a:normAutofit/>
          </a:bodyPr>
          <a:lstStyle>
            <a:lvl1pPr algn="ctr">
              <a:spcAft>
                <a:spcPts val="600"/>
              </a:spcAft>
              <a:defRPr sz="1600">
                <a:solidFill>
                  <a:schemeClr val="bg1"/>
                </a:solidFill>
              </a:defRPr>
            </a:lvl1pPr>
            <a:lvl2pPr algn="ctr">
              <a:defRPr sz="1400">
                <a:solidFill>
                  <a:schemeClr val="bg1"/>
                </a:solidFill>
              </a:defRPr>
            </a:lvl2pPr>
            <a:lvl3pPr marL="0" indent="0" algn="ctr">
              <a:buNone/>
              <a:defRPr sz="1400">
                <a:solidFill>
                  <a:schemeClr val="bg1"/>
                </a:solidFill>
              </a:defRPr>
            </a:lvl3pPr>
            <a:lvl4pPr marL="0" indent="0" algn="ctr">
              <a:buNone/>
              <a:defRPr sz="1400">
                <a:solidFill>
                  <a:schemeClr val="bg1"/>
                </a:solidFill>
              </a:defRPr>
            </a:lvl4pPr>
            <a:lvl5pPr marL="0" indent="0" algn="ctr"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671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int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756775-DCD9-4E08-82AF-9081F7A176F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D3336C0-9802-4D33-BE79-AEE7DD6E89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5BE2C26-F6CF-42BC-A710-39C5BFEB79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C72C8ED-2A90-47EE-9382-0103551742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144B237-183C-48DF-B5AB-DB124B19AC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884E8C9-DB63-452D-882B-8480B87CA2A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63685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04</a:t>
            </a:r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9A8FCB5-785B-4150-9007-944AA34B3FF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663685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05</a:t>
            </a:r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2F0B779-A9EF-4632-8728-E6F8CBF6B01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663685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06</a:t>
            </a:r>
            <a:endParaRPr lang="en-US"/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E590563F-019E-4EA2-A40D-89E603FA7FD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827212" y="20010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55ED4B46-0E57-464B-B147-C4B8287CFE2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27212" y="3332108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9463759E-4764-419A-9480-D7D6295AC00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827212" y="4663184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29">
            <a:extLst>
              <a:ext uri="{FF2B5EF4-FFF2-40B4-BE49-F238E27FC236}">
                <a16:creationId xmlns:a16="http://schemas.microsoft.com/office/drawing/2014/main" id="{1C87C762-2DD4-416B-AC2B-CD4D0DBDE49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867009" y="20010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29">
            <a:extLst>
              <a:ext uri="{FF2B5EF4-FFF2-40B4-BE49-F238E27FC236}">
                <a16:creationId xmlns:a16="http://schemas.microsoft.com/office/drawing/2014/main" id="{BE739E1B-201D-45F2-8714-21921B93805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867009" y="3332108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9" name="Text Placeholder 29">
            <a:extLst>
              <a:ext uri="{FF2B5EF4-FFF2-40B4-BE49-F238E27FC236}">
                <a16:creationId xmlns:a16="http://schemas.microsoft.com/office/drawing/2014/main" id="{5A028C5E-D8B0-427B-9873-005A20AC16C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867009" y="4663184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984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Box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3029763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E53E131-7016-484E-B61A-2726368E8DD1}"/>
              </a:ext>
            </a:extLst>
          </p:cNvPr>
          <p:cNvSpPr/>
          <p:nvPr userDrawn="1"/>
        </p:nvSpPr>
        <p:spPr>
          <a:xfrm>
            <a:off x="630275" y="4883499"/>
            <a:ext cx="10944225" cy="851241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CB90612-AE08-4C27-B84D-8139A8A4ECDC}"/>
              </a:ext>
            </a:extLst>
          </p:cNvPr>
          <p:cNvSpPr/>
          <p:nvPr userDrawn="1"/>
        </p:nvSpPr>
        <p:spPr>
          <a:xfrm>
            <a:off x="767408" y="4995685"/>
            <a:ext cx="626870" cy="626868"/>
          </a:xfrm>
          <a:custGeom>
            <a:avLst/>
            <a:gdLst>
              <a:gd name="connsiteX0" fmla="*/ 836748 w 836747"/>
              <a:gd name="connsiteY0" fmla="*/ 418374 h 836747"/>
              <a:gd name="connsiteX1" fmla="*/ 418374 w 836747"/>
              <a:gd name="connsiteY1" fmla="*/ 836748 h 836747"/>
              <a:gd name="connsiteX2" fmla="*/ 0 w 836747"/>
              <a:gd name="connsiteY2" fmla="*/ 418374 h 836747"/>
              <a:gd name="connsiteX3" fmla="*/ 418374 w 836747"/>
              <a:gd name="connsiteY3" fmla="*/ 0 h 836747"/>
              <a:gd name="connsiteX4" fmla="*/ 836748 w 836747"/>
              <a:gd name="connsiteY4" fmla="*/ 418374 h 836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47" h="836747">
                <a:moveTo>
                  <a:pt x="836748" y="418374"/>
                </a:moveTo>
                <a:cubicBezTo>
                  <a:pt x="836748" y="648571"/>
                  <a:pt x="650397" y="836748"/>
                  <a:pt x="418374" y="836748"/>
                </a:cubicBezTo>
                <a:cubicBezTo>
                  <a:pt x="188177" y="836748"/>
                  <a:pt x="0" y="650398"/>
                  <a:pt x="0" y="418374"/>
                </a:cubicBezTo>
                <a:cubicBezTo>
                  <a:pt x="0" y="188177"/>
                  <a:pt x="186350" y="0"/>
                  <a:pt x="418374" y="0"/>
                </a:cubicBezTo>
                <a:cubicBezTo>
                  <a:pt x="650397" y="0"/>
                  <a:pt x="836748" y="186350"/>
                  <a:pt x="836748" y="418374"/>
                </a:cubicBezTo>
              </a:path>
            </a:pathLst>
          </a:custGeom>
          <a:solidFill>
            <a:schemeClr val="tx1"/>
          </a:solidFill>
          <a:ln w="182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6237D6B-6827-4F42-A5B3-793407F24F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3581" y="4995685"/>
            <a:ext cx="9325754" cy="626868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400" b="1">
                <a:solidFill>
                  <a:schemeClr val="tx1"/>
                </a:solidFill>
              </a:defRPr>
            </a:lvl2pPr>
            <a:lvl3pPr marL="0" indent="0">
              <a:buNone/>
              <a:defRPr sz="1400" b="1">
                <a:solidFill>
                  <a:schemeClr val="tx1"/>
                </a:solidFill>
              </a:defRPr>
            </a:lvl3pPr>
            <a:lvl4pPr marL="0" indent="0">
              <a:buNone/>
              <a:defRPr sz="1400" b="1">
                <a:solidFill>
                  <a:schemeClr val="tx1"/>
                </a:solidFill>
              </a:defRPr>
            </a:lvl4pPr>
            <a:lvl5pPr marL="0" indent="0">
              <a:spcAft>
                <a:spcPts val="0"/>
              </a:spcAft>
              <a:buNone/>
              <a:defRPr b="1">
                <a:solidFill>
                  <a:schemeClr val="tx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400" b="1"/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lvl="0"/>
            <a:r>
              <a:rPr lang="en-GB"/>
              <a:t>Add icon or number to the left circle</a:t>
            </a:r>
            <a:r>
              <a:rPr lang="en-US"/>
              <a:t> and add statement here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495F52-915D-43A0-9535-392656ADC8C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3E5BB5A0-183E-40E7-AE49-5FE70EFABA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633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50FF247-5B15-467E-84CD-BE16DE800A0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743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39A42D-EE92-4461-9AB5-FB72BA9F8C7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59CAA1B-67A1-457C-A652-723CC4D469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407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002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18300B8-1805-47A9-B6FF-C74D067CBC4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21449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4D80E0C-0C18-4529-8C60-D916E2E312D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31894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86BEC2-815C-442A-9E7F-0825D3859E2B}"/>
              </a:ext>
            </a:extLst>
          </p:cNvPr>
          <p:cNvCxnSpPr/>
          <p:nvPr userDrawn="1"/>
        </p:nvCxnSpPr>
        <p:spPr>
          <a:xfrm>
            <a:off x="4334335" y="1628775"/>
            <a:ext cx="0" cy="41052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78A9719-DF31-41FA-B663-8D8176348BE1}"/>
              </a:ext>
            </a:extLst>
          </p:cNvPr>
          <p:cNvCxnSpPr/>
          <p:nvPr userDrawn="1"/>
        </p:nvCxnSpPr>
        <p:spPr>
          <a:xfrm>
            <a:off x="8044782" y="1628775"/>
            <a:ext cx="0" cy="41052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4B0AB1-E438-4795-9B06-494B822E65BE}"/>
              </a:ext>
            </a:extLst>
          </p:cNvPr>
          <p:cNvCxnSpPr/>
          <p:nvPr userDrawn="1"/>
        </p:nvCxnSpPr>
        <p:spPr>
          <a:xfrm>
            <a:off x="623888" y="1628775"/>
            <a:ext cx="0" cy="41052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5DFA38-D5EC-4B78-B57E-2CB43AE69BE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66A6DB5C-BF12-4F47-8903-A284D6869B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751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0"/>
            <a:ext cx="5382065" cy="4105249"/>
          </a:xfrm>
          <a:solidFill>
            <a:schemeClr val="bg2">
              <a:lumMod val="25000"/>
            </a:schemeClr>
          </a:solidFill>
        </p:spPr>
        <p:txBody>
          <a:bodyPr anchor="ctr"/>
          <a:lstStyle>
            <a:lvl1pPr algn="ctr"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ABF8A2-C88C-4AD5-8DDE-E4BB35813BF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B474441-66C7-49D2-8687-02AC05EBCF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938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2 Image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628801"/>
            <a:ext cx="5400674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ABF8A2-C88C-4AD5-8DDE-E4BB35813BF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B474441-66C7-49D2-8687-02AC05EBCF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F43A33F6-6014-45D9-A562-DDD3BFF41C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1"/>
            <a:ext cx="5382065" cy="1983080"/>
          </a:xfrm>
          <a:solidFill>
            <a:schemeClr val="bg2">
              <a:lumMod val="2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E50EA721-31D1-42DB-8D3C-3D44ADC08A3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86048" y="3750970"/>
            <a:ext cx="5382065" cy="1983080"/>
          </a:xfrm>
          <a:solidFill>
            <a:schemeClr val="bg2">
              <a:lumMod val="2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502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888" y="1628800"/>
            <a:ext cx="10944225" cy="4105249"/>
          </a:xfrm>
          <a:solidFill>
            <a:schemeClr val="bg2">
              <a:lumMod val="2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5B02D9-12FC-4D01-815C-AAD9F1F0B42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6A5BBBE-3F82-482D-8177-0AD3E1E94A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602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Box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02C74F4-28D4-40A9-B7F5-56DCF1D9A23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8008" y="1628801"/>
            <a:ext cx="5400674" cy="4105249"/>
          </a:xfrm>
          <a:prstGeom prst="roundRect">
            <a:avLst>
              <a:gd name="adj" fmla="val 7952"/>
            </a:avLst>
          </a:prstGeom>
          <a:solidFill>
            <a:schemeClr val="bg2"/>
          </a:solidFill>
        </p:spPr>
        <p:txBody>
          <a:bodyPr lIns="216000" tIns="144000" rIns="216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B961FB-8E86-48CA-BD32-3C0B81FD7AA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5A2A773-D105-4B6C-9D14-6EE34DA03F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835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150892C2-9DBA-41F3-95EE-A845911ACC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r="47120" b="40965"/>
          <a:stretch/>
        </p:blipFill>
        <p:spPr>
          <a:xfrm>
            <a:off x="6631121" y="2060849"/>
            <a:ext cx="5560879" cy="479715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002" y="1628802"/>
            <a:ext cx="3336219" cy="4032358"/>
          </a:xfrm>
        </p:spPr>
        <p:txBody>
          <a:bodyPr lIns="0" r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18300B8-1805-47A9-B6FF-C74D067CBC4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21449" y="1628802"/>
            <a:ext cx="3336219" cy="4032358"/>
          </a:xfrm>
        </p:spPr>
        <p:txBody>
          <a:bodyPr lIns="0" r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4D80E0C-0C18-4529-8C60-D916E2E312D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31894" y="1628802"/>
            <a:ext cx="3336219" cy="4032358"/>
          </a:xfrm>
        </p:spPr>
        <p:txBody>
          <a:bodyPr lIns="0" r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86BEC2-815C-442A-9E7F-0825D3859E2B}"/>
              </a:ext>
            </a:extLst>
          </p:cNvPr>
          <p:cNvCxnSpPr>
            <a:cxnSpLocks/>
          </p:cNvCxnSpPr>
          <p:nvPr userDrawn="1"/>
        </p:nvCxnSpPr>
        <p:spPr>
          <a:xfrm>
            <a:off x="4334335" y="1628775"/>
            <a:ext cx="0" cy="403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78A9719-DF31-41FA-B663-8D8176348BE1}"/>
              </a:ext>
            </a:extLst>
          </p:cNvPr>
          <p:cNvCxnSpPr>
            <a:cxnSpLocks/>
          </p:cNvCxnSpPr>
          <p:nvPr userDrawn="1"/>
        </p:nvCxnSpPr>
        <p:spPr>
          <a:xfrm>
            <a:off x="8044782" y="1628775"/>
            <a:ext cx="0" cy="403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4B0AB1-E438-4795-9B06-494B822E65BE}"/>
              </a:ext>
            </a:extLst>
          </p:cNvPr>
          <p:cNvCxnSpPr>
            <a:cxnSpLocks/>
          </p:cNvCxnSpPr>
          <p:nvPr userDrawn="1"/>
        </p:nvCxnSpPr>
        <p:spPr>
          <a:xfrm>
            <a:off x="623888" y="1628775"/>
            <a:ext cx="0" cy="403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2B81136A-689A-4EBA-8444-FCE2F058198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23" name="Footer Placeholder 1">
            <a:extLst>
              <a:ext uri="{FF2B5EF4-FFF2-40B4-BE49-F238E27FC236}">
                <a16:creationId xmlns:a16="http://schemas.microsoft.com/office/drawing/2014/main" id="{2F623A04-087D-4969-B75F-85486E22A4A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77" name="Title 1">
            <a:extLst>
              <a:ext uri="{FF2B5EF4-FFF2-40B4-BE49-F238E27FC236}">
                <a16:creationId xmlns:a16="http://schemas.microsoft.com/office/drawing/2014/main" id="{C62DDBD7-D723-42EA-8F21-3E14C4ABF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3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6" name="Slide Number Placeholder 5">
            <a:extLst>
              <a:ext uri="{FF2B5EF4-FFF2-40B4-BE49-F238E27FC236}">
                <a16:creationId xmlns:a16="http://schemas.microsoft.com/office/drawing/2014/main" id="{69C87C3E-FDBD-4816-A0B2-6679CFAC7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995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566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Highlight Box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7776367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EDD1CB-18D1-42F6-B7A3-F4CBB96E901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D947F088-E999-424A-9CAF-AC6CEB7C52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62C8E36-0427-470B-A443-F20C146786B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700580" y="1628775"/>
            <a:ext cx="2868612" cy="4105275"/>
          </a:xfrm>
          <a:prstGeom prst="roundRect">
            <a:avLst>
              <a:gd name="adj" fmla="val 11492"/>
            </a:avLst>
          </a:prstGeom>
          <a:solidFill>
            <a:schemeClr val="bg2"/>
          </a:solidFill>
        </p:spPr>
        <p:txBody>
          <a:bodyPr lIns="216000" tIns="216000" rIns="216000" bIns="216000" anchor="ctr">
            <a:normAutofit/>
          </a:bodyPr>
          <a:lstStyle>
            <a:lvl1pPr algn="ctr">
              <a:defRPr sz="1800">
                <a:solidFill>
                  <a:schemeClr val="tx1"/>
                </a:solidFill>
              </a:defRPr>
            </a:lvl1pPr>
            <a:lvl2pPr algn="ctr">
              <a:defRPr sz="18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b="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1800">
                <a:solidFill>
                  <a:schemeClr val="tx1"/>
                </a:solidFill>
                <a:latin typeface="+mj-lt"/>
              </a:defRPr>
            </a:lvl4pPr>
            <a:lvl5pPr marL="0" indent="0" algn="ctr"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384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ighlight Box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C5A7DB9-FDF9-419D-810F-C38486D56B4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04505" y="1628775"/>
            <a:ext cx="3467100" cy="4105249"/>
          </a:xfrm>
          <a:prstGeom prst="roundRect">
            <a:avLst>
              <a:gd name="adj" fmla="val 9341"/>
            </a:avLst>
          </a:prstGeom>
          <a:solidFill>
            <a:schemeClr val="bg2"/>
          </a:solidFill>
        </p:spPr>
        <p:txBody>
          <a:bodyPr lIns="216000" tIns="144000" rIns="216000" bIns="216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F8D188F-E80B-40C1-877D-AFE8F0FD23D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51019" y="1628775"/>
            <a:ext cx="3467100" cy="4105249"/>
          </a:xfrm>
          <a:prstGeom prst="roundRect">
            <a:avLst>
              <a:gd name="adj" fmla="val 9341"/>
            </a:avLst>
          </a:prstGeom>
          <a:solidFill>
            <a:schemeClr val="bg2"/>
          </a:solidFill>
        </p:spPr>
        <p:txBody>
          <a:bodyPr lIns="216000" tIns="144000" rIns="216000" bIns="216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62E0372-C81F-4737-8D02-56C4C4C9444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3888" y="1628775"/>
            <a:ext cx="3467100" cy="4105249"/>
          </a:xfrm>
          <a:prstGeom prst="roundRect">
            <a:avLst>
              <a:gd name="adj" fmla="val 9341"/>
            </a:avLst>
          </a:prstGeom>
          <a:solidFill>
            <a:schemeClr val="bg2"/>
          </a:solidFill>
        </p:spPr>
        <p:txBody>
          <a:bodyPr lIns="216000" tIns="144000" rIns="216000" bIns="216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5E0343-4DB7-4514-BBB6-2D96C5BE2ECB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EC062693-CA00-4272-9541-75D552D11C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080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1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grayscl/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9" b="379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97957C-A1E5-4273-B283-7D339D6ACD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135FA7-FC3F-4CCC-A9E3-88732C30C84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C187580-B7FC-4066-BE92-2579719BF5D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91117B2-1382-4453-8909-579DEDC2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207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2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5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7" b="13485"/>
          <a:stretch/>
        </p:blipFill>
        <p:spPr>
          <a:xfrm>
            <a:off x="0" y="0"/>
            <a:ext cx="12192000" cy="6868095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E6699D-DFD9-4B77-906F-4434813F5B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8C892-B2F6-4FE5-BE52-11D58484BF6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854ABFB-08DD-495F-9DC0-45E244507D9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D356FC0-3238-4CB9-834C-661F14863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414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3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9EE477-2488-4D64-ADCC-6751017C59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grayscl/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80"/>
          <a:stretch/>
        </p:blipFill>
        <p:spPr>
          <a:xfrm>
            <a:off x="0" y="1"/>
            <a:ext cx="12192000" cy="6868094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41A073-6BB8-451A-9899-2DC421093C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224236-AEA0-4A72-85F4-B079508741A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60E4F70-EA34-47B8-8A09-0532B7EBD17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A3BC29B-00E6-4BA3-9437-0D6A87788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271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A8819D9-5EC3-0C4C-A6C7-4AF561A3B12B}"/>
              </a:ext>
            </a:extLst>
          </p:cNvPr>
          <p:cNvSpPr/>
          <p:nvPr userDrawn="1"/>
        </p:nvSpPr>
        <p:spPr>
          <a:xfrm>
            <a:off x="0" y="2"/>
            <a:ext cx="12192000" cy="17483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727466-8151-4A49-9BAE-0E496069E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851" y="501651"/>
            <a:ext cx="10273149" cy="1246716"/>
          </a:xfrm>
        </p:spPr>
        <p:txBody>
          <a:bodyPr lIns="0"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14109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 Triang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150892C2-9DBA-41F3-95EE-A845911ACC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r="47120" b="40965"/>
          <a:stretch/>
        </p:blipFill>
        <p:spPr>
          <a:xfrm>
            <a:off x="6631121" y="2060849"/>
            <a:ext cx="5560879" cy="479715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2B81136A-689A-4EBA-8444-FCE2F058198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23" name="Footer Placeholder 1">
            <a:extLst>
              <a:ext uri="{FF2B5EF4-FFF2-40B4-BE49-F238E27FC236}">
                <a16:creationId xmlns:a16="http://schemas.microsoft.com/office/drawing/2014/main" id="{2F623A04-087D-4969-B75F-85486E22A4A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77" name="Title 1">
            <a:extLst>
              <a:ext uri="{FF2B5EF4-FFF2-40B4-BE49-F238E27FC236}">
                <a16:creationId xmlns:a16="http://schemas.microsoft.com/office/drawing/2014/main" id="{C62DDBD7-D723-42EA-8F21-3E14C4ABF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3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6" name="Slide Number Placeholder 5">
            <a:extLst>
              <a:ext uri="{FF2B5EF4-FFF2-40B4-BE49-F238E27FC236}">
                <a16:creationId xmlns:a16="http://schemas.microsoft.com/office/drawing/2014/main" id="{69C87C3E-FDBD-4816-A0B2-6679CFAC7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24">
            <a:extLst>
              <a:ext uri="{FF2B5EF4-FFF2-40B4-BE49-F238E27FC236}">
                <a16:creationId xmlns:a16="http://schemas.microsoft.com/office/drawing/2014/main" id="{B8D2E4F2-E6BD-4C5E-AA53-538CC128A9F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3935" y="1643656"/>
            <a:ext cx="1829060" cy="1539748"/>
          </a:xfrm>
          <a:prstGeom prst="triangle">
            <a:avLst/>
          </a:prstGeom>
          <a:solidFill>
            <a:schemeClr val="accent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36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19" name="Text Placeholder 29">
            <a:extLst>
              <a:ext uri="{FF2B5EF4-FFF2-40B4-BE49-F238E27FC236}">
                <a16:creationId xmlns:a16="http://schemas.microsoft.com/office/drawing/2014/main" id="{8E98A9E5-0FCE-45E0-B4E6-28012640E0C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5147" y="3600598"/>
            <a:ext cx="3506637" cy="2060428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600">
                <a:solidFill>
                  <a:schemeClr val="accent2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23B4F7C6-6FE0-4872-AD50-6455B8FB657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92101" y="1643656"/>
            <a:ext cx="1829060" cy="1539748"/>
          </a:xfrm>
          <a:prstGeom prst="triangle">
            <a:avLst/>
          </a:prstGeom>
          <a:solidFill>
            <a:schemeClr val="accent6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36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21" name="Text Placeholder 24">
            <a:extLst>
              <a:ext uri="{FF2B5EF4-FFF2-40B4-BE49-F238E27FC236}">
                <a16:creationId xmlns:a16="http://schemas.microsoft.com/office/drawing/2014/main" id="{A7FB22A1-C882-4391-B0AF-120B5426339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900265" y="1643656"/>
            <a:ext cx="1829060" cy="1539748"/>
          </a:xfrm>
          <a:prstGeom prst="triangle">
            <a:avLst/>
          </a:prstGeom>
          <a:solidFill>
            <a:schemeClr val="accent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36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30D569B7-45C7-4305-9C02-9D5FD76148E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53311" y="3600598"/>
            <a:ext cx="3506637" cy="2060428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600">
                <a:solidFill>
                  <a:schemeClr val="accent6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9ED30752-09F8-4B11-A0E9-552D320895A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61476" y="3600598"/>
            <a:ext cx="3506637" cy="2060428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600">
                <a:solidFill>
                  <a:schemeClr val="accent2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207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566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 descr="Background pattern&#10;&#10;Description automatically generated">
            <a:extLst>
              <a:ext uri="{FF2B5EF4-FFF2-40B4-BE49-F238E27FC236}">
                <a16:creationId xmlns:a16="http://schemas.microsoft.com/office/drawing/2014/main" id="{4CFFBC0D-1F92-493E-831C-D439898D35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441" r="21732" b="19300"/>
          <a:stretch/>
        </p:blipFill>
        <p:spPr>
          <a:xfrm>
            <a:off x="7738913" y="2708921"/>
            <a:ext cx="4453087" cy="4149080"/>
          </a:xfrm>
          <a:prstGeom prst="rect">
            <a:avLst/>
          </a:prstGeom>
        </p:spPr>
      </p:pic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9" y="1628801"/>
            <a:ext cx="5382062" cy="4032224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76438CE-6082-4300-8BA6-05DA73B9F9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E9F16B52-E606-4EC6-A6CF-3EE11EC8DE5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66" name="Title 1">
            <a:extLst>
              <a:ext uri="{FF2B5EF4-FFF2-40B4-BE49-F238E27FC236}">
                <a16:creationId xmlns:a16="http://schemas.microsoft.com/office/drawing/2014/main" id="{63F65FCC-6A02-45F5-A7FA-3173BB233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3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5" name="Slide Number Placeholder 5">
            <a:extLst>
              <a:ext uri="{FF2B5EF4-FFF2-40B4-BE49-F238E27FC236}">
                <a16:creationId xmlns:a16="http://schemas.microsoft.com/office/drawing/2014/main" id="{CFE53B4A-08F0-4196-A2DC-53238FEC0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2" name="Content Placeholder 2">
            <a:extLst>
              <a:ext uri="{FF2B5EF4-FFF2-40B4-BE49-F238E27FC236}">
                <a16:creationId xmlns:a16="http://schemas.microsoft.com/office/drawing/2014/main" id="{DEC7C33F-4562-41CF-BB88-3AB7AB710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628802"/>
            <a:ext cx="5400674" cy="4032224"/>
          </a:xfrm>
        </p:spPr>
        <p:txBody>
          <a:bodyPr lIns="0" rIns="72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466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566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Picture 451" descr="Background pattern&#10;&#10;Description automatically generated">
            <a:extLst>
              <a:ext uri="{FF2B5EF4-FFF2-40B4-BE49-F238E27FC236}">
                <a16:creationId xmlns:a16="http://schemas.microsoft.com/office/drawing/2014/main" id="{FF29AACA-80EC-471B-8D8D-CA5243583A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441" r="21732" b="19300"/>
          <a:stretch/>
        </p:blipFill>
        <p:spPr>
          <a:xfrm>
            <a:off x="7738913" y="2708921"/>
            <a:ext cx="4453087" cy="4149080"/>
          </a:xfrm>
          <a:prstGeom prst="rect">
            <a:avLst/>
          </a:prstGeom>
        </p:spPr>
      </p:pic>
      <p:sp>
        <p:nvSpPr>
          <p:cNvPr id="403" name="Graphic 6">
            <a:extLst>
              <a:ext uri="{FF2B5EF4-FFF2-40B4-BE49-F238E27FC236}">
                <a16:creationId xmlns:a16="http://schemas.microsoft.com/office/drawing/2014/main" id="{11652296-AC83-40D9-A821-016C37885FC2}"/>
              </a:ext>
            </a:extLst>
          </p:cNvPr>
          <p:cNvSpPr/>
          <p:nvPr/>
        </p:nvSpPr>
        <p:spPr>
          <a:xfrm>
            <a:off x="9974131" y="1849687"/>
            <a:ext cx="879522" cy="1013353"/>
          </a:xfrm>
          <a:custGeom>
            <a:avLst/>
            <a:gdLst>
              <a:gd name="connsiteX0" fmla="*/ 0 w 879522"/>
              <a:gd name="connsiteY0" fmla="*/ 0 h 1013353"/>
              <a:gd name="connsiteX1" fmla="*/ 879523 w 879522"/>
              <a:gd name="connsiteY1" fmla="*/ 506677 h 1013353"/>
              <a:gd name="connsiteX2" fmla="*/ 0 w 879522"/>
              <a:gd name="connsiteY2" fmla="*/ 1013353 h 101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9522" h="1013353">
                <a:moveTo>
                  <a:pt x="0" y="0"/>
                </a:moveTo>
                <a:lnTo>
                  <a:pt x="879523" y="506677"/>
                </a:lnTo>
                <a:lnTo>
                  <a:pt x="0" y="1013353"/>
                </a:lnTo>
                <a:close/>
              </a:path>
            </a:pathLst>
          </a:custGeom>
          <a:solidFill>
            <a:srgbClr val="37B18C"/>
          </a:solidFill>
          <a:ln w="50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5" name="Graphic 6">
            <a:extLst>
              <a:ext uri="{FF2B5EF4-FFF2-40B4-BE49-F238E27FC236}">
                <a16:creationId xmlns:a16="http://schemas.microsoft.com/office/drawing/2014/main" id="{AF423D19-3335-4C87-9835-E546BD17FC51}"/>
              </a:ext>
            </a:extLst>
          </p:cNvPr>
          <p:cNvSpPr/>
          <p:nvPr/>
        </p:nvSpPr>
        <p:spPr>
          <a:xfrm>
            <a:off x="8221181" y="1855783"/>
            <a:ext cx="879522" cy="1013353"/>
          </a:xfrm>
          <a:custGeom>
            <a:avLst/>
            <a:gdLst>
              <a:gd name="connsiteX0" fmla="*/ 0 w 879522"/>
              <a:gd name="connsiteY0" fmla="*/ 0 h 1013353"/>
              <a:gd name="connsiteX1" fmla="*/ 879523 w 879522"/>
              <a:gd name="connsiteY1" fmla="*/ 506677 h 1013353"/>
              <a:gd name="connsiteX2" fmla="*/ 0 w 879522"/>
              <a:gd name="connsiteY2" fmla="*/ 1013353 h 101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9522" h="1013353">
                <a:moveTo>
                  <a:pt x="0" y="0"/>
                </a:moveTo>
                <a:lnTo>
                  <a:pt x="879523" y="506677"/>
                </a:lnTo>
                <a:lnTo>
                  <a:pt x="0" y="1013353"/>
                </a:lnTo>
                <a:close/>
              </a:path>
            </a:pathLst>
          </a:custGeom>
          <a:solidFill>
            <a:srgbClr val="37B18C"/>
          </a:solidFill>
          <a:ln w="50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6" name="Graphic 6">
            <a:extLst>
              <a:ext uri="{FF2B5EF4-FFF2-40B4-BE49-F238E27FC236}">
                <a16:creationId xmlns:a16="http://schemas.microsoft.com/office/drawing/2014/main" id="{291F382D-FFA9-491C-B398-C0BE0C640D4A}"/>
              </a:ext>
            </a:extLst>
          </p:cNvPr>
          <p:cNvSpPr/>
          <p:nvPr/>
        </p:nvSpPr>
        <p:spPr>
          <a:xfrm>
            <a:off x="9094608" y="1849687"/>
            <a:ext cx="879522" cy="1013353"/>
          </a:xfrm>
          <a:custGeom>
            <a:avLst/>
            <a:gdLst>
              <a:gd name="connsiteX0" fmla="*/ 879523 w 879522"/>
              <a:gd name="connsiteY0" fmla="*/ 0 h 1013353"/>
              <a:gd name="connsiteX1" fmla="*/ 0 w 879522"/>
              <a:gd name="connsiteY1" fmla="*/ 506677 h 1013353"/>
              <a:gd name="connsiteX2" fmla="*/ 879523 w 879522"/>
              <a:gd name="connsiteY2" fmla="*/ 1013353 h 101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9522" h="1013353">
                <a:moveTo>
                  <a:pt x="879523" y="0"/>
                </a:moveTo>
                <a:lnTo>
                  <a:pt x="0" y="506677"/>
                </a:lnTo>
                <a:lnTo>
                  <a:pt x="879523" y="1013353"/>
                </a:lnTo>
                <a:close/>
              </a:path>
            </a:pathLst>
          </a:custGeom>
          <a:solidFill>
            <a:srgbClr val="37B18C"/>
          </a:solidFill>
          <a:ln w="50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7" name="Graphic 6">
            <a:extLst>
              <a:ext uri="{FF2B5EF4-FFF2-40B4-BE49-F238E27FC236}">
                <a16:creationId xmlns:a16="http://schemas.microsoft.com/office/drawing/2014/main" id="{8C4F27FF-A8F0-4F05-AEC3-6975972654D6}"/>
              </a:ext>
            </a:extLst>
          </p:cNvPr>
          <p:cNvSpPr/>
          <p:nvPr userDrawn="1"/>
        </p:nvSpPr>
        <p:spPr>
          <a:xfrm>
            <a:off x="6456040" y="3379276"/>
            <a:ext cx="879522" cy="1013353"/>
          </a:xfrm>
          <a:custGeom>
            <a:avLst/>
            <a:gdLst>
              <a:gd name="connsiteX0" fmla="*/ 0 w 879522"/>
              <a:gd name="connsiteY0" fmla="*/ 506677 h 1013353"/>
              <a:gd name="connsiteX1" fmla="*/ 879523 w 879522"/>
              <a:gd name="connsiteY1" fmla="*/ 1013353 h 1013353"/>
              <a:gd name="connsiteX2" fmla="*/ 879523 w 879522"/>
              <a:gd name="connsiteY2" fmla="*/ 0 h 101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9522" h="1013353">
                <a:moveTo>
                  <a:pt x="0" y="506677"/>
                </a:moveTo>
                <a:lnTo>
                  <a:pt x="879523" y="1013353"/>
                </a:lnTo>
                <a:lnTo>
                  <a:pt x="879523" y="0"/>
                </a:lnTo>
                <a:close/>
              </a:path>
            </a:pathLst>
          </a:custGeom>
          <a:solidFill>
            <a:srgbClr val="00A87E"/>
          </a:solidFill>
          <a:ln w="50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F33050F-2AD5-4734-911A-080457830C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F6274D17-2FCF-403C-8660-89FA94D7F0F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65" name="Title 1">
            <a:extLst>
              <a:ext uri="{FF2B5EF4-FFF2-40B4-BE49-F238E27FC236}">
                <a16:creationId xmlns:a16="http://schemas.microsoft.com/office/drawing/2014/main" id="{B37A4296-2F77-4C6E-AC90-0E90ECC67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4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9" name="Slide Number Placeholder 5">
            <a:extLst>
              <a:ext uri="{FF2B5EF4-FFF2-40B4-BE49-F238E27FC236}">
                <a16:creationId xmlns:a16="http://schemas.microsoft.com/office/drawing/2014/main" id="{D25A76D5-49BC-487C-AABA-BBE44B80E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888" y="1628800"/>
            <a:ext cx="10944225" cy="4032225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197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56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9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36.xml"/><Relationship Id="rId34" Type="http://schemas.openxmlformats.org/officeDocument/2006/relationships/slideLayout" Target="../slideLayouts/slideLayout49.xml"/><Relationship Id="rId42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62.xml"/><Relationship Id="rId50" Type="http://schemas.openxmlformats.org/officeDocument/2006/relationships/slideLayout" Target="../slideLayouts/slideLayout65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32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52.xml"/><Relationship Id="rId40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60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3.xml"/><Relationship Id="rId36" Type="http://schemas.openxmlformats.org/officeDocument/2006/relationships/slideLayout" Target="../slideLayouts/slideLayout51.xml"/><Relationship Id="rId4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31" Type="http://schemas.openxmlformats.org/officeDocument/2006/relationships/slideLayout" Target="../slideLayouts/slideLayout46.xml"/><Relationship Id="rId44" Type="http://schemas.openxmlformats.org/officeDocument/2006/relationships/slideLayout" Target="../slideLayouts/slideLayout59.xml"/><Relationship Id="rId52" Type="http://schemas.openxmlformats.org/officeDocument/2006/relationships/tags" Target="../tags/tag1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50.xml"/><Relationship Id="rId43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63.xml"/><Relationship Id="rId8" Type="http://schemas.openxmlformats.org/officeDocument/2006/relationships/slideLayout" Target="../slideLayouts/slideLayout23.xml"/><Relationship Id="rId51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33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53.xml"/><Relationship Id="rId4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35.xml"/><Relationship Id="rId41" Type="http://schemas.openxmlformats.org/officeDocument/2006/relationships/slideLayout" Target="../slideLayouts/slideLayout56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AAD922-EA03-4217-A070-4B0BFD269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32794" cy="108012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CD6E9F-29AC-4892-A3B9-571A571A8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628775"/>
            <a:ext cx="10932794" cy="45370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ED9A19B-0FE4-4FFE-95F7-CB189F9600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0576" y="6237312"/>
            <a:ext cx="287536" cy="29366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1C5C687-4C9D-423C-ADED-17FE857E03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63900" y="6237312"/>
            <a:ext cx="6264200" cy="293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</p:spTree>
    <p:custDataLst>
      <p:tags r:id="rId17"/>
    </p:custDataLst>
    <p:extLst>
      <p:ext uri="{BB962C8B-B14F-4D97-AF65-F5344CB8AC3E}">
        <p14:creationId xmlns:p14="http://schemas.microsoft.com/office/powerpoint/2010/main" val="2563683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20" r:id="rId2"/>
    <p:sldLayoutId id="2147483858" r:id="rId3"/>
    <p:sldLayoutId id="2147483859" r:id="rId4"/>
    <p:sldLayoutId id="2147483861" r:id="rId5"/>
    <p:sldLayoutId id="2147483862" r:id="rId6"/>
    <p:sldLayoutId id="2147484033" r:id="rId7"/>
    <p:sldLayoutId id="2147483863" r:id="rId8"/>
    <p:sldLayoutId id="2147483864" r:id="rId9"/>
    <p:sldLayoutId id="2147484032" r:id="rId10"/>
    <p:sldLayoutId id="2147484031" r:id="rId11"/>
    <p:sldLayoutId id="2147484035" r:id="rId12"/>
    <p:sldLayoutId id="2147484036" r:id="rId13"/>
    <p:sldLayoutId id="2147484041" r:id="rId14"/>
    <p:sldLayoutId id="2147484092" r:id="rId15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76213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452438" indent="-18732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17550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7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3884" userDrawn="1">
          <p15:clr>
            <a:srgbClr val="F26B43"/>
          </p15:clr>
        </p15:guide>
        <p15:guide id="7" pos="39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AAD922-EA03-4217-A070-4B0BFD269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CD6E9F-29AC-4892-A3B9-571A571A8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628775"/>
            <a:ext cx="10932794" cy="4537075"/>
          </a:xfrm>
          <a:prstGeom prst="rect">
            <a:avLst/>
          </a:prstGeom>
        </p:spPr>
        <p:txBody>
          <a:bodyPr vert="horz" lIns="0" tIns="0" rIns="9144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D1D15E-2719-4C5D-AA1E-2601371DFA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63900" y="6237312"/>
            <a:ext cx="6264200" cy="293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DC1630-F4E1-49AD-80CC-27089223D1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0576" y="6237312"/>
            <a:ext cx="287536" cy="29366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52"/>
    </p:custDataLst>
    <p:extLst>
      <p:ext uri="{BB962C8B-B14F-4D97-AF65-F5344CB8AC3E}">
        <p14:creationId xmlns:p14="http://schemas.microsoft.com/office/powerpoint/2010/main" val="3897069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  <p:sldLayoutId id="2147484054" r:id="rId12"/>
    <p:sldLayoutId id="2147484055" r:id="rId13"/>
    <p:sldLayoutId id="2147484056" r:id="rId14"/>
    <p:sldLayoutId id="2147484057" r:id="rId15"/>
    <p:sldLayoutId id="2147484058" r:id="rId16"/>
    <p:sldLayoutId id="2147484059" r:id="rId17"/>
    <p:sldLayoutId id="2147484060" r:id="rId18"/>
    <p:sldLayoutId id="2147484061" r:id="rId19"/>
    <p:sldLayoutId id="2147484062" r:id="rId20"/>
    <p:sldLayoutId id="2147484063" r:id="rId21"/>
    <p:sldLayoutId id="2147484064" r:id="rId22"/>
    <p:sldLayoutId id="2147484065" r:id="rId23"/>
    <p:sldLayoutId id="2147484066" r:id="rId24"/>
    <p:sldLayoutId id="2147484067" r:id="rId25"/>
    <p:sldLayoutId id="2147484068" r:id="rId26"/>
    <p:sldLayoutId id="2147484069" r:id="rId27"/>
    <p:sldLayoutId id="2147484070" r:id="rId28"/>
    <p:sldLayoutId id="2147484071" r:id="rId29"/>
    <p:sldLayoutId id="2147484072" r:id="rId30"/>
    <p:sldLayoutId id="2147484073" r:id="rId31"/>
    <p:sldLayoutId id="2147484074" r:id="rId32"/>
    <p:sldLayoutId id="2147484075" r:id="rId33"/>
    <p:sldLayoutId id="2147484076" r:id="rId34"/>
    <p:sldLayoutId id="2147484077" r:id="rId35"/>
    <p:sldLayoutId id="2147484078" r:id="rId36"/>
    <p:sldLayoutId id="2147484079" r:id="rId37"/>
    <p:sldLayoutId id="2147484080" r:id="rId38"/>
    <p:sldLayoutId id="2147484081" r:id="rId39"/>
    <p:sldLayoutId id="2147484082" r:id="rId40"/>
    <p:sldLayoutId id="2147484083" r:id="rId41"/>
    <p:sldLayoutId id="2147484084" r:id="rId42"/>
    <p:sldLayoutId id="2147484085" r:id="rId43"/>
    <p:sldLayoutId id="2147484086" r:id="rId44"/>
    <p:sldLayoutId id="2147484087" r:id="rId45"/>
    <p:sldLayoutId id="2147484088" r:id="rId46"/>
    <p:sldLayoutId id="2147484089" r:id="rId47"/>
    <p:sldLayoutId id="2147484090" r:id="rId48"/>
    <p:sldLayoutId id="2147484091" r:id="rId49"/>
    <p:sldLayoutId id="2147484093" r:id="rId50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b="1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176213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452438" indent="-18732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717550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7">
          <p15:clr>
            <a:srgbClr val="F26B43"/>
          </p15:clr>
        </p15:guide>
        <p15:guide id="5" orient="horz" pos="210">
          <p15:clr>
            <a:srgbClr val="F26B43"/>
          </p15:clr>
        </p15:guide>
        <p15:guide id="6" orient="horz" pos="3884">
          <p15:clr>
            <a:srgbClr val="F26B43"/>
          </p15:clr>
        </p15:guide>
        <p15:guide id="7" pos="39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118AF71-7CBE-7645-9F10-434C88525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BF6EAC-F94A-4148-90AB-5BD2D6AB87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33" y="659"/>
            <a:ext cx="12194133" cy="6859200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028953AF-9E55-A84C-8ADF-AA90223A09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9927" y="4946709"/>
            <a:ext cx="4062860" cy="15524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D5D2A5-5713-5F30-3DF9-1EFE093C1D43}"/>
              </a:ext>
            </a:extLst>
          </p:cNvPr>
          <p:cNvSpPr txBox="1"/>
          <p:nvPr/>
        </p:nvSpPr>
        <p:spPr>
          <a:xfrm>
            <a:off x="412383" y="3154280"/>
            <a:ext cx="11008286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hy-AM" sz="6000" b="1" dirty="0" smtClean="0">
                <a:solidFill>
                  <a:srgbClr val="0092BB"/>
                </a:solidFill>
              </a:rPr>
              <a:t>Ռազմավարության պլանավորման գործընթաց</a:t>
            </a:r>
            <a:endParaRPr lang="en-US" sz="6000" b="1" dirty="0">
              <a:solidFill>
                <a:srgbClr val="0092BB"/>
              </a:solidFill>
            </a:endParaRPr>
          </a:p>
        </p:txBody>
      </p:sp>
      <p:pic>
        <p:nvPicPr>
          <p:cNvPr id="3" name="Picture 2" descr="A logo with stars and text&#10;&#10;Description automatically generated">
            <a:extLst>
              <a:ext uri="{FF2B5EF4-FFF2-40B4-BE49-F238E27FC236}">
                <a16:creationId xmlns:a16="http://schemas.microsoft.com/office/drawing/2014/main" id="{81FC2755-9119-CAD1-A943-799081A754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83" y="-25362"/>
            <a:ext cx="1809327" cy="1463887"/>
          </a:xfrm>
          <a:prstGeom prst="rect">
            <a:avLst/>
          </a:prstGeom>
        </p:spPr>
      </p:pic>
      <p:pic>
        <p:nvPicPr>
          <p:cNvPr id="13" name="Picture 12" descr="Blue text on a white background&#10;&#10;Description automatically generated">
            <a:extLst>
              <a:ext uri="{FF2B5EF4-FFF2-40B4-BE49-F238E27FC236}">
                <a16:creationId xmlns:a16="http://schemas.microsoft.com/office/drawing/2014/main" id="{F158F2A7-76AD-3721-E476-024C76C0B9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385" y="5722947"/>
            <a:ext cx="3089065" cy="64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856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118AF71-7CBE-7645-9F10-434C88525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BF6EAC-F94A-4148-90AB-5BD2D6AB87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32055" y="-796802"/>
            <a:ext cx="13608536" cy="765480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2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42B30C-6F8A-D949-8C38-6C39E0A37376}"/>
              </a:ext>
            </a:extLst>
          </p:cNvPr>
          <p:cNvSpPr txBox="1"/>
          <p:nvPr/>
        </p:nvSpPr>
        <p:spPr>
          <a:xfrm>
            <a:off x="8146162" y="501650"/>
            <a:ext cx="3086988" cy="1246716"/>
          </a:xfrm>
          <a:prstGeom prst="rect">
            <a:avLst/>
          </a:prstGeom>
          <a:noFill/>
        </p:spPr>
        <p:txBody>
          <a:bodyPr wrap="square" lIns="120000" tIns="0" rIns="0" bIns="62400" rtlCol="0" anchor="t" anchorCtr="0">
            <a:noAutofit/>
          </a:bodyPr>
          <a:lstStyle/>
          <a:p>
            <a:pPr algn="r"/>
            <a:endParaRPr lang="en-GB" sz="1867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5FB921-7C60-8CB6-7FC8-30870841C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4664" y="-481916"/>
            <a:ext cx="1804572" cy="14631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925BA0-0436-16A3-13C3-7DFD78B8E9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625" y="5240263"/>
            <a:ext cx="3266557" cy="9700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74980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FF5442A-7F7B-7F57-0DDC-855ED6E2DF3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22913" y="5577385"/>
            <a:ext cx="2060812" cy="12159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6CE603-6A7A-4DE0-B363-42AFE7D64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F14F8F-A3D8-8361-93EE-27949C854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672640"/>
            <a:ext cx="9468648" cy="475985"/>
          </a:xfrm>
        </p:spPr>
        <p:txBody>
          <a:bodyPr>
            <a:noAutofit/>
          </a:bodyPr>
          <a:lstStyle/>
          <a:p>
            <a:r>
              <a:rPr lang="hy-AM" sz="3200" b="1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Ի՞նչ է </a:t>
            </a:r>
            <a:r>
              <a:rPr lang="en-GB" sz="3200" b="1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(</a:t>
            </a:r>
            <a:r>
              <a:rPr lang="hy-AM" sz="3200" b="1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և ինչ չէ</a:t>
            </a:r>
            <a:r>
              <a:rPr lang="en-GB" sz="3200" b="1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r>
              <a:rPr lang="hy-AM" sz="3200" b="1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ռազամավարության պլանավորման գործընթացը</a:t>
            </a:r>
            <a:endParaRPr lang="en-GB" sz="3200" dirty="0">
              <a:solidFill>
                <a:schemeClr val="tx2"/>
              </a:solidFill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FEF70C92-50BF-8C0E-5FA8-989AE7902221}"/>
              </a:ext>
            </a:extLst>
          </p:cNvPr>
          <p:cNvSpPr txBox="1">
            <a:spLocks/>
          </p:cNvSpPr>
          <p:nvPr/>
        </p:nvSpPr>
        <p:spPr>
          <a:xfrm>
            <a:off x="757703" y="1564547"/>
            <a:ext cx="10026345" cy="369791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342900" indent="-342900">
              <a:buClr>
                <a:srgbClr val="0092BB"/>
              </a:buClr>
              <a:buSzPct val="100000"/>
              <a:buFont typeface="Arial" panose="020B0604020202020204" pitchFamily="34" charset="0"/>
              <a:buChar char="•"/>
            </a:pPr>
            <a:endParaRPr lang="hy-AM" sz="1800" b="0" dirty="0" smtClean="0">
              <a:solidFill>
                <a:srgbClr val="455560"/>
              </a:solidFill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rgbClr val="0092BB"/>
              </a:buClr>
              <a:buSzPct val="100000"/>
              <a:buFont typeface="Arial" panose="020B0604020202020204" pitchFamily="34" charset="0"/>
              <a:buChar char="•"/>
            </a:pPr>
            <a:r>
              <a:rPr lang="hy-AM" sz="1800" b="0" dirty="0" smtClean="0">
                <a:solidFill>
                  <a:srgbClr val="45556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Գործընթացի մշակում՝ հիմնվելով․ </a:t>
            </a:r>
          </a:p>
          <a:p>
            <a:pPr>
              <a:buClr>
                <a:srgbClr val="0092BB"/>
              </a:buClr>
              <a:buSzPct val="100000"/>
            </a:pPr>
            <a:r>
              <a:rPr lang="hy-AM" sz="1800" dirty="0" smtClean="0">
                <a:solidFill>
                  <a:srgbClr val="45556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խնդիրների վերլուծության</a:t>
            </a:r>
            <a:r>
              <a:rPr lang="hy-AM" sz="1800" b="0" dirty="0">
                <a:solidFill>
                  <a:srgbClr val="45556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b="0" dirty="0" smtClean="0">
                <a:solidFill>
                  <a:srgbClr val="45556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→ </a:t>
            </a:r>
            <a:r>
              <a:rPr lang="hy-AM" sz="1800" dirty="0" smtClean="0">
                <a:solidFill>
                  <a:srgbClr val="45556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վերջնարդյունքների շրջանակի</a:t>
            </a:r>
            <a:r>
              <a:rPr lang="en-GB" sz="1800" b="0" dirty="0" smtClean="0">
                <a:solidFill>
                  <a:srgbClr val="45556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→ </a:t>
            </a:r>
            <a:r>
              <a:rPr lang="hy-AM" sz="1800" dirty="0" smtClean="0">
                <a:solidFill>
                  <a:srgbClr val="45556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ցուցիչների վրա</a:t>
            </a:r>
            <a:r>
              <a:rPr lang="en-GB" sz="1800" b="0" dirty="0" smtClean="0">
                <a:solidFill>
                  <a:srgbClr val="45556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GB" sz="1800" b="0" dirty="0">
              <a:solidFill>
                <a:srgbClr val="455560"/>
              </a:solidFill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buClr>
                <a:srgbClr val="0092BB"/>
              </a:buClr>
              <a:buSzPct val="100000"/>
              <a:buFont typeface="Arial" panose="020B0604020202020204" pitchFamily="34" charset="0"/>
              <a:buChar char="•"/>
            </a:pPr>
            <a:endParaRPr lang="en-GB" b="0" dirty="0">
              <a:solidFill>
                <a:srgbClr val="4555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57200" indent="-457200"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hy-AM" sz="1800" dirty="0"/>
              <a:t>Ռազմավարական պլանավորումը վերաբերում է՝</a:t>
            </a:r>
          </a:p>
          <a:p>
            <a:pPr marL="914400" lvl="1" indent="-457200"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hy-AM" b="0" dirty="0"/>
              <a:t>ընտրությունների կատարմանը և առավել մեծ ազդեցություն ունեցող ոլորտների վրա կենտրոնանալուն,</a:t>
            </a:r>
          </a:p>
          <a:p>
            <a:pPr marL="914400" lvl="1" indent="-457200"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hy-AM" b="0" dirty="0"/>
              <a:t>նպատակների համադրությանը առկա կարողությունների հետ,</a:t>
            </a:r>
          </a:p>
          <a:p>
            <a:pPr marL="914400" lvl="1" indent="-457200"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hy-AM" b="0" dirty="0"/>
              <a:t>հստակ համաձայնեցմանը, թե ով ինչ որոշում է կայացնում և երբ,</a:t>
            </a:r>
          </a:p>
          <a:p>
            <a:pPr marL="914400" lvl="1" indent="-457200"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hy-AM" b="0" dirty="0"/>
              <a:t>անցյալում արձանագրված հաջողություններից և ձախողումներից դասեր քաղելուն։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348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E5D124-0E39-4896-23BE-EDD25B0E9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3EFD6B-664F-964E-0350-7C3259163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E5F1C2-8E70-3B54-C800-177D8A118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455193"/>
            <a:ext cx="8623803" cy="811609"/>
          </a:xfrm>
        </p:spPr>
        <p:txBody>
          <a:bodyPr>
            <a:noAutofit/>
          </a:bodyPr>
          <a:lstStyle/>
          <a:p>
            <a:r>
              <a:rPr lang="hy-AM" dirty="0">
                <a:solidFill>
                  <a:schemeClr val="tx2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Ռազմավարական համապատասխանություն ապահովելու համար անհրաժեշտ են հստակ և գիտակցված </a:t>
            </a:r>
            <a:r>
              <a:rPr lang="hy-AM" dirty="0" smtClean="0">
                <a:solidFill>
                  <a:schemeClr val="tx2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փոխզիջումներ</a:t>
            </a:r>
            <a:endParaRPr lang="en-GB" sz="3600" b="1" dirty="0">
              <a:solidFill>
                <a:schemeClr val="tx2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3A32B18-7FB9-0402-2EDD-57EEC894FD5B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4245297" y="2793923"/>
            <a:ext cx="458" cy="452246"/>
          </a:xfrm>
          <a:prstGeom prst="straightConnector1">
            <a:avLst/>
          </a:prstGeom>
          <a:ln w="57150">
            <a:solidFill>
              <a:srgbClr val="0092BB"/>
            </a:solidFill>
            <a:headEnd type="none" w="med" len="med"/>
            <a:tailEnd type="triangl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2F59D5B-4B40-8D7A-94B1-1A3B3B7BEDC3}"/>
              </a:ext>
            </a:extLst>
          </p:cNvPr>
          <p:cNvCxnSpPr>
            <a:cxnSpLocks/>
            <a:stCxn id="24" idx="3"/>
          </p:cNvCxnSpPr>
          <p:nvPr/>
        </p:nvCxnSpPr>
        <p:spPr>
          <a:xfrm>
            <a:off x="2578997" y="3887608"/>
            <a:ext cx="580050" cy="142030"/>
          </a:xfrm>
          <a:prstGeom prst="straightConnector1">
            <a:avLst/>
          </a:prstGeom>
          <a:ln w="57150">
            <a:solidFill>
              <a:srgbClr val="FF6E1E"/>
            </a:solidFill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42A84D0-500F-4352-637E-E47B48F1B267}"/>
              </a:ext>
            </a:extLst>
          </p:cNvPr>
          <p:cNvCxnSpPr>
            <a:cxnSpLocks/>
            <a:stCxn id="19" idx="1"/>
          </p:cNvCxnSpPr>
          <p:nvPr/>
        </p:nvCxnSpPr>
        <p:spPr>
          <a:xfrm flipH="1">
            <a:off x="4994547" y="3900225"/>
            <a:ext cx="633864" cy="164243"/>
          </a:xfrm>
          <a:prstGeom prst="straightConnector1">
            <a:avLst/>
          </a:prstGeom>
          <a:ln w="57150">
            <a:solidFill>
              <a:srgbClr val="FF6E1E"/>
            </a:solidFill>
            <a:headEnd type="none" w="med" len="med"/>
            <a:tailEnd type="triangl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8BC643D-84B0-1414-C2D4-1EEF4346531C}"/>
              </a:ext>
            </a:extLst>
          </p:cNvPr>
          <p:cNvSpPr txBox="1"/>
          <p:nvPr/>
        </p:nvSpPr>
        <p:spPr>
          <a:xfrm>
            <a:off x="8234456" y="2846595"/>
            <a:ext cx="3298945" cy="3046988"/>
          </a:xfrm>
          <a:prstGeom prst="rect">
            <a:avLst/>
          </a:prstGeom>
          <a:solidFill>
            <a:srgbClr val="FF6E1E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y-AM" altLang="en-US" sz="2400" dirty="0" smtClean="0">
                <a:latin typeface="+mj-lt"/>
              </a:rPr>
              <a:t>Հարցադրումներ․ 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hy-AM" sz="2400" dirty="0">
                <a:latin typeface="+mj-lt"/>
              </a:rPr>
              <a:t>Ի՞նչ </a:t>
            </a:r>
            <a:r>
              <a:rPr lang="hy-AM" sz="2400" dirty="0">
                <a:latin typeface="+mj-lt"/>
              </a:rPr>
              <a:t>ենք </a:t>
            </a:r>
            <a:r>
              <a:rPr lang="hy-AM" sz="2400" b="1" dirty="0">
                <a:latin typeface="+mj-lt"/>
              </a:rPr>
              <a:t>անելու</a:t>
            </a:r>
            <a:r>
              <a:rPr lang="hy-AM" sz="2400" dirty="0">
                <a:latin typeface="+mj-lt"/>
              </a:rPr>
              <a:t>,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hy-AM" sz="2400" dirty="0">
                <a:latin typeface="+mj-lt"/>
              </a:rPr>
              <a:t>Ի՞նչ </a:t>
            </a:r>
            <a:r>
              <a:rPr lang="hy-AM" sz="2400" b="1" dirty="0">
                <a:latin typeface="+mj-lt"/>
              </a:rPr>
              <a:t>չենք անելու</a:t>
            </a:r>
            <a:r>
              <a:rPr lang="hy-AM" sz="2400" dirty="0">
                <a:latin typeface="+mj-lt"/>
              </a:rPr>
              <a:t>,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hy-AM" sz="2400" dirty="0">
                <a:latin typeface="+mj-lt"/>
              </a:rPr>
              <a:t>Ի՞նչն ենք </a:t>
            </a:r>
            <a:r>
              <a:rPr lang="hy-AM" sz="2400" b="1" dirty="0">
                <a:latin typeface="+mj-lt"/>
              </a:rPr>
              <a:t>թողնելու այլ </a:t>
            </a:r>
            <a:r>
              <a:rPr lang="hy-AM" sz="2400" b="1" dirty="0" smtClean="0">
                <a:latin typeface="+mj-lt"/>
              </a:rPr>
              <a:t>դերակատարներին։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latin typeface="+mj-lt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D0CBB8D-DCC0-9216-3ADE-12CF05353319}"/>
              </a:ext>
            </a:extLst>
          </p:cNvPr>
          <p:cNvGrpSpPr/>
          <p:nvPr/>
        </p:nvGrpSpPr>
        <p:grpSpPr>
          <a:xfrm>
            <a:off x="3239142" y="3573267"/>
            <a:ext cx="2072337" cy="2137068"/>
            <a:chOff x="3274914" y="3609106"/>
            <a:chExt cx="1927067" cy="162379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71B197D-FE59-F1C7-2E95-9CAF8FE831F6}"/>
                </a:ext>
              </a:extLst>
            </p:cNvPr>
            <p:cNvSpPr/>
            <p:nvPr/>
          </p:nvSpPr>
          <p:spPr>
            <a:xfrm>
              <a:off x="3333353" y="3609106"/>
              <a:ext cx="1700042" cy="1623790"/>
            </a:xfrm>
            <a:prstGeom prst="ellipse">
              <a:avLst/>
            </a:prstGeom>
            <a:solidFill>
              <a:schemeClr val="tx2"/>
            </a:solidFill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latin typeface="+mj-lt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51B8752-BCFF-6DA9-009D-591B568E44D4}"/>
                </a:ext>
              </a:extLst>
            </p:cNvPr>
            <p:cNvSpPr txBox="1"/>
            <p:nvPr/>
          </p:nvSpPr>
          <p:spPr>
            <a:xfrm>
              <a:off x="3274914" y="4118446"/>
              <a:ext cx="1927067" cy="7041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200" b="1" dirty="0" smtClean="0">
                  <a:solidFill>
                    <a:schemeClr val="bg1"/>
                  </a:solidFill>
                  <a:latin typeface="+mj-lt"/>
                </a:rPr>
                <a:t>Ռ</a:t>
              </a:r>
              <a:r>
                <a:rPr lang="hy-AM" sz="1200" b="1" dirty="0" smtClean="0">
                  <a:solidFill>
                    <a:schemeClr val="bg1"/>
                  </a:solidFill>
                  <a:latin typeface="+mj-lt"/>
                </a:rPr>
                <a:t>ազմավարական համապատասխանություն</a:t>
              </a:r>
              <a:endParaRPr lang="en-US" sz="12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A4BDFED-CC18-1437-A7B3-1687811EC7C3}"/>
              </a:ext>
            </a:extLst>
          </p:cNvPr>
          <p:cNvGrpSpPr/>
          <p:nvPr/>
        </p:nvGrpSpPr>
        <p:grpSpPr>
          <a:xfrm>
            <a:off x="5568445" y="3287444"/>
            <a:ext cx="2311420" cy="1200329"/>
            <a:chOff x="5758787" y="3053382"/>
            <a:chExt cx="2311420" cy="1200329"/>
          </a:xfrm>
          <a:solidFill>
            <a:srgbClr val="FF6E1E"/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88BB884-D3D5-5D81-41F9-E526E7114933}"/>
                </a:ext>
              </a:extLst>
            </p:cNvPr>
            <p:cNvSpPr/>
            <p:nvPr/>
          </p:nvSpPr>
          <p:spPr>
            <a:xfrm>
              <a:off x="5758787" y="3053382"/>
              <a:ext cx="2311420" cy="12003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+mj-lt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B583299-6159-8434-435D-14843A5C0154}"/>
                </a:ext>
              </a:extLst>
            </p:cNvPr>
            <p:cNvSpPr txBox="1"/>
            <p:nvPr/>
          </p:nvSpPr>
          <p:spPr>
            <a:xfrm>
              <a:off x="5818753" y="3139095"/>
              <a:ext cx="2190572" cy="105413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hy-AM" sz="2400" b="1" dirty="0" smtClean="0">
                  <a:solidFill>
                    <a:schemeClr val="bg1"/>
                  </a:solidFill>
                  <a:latin typeface="+mj-lt"/>
                </a:rPr>
                <a:t>Ի՞նչ ենք ի վիճակի անել։</a:t>
              </a:r>
              <a:endParaRPr lang="en-GB" sz="24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5F06694-FA20-1759-3FB2-9A03CCC3DAE3}"/>
              </a:ext>
            </a:extLst>
          </p:cNvPr>
          <p:cNvGrpSpPr/>
          <p:nvPr/>
        </p:nvGrpSpPr>
        <p:grpSpPr>
          <a:xfrm>
            <a:off x="3090045" y="1593594"/>
            <a:ext cx="2311420" cy="1816194"/>
            <a:chOff x="3260425" y="1923322"/>
            <a:chExt cx="2311420" cy="1816194"/>
          </a:xfrm>
          <a:solidFill>
            <a:srgbClr val="0092BB"/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225D141-FE15-A8F3-A135-8D31B3BC31D5}"/>
                </a:ext>
              </a:extLst>
            </p:cNvPr>
            <p:cNvSpPr/>
            <p:nvPr/>
          </p:nvSpPr>
          <p:spPr>
            <a:xfrm>
              <a:off x="3260425" y="1923322"/>
              <a:ext cx="2311420" cy="12003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+mj-lt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DCBC95D-952C-6656-E8E4-687609550126}"/>
                </a:ext>
              </a:extLst>
            </p:cNvPr>
            <p:cNvSpPr txBox="1"/>
            <p:nvPr/>
          </p:nvSpPr>
          <p:spPr>
            <a:xfrm>
              <a:off x="3350200" y="2364781"/>
              <a:ext cx="2190572" cy="137473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hy-AM" sz="2400" dirty="0">
                  <a:solidFill>
                    <a:schemeClr val="bg1"/>
                  </a:solidFill>
                </a:rPr>
                <a:t>Ի՞նչն է անհրաժեշտ և իրագործելի։</a:t>
              </a:r>
              <a:endParaRPr lang="en-GB" sz="24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0302426-1DD8-9499-511C-8230CE6A666F}"/>
              </a:ext>
            </a:extLst>
          </p:cNvPr>
          <p:cNvGrpSpPr/>
          <p:nvPr/>
        </p:nvGrpSpPr>
        <p:grpSpPr>
          <a:xfrm>
            <a:off x="340364" y="3287444"/>
            <a:ext cx="2311420" cy="1200329"/>
            <a:chOff x="622013" y="4370019"/>
            <a:chExt cx="2311420" cy="1200329"/>
          </a:xfrm>
          <a:solidFill>
            <a:srgbClr val="FF6E1E"/>
          </a:solidFill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EBDE776-6343-E7BF-0623-827C882A116D}"/>
                </a:ext>
              </a:extLst>
            </p:cNvPr>
            <p:cNvSpPr/>
            <p:nvPr/>
          </p:nvSpPr>
          <p:spPr>
            <a:xfrm>
              <a:off x="622013" y="4370019"/>
              <a:ext cx="2311420" cy="120032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+mj-lt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BC95464-30DA-C5DB-21AF-4EB2B44C2E37}"/>
                </a:ext>
              </a:extLst>
            </p:cNvPr>
            <p:cNvSpPr txBox="1"/>
            <p:nvPr/>
          </p:nvSpPr>
          <p:spPr>
            <a:xfrm>
              <a:off x="682437" y="4443115"/>
              <a:ext cx="2178209" cy="105413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hy-AM" sz="2400" b="1" dirty="0" smtClean="0">
                  <a:solidFill>
                    <a:schemeClr val="bg1"/>
                  </a:solidFill>
                  <a:latin typeface="+mj-lt"/>
                </a:rPr>
                <a:t>Ո՞րն է բաղձալի ապագան։ </a:t>
              </a:r>
              <a:endParaRPr lang="en-GB" sz="2400" b="1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9752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A375D9-F716-CF1F-22C2-12511B7C4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C84AE76-FE4C-2C68-CD57-D1F9172EAA7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22913" y="5577385"/>
            <a:ext cx="2060812" cy="12159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48B9D5-8B12-2A67-41EC-83361A175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9339874-E547-E144-076D-4C96D393C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672640"/>
            <a:ext cx="7614510" cy="475985"/>
          </a:xfrm>
        </p:spPr>
        <p:txBody>
          <a:bodyPr>
            <a:noAutofit/>
          </a:bodyPr>
          <a:lstStyle/>
          <a:p>
            <a:r>
              <a:rPr lang="hy-AM" sz="3200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Հիմնական թիմ</a:t>
            </a:r>
            <a:endParaRPr lang="en-GB" sz="3200" dirty="0">
              <a:solidFill>
                <a:schemeClr val="tx2"/>
              </a:solidFill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4220EA49-0DA9-FD09-44D7-63AC08AC4D07}"/>
              </a:ext>
            </a:extLst>
          </p:cNvPr>
          <p:cNvSpPr txBox="1">
            <a:spLocks/>
          </p:cNvSpPr>
          <p:nvPr/>
        </p:nvSpPr>
        <p:spPr>
          <a:xfrm>
            <a:off x="812233" y="1441609"/>
            <a:ext cx="9158084" cy="397478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1800" b="0" dirty="0" smtClean="0"/>
          </a:p>
          <a:p>
            <a:pPr marL="285750" indent="-285750"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hy-AM" sz="1800" dirty="0" smtClean="0"/>
              <a:t>Պատասխանատվություններ</a:t>
            </a:r>
            <a:r>
              <a:rPr lang="hy-AM" sz="1800" dirty="0"/>
              <a:t>՝</a:t>
            </a:r>
          </a:p>
          <a:p>
            <a:pPr marL="742950" lvl="1" indent="-285750"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hy-AM" b="0" dirty="0"/>
              <a:t>համադրել մուտքային տեղեկատվությունն ու դիրքորոշումները,</a:t>
            </a:r>
          </a:p>
          <a:p>
            <a:pPr marL="742950" lvl="1" indent="-285750"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hy-AM" b="0" dirty="0"/>
              <a:t>կենտրոնանալ ռազմավարական առաջնահերթությունների վրա,</a:t>
            </a:r>
          </a:p>
          <a:p>
            <a:pPr marL="742950" lvl="1" indent="-285750"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hy-AM" b="0" dirty="0"/>
              <a:t>վերլուծությունը վերածել հստակ ընտրությունների,</a:t>
            </a:r>
          </a:p>
          <a:p>
            <a:pPr marL="742950" lvl="1" indent="-285750"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hy-AM" b="0" dirty="0"/>
              <a:t>հավասարակշռել նպատակները և իրական </a:t>
            </a:r>
            <a:r>
              <a:rPr lang="hy-AM" b="0" dirty="0" smtClean="0"/>
              <a:t>հնարավորությունները։</a:t>
            </a:r>
            <a:endParaRPr lang="en-US" b="0" dirty="0" smtClean="0"/>
          </a:p>
          <a:p>
            <a:pPr marL="285750" lvl="1" indent="-285750">
              <a:spcBef>
                <a:spcPct val="0"/>
              </a:spcBef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hy-AM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Ովքե՞ր</a:t>
            </a:r>
            <a:r>
              <a:rPr lang="hy-AM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՝</a:t>
            </a:r>
          </a:p>
          <a:p>
            <a:pPr marL="742950" lvl="1" indent="-285750"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hy-AM" dirty="0"/>
              <a:t>ռազմավարական գործընթացի առանցքային դերակատարներ՝ անհրաժեշտ հմտությունների համադրությամբ,</a:t>
            </a:r>
          </a:p>
          <a:p>
            <a:pPr marL="742950" lvl="1" indent="-285750"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hy-AM" dirty="0"/>
              <a:t>արտաքին խորհրդատվության նպատակահարմար օգտագործում,</a:t>
            </a:r>
          </a:p>
          <a:p>
            <a:pPr marL="742950" lvl="1" indent="-285750"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hy-AM" dirty="0"/>
              <a:t>աշխատանքի հստակ պլանավորում և գործընթացի արդյունավետ կառավարում։</a:t>
            </a:r>
          </a:p>
          <a:p>
            <a:pPr marL="342900" indent="-342900">
              <a:buClr>
                <a:srgbClr val="0092BB"/>
              </a:buClr>
              <a:buSzPct val="100000"/>
              <a:buFont typeface="Arial" panose="020B0604020202020204" pitchFamily="34" charset="0"/>
              <a:buChar char="•"/>
            </a:pPr>
            <a:endParaRPr lang="en-GB" sz="1800" b="0" dirty="0">
              <a:solidFill>
                <a:srgbClr val="455560"/>
              </a:solidFill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588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98B484-4C91-9BD8-AA89-49D71F04F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A98E2C9-46AF-75F3-2FCD-D63F3FD54C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22913" y="5577385"/>
            <a:ext cx="2060812" cy="12159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3279D7-F498-44DF-7B42-678CCB4FC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CE8BFD-F269-C2B5-30EC-3C065DD35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672640"/>
            <a:ext cx="7614510" cy="475985"/>
          </a:xfrm>
        </p:spPr>
        <p:txBody>
          <a:bodyPr>
            <a:noAutofit/>
          </a:bodyPr>
          <a:lstStyle/>
          <a:p>
            <a:r>
              <a:rPr lang="hy-AM" sz="3200" dirty="0">
                <a:solidFill>
                  <a:schemeClr val="tx2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Ինչո՞ւ ներգրավել </a:t>
            </a:r>
            <a:r>
              <a:rPr lang="hy-AM" sz="3200" dirty="0" smtClean="0">
                <a:solidFill>
                  <a:schemeClr val="tx2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շահակիցներին</a:t>
            </a:r>
            <a:endParaRPr lang="en-GB" sz="3200" dirty="0">
              <a:solidFill>
                <a:schemeClr val="tx2"/>
              </a:solidFill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F4F890CD-74B1-C96C-6687-1CCF1F647007}"/>
              </a:ext>
            </a:extLst>
          </p:cNvPr>
          <p:cNvSpPr txBox="1">
            <a:spLocks/>
          </p:cNvSpPr>
          <p:nvPr/>
        </p:nvSpPr>
        <p:spPr>
          <a:xfrm>
            <a:off x="757703" y="1467067"/>
            <a:ext cx="8738635" cy="506390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1800" b="0" dirty="0" smtClean="0"/>
          </a:p>
          <a:p>
            <a:endParaRPr lang="en-US" sz="1800" b="0" dirty="0" smtClean="0"/>
          </a:p>
          <a:p>
            <a:r>
              <a:rPr lang="hy-AM" sz="1800" dirty="0" smtClean="0"/>
              <a:t>Համապատասխանություն </a:t>
            </a:r>
            <a:r>
              <a:rPr lang="hy-AM" sz="1800" dirty="0"/>
              <a:t>և խնդիր–լուծում կապ</a:t>
            </a:r>
          </a:p>
          <a:p>
            <a:pPr marL="457200" indent="-457200" algn="just">
              <a:buClr>
                <a:srgbClr val="0092BB"/>
              </a:buClr>
              <a:buSzPct val="100000"/>
              <a:buFont typeface="Arial" panose="020B0604020202020204" pitchFamily="34" charset="0"/>
              <a:buChar char="•"/>
            </a:pPr>
            <a:r>
              <a:rPr lang="hy-AM" sz="1800" b="0" dirty="0">
                <a:solidFill>
                  <a:srgbClr val="45556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Շահակիցներն ունեն իրական խնդիրների, գործնական սահմանափակումների և իրականացման կարողությունների մասին </a:t>
            </a:r>
            <a:r>
              <a:rPr lang="hy-AM" sz="1800" b="0" dirty="0" smtClean="0">
                <a:solidFill>
                  <a:srgbClr val="45556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տակտիկական գիտելիք</a:t>
            </a:r>
            <a:r>
              <a:rPr lang="hy-AM" sz="1800" b="0" dirty="0">
                <a:solidFill>
                  <a:srgbClr val="45556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։</a:t>
            </a:r>
          </a:p>
          <a:p>
            <a:r>
              <a:rPr lang="hy-AM" sz="1800" dirty="0"/>
              <a:t>Քաղաքական իրագործելիություն և պատասխանատվության </a:t>
            </a:r>
            <a:r>
              <a:rPr lang="hy-AM" sz="1800" dirty="0" smtClean="0"/>
              <a:t>ստանձնում</a:t>
            </a:r>
            <a:endParaRPr lang="en-US" sz="1800" dirty="0" smtClean="0"/>
          </a:p>
          <a:p>
            <a:pPr marL="457200" indent="-457200" algn="just">
              <a:buClr>
                <a:srgbClr val="0092BB"/>
              </a:buClr>
              <a:buSzPct val="100000"/>
              <a:buFont typeface="Arial" panose="020B0604020202020204" pitchFamily="34" charset="0"/>
              <a:buChar char="•"/>
            </a:pPr>
            <a:r>
              <a:rPr lang="hy-AM" sz="1800" b="0" dirty="0">
                <a:solidFill>
                  <a:srgbClr val="45556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Ներառական </a:t>
            </a:r>
            <a:r>
              <a:rPr lang="hy-AM" sz="1800" b="0" dirty="0">
                <a:solidFill>
                  <a:srgbClr val="45556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գործընթացը նվազեցնում է դիմադրությունը և բարձրացնում է կատարողականությունը։</a:t>
            </a:r>
          </a:p>
          <a:p>
            <a:pPr marL="457200" indent="-457200" algn="just">
              <a:buClr>
                <a:srgbClr val="0092BB"/>
              </a:buClr>
              <a:buSzPct val="100000"/>
              <a:buFont typeface="Arial" panose="020B0604020202020204" pitchFamily="34" charset="0"/>
              <a:buChar char="•"/>
            </a:pPr>
            <a:r>
              <a:rPr lang="hy-AM" sz="1800" b="0" dirty="0" smtClean="0">
                <a:solidFill>
                  <a:srgbClr val="45556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Ռազմավարություններ</a:t>
            </a:r>
            <a:r>
              <a:rPr lang="hy-AM" sz="1800" b="0" dirty="0">
                <a:solidFill>
                  <a:srgbClr val="45556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ն</a:t>
            </a:r>
            <a:r>
              <a:rPr lang="hy-AM" sz="1800" b="0" dirty="0" smtClean="0">
                <a:solidFill>
                  <a:srgbClr val="45556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hy-AM" sz="1800" b="0" dirty="0">
                <a:solidFill>
                  <a:srgbClr val="45556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իրականացվում են ինստիտուտների, ոչ թե փաստաթղթերի միջոցով։</a:t>
            </a:r>
          </a:p>
          <a:p>
            <a:r>
              <a:rPr lang="hy-AM" sz="1800" dirty="0"/>
              <a:t>Իրականացման որակ և ճկունություն</a:t>
            </a:r>
          </a:p>
          <a:p>
            <a:pPr marL="457200" indent="-457200" algn="just">
              <a:buClr>
                <a:srgbClr val="0092BB"/>
              </a:buClr>
              <a:buSzPct val="100000"/>
              <a:buFont typeface="Arial" panose="020B0604020202020204" pitchFamily="34" charset="0"/>
              <a:buChar char="•"/>
            </a:pPr>
            <a:r>
              <a:rPr lang="hy-AM" sz="1800" b="0" dirty="0">
                <a:solidFill>
                  <a:srgbClr val="45556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Շահակիցների ներգրավումը նպաստում է նպատակների և փուլայնության իրատեսական ձևակերպմանը, ինչպես նաև թույլ է տալիս հետագա </a:t>
            </a:r>
            <a:r>
              <a:rPr lang="hy-AM" sz="1800" b="0" dirty="0" smtClean="0">
                <a:solidFill>
                  <a:srgbClr val="45556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ադապտացիաներ </a:t>
            </a:r>
            <a:r>
              <a:rPr lang="hy-AM" sz="1800" b="0" dirty="0">
                <a:solidFill>
                  <a:srgbClr val="45556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իրականացնել։</a:t>
            </a:r>
          </a:p>
          <a:p>
            <a:r>
              <a:rPr lang="hy-AM" sz="1800" dirty="0"/>
              <a:t>Լեգիտիմություն և հաշվետվողականություն</a:t>
            </a:r>
          </a:p>
          <a:p>
            <a:pPr marL="457200" indent="-457200" algn="just">
              <a:buClr>
                <a:srgbClr val="0092BB"/>
              </a:buClr>
              <a:buSzPct val="100000"/>
              <a:buFont typeface="Arial" panose="020B0604020202020204" pitchFamily="34" charset="0"/>
              <a:buChar char="•"/>
            </a:pPr>
            <a:r>
              <a:rPr lang="hy-AM" sz="1800" b="0" dirty="0">
                <a:solidFill>
                  <a:srgbClr val="45556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Ապահովվում է ավելի բարձր թափանցիկություն և արդյունքների նկատմամբ հաշվետվողականություն։</a:t>
            </a:r>
          </a:p>
          <a:p>
            <a:pPr>
              <a:lnSpc>
                <a:spcPts val="1500"/>
              </a:lnSpc>
              <a:buClr>
                <a:srgbClr val="0092BB"/>
              </a:buClr>
              <a:buSzPct val="100000"/>
            </a:pPr>
            <a:endParaRPr lang="en-GB" sz="1800" b="0" dirty="0">
              <a:solidFill>
                <a:srgbClr val="455560"/>
              </a:solidFill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500"/>
              </a:lnSpc>
              <a:buClr>
                <a:srgbClr val="0092BB"/>
              </a:buClr>
              <a:buSzPct val="100000"/>
            </a:pPr>
            <a:endParaRPr lang="en-GB" sz="1800" b="0" dirty="0">
              <a:solidFill>
                <a:srgbClr val="455560"/>
              </a:solidFill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271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57833-5296-B5CC-5EE5-949A3BF43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7F352C-78BB-0DDA-B0E2-C95AA31E3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F59F4CF-8778-CFD0-B213-FD735B682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096" y="583866"/>
            <a:ext cx="10192422" cy="495066"/>
          </a:xfrm>
        </p:spPr>
        <p:txBody>
          <a:bodyPr>
            <a:noAutofit/>
          </a:bodyPr>
          <a:lstStyle/>
          <a:p>
            <a:r>
              <a:rPr lang="hy-AM" sz="3600" b="1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Շահակիցների ներգրավման պլանավորում</a:t>
            </a:r>
            <a:endParaRPr lang="en-GB" sz="3600" b="1" dirty="0">
              <a:solidFill>
                <a:schemeClr val="tx2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F0052D-4D91-366C-F0F1-648A86DD4A43}"/>
              </a:ext>
            </a:extLst>
          </p:cNvPr>
          <p:cNvSpPr txBox="1"/>
          <p:nvPr/>
        </p:nvSpPr>
        <p:spPr>
          <a:xfrm>
            <a:off x="590511" y="1447407"/>
            <a:ext cx="9534999" cy="830997"/>
          </a:xfrm>
          <a:prstGeom prst="rect">
            <a:avLst/>
          </a:prstGeom>
          <a:solidFill>
            <a:srgbClr val="FF6E1E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hy-AM" sz="2400" dirty="0"/>
              <a:t>Շահակիցների ներգրավումը պետք է լինի նպատակային և </a:t>
            </a:r>
            <a:r>
              <a:rPr lang="hy-AM" sz="2400" dirty="0" smtClean="0"/>
              <a:t>տվյալ փուլին </a:t>
            </a:r>
            <a:r>
              <a:rPr lang="hy-AM" sz="2400" dirty="0"/>
              <a:t>համապատասխան, ոչ թե համատարած։</a:t>
            </a:r>
            <a:endParaRPr lang="en-GB" sz="2400" b="1" dirty="0"/>
          </a:p>
        </p:txBody>
      </p: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32A3F511-0E8D-5772-B748-EBD481F051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2065094"/>
              </p:ext>
            </p:extLst>
          </p:nvPr>
        </p:nvGraphicFramePr>
        <p:xfrm>
          <a:off x="603097" y="2659719"/>
          <a:ext cx="9522414" cy="27955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4138">
                  <a:extLst>
                    <a:ext uri="{9D8B030D-6E8A-4147-A177-3AD203B41FA5}">
                      <a16:colId xmlns:a16="http://schemas.microsoft.com/office/drawing/2014/main" val="955527932"/>
                    </a:ext>
                  </a:extLst>
                </a:gridCol>
                <a:gridCol w="3174138">
                  <a:extLst>
                    <a:ext uri="{9D8B030D-6E8A-4147-A177-3AD203B41FA5}">
                      <a16:colId xmlns:a16="http://schemas.microsoft.com/office/drawing/2014/main" val="675802991"/>
                    </a:ext>
                  </a:extLst>
                </a:gridCol>
                <a:gridCol w="3174138">
                  <a:extLst>
                    <a:ext uri="{9D8B030D-6E8A-4147-A177-3AD203B41FA5}">
                      <a16:colId xmlns:a16="http://schemas.microsoft.com/office/drawing/2014/main" val="26170583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y-AM" dirty="0" smtClean="0"/>
                        <a:t>Փուլ</a:t>
                      </a:r>
                      <a:endParaRPr lang="en-GB" dirty="0"/>
                    </a:p>
                  </a:txBody>
                  <a:tcPr>
                    <a:solidFill>
                      <a:srgbClr val="0092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y-AM" dirty="0" smtClean="0"/>
                        <a:t>Ներգրավված անձինք</a:t>
                      </a:r>
                      <a:endParaRPr lang="en-GB" dirty="0"/>
                    </a:p>
                  </a:txBody>
                  <a:tcPr>
                    <a:solidFill>
                      <a:srgbClr val="0092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y-AM" dirty="0" smtClean="0"/>
                        <a:t>Ինչու</a:t>
                      </a:r>
                      <a:endParaRPr lang="en-GB" dirty="0"/>
                    </a:p>
                  </a:txBody>
                  <a:tcPr>
                    <a:solidFill>
                      <a:srgbClr val="0092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1484487"/>
                  </a:ext>
                </a:extLst>
              </a:tr>
              <a:tr h="50957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hy-AM" dirty="0" smtClean="0"/>
                        <a:t>Խնդիր և համատեքստ</a:t>
                      </a:r>
                      <a:endParaRPr lang="en-GB" dirty="0"/>
                    </a:p>
                  </a:txBody>
                  <a:tcPr anchor="ctr">
                    <a:solidFill>
                      <a:srgbClr val="CBDEF3">
                        <a:alpha val="2588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hy-AM" dirty="0" smtClean="0"/>
                        <a:t>Շահակիցների լայն շրջանակ</a:t>
                      </a:r>
                      <a:endParaRPr lang="en-GB" dirty="0"/>
                    </a:p>
                  </a:txBody>
                  <a:tcPr anchor="ctr">
                    <a:solidFill>
                      <a:srgbClr val="CBDEF3">
                        <a:alpha val="2588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hy-AM" dirty="0" smtClean="0"/>
                        <a:t>Լեգիտիմություն և համապատասխանություն</a:t>
                      </a:r>
                      <a:endParaRPr lang="en-GB" dirty="0"/>
                    </a:p>
                  </a:txBody>
                  <a:tcPr anchor="ctr">
                    <a:solidFill>
                      <a:srgbClr val="CBDEF3">
                        <a:alpha val="2588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0989159"/>
                  </a:ext>
                </a:extLst>
              </a:tr>
              <a:tr h="50957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hy-AM" dirty="0" smtClean="0"/>
                        <a:t>Ռազմավարական ընտրություններ</a:t>
                      </a:r>
                      <a:endParaRPr lang="en-GB" dirty="0"/>
                    </a:p>
                  </a:txBody>
                  <a:tcPr anchor="ctr">
                    <a:solidFill>
                      <a:srgbClr val="CBDE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hy-AM" dirty="0" smtClean="0"/>
                        <a:t>Հիմնական թիմ</a:t>
                      </a:r>
                      <a:r>
                        <a:rPr lang="en-GB" dirty="0" smtClean="0"/>
                        <a:t>+ </a:t>
                      </a:r>
                      <a:r>
                        <a:rPr lang="hy-AM" dirty="0" smtClean="0"/>
                        <a:t>որոշում</a:t>
                      </a:r>
                      <a:r>
                        <a:rPr lang="hy-AM" baseline="0" dirty="0" smtClean="0"/>
                        <a:t> կայացնողներ</a:t>
                      </a:r>
                      <a:endParaRPr lang="en-GB" dirty="0"/>
                    </a:p>
                  </a:txBody>
                  <a:tcPr anchor="ctr">
                    <a:solidFill>
                      <a:srgbClr val="CBDE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y-AM" dirty="0" smtClean="0"/>
                        <a:t>Կապակցվածություն, իրականանալիություն</a:t>
                      </a:r>
                      <a:endParaRPr lang="en-GB" dirty="0"/>
                    </a:p>
                  </a:txBody>
                  <a:tcPr>
                    <a:solidFill>
                      <a:srgbClr val="CBD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4039420"/>
                  </a:ext>
                </a:extLst>
              </a:tr>
              <a:tr h="50957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hy-AM" dirty="0" smtClean="0"/>
                        <a:t>Վավերացում</a:t>
                      </a:r>
                      <a:endParaRPr lang="en-GB" dirty="0"/>
                    </a:p>
                  </a:txBody>
                  <a:tcPr anchor="ctr">
                    <a:solidFill>
                      <a:srgbClr val="CBDEF3">
                        <a:alpha val="2588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hy-AM" dirty="0" smtClean="0"/>
                        <a:t>Ավելի լայն շրջանակ</a:t>
                      </a:r>
                      <a:endParaRPr lang="en-GB" dirty="0"/>
                    </a:p>
                  </a:txBody>
                  <a:tcPr anchor="ctr">
                    <a:solidFill>
                      <a:srgbClr val="CBDEF3">
                        <a:alpha val="2588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hy-AM" dirty="0" smtClean="0"/>
                        <a:t>Պատասխանատվության ստանձնում</a:t>
                      </a:r>
                      <a:endParaRPr lang="en-GB" dirty="0"/>
                    </a:p>
                  </a:txBody>
                  <a:tcPr anchor="ctr">
                    <a:solidFill>
                      <a:srgbClr val="CBDEF3">
                        <a:alpha val="2588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779652"/>
                  </a:ext>
                </a:extLst>
              </a:tr>
              <a:tr h="50957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hy-AM" baseline="0" dirty="0" smtClean="0"/>
                        <a:t>Իրագործման պլանավորում</a:t>
                      </a:r>
                      <a:endParaRPr lang="en-GB" dirty="0"/>
                    </a:p>
                  </a:txBody>
                  <a:tcPr anchor="ctr">
                    <a:solidFill>
                      <a:srgbClr val="CBDE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hy-AM" dirty="0" smtClean="0"/>
                        <a:t>Իրականացնողներ</a:t>
                      </a:r>
                      <a:endParaRPr lang="en-GB" dirty="0"/>
                    </a:p>
                  </a:txBody>
                  <a:tcPr anchor="ctr">
                    <a:solidFill>
                      <a:srgbClr val="CBDE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hy-AM" dirty="0" smtClean="0"/>
                        <a:t>Ռեալիզմ</a:t>
                      </a:r>
                      <a:endParaRPr lang="en-GB" dirty="0"/>
                    </a:p>
                  </a:txBody>
                  <a:tcPr anchor="ctr">
                    <a:solidFill>
                      <a:srgbClr val="CBD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899018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67098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46A11-ED3A-68BD-7D12-30B5BAC53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629A50-F713-370D-7D7D-D1624F2AD1A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22913" y="5577385"/>
            <a:ext cx="2060812" cy="12159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F9C59D-D4E6-8812-D476-F79DE1AA5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579E29-8044-E0A9-5C4A-411C55B3C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2" y="672640"/>
            <a:ext cx="9421995" cy="648771"/>
          </a:xfrm>
        </p:spPr>
        <p:txBody>
          <a:bodyPr>
            <a:noAutofit/>
          </a:bodyPr>
          <a:lstStyle/>
          <a:p>
            <a:pPr algn="ctr"/>
            <a:r>
              <a:rPr lang="hy-AM" dirty="0">
                <a:solidFill>
                  <a:schemeClr val="tx2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Շահակիցների ներգրավման ռազմավարական </a:t>
            </a:r>
            <a:r>
              <a:rPr lang="hy-AM" dirty="0" smtClean="0">
                <a:solidFill>
                  <a:schemeClr val="tx2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նկատառումներ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6E026F33-3F3B-C051-97A1-1C976726446A}"/>
              </a:ext>
            </a:extLst>
          </p:cNvPr>
          <p:cNvSpPr txBox="1">
            <a:spLocks/>
          </p:cNvSpPr>
          <p:nvPr/>
        </p:nvSpPr>
        <p:spPr>
          <a:xfrm>
            <a:off x="740963" y="1386725"/>
            <a:ext cx="9250363" cy="520956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342900" indent="-342900"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hy-AM" sz="1800" dirty="0"/>
              <a:t>Չափազանցված կամ ձևական խորհրդակցությունների </a:t>
            </a:r>
            <a:r>
              <a:rPr lang="hy-AM" sz="1800" b="0" dirty="0"/>
              <a:t>ռիսկերը․</a:t>
            </a:r>
            <a:br>
              <a:rPr lang="hy-AM" sz="1800" b="0" dirty="0"/>
            </a:br>
            <a:r>
              <a:rPr lang="hy-AM" sz="1800" b="0" dirty="0" smtClean="0"/>
              <a:t>– </a:t>
            </a:r>
            <a:r>
              <a:rPr lang="hy-AM" sz="1800" b="0" dirty="0" smtClean="0">
                <a:latin typeface="+mn-lt"/>
                <a:ea typeface="+mn-ea"/>
                <a:cs typeface="+mn-cs"/>
              </a:rPr>
              <a:t>գործընթացի </a:t>
            </a:r>
            <a:r>
              <a:rPr lang="hy-AM" sz="1800" b="0" dirty="0">
                <a:latin typeface="+mn-lt"/>
                <a:ea typeface="+mn-ea"/>
                <a:cs typeface="+mn-cs"/>
              </a:rPr>
              <a:t>անհարկի երկարացում և արդյունավետության նվազում,</a:t>
            </a:r>
            <a:br>
              <a:rPr lang="hy-AM" sz="1800" b="0" dirty="0">
                <a:latin typeface="+mn-lt"/>
                <a:ea typeface="+mn-ea"/>
                <a:cs typeface="+mn-cs"/>
              </a:rPr>
            </a:br>
            <a:r>
              <a:rPr lang="hy-AM" sz="1800" b="0" dirty="0">
                <a:latin typeface="+mn-lt"/>
                <a:ea typeface="+mn-ea"/>
                <a:cs typeface="+mn-cs"/>
              </a:rPr>
              <a:t>– առաջնահերթությունների աղավաղում,</a:t>
            </a:r>
            <a:br>
              <a:rPr lang="hy-AM" sz="1800" b="0" dirty="0">
                <a:latin typeface="+mn-lt"/>
                <a:ea typeface="+mn-ea"/>
                <a:cs typeface="+mn-cs"/>
              </a:rPr>
            </a:br>
            <a:r>
              <a:rPr lang="hy-AM" sz="1800" b="0" dirty="0"/>
              <a:t>– շահակիցների հիասթափություն և վստահության կորուստ</a:t>
            </a:r>
            <a:r>
              <a:rPr lang="hy-AM" sz="1800" b="0" dirty="0" smtClean="0"/>
              <a:t>։</a:t>
            </a:r>
          </a:p>
          <a:p>
            <a:pPr>
              <a:buClr>
                <a:srgbClr val="0092BB"/>
              </a:buClr>
            </a:pPr>
            <a:endParaRPr lang="en-GB" dirty="0"/>
          </a:p>
          <a:p>
            <a:pPr marL="342900" indent="-342900"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hy-AM" sz="1800" b="0" dirty="0"/>
              <a:t>Հստակ սահմանեք </a:t>
            </a:r>
            <a:r>
              <a:rPr lang="hy-AM" sz="1800" dirty="0"/>
              <a:t>դերերն ու ազդեցության շրջանակը․</a:t>
            </a:r>
            <a:br>
              <a:rPr lang="hy-AM" sz="1800" dirty="0"/>
            </a:br>
            <a:r>
              <a:rPr lang="hy-AM" sz="1800" b="0" dirty="0"/>
              <a:t>– </a:t>
            </a:r>
            <a:r>
              <a:rPr lang="hy-AM" sz="1800" b="0" dirty="0" smtClean="0"/>
              <a:t>ինչ </a:t>
            </a:r>
            <a:r>
              <a:rPr lang="hy-AM" sz="1800" b="0" dirty="0"/>
              <a:t>մակարդակով է յուրաքանչյուր շահակից ներգրավված՝ </a:t>
            </a:r>
            <a:r>
              <a:rPr lang="hy-AM" sz="1800" dirty="0"/>
              <a:t>տեղեկացում, խորհրդակցություն, թե համատեղ որոշում,</a:t>
            </a:r>
            <a:br>
              <a:rPr lang="hy-AM" sz="1800" dirty="0"/>
            </a:br>
            <a:r>
              <a:rPr lang="hy-AM" sz="1800" b="0" dirty="0"/>
              <a:t>– որ առաջարկներն ու կարծիքներն ունեն </a:t>
            </a:r>
            <a:r>
              <a:rPr lang="hy-AM" sz="1800" dirty="0"/>
              <a:t>իրական ազդեցություն որոշումների կայացման գործընթացում</a:t>
            </a:r>
            <a:r>
              <a:rPr lang="hy-AM" sz="1800" dirty="0" smtClean="0"/>
              <a:t>։</a:t>
            </a:r>
          </a:p>
          <a:p>
            <a:pPr lvl="1">
              <a:lnSpc>
                <a:spcPts val="1500"/>
              </a:lnSpc>
            </a:pPr>
            <a:endParaRPr lang="en-GB" dirty="0"/>
          </a:p>
          <a:p>
            <a:pPr marL="342900" indent="-342900"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hy-AM" sz="1800" dirty="0"/>
              <a:t>Պահպանել ռազմավարական </a:t>
            </a:r>
            <a:r>
              <a:rPr lang="hy-AM" sz="1800" dirty="0" smtClean="0"/>
              <a:t>ամբողջականությունը</a:t>
            </a:r>
          </a:p>
          <a:p>
            <a:pPr>
              <a:buClr>
                <a:srgbClr val="0092BB"/>
              </a:buClr>
            </a:pPr>
            <a:r>
              <a:rPr lang="hy-AM" sz="1800" b="0" dirty="0"/>
              <a:t> </a:t>
            </a:r>
            <a:r>
              <a:rPr lang="hy-AM" sz="1800" b="0" dirty="0" smtClean="0"/>
              <a:t>    – Հիմնական </a:t>
            </a:r>
            <a:r>
              <a:rPr lang="hy-AM" sz="1800" b="0" dirty="0"/>
              <a:t>թիմի </a:t>
            </a:r>
            <a:r>
              <a:rPr lang="hy-AM" sz="1800" b="0" dirty="0" smtClean="0"/>
              <a:t>դերակատարումը՝</a:t>
            </a:r>
            <a:r>
              <a:rPr lang="hy-AM" sz="1800" dirty="0" smtClean="0"/>
              <a:t> համադրել </a:t>
            </a:r>
            <a:r>
              <a:rPr lang="hy-AM" sz="1800" dirty="0"/>
              <a:t>և ամփոփել մուտքային </a:t>
            </a:r>
            <a:r>
              <a:rPr lang="hy-AM" sz="1800" dirty="0" smtClean="0"/>
              <a:t>     </a:t>
            </a:r>
          </a:p>
          <a:p>
            <a:pPr>
              <a:buClr>
                <a:srgbClr val="0092BB"/>
              </a:buClr>
            </a:pPr>
            <a:r>
              <a:rPr lang="hy-AM" sz="1800" dirty="0"/>
              <a:t> </a:t>
            </a:r>
            <a:r>
              <a:rPr lang="hy-AM" sz="1800" dirty="0" smtClean="0"/>
              <a:t>    տեղեկությունները, տարբեր </a:t>
            </a:r>
            <a:r>
              <a:rPr lang="hy-AM" sz="1800" dirty="0"/>
              <a:t>և երբեմն հակադիր դիրքորոշումները </a:t>
            </a:r>
            <a:r>
              <a:rPr lang="hy-AM" sz="1800" b="0" dirty="0"/>
              <a:t>վերածել </a:t>
            </a:r>
            <a:r>
              <a:rPr lang="hy-AM" sz="1800" b="0" dirty="0" smtClean="0"/>
              <a:t>  </a:t>
            </a:r>
          </a:p>
          <a:p>
            <a:pPr>
              <a:buClr>
                <a:srgbClr val="0092BB"/>
              </a:buClr>
            </a:pPr>
            <a:r>
              <a:rPr lang="hy-AM" sz="1800" b="0" dirty="0"/>
              <a:t> </a:t>
            </a:r>
            <a:r>
              <a:rPr lang="hy-AM" sz="1800" b="0" dirty="0" smtClean="0"/>
              <a:t>    հստակ </a:t>
            </a:r>
            <a:r>
              <a:rPr lang="hy-AM" sz="1800" b="0" dirty="0"/>
              <a:t>ռազմավարական </a:t>
            </a:r>
            <a:r>
              <a:rPr lang="hy-AM" sz="1800" b="0" dirty="0" smtClean="0"/>
              <a:t>ընտրությունների,</a:t>
            </a:r>
            <a:r>
              <a:rPr lang="hy-AM" sz="1800" dirty="0" smtClean="0"/>
              <a:t> թափանցիկ </a:t>
            </a:r>
            <a:r>
              <a:rPr lang="hy-AM" sz="1800" dirty="0"/>
              <a:t>ձևով </a:t>
            </a:r>
            <a:r>
              <a:rPr lang="hy-AM" sz="1800" b="0" dirty="0"/>
              <a:t>կառավարել </a:t>
            </a:r>
            <a:endParaRPr lang="hy-AM" sz="1800" b="0" dirty="0" smtClean="0"/>
          </a:p>
          <a:p>
            <a:pPr>
              <a:buClr>
                <a:srgbClr val="0092BB"/>
              </a:buClr>
            </a:pPr>
            <a:r>
              <a:rPr lang="hy-AM" sz="1800" b="0" dirty="0"/>
              <a:t> </a:t>
            </a:r>
            <a:r>
              <a:rPr lang="hy-AM" sz="1800" b="0" dirty="0" smtClean="0"/>
              <a:t>    փոխզիջումները։</a:t>
            </a:r>
            <a:endParaRPr lang="en-GB" dirty="0"/>
          </a:p>
          <a:p>
            <a:pPr marL="342900" indent="-342900"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hy-AM" sz="1800" dirty="0" smtClean="0"/>
              <a:t>Փաստաթղթավորեք գործընթացը․</a:t>
            </a:r>
            <a:endParaRPr lang="en-GB" sz="1800" dirty="0" smtClean="0"/>
          </a:p>
          <a:p>
            <a:pPr lvl="1">
              <a:buClr>
                <a:srgbClr val="0092BB"/>
              </a:buClr>
            </a:pPr>
            <a:r>
              <a:rPr lang="hy-AM" dirty="0" smtClean="0"/>
              <a:t>– Ովքեր են ներգրավվել խորհրդակցություններին, երբ և ինչ հարցերի շուրջ, ինչպես են օգտագործվել նրանց ներկայացրած դիտարկումները։</a:t>
            </a:r>
            <a:endParaRPr lang="en-GB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149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F1E81E-7FE0-7AD8-4DAF-E25F830FF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E87B741-22D3-1418-F4EF-1E89C44DA24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22913" y="5577385"/>
            <a:ext cx="2060812" cy="12159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EAE259-5704-1145-48FE-BD52129DA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7763ED-DAE9-D58C-3B77-815727D4C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672640"/>
            <a:ext cx="9776558" cy="671710"/>
          </a:xfrm>
        </p:spPr>
        <p:txBody>
          <a:bodyPr>
            <a:noAutofit/>
          </a:bodyPr>
          <a:lstStyle/>
          <a:p>
            <a:pPr algn="ctr"/>
            <a:r>
              <a:rPr lang="hy-AM" sz="3200" b="1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Ռազմավարական պլանավորումը ներդրումներ է պահանջում</a:t>
            </a:r>
            <a:endParaRPr lang="en-GB" sz="3200" dirty="0">
              <a:solidFill>
                <a:schemeClr val="tx2"/>
              </a:solidFill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EE7C93AE-7453-CA6A-4537-04D2BC744D32}"/>
              </a:ext>
            </a:extLst>
          </p:cNvPr>
          <p:cNvSpPr txBox="1">
            <a:spLocks/>
          </p:cNvSpPr>
          <p:nvPr/>
        </p:nvSpPr>
        <p:spPr>
          <a:xfrm>
            <a:off x="757703" y="1489046"/>
            <a:ext cx="9250363" cy="360967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1800" b="0" dirty="0"/>
          </a:p>
          <a:p>
            <a:pPr marL="342900" indent="-342900"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hy-AM" sz="1800" dirty="0"/>
              <a:t>Բավարար </a:t>
            </a:r>
            <a:r>
              <a:rPr lang="hy-AM" sz="1800" dirty="0"/>
              <a:t>ժամանակ՝</a:t>
            </a:r>
          </a:p>
          <a:p>
            <a:pPr marL="800100" lvl="1" indent="-342900"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hy-AM" dirty="0"/>
              <a:t>տարբերակների փորձարկման և վերանայման</a:t>
            </a:r>
          </a:p>
          <a:p>
            <a:pPr marL="800100" lvl="1" indent="-342900"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hy-AM" dirty="0"/>
              <a:t>շահակիցների հետ խորհրդակցման</a:t>
            </a:r>
          </a:p>
          <a:p>
            <a:pPr marL="800100" lvl="1" indent="-342900"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hy-AM" dirty="0"/>
              <a:t>հիմնավորված որոշումների կայացման համար</a:t>
            </a:r>
          </a:p>
          <a:p>
            <a:pPr marL="342900" indent="-342900"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hy-AM" sz="1800" dirty="0"/>
              <a:t>Համապատասխան ռեսուրսներ՝</a:t>
            </a:r>
          </a:p>
          <a:p>
            <a:pPr marL="800100" lvl="1" indent="-342900"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hy-AM" dirty="0"/>
              <a:t>ֆասիլիտացիայի</a:t>
            </a:r>
            <a:endParaRPr lang="hy-AM" dirty="0"/>
          </a:p>
          <a:p>
            <a:pPr marL="800100" lvl="1" indent="-342900"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hy-AM" dirty="0"/>
              <a:t>խորքային </a:t>
            </a:r>
            <a:r>
              <a:rPr lang="hy-AM" dirty="0" smtClean="0"/>
              <a:t>վերլուծության</a:t>
            </a:r>
            <a:endParaRPr lang="hy-AM" dirty="0"/>
          </a:p>
          <a:p>
            <a:pPr marL="800100" lvl="1" indent="-342900"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hy-AM" dirty="0"/>
              <a:t>շահակիցների ներգրավման համար</a:t>
            </a:r>
            <a:endParaRPr lang="hy-AM" dirty="0"/>
          </a:p>
          <a:p>
            <a:pPr lvl="1">
              <a:lnSpc>
                <a:spcPts val="1500"/>
              </a:lnSpc>
            </a:pPr>
            <a:endParaRPr lang="en-GB" dirty="0"/>
          </a:p>
          <a:p>
            <a:pPr>
              <a:buClr>
                <a:srgbClr val="0092BB"/>
              </a:buClr>
            </a:pPr>
            <a:endParaRPr lang="en-GB" sz="1800" b="0" dirty="0">
              <a:latin typeface="Arial"/>
              <a:cs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EA0CC24-E2BF-CCD6-FB5B-45152920B628}"/>
              </a:ext>
            </a:extLst>
          </p:cNvPr>
          <p:cNvGrpSpPr/>
          <p:nvPr/>
        </p:nvGrpSpPr>
        <p:grpSpPr>
          <a:xfrm>
            <a:off x="592642" y="4460033"/>
            <a:ext cx="9941619" cy="2188607"/>
            <a:chOff x="728341" y="3624964"/>
            <a:chExt cx="9583825" cy="2188607"/>
          </a:xfrm>
        </p:grpSpPr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id="{C603ECBC-26D7-E17C-FDFF-842FAA5CCE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341" y="3624964"/>
              <a:ext cx="9583825" cy="218860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 anchor="ctr"/>
            <a:lstStyle/>
            <a:p>
              <a:pPr algn="ctr"/>
              <a:r>
                <a:rPr lang="hy-AM" sz="2800" b="1" dirty="0">
                  <a:solidFill>
                    <a:schemeClr val="bg1"/>
                  </a:solidFill>
                  <a:latin typeface="Arial"/>
                  <a:cs typeface="Arial"/>
                </a:rPr>
                <a:t>Հապճեպ </a:t>
              </a:r>
              <a:r>
                <a:rPr lang="hy-AM" sz="2800" b="1" dirty="0">
                  <a:solidFill>
                    <a:schemeClr val="bg1"/>
                  </a:solidFill>
                  <a:latin typeface="Arial"/>
                  <a:cs typeface="Arial"/>
                </a:rPr>
                <a:t>մշակված ռազմավարությունները խնդիրները չեն լուծում, այլ հետաձգում են՝ տեղափոխելով դրանք իրականացման փուլ</a:t>
              </a:r>
              <a:r>
                <a:rPr lang="hy-AM" sz="2800" b="1" dirty="0" smtClean="0">
                  <a:solidFill>
                    <a:schemeClr val="bg1"/>
                  </a:solidFill>
                  <a:latin typeface="Arial"/>
                  <a:cs typeface="Arial"/>
                </a:rPr>
                <a:t>։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F6C4E98F-B4B6-34F2-7D44-A03363950D20}"/>
                </a:ext>
              </a:extLst>
            </p:cNvPr>
            <p:cNvSpPr/>
            <p:nvPr/>
          </p:nvSpPr>
          <p:spPr>
            <a:xfrm>
              <a:off x="9318071" y="4260209"/>
              <a:ext cx="994095" cy="1553362"/>
            </a:xfrm>
            <a:prstGeom prst="parallelogram">
              <a:avLst>
                <a:gd name="adj" fmla="val 49895"/>
              </a:avLst>
            </a:prstGeom>
            <a:solidFill>
              <a:srgbClr val="0092B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6573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D7809C-2071-A581-FDA1-510F72DC0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0FD40A-4B39-FDE0-42FA-9B21591AD7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22913" y="5577385"/>
            <a:ext cx="2060812" cy="12159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8161BE-14E7-232D-4702-FA9EFD363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011127-A0F7-21B7-9B68-8EA15A1FE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672640"/>
            <a:ext cx="8616994" cy="475985"/>
          </a:xfrm>
        </p:spPr>
        <p:txBody>
          <a:bodyPr>
            <a:noAutofit/>
          </a:bodyPr>
          <a:lstStyle/>
          <a:p>
            <a:pPr algn="ctr"/>
            <a:r>
              <a:rPr lang="hy-AM" sz="3200" dirty="0">
                <a:solidFill>
                  <a:schemeClr val="tx2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Ի՞նչն է ապահովում ռազմավարական պլանավորման </a:t>
            </a:r>
            <a:r>
              <a:rPr lang="hy-AM" sz="3200" dirty="0" smtClean="0">
                <a:solidFill>
                  <a:schemeClr val="tx2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արդյունավետությունը</a:t>
            </a:r>
            <a:endParaRPr lang="en-GB" sz="3200" dirty="0">
              <a:solidFill>
                <a:schemeClr val="tx2"/>
              </a:solidFill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778ADB56-44EA-6F9F-2307-21C9013722D6}"/>
              </a:ext>
            </a:extLst>
          </p:cNvPr>
          <p:cNvSpPr txBox="1">
            <a:spLocks/>
          </p:cNvSpPr>
          <p:nvPr/>
        </p:nvSpPr>
        <p:spPr>
          <a:xfrm>
            <a:off x="689558" y="1662085"/>
            <a:ext cx="10459063" cy="208466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 eaLnBrk="0" fontAlgn="base" hangingPunct="0">
              <a:spcAft>
                <a:spcPct val="0"/>
              </a:spcAft>
            </a:pPr>
            <a:endParaRPr lang="hy-AM" sz="2400" b="0" dirty="0" smtClean="0"/>
          </a:p>
          <a:p>
            <a:pPr lvl="0" eaLnBrk="0" fontAlgn="base" hangingPunct="0">
              <a:spcAft>
                <a:spcPct val="0"/>
              </a:spcAft>
            </a:pPr>
            <a:endParaRPr lang="hy-AM" altLang="en-US" sz="2400" b="0" dirty="0"/>
          </a:p>
          <a:p>
            <a:pPr marL="342900" lvl="0" indent="-342900" fontAlgn="base">
              <a:spcAft>
                <a:spcPct val="0"/>
              </a:spcAft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en-US" altLang="en-US" sz="2400" b="0" dirty="0" err="1"/>
              <a:t>Հստակ</a:t>
            </a:r>
            <a:r>
              <a:rPr lang="en-US" altLang="en-US" sz="2400" b="0" dirty="0"/>
              <a:t> </a:t>
            </a:r>
            <a:r>
              <a:rPr lang="en-US" altLang="en-US" sz="2400" b="0" dirty="0" err="1"/>
              <a:t>ռազմավարական</a:t>
            </a:r>
            <a:r>
              <a:rPr lang="en-US" altLang="en-US" sz="2400" b="0" dirty="0"/>
              <a:t> </a:t>
            </a:r>
            <a:r>
              <a:rPr lang="en-US" altLang="en-US" sz="2400" b="0" dirty="0" err="1" smtClean="0"/>
              <a:t>ընտրություններ</a:t>
            </a:r>
            <a:r>
              <a:rPr lang="hy-AM" altLang="en-US" sz="2400" b="0" dirty="0" smtClean="0"/>
              <a:t>ը</a:t>
            </a:r>
            <a:endParaRPr lang="en-US" altLang="en-US" sz="2400" b="0" dirty="0"/>
          </a:p>
          <a:p>
            <a:pPr marL="342900" lvl="0" indent="-342900" fontAlgn="base">
              <a:spcAft>
                <a:spcPct val="0"/>
              </a:spcAft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en-US" altLang="en-US" sz="2400" b="0" dirty="0" err="1"/>
              <a:t>Ճիշտ</a:t>
            </a:r>
            <a:r>
              <a:rPr lang="en-US" altLang="en-US" sz="2400" b="0" dirty="0"/>
              <a:t> </a:t>
            </a:r>
            <a:r>
              <a:rPr lang="en-US" altLang="en-US" sz="2400" b="0" dirty="0" err="1"/>
              <a:t>մարդիկ</a:t>
            </a:r>
            <a:r>
              <a:rPr lang="en-US" altLang="en-US" sz="2400" b="0" dirty="0"/>
              <a:t>՝ </a:t>
            </a:r>
            <a:r>
              <a:rPr lang="en-US" altLang="en-US" sz="2400" b="0" dirty="0" err="1"/>
              <a:t>ճիշտ</a:t>
            </a:r>
            <a:r>
              <a:rPr lang="en-US" altLang="en-US" sz="2400" b="0" dirty="0"/>
              <a:t> </a:t>
            </a:r>
            <a:r>
              <a:rPr lang="en-US" altLang="en-US" sz="2400" b="0" dirty="0" err="1"/>
              <a:t>ժամանակին</a:t>
            </a:r>
            <a:endParaRPr lang="en-US" altLang="en-US" sz="2400" b="0" dirty="0"/>
          </a:p>
          <a:p>
            <a:pPr marL="342900" lvl="0" indent="-342900" fontAlgn="base">
              <a:spcAft>
                <a:spcPct val="0"/>
              </a:spcAft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en-US" altLang="en-US" sz="2400" b="0" dirty="0" err="1"/>
              <a:t>Ուժեղ</a:t>
            </a:r>
            <a:r>
              <a:rPr lang="en-US" altLang="en-US" sz="2400" b="0" dirty="0"/>
              <a:t> </a:t>
            </a:r>
            <a:r>
              <a:rPr lang="en-US" altLang="en-US" sz="2400" b="0" dirty="0" err="1"/>
              <a:t>հիմնական</a:t>
            </a:r>
            <a:r>
              <a:rPr lang="en-US" altLang="en-US" sz="2400" b="0" dirty="0"/>
              <a:t> </a:t>
            </a:r>
            <a:r>
              <a:rPr lang="en-US" altLang="en-US" sz="2400" b="0" dirty="0" err="1" smtClean="0"/>
              <a:t>թիմ</a:t>
            </a:r>
            <a:r>
              <a:rPr lang="hy-AM" altLang="en-US" sz="2400" b="0" dirty="0" smtClean="0"/>
              <a:t>ը</a:t>
            </a:r>
            <a:endParaRPr lang="en-US" altLang="en-US" sz="2400" b="0" dirty="0"/>
          </a:p>
          <a:p>
            <a:pPr marL="342900" lvl="0" indent="-342900" fontAlgn="base">
              <a:spcAft>
                <a:spcPct val="0"/>
              </a:spcAft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en-US" altLang="en-US" sz="2400" b="0" dirty="0" err="1"/>
              <a:t>Կառավարվող</a:t>
            </a:r>
            <a:r>
              <a:rPr lang="en-US" altLang="en-US" sz="2400" b="0" dirty="0"/>
              <a:t> </a:t>
            </a:r>
            <a:r>
              <a:rPr lang="en-US" altLang="en-US" sz="2400" b="0" dirty="0" err="1" smtClean="0"/>
              <a:t>գործընթաց</a:t>
            </a:r>
            <a:r>
              <a:rPr lang="hy-AM" altLang="en-US" sz="2400" b="0" dirty="0" smtClean="0"/>
              <a:t>ը</a:t>
            </a:r>
            <a:r>
              <a:rPr lang="en-US" altLang="en-US" sz="2400" b="0" dirty="0" smtClean="0"/>
              <a:t>, </a:t>
            </a:r>
            <a:r>
              <a:rPr lang="en-US" altLang="en-US" sz="2400" b="0" dirty="0" err="1"/>
              <a:t>ոչ</a:t>
            </a:r>
            <a:r>
              <a:rPr lang="en-US" altLang="en-US" sz="2400" b="0" dirty="0"/>
              <a:t> </a:t>
            </a:r>
            <a:r>
              <a:rPr lang="en-US" altLang="en-US" sz="2400" b="0" dirty="0" err="1"/>
              <a:t>թե</a:t>
            </a:r>
            <a:r>
              <a:rPr lang="en-US" altLang="en-US" sz="2400" b="0" dirty="0"/>
              <a:t> </a:t>
            </a:r>
            <a:r>
              <a:rPr lang="en-US" altLang="en-US" sz="2400" b="0" dirty="0" err="1"/>
              <a:t>պատահական</a:t>
            </a:r>
            <a:r>
              <a:rPr lang="en-US" altLang="en-US" sz="2400" b="0" dirty="0"/>
              <a:t> </a:t>
            </a:r>
            <a:r>
              <a:rPr lang="en-US" altLang="en-US" sz="2400" b="0" dirty="0" err="1" smtClean="0"/>
              <a:t>քննարկումներ</a:t>
            </a:r>
            <a:r>
              <a:rPr lang="hy-AM" altLang="en-US" sz="2400" b="0" dirty="0" smtClean="0"/>
              <a:t>ը</a:t>
            </a:r>
          </a:p>
          <a:p>
            <a:pPr marL="342900" indent="-342900" fontAlgn="base">
              <a:spcAft>
                <a:spcPct val="0"/>
              </a:spcAft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en-US" altLang="en-US" sz="2400" b="0" dirty="0" err="1"/>
              <a:t>Իրատեսական</a:t>
            </a:r>
            <a:r>
              <a:rPr lang="en-US" altLang="en-US" sz="2400" b="0" dirty="0"/>
              <a:t> </a:t>
            </a:r>
            <a:r>
              <a:rPr lang="en-US" altLang="en-US" sz="2400" b="0" dirty="0" err="1" smtClean="0"/>
              <a:t>ժամկետներ</a:t>
            </a:r>
            <a:r>
              <a:rPr lang="hy-AM" altLang="en-US" sz="2400" b="0" dirty="0" smtClean="0"/>
              <a:t>ն ու</a:t>
            </a:r>
            <a:r>
              <a:rPr lang="en-US" altLang="en-US" sz="2400" b="0" dirty="0" smtClean="0"/>
              <a:t> </a:t>
            </a:r>
            <a:r>
              <a:rPr lang="en-US" altLang="en-US" sz="2400" b="0" dirty="0" err="1" smtClean="0"/>
              <a:t>ռեսուրսներ</a:t>
            </a:r>
            <a:r>
              <a:rPr lang="hy-AM" altLang="en-US" sz="2400" b="0" dirty="0" smtClean="0"/>
              <a:t>ը</a:t>
            </a:r>
            <a:endParaRPr lang="en-US" altLang="en-US" sz="2400" b="0" dirty="0"/>
          </a:p>
          <a:p>
            <a:pPr marL="342900" lvl="0" indent="-342900" fontAlgn="base">
              <a:spcAft>
                <a:spcPct val="0"/>
              </a:spcAft>
              <a:buClr>
                <a:srgbClr val="0092BB"/>
              </a:buClr>
              <a:buFont typeface="Arial" panose="020B0604020202020204" pitchFamily="34" charset="0"/>
              <a:buChar char="•"/>
            </a:pPr>
            <a:endParaRPr lang="en-US" altLang="en-US" sz="2400" b="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90AB8A7-D6C5-A6F0-BA9C-8A443BCA8224}"/>
              </a:ext>
            </a:extLst>
          </p:cNvPr>
          <p:cNvGrpSpPr/>
          <p:nvPr/>
        </p:nvGrpSpPr>
        <p:grpSpPr>
          <a:xfrm>
            <a:off x="1112004" y="4260209"/>
            <a:ext cx="9281114" cy="1553362"/>
            <a:chOff x="727659" y="4260209"/>
            <a:chExt cx="9584507" cy="1553362"/>
          </a:xfrm>
        </p:grpSpPr>
        <p:sp>
          <p:nvSpPr>
            <p:cNvPr id="2" name="Rectangle 4">
              <a:extLst>
                <a:ext uri="{FF2B5EF4-FFF2-40B4-BE49-F238E27FC236}">
                  <a16:creationId xmlns:a16="http://schemas.microsoft.com/office/drawing/2014/main" id="{62C02A5A-76AD-949D-1343-EB27A6C933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659" y="4260209"/>
              <a:ext cx="9566198" cy="155336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0" hangingPunct="0"/>
              <a:r>
                <a:rPr lang="hy-AM" sz="3600" b="1" dirty="0">
                  <a:solidFill>
                    <a:schemeClr val="bg1"/>
                  </a:solidFill>
                  <a:latin typeface="Arial" charset="0"/>
                </a:rPr>
                <a:t>Ռազմավարական պլանավորումը բարդ գործընթաց է՝ </a:t>
              </a:r>
              <a:r>
                <a:rPr lang="hy-AM" sz="3600" b="1" dirty="0" smtClean="0">
                  <a:solidFill>
                    <a:schemeClr val="bg1"/>
                  </a:solidFill>
                  <a:latin typeface="Arial" charset="0"/>
                </a:rPr>
                <a:t>մի՛ </a:t>
              </a:r>
              <a:r>
                <a:rPr lang="hy-AM" sz="3600" b="1" dirty="0">
                  <a:solidFill>
                    <a:schemeClr val="bg1"/>
                  </a:solidFill>
                  <a:latin typeface="Arial" charset="0"/>
                </a:rPr>
                <a:t>թերագնահատեք </a:t>
              </a:r>
              <a:r>
                <a:rPr lang="hy-AM" sz="3600" b="1" dirty="0" smtClean="0">
                  <a:solidFill>
                    <a:schemeClr val="bg1"/>
                  </a:solidFill>
                  <a:latin typeface="Arial" charset="0"/>
                </a:rPr>
                <a:t>այն ․․․</a:t>
              </a:r>
              <a:endParaRPr lang="en-US" sz="3600" b="1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id="{E0119A09-4085-F13A-5CB4-D0628C593517}"/>
                </a:ext>
              </a:extLst>
            </p:cNvPr>
            <p:cNvSpPr/>
            <p:nvPr/>
          </p:nvSpPr>
          <p:spPr>
            <a:xfrm>
              <a:off x="9318071" y="4260209"/>
              <a:ext cx="994095" cy="1553362"/>
            </a:xfrm>
            <a:prstGeom prst="parallelogram">
              <a:avLst>
                <a:gd name="adj" fmla="val 49895"/>
              </a:avLst>
            </a:prstGeom>
            <a:solidFill>
              <a:srgbClr val="0092B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196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2"/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ETF EU Training Course Template">
  <a:themeElements>
    <a:clrScheme name="ETF">
      <a:dk1>
        <a:srgbClr val="455560"/>
      </a:dk1>
      <a:lt1>
        <a:srgbClr val="FFFFFF"/>
      </a:lt1>
      <a:dk2>
        <a:srgbClr val="0092BB"/>
      </a:dk2>
      <a:lt2>
        <a:srgbClr val="D6DCE4"/>
      </a:lt2>
      <a:accent1>
        <a:srgbClr val="009CDE"/>
      </a:accent1>
      <a:accent2>
        <a:srgbClr val="38B6AB"/>
      </a:accent2>
      <a:accent3>
        <a:srgbClr val="CBD300"/>
      </a:accent3>
      <a:accent4>
        <a:srgbClr val="FFDC00"/>
      </a:accent4>
      <a:accent5>
        <a:srgbClr val="E9473D"/>
      </a:accent5>
      <a:accent6>
        <a:srgbClr val="DC006B"/>
      </a:accent6>
      <a:hlink>
        <a:srgbClr val="0092BB"/>
      </a:hlink>
      <a:folHlink>
        <a:srgbClr val="27257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TF Corporate Template 2021">
  <a:themeElements>
    <a:clrScheme name="ETF">
      <a:dk1>
        <a:srgbClr val="455560"/>
      </a:dk1>
      <a:lt1>
        <a:srgbClr val="FFFFFF"/>
      </a:lt1>
      <a:dk2>
        <a:srgbClr val="0092BB"/>
      </a:dk2>
      <a:lt2>
        <a:srgbClr val="D6DCE4"/>
      </a:lt2>
      <a:accent1>
        <a:srgbClr val="009CDE"/>
      </a:accent1>
      <a:accent2>
        <a:srgbClr val="38B6AB"/>
      </a:accent2>
      <a:accent3>
        <a:srgbClr val="CBD300"/>
      </a:accent3>
      <a:accent4>
        <a:srgbClr val="FFDC00"/>
      </a:accent4>
      <a:accent5>
        <a:srgbClr val="E9473D"/>
      </a:accent5>
      <a:accent6>
        <a:srgbClr val="DC006B"/>
      </a:accent6>
      <a:hlink>
        <a:srgbClr val="0092BB"/>
      </a:hlink>
      <a:folHlink>
        <a:srgbClr val="27257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3144a11-e500-4ade-8fe4-7de3e8b2f8df" xsi:nil="true"/>
    <lcf76f155ced4ddcb4097134ff3c332f xmlns="834c7a77-a186-4b33-ad65-f5fdf95755b4">
      <Terms xmlns="http://schemas.microsoft.com/office/infopath/2007/PartnerControls"/>
    </lcf76f155ced4ddcb4097134ff3c332f>
    <SharedWithUsers xmlns="b3144a11-e500-4ade-8fe4-7de3e8b2f8df">
      <UserInfo>
        <DisplayName>Lida Kita (ETF)</DisplayName>
        <AccountId>22</AccountId>
        <AccountType/>
      </UserInfo>
      <UserInfo>
        <DisplayName>Galyna Terzi (ETF)</DisplayName>
        <AccountId>50</AccountId>
        <AccountType/>
      </UserInfo>
      <UserInfo>
        <DisplayName>Liia Kaarlop (ETF)</DisplayName>
        <AccountId>226</AccountId>
        <AccountType/>
      </UserInfo>
      <UserInfo>
        <DisplayName>Timo Kuusela (ETF)</DisplayName>
        <AccountId>85</AccountId>
        <AccountType/>
      </UserInfo>
      <UserInfo>
        <DisplayName>Iwona Ganko (ETF)</DisplayName>
        <AccountId>17</AccountId>
        <AccountType/>
      </UserInfo>
      <UserInfo>
        <DisplayName>Filippo Del Ninno (ETF)</DisplayName>
        <AccountId>53</AccountId>
        <AccountType/>
      </UserInfo>
      <UserInfo>
        <DisplayName>Simona Rinaldi (ETF)</DisplayName>
        <AccountId>37</AccountId>
        <AccountType/>
      </UserInfo>
      <UserInfo>
        <DisplayName>Marie Dorleans (ETF)</DisplayName>
        <AccountId>126</AccountId>
        <AccountType/>
      </UserInfo>
      <UserInfo>
        <DisplayName>Vita Glushko (ETF)</DisplayName>
        <AccountId>1206</AccountId>
        <AccountType/>
      </UserInfo>
    </SharedWithUsers>
    <_dlc_DocId xmlns="b3144a11-e500-4ade-8fe4-7de3e8b2f8df">DMSPOL-593052326-17956</_dlc_DocId>
    <_dlc_DocIdUrl xmlns="b3144a11-e500-4ade-8fe4-7de3e8b2f8df">
      <Url>https://europeantrainingfoundation.sharepoint.com/sites/PAU/_layouts/15/DocIdRedir.aspx?ID=DMSPOL-593052326-17956</Url>
      <Description>DMSPOL-593052326-17956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5B698B556D0B4C9502A5ACF2AED6A9" ma:contentTypeVersion="18" ma:contentTypeDescription="Create a new document." ma:contentTypeScope="" ma:versionID="3432e0d82aa2c6cbc318ab7ebf7bed1a">
  <xsd:schema xmlns:xsd="http://www.w3.org/2001/XMLSchema" xmlns:xs="http://www.w3.org/2001/XMLSchema" xmlns:p="http://schemas.microsoft.com/office/2006/metadata/properties" xmlns:ns2="834c7a77-a186-4b33-ad65-f5fdf95755b4" xmlns:ns3="b3144a11-e500-4ade-8fe4-7de3e8b2f8df" targetNamespace="http://schemas.microsoft.com/office/2006/metadata/properties" ma:root="true" ma:fieldsID="e892449e9d01326dccfd0f4574390e63" ns2:_="" ns3:_="">
    <xsd:import namespace="834c7a77-a186-4b33-ad65-f5fdf95755b4"/>
    <xsd:import namespace="b3144a11-e500-4ade-8fe4-7de3e8b2f8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3:_dlc_DocId" minOccurs="0"/>
                <xsd:element ref="ns3:_dlc_DocIdUrl" minOccurs="0"/>
                <xsd:element ref="ns3:_dlc_DocIdPersistId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4c7a77-a186-4b33-ad65-f5fdf95755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010ffe1f-c839-4a66-9ae8-9a2945e4919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7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144a11-e500-4ade-8fe4-7de3e8b2f8d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14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1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6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24" nillable="true" ma:displayName="Taxonomy Catch All Column" ma:hidden="true" ma:list="{00d01145-b743-4b9f-bd72-c5f5060489c5}" ma:internalName="TaxCatchAll" ma:showField="CatchAllData" ma:web="b3144a11-e500-4ade-8fe4-7de3e8b2f8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059603BB-0D09-4D8A-A5DA-0028BA9EEA24}">
  <ds:schemaRefs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67869905-2451-4027-a0ee-a2a1ecae2258"/>
    <ds:schemaRef ds:uri="http://schemas.openxmlformats.org/package/2006/metadata/core-properties"/>
    <ds:schemaRef ds:uri="http://purl.org/dc/elements/1.1/"/>
    <ds:schemaRef ds:uri="11e2ca85-ad97-42b1-86ae-1648ef582cfd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63D463F-B660-41B6-B980-4E609AE956AA}"/>
</file>

<file path=customXml/itemProps3.xml><?xml version="1.0" encoding="utf-8"?>
<ds:datastoreItem xmlns:ds="http://schemas.openxmlformats.org/officeDocument/2006/customXml" ds:itemID="{B38122BA-7780-4E97-B582-3BDA2E141B90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AE9E99F5-8527-4E59-AC6A-4C212AD2369D}"/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404</Words>
  <Application>Microsoft Office PowerPoint</Application>
  <PresentationFormat>Widescreen</PresentationFormat>
  <Paragraphs>100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Times New Roman</vt:lpstr>
      <vt:lpstr>Wingdings</vt:lpstr>
      <vt:lpstr>Calibri</vt:lpstr>
      <vt:lpstr>ETF EU Training Course Template</vt:lpstr>
      <vt:lpstr>ETF Corporate Template 2021</vt:lpstr>
      <vt:lpstr>PowerPoint Presentation</vt:lpstr>
      <vt:lpstr>Ի՞նչ է (և ինչ չէ) ռազամավարության պլանավորման գործընթացը</vt:lpstr>
      <vt:lpstr>Ռազմավարական համապատասխանություն ապահովելու համար անհրաժեշտ են հստակ և գիտակցված փոխզիջումներ</vt:lpstr>
      <vt:lpstr>Հիմնական թիմ</vt:lpstr>
      <vt:lpstr>Ինչո՞ւ ներգրավել շահակիցներին</vt:lpstr>
      <vt:lpstr>Շահակիցների ներգրավման պլանավորում</vt:lpstr>
      <vt:lpstr>Շահակիցների ներգրավման ռազմավարական նկատառումներ</vt:lpstr>
      <vt:lpstr>Ռազմավարական պլանավորումը ներդրումներ է պահանջում</vt:lpstr>
      <vt:lpstr>Ի՞նչն է ապահովում ռազմավարական պլանավորման արդյունավետությունը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Drew Mason</dc:creator>
  <cp:lastModifiedBy>user</cp:lastModifiedBy>
  <cp:revision>11</cp:revision>
  <cp:lastPrinted>2022-02-15T11:47:29Z</cp:lastPrinted>
  <dcterms:created xsi:type="dcterms:W3CDTF">2020-12-15T11:10:02Z</dcterms:created>
  <dcterms:modified xsi:type="dcterms:W3CDTF">2026-01-27T05:35:06Z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0899162D-1F95-4187-B729-CDF75F891726</vt:lpwstr>
  </property>
  <property fmtid="{D5CDD505-2E9C-101B-9397-08002B2CF9AE}" pid="3" name="ArticulatePath">
    <vt:lpwstr>Presentation1</vt:lpwstr>
  </property>
  <property fmtid="{D5CDD505-2E9C-101B-9397-08002B2CF9AE}" pid="4" name="ContentTypeId">
    <vt:lpwstr>0x010100C45B698B556D0B4C9502A5ACF2AED6A9</vt:lpwstr>
  </property>
  <property fmtid="{D5CDD505-2E9C-101B-9397-08002B2CF9AE}" pid="5" name="MediaServiceImageTags">
    <vt:lpwstr/>
  </property>
  <property fmtid="{D5CDD505-2E9C-101B-9397-08002B2CF9AE}" pid="6" name="_dlc_DocIdItemGuid">
    <vt:lpwstr>85c0a461-05c6-41f5-80ce-9d3721c1d861</vt:lpwstr>
  </property>
</Properties>
</file>