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56" r:id="rId5"/>
    <p:sldMasterId id="2147484042" r:id="rId6"/>
  </p:sldMasterIdLst>
  <p:notesMasterIdLst>
    <p:notesMasterId r:id="rId17"/>
  </p:notesMasterIdLst>
  <p:handoutMasterIdLst>
    <p:handoutMasterId r:id="rId18"/>
  </p:handoutMasterIdLst>
  <p:sldIdLst>
    <p:sldId id="266" r:id="rId7"/>
    <p:sldId id="628" r:id="rId8"/>
    <p:sldId id="688" r:id="rId9"/>
    <p:sldId id="711" r:id="rId10"/>
    <p:sldId id="712" r:id="rId11"/>
    <p:sldId id="689" r:id="rId12"/>
    <p:sldId id="713" r:id="rId13"/>
    <p:sldId id="715" r:id="rId14"/>
    <p:sldId id="714" r:id="rId15"/>
    <p:sldId id="619" r:id="rId16"/>
  </p:sldIdLst>
  <p:sldSz cx="12192000" cy="6858000"/>
  <p:notesSz cx="7104063" cy="10234613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nt Slides" id="{03B82457-E68C-491B-8FA2-870357C65769}">
          <p14:sldIdLst>
            <p14:sldId id="266"/>
            <p14:sldId id="628"/>
            <p14:sldId id="688"/>
            <p14:sldId id="711"/>
            <p14:sldId id="712"/>
            <p14:sldId id="689"/>
            <p14:sldId id="713"/>
            <p14:sldId id="715"/>
            <p14:sldId id="714"/>
            <p14:sldId id="619"/>
          </p14:sldIdLst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943C1C-0658-B4FA-9033-8EB45D785EB9}" name="Iwona Ganko (ETF)" initials="IG(" userId="S::Iwona.Ganko@etf.europa.eu::adee20e9-9baa-4887-925c-3b1fee625187" providerId="AD"/>
  <p188:author id="{6FDA1E3D-7BA4-D8A1-FDA7-5D72904EB5D8}" name="Timo Kuusela (ETF)" initials="TK(" userId="S::Timo.Kuusela@etf.europa.eu::cb86918c-0b86-4b67-87b8-46ed61f71497" providerId="AD"/>
  <p188:author id="{51AC59A9-A130-685C-174E-C0BD3EA215E6}" name="Marie Dorleans (ETF)" initials="MD(" userId="S::Marie.Dorleans@etf.europa.eu::3512728c-7f81-4c9c-8ae4-79f8d6030590" providerId="AD"/>
  <p188:author id="{387DB7D6-1AE6-71FC-5ECF-3FBF9B37C0DE}" name="Tamar Kitiashvili (ETF)" initials="T(" userId="S::tamar.kitiashvili@etf.europa.eu::8c828d86-3667-4c18-a078-95195e2838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BB"/>
    <a:srgbClr val="CBDEF3"/>
    <a:srgbClr val="FF6E1E"/>
    <a:srgbClr val="41B64B"/>
    <a:srgbClr val="FFDAC5"/>
    <a:srgbClr val="FFA675"/>
    <a:srgbClr val="455560"/>
    <a:srgbClr val="EEEDEE"/>
    <a:srgbClr val="FF813B"/>
    <a:srgbClr val="4DB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51B94B-1102-2BEA-F7DA-1AD7E9062CC4}" v="40" dt="2026-01-22T10:32:47.813"/>
    <p1510:client id="{AF9CAF76-4734-441F-AEC2-C563E87BDFE1}" v="35" dt="2026-01-22T10:25:35.9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liana Azzari (ETF)" userId="1a719955-999e-4f20-93a5-3ed5b757ac88" providerId="ADAL" clId="{20E02EB7-B0E7-4403-BD15-8608CE2A10A5}"/>
    <pc:docChg chg="undo custSel addSld delSld modSld sldOrd modSection">
      <pc:chgData name="Giuliana Azzari (ETF)" userId="1a719955-999e-4f20-93a5-3ed5b757ac88" providerId="ADAL" clId="{20E02EB7-B0E7-4403-BD15-8608CE2A10A5}" dt="2026-01-22T10:26:23.712" v="414" actId="1076"/>
      <pc:docMkLst>
        <pc:docMk/>
      </pc:docMkLst>
      <pc:sldChg chg="modSp mod">
        <pc:chgData name="Giuliana Azzari (ETF)" userId="1a719955-999e-4f20-93a5-3ed5b757ac88" providerId="ADAL" clId="{20E02EB7-B0E7-4403-BD15-8608CE2A10A5}" dt="2026-01-22T10:20:07.954" v="382" actId="1076"/>
        <pc:sldMkLst>
          <pc:docMk/>
          <pc:sldMk cId="1427856629" sldId="266"/>
        </pc:sldMkLst>
        <pc:spChg chg="mod">
          <ac:chgData name="Giuliana Azzari (ETF)" userId="1a719955-999e-4f20-93a5-3ed5b757ac88" providerId="ADAL" clId="{20E02EB7-B0E7-4403-BD15-8608CE2A10A5}" dt="2026-01-22T10:20:07.954" v="382" actId="1076"/>
          <ac:spMkLst>
            <pc:docMk/>
            <pc:sldMk cId="1427856629" sldId="266"/>
            <ac:spMk id="2" creationId="{37D5D2A5-5713-5F30-3DF9-1EFE093C1D43}"/>
          </ac:spMkLst>
        </pc:spChg>
      </pc:sldChg>
      <pc:sldChg chg="modSp mod">
        <pc:chgData name="Giuliana Azzari (ETF)" userId="1a719955-999e-4f20-93a5-3ed5b757ac88" providerId="ADAL" clId="{20E02EB7-B0E7-4403-BD15-8608CE2A10A5}" dt="2026-01-22T09:51:10.066" v="41" actId="12"/>
        <pc:sldMkLst>
          <pc:docMk/>
          <pc:sldMk cId="3763484366" sldId="628"/>
        </pc:sldMkLst>
        <pc:spChg chg="mod">
          <ac:chgData name="Giuliana Azzari (ETF)" userId="1a719955-999e-4f20-93a5-3ed5b757ac88" providerId="ADAL" clId="{20E02EB7-B0E7-4403-BD15-8608CE2A10A5}" dt="2026-01-22T09:48:23.862" v="6" actId="1076"/>
          <ac:spMkLst>
            <pc:docMk/>
            <pc:sldMk cId="3763484366" sldId="628"/>
            <ac:spMk id="3" creationId="{B5F14F8F-A3D8-8361-93EE-27949C8548BB}"/>
          </ac:spMkLst>
        </pc:spChg>
        <pc:spChg chg="mod">
          <ac:chgData name="Giuliana Azzari (ETF)" userId="1a719955-999e-4f20-93a5-3ed5b757ac88" providerId="ADAL" clId="{20E02EB7-B0E7-4403-BD15-8608CE2A10A5}" dt="2026-01-22T09:51:10.066" v="41" actId="12"/>
          <ac:spMkLst>
            <pc:docMk/>
            <pc:sldMk cId="3763484366" sldId="628"/>
            <ac:spMk id="11" creationId="{FEF70C92-50BF-8C0E-5FA8-989AE7902221}"/>
          </ac:spMkLst>
        </pc:spChg>
      </pc:sldChg>
      <pc:sldChg chg="del">
        <pc:chgData name="Giuliana Azzari (ETF)" userId="1a719955-999e-4f20-93a5-3ed5b757ac88" providerId="ADAL" clId="{20E02EB7-B0E7-4403-BD15-8608CE2A10A5}" dt="2026-01-22T09:51:19.745" v="42" actId="47"/>
        <pc:sldMkLst>
          <pc:docMk/>
          <pc:sldMk cId="3623886476" sldId="641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979394201" sldId="643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669997901" sldId="644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482552903" sldId="645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4069475038" sldId="646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906636473" sldId="647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020384415" sldId="648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032033109" sldId="649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240430911" sldId="650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746047951" sldId="651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719312862" sldId="652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744363976" sldId="653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259352769" sldId="654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65550342" sldId="655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763208349" sldId="656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046373911" sldId="657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109320188" sldId="658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688632058" sldId="659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290751086" sldId="660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4214842195" sldId="661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639655109" sldId="662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363044804" sldId="664"/>
        </pc:sldMkLst>
      </pc:sldChg>
      <pc:sldChg chg="addSp delSp modSp mod">
        <pc:chgData name="Giuliana Azzari (ETF)" userId="1a719955-999e-4f20-93a5-3ed5b757ac88" providerId="ADAL" clId="{20E02EB7-B0E7-4403-BD15-8608CE2A10A5}" dt="2026-01-22T10:22:03.112" v="388" actId="1076"/>
        <pc:sldMkLst>
          <pc:docMk/>
          <pc:sldMk cId="4197523310" sldId="688"/>
        </pc:sldMkLst>
        <pc:spChg chg="mod">
          <ac:chgData name="Giuliana Azzari (ETF)" userId="1a719955-999e-4f20-93a5-3ed5b757ac88" providerId="ADAL" clId="{20E02EB7-B0E7-4403-BD15-8608CE2A10A5}" dt="2026-01-22T09:51:31.178" v="44" actId="20577"/>
          <ac:spMkLst>
            <pc:docMk/>
            <pc:sldMk cId="4197523310" sldId="688"/>
            <ac:spMk id="3" creationId="{9BE5F1C2-8E70-3B54-C800-177D8A118B7D}"/>
          </ac:spMkLst>
        </pc:spChg>
        <pc:spChg chg="mod topLvl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8" creationId="{E71B197D-FE59-F1C7-2E95-9CAF8FE831F6}"/>
          </ac:spMkLst>
        </pc:spChg>
        <pc:spChg chg="del">
          <ac:chgData name="Giuliana Azzari (ETF)" userId="1a719955-999e-4f20-93a5-3ed5b757ac88" providerId="ADAL" clId="{20E02EB7-B0E7-4403-BD15-8608CE2A10A5}" dt="2026-01-22T09:52:16.401" v="45" actId="478"/>
          <ac:spMkLst>
            <pc:docMk/>
            <pc:sldMk cId="4197523310" sldId="688"/>
            <ac:spMk id="9" creationId="{98465B4D-AEC4-033F-7778-943D8CA58394}"/>
          </ac:spMkLst>
        </pc:spChg>
        <pc:spChg chg="add del mod topLvl">
          <ac:chgData name="Giuliana Azzari (ETF)" userId="1a719955-999e-4f20-93a5-3ed5b757ac88" providerId="ADAL" clId="{20E02EB7-B0E7-4403-BD15-8608CE2A10A5}" dt="2026-01-22T09:57:57.632" v="117" actId="478"/>
          <ac:spMkLst>
            <pc:docMk/>
            <pc:sldMk cId="4197523310" sldId="688"/>
            <ac:spMk id="10" creationId="{C650E667-A045-AAC7-EFD4-51A775B9B2AB}"/>
          </ac:spMkLst>
        </pc:spChg>
        <pc:spChg chg="del mod topLvl">
          <ac:chgData name="Giuliana Azzari (ETF)" userId="1a719955-999e-4f20-93a5-3ed5b757ac88" providerId="ADAL" clId="{20E02EB7-B0E7-4403-BD15-8608CE2A10A5}" dt="2026-01-22T09:56:52.266" v="105" actId="478"/>
          <ac:spMkLst>
            <pc:docMk/>
            <pc:sldMk cId="4197523310" sldId="688"/>
            <ac:spMk id="11" creationId="{43C5FA02-097A-DD37-5236-4E94386170D4}"/>
          </ac:spMkLst>
        </pc:spChg>
        <pc:spChg chg="del mod topLvl">
          <ac:chgData name="Giuliana Azzari (ETF)" userId="1a719955-999e-4f20-93a5-3ed5b757ac88" providerId="ADAL" clId="{20E02EB7-B0E7-4403-BD15-8608CE2A10A5}" dt="2026-01-22T09:54:58.129" v="74" actId="478"/>
          <ac:spMkLst>
            <pc:docMk/>
            <pc:sldMk cId="4197523310" sldId="688"/>
            <ac:spMk id="12" creationId="{A0C364F0-891E-0D26-E4AA-628DE75084D8}"/>
          </ac:spMkLst>
        </pc:spChg>
        <pc:spChg chg="add mod">
          <ac:chgData name="Giuliana Azzari (ETF)" userId="1a719955-999e-4f20-93a5-3ed5b757ac88" providerId="ADAL" clId="{20E02EB7-B0E7-4403-BD15-8608CE2A10A5}" dt="2026-01-22T10:01:26.569" v="171" actId="1076"/>
          <ac:spMkLst>
            <pc:docMk/>
            <pc:sldMk cId="4197523310" sldId="688"/>
            <ac:spMk id="13" creationId="{98BC643D-84B0-1414-C2D4-1EEF4346531C}"/>
          </ac:spMkLst>
        </pc:spChg>
        <pc:spChg chg="add mo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15" creationId="{051B8752-BCFF-6DA9-009D-591B568E44D4}"/>
          </ac:spMkLst>
        </pc:spChg>
        <pc:spChg chg="add del mod">
          <ac:chgData name="Giuliana Azzari (ETF)" userId="1a719955-999e-4f20-93a5-3ed5b757ac88" providerId="ADAL" clId="{20E02EB7-B0E7-4403-BD15-8608CE2A10A5}" dt="2026-01-22T09:55:47.071" v="83" actId="478"/>
          <ac:spMkLst>
            <pc:docMk/>
            <pc:sldMk cId="4197523310" sldId="688"/>
            <ac:spMk id="17" creationId="{E41EF31D-1DE0-A77F-409E-1729400ADB7C}"/>
          </ac:spMkLst>
        </pc:spChg>
        <pc:spChg chg="add mo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19" creationId="{DB583299-6159-8434-435D-14843A5C0154}"/>
          </ac:spMkLst>
        </pc:spChg>
        <pc:spChg chg="add mod or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20" creationId="{E88BB884-D3D5-5D81-41F9-E526E7114933}"/>
          </ac:spMkLst>
        </pc:spChg>
        <pc:spChg chg="add mo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21" creationId="{2225D141-FE15-A8F3-A135-8D31B3BC31D5}"/>
          </ac:spMkLst>
        </pc:spChg>
        <pc:spChg chg="add mo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22" creationId="{5DCBC95D-952C-6656-E8E4-687609550126}"/>
          </ac:spMkLst>
        </pc:spChg>
        <pc:spChg chg="add mo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23" creationId="{FEBDE776-6343-E7BF-0623-827C882A116D}"/>
          </ac:spMkLst>
        </pc:spChg>
        <pc:spChg chg="add mo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24" creationId="{CBC95464-30DA-C5DB-21AF-4EB2B44C2E37}"/>
          </ac:spMkLst>
        </pc:spChg>
        <pc:grpChg chg="add del mod">
          <ac:chgData name="Giuliana Azzari (ETF)" userId="1a719955-999e-4f20-93a5-3ed5b757ac88" providerId="ADAL" clId="{20E02EB7-B0E7-4403-BD15-8608CE2A10A5}" dt="2026-01-22T09:52:55.080" v="49" actId="165"/>
          <ac:grpSpMkLst>
            <pc:docMk/>
            <pc:sldMk cId="4197523310" sldId="688"/>
            <ac:grpSpMk id="2" creationId="{BA1CAE08-DF8B-2EB6-878C-F0A98719A247}"/>
          </ac:grpSpMkLst>
        </pc:grpChg>
        <pc:grpChg chg="add mod">
          <ac:chgData name="Giuliana Azzari (ETF)" userId="1a719955-999e-4f20-93a5-3ed5b757ac88" providerId="ADAL" clId="{20E02EB7-B0E7-4403-BD15-8608CE2A10A5}" dt="2026-01-22T10:01:26.569" v="171" actId="1076"/>
          <ac:grpSpMkLst>
            <pc:docMk/>
            <pc:sldMk cId="4197523310" sldId="688"/>
            <ac:grpSpMk id="16" creationId="{1D0CBB8D-DCC0-9216-3ADE-12CF05353319}"/>
          </ac:grpSpMkLst>
        </pc:grpChg>
        <pc:grpChg chg="add mod">
          <ac:chgData name="Giuliana Azzari (ETF)" userId="1a719955-999e-4f20-93a5-3ed5b757ac88" providerId="ADAL" clId="{20E02EB7-B0E7-4403-BD15-8608CE2A10A5}" dt="2026-01-22T10:01:26.569" v="171" actId="1076"/>
          <ac:grpSpMkLst>
            <pc:docMk/>
            <pc:sldMk cId="4197523310" sldId="688"/>
            <ac:grpSpMk id="25" creationId="{60302426-1DD8-9499-511C-8230CE6A666F}"/>
          </ac:grpSpMkLst>
        </pc:grpChg>
        <pc:grpChg chg="add mod">
          <ac:chgData name="Giuliana Azzari (ETF)" userId="1a719955-999e-4f20-93a5-3ed5b757ac88" providerId="ADAL" clId="{20E02EB7-B0E7-4403-BD15-8608CE2A10A5}" dt="2026-01-22T10:01:26.569" v="171" actId="1076"/>
          <ac:grpSpMkLst>
            <pc:docMk/>
            <pc:sldMk cId="4197523310" sldId="688"/>
            <ac:grpSpMk id="26" creationId="{55F06694-FA20-1759-3FB2-9A03CCC3DAE3}"/>
          </ac:grpSpMkLst>
        </pc:grpChg>
        <pc:grpChg chg="add mod">
          <ac:chgData name="Giuliana Azzari (ETF)" userId="1a719955-999e-4f20-93a5-3ed5b757ac88" providerId="ADAL" clId="{20E02EB7-B0E7-4403-BD15-8608CE2A10A5}" dt="2026-01-22T10:22:03.112" v="388" actId="1076"/>
          <ac:grpSpMkLst>
            <pc:docMk/>
            <pc:sldMk cId="4197523310" sldId="688"/>
            <ac:grpSpMk id="27" creationId="{4A4BDFED-CC18-1437-A7B3-1687811EC7C3}"/>
          </ac:grpSpMkLst>
        </pc:grpChg>
        <pc:cxnChg chg="mod topLvl">
          <ac:chgData name="Giuliana Azzari (ETF)" userId="1a719955-999e-4f20-93a5-3ed5b757ac88" providerId="ADAL" clId="{20E02EB7-B0E7-4403-BD15-8608CE2A10A5}" dt="2026-01-22T10:21:54.606" v="386"/>
          <ac:cxnSpMkLst>
            <pc:docMk/>
            <pc:sldMk cId="4197523310" sldId="688"/>
            <ac:cxnSpMk id="5" creationId="{03A32B18-7FB9-0402-2EDD-57EEC894FD5B}"/>
          </ac:cxnSpMkLst>
        </pc:cxnChg>
        <pc:cxnChg chg="mod topLvl">
          <ac:chgData name="Giuliana Azzari (ETF)" userId="1a719955-999e-4f20-93a5-3ed5b757ac88" providerId="ADAL" clId="{20E02EB7-B0E7-4403-BD15-8608CE2A10A5}" dt="2026-01-22T10:21:54.606" v="386"/>
          <ac:cxnSpMkLst>
            <pc:docMk/>
            <pc:sldMk cId="4197523310" sldId="688"/>
            <ac:cxnSpMk id="6" creationId="{C2F59D5B-4B40-8D7A-94B1-1A3B3B7BEDC3}"/>
          </ac:cxnSpMkLst>
        </pc:cxnChg>
        <pc:cxnChg chg="mod topLvl">
          <ac:chgData name="Giuliana Azzari (ETF)" userId="1a719955-999e-4f20-93a5-3ed5b757ac88" providerId="ADAL" clId="{20E02EB7-B0E7-4403-BD15-8608CE2A10A5}" dt="2026-01-22T10:22:03.112" v="388" actId="1076"/>
          <ac:cxnSpMkLst>
            <pc:docMk/>
            <pc:sldMk cId="4197523310" sldId="688"/>
            <ac:cxnSpMk id="7" creationId="{B42A84D0-500F-4352-637E-E47B48F1B267}"/>
          </ac:cxnSpMkLst>
        </pc:cxnChg>
      </pc:sldChg>
      <pc:sldChg chg="addSp delSp modSp mod">
        <pc:chgData name="Giuliana Azzari (ETF)" userId="1a719955-999e-4f20-93a5-3ed5b757ac88" providerId="ADAL" clId="{20E02EB7-B0E7-4403-BD15-8608CE2A10A5}" dt="2026-01-22T10:23:30.106" v="394" actId="20577"/>
        <pc:sldMkLst>
          <pc:docMk/>
          <pc:sldMk cId="670980533" sldId="689"/>
        </pc:sldMkLst>
        <pc:spChg chg="mod">
          <ac:chgData name="Giuliana Azzari (ETF)" userId="1a719955-999e-4f20-93a5-3ed5b757ac88" providerId="ADAL" clId="{20E02EB7-B0E7-4403-BD15-8608CE2A10A5}" dt="2026-01-22T10:08:01.853" v="243"/>
          <ac:spMkLst>
            <pc:docMk/>
            <pc:sldMk cId="670980533" sldId="689"/>
            <ac:spMk id="3" creationId="{CF59F4CF-8778-CFD0-B213-FD735B682EA4}"/>
          </ac:spMkLst>
        </pc:spChg>
        <pc:spChg chg="add del">
          <ac:chgData name="Giuliana Azzari (ETF)" userId="1a719955-999e-4f20-93a5-3ed5b757ac88" providerId="ADAL" clId="{20E02EB7-B0E7-4403-BD15-8608CE2A10A5}" dt="2026-01-22T10:08:23.084" v="245" actId="478"/>
          <ac:spMkLst>
            <pc:docMk/>
            <pc:sldMk cId="670980533" sldId="689"/>
            <ac:spMk id="5" creationId="{DBF59704-65FE-2B17-739C-C0B0D7E39CD8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7" creationId="{1B7E80C7-8089-B039-035F-19971B185D5B}"/>
          </ac:spMkLst>
        </pc:spChg>
        <pc:spChg chg="add mod">
          <ac:chgData name="Giuliana Azzari (ETF)" userId="1a719955-999e-4f20-93a5-3ed5b757ac88" providerId="ADAL" clId="{20E02EB7-B0E7-4403-BD15-8608CE2A10A5}" dt="2026-01-22T10:23:30.106" v="394" actId="20577"/>
          <ac:spMkLst>
            <pc:docMk/>
            <pc:sldMk cId="670980533" sldId="689"/>
            <ac:spMk id="9" creationId="{0EF0052D-4D91-366C-F0F1-648A86DD4A43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11" creationId="{573141B3-9B3A-BCB4-6FB9-7D70392177AF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13" creationId="{1324184C-0A72-22DE-7C67-62E63B6A6419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19" creationId="{270CA23E-4ACB-803B-297E-C0D428347845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20" creationId="{A3A25D8E-3BEB-5D2D-DB83-E88EE00F9075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21" creationId="{5C8BA194-1603-C869-B0E6-35B81A7BBEBB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22" creationId="{E69C9A90-EC83-F7F2-FFD6-CF965AFF8D46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24" creationId="{BE92DDCD-D0D3-4E2C-5EEA-3CA2A6D6C14F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25" creationId="{000E4928-DF1D-6575-0585-BB8BF0647F48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26" creationId="{7EB28ABD-83DE-B63A-F015-7728EE384FC0}"/>
          </ac:spMkLst>
        </pc:spChg>
        <pc:graphicFrameChg chg="add mod modGraphic">
          <ac:chgData name="Giuliana Azzari (ETF)" userId="1a719955-999e-4f20-93a5-3ed5b757ac88" providerId="ADAL" clId="{20E02EB7-B0E7-4403-BD15-8608CE2A10A5}" dt="2026-01-22T10:10:59.919" v="278" actId="207"/>
          <ac:graphicFrameMkLst>
            <pc:docMk/>
            <pc:sldMk cId="670980533" sldId="689"/>
            <ac:graphicFrameMk id="27" creationId="{32A3F511-0E8D-5772-B748-EBD481F051A6}"/>
          </ac:graphicFrameMkLst>
        </pc:graphicFrameChg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780028245" sldId="690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245903770" sldId="691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467158266" sldId="692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4241877599" sldId="693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56106042" sldId="694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351545015" sldId="695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722358629" sldId="696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771811014" sldId="697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4053635305" sldId="698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827133108" sldId="699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662301954" sldId="700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90118692" sldId="701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452745390" sldId="702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633320708" sldId="703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252430868" sldId="704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159165034" sldId="705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45704357" sldId="706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640272819" sldId="707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546962699" sldId="708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433538327" sldId="709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663887831" sldId="710"/>
        </pc:sldMkLst>
      </pc:sldChg>
      <pc:sldChg chg="modSp add mod ord">
        <pc:chgData name="Giuliana Azzari (ETF)" userId="1a719955-999e-4f20-93a5-3ed5b757ac88" providerId="ADAL" clId="{20E02EB7-B0E7-4403-BD15-8608CE2A10A5}" dt="2026-01-22T10:22:56.750" v="391" actId="255"/>
        <pc:sldMkLst>
          <pc:docMk/>
          <pc:sldMk cId="2865886328" sldId="711"/>
        </pc:sldMkLst>
        <pc:spChg chg="mod">
          <ac:chgData name="Giuliana Azzari (ETF)" userId="1a719955-999e-4f20-93a5-3ed5b757ac88" providerId="ADAL" clId="{20E02EB7-B0E7-4403-BD15-8608CE2A10A5}" dt="2026-01-22T10:03:28.411" v="201" actId="1076"/>
          <ac:spMkLst>
            <pc:docMk/>
            <pc:sldMk cId="2865886328" sldId="711"/>
            <ac:spMk id="3" creationId="{59339874-E547-E144-076D-4C96D393C01C}"/>
          </ac:spMkLst>
        </pc:spChg>
        <pc:spChg chg="mod">
          <ac:chgData name="Giuliana Azzari (ETF)" userId="1a719955-999e-4f20-93a5-3ed5b757ac88" providerId="ADAL" clId="{20E02EB7-B0E7-4403-BD15-8608CE2A10A5}" dt="2026-01-22T10:22:56.750" v="391" actId="255"/>
          <ac:spMkLst>
            <pc:docMk/>
            <pc:sldMk cId="2865886328" sldId="711"/>
            <ac:spMk id="11" creationId="{4220EA49-0DA9-FD09-44D7-63AC08AC4D07}"/>
          </ac:spMkLst>
        </pc:spChg>
      </pc:sldChg>
      <pc:sldChg chg="modSp add mod">
        <pc:chgData name="Giuliana Azzari (ETF)" userId="1a719955-999e-4f20-93a5-3ed5b757ac88" providerId="ADAL" clId="{20E02EB7-B0E7-4403-BD15-8608CE2A10A5}" dt="2026-01-22T10:07:16.499" v="239" actId="1076"/>
        <pc:sldMkLst>
          <pc:docMk/>
          <pc:sldMk cId="3152710390" sldId="712"/>
        </pc:sldMkLst>
        <pc:spChg chg="mod">
          <ac:chgData name="Giuliana Azzari (ETF)" userId="1a719955-999e-4f20-93a5-3ed5b757ac88" providerId="ADAL" clId="{20E02EB7-B0E7-4403-BD15-8608CE2A10A5}" dt="2026-01-22T10:04:09.392" v="208"/>
          <ac:spMkLst>
            <pc:docMk/>
            <pc:sldMk cId="3152710390" sldId="712"/>
            <ac:spMk id="3" creationId="{46CE8BFD-F269-C2B5-30EC-3C065DD35E63}"/>
          </ac:spMkLst>
        </pc:spChg>
        <pc:spChg chg="mod">
          <ac:chgData name="Giuliana Azzari (ETF)" userId="1a719955-999e-4f20-93a5-3ed5b757ac88" providerId="ADAL" clId="{20E02EB7-B0E7-4403-BD15-8608CE2A10A5}" dt="2026-01-22T10:07:16.499" v="239" actId="1076"/>
          <ac:spMkLst>
            <pc:docMk/>
            <pc:sldMk cId="3152710390" sldId="712"/>
            <ac:spMk id="11" creationId="{F4F890CD-74B1-C96C-6687-1CCF1F647007}"/>
          </ac:spMkLst>
        </pc:spChg>
      </pc:sldChg>
      <pc:sldChg chg="modSp add mod ord">
        <pc:chgData name="Giuliana Azzari (ETF)" userId="1a719955-999e-4f20-93a5-3ed5b757ac88" providerId="ADAL" clId="{20E02EB7-B0E7-4403-BD15-8608CE2A10A5}" dt="2026-01-22T10:24:44.762" v="402" actId="14100"/>
        <pc:sldMkLst>
          <pc:docMk/>
          <pc:sldMk cId="1091494163" sldId="713"/>
        </pc:sldMkLst>
        <pc:spChg chg="mod">
          <ac:chgData name="Giuliana Azzari (ETF)" userId="1a719955-999e-4f20-93a5-3ed5b757ac88" providerId="ADAL" clId="{20E02EB7-B0E7-4403-BD15-8608CE2A10A5}" dt="2026-01-22T10:11:29.627" v="283" actId="14100"/>
          <ac:spMkLst>
            <pc:docMk/>
            <pc:sldMk cId="1091494163" sldId="713"/>
            <ac:spMk id="3" creationId="{4F579E29-8044-E0A9-5C4A-411C55B3C38F}"/>
          </ac:spMkLst>
        </pc:spChg>
        <pc:spChg chg="mod">
          <ac:chgData name="Giuliana Azzari (ETF)" userId="1a719955-999e-4f20-93a5-3ed5b757ac88" providerId="ADAL" clId="{20E02EB7-B0E7-4403-BD15-8608CE2A10A5}" dt="2026-01-22T10:24:44.762" v="402" actId="14100"/>
          <ac:spMkLst>
            <pc:docMk/>
            <pc:sldMk cId="1091494163" sldId="713"/>
            <ac:spMk id="11" creationId="{6E026F33-3F3B-C051-97A1-1C976726446A}"/>
          </ac:spMkLst>
        </pc:spChg>
      </pc:sldChg>
      <pc:sldChg chg="addSp modSp add mod">
        <pc:chgData name="Giuliana Azzari (ETF)" userId="1a719955-999e-4f20-93a5-3ed5b757ac88" providerId="ADAL" clId="{20E02EB7-B0E7-4403-BD15-8608CE2A10A5}" dt="2026-01-22T10:19:50.526" v="380" actId="164"/>
        <pc:sldMkLst>
          <pc:docMk/>
          <pc:sldMk cId="2211967739" sldId="714"/>
        </pc:sldMkLst>
        <pc:spChg chg="add mod">
          <ac:chgData name="Giuliana Azzari (ETF)" userId="1a719955-999e-4f20-93a5-3ed5b757ac88" providerId="ADAL" clId="{20E02EB7-B0E7-4403-BD15-8608CE2A10A5}" dt="2026-01-22T10:19:50.526" v="380" actId="164"/>
          <ac:spMkLst>
            <pc:docMk/>
            <pc:sldMk cId="2211967739" sldId="714"/>
            <ac:spMk id="2" creationId="{62C02A5A-76AD-949D-1343-EB27A6C933CB}"/>
          </ac:spMkLst>
        </pc:spChg>
        <pc:spChg chg="mod">
          <ac:chgData name="Giuliana Azzari (ETF)" userId="1a719955-999e-4f20-93a5-3ed5b757ac88" providerId="ADAL" clId="{20E02EB7-B0E7-4403-BD15-8608CE2A10A5}" dt="2026-01-22T10:18:39.666" v="359" actId="20577"/>
          <ac:spMkLst>
            <pc:docMk/>
            <pc:sldMk cId="2211967739" sldId="714"/>
            <ac:spMk id="3" creationId="{A4011127-A0F7-21B7-9B68-8EA15A1FEF8B}"/>
          </ac:spMkLst>
        </pc:spChg>
        <pc:spChg chg="add mod">
          <ac:chgData name="Giuliana Azzari (ETF)" userId="1a719955-999e-4f20-93a5-3ed5b757ac88" providerId="ADAL" clId="{20E02EB7-B0E7-4403-BD15-8608CE2A10A5}" dt="2026-01-22T10:19:50.526" v="380" actId="164"/>
          <ac:spMkLst>
            <pc:docMk/>
            <pc:sldMk cId="2211967739" sldId="714"/>
            <ac:spMk id="6" creationId="{E0119A09-4085-F13A-5CB4-D0628C593517}"/>
          </ac:spMkLst>
        </pc:spChg>
        <pc:spChg chg="mod">
          <ac:chgData name="Giuliana Azzari (ETF)" userId="1a719955-999e-4f20-93a5-3ed5b757ac88" providerId="ADAL" clId="{20E02EB7-B0E7-4403-BD15-8608CE2A10A5}" dt="2026-01-22T10:19:21.236" v="371" actId="1076"/>
          <ac:spMkLst>
            <pc:docMk/>
            <pc:sldMk cId="2211967739" sldId="714"/>
            <ac:spMk id="11" creationId="{778ADB56-44EA-6F9F-2307-21C9013722D6}"/>
          </ac:spMkLst>
        </pc:spChg>
        <pc:grpChg chg="add mod">
          <ac:chgData name="Giuliana Azzari (ETF)" userId="1a719955-999e-4f20-93a5-3ed5b757ac88" providerId="ADAL" clId="{20E02EB7-B0E7-4403-BD15-8608CE2A10A5}" dt="2026-01-22T10:19:50.526" v="380" actId="164"/>
          <ac:grpSpMkLst>
            <pc:docMk/>
            <pc:sldMk cId="2211967739" sldId="714"/>
            <ac:grpSpMk id="7" creationId="{790AB8A7-D6C5-A6F0-BA9C-8A443BCA8224}"/>
          </ac:grpSpMkLst>
        </pc:grpChg>
      </pc:sldChg>
      <pc:sldChg chg="modSp add mod">
        <pc:chgData name="Giuliana Azzari (ETF)" userId="1a719955-999e-4f20-93a5-3ed5b757ac88" providerId="ADAL" clId="{20E02EB7-B0E7-4403-BD15-8608CE2A10A5}" dt="2026-01-22T10:26:23.712" v="414" actId="1076"/>
        <pc:sldMkLst>
          <pc:docMk/>
          <pc:sldMk cId="3765736901" sldId="715"/>
        </pc:sldMkLst>
        <pc:spChg chg="mod">
          <ac:chgData name="Giuliana Azzari (ETF)" userId="1a719955-999e-4f20-93a5-3ed5b757ac88" providerId="ADAL" clId="{20E02EB7-B0E7-4403-BD15-8608CE2A10A5}" dt="2026-01-22T10:25:14.224" v="405"/>
          <ac:spMkLst>
            <pc:docMk/>
            <pc:sldMk cId="3765736901" sldId="715"/>
            <ac:spMk id="3" creationId="{137763ED-DAE9-D58C-3B77-815727D4C303}"/>
          </ac:spMkLst>
        </pc:spChg>
        <pc:spChg chg="mod">
          <ac:chgData name="Giuliana Azzari (ETF)" userId="1a719955-999e-4f20-93a5-3ed5b757ac88" providerId="ADAL" clId="{20E02EB7-B0E7-4403-BD15-8608CE2A10A5}" dt="2026-01-22T10:26:23.712" v="414" actId="1076"/>
          <ac:spMkLst>
            <pc:docMk/>
            <pc:sldMk cId="3765736901" sldId="715"/>
            <ac:spMk id="11" creationId="{EE7C93AE-7453-CA6A-4537-04D2BC744D32}"/>
          </ac:spMkLst>
        </pc:spChg>
      </pc:sldChg>
    </pc:docChg>
  </pc:docChgLst>
  <pc:docChgLst>
    <pc:chgData name="Piotr Stronkowski (ETF)" userId="S::piotr.stronkowski@etf.europa.eu::0d456e64-e815-4ea6-b650-578cb9ffe814" providerId="AD" clId="Web-{1E51B94B-1102-2BEA-F7DA-1AD7E9062CC4}"/>
    <pc:docChg chg="modSld">
      <pc:chgData name="Piotr Stronkowski (ETF)" userId="S::piotr.stronkowski@etf.europa.eu::0d456e64-e815-4ea6-b650-578cb9ffe814" providerId="AD" clId="Web-{1E51B94B-1102-2BEA-F7DA-1AD7E9062CC4}" dt="2026-01-22T10:32:47.813" v="35" actId="14100"/>
      <pc:docMkLst>
        <pc:docMk/>
      </pc:docMkLst>
      <pc:sldChg chg="modSp">
        <pc:chgData name="Piotr Stronkowski (ETF)" userId="S::piotr.stronkowski@etf.europa.eu::0d456e64-e815-4ea6-b650-578cb9ffe814" providerId="AD" clId="Web-{1E51B94B-1102-2BEA-F7DA-1AD7E9062CC4}" dt="2026-01-22T10:32:47.813" v="35" actId="14100"/>
        <pc:sldMkLst>
          <pc:docMk/>
          <pc:sldMk cId="2211967739" sldId="714"/>
        </pc:sldMkLst>
        <pc:spChg chg="mod">
          <ac:chgData name="Piotr Stronkowski (ETF)" userId="S::piotr.stronkowski@etf.europa.eu::0d456e64-e815-4ea6-b650-578cb9ffe814" providerId="AD" clId="Web-{1E51B94B-1102-2BEA-F7DA-1AD7E9062CC4}" dt="2026-01-22T10:32:47.813" v="35" actId="14100"/>
          <ac:spMkLst>
            <pc:docMk/>
            <pc:sldMk cId="2211967739" sldId="714"/>
            <ac:spMk id="2" creationId="{62C02A5A-76AD-949D-1343-EB27A6C933CB}"/>
          </ac:spMkLst>
        </pc:spChg>
        <pc:grpChg chg="mod">
          <ac:chgData name="Piotr Stronkowski (ETF)" userId="S::piotr.stronkowski@etf.europa.eu::0d456e64-e815-4ea6-b650-578cb9ffe814" providerId="AD" clId="Web-{1E51B94B-1102-2BEA-F7DA-1AD7E9062CC4}" dt="2026-01-22T10:32:36.219" v="34" actId="14100"/>
          <ac:grpSpMkLst>
            <pc:docMk/>
            <pc:sldMk cId="2211967739" sldId="714"/>
            <ac:grpSpMk id="7" creationId="{790AB8A7-D6C5-A6F0-BA9C-8A443BCA8224}"/>
          </ac:grpSpMkLst>
        </pc:grpChg>
      </pc:sldChg>
      <pc:sldChg chg="addSp delSp modSp">
        <pc:chgData name="Piotr Stronkowski (ETF)" userId="S::piotr.stronkowski@etf.europa.eu::0d456e64-e815-4ea6-b650-578cb9ffe814" providerId="AD" clId="Web-{1E51B94B-1102-2BEA-F7DA-1AD7E9062CC4}" dt="2026-01-22T10:32:26.859" v="32" actId="20577"/>
        <pc:sldMkLst>
          <pc:docMk/>
          <pc:sldMk cId="3765736901" sldId="715"/>
        </pc:sldMkLst>
        <pc:spChg chg="add del">
          <ac:chgData name="Piotr Stronkowski (ETF)" userId="S::piotr.stronkowski@etf.europa.eu::0d456e64-e815-4ea6-b650-578cb9ffe814" providerId="AD" clId="Web-{1E51B94B-1102-2BEA-F7DA-1AD7E9062CC4}" dt="2026-01-22T10:30:49.852" v="5"/>
          <ac:spMkLst>
            <pc:docMk/>
            <pc:sldMk cId="3765736901" sldId="715"/>
            <ac:spMk id="2" creationId="{C0C005C9-0D6B-1E15-E635-98F0F873EEAA}"/>
          </ac:spMkLst>
        </pc:spChg>
        <pc:spChg chg="add del">
          <ac:chgData name="Piotr Stronkowski (ETF)" userId="S::piotr.stronkowski@etf.europa.eu::0d456e64-e815-4ea6-b650-578cb9ffe814" providerId="AD" clId="Web-{1E51B94B-1102-2BEA-F7DA-1AD7E9062CC4}" dt="2026-01-22T10:31:05.822" v="9"/>
          <ac:spMkLst>
            <pc:docMk/>
            <pc:sldMk cId="3765736901" sldId="715"/>
            <ac:spMk id="6" creationId="{055E0A26-F69B-509B-FAA9-6515829637D1}"/>
          </ac:spMkLst>
        </pc:spChg>
        <pc:spChg chg="add del mod">
          <ac:chgData name="Piotr Stronkowski (ETF)" userId="S::piotr.stronkowski@etf.europa.eu::0d456e64-e815-4ea6-b650-578cb9ffe814" providerId="AD" clId="Web-{1E51B94B-1102-2BEA-F7DA-1AD7E9062CC4}" dt="2026-01-22T10:32:16.233" v="28"/>
          <ac:spMkLst>
            <pc:docMk/>
            <pc:sldMk cId="3765736901" sldId="715"/>
            <ac:spMk id="7" creationId="{75B05B7C-F182-EDE2-4C99-0DBBD1FB5343}"/>
          </ac:spMkLst>
        </pc:spChg>
        <pc:spChg chg="mod">
          <ac:chgData name="Piotr Stronkowski (ETF)" userId="S::piotr.stronkowski@etf.europa.eu::0d456e64-e815-4ea6-b650-578cb9ffe814" providerId="AD" clId="Web-{1E51B94B-1102-2BEA-F7DA-1AD7E9062CC4}" dt="2026-01-22T10:32:26.859" v="32" actId="20577"/>
          <ac:spMkLst>
            <pc:docMk/>
            <pc:sldMk cId="3765736901" sldId="715"/>
            <ac:spMk id="9" creationId="{C603ECBC-26D7-E17C-FDFF-842FAA5CCE32}"/>
          </ac:spMkLst>
        </pc:spChg>
        <pc:spChg chg="mod">
          <ac:chgData name="Piotr Stronkowski (ETF)" userId="S::piotr.stronkowski@etf.europa.eu::0d456e64-e815-4ea6-b650-578cb9ffe814" providerId="AD" clId="Web-{1E51B94B-1102-2BEA-F7DA-1AD7E9062CC4}" dt="2026-01-22T10:30:58.963" v="7" actId="14100"/>
          <ac:spMkLst>
            <pc:docMk/>
            <pc:sldMk cId="3765736901" sldId="715"/>
            <ac:spMk id="11" creationId="{EE7C93AE-7453-CA6A-4537-04D2BC744D32}"/>
          </ac:spMkLst>
        </pc:spChg>
        <pc:grpChg chg="add mod">
          <ac:chgData name="Piotr Stronkowski (ETF)" userId="S::piotr.stronkowski@etf.europa.eu::0d456e64-e815-4ea6-b650-578cb9ffe814" providerId="AD" clId="Web-{1E51B94B-1102-2BEA-F7DA-1AD7E9062CC4}" dt="2026-01-22T10:32:19.796" v="30" actId="14100"/>
          <ac:grpSpMkLst>
            <pc:docMk/>
            <pc:sldMk cId="3765736901" sldId="715"/>
            <ac:grpSpMk id="12" creationId="{CEA0CC24-E2BF-CCD6-FB5B-45152920B628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65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2AED67-B882-41D2-9A57-F15DE8301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DA96D-76D1-4D52-9166-A83ED455D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EF8A27C-F1B0-41BE-A5CB-55208EC34DA5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9EF36-7E1E-4FF0-A307-30DCF2E4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E8CD0-EC3E-4E33-8E68-0983AD89E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9F02231-D4CD-44C5-97BE-9A7953C23CD1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71128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3AC5A11-1A99-4BC5-A093-F2C49C523275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CE47D56-1D0B-476D-B731-90CE402A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2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2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4" Type="http://schemas.openxmlformats.org/officeDocument/2006/relationships/image" Target="../media/image2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Relationship Id="rId4" Type="http://schemas.openxmlformats.org/officeDocument/2006/relationships/image" Target="../media/image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Relationship Id="rId4" Type="http://schemas.openxmlformats.org/officeDocument/2006/relationships/image" Target="../media/image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Relationship Id="rId4" Type="http://schemas.openxmlformats.org/officeDocument/2006/relationships/image" Target="../media/image2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Relationship Id="rId4" Type="http://schemas.openxmlformats.org/officeDocument/2006/relationships/image" Target="../media/image22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Relationship Id="rId4" Type="http://schemas.openxmlformats.org/officeDocument/2006/relationships/image" Target="../media/image22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Relationship Id="rId4" Type="http://schemas.openxmlformats.org/officeDocument/2006/relationships/image" Target="../media/image22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Relationship Id="rId4" Type="http://schemas.openxmlformats.org/officeDocument/2006/relationships/image" Target="../media/image22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Relationship Id="rId4" Type="http://schemas.openxmlformats.org/officeDocument/2006/relationships/image" Target="../media/image22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Relationship Id="rId4" Type="http://schemas.openxmlformats.org/officeDocument/2006/relationships/image" Target="../media/image2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Relationship Id="rId4" Type="http://schemas.openxmlformats.org/officeDocument/2006/relationships/image" Target="../media/image2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4" Type="http://schemas.openxmlformats.org/officeDocument/2006/relationships/image" Target="../media/image2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Relationship Id="rId4" Type="http://schemas.openxmlformats.org/officeDocument/2006/relationships/image" Target="../media/image2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Relationship Id="rId4" Type="http://schemas.openxmlformats.org/officeDocument/2006/relationships/image" Target="../media/image22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Relationship Id="rId4" Type="http://schemas.openxmlformats.org/officeDocument/2006/relationships/image" Target="../media/image22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Relationship Id="rId4" Type="http://schemas.openxmlformats.org/officeDocument/2006/relationships/image" Target="../media/image22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Relationship Id="rId4" Type="http://schemas.openxmlformats.org/officeDocument/2006/relationships/image" Target="../media/image2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Relationship Id="rId4" Type="http://schemas.openxmlformats.org/officeDocument/2006/relationships/image" Target="../media/image22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Relationship Id="rId4" Type="http://schemas.openxmlformats.org/officeDocument/2006/relationships/image" Target="../media/image22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8A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4563DB3-B583-42F3-89FB-6D1DA20DCD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BAC86A-55E9-4911-92FB-0029279902C6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3D63D1-B0DF-4B64-9129-200E5187F5CE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BED8CC-659B-4ABF-8831-4BFB7796C180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CC5FE6-50E3-4E32-B98E-FF41A4C5AC63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8FA0E4-37BE-42B3-951D-BD206B15747A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02549FF-DF96-457B-A50F-816BD65B03C3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BB9363-E5C0-4A5A-9EF3-70F614696A6B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F669A6-4810-42C3-AE19-30F92992326F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4F2BE-CD9E-40B9-9080-39B4C9E70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C2BE26-326C-481D-8FE1-01A01AA48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84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86D62D4-333D-402A-A408-57E0F5474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3738" r="21732" b="19300"/>
          <a:stretch/>
        </p:blipFill>
        <p:spPr>
          <a:xfrm>
            <a:off x="7738913" y="2492896"/>
            <a:ext cx="4453087" cy="43651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862C2B-EAAD-4D0C-B179-18DCDE243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676825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99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phic 96">
            <a:extLst>
              <a:ext uri="{FF2B5EF4-FFF2-40B4-BE49-F238E27FC236}">
                <a16:creationId xmlns:a16="http://schemas.microsoft.com/office/drawing/2014/main" id="{7B2E2E50-2215-4679-90D0-929AD3A94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B20B5982-6A83-4BA9-BE7E-AF6F208BA24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23888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EC2AE754-208B-4DD8-B63B-820019956B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6035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1AC07A7-E506-4FEC-BC4B-9C2452065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8182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96C1BD13-F287-48EB-B6FF-E7F755E556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00329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F87A97C5-AAC0-4491-89B5-75F72B26D1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92476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8CC820CD-F210-421B-9156-CD86F0E469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84624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1643ED59-5272-4BEF-A036-1F6CBCA8DE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1628776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108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FB00003E-1A21-42A2-8708-C71D8194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61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D1547E04-5BBC-4633-AA33-1911914AB0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84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id="{2AFD7325-528E-425A-B373-82AF418D90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07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20CA34FA-810A-457F-BBBF-592709C86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930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6" name="Text Placeholder 95">
            <a:extLst>
              <a:ext uri="{FF2B5EF4-FFF2-40B4-BE49-F238E27FC236}">
                <a16:creationId xmlns:a16="http://schemas.microsoft.com/office/drawing/2014/main" id="{EAAADD9F-D614-473F-BC8C-FC77D10E5E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853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21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F828-AE83-4936-9D15-AF27AC3D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604433"/>
            <a:ext cx="11218333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8CFFC-825C-4F7D-9715-29FCC9F18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BE9B3-EBC2-4652-8427-02DD70D25D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66124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3E975-B82B-490E-B44A-4E56AB0A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8FDE5-F248-44F3-AF11-59F662B2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35567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46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6520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adie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549528F-AB74-4DA8-81B9-6F49F3FF6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4" t="16321" r="9552" b="26404"/>
          <a:stretch/>
        </p:blipFill>
        <p:spPr>
          <a:xfrm rot="10800000" flipH="1" flipV="1">
            <a:off x="3288412" y="1863"/>
            <a:ext cx="8903588" cy="68561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515A51-3B26-448E-B2B3-172C1321D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FE64CB9C-C2F9-4AAF-AE4C-B0BF2DB3D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535B8DF-EFD9-4803-83AC-5748F1A8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7D6181C-BAF9-4E8C-A519-9149BB6FD1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431E081-A545-4488-9665-ACA988588C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15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8" t="25906" r="1" b="53243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009CDE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rgbClr val="009CDE"/>
              </a:gs>
              <a:gs pos="0">
                <a:srgbClr val="009CD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grayscl/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4" r="2034" b="4522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2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199723E-8ACD-4BE5-B089-C01EC1223F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11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1948" r="20864" b="14633"/>
          <a:stretch/>
        </p:blipFill>
        <p:spPr>
          <a:xfrm>
            <a:off x="5447927" y="1541781"/>
            <a:ext cx="6744073" cy="5316219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39783" b="37088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F0B600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3569475" y="0"/>
            <a:ext cx="8622525" cy="1555111"/>
          </a:xfrm>
          <a:prstGeom prst="rect">
            <a:avLst/>
          </a:prstGeom>
          <a:gradFill>
            <a:gsLst>
              <a:gs pos="100000">
                <a:srgbClr val="F0B600"/>
              </a:gs>
              <a:gs pos="0">
                <a:srgbClr val="F0B6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83847B06-0296-4AE8-99AB-9681C04DB9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C823FE9-BE3C-49CE-9670-9E2BED14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EE20BAC-442E-4D62-A7D6-C83A51AB75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60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3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32299" r="7502" b="4620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18432" b="13373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3F69C06-8B46-4223-BE03-ACE9251B7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9C5A2ED-9873-4558-9528-EE1E714134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68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id="{BE693E7D-0402-48A2-80F9-0ED672C62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93CBA0C5-882D-4457-832C-929A4E4E3C80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C0AB0DB-BEA4-4097-A249-0868EABD8228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75DB65E-CF0C-483F-BFDB-8F37D8063291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8763DCF-5BE5-448E-A820-8733AEB8822A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D20122-6B22-4BD6-A068-779813034240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0ACEE6F-82C9-4FED-8BDF-AFE195FC58D1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2F3575-FEB6-4EF2-B857-292EC4038967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71DB267-7820-4FAE-A2C8-C2B4EBE432C9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BB9755E-280F-4D4B-982F-BFD616E4968A}"/>
              </a:ext>
            </a:extLst>
          </p:cNvPr>
          <p:cNvSpPr/>
          <p:nvPr userDrawn="1"/>
        </p:nvSpPr>
        <p:spPr>
          <a:xfrm rot="3600000">
            <a:off x="8825880" y="4498347"/>
            <a:ext cx="710573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AF3F1B-D167-4BCB-B2A2-5788926904C9}"/>
              </a:ext>
            </a:extLst>
          </p:cNvPr>
          <p:cNvSpPr/>
          <p:nvPr userDrawn="1"/>
        </p:nvSpPr>
        <p:spPr>
          <a:xfrm rot="7200000">
            <a:off x="9453371" y="4336062"/>
            <a:ext cx="350461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id="{6067C1F0-437B-4B47-B05E-7533AD09F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3" name="Text Placeholder 3">
            <a:extLst>
              <a:ext uri="{FF2B5EF4-FFF2-40B4-BE49-F238E27FC236}">
                <a16:creationId xmlns:a16="http://schemas.microsoft.com/office/drawing/2014/main" id="{F0AFF95F-BDC2-4DBB-A27E-049AA4D397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19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15844" b="3969"/>
          <a:stretch/>
        </p:blipFill>
        <p:spPr>
          <a:xfrm>
            <a:off x="5447927" y="1524113"/>
            <a:ext cx="6744073" cy="5333887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31869" b="4424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750D68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5015880" y="0"/>
            <a:ext cx="7176120" cy="1555111"/>
          </a:xfrm>
          <a:prstGeom prst="rect">
            <a:avLst/>
          </a:prstGeom>
          <a:gradFill>
            <a:gsLst>
              <a:gs pos="100000">
                <a:srgbClr val="750D68"/>
              </a:gs>
              <a:gs pos="0">
                <a:srgbClr val="750D6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B11854-0CD1-41D9-A5EE-99430E06B7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C5D3B66C-3D08-4FDA-A482-B9B20ACB0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856C5B4-C99A-49DA-8922-F8C00827D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AFC44AF-8F0F-43FA-B565-19C506DF0F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94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03D9894-CC88-4A68-BCFC-9BCCD4A94365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plcSectionNumber">
            <a:extLst>
              <a:ext uri="{FF2B5EF4-FFF2-40B4-BE49-F238E27FC236}">
                <a16:creationId xmlns:a16="http://schemas.microsoft.com/office/drawing/2014/main" id="{182B7252-ED7D-4FEC-A92B-8A2D93A66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2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490161-6F82-42D5-9DE4-294EE8B53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35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[TOC Source]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92BB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92BB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:a16="http://schemas.microsoft.com/office/drawing/2014/main" id="{FAA24283-8ECA-4F2E-B611-D92C945F1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08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plcSectionNumber">
            <a:extLst>
              <a:ext uri="{FF2B5EF4-FFF2-40B4-BE49-F238E27FC236}">
                <a16:creationId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404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 [TOC Source]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880D6D4-F3D8-4BF1-8E4B-AB38A5FBC8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:a16="http://schemas.microsoft.com/office/drawing/2014/main" id="{120CDF29-3ECA-4219-81C5-8391AA7A1B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99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3A84-157F-4330-B917-1540ACCC38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5348F9-68EB-4F75-BF56-CB485FE3E9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73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D888C-FA49-479B-99FF-971EFA45E9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CBE2A0-AF23-46C3-B417-BFDD726B06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71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54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80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B583A-6971-4A7D-BA1E-B9AB27EBB1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5E591E-1588-4B82-857E-EABCA5A63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25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7" name="Slide Number Placeholder 5">
            <a:extLst>
              <a:ext uri="{FF2B5EF4-FFF2-40B4-BE49-F238E27FC236}">
                <a16:creationId xmlns:a16="http://schemas.microsoft.com/office/drawing/2014/main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3AA2164F-F59E-4C9D-8759-4CED4EA4D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64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EE20F27-6321-4BB6-A88A-4C879CB82B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F11C1BD-D9A3-4686-B9DF-62619CD6A5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45EC56D3-F5CA-40AF-9114-74A32072F4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00B6CC50-1C0F-4752-A9C7-31950B6130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  <a:latin typeface="+mn-lt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D84EF7D4-8441-4A12-90C2-D47F03A910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61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58D8FDD-F056-456F-A9F8-DF4DBE4537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021FF61-AA0F-4686-A88B-4C7F505A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30F89A8-02DE-4001-B2C3-C3182BC75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2ED07E0-7466-4BCE-9D21-4583E51B3E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327C2C4-153D-4D70-AF2B-4B38E79B94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8ACE020-7EC9-4DD3-A575-7F33CE6A1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F17AE3E-E610-4F1E-9713-770680B0C0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188D044C-ADC8-409F-8101-5DE116338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8C66E7CA-A6BF-41D1-83D7-1F21D21A85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CDA8577-E301-4BAE-81D4-5E82BA764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43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2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2E3C3-470B-4002-8FD2-5EFA522152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724A23-91DB-419D-9AAC-AF079DBDC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0C2985-18BD-40F9-B8A0-EDA42750C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 marL="0" indent="0"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40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F5B05-8584-480A-B910-73ADCE2529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CF0B6A7-25A8-4B89-8BA3-D6CC0246B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1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5197F7-1705-4D86-8E43-2DD984185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0C764F4-1618-431C-ABAA-453A81314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69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07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E032D16-B731-4A55-A59B-22436AB8C4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2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915B5-C52A-419B-A90D-CF6C506BB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41AB8-A157-48EA-9A1C-0A02DD6C98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53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A94B3-94D4-4188-834B-4758D97132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481EA90-6C10-4023-9CD9-CEE1BD8022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38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EBAB99E-CE4B-4705-BB00-1A2A16AD3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0" name="Slide Number Placeholder 5">
            <a:extLst>
              <a:ext uri="{FF2B5EF4-FFF2-40B4-BE49-F238E27FC236}">
                <a16:creationId xmlns:a16="http://schemas.microsoft.com/office/drawing/2014/main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E57066-9F54-4B1B-94FA-F6A2648AB4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60295" y="1628801"/>
            <a:ext cx="2807817" cy="4105249"/>
          </a:xfrm>
          <a:prstGeom prst="roundRect">
            <a:avLst>
              <a:gd name="adj" fmla="val 14732"/>
            </a:avLst>
          </a:prstGeom>
          <a:solidFill>
            <a:schemeClr val="accent1"/>
          </a:solidFill>
        </p:spPr>
        <p:txBody>
          <a:bodyPr lIns="216000" tIns="14400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4ADF65F-C0A4-4626-8853-5BF1FBADD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tx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4F9E6-0931-4798-9B50-5B81678265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5220BB-4B6E-40B2-B4D8-47650BB1BB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87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032C19B-77CD-4DE1-9550-A919B93717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A2E50F3-194E-448E-8A46-5A89E292E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B0120-5D98-44EE-8A6B-2095165F0F4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B1B14AA-6111-474C-AA2F-1EA0086FF2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88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F22EE-ED63-4445-B8B4-CA5EAC9A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85D187-2F3D-457E-8AEC-1685B26BB1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7FDDD22-1D40-436E-A52C-96F33EEBEF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99A924-A446-4684-AFA1-AD3E14275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81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7E4602-67AD-4B8C-B723-9F67398342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5FAF1-B888-42B2-A31B-8A4DEB4C41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9CF046-AE5E-49FA-BE59-724C945268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274F99-1039-4567-9E0D-E7068DA6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40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24AD8-AD6C-446E-BE7B-2F9024615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FB77B-960A-429A-926A-3AB2064970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C3D0241-CF4B-4CA1-B830-3FCC0E5336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47CE3D-18AB-4630-BCE6-2B05E9476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0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6CEA3-24B6-43F7-848E-CFAB20EB1E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D376AB3-EF06-41D2-AAC6-0BF1AB786B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14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Dark)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5E6D0F3-D8DE-4C99-BD8E-68253580DA0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33D054-08FB-4CDC-A82D-E6CA60F37F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546A5E-E20F-436A-8B35-1D0361BFC6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2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55656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BA69EF1-D1AC-404E-9AD0-E15FF189B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402E2AA-9D44-4E77-B1DC-ADEAAD13CF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EFBA14A-B8BB-45DE-AC14-83C39BCFE1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78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13553-A112-4A28-9BD3-9DD7352C2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9687E-6F97-400F-8F13-3AB8F23033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97B0FEA-4ED7-44B6-ABE9-0006706F13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98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48A804-F7FD-4F8C-A2E3-4DEA9CFEF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81B1C2-0D72-445F-848E-82708DE8B2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FEA57CC-736D-42CB-A8B9-9962AA9A37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7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6D93CD7-1739-4160-8271-43835B542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:a16="http://schemas.microsoft.com/office/drawing/2014/main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" name="Slide Number Placeholder 5">
            <a:extLst>
              <a:ext uri="{FF2B5EF4-FFF2-40B4-BE49-F238E27FC236}">
                <a16:creationId xmlns:a16="http://schemas.microsoft.com/office/drawing/2014/main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69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7EC06325-BAB2-4590-90E9-A617FBA89E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AB93BB75-9216-4C22-8429-F9B6B849B1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95439F6-203C-4E6F-85E1-522D72087D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940F94CF-930D-4F0B-A3F2-30400DA278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59DDD904-9291-4F6F-8F48-26CEF20382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1839A98F-E359-4352-8538-591ABBC3CA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71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BE2C26-F6CF-42BC-A710-39C5BFEB7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72C8ED-2A90-47EE-9382-010355174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44B237-183C-48DF-B5AB-DB124B19AC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84E8C9-DB63-452D-882B-8480B87CA2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A8FCB5-785B-4150-9007-944AA34B3F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F0B779-A9EF-4632-8728-E6F8CBF6B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E590563F-019E-4EA2-A40D-89E603FA7F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55ED4B46-0E57-464B-B147-C4B8287CF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9463759E-4764-419A-9480-D7D6295AC0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1C87C762-2DD4-416B-AC2B-CD4D0DBDE4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BE739E1B-201D-45F2-8714-21921B9380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5A028C5E-D8B0-427B-9873-005A20AC16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984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 b="1">
                <a:solidFill>
                  <a:schemeClr val="tx1"/>
                </a:solidFill>
              </a:defRPr>
            </a:lvl2pPr>
            <a:lvl3pPr marL="0" indent="0">
              <a:buNone/>
              <a:defRPr sz="1400" b="1">
                <a:solidFill>
                  <a:schemeClr val="tx1"/>
                </a:solidFill>
              </a:defRPr>
            </a:lvl3pPr>
            <a:lvl4pPr marL="0" indent="0">
              <a:buNone/>
              <a:defRPr sz="1400" b="1">
                <a:solidFill>
                  <a:schemeClr val="tx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95F52-915D-43A0-9535-392656ADC8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E5BB5A0-183E-40E7-AE49-5FE70EFABA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3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9A42D-EE92-4461-9AB5-FB72BA9F8C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59CAA1B-67A1-457C-A652-723CC4D46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07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DFA38-D5EC-4B78-B57E-2CB43AE69B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6A6DB5C-BF12-4F47-8903-A284D6869B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1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38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43A33F6-6014-45D9-A562-DDD3BFF41C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50EA721-31D1-42DB-8D3C-3D44ADC08A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02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B02D9-12FC-4D01-815C-AAD9F1F0B4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5BBBE-3F82-482D-8177-0AD3E1E94A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02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2C74F4-28D4-40A9-B7F5-56DCF1D9A2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bg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961FB-8E86-48CA-BD32-3C0B81FD7A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5A2A773-D105-4B6C-9D14-6EE34DA03F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35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DD1CB-18D1-42F6-B7A3-F4CBB96E90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947F088-E999-424A-9CAF-AC6CEB7C52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62C8E36-0427-470B-A443-F20C146786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bg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84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5A7DB9-FDF9-419D-810F-C38486D56B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8D188F-E80B-40C1-877D-AFE8F0FD23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2E0372-C81F-4737-8D02-56C4C4C944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E0343-4DB7-4514-BBB6-2D96C5BE2EC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C062693-CA00-4272-9541-75D552D11C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80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97957C-A1E5-4273-B283-7D339D6AC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35FA7-FC3F-4CCC-A9E3-88732C30C8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C187580-B7FC-4066-BE92-2579719BF5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1117B2-1382-4453-8909-579DEDC2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07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E6699D-DFD9-4B77-906F-4434813F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8C892-B2F6-4FE5-BE52-11D58484BF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854ABFB-08DD-495F-9DC0-45E244507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356FC0-3238-4CB9-834C-661F1486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14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1A073-6BB8-451A-9899-2DC421093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24236-AEA0-4A72-85F4-B079508741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60E4F70-EA34-47B8-8A09-0532B7EBD1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3BC29B-00E6-4BA3-9437-0D6A8778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71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10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Triang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8D2E4F2-E6BD-4C5E-AA53-538CC128A9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393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8E98A9E5-0FCE-45E0-B4E6-28012640E0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23B4F7C6-6FE0-4872-AD50-6455B8FB65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2101" y="1643656"/>
            <a:ext cx="1829060" cy="1539748"/>
          </a:xfrm>
          <a:prstGeom prst="triangle">
            <a:avLst/>
          </a:pr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A7FB22A1-C882-4391-B0AF-120B542633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26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30D569B7-45C7-4305-9C02-9D5FD76148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9ED30752-09F8-4B11-A0E9-552D320895A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07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Background pattern&#10;&#10;Description automatically generated">
            <a:extLst>
              <a:ext uri="{FF2B5EF4-FFF2-40B4-BE49-F238E27FC236}">
                <a16:creationId xmlns:a16="http://schemas.microsoft.com/office/drawing/2014/main" id="{4CFFBC0D-1F92-493E-831C-D439898D3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:a16="http://schemas.microsoft.com/office/drawing/2014/main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5" name="Slide Number Placeholder 5">
            <a:extLst>
              <a:ext uri="{FF2B5EF4-FFF2-40B4-BE49-F238E27FC236}">
                <a16:creationId xmlns:a16="http://schemas.microsoft.com/office/drawing/2014/main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:a16="http://schemas.microsoft.com/office/drawing/2014/main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1" descr="Background pattern&#10;&#10;Description automatically generated">
            <a:extLst>
              <a:ext uri="{FF2B5EF4-FFF2-40B4-BE49-F238E27FC236}">
                <a16:creationId xmlns:a16="http://schemas.microsoft.com/office/drawing/2014/main" id="{FF29AACA-80EC-471B-8D8D-CA5243583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403" name="Graphic 6">
            <a:extLst>
              <a:ext uri="{FF2B5EF4-FFF2-40B4-BE49-F238E27FC236}">
                <a16:creationId xmlns:a16="http://schemas.microsoft.com/office/drawing/2014/main" id="{11652296-AC83-40D9-A821-016C37885FC2}"/>
              </a:ext>
            </a:extLst>
          </p:cNvPr>
          <p:cNvSpPr/>
          <p:nvPr/>
        </p:nvSpPr>
        <p:spPr>
          <a:xfrm>
            <a:off x="9974131" y="1849687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5" name="Graphic 6">
            <a:extLst>
              <a:ext uri="{FF2B5EF4-FFF2-40B4-BE49-F238E27FC236}">
                <a16:creationId xmlns:a16="http://schemas.microsoft.com/office/drawing/2014/main" id="{AF423D19-3335-4C87-9835-E546BD17FC51}"/>
              </a:ext>
            </a:extLst>
          </p:cNvPr>
          <p:cNvSpPr/>
          <p:nvPr/>
        </p:nvSpPr>
        <p:spPr>
          <a:xfrm>
            <a:off x="8221181" y="1855783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Graphic 6">
            <a:extLst>
              <a:ext uri="{FF2B5EF4-FFF2-40B4-BE49-F238E27FC236}">
                <a16:creationId xmlns:a16="http://schemas.microsoft.com/office/drawing/2014/main" id="{291F382D-FFA9-491C-B398-C0BE0C640D4A}"/>
              </a:ext>
            </a:extLst>
          </p:cNvPr>
          <p:cNvSpPr/>
          <p:nvPr/>
        </p:nvSpPr>
        <p:spPr>
          <a:xfrm>
            <a:off x="9094608" y="1849687"/>
            <a:ext cx="879522" cy="1013353"/>
          </a:xfrm>
          <a:custGeom>
            <a:avLst/>
            <a:gdLst>
              <a:gd name="connsiteX0" fmla="*/ 879523 w 879522"/>
              <a:gd name="connsiteY0" fmla="*/ 0 h 1013353"/>
              <a:gd name="connsiteX1" fmla="*/ 0 w 879522"/>
              <a:gd name="connsiteY1" fmla="*/ 506677 h 1013353"/>
              <a:gd name="connsiteX2" fmla="*/ 879523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879523" y="0"/>
                </a:moveTo>
                <a:lnTo>
                  <a:pt x="0" y="506677"/>
                </a:lnTo>
                <a:lnTo>
                  <a:pt x="879523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7" name="Graphic 6">
            <a:extLst>
              <a:ext uri="{FF2B5EF4-FFF2-40B4-BE49-F238E27FC236}">
                <a16:creationId xmlns:a16="http://schemas.microsoft.com/office/drawing/2014/main" id="{8C4F27FF-A8F0-4F05-AEC3-6975972654D6}"/>
              </a:ext>
            </a:extLst>
          </p:cNvPr>
          <p:cNvSpPr/>
          <p:nvPr userDrawn="1"/>
        </p:nvSpPr>
        <p:spPr>
          <a:xfrm>
            <a:off x="6456040" y="3379276"/>
            <a:ext cx="879522" cy="1013353"/>
          </a:xfrm>
          <a:custGeom>
            <a:avLst/>
            <a:gdLst>
              <a:gd name="connsiteX0" fmla="*/ 0 w 879522"/>
              <a:gd name="connsiteY0" fmla="*/ 506677 h 1013353"/>
              <a:gd name="connsiteX1" fmla="*/ 879523 w 879522"/>
              <a:gd name="connsiteY1" fmla="*/ 1013353 h 1013353"/>
              <a:gd name="connsiteX2" fmla="*/ 879523 w 879522"/>
              <a:gd name="connsiteY2" fmla="*/ 0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506677"/>
                </a:moveTo>
                <a:lnTo>
                  <a:pt x="879523" y="1013353"/>
                </a:lnTo>
                <a:lnTo>
                  <a:pt x="879523" y="0"/>
                </a:lnTo>
                <a:close/>
              </a:path>
            </a:pathLst>
          </a:custGeom>
          <a:solidFill>
            <a:srgbClr val="00A87E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tags" Target="../tags/tag1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8" Type="http://schemas.openxmlformats.org/officeDocument/2006/relationships/slideLayout" Target="../slideLayouts/slideLayout23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17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20" r:id="rId2"/>
    <p:sldLayoutId id="2147483858" r:id="rId3"/>
    <p:sldLayoutId id="2147483859" r:id="rId4"/>
    <p:sldLayoutId id="2147483861" r:id="rId5"/>
    <p:sldLayoutId id="2147483862" r:id="rId6"/>
    <p:sldLayoutId id="2147484033" r:id="rId7"/>
    <p:sldLayoutId id="2147483863" r:id="rId8"/>
    <p:sldLayoutId id="2147483864" r:id="rId9"/>
    <p:sldLayoutId id="2147484032" r:id="rId10"/>
    <p:sldLayoutId id="2147484031" r:id="rId11"/>
    <p:sldLayoutId id="2147484035" r:id="rId12"/>
    <p:sldLayoutId id="2147484036" r:id="rId13"/>
    <p:sldLayoutId id="2147484041" r:id="rId14"/>
    <p:sldLayoutId id="2147484092" r:id="rId1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1D15E-2719-4C5D-AA1E-2601371DF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52"/>
    </p:custDataLst>
    <p:extLst>
      <p:ext uri="{BB962C8B-B14F-4D97-AF65-F5344CB8AC3E}">
        <p14:creationId xmlns:p14="http://schemas.microsoft.com/office/powerpoint/2010/main" val="389706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  <p:sldLayoutId id="2147484062" r:id="rId20"/>
    <p:sldLayoutId id="2147484063" r:id="rId21"/>
    <p:sldLayoutId id="2147484064" r:id="rId22"/>
    <p:sldLayoutId id="2147484065" r:id="rId23"/>
    <p:sldLayoutId id="2147484066" r:id="rId24"/>
    <p:sldLayoutId id="2147484067" r:id="rId25"/>
    <p:sldLayoutId id="2147484068" r:id="rId26"/>
    <p:sldLayoutId id="2147484069" r:id="rId27"/>
    <p:sldLayoutId id="2147484070" r:id="rId28"/>
    <p:sldLayoutId id="2147484071" r:id="rId29"/>
    <p:sldLayoutId id="2147484072" r:id="rId30"/>
    <p:sldLayoutId id="2147484073" r:id="rId31"/>
    <p:sldLayoutId id="2147484074" r:id="rId32"/>
    <p:sldLayoutId id="2147484075" r:id="rId33"/>
    <p:sldLayoutId id="2147484076" r:id="rId34"/>
    <p:sldLayoutId id="2147484077" r:id="rId35"/>
    <p:sldLayoutId id="2147484078" r:id="rId36"/>
    <p:sldLayoutId id="2147484079" r:id="rId37"/>
    <p:sldLayoutId id="2147484080" r:id="rId38"/>
    <p:sldLayoutId id="2147484081" r:id="rId39"/>
    <p:sldLayoutId id="2147484082" r:id="rId40"/>
    <p:sldLayoutId id="2147484083" r:id="rId41"/>
    <p:sldLayoutId id="2147484084" r:id="rId42"/>
    <p:sldLayoutId id="2147484085" r:id="rId43"/>
    <p:sldLayoutId id="2147484086" r:id="rId44"/>
    <p:sldLayoutId id="2147484087" r:id="rId45"/>
    <p:sldLayoutId id="2147484088" r:id="rId46"/>
    <p:sldLayoutId id="2147484089" r:id="rId47"/>
    <p:sldLayoutId id="2147484090" r:id="rId48"/>
    <p:sldLayoutId id="2147484091" r:id="rId49"/>
    <p:sldLayoutId id="2147484093" r:id="rId5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pos="3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3" y="659"/>
            <a:ext cx="12194133" cy="68592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28953AF-9E55-A84C-8ADF-AA90223A0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927" y="4946709"/>
            <a:ext cx="4062860" cy="1552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D5D2A5-5713-5F30-3DF9-1EFE093C1D43}"/>
              </a:ext>
            </a:extLst>
          </p:cNvPr>
          <p:cNvSpPr txBox="1"/>
          <p:nvPr/>
        </p:nvSpPr>
        <p:spPr>
          <a:xfrm>
            <a:off x="412383" y="3154280"/>
            <a:ext cx="7850671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b="1">
                <a:solidFill>
                  <a:srgbClr val="0092BB"/>
                </a:solidFill>
              </a:rPr>
              <a:t>Strategy planning process</a:t>
            </a:r>
          </a:p>
        </p:txBody>
      </p:sp>
      <p:pic>
        <p:nvPicPr>
          <p:cNvPr id="3" name="Picture 2" descr="A logo with stars and text&#10;&#10;Description automatically generated">
            <a:extLst>
              <a:ext uri="{FF2B5EF4-FFF2-40B4-BE49-F238E27FC236}">
                <a16:creationId xmlns:a16="http://schemas.microsoft.com/office/drawing/2014/main" id="{81FC2755-9119-CAD1-A943-799081A75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3" y="-25362"/>
            <a:ext cx="1809327" cy="1463887"/>
          </a:xfrm>
          <a:prstGeom prst="rect">
            <a:avLst/>
          </a:prstGeom>
        </p:spPr>
      </p:pic>
      <p:pic>
        <p:nvPicPr>
          <p:cNvPr id="13" name="Picture 12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F158F2A7-76AD-3721-E476-024C76C0B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5" y="5722947"/>
            <a:ext cx="3089065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2055" y="-796802"/>
            <a:ext cx="13608536" cy="765480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42B30C-6F8A-D949-8C38-6C39E0A37376}"/>
              </a:ext>
            </a:extLst>
          </p:cNvPr>
          <p:cNvSpPr txBox="1"/>
          <p:nvPr/>
        </p:nvSpPr>
        <p:spPr>
          <a:xfrm>
            <a:off x="8146162" y="501650"/>
            <a:ext cx="3086988" cy="1246716"/>
          </a:xfrm>
          <a:prstGeom prst="rect">
            <a:avLst/>
          </a:prstGeom>
          <a:noFill/>
        </p:spPr>
        <p:txBody>
          <a:bodyPr wrap="square" lIns="120000" tIns="0" rIns="0" bIns="62400" rtlCol="0" anchor="t" anchorCtr="0">
            <a:noAutofit/>
          </a:bodyPr>
          <a:lstStyle/>
          <a:p>
            <a:pPr algn="r"/>
            <a:endParaRPr lang="en-GB" sz="18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5FB921-7C60-8CB6-7FC8-30870841C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4664" y="-481916"/>
            <a:ext cx="1804572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25BA0-0436-16A3-13C3-7DFD78B8E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625" y="5240263"/>
            <a:ext cx="3266557" cy="970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4980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F5442A-7F7B-7F57-0DDC-855ED6E2DF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913" y="5577385"/>
            <a:ext cx="2060812" cy="121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F14F8F-A3D8-8361-93EE-27949C85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672640"/>
            <a:ext cx="7614510" cy="475985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What Strategy Planning Is (and Is Not)”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EF70C92-50BF-8C0E-5FA8-989AE7902221}"/>
              </a:ext>
            </a:extLst>
          </p:cNvPr>
          <p:cNvSpPr txBox="1">
            <a:spLocks/>
          </p:cNvSpPr>
          <p:nvPr/>
        </p:nvSpPr>
        <p:spPr>
          <a:xfrm>
            <a:off x="757703" y="1564547"/>
            <a:ext cx="10026345" cy="32826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Desing the process based on the: </a:t>
            </a:r>
            <a:r>
              <a:rPr lang="en-GB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problem analysis</a:t>
            </a:r>
            <a:r>
              <a:rPr lang="en-GB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rgbClr val="0092BB"/>
              </a:buClr>
              <a:buSzPct val="100000"/>
            </a:pPr>
            <a:r>
              <a:rPr lang="en-GB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→ </a:t>
            </a:r>
            <a:r>
              <a:rPr lang="en-GB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results framework</a:t>
            </a:r>
            <a:r>
              <a:rPr lang="en-GB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→ </a:t>
            </a:r>
            <a:r>
              <a:rPr lang="en-GB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indicators</a:t>
            </a:r>
            <a:r>
              <a:rPr lang="en-GB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endParaRPr lang="en-GB" sz="22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Strategy planning is about:</a:t>
            </a:r>
          </a:p>
          <a:p>
            <a:pPr lvl="1">
              <a:buClr>
                <a:srgbClr val="0092BB"/>
              </a:buClr>
              <a:buSzPct val="100000"/>
            </a:pPr>
            <a:endParaRPr lang="en-GB" sz="1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Making choices and focusing on areas with the greatest impact</a:t>
            </a:r>
          </a:p>
          <a:p>
            <a:pPr marL="1257300" lvl="2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Aligning ambition with capacity</a:t>
            </a:r>
          </a:p>
          <a:p>
            <a:pPr marL="1257300" lvl="2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Agreeing who decides what, and when</a:t>
            </a:r>
          </a:p>
          <a:p>
            <a:pPr marL="1257300" lvl="2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Learning from past successes and failures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48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5D124-0E39-4896-23BE-EDD25B0E9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EFD6B-664F-964E-0350-7C325916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E5F1C2-8E70-3B54-C800-177D8A11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Strategic fit requires explicit trade-offs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A32B18-7FB9-0402-2EDD-57EEC894FD5B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4070419" y="3012548"/>
            <a:ext cx="458" cy="452246"/>
          </a:xfrm>
          <a:prstGeom prst="straightConnector1">
            <a:avLst/>
          </a:prstGeom>
          <a:ln w="57150">
            <a:solidFill>
              <a:srgbClr val="0092BB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F59D5B-4B40-8D7A-94B1-1A3B3B7BEDC3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578997" y="3887608"/>
            <a:ext cx="580050" cy="142030"/>
          </a:xfrm>
          <a:prstGeom prst="straightConnector1">
            <a:avLst/>
          </a:prstGeom>
          <a:ln w="57150">
            <a:solidFill>
              <a:srgbClr val="FF6E1E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2A84D0-500F-4352-637E-E47B48F1B267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994547" y="3900225"/>
            <a:ext cx="633864" cy="164243"/>
          </a:xfrm>
          <a:prstGeom prst="straightConnector1">
            <a:avLst/>
          </a:prstGeom>
          <a:ln w="57150">
            <a:solidFill>
              <a:srgbClr val="FF6E1E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BC643D-84B0-1414-C2D4-1EEF4346531C}"/>
              </a:ext>
            </a:extLst>
          </p:cNvPr>
          <p:cNvSpPr txBox="1"/>
          <p:nvPr/>
        </p:nvSpPr>
        <p:spPr>
          <a:xfrm>
            <a:off x="8234456" y="2846595"/>
            <a:ext cx="3298945" cy="2308324"/>
          </a:xfrm>
          <a:prstGeom prst="rect">
            <a:avLst/>
          </a:prstGeom>
          <a:solidFill>
            <a:srgbClr val="FF6E1E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latin typeface="+mj-lt"/>
              </a:rPr>
              <a:t>Key questions for selectivity: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400">
                <a:latin typeface="+mj-lt"/>
              </a:rPr>
              <a:t>What we </a:t>
            </a:r>
            <a:r>
              <a:rPr lang="en-US" altLang="en-US" sz="2400" b="1">
                <a:latin typeface="+mj-lt"/>
              </a:rPr>
              <a:t>will do</a:t>
            </a:r>
            <a:endParaRPr lang="en-US" altLang="en-US" sz="2400">
              <a:latin typeface="+mj-lt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400">
                <a:latin typeface="+mj-lt"/>
              </a:rPr>
              <a:t>What we </a:t>
            </a:r>
            <a:r>
              <a:rPr lang="en-US" altLang="en-US" sz="2400" b="1">
                <a:latin typeface="+mj-lt"/>
              </a:rPr>
              <a:t>will not do</a:t>
            </a:r>
            <a:endParaRPr lang="en-US" altLang="en-US" sz="2400">
              <a:latin typeface="+mj-lt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400">
                <a:latin typeface="+mj-lt"/>
              </a:rPr>
              <a:t>What we </a:t>
            </a:r>
            <a:r>
              <a:rPr lang="en-US" altLang="en-US" sz="2400" b="1">
                <a:latin typeface="+mj-lt"/>
              </a:rPr>
              <a:t>will leave to others</a:t>
            </a:r>
            <a:endParaRPr lang="en-US" altLang="en-US" sz="240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0CBB8D-DCC0-9216-3ADE-12CF05353319}"/>
              </a:ext>
            </a:extLst>
          </p:cNvPr>
          <p:cNvGrpSpPr/>
          <p:nvPr/>
        </p:nvGrpSpPr>
        <p:grpSpPr>
          <a:xfrm>
            <a:off x="3296558" y="3573267"/>
            <a:ext cx="1560478" cy="1490486"/>
            <a:chOff x="3333353" y="3609106"/>
            <a:chExt cx="1700042" cy="162379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1B197D-FE59-F1C7-2E95-9CAF8FE831F6}"/>
                </a:ext>
              </a:extLst>
            </p:cNvPr>
            <p:cNvSpPr/>
            <p:nvPr/>
          </p:nvSpPr>
          <p:spPr>
            <a:xfrm>
              <a:off x="3333353" y="3609106"/>
              <a:ext cx="1700042" cy="1623790"/>
            </a:xfrm>
            <a:prstGeom prst="ellipse">
              <a:avLst/>
            </a:prstGeom>
            <a:solidFill>
              <a:schemeClr val="tx2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1B8752-BCFF-6DA9-009D-591B568E44D4}"/>
                </a:ext>
              </a:extLst>
            </p:cNvPr>
            <p:cNvSpPr txBox="1"/>
            <p:nvPr/>
          </p:nvSpPr>
          <p:spPr>
            <a:xfrm>
              <a:off x="3378804" y="4236335"/>
              <a:ext cx="1609140" cy="402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b="1">
                  <a:solidFill>
                    <a:schemeClr val="bg1"/>
                  </a:solidFill>
                  <a:latin typeface="+mj-lt"/>
                </a:rPr>
                <a:t>Strategic</a:t>
              </a:r>
              <a:r>
                <a:rPr lang="en-GB" b="1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l-PL" sz="1800" b="1">
                  <a:solidFill>
                    <a:schemeClr val="bg1"/>
                  </a:solidFill>
                  <a:latin typeface="+mj-lt"/>
                </a:rPr>
                <a:t>fit</a:t>
              </a:r>
              <a:endParaRPr lang="en-US" sz="18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4BDFED-CC18-1437-A7B3-1687811EC7C3}"/>
              </a:ext>
            </a:extLst>
          </p:cNvPr>
          <p:cNvGrpSpPr/>
          <p:nvPr/>
        </p:nvGrpSpPr>
        <p:grpSpPr>
          <a:xfrm>
            <a:off x="5568445" y="3287444"/>
            <a:ext cx="2311420" cy="1200329"/>
            <a:chOff x="5758787" y="3053382"/>
            <a:chExt cx="2311420" cy="1200329"/>
          </a:xfrm>
          <a:solidFill>
            <a:srgbClr val="FF6E1E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8BB884-D3D5-5D81-41F9-E526E7114933}"/>
                </a:ext>
              </a:extLst>
            </p:cNvPr>
            <p:cNvSpPr/>
            <p:nvPr/>
          </p:nvSpPr>
          <p:spPr>
            <a:xfrm>
              <a:off x="5758787" y="3053382"/>
              <a:ext cx="2311420" cy="1200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583299-6159-8434-435D-14843A5C0154}"/>
                </a:ext>
              </a:extLst>
            </p:cNvPr>
            <p:cNvSpPr txBox="1"/>
            <p:nvPr/>
          </p:nvSpPr>
          <p:spPr>
            <a:xfrm>
              <a:off x="5818753" y="3139095"/>
              <a:ext cx="2190572" cy="10541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GB" sz="2400" b="1">
                  <a:solidFill>
                    <a:schemeClr val="bg1"/>
                  </a:solidFill>
                  <a:latin typeface="+mj-lt"/>
                </a:rPr>
                <a:t>What are we capable of doing?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F06694-FA20-1759-3FB2-9A03CCC3DAE3}"/>
              </a:ext>
            </a:extLst>
          </p:cNvPr>
          <p:cNvGrpSpPr/>
          <p:nvPr/>
        </p:nvGrpSpPr>
        <p:grpSpPr>
          <a:xfrm>
            <a:off x="2915167" y="1812219"/>
            <a:ext cx="2311420" cy="1200329"/>
            <a:chOff x="3260425" y="1923322"/>
            <a:chExt cx="2311420" cy="1200329"/>
          </a:xfrm>
          <a:solidFill>
            <a:srgbClr val="0092BB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25D141-FE15-A8F3-A135-8D31B3BC31D5}"/>
                </a:ext>
              </a:extLst>
            </p:cNvPr>
            <p:cNvSpPr/>
            <p:nvPr/>
          </p:nvSpPr>
          <p:spPr>
            <a:xfrm>
              <a:off x="3260425" y="1923322"/>
              <a:ext cx="2311420" cy="1200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CBC95D-952C-6656-E8E4-687609550126}"/>
                </a:ext>
              </a:extLst>
            </p:cNvPr>
            <p:cNvSpPr txBox="1"/>
            <p:nvPr/>
          </p:nvSpPr>
          <p:spPr>
            <a:xfrm>
              <a:off x="3320391" y="2009035"/>
              <a:ext cx="2190572" cy="10541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GB" sz="2400" b="1">
                  <a:solidFill>
                    <a:schemeClr val="bg1"/>
                  </a:solidFill>
                  <a:latin typeface="+mj-lt"/>
                </a:rPr>
                <a:t>What is needed and feasible?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302426-1DD8-9499-511C-8230CE6A666F}"/>
              </a:ext>
            </a:extLst>
          </p:cNvPr>
          <p:cNvGrpSpPr/>
          <p:nvPr/>
        </p:nvGrpSpPr>
        <p:grpSpPr>
          <a:xfrm>
            <a:off x="340364" y="3287444"/>
            <a:ext cx="2311420" cy="1200329"/>
            <a:chOff x="622013" y="4370019"/>
            <a:chExt cx="2311420" cy="1200329"/>
          </a:xfrm>
          <a:solidFill>
            <a:srgbClr val="FF6E1E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BDE776-6343-E7BF-0623-827C882A116D}"/>
                </a:ext>
              </a:extLst>
            </p:cNvPr>
            <p:cNvSpPr/>
            <p:nvPr/>
          </p:nvSpPr>
          <p:spPr>
            <a:xfrm>
              <a:off x="622013" y="4370019"/>
              <a:ext cx="2311420" cy="1200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C95464-30DA-C5DB-21AF-4EB2B44C2E37}"/>
                </a:ext>
              </a:extLst>
            </p:cNvPr>
            <p:cNvSpPr txBox="1"/>
            <p:nvPr/>
          </p:nvSpPr>
          <p:spPr>
            <a:xfrm>
              <a:off x="682437" y="4443115"/>
              <a:ext cx="2178209" cy="10541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GB" sz="2400" b="1">
                  <a:solidFill>
                    <a:schemeClr val="bg1"/>
                  </a:solidFill>
                  <a:latin typeface="+mj-lt"/>
                </a:rPr>
                <a:t>What is the desired future?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752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375D9-F716-CF1F-22C2-12511B7C4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84AE76-FE4C-2C68-CD57-D1F9172EAA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913" y="5577385"/>
            <a:ext cx="2060812" cy="121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8B9D5-8B12-2A67-41EC-83361A17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339874-E547-E144-076D-4C96D393C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672640"/>
            <a:ext cx="7614510" cy="475985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core team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220EA49-0DA9-FD09-44D7-63AC08AC4D07}"/>
              </a:ext>
            </a:extLst>
          </p:cNvPr>
          <p:cNvSpPr txBox="1">
            <a:spLocks/>
          </p:cNvSpPr>
          <p:nvPr/>
        </p:nvSpPr>
        <p:spPr>
          <a:xfrm>
            <a:off x="812233" y="1441609"/>
            <a:ext cx="9158084" cy="39747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Responsibilities: </a:t>
            </a:r>
          </a:p>
          <a:p>
            <a:pPr marL="800100" lvl="1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Synthesizes inputs</a:t>
            </a:r>
          </a:p>
          <a:p>
            <a:pPr marL="800100" lvl="1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Keeps focus on strategic questions</a:t>
            </a:r>
          </a:p>
          <a:p>
            <a:pPr marL="800100" lvl="1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Translates analysis into choices</a:t>
            </a:r>
          </a:p>
          <a:p>
            <a:pPr marL="800100" lvl="1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Manages tensions between ambition and feasibility</a:t>
            </a:r>
          </a:p>
          <a:p>
            <a:pPr marL="800100" lvl="1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92BB"/>
              </a:buClr>
              <a:buSzPct val="100000"/>
            </a:pPr>
            <a:r>
              <a:rPr lang="en-GB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Who:</a:t>
            </a:r>
          </a:p>
          <a:p>
            <a:pPr marL="342900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Key persons working on the strategic documents – skill mix</a:t>
            </a:r>
          </a:p>
          <a:p>
            <a:pPr marL="342900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Consider the role of external consultants</a:t>
            </a:r>
          </a:p>
          <a:p>
            <a:pPr marL="342900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Plan the work and use effective management meetings tools</a:t>
            </a:r>
          </a:p>
          <a:p>
            <a:pPr marL="342900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588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8B484-4C91-9BD8-AA89-49D71F04F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98E2C9-46AF-75F3-2FCD-D63F3FD54C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913" y="5577385"/>
            <a:ext cx="2060812" cy="121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279D7-F498-44DF-7B42-678CCB4F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CE8BFD-F269-C2B5-30EC-3C065DD3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672640"/>
            <a:ext cx="7614510" cy="475985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Why we need to involve stakeholders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4F890CD-74B1-C96C-6687-1CCF1F647007}"/>
              </a:ext>
            </a:extLst>
          </p:cNvPr>
          <p:cNvSpPr txBox="1">
            <a:spLocks/>
          </p:cNvSpPr>
          <p:nvPr/>
        </p:nvSpPr>
        <p:spPr>
          <a:xfrm>
            <a:off x="757703" y="1467067"/>
            <a:ext cx="8738635" cy="50639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rgbClr val="0092BB"/>
              </a:buClr>
              <a:buSzPct val="100000"/>
            </a:pPr>
            <a:r>
              <a:rPr lang="en-GB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Relevance and problem–solution fit</a:t>
            </a:r>
          </a:p>
          <a:p>
            <a:pPr marL="457200" indent="-4572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Stakeholders have a tacit knowledge about actual problems, practical constrains and implementation capacity</a:t>
            </a:r>
          </a:p>
          <a:p>
            <a:pPr>
              <a:lnSpc>
                <a:spcPts val="1500"/>
              </a:lnSpc>
              <a:buClr>
                <a:srgbClr val="0092BB"/>
              </a:buClr>
              <a:buSzPct val="100000"/>
            </a:pP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92BB"/>
              </a:buClr>
              <a:buSzPct val="100000"/>
            </a:pPr>
            <a:r>
              <a:rPr lang="en-GB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Ownership and political feasibility</a:t>
            </a:r>
          </a:p>
          <a:p>
            <a:pPr marL="457200" indent="-4572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Inclusive process – less resistance and higher compliance</a:t>
            </a:r>
          </a:p>
          <a:p>
            <a:pPr marL="457200" indent="-4572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Strategies are implemented by institutions, not documents.</a:t>
            </a:r>
          </a:p>
          <a:p>
            <a:pPr>
              <a:lnSpc>
                <a:spcPts val="1500"/>
              </a:lnSpc>
              <a:buClr>
                <a:srgbClr val="0092BB"/>
              </a:buClr>
              <a:buSzPct val="100000"/>
            </a:pP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92BB"/>
              </a:buClr>
              <a:buSzPct val="100000"/>
            </a:pPr>
            <a:r>
              <a:rPr lang="en-GB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Implementation quality and adaptability</a:t>
            </a:r>
          </a:p>
          <a:p>
            <a:pPr marL="457200" indent="-4572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Stakeholders involvement improves the realism of targets and sequencing, facilitate later adaptation</a:t>
            </a:r>
          </a:p>
          <a:p>
            <a:pPr>
              <a:lnSpc>
                <a:spcPts val="1500"/>
              </a:lnSpc>
              <a:buClr>
                <a:srgbClr val="0092BB"/>
              </a:buClr>
              <a:buSzPct val="100000"/>
            </a:pP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92BB"/>
              </a:buClr>
              <a:buSzPct val="100000"/>
            </a:pPr>
            <a:r>
              <a:rPr lang="en-GB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Legitimacy and accountability</a:t>
            </a:r>
          </a:p>
          <a:p>
            <a:pPr>
              <a:buClr>
                <a:srgbClr val="0092BB"/>
              </a:buClr>
              <a:buSzPct val="100000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Greater transparency and accountability for results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1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57833-5296-B5CC-5EE5-949A3BF43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F352C-78BB-0DDA-B0E2-C95AA31E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59F4CF-8778-CFD0-B213-FD735B68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96" y="583866"/>
            <a:ext cx="9085543" cy="495066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Plan involvement of stakeholders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0052D-4D91-366C-F0F1-648A86DD4A43}"/>
              </a:ext>
            </a:extLst>
          </p:cNvPr>
          <p:cNvSpPr txBox="1"/>
          <p:nvPr/>
        </p:nvSpPr>
        <p:spPr>
          <a:xfrm>
            <a:off x="590511" y="1447407"/>
            <a:ext cx="9534999" cy="830997"/>
          </a:xfrm>
          <a:prstGeom prst="rect">
            <a:avLst/>
          </a:prstGeom>
          <a:solidFill>
            <a:srgbClr val="FF6E1E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400" b="1"/>
              <a:t>Stakeholder involvement should be purpose-driven and </a:t>
            </a:r>
          </a:p>
          <a:p>
            <a:r>
              <a:rPr lang="en-GB" sz="2400" b="1"/>
              <a:t>stage-specific, not uniform across the process.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32A3F511-0E8D-5772-B748-EBD481F05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531788"/>
              </p:ext>
            </p:extLst>
          </p:nvPr>
        </p:nvGraphicFramePr>
        <p:xfrm>
          <a:off x="603097" y="2659719"/>
          <a:ext cx="9522414" cy="2404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4138">
                  <a:extLst>
                    <a:ext uri="{9D8B030D-6E8A-4147-A177-3AD203B41FA5}">
                      <a16:colId xmlns:a16="http://schemas.microsoft.com/office/drawing/2014/main" val="955527932"/>
                    </a:ext>
                  </a:extLst>
                </a:gridCol>
                <a:gridCol w="3174138">
                  <a:extLst>
                    <a:ext uri="{9D8B030D-6E8A-4147-A177-3AD203B41FA5}">
                      <a16:colId xmlns:a16="http://schemas.microsoft.com/office/drawing/2014/main" val="675802991"/>
                    </a:ext>
                  </a:extLst>
                </a:gridCol>
                <a:gridCol w="3174138">
                  <a:extLst>
                    <a:ext uri="{9D8B030D-6E8A-4147-A177-3AD203B41FA5}">
                      <a16:colId xmlns:a16="http://schemas.microsoft.com/office/drawing/2014/main" val="2617058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Stage</a:t>
                      </a:r>
                    </a:p>
                  </a:txBody>
                  <a:tcPr>
                    <a:solidFill>
                      <a:srgbClr val="0092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Who is involved</a:t>
                      </a:r>
                    </a:p>
                  </a:txBody>
                  <a:tcPr>
                    <a:solidFill>
                      <a:srgbClr val="0092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Why</a:t>
                      </a:r>
                    </a:p>
                  </a:txBody>
                  <a:tcPr>
                    <a:solidFill>
                      <a:srgbClr val="0092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484487"/>
                  </a:ext>
                </a:extLst>
              </a:tr>
              <a:tr h="5095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Problem &amp; context</a:t>
                      </a:r>
                    </a:p>
                  </a:txBody>
                  <a:tcPr anchor="ctr">
                    <a:solidFill>
                      <a:srgbClr val="CBDEF3">
                        <a:alpha val="2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Broad stakeholders</a:t>
                      </a:r>
                    </a:p>
                  </a:txBody>
                  <a:tcPr anchor="ctr">
                    <a:solidFill>
                      <a:srgbClr val="CBDEF3">
                        <a:alpha val="2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Legitimacy, relevance</a:t>
                      </a:r>
                    </a:p>
                  </a:txBody>
                  <a:tcPr anchor="ctr">
                    <a:solidFill>
                      <a:srgbClr val="CBDEF3">
                        <a:alpha val="2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989159"/>
                  </a:ext>
                </a:extLst>
              </a:tr>
              <a:tr h="5095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Strategic choices</a:t>
                      </a:r>
                    </a:p>
                  </a:txBody>
                  <a:tcPr anchor="ctr">
                    <a:solidFill>
                      <a:srgbClr val="CBD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Core team + decision-makers</a:t>
                      </a:r>
                    </a:p>
                  </a:txBody>
                  <a:tcPr anchor="ctr">
                    <a:solidFill>
                      <a:srgbClr val="CBDE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Coherence, feasibility</a:t>
                      </a:r>
                    </a:p>
                  </a:txBody>
                  <a:tcPr>
                    <a:solidFill>
                      <a:srgbClr val="CBD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039420"/>
                  </a:ext>
                </a:extLst>
              </a:tr>
              <a:tr h="5095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Validation</a:t>
                      </a:r>
                    </a:p>
                  </a:txBody>
                  <a:tcPr anchor="ctr">
                    <a:solidFill>
                      <a:srgbClr val="CBDEF3">
                        <a:alpha val="2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Wider group</a:t>
                      </a:r>
                    </a:p>
                  </a:txBody>
                  <a:tcPr anchor="ctr">
                    <a:solidFill>
                      <a:srgbClr val="CBDEF3">
                        <a:alpha val="2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Ownership</a:t>
                      </a:r>
                    </a:p>
                  </a:txBody>
                  <a:tcPr anchor="ctr">
                    <a:solidFill>
                      <a:srgbClr val="CBDEF3">
                        <a:alpha val="2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79652"/>
                  </a:ext>
                </a:extLst>
              </a:tr>
              <a:tr h="5095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Implementation planning</a:t>
                      </a:r>
                    </a:p>
                  </a:txBody>
                  <a:tcPr anchor="ctr">
                    <a:solidFill>
                      <a:srgbClr val="CBD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Implementers</a:t>
                      </a:r>
                    </a:p>
                  </a:txBody>
                  <a:tcPr anchor="ctr">
                    <a:solidFill>
                      <a:srgbClr val="CBD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Realism</a:t>
                      </a:r>
                    </a:p>
                  </a:txBody>
                  <a:tcPr anchor="ctr">
                    <a:solidFill>
                      <a:srgbClr val="CBD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89901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7098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46A11-ED3A-68BD-7D12-30B5BAC53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629A50-F713-370D-7D7D-D1624F2AD1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913" y="5577385"/>
            <a:ext cx="2060812" cy="121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9C59D-D4E6-8812-D476-F79DE1AA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579E29-8044-E0A9-5C4A-411C55B3C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672640"/>
            <a:ext cx="8616994" cy="475985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Consideration for stakeholders involvement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E026F33-3F3B-C051-97A1-1C976726446A}"/>
              </a:ext>
            </a:extLst>
          </p:cNvPr>
          <p:cNvSpPr txBox="1">
            <a:spLocks/>
          </p:cNvSpPr>
          <p:nvPr/>
        </p:nvSpPr>
        <p:spPr>
          <a:xfrm>
            <a:off x="757703" y="1321411"/>
            <a:ext cx="9250363" cy="52095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 b="0"/>
              <a:t>The risk of </a:t>
            </a:r>
            <a:r>
              <a:rPr lang="en-GB" sz="2400"/>
              <a:t>over consultation or window-dressing </a:t>
            </a:r>
            <a:r>
              <a:rPr lang="en-GB" sz="2400" b="0"/>
              <a:t>consultation: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200"/>
              <a:t>Longer and less effective process, diluted priorities, frustrated stakeholders </a:t>
            </a:r>
          </a:p>
          <a:p>
            <a:pPr lvl="1">
              <a:lnSpc>
                <a:spcPts val="1500"/>
              </a:lnSpc>
            </a:pPr>
            <a:endParaRPr lang="en-GB" sz="2200"/>
          </a:p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 b="0"/>
              <a:t>Be explicit about </a:t>
            </a:r>
            <a:r>
              <a:rPr lang="en-GB" sz="2400"/>
              <a:t>roles and influence: 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200"/>
              <a:t>Clarify: are they being </a:t>
            </a:r>
            <a:r>
              <a:rPr lang="en-GB" sz="2200" b="1"/>
              <a:t>informed</a:t>
            </a:r>
            <a:r>
              <a:rPr lang="en-GB" sz="2200"/>
              <a:t>, </a:t>
            </a:r>
            <a:r>
              <a:rPr lang="en-GB" sz="2200" b="1"/>
              <a:t>consulted</a:t>
            </a:r>
            <a:r>
              <a:rPr lang="en-GB" sz="2200"/>
              <a:t>, or </a:t>
            </a:r>
            <a:r>
              <a:rPr lang="en-GB" sz="2200" b="1"/>
              <a:t>co-deciding</a:t>
            </a:r>
            <a:r>
              <a:rPr lang="en-GB" sz="2200"/>
              <a:t>?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200"/>
              <a:t>Which inputs can </a:t>
            </a:r>
            <a:r>
              <a:rPr lang="en-GB" sz="2200" b="1"/>
              <a:t>realistically influence decisions</a:t>
            </a:r>
            <a:r>
              <a:rPr lang="en-GB" sz="2200"/>
              <a:t>?</a:t>
            </a:r>
          </a:p>
          <a:p>
            <a:pPr lvl="1">
              <a:lnSpc>
                <a:spcPts val="1500"/>
              </a:lnSpc>
            </a:pPr>
            <a:endParaRPr lang="en-GB" sz="2200"/>
          </a:p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 b="0"/>
              <a:t>Protect </a:t>
            </a:r>
            <a:r>
              <a:rPr lang="en-GB" sz="2400"/>
              <a:t>strategic coherence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200"/>
              <a:t>Core team: </a:t>
            </a:r>
            <a:r>
              <a:rPr lang="en-GB" sz="2200" b="1"/>
              <a:t>synthesize inputs</a:t>
            </a:r>
            <a:r>
              <a:rPr lang="en-GB" sz="2200"/>
              <a:t>, translate </a:t>
            </a:r>
            <a:r>
              <a:rPr lang="en-GB" sz="2200" b="1"/>
              <a:t>diverse views </a:t>
            </a:r>
            <a:r>
              <a:rPr lang="en-GB" sz="2200"/>
              <a:t>into </a:t>
            </a:r>
            <a:r>
              <a:rPr lang="en-GB" sz="2200" b="1"/>
              <a:t>clear choices</a:t>
            </a:r>
            <a:r>
              <a:rPr lang="en-GB" sz="2200"/>
              <a:t>, manage </a:t>
            </a:r>
            <a:r>
              <a:rPr lang="en-GB" sz="2200" b="1"/>
              <a:t>trade-offs</a:t>
            </a:r>
            <a:r>
              <a:rPr lang="en-GB" sz="2200"/>
              <a:t> transparently</a:t>
            </a:r>
          </a:p>
          <a:p>
            <a:pPr lvl="1">
              <a:lnSpc>
                <a:spcPts val="1500"/>
              </a:lnSpc>
            </a:pPr>
            <a:endParaRPr lang="en-GB" sz="2200"/>
          </a:p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/>
              <a:t>Document the process: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200"/>
              <a:t>Who was consulted, when and on what and how the input was used.</a:t>
            </a:r>
            <a:endParaRPr lang="en-GB" sz="22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49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1E81E-7FE0-7AD8-4DAF-E25F830FF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87B741-22D3-1418-F4EF-1E89C44DA2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913" y="5577385"/>
            <a:ext cx="2060812" cy="121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AE259-5704-1145-48FE-BD52129D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7763ED-DAE9-D58C-3B77-815727D4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672640"/>
            <a:ext cx="8616994" cy="475985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Strategy Planning Requires Investment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E7C93AE-7453-CA6A-4537-04D2BC744D32}"/>
              </a:ext>
            </a:extLst>
          </p:cNvPr>
          <p:cNvSpPr txBox="1">
            <a:spLocks/>
          </p:cNvSpPr>
          <p:nvPr/>
        </p:nvSpPr>
        <p:spPr>
          <a:xfrm>
            <a:off x="757703" y="1489046"/>
            <a:ext cx="9250363" cy="36096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 b="0"/>
              <a:t>Time for: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/>
              <a:t>Iteration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/>
              <a:t>Consultation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/>
              <a:t>Decision-making</a:t>
            </a:r>
          </a:p>
          <a:p>
            <a:pPr lvl="1">
              <a:lnSpc>
                <a:spcPts val="1500"/>
              </a:lnSpc>
            </a:pPr>
            <a:endParaRPr lang="en-GB" sz="2200"/>
          </a:p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 b="0"/>
              <a:t>Resources for: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200"/>
              <a:t>Facilitation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200"/>
              <a:t>Analysis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200"/>
              <a:t>Stakeholder engagement</a:t>
            </a:r>
          </a:p>
          <a:p>
            <a:pPr lvl="1">
              <a:lnSpc>
                <a:spcPts val="1500"/>
              </a:lnSpc>
            </a:pPr>
            <a:endParaRPr lang="en-GB" sz="2200"/>
          </a:p>
          <a:p>
            <a:pPr>
              <a:buClr>
                <a:srgbClr val="0092BB"/>
              </a:buClr>
            </a:pPr>
            <a:endParaRPr lang="en-GB" sz="2400">
              <a:latin typeface="Arial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A0CC24-E2BF-CCD6-FB5B-45152920B628}"/>
              </a:ext>
            </a:extLst>
          </p:cNvPr>
          <p:cNvGrpSpPr/>
          <p:nvPr/>
        </p:nvGrpSpPr>
        <p:grpSpPr>
          <a:xfrm>
            <a:off x="592642" y="5095278"/>
            <a:ext cx="8811387" cy="1553362"/>
            <a:chOff x="728341" y="4260209"/>
            <a:chExt cx="9583825" cy="155336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C603ECBC-26D7-E17C-FDFF-842FAA5CC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41" y="4260209"/>
              <a:ext cx="9086778" cy="15533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ctr"/>
            <a:lstStyle/>
            <a:p>
              <a:pPr algn="ctr"/>
              <a:r>
                <a:rPr lang="en-GB" sz="3200" b="1">
                  <a:solidFill>
                    <a:schemeClr val="bg1"/>
                  </a:solidFill>
                  <a:latin typeface="Arial"/>
                  <a:cs typeface="Arial"/>
                </a:rPr>
                <a:t>Rushed strategies tend to shift problems to the implementation phase.</a:t>
              </a:r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F6C4E98F-B4B6-34F2-7D44-A03363950D20}"/>
                </a:ext>
              </a:extLst>
            </p:cNvPr>
            <p:cNvSpPr/>
            <p:nvPr/>
          </p:nvSpPr>
          <p:spPr>
            <a:xfrm>
              <a:off x="9318071" y="4260209"/>
              <a:ext cx="994095" cy="1553362"/>
            </a:xfrm>
            <a:prstGeom prst="parallelogram">
              <a:avLst>
                <a:gd name="adj" fmla="val 49895"/>
              </a:avLst>
            </a:prstGeom>
            <a:solidFill>
              <a:srgbClr val="0092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6573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7809C-2071-A581-FDA1-510F72DC0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0FD40A-4B39-FDE0-42FA-9B21591AD7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913" y="5577385"/>
            <a:ext cx="2060812" cy="121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161BE-14E7-232D-4702-FA9EFD363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011127-A0F7-21B7-9B68-8EA15A1FE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672640"/>
            <a:ext cx="8616994" cy="475985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What Makes Strategy Planning Work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778ADB56-44EA-6F9F-2307-21C9013722D6}"/>
              </a:ext>
            </a:extLst>
          </p:cNvPr>
          <p:cNvSpPr txBox="1">
            <a:spLocks/>
          </p:cNvSpPr>
          <p:nvPr/>
        </p:nvSpPr>
        <p:spPr>
          <a:xfrm>
            <a:off x="728341" y="1344336"/>
            <a:ext cx="8738635" cy="20846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 b="0"/>
              <a:t>Clear strategic choices</a:t>
            </a:r>
          </a:p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 b="0"/>
              <a:t>Right people, at the right time</a:t>
            </a:r>
          </a:p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 b="0"/>
              <a:t>Strong core team</a:t>
            </a:r>
          </a:p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 b="0"/>
              <a:t>Managed process, not ad hoc discussions</a:t>
            </a:r>
          </a:p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 b="0"/>
              <a:t>Realistic timelines and resources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0AB8A7-D6C5-A6F0-BA9C-8A443BCA8224}"/>
              </a:ext>
            </a:extLst>
          </p:cNvPr>
          <p:cNvGrpSpPr/>
          <p:nvPr/>
        </p:nvGrpSpPr>
        <p:grpSpPr>
          <a:xfrm>
            <a:off x="738779" y="4260209"/>
            <a:ext cx="9281114" cy="1553362"/>
            <a:chOff x="727659" y="4260209"/>
            <a:chExt cx="9584507" cy="1553362"/>
          </a:xfrm>
        </p:grpSpPr>
        <p:sp>
          <p:nvSpPr>
            <p:cNvPr id="2" name="Rectangle 4">
              <a:extLst>
                <a:ext uri="{FF2B5EF4-FFF2-40B4-BE49-F238E27FC236}">
                  <a16:creationId xmlns:a16="http://schemas.microsoft.com/office/drawing/2014/main" id="{62C02A5A-76AD-949D-1343-EB27A6C93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59" y="4260209"/>
              <a:ext cx="9566198" cy="15533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US" sz="3600" b="1">
                  <a:solidFill>
                    <a:schemeClr val="bg1"/>
                  </a:solidFill>
                  <a:latin typeface="Arial" charset="0"/>
                </a:rPr>
                <a:t>Don’t underestimate the complexity of </a:t>
              </a:r>
            </a:p>
            <a:p>
              <a:pPr algn="ctr" eaLnBrk="0" hangingPunct="0"/>
              <a:r>
                <a:rPr lang="en-US" sz="3600" b="1">
                  <a:solidFill>
                    <a:schemeClr val="bg1"/>
                  </a:solidFill>
                  <a:latin typeface="Arial" charset="0"/>
                </a:rPr>
                <a:t>the planning process…</a:t>
              </a: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E0119A09-4085-F13A-5CB4-D0628C593517}"/>
                </a:ext>
              </a:extLst>
            </p:cNvPr>
            <p:cNvSpPr/>
            <p:nvPr/>
          </p:nvSpPr>
          <p:spPr>
            <a:xfrm>
              <a:off x="9318071" y="4260209"/>
              <a:ext cx="994095" cy="1553362"/>
            </a:xfrm>
            <a:prstGeom prst="parallelogram">
              <a:avLst>
                <a:gd name="adj" fmla="val 49895"/>
              </a:avLst>
            </a:prstGeom>
            <a:solidFill>
              <a:srgbClr val="0092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1196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2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EU Training Course Templat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TF Corporate Template 2021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B698B556D0B4C9502A5ACF2AED6A9" ma:contentTypeVersion="18" ma:contentTypeDescription="Create a new document." ma:contentTypeScope="" ma:versionID="3432e0d82aa2c6cbc318ab7ebf7bed1a">
  <xsd:schema xmlns:xsd="http://www.w3.org/2001/XMLSchema" xmlns:xs="http://www.w3.org/2001/XMLSchema" xmlns:p="http://schemas.microsoft.com/office/2006/metadata/properties" xmlns:ns2="834c7a77-a186-4b33-ad65-f5fdf95755b4" xmlns:ns3="b3144a11-e500-4ade-8fe4-7de3e8b2f8df" targetNamespace="http://schemas.microsoft.com/office/2006/metadata/properties" ma:root="true" ma:fieldsID="e892449e9d01326dccfd0f4574390e63" ns2:_="" ns3:_="">
    <xsd:import namespace="834c7a77-a186-4b33-ad65-f5fdf95755b4"/>
    <xsd:import namespace="b3144a11-e500-4ade-8fe4-7de3e8b2f8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7a77-a186-4b33-ad65-f5fdf95755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44a11-e500-4ade-8fe4-7de3e8b2f8d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00d01145-b743-4b9f-bd72-c5f5060489c5}" ma:internalName="TaxCatchAll" ma:showField="CatchAllData" ma:web="b3144a11-e500-4ade-8fe4-7de3e8b2f8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144a11-e500-4ade-8fe4-7de3e8b2f8df" xsi:nil="true"/>
    <lcf76f155ced4ddcb4097134ff3c332f xmlns="834c7a77-a186-4b33-ad65-f5fdf95755b4">
      <Terms xmlns="http://schemas.microsoft.com/office/infopath/2007/PartnerControls"/>
    </lcf76f155ced4ddcb4097134ff3c332f>
    <SharedWithUsers xmlns="b3144a11-e500-4ade-8fe4-7de3e8b2f8df">
      <UserInfo>
        <DisplayName>Lida Kita (ETF)</DisplayName>
        <AccountId>22</AccountId>
        <AccountType/>
      </UserInfo>
      <UserInfo>
        <DisplayName>Galyna Terzi (ETF)</DisplayName>
        <AccountId>50</AccountId>
        <AccountType/>
      </UserInfo>
      <UserInfo>
        <DisplayName>Liia Kaarlop (ETF)</DisplayName>
        <AccountId>226</AccountId>
        <AccountType/>
      </UserInfo>
      <UserInfo>
        <DisplayName>Timo Kuusela (ETF)</DisplayName>
        <AccountId>85</AccountId>
        <AccountType/>
      </UserInfo>
      <UserInfo>
        <DisplayName>Iwona Ganko (ETF)</DisplayName>
        <AccountId>17</AccountId>
        <AccountType/>
      </UserInfo>
      <UserInfo>
        <DisplayName>Filippo Del Ninno (ETF)</DisplayName>
        <AccountId>53</AccountId>
        <AccountType/>
      </UserInfo>
      <UserInfo>
        <DisplayName>Simona Rinaldi (ETF)</DisplayName>
        <AccountId>37</AccountId>
        <AccountType/>
      </UserInfo>
      <UserInfo>
        <DisplayName>Marie Dorleans (ETF)</DisplayName>
        <AccountId>126</AccountId>
        <AccountType/>
      </UserInfo>
      <UserInfo>
        <DisplayName>Vita Glushko (ETF)</DisplayName>
        <AccountId>1206</AccountId>
        <AccountType/>
      </UserInfo>
    </SharedWithUsers>
    <_dlc_DocId xmlns="b3144a11-e500-4ade-8fe4-7de3e8b2f8df">DMSPOL-593052326-17938</_dlc_DocId>
    <_dlc_DocIdUrl xmlns="b3144a11-e500-4ade-8fe4-7de3e8b2f8df">
      <Url>https://europeantrainingfoundation.sharepoint.com/sites/PAU/_layouts/15/DocIdRedir.aspx?ID=DMSPOL-593052326-17938</Url>
      <Description>DMSPOL-593052326-17938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DC5E65-4675-4E35-9E5A-AAC2D789B28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0EBC23F-CB0E-451C-8F61-7D329AB6B6FC}">
  <ds:schemaRefs>
    <ds:schemaRef ds:uri="834c7a77-a186-4b33-ad65-f5fdf95755b4"/>
    <ds:schemaRef ds:uri="b3144a11-e500-4ade-8fe4-7de3e8b2f8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59603BB-0D09-4D8A-A5DA-0028BA9EEA24}">
  <ds:schemaRefs>
    <ds:schemaRef ds:uri="834c7a77-a186-4b33-ad65-f5fdf95755b4"/>
    <ds:schemaRef ds:uri="b3144a11-e500-4ade-8fe4-7de3e8b2f8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B38122BA-7780-4E97-B582-3BDA2E141B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</Words>
  <Application>Microsoft Office PowerPoint</Application>
  <PresentationFormat>Widescreen</PresentationFormat>
  <Paragraphs>102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ETF EU Training Course Template</vt:lpstr>
      <vt:lpstr>ETF Corporate Template 2021</vt:lpstr>
      <vt:lpstr>PowerPoint Presentation</vt:lpstr>
      <vt:lpstr>What Strategy Planning Is (and Is Not)”</vt:lpstr>
      <vt:lpstr>Strategic fit requires explicit trade-offs</vt:lpstr>
      <vt:lpstr>The core team</vt:lpstr>
      <vt:lpstr>Why we need to involve stakeholders</vt:lpstr>
      <vt:lpstr>Plan involvement of stakeholders </vt:lpstr>
      <vt:lpstr>Consideration for stakeholders involvement</vt:lpstr>
      <vt:lpstr>Strategy Planning Requires Investment</vt:lpstr>
      <vt:lpstr>What Makes Strategy Planning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Mason</dc:creator>
  <cp:lastModifiedBy>Giuliana Azzari (ETF)</cp:lastModifiedBy>
  <cp:revision>1</cp:revision>
  <cp:lastPrinted>2022-02-15T11:47:29Z</cp:lastPrinted>
  <dcterms:created xsi:type="dcterms:W3CDTF">2020-12-15T11:10:02Z</dcterms:created>
  <dcterms:modified xsi:type="dcterms:W3CDTF">2026-01-22T10:33:37Z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0899162D-1F95-4187-B729-CDF75F891726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0x010100C45B698B556D0B4C9502A5ACF2AED6A9</vt:lpwstr>
  </property>
  <property fmtid="{D5CDD505-2E9C-101B-9397-08002B2CF9AE}" pid="5" name="MediaServiceImageTags">
    <vt:lpwstr/>
  </property>
  <property fmtid="{D5CDD505-2E9C-101B-9397-08002B2CF9AE}" pid="6" name="_dlc_DocIdItemGuid">
    <vt:lpwstr>85c0a461-05c6-41f5-80ce-9d3721c1d861</vt:lpwstr>
  </property>
</Properties>
</file>