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notesSlides/notesSlide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xml" ContentType="application/vnd.openxmlformats-officedocument.presentationml.notesSlide+xml"/>
  <Override PartName="/ppt/tags/tag83.xml" ContentType="application/vnd.openxmlformats-officedocument.presentationml.tags+xml"/>
  <Override PartName="/ppt/notesSlides/notesSlide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56" r:id="rId5"/>
    <p:sldMasterId id="2147484042" r:id="rId6"/>
  </p:sldMasterIdLst>
  <p:notesMasterIdLst>
    <p:notesMasterId r:id="rId55"/>
  </p:notesMasterIdLst>
  <p:handoutMasterIdLst>
    <p:handoutMasterId r:id="rId56"/>
  </p:handoutMasterIdLst>
  <p:sldIdLst>
    <p:sldId id="266" r:id="rId7"/>
    <p:sldId id="628" r:id="rId8"/>
    <p:sldId id="641" r:id="rId9"/>
    <p:sldId id="688" r:id="rId10"/>
    <p:sldId id="689" r:id="rId11"/>
    <p:sldId id="643" r:id="rId12"/>
    <p:sldId id="644" r:id="rId13"/>
    <p:sldId id="645" r:id="rId14"/>
    <p:sldId id="690" r:id="rId15"/>
    <p:sldId id="646" r:id="rId16"/>
    <p:sldId id="647" r:id="rId17"/>
    <p:sldId id="649" r:id="rId18"/>
    <p:sldId id="648" r:id="rId19"/>
    <p:sldId id="650" r:id="rId20"/>
    <p:sldId id="651" r:id="rId21"/>
    <p:sldId id="652" r:id="rId22"/>
    <p:sldId id="653" r:id="rId23"/>
    <p:sldId id="654" r:id="rId24"/>
    <p:sldId id="710" r:id="rId25"/>
    <p:sldId id="691" r:id="rId26"/>
    <p:sldId id="655" r:id="rId27"/>
    <p:sldId id="692" r:id="rId28"/>
    <p:sldId id="693" r:id="rId29"/>
    <p:sldId id="694" r:id="rId30"/>
    <p:sldId id="695" r:id="rId31"/>
    <p:sldId id="696" r:id="rId32"/>
    <p:sldId id="656" r:id="rId33"/>
    <p:sldId id="657" r:id="rId34"/>
    <p:sldId id="697" r:id="rId35"/>
    <p:sldId id="698" r:id="rId36"/>
    <p:sldId id="699" r:id="rId37"/>
    <p:sldId id="700" r:id="rId38"/>
    <p:sldId id="701" r:id="rId39"/>
    <p:sldId id="658" r:id="rId40"/>
    <p:sldId id="659" r:id="rId41"/>
    <p:sldId id="660" r:id="rId42"/>
    <p:sldId id="703" r:id="rId43"/>
    <p:sldId id="704" r:id="rId44"/>
    <p:sldId id="705" r:id="rId45"/>
    <p:sldId id="706" r:id="rId46"/>
    <p:sldId id="702" r:id="rId47"/>
    <p:sldId id="707" r:id="rId48"/>
    <p:sldId id="708" r:id="rId49"/>
    <p:sldId id="661" r:id="rId50"/>
    <p:sldId id="662" r:id="rId51"/>
    <p:sldId id="664" r:id="rId52"/>
    <p:sldId id="709" r:id="rId53"/>
    <p:sldId id="619" r:id="rId54"/>
  </p:sldIdLst>
  <p:sldSz cx="12192000" cy="6858000"/>
  <p:notesSz cx="7104063" cy="10234613"/>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Slides" id="{03B82457-E68C-491B-8FA2-870357C65769}">
          <p14:sldIdLst>
            <p14:sldId id="266"/>
            <p14:sldId id="628"/>
            <p14:sldId id="641"/>
            <p14:sldId id="688"/>
            <p14:sldId id="689"/>
            <p14:sldId id="643"/>
            <p14:sldId id="644"/>
            <p14:sldId id="645"/>
            <p14:sldId id="690"/>
            <p14:sldId id="646"/>
            <p14:sldId id="647"/>
            <p14:sldId id="649"/>
            <p14:sldId id="648"/>
            <p14:sldId id="650"/>
            <p14:sldId id="651"/>
            <p14:sldId id="652"/>
            <p14:sldId id="653"/>
            <p14:sldId id="654"/>
            <p14:sldId id="710"/>
            <p14:sldId id="691"/>
            <p14:sldId id="655"/>
            <p14:sldId id="692"/>
            <p14:sldId id="693"/>
            <p14:sldId id="694"/>
            <p14:sldId id="695"/>
            <p14:sldId id="696"/>
            <p14:sldId id="656"/>
            <p14:sldId id="657"/>
            <p14:sldId id="697"/>
            <p14:sldId id="698"/>
            <p14:sldId id="699"/>
            <p14:sldId id="700"/>
            <p14:sldId id="701"/>
            <p14:sldId id="658"/>
            <p14:sldId id="659"/>
            <p14:sldId id="660"/>
            <p14:sldId id="703"/>
            <p14:sldId id="704"/>
            <p14:sldId id="705"/>
            <p14:sldId id="706"/>
            <p14:sldId id="702"/>
            <p14:sldId id="707"/>
            <p14:sldId id="708"/>
            <p14:sldId id="661"/>
            <p14:sldId id="662"/>
            <p14:sldId id="664"/>
            <p14:sldId id="709"/>
            <p14:sldId id="619"/>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943C1C-0658-B4FA-9033-8EB45D785EB9}" name="Iwona Ganko (ETF)" initials="IG(" userId="S::Iwona.Ganko@etf.europa.eu::adee20e9-9baa-4887-925c-3b1fee625187" providerId="AD"/>
  <p188:author id="{6FDA1E3D-7BA4-D8A1-FDA7-5D72904EB5D8}" name="Timo Kuusela (ETF)" initials="TK(" userId="S::Timo.Kuusela@etf.europa.eu::cb86918c-0b86-4b67-87b8-46ed61f71497" providerId="AD"/>
  <p188:author id="{51AC59A9-A130-685C-174E-C0BD3EA215E6}" name="Marie Dorleans (ETF)" initials="MD(" userId="S::Marie.Dorleans@etf.europa.eu::3512728c-7f81-4c9c-8ae4-79f8d6030590" providerId="AD"/>
  <p188:author id="{387DB7D6-1AE6-71FC-5ECF-3FBF9B37C0DE}" name="Tamar Kitiashvili (ETF)" initials="T(" userId="S::tamar.kitiashvili@etf.europa.eu::8c828d86-3667-4c18-a078-95195e2838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BB"/>
    <a:srgbClr val="41B64B"/>
    <a:srgbClr val="FF6E1E"/>
    <a:srgbClr val="FFDAC5"/>
    <a:srgbClr val="FFA675"/>
    <a:srgbClr val="455560"/>
    <a:srgbClr val="EEEDEE"/>
    <a:srgbClr val="FF813B"/>
    <a:srgbClr val="4DB3CF"/>
    <a:srgbClr val="15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86607-5D65-11A7-4A8D-EAE26CCC6DF2}" v="2" dt="2026-01-20T15:33:43.665"/>
    <p1510:client id="{619B5A23-DDFB-407E-B291-8E1492AB934B}" v="566" dt="2026-01-20T16:48:44.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gs" Target="tags/tag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liana Azzari (ETF)" userId="1a719955-999e-4f20-93a5-3ed5b757ac88" providerId="ADAL" clId="{20E02EB7-B0E7-4403-BD15-8608CE2A10A5}"/>
    <pc:docChg chg="undo custSel addSld delSld modSld sldOrd modSection">
      <pc:chgData name="Giuliana Azzari (ETF)" userId="1a719955-999e-4f20-93a5-3ed5b757ac88" providerId="ADAL" clId="{20E02EB7-B0E7-4403-BD15-8608CE2A10A5}" dt="2026-01-20T16:48:44.286" v="4436" actId="208"/>
      <pc:docMkLst>
        <pc:docMk/>
      </pc:docMkLst>
      <pc:sldChg chg="add del">
        <pc:chgData name="Giuliana Azzari (ETF)" userId="1a719955-999e-4f20-93a5-3ed5b757ac88" providerId="ADAL" clId="{20E02EB7-B0E7-4403-BD15-8608CE2A10A5}" dt="2026-01-20T14:52:50.631" v="3489"/>
        <pc:sldMkLst>
          <pc:docMk/>
          <pc:sldMk cId="0" sldId="307"/>
        </pc:sldMkLst>
      </pc:sldChg>
      <pc:sldChg chg="addSp delSp modSp mod">
        <pc:chgData name="Giuliana Azzari (ETF)" userId="1a719955-999e-4f20-93a5-3ed5b757ac88" providerId="ADAL" clId="{20E02EB7-B0E7-4403-BD15-8608CE2A10A5}" dt="2026-01-20T09:01:07.598" v="644" actId="1076"/>
        <pc:sldMkLst>
          <pc:docMk/>
          <pc:sldMk cId="3763484366" sldId="628"/>
        </pc:sldMkLst>
        <pc:spChg chg="add del mod">
          <ac:chgData name="Giuliana Azzari (ETF)" userId="1a719955-999e-4f20-93a5-3ed5b757ac88" providerId="ADAL" clId="{20E02EB7-B0E7-4403-BD15-8608CE2A10A5}" dt="2026-01-20T09:00:09.575" v="632" actId="478"/>
          <ac:spMkLst>
            <pc:docMk/>
            <pc:sldMk cId="3763484366" sldId="628"/>
            <ac:spMk id="2" creationId="{096356C6-B6C3-A323-9B9E-66A369539863}"/>
          </ac:spMkLst>
        </pc:spChg>
        <pc:spChg chg="mod">
          <ac:chgData name="Giuliana Azzari (ETF)" userId="1a719955-999e-4f20-93a5-3ed5b757ac88" providerId="ADAL" clId="{20E02EB7-B0E7-4403-BD15-8608CE2A10A5}" dt="2026-01-20T07:44:25.167" v="2"/>
          <ac:spMkLst>
            <pc:docMk/>
            <pc:sldMk cId="3763484366" sldId="628"/>
            <ac:spMk id="3" creationId="{B5F14F8F-A3D8-8361-93EE-27949C8548BB}"/>
          </ac:spMkLst>
        </pc:spChg>
        <pc:spChg chg="add mod ord">
          <ac:chgData name="Giuliana Azzari (ETF)" userId="1a719955-999e-4f20-93a5-3ed5b757ac88" providerId="ADAL" clId="{20E02EB7-B0E7-4403-BD15-8608CE2A10A5}" dt="2026-01-20T09:00:41.818" v="639" actId="34135"/>
          <ac:spMkLst>
            <pc:docMk/>
            <pc:sldMk cId="3763484366" sldId="628"/>
            <ac:spMk id="5" creationId="{0FF5442A-7F7B-7F57-0DDC-855ED6E2DF32}"/>
          </ac:spMkLst>
        </pc:spChg>
        <pc:spChg chg="mod">
          <ac:chgData name="Giuliana Azzari (ETF)" userId="1a719955-999e-4f20-93a5-3ed5b757ac88" providerId="ADAL" clId="{20E02EB7-B0E7-4403-BD15-8608CE2A10A5}" dt="2026-01-20T09:01:07.598" v="644" actId="1076"/>
          <ac:spMkLst>
            <pc:docMk/>
            <pc:sldMk cId="3763484366" sldId="628"/>
            <ac:spMk id="11" creationId="{FEF70C92-50BF-8C0E-5FA8-989AE7902221}"/>
          </ac:spMkLst>
        </pc:spChg>
      </pc:sldChg>
      <pc:sldChg chg="addSp delSp modSp mod">
        <pc:chgData name="Giuliana Azzari (ETF)" userId="1a719955-999e-4f20-93a5-3ed5b757ac88" providerId="ADAL" clId="{20E02EB7-B0E7-4403-BD15-8608CE2A10A5}" dt="2026-01-20T07:55:30.384" v="292" actId="1076"/>
        <pc:sldMkLst>
          <pc:docMk/>
          <pc:sldMk cId="3623886476" sldId="641"/>
        </pc:sldMkLst>
        <pc:spChg chg="add mod">
          <ac:chgData name="Giuliana Azzari (ETF)" userId="1a719955-999e-4f20-93a5-3ed5b757ac88" providerId="ADAL" clId="{20E02EB7-B0E7-4403-BD15-8608CE2A10A5}" dt="2026-01-20T07:45:40.532" v="18" actId="1076"/>
          <ac:spMkLst>
            <pc:docMk/>
            <pc:sldMk cId="3623886476" sldId="641"/>
            <ac:spMk id="2" creationId="{EC02BA47-06DE-1E97-316C-7A0571D26FDF}"/>
          </ac:spMkLst>
        </pc:spChg>
        <pc:spChg chg="mod">
          <ac:chgData name="Giuliana Azzari (ETF)" userId="1a719955-999e-4f20-93a5-3ed5b757ac88" providerId="ADAL" clId="{20E02EB7-B0E7-4403-BD15-8608CE2A10A5}" dt="2026-01-20T07:44:59.898" v="9" actId="20577"/>
          <ac:spMkLst>
            <pc:docMk/>
            <pc:sldMk cId="3623886476" sldId="641"/>
            <ac:spMk id="3" creationId="{9F5AB2C9-1896-D17B-8F4D-956D38935B97}"/>
          </ac:spMkLst>
        </pc:spChg>
        <pc:spChg chg="add del mod">
          <ac:chgData name="Giuliana Azzari (ETF)" userId="1a719955-999e-4f20-93a5-3ed5b757ac88" providerId="ADAL" clId="{20E02EB7-B0E7-4403-BD15-8608CE2A10A5}" dt="2026-01-20T07:46:00.636" v="21" actId="478"/>
          <ac:spMkLst>
            <pc:docMk/>
            <pc:sldMk cId="3623886476" sldId="641"/>
            <ac:spMk id="5" creationId="{24CC5707-4D08-EE7B-A3D2-7053BFEAE681}"/>
          </ac:spMkLst>
        </pc:spChg>
        <pc:spChg chg="add del">
          <ac:chgData name="Giuliana Azzari (ETF)" userId="1a719955-999e-4f20-93a5-3ed5b757ac88" providerId="ADAL" clId="{20E02EB7-B0E7-4403-BD15-8608CE2A10A5}" dt="2026-01-20T07:45:16.555" v="12" actId="478"/>
          <ac:spMkLst>
            <pc:docMk/>
            <pc:sldMk cId="3623886476" sldId="641"/>
            <ac:spMk id="11" creationId="{0119D4BD-8A77-DDD5-CBE3-9F956ECDA8A6}"/>
          </ac:spMkLst>
        </pc:spChg>
        <pc:spChg chg="add mod">
          <ac:chgData name="Giuliana Azzari (ETF)" userId="1a719955-999e-4f20-93a5-3ed5b757ac88" providerId="ADAL" clId="{20E02EB7-B0E7-4403-BD15-8608CE2A10A5}" dt="2026-01-20T07:55:30.384" v="292" actId="1076"/>
          <ac:spMkLst>
            <pc:docMk/>
            <pc:sldMk cId="3623886476" sldId="641"/>
            <ac:spMk id="14" creationId="{82874D4C-9F8A-31B7-B868-681DB241E3D7}"/>
          </ac:spMkLst>
        </pc:spChg>
        <pc:spChg chg="add mod">
          <ac:chgData name="Giuliana Azzari (ETF)" userId="1a719955-999e-4f20-93a5-3ed5b757ac88" providerId="ADAL" clId="{20E02EB7-B0E7-4403-BD15-8608CE2A10A5}" dt="2026-01-20T07:55:30.384" v="292" actId="1076"/>
          <ac:spMkLst>
            <pc:docMk/>
            <pc:sldMk cId="3623886476" sldId="641"/>
            <ac:spMk id="15" creationId="{D9F276D6-BD54-4788-2034-342E2CE0379F}"/>
          </ac:spMkLst>
        </pc:spChg>
        <pc:spChg chg="add mod">
          <ac:chgData name="Giuliana Azzari (ETF)" userId="1a719955-999e-4f20-93a5-3ed5b757ac88" providerId="ADAL" clId="{20E02EB7-B0E7-4403-BD15-8608CE2A10A5}" dt="2026-01-20T07:55:30.384" v="292" actId="1076"/>
          <ac:spMkLst>
            <pc:docMk/>
            <pc:sldMk cId="3623886476" sldId="641"/>
            <ac:spMk id="16" creationId="{B834B32C-9F75-8F55-D3F6-8A23EF817A43}"/>
          </ac:spMkLst>
        </pc:spChg>
        <pc:spChg chg="add mod">
          <ac:chgData name="Giuliana Azzari (ETF)" userId="1a719955-999e-4f20-93a5-3ed5b757ac88" providerId="ADAL" clId="{20E02EB7-B0E7-4403-BD15-8608CE2A10A5}" dt="2026-01-20T07:55:30.384" v="292" actId="1076"/>
          <ac:spMkLst>
            <pc:docMk/>
            <pc:sldMk cId="3623886476" sldId="641"/>
            <ac:spMk id="17" creationId="{3BD46D2A-77DE-5B10-4ED7-841A0860E2B8}"/>
          </ac:spMkLst>
        </pc:spChg>
        <pc:spChg chg="add mod">
          <ac:chgData name="Giuliana Azzari (ETF)" userId="1a719955-999e-4f20-93a5-3ed5b757ac88" providerId="ADAL" clId="{20E02EB7-B0E7-4403-BD15-8608CE2A10A5}" dt="2026-01-20T07:55:30.384" v="292" actId="1076"/>
          <ac:spMkLst>
            <pc:docMk/>
            <pc:sldMk cId="3623886476" sldId="641"/>
            <ac:spMk id="18" creationId="{15732894-BF64-307B-B207-68489EDF7DFF}"/>
          </ac:spMkLst>
        </pc:spChg>
        <pc:spChg chg="add mod">
          <ac:chgData name="Giuliana Azzari (ETF)" userId="1a719955-999e-4f20-93a5-3ed5b757ac88" providerId="ADAL" clId="{20E02EB7-B0E7-4403-BD15-8608CE2A10A5}" dt="2026-01-20T07:55:30.384" v="292" actId="1076"/>
          <ac:spMkLst>
            <pc:docMk/>
            <pc:sldMk cId="3623886476" sldId="641"/>
            <ac:spMk id="19" creationId="{05344422-1755-C80A-EBEB-3664E8D605E4}"/>
          </ac:spMkLst>
        </pc:spChg>
        <pc:spChg chg="add mod">
          <ac:chgData name="Giuliana Azzari (ETF)" userId="1a719955-999e-4f20-93a5-3ed5b757ac88" providerId="ADAL" clId="{20E02EB7-B0E7-4403-BD15-8608CE2A10A5}" dt="2026-01-20T07:55:30.384" v="292" actId="1076"/>
          <ac:spMkLst>
            <pc:docMk/>
            <pc:sldMk cId="3623886476" sldId="641"/>
            <ac:spMk id="20" creationId="{9C4F1C14-00F2-DF9F-3382-C1519E0E2D96}"/>
          </ac:spMkLst>
        </pc:spChg>
        <pc:spChg chg="add mod">
          <ac:chgData name="Giuliana Azzari (ETF)" userId="1a719955-999e-4f20-93a5-3ed5b757ac88" providerId="ADAL" clId="{20E02EB7-B0E7-4403-BD15-8608CE2A10A5}" dt="2026-01-20T07:54:38.437" v="285" actId="11529"/>
          <ac:spMkLst>
            <pc:docMk/>
            <pc:sldMk cId="3623886476" sldId="641"/>
            <ac:spMk id="25" creationId="{1A47BB51-5D32-D5D1-3AFD-30A4A338474D}"/>
          </ac:spMkLst>
        </pc:spChg>
        <pc:spChg chg="add mod">
          <ac:chgData name="Giuliana Azzari (ETF)" userId="1a719955-999e-4f20-93a5-3ed5b757ac88" providerId="ADAL" clId="{20E02EB7-B0E7-4403-BD15-8608CE2A10A5}" dt="2026-01-20T07:54:51.589" v="286" actId="11529"/>
          <ac:spMkLst>
            <pc:docMk/>
            <pc:sldMk cId="3623886476" sldId="641"/>
            <ac:spMk id="26" creationId="{971A6071-F5F8-F20A-D179-DC233346E07C}"/>
          </ac:spMkLst>
        </pc:spChg>
        <pc:grpChg chg="add mod">
          <ac:chgData name="Giuliana Azzari (ETF)" userId="1a719955-999e-4f20-93a5-3ed5b757ac88" providerId="ADAL" clId="{20E02EB7-B0E7-4403-BD15-8608CE2A10A5}" dt="2026-01-20T07:53:00.352" v="268" actId="14100"/>
          <ac:grpSpMkLst>
            <pc:docMk/>
            <pc:sldMk cId="3623886476" sldId="641"/>
            <ac:grpSpMk id="21" creationId="{C9285981-B2C3-87A7-E8B1-62DEE0187C54}"/>
          </ac:grpSpMkLst>
        </pc:grpChg>
        <pc:grpChg chg="add mod">
          <ac:chgData name="Giuliana Azzari (ETF)" userId="1a719955-999e-4f20-93a5-3ed5b757ac88" providerId="ADAL" clId="{20E02EB7-B0E7-4403-BD15-8608CE2A10A5}" dt="2026-01-20T07:52:36.274" v="259" actId="1076"/>
          <ac:grpSpMkLst>
            <pc:docMk/>
            <pc:sldMk cId="3623886476" sldId="641"/>
            <ac:grpSpMk id="22" creationId="{E372652A-A0B2-B169-BD71-972BE1A599FF}"/>
          </ac:grpSpMkLst>
        </pc:grpChg>
        <pc:grpChg chg="add mod">
          <ac:chgData name="Giuliana Azzari (ETF)" userId="1a719955-999e-4f20-93a5-3ed5b757ac88" providerId="ADAL" clId="{20E02EB7-B0E7-4403-BD15-8608CE2A10A5}" dt="2026-01-20T07:53:54.481" v="279" actId="1076"/>
          <ac:grpSpMkLst>
            <pc:docMk/>
            <pc:sldMk cId="3623886476" sldId="641"/>
            <ac:grpSpMk id="23" creationId="{C19C0FC8-2A8C-2C9D-ACF2-3484EB26FBC3}"/>
          </ac:grpSpMkLst>
        </pc:grpChg>
        <pc:picChg chg="add del mod">
          <ac:chgData name="Giuliana Azzari (ETF)" userId="1a719955-999e-4f20-93a5-3ed5b757ac88" providerId="ADAL" clId="{20E02EB7-B0E7-4403-BD15-8608CE2A10A5}" dt="2026-01-20T07:54:13.222" v="280" actId="478"/>
          <ac:picMkLst>
            <pc:docMk/>
            <pc:sldMk cId="3623886476" sldId="641"/>
            <ac:picMk id="6" creationId="{AE046A93-5416-E870-836C-2E16004B39F8}"/>
          </ac:picMkLst>
        </pc:picChg>
        <pc:picChg chg="add mod">
          <ac:chgData name="Giuliana Azzari (ETF)" userId="1a719955-999e-4f20-93a5-3ed5b757ac88" providerId="ADAL" clId="{20E02EB7-B0E7-4403-BD15-8608CE2A10A5}" dt="2026-01-20T07:55:30.384" v="292" actId="1076"/>
          <ac:picMkLst>
            <pc:docMk/>
            <pc:sldMk cId="3623886476" sldId="641"/>
            <ac:picMk id="7" creationId="{E9239A13-2F3F-2733-35DC-E8DE035B8D6F}"/>
          </ac:picMkLst>
        </pc:picChg>
        <pc:picChg chg="add del mod">
          <ac:chgData name="Giuliana Azzari (ETF)" userId="1a719955-999e-4f20-93a5-3ed5b757ac88" providerId="ADAL" clId="{20E02EB7-B0E7-4403-BD15-8608CE2A10A5}" dt="2026-01-20T07:49:08.091" v="141" actId="478"/>
          <ac:picMkLst>
            <pc:docMk/>
            <pc:sldMk cId="3623886476" sldId="641"/>
            <ac:picMk id="8" creationId="{8DC6C246-B913-9C01-6836-45AA3BFF1CF2}"/>
          </ac:picMkLst>
        </pc:picChg>
        <pc:picChg chg="add del mod">
          <ac:chgData name="Giuliana Azzari (ETF)" userId="1a719955-999e-4f20-93a5-3ed5b757ac88" providerId="ADAL" clId="{20E02EB7-B0E7-4403-BD15-8608CE2A10A5}" dt="2026-01-20T07:46:38.948" v="22" actId="478"/>
          <ac:picMkLst>
            <pc:docMk/>
            <pc:sldMk cId="3623886476" sldId="641"/>
            <ac:picMk id="9" creationId="{6E55C626-6523-FB98-6DC0-0B477590923B}"/>
          </ac:picMkLst>
        </pc:picChg>
        <pc:picChg chg="add del mod">
          <ac:chgData name="Giuliana Azzari (ETF)" userId="1a719955-999e-4f20-93a5-3ed5b757ac88" providerId="ADAL" clId="{20E02EB7-B0E7-4403-BD15-8608CE2A10A5}" dt="2026-01-20T07:54:13.222" v="280" actId="478"/>
          <ac:picMkLst>
            <pc:docMk/>
            <pc:sldMk cId="3623886476" sldId="641"/>
            <ac:picMk id="10" creationId="{5D7C0383-1EB6-62C4-BFBC-9EA11B0293B1}"/>
          </ac:picMkLst>
        </pc:picChg>
        <pc:picChg chg="add mod">
          <ac:chgData name="Giuliana Azzari (ETF)" userId="1a719955-999e-4f20-93a5-3ed5b757ac88" providerId="ADAL" clId="{20E02EB7-B0E7-4403-BD15-8608CE2A10A5}" dt="2026-01-20T07:55:30.384" v="292" actId="1076"/>
          <ac:picMkLst>
            <pc:docMk/>
            <pc:sldMk cId="3623886476" sldId="641"/>
            <ac:picMk id="12" creationId="{3FC8CBE2-9700-9482-E491-971CEBD267C9}"/>
          </ac:picMkLst>
        </pc:picChg>
        <pc:picChg chg="add del mod">
          <ac:chgData name="Giuliana Azzari (ETF)" userId="1a719955-999e-4f20-93a5-3ed5b757ac88" providerId="ADAL" clId="{20E02EB7-B0E7-4403-BD15-8608CE2A10A5}" dt="2026-01-20T07:50:18.002" v="224" actId="478"/>
          <ac:picMkLst>
            <pc:docMk/>
            <pc:sldMk cId="3623886476" sldId="641"/>
            <ac:picMk id="13" creationId="{B3F8075A-DBC7-307A-9790-D22A717C8D14}"/>
          </ac:picMkLst>
        </pc:picChg>
        <pc:picChg chg="add mod ord">
          <ac:chgData name="Giuliana Azzari (ETF)" userId="1a719955-999e-4f20-93a5-3ed5b757ac88" providerId="ADAL" clId="{20E02EB7-B0E7-4403-BD15-8608CE2A10A5}" dt="2026-01-20T07:55:30.384" v="292" actId="1076"/>
          <ac:picMkLst>
            <pc:docMk/>
            <pc:sldMk cId="3623886476" sldId="641"/>
            <ac:picMk id="24" creationId="{BE4A3771-E387-E48D-328A-376C21D9686A}"/>
          </ac:picMkLst>
        </pc:picChg>
      </pc:sldChg>
      <pc:sldChg chg="del">
        <pc:chgData name="Giuliana Azzari (ETF)" userId="1a719955-999e-4f20-93a5-3ed5b757ac88" providerId="ADAL" clId="{20E02EB7-B0E7-4403-BD15-8608CE2A10A5}" dt="2026-01-20T07:57:20.644" v="314" actId="47"/>
        <pc:sldMkLst>
          <pc:docMk/>
          <pc:sldMk cId="1826711536" sldId="642"/>
        </pc:sldMkLst>
      </pc:sldChg>
      <pc:sldChg chg="addSp delSp modSp mod">
        <pc:chgData name="Giuliana Azzari (ETF)" userId="1a719955-999e-4f20-93a5-3ed5b757ac88" providerId="ADAL" clId="{20E02EB7-B0E7-4403-BD15-8608CE2A10A5}" dt="2026-01-20T08:59:31.079" v="566" actId="27636"/>
        <pc:sldMkLst>
          <pc:docMk/>
          <pc:sldMk cId="3979394201" sldId="643"/>
        </pc:sldMkLst>
        <pc:spChg chg="add mod">
          <ac:chgData name="Giuliana Azzari (ETF)" userId="1a719955-999e-4f20-93a5-3ed5b757ac88" providerId="ADAL" clId="{20E02EB7-B0E7-4403-BD15-8608CE2A10A5}" dt="2026-01-20T08:08:14.766" v="520" actId="948"/>
          <ac:spMkLst>
            <pc:docMk/>
            <pc:sldMk cId="3979394201" sldId="643"/>
            <ac:spMk id="2" creationId="{02D60AC5-59CB-DCA4-112F-79AC56118307}"/>
          </ac:spMkLst>
        </pc:spChg>
        <pc:spChg chg="mod">
          <ac:chgData name="Giuliana Azzari (ETF)" userId="1a719955-999e-4f20-93a5-3ed5b757ac88" providerId="ADAL" clId="{20E02EB7-B0E7-4403-BD15-8608CE2A10A5}" dt="2026-01-20T08:04:56.914" v="488" actId="20577"/>
          <ac:spMkLst>
            <pc:docMk/>
            <pc:sldMk cId="3979394201" sldId="643"/>
            <ac:spMk id="3" creationId="{4EDD6546-E4F6-FBBE-4FC5-EF6B367C34CD}"/>
          </ac:spMkLst>
        </pc:spChg>
        <pc:spChg chg="add mod">
          <ac:chgData name="Giuliana Azzari (ETF)" userId="1a719955-999e-4f20-93a5-3ed5b757ac88" providerId="ADAL" clId="{20E02EB7-B0E7-4403-BD15-8608CE2A10A5}" dt="2026-01-20T08:59:31.079" v="566" actId="27636"/>
          <ac:spMkLst>
            <pc:docMk/>
            <pc:sldMk cId="3979394201" sldId="643"/>
            <ac:spMk id="5" creationId="{75C64D7A-DBA6-E98A-B365-A24DB6055FCA}"/>
          </ac:spMkLst>
        </pc:spChg>
        <pc:grpChg chg="del">
          <ac:chgData name="Giuliana Azzari (ETF)" userId="1a719955-999e-4f20-93a5-3ed5b757ac88" providerId="ADAL" clId="{20E02EB7-B0E7-4403-BD15-8608CE2A10A5}" dt="2026-01-20T08:05:09.395" v="489" actId="478"/>
          <ac:grpSpMkLst>
            <pc:docMk/>
            <pc:sldMk cId="3979394201" sldId="643"/>
            <ac:grpSpMk id="72" creationId="{3C818D7A-CC3D-3BBA-767F-2FEF85E594EF}"/>
          </ac:grpSpMkLst>
        </pc:grpChg>
        <pc:grpChg chg="del">
          <ac:chgData name="Giuliana Azzari (ETF)" userId="1a719955-999e-4f20-93a5-3ed5b757ac88" providerId="ADAL" clId="{20E02EB7-B0E7-4403-BD15-8608CE2A10A5}" dt="2026-01-20T08:05:09.395" v="489" actId="478"/>
          <ac:grpSpMkLst>
            <pc:docMk/>
            <pc:sldMk cId="3979394201" sldId="643"/>
            <ac:grpSpMk id="73" creationId="{24A1BEA4-68C4-B2A8-2CF0-B800D7068AA8}"/>
          </ac:grpSpMkLst>
        </pc:grpChg>
        <pc:grpChg chg="del">
          <ac:chgData name="Giuliana Azzari (ETF)" userId="1a719955-999e-4f20-93a5-3ed5b757ac88" providerId="ADAL" clId="{20E02EB7-B0E7-4403-BD15-8608CE2A10A5}" dt="2026-01-20T08:05:09.395" v="489" actId="478"/>
          <ac:grpSpMkLst>
            <pc:docMk/>
            <pc:sldMk cId="3979394201" sldId="643"/>
            <ac:grpSpMk id="74" creationId="{C3175179-59A4-2D0B-1D22-0B98A92220C1}"/>
          </ac:grpSpMkLst>
        </pc:grpChg>
        <pc:grpChg chg="del">
          <ac:chgData name="Giuliana Azzari (ETF)" userId="1a719955-999e-4f20-93a5-3ed5b757ac88" providerId="ADAL" clId="{20E02EB7-B0E7-4403-BD15-8608CE2A10A5}" dt="2026-01-20T08:05:09.395" v="489" actId="478"/>
          <ac:grpSpMkLst>
            <pc:docMk/>
            <pc:sldMk cId="3979394201" sldId="643"/>
            <ac:grpSpMk id="75" creationId="{81C97E3B-29DF-755D-F238-971B6FCDB8C1}"/>
          </ac:grpSpMkLst>
        </pc:grpChg>
        <pc:cxnChg chg="del">
          <ac:chgData name="Giuliana Azzari (ETF)" userId="1a719955-999e-4f20-93a5-3ed5b757ac88" providerId="ADAL" clId="{20E02EB7-B0E7-4403-BD15-8608CE2A10A5}" dt="2026-01-20T08:05:09.395" v="489" actId="478"/>
          <ac:cxnSpMkLst>
            <pc:docMk/>
            <pc:sldMk cId="3979394201" sldId="643"/>
            <ac:cxnSpMk id="76" creationId="{E57F20E5-1B25-099D-5EF7-7CE8BED4BC20}"/>
          </ac:cxnSpMkLst>
        </pc:cxnChg>
        <pc:cxnChg chg="del">
          <ac:chgData name="Giuliana Azzari (ETF)" userId="1a719955-999e-4f20-93a5-3ed5b757ac88" providerId="ADAL" clId="{20E02EB7-B0E7-4403-BD15-8608CE2A10A5}" dt="2026-01-20T08:05:09.395" v="489" actId="478"/>
          <ac:cxnSpMkLst>
            <pc:docMk/>
            <pc:sldMk cId="3979394201" sldId="643"/>
            <ac:cxnSpMk id="78" creationId="{74764C3A-19B2-0961-E6FA-CF8637C3BEAC}"/>
          </ac:cxnSpMkLst>
        </pc:cxnChg>
        <pc:cxnChg chg="del">
          <ac:chgData name="Giuliana Azzari (ETF)" userId="1a719955-999e-4f20-93a5-3ed5b757ac88" providerId="ADAL" clId="{20E02EB7-B0E7-4403-BD15-8608CE2A10A5}" dt="2026-01-20T08:05:09.395" v="489" actId="478"/>
          <ac:cxnSpMkLst>
            <pc:docMk/>
            <pc:sldMk cId="3979394201" sldId="643"/>
            <ac:cxnSpMk id="79" creationId="{EA7E2213-68DD-FE6E-C4CD-2C5F4AD1A45C}"/>
          </ac:cxnSpMkLst>
        </pc:cxnChg>
      </pc:sldChg>
      <pc:sldChg chg="addSp delSp modSp mod">
        <pc:chgData name="Giuliana Azzari (ETF)" userId="1a719955-999e-4f20-93a5-3ed5b757ac88" providerId="ADAL" clId="{20E02EB7-B0E7-4403-BD15-8608CE2A10A5}" dt="2026-01-20T08:59:18.112" v="564" actId="20577"/>
        <pc:sldMkLst>
          <pc:docMk/>
          <pc:sldMk cId="3669997901" sldId="644"/>
        </pc:sldMkLst>
        <pc:spChg chg="mod">
          <ac:chgData name="Giuliana Azzari (ETF)" userId="1a719955-999e-4f20-93a5-3ed5b757ac88" providerId="ADAL" clId="{20E02EB7-B0E7-4403-BD15-8608CE2A10A5}" dt="2026-01-20T08:09:02.070" v="530" actId="14100"/>
          <ac:spMkLst>
            <pc:docMk/>
            <pc:sldMk cId="3669997901" sldId="644"/>
            <ac:spMk id="3" creationId="{EB57F6DC-9634-9312-AEBE-FD3C89F6ED1A}"/>
          </ac:spMkLst>
        </pc:spChg>
        <pc:spChg chg="mod topLvl">
          <ac:chgData name="Giuliana Azzari (ETF)" userId="1a719955-999e-4f20-93a5-3ed5b757ac88" providerId="ADAL" clId="{20E02EB7-B0E7-4403-BD15-8608CE2A10A5}" dt="2026-01-20T08:59:06.650" v="558" actId="1076"/>
          <ac:spMkLst>
            <pc:docMk/>
            <pc:sldMk cId="3669997901" sldId="644"/>
            <ac:spMk id="6" creationId="{5B438112-A68E-0B00-6CD1-E9ECE5CD36A5}"/>
          </ac:spMkLst>
        </pc:spChg>
        <pc:spChg chg="del">
          <ac:chgData name="Giuliana Azzari (ETF)" userId="1a719955-999e-4f20-93a5-3ed5b757ac88" providerId="ADAL" clId="{20E02EB7-B0E7-4403-BD15-8608CE2A10A5}" dt="2026-01-20T08:08:29.807" v="521" actId="478"/>
          <ac:spMkLst>
            <pc:docMk/>
            <pc:sldMk cId="3669997901" sldId="644"/>
            <ac:spMk id="9" creationId="{A529BBB7-F291-6311-DB5B-B490D67BBF75}"/>
          </ac:spMkLst>
        </pc:spChg>
        <pc:spChg chg="mod">
          <ac:chgData name="Giuliana Azzari (ETF)" userId="1a719955-999e-4f20-93a5-3ed5b757ac88" providerId="ADAL" clId="{20E02EB7-B0E7-4403-BD15-8608CE2A10A5}" dt="2026-01-20T08:57:42.108" v="547" actId="14100"/>
          <ac:spMkLst>
            <pc:docMk/>
            <pc:sldMk cId="3669997901" sldId="644"/>
            <ac:spMk id="10" creationId="{C92ED0A5-37CC-0F69-550B-53C455ECA0A6}"/>
          </ac:spMkLst>
        </pc:spChg>
        <pc:spChg chg="mod topLvl">
          <ac:chgData name="Giuliana Azzari (ETF)" userId="1a719955-999e-4f20-93a5-3ed5b757ac88" providerId="ADAL" clId="{20E02EB7-B0E7-4403-BD15-8608CE2A10A5}" dt="2026-01-20T08:59:06.650" v="558" actId="1076"/>
          <ac:spMkLst>
            <pc:docMk/>
            <pc:sldMk cId="3669997901" sldId="644"/>
            <ac:spMk id="12" creationId="{34DF6294-8705-30DC-7E57-4B062F1D6D6E}"/>
          </ac:spMkLst>
        </pc:spChg>
        <pc:spChg chg="del">
          <ac:chgData name="Giuliana Azzari (ETF)" userId="1a719955-999e-4f20-93a5-3ed5b757ac88" providerId="ADAL" clId="{20E02EB7-B0E7-4403-BD15-8608CE2A10A5}" dt="2026-01-20T08:08:29.807" v="521" actId="478"/>
          <ac:spMkLst>
            <pc:docMk/>
            <pc:sldMk cId="3669997901" sldId="644"/>
            <ac:spMk id="13" creationId="{1C5F3F7A-4660-6F4D-41CB-37454B69497A}"/>
          </ac:spMkLst>
        </pc:spChg>
        <pc:spChg chg="mod topLvl">
          <ac:chgData name="Giuliana Azzari (ETF)" userId="1a719955-999e-4f20-93a5-3ed5b757ac88" providerId="ADAL" clId="{20E02EB7-B0E7-4403-BD15-8608CE2A10A5}" dt="2026-01-20T08:59:06.650" v="558" actId="1076"/>
          <ac:spMkLst>
            <pc:docMk/>
            <pc:sldMk cId="3669997901" sldId="644"/>
            <ac:spMk id="14" creationId="{D69F73DC-5169-A6CC-F185-71B35421B3EA}"/>
          </ac:spMkLst>
        </pc:spChg>
        <pc:spChg chg="mod">
          <ac:chgData name="Giuliana Azzari (ETF)" userId="1a719955-999e-4f20-93a5-3ed5b757ac88" providerId="ADAL" clId="{20E02EB7-B0E7-4403-BD15-8608CE2A10A5}" dt="2026-01-20T08:13:13.432" v="538" actId="1582"/>
          <ac:spMkLst>
            <pc:docMk/>
            <pc:sldMk cId="3669997901" sldId="644"/>
            <ac:spMk id="15" creationId="{C0C6C3F8-56C7-CE9A-8666-4807E11863BA}"/>
          </ac:spMkLst>
        </pc:spChg>
        <pc:spChg chg="mod">
          <ac:chgData name="Giuliana Azzari (ETF)" userId="1a719955-999e-4f20-93a5-3ed5b757ac88" providerId="ADAL" clId="{20E02EB7-B0E7-4403-BD15-8608CE2A10A5}" dt="2026-01-20T08:13:13.432" v="538" actId="1582"/>
          <ac:spMkLst>
            <pc:docMk/>
            <pc:sldMk cId="3669997901" sldId="644"/>
            <ac:spMk id="16" creationId="{52981DE5-EBB0-65F2-068E-45048ADBB1CF}"/>
          </ac:spMkLst>
        </pc:spChg>
        <pc:spChg chg="mod topLvl">
          <ac:chgData name="Giuliana Azzari (ETF)" userId="1a719955-999e-4f20-93a5-3ed5b757ac88" providerId="ADAL" clId="{20E02EB7-B0E7-4403-BD15-8608CE2A10A5}" dt="2026-01-20T08:59:18.112" v="564" actId="20577"/>
          <ac:spMkLst>
            <pc:docMk/>
            <pc:sldMk cId="3669997901" sldId="644"/>
            <ac:spMk id="17" creationId="{81611E79-B09B-ED17-56A1-200C63C9B976}"/>
          </ac:spMkLst>
        </pc:spChg>
        <pc:spChg chg="mod topLvl">
          <ac:chgData name="Giuliana Azzari (ETF)" userId="1a719955-999e-4f20-93a5-3ed5b757ac88" providerId="ADAL" clId="{20E02EB7-B0E7-4403-BD15-8608CE2A10A5}" dt="2026-01-20T08:59:06.650" v="558" actId="1076"/>
          <ac:spMkLst>
            <pc:docMk/>
            <pc:sldMk cId="3669997901" sldId="644"/>
            <ac:spMk id="18" creationId="{87A45716-3992-82AB-C9B0-4FB14E518569}"/>
          </ac:spMkLst>
        </pc:spChg>
        <pc:spChg chg="mod">
          <ac:chgData name="Giuliana Azzari (ETF)" userId="1a719955-999e-4f20-93a5-3ed5b757ac88" providerId="ADAL" clId="{20E02EB7-B0E7-4403-BD15-8608CE2A10A5}" dt="2026-01-20T08:13:13.432" v="538" actId="1582"/>
          <ac:spMkLst>
            <pc:docMk/>
            <pc:sldMk cId="3669997901" sldId="644"/>
            <ac:spMk id="19" creationId="{79AD676E-FF40-3F15-6B1A-238E0E2F095B}"/>
          </ac:spMkLst>
        </pc:spChg>
        <pc:spChg chg="mod topLvl">
          <ac:chgData name="Giuliana Azzari (ETF)" userId="1a719955-999e-4f20-93a5-3ed5b757ac88" providerId="ADAL" clId="{20E02EB7-B0E7-4403-BD15-8608CE2A10A5}" dt="2026-01-20T08:59:06.650" v="558" actId="1076"/>
          <ac:spMkLst>
            <pc:docMk/>
            <pc:sldMk cId="3669997901" sldId="644"/>
            <ac:spMk id="20" creationId="{8B30795F-EDCE-7ED9-FFA1-3574A44B314F}"/>
          </ac:spMkLst>
        </pc:spChg>
        <pc:spChg chg="mod topLvl">
          <ac:chgData name="Giuliana Azzari (ETF)" userId="1a719955-999e-4f20-93a5-3ed5b757ac88" providerId="ADAL" clId="{20E02EB7-B0E7-4403-BD15-8608CE2A10A5}" dt="2026-01-20T08:59:06.650" v="558" actId="1076"/>
          <ac:spMkLst>
            <pc:docMk/>
            <pc:sldMk cId="3669997901" sldId="644"/>
            <ac:spMk id="21" creationId="{1FBD6CE3-F923-0482-0527-C69A249DC3AE}"/>
          </ac:spMkLst>
        </pc:spChg>
        <pc:spChg chg="mod">
          <ac:chgData name="Giuliana Azzari (ETF)" userId="1a719955-999e-4f20-93a5-3ed5b757ac88" providerId="ADAL" clId="{20E02EB7-B0E7-4403-BD15-8608CE2A10A5}" dt="2026-01-20T08:13:13.432" v="538" actId="1582"/>
          <ac:spMkLst>
            <pc:docMk/>
            <pc:sldMk cId="3669997901" sldId="644"/>
            <ac:spMk id="22" creationId="{B4DC0DA6-3BAA-DB2A-8F8C-BE2BF2EB983F}"/>
          </ac:spMkLst>
        </pc:spChg>
        <pc:spChg chg="mod">
          <ac:chgData name="Giuliana Azzari (ETF)" userId="1a719955-999e-4f20-93a5-3ed5b757ac88" providerId="ADAL" clId="{20E02EB7-B0E7-4403-BD15-8608CE2A10A5}" dt="2026-01-20T08:13:43.970" v="546" actId="1036"/>
          <ac:spMkLst>
            <pc:docMk/>
            <pc:sldMk cId="3669997901" sldId="644"/>
            <ac:spMk id="25" creationId="{528AD4AC-CF56-F2D1-2C04-8B0606703D35}"/>
          </ac:spMkLst>
        </pc:spChg>
        <pc:spChg chg="mod topLvl">
          <ac:chgData name="Giuliana Azzari (ETF)" userId="1a719955-999e-4f20-93a5-3ed5b757ac88" providerId="ADAL" clId="{20E02EB7-B0E7-4403-BD15-8608CE2A10A5}" dt="2026-01-20T08:59:06.650" v="558" actId="1076"/>
          <ac:spMkLst>
            <pc:docMk/>
            <pc:sldMk cId="3669997901" sldId="644"/>
            <ac:spMk id="26" creationId="{FD4A0CDB-429F-B061-A2EC-01A182584836}"/>
          </ac:spMkLst>
        </pc:spChg>
        <pc:spChg chg="mod topLvl">
          <ac:chgData name="Giuliana Azzari (ETF)" userId="1a719955-999e-4f20-93a5-3ed5b757ac88" providerId="ADAL" clId="{20E02EB7-B0E7-4403-BD15-8608CE2A10A5}" dt="2026-01-20T08:59:06.650" v="558" actId="1076"/>
          <ac:spMkLst>
            <pc:docMk/>
            <pc:sldMk cId="3669997901" sldId="644"/>
            <ac:spMk id="27" creationId="{64913F71-5CE0-7F98-401B-95C036AF7D9F}"/>
          </ac:spMkLst>
        </pc:spChg>
        <pc:spChg chg="mod topLvl">
          <ac:chgData name="Giuliana Azzari (ETF)" userId="1a719955-999e-4f20-93a5-3ed5b757ac88" providerId="ADAL" clId="{20E02EB7-B0E7-4403-BD15-8608CE2A10A5}" dt="2026-01-20T08:59:06.650" v="558" actId="1076"/>
          <ac:spMkLst>
            <pc:docMk/>
            <pc:sldMk cId="3669997901" sldId="644"/>
            <ac:spMk id="28" creationId="{964A8F57-CA8E-95F3-8801-A504DD87D91F}"/>
          </ac:spMkLst>
        </pc:spChg>
        <pc:spChg chg="mod">
          <ac:chgData name="Giuliana Azzari (ETF)" userId="1a719955-999e-4f20-93a5-3ed5b757ac88" providerId="ADAL" clId="{20E02EB7-B0E7-4403-BD15-8608CE2A10A5}" dt="2026-01-20T08:13:26.297" v="540" actId="208"/>
          <ac:spMkLst>
            <pc:docMk/>
            <pc:sldMk cId="3669997901" sldId="644"/>
            <ac:spMk id="29" creationId="{199BCB75-D76C-A4D0-671B-ECAB2FF0F105}"/>
          </ac:spMkLst>
        </pc:spChg>
        <pc:spChg chg="mod">
          <ac:chgData name="Giuliana Azzari (ETF)" userId="1a719955-999e-4f20-93a5-3ed5b757ac88" providerId="ADAL" clId="{20E02EB7-B0E7-4403-BD15-8608CE2A10A5}" dt="2026-01-20T08:13:26.297" v="540" actId="208"/>
          <ac:spMkLst>
            <pc:docMk/>
            <pc:sldMk cId="3669997901" sldId="644"/>
            <ac:spMk id="30" creationId="{975FFA95-13FE-CA07-BDC7-CE91EC0B876C}"/>
          </ac:spMkLst>
        </pc:spChg>
        <pc:spChg chg="add mod ord">
          <ac:chgData name="Giuliana Azzari (ETF)" userId="1a719955-999e-4f20-93a5-3ed5b757ac88" providerId="ADAL" clId="{20E02EB7-B0E7-4403-BD15-8608CE2A10A5}" dt="2026-01-20T08:58:49.180" v="555" actId="34135"/>
          <ac:spMkLst>
            <pc:docMk/>
            <pc:sldMk cId="3669997901" sldId="644"/>
            <ac:spMk id="33" creationId="{3BBFB05C-1C33-37DE-449E-4774CD1FE148}"/>
          </ac:spMkLst>
        </pc:spChg>
        <pc:grpChg chg="mod">
          <ac:chgData name="Giuliana Azzari (ETF)" userId="1a719955-999e-4f20-93a5-3ed5b757ac88" providerId="ADAL" clId="{20E02EB7-B0E7-4403-BD15-8608CE2A10A5}" dt="2026-01-20T08:08:51.205" v="526" actId="1076"/>
          <ac:grpSpMkLst>
            <pc:docMk/>
            <pc:sldMk cId="3669997901" sldId="644"/>
            <ac:grpSpMk id="2" creationId="{EC8E2BC3-FDAD-AB9C-BF2A-6B3D2DF57392}"/>
          </ac:grpSpMkLst>
        </pc:grpChg>
      </pc:sldChg>
      <pc:sldChg chg="addSp delSp modSp mod">
        <pc:chgData name="Giuliana Azzari (ETF)" userId="1a719955-999e-4f20-93a5-3ed5b757ac88" providerId="ADAL" clId="{20E02EB7-B0E7-4403-BD15-8608CE2A10A5}" dt="2026-01-20T09:42:00.498" v="792" actId="1076"/>
        <pc:sldMkLst>
          <pc:docMk/>
          <pc:sldMk cId="482552903" sldId="645"/>
        </pc:sldMkLst>
        <pc:spChg chg="add mod">
          <ac:chgData name="Giuliana Azzari (ETF)" userId="1a719955-999e-4f20-93a5-3ed5b757ac88" providerId="ADAL" clId="{20E02EB7-B0E7-4403-BD15-8608CE2A10A5}" dt="2026-01-20T09:05:56.142" v="726" actId="1035"/>
          <ac:spMkLst>
            <pc:docMk/>
            <pc:sldMk cId="482552903" sldId="645"/>
            <ac:spMk id="2" creationId="{72E321CB-F4EB-3377-F0CC-7E16C5BD747A}"/>
          </ac:spMkLst>
        </pc:spChg>
        <pc:spChg chg="mod">
          <ac:chgData name="Giuliana Azzari (ETF)" userId="1a719955-999e-4f20-93a5-3ed5b757ac88" providerId="ADAL" clId="{20E02EB7-B0E7-4403-BD15-8608CE2A10A5}" dt="2026-01-20T09:03:39.680" v="681" actId="14100"/>
          <ac:spMkLst>
            <pc:docMk/>
            <pc:sldMk cId="482552903" sldId="645"/>
            <ac:spMk id="3" creationId="{EDF3B36D-8052-EEB9-A8A2-ED2EAD7F452D}"/>
          </ac:spMkLst>
        </pc:spChg>
        <pc:spChg chg="del">
          <ac:chgData name="Giuliana Azzari (ETF)" userId="1a719955-999e-4f20-93a5-3ed5b757ac88" providerId="ADAL" clId="{20E02EB7-B0E7-4403-BD15-8608CE2A10A5}" dt="2026-01-20T08:07:22.385" v="513" actId="478"/>
          <ac:spMkLst>
            <pc:docMk/>
            <pc:sldMk cId="482552903" sldId="645"/>
            <ac:spMk id="5" creationId="{EB398EC7-D3F5-9AAB-72E4-C37C41B3E1F8}"/>
          </ac:spMkLst>
        </pc:spChg>
        <pc:spChg chg="del">
          <ac:chgData name="Giuliana Azzari (ETF)" userId="1a719955-999e-4f20-93a5-3ed5b757ac88" providerId="ADAL" clId="{20E02EB7-B0E7-4403-BD15-8608CE2A10A5}" dt="2026-01-20T08:07:22.385" v="513" actId="478"/>
          <ac:spMkLst>
            <pc:docMk/>
            <pc:sldMk cId="482552903" sldId="645"/>
            <ac:spMk id="6" creationId="{452C4E06-0B22-A269-0465-BF25DAF0204A}"/>
          </ac:spMkLst>
        </pc:spChg>
        <pc:spChg chg="add mod">
          <ac:chgData name="Giuliana Azzari (ETF)" userId="1a719955-999e-4f20-93a5-3ed5b757ac88" providerId="ADAL" clId="{20E02EB7-B0E7-4403-BD15-8608CE2A10A5}" dt="2026-01-20T09:09:04.642" v="791" actId="2711"/>
          <ac:spMkLst>
            <pc:docMk/>
            <pc:sldMk cId="482552903" sldId="645"/>
            <ac:spMk id="7" creationId="{EF87995F-6983-5EB6-D106-EB2348807F28}"/>
          </ac:spMkLst>
        </pc:spChg>
        <pc:spChg chg="add mod">
          <ac:chgData name="Giuliana Azzari (ETF)" userId="1a719955-999e-4f20-93a5-3ed5b757ac88" providerId="ADAL" clId="{20E02EB7-B0E7-4403-BD15-8608CE2A10A5}" dt="2026-01-20T09:05:56.142" v="726" actId="1035"/>
          <ac:spMkLst>
            <pc:docMk/>
            <pc:sldMk cId="482552903" sldId="645"/>
            <ac:spMk id="8" creationId="{5A73B66A-06DE-D610-1DBD-18720C23F728}"/>
          </ac:spMkLst>
        </pc:spChg>
        <pc:spChg chg="add mod">
          <ac:chgData name="Giuliana Azzari (ETF)" userId="1a719955-999e-4f20-93a5-3ed5b757ac88" providerId="ADAL" clId="{20E02EB7-B0E7-4403-BD15-8608CE2A10A5}" dt="2026-01-20T09:05:56.142" v="726" actId="1035"/>
          <ac:spMkLst>
            <pc:docMk/>
            <pc:sldMk cId="482552903" sldId="645"/>
            <ac:spMk id="9" creationId="{C11151AC-09D7-60DB-E941-A19A92A36B8E}"/>
          </ac:spMkLst>
        </pc:spChg>
        <pc:spChg chg="add mod">
          <ac:chgData name="Giuliana Azzari (ETF)" userId="1a719955-999e-4f20-93a5-3ed5b757ac88" providerId="ADAL" clId="{20E02EB7-B0E7-4403-BD15-8608CE2A10A5}" dt="2026-01-20T09:42:00.498" v="792" actId="1076"/>
          <ac:spMkLst>
            <pc:docMk/>
            <pc:sldMk cId="482552903" sldId="645"/>
            <ac:spMk id="10" creationId="{56A18679-53AC-EF82-A169-33BD30F5B1DB}"/>
          </ac:spMkLst>
        </pc:spChg>
        <pc:spChg chg="add mod">
          <ac:chgData name="Giuliana Azzari (ETF)" userId="1a719955-999e-4f20-93a5-3ed5b757ac88" providerId="ADAL" clId="{20E02EB7-B0E7-4403-BD15-8608CE2A10A5}" dt="2026-01-20T09:42:00.498" v="792" actId="1076"/>
          <ac:spMkLst>
            <pc:docMk/>
            <pc:sldMk cId="482552903" sldId="645"/>
            <ac:spMk id="11" creationId="{1752FCB2-67A7-01DC-1575-950E2E2FF342}"/>
          </ac:spMkLst>
        </pc:spChg>
      </pc:sldChg>
      <pc:sldChg chg="delSp modSp mod">
        <pc:chgData name="Giuliana Azzari (ETF)" userId="1a719955-999e-4f20-93a5-3ed5b757ac88" providerId="ADAL" clId="{20E02EB7-B0E7-4403-BD15-8608CE2A10A5}" dt="2026-01-20T12:29:50.032" v="2594" actId="1076"/>
        <pc:sldMkLst>
          <pc:docMk/>
          <pc:sldMk cId="4069475038" sldId="646"/>
        </pc:sldMkLst>
        <pc:spChg chg="del mod">
          <ac:chgData name="Giuliana Azzari (ETF)" userId="1a719955-999e-4f20-93a5-3ed5b757ac88" providerId="ADAL" clId="{20E02EB7-B0E7-4403-BD15-8608CE2A10A5}" dt="2026-01-20T09:46:13.605" v="961" actId="478"/>
          <ac:spMkLst>
            <pc:docMk/>
            <pc:sldMk cId="4069475038" sldId="646"/>
            <ac:spMk id="2" creationId="{2E92D959-788C-28E8-4AB9-6B6B14FC5281}"/>
          </ac:spMkLst>
        </pc:spChg>
        <pc:spChg chg="mod">
          <ac:chgData name="Giuliana Azzari (ETF)" userId="1a719955-999e-4f20-93a5-3ed5b757ac88" providerId="ADAL" clId="{20E02EB7-B0E7-4403-BD15-8608CE2A10A5}" dt="2026-01-20T12:29:50.032" v="2594" actId="1076"/>
          <ac:spMkLst>
            <pc:docMk/>
            <pc:sldMk cId="4069475038" sldId="646"/>
            <ac:spMk id="3" creationId="{F1384903-4502-19E7-1B17-253CF936E90D}"/>
          </ac:spMkLst>
        </pc:spChg>
      </pc:sldChg>
      <pc:sldChg chg="addSp delSp modSp mod">
        <pc:chgData name="Giuliana Azzari (ETF)" userId="1a719955-999e-4f20-93a5-3ed5b757ac88" providerId="ADAL" clId="{20E02EB7-B0E7-4403-BD15-8608CE2A10A5}" dt="2026-01-20T11:16:31.082" v="2279" actId="404"/>
        <pc:sldMkLst>
          <pc:docMk/>
          <pc:sldMk cId="2906636473" sldId="647"/>
        </pc:sldMkLst>
        <pc:spChg chg="del mod">
          <ac:chgData name="Giuliana Azzari (ETF)" userId="1a719955-999e-4f20-93a5-3ed5b757ac88" providerId="ADAL" clId="{20E02EB7-B0E7-4403-BD15-8608CE2A10A5}" dt="2026-01-20T09:47:23.156" v="975" actId="478"/>
          <ac:spMkLst>
            <pc:docMk/>
            <pc:sldMk cId="2906636473" sldId="647"/>
            <ac:spMk id="2" creationId="{6CF43B3F-57D1-2CDD-AB48-B0368FE92CA9}"/>
          </ac:spMkLst>
        </pc:spChg>
        <pc:spChg chg="mod">
          <ac:chgData name="Giuliana Azzari (ETF)" userId="1a719955-999e-4f20-93a5-3ed5b757ac88" providerId="ADAL" clId="{20E02EB7-B0E7-4403-BD15-8608CE2A10A5}" dt="2026-01-20T09:47:17.361" v="973"/>
          <ac:spMkLst>
            <pc:docMk/>
            <pc:sldMk cId="2906636473" sldId="647"/>
            <ac:spMk id="3" creationId="{495F61EF-DBBF-FFDB-0504-1FFFA826BABF}"/>
          </ac:spMkLst>
        </pc:spChg>
        <pc:spChg chg="add del">
          <ac:chgData name="Giuliana Azzari (ETF)" userId="1a719955-999e-4f20-93a5-3ed5b757ac88" providerId="ADAL" clId="{20E02EB7-B0E7-4403-BD15-8608CE2A10A5}" dt="2026-01-20T09:47:24.659" v="977" actId="22"/>
          <ac:spMkLst>
            <pc:docMk/>
            <pc:sldMk cId="2906636473" sldId="647"/>
            <ac:spMk id="6" creationId="{FECC6D86-1577-B8CF-F134-65A94F453337}"/>
          </ac:spMkLst>
        </pc:spChg>
        <pc:spChg chg="add mod">
          <ac:chgData name="Giuliana Azzari (ETF)" userId="1a719955-999e-4f20-93a5-3ed5b757ac88" providerId="ADAL" clId="{20E02EB7-B0E7-4403-BD15-8608CE2A10A5}" dt="2026-01-20T11:16:31.082" v="2279" actId="404"/>
          <ac:spMkLst>
            <pc:docMk/>
            <pc:sldMk cId="2906636473" sldId="647"/>
            <ac:spMk id="8" creationId="{0C309F1B-6A02-295D-6954-8F74EB2C116C}"/>
          </ac:spMkLst>
        </pc:spChg>
        <pc:graphicFrameChg chg="add mod modGraphic">
          <ac:chgData name="Giuliana Azzari (ETF)" userId="1a719955-999e-4f20-93a5-3ed5b757ac88" providerId="ADAL" clId="{20E02EB7-B0E7-4403-BD15-8608CE2A10A5}" dt="2026-01-20T11:15:57.129" v="2266" actId="478"/>
          <ac:graphicFrameMkLst>
            <pc:docMk/>
            <pc:sldMk cId="2906636473" sldId="647"/>
            <ac:graphicFrameMk id="7" creationId="{92857632-B9B7-6278-3EB0-0C409A283E9A}"/>
          </ac:graphicFrameMkLst>
        </pc:graphicFrameChg>
      </pc:sldChg>
      <pc:sldChg chg="addSp delSp modSp mod">
        <pc:chgData name="Giuliana Azzari (ETF)" userId="1a719955-999e-4f20-93a5-3ed5b757ac88" providerId="ADAL" clId="{20E02EB7-B0E7-4403-BD15-8608CE2A10A5}" dt="2026-01-20T15:07:49.044" v="3547" actId="113"/>
        <pc:sldMkLst>
          <pc:docMk/>
          <pc:sldMk cId="1020384415" sldId="648"/>
        </pc:sldMkLst>
        <pc:spChg chg="del">
          <ac:chgData name="Giuliana Azzari (ETF)" userId="1a719955-999e-4f20-93a5-3ed5b757ac88" providerId="ADAL" clId="{20E02EB7-B0E7-4403-BD15-8608CE2A10A5}" dt="2026-01-20T09:57:42.895" v="1110" actId="478"/>
          <ac:spMkLst>
            <pc:docMk/>
            <pc:sldMk cId="1020384415" sldId="648"/>
            <ac:spMk id="2" creationId="{5D0D7FB3-DA59-E91C-8032-C07476F9FEBA}"/>
          </ac:spMkLst>
        </pc:spChg>
        <pc:spChg chg="mod">
          <ac:chgData name="Giuliana Azzari (ETF)" userId="1a719955-999e-4f20-93a5-3ed5b757ac88" providerId="ADAL" clId="{20E02EB7-B0E7-4403-BD15-8608CE2A10A5}" dt="2026-01-20T09:57:33.313" v="1109" actId="14100"/>
          <ac:spMkLst>
            <pc:docMk/>
            <pc:sldMk cId="1020384415" sldId="648"/>
            <ac:spMk id="3" creationId="{2917D25C-0204-3719-167C-4F9B6A6E043B}"/>
          </ac:spMkLst>
        </pc:spChg>
        <pc:spChg chg="add mod">
          <ac:chgData name="Giuliana Azzari (ETF)" userId="1a719955-999e-4f20-93a5-3ed5b757ac88" providerId="ADAL" clId="{20E02EB7-B0E7-4403-BD15-8608CE2A10A5}" dt="2026-01-20T15:07:49.044" v="3547" actId="113"/>
          <ac:spMkLst>
            <pc:docMk/>
            <pc:sldMk cId="1020384415" sldId="648"/>
            <ac:spMk id="6" creationId="{B126A027-DA2E-6E3E-21A6-AACC4B49305C}"/>
          </ac:spMkLst>
        </pc:spChg>
        <pc:spChg chg="add mod">
          <ac:chgData name="Giuliana Azzari (ETF)" userId="1a719955-999e-4f20-93a5-3ed5b757ac88" providerId="ADAL" clId="{20E02EB7-B0E7-4403-BD15-8608CE2A10A5}" dt="2026-01-20T10:06:16.191" v="1225" actId="2711"/>
          <ac:spMkLst>
            <pc:docMk/>
            <pc:sldMk cId="1020384415" sldId="648"/>
            <ac:spMk id="9" creationId="{29952FC2-903B-63B3-7D85-92E4D04BEE3E}"/>
          </ac:spMkLst>
        </pc:spChg>
        <pc:spChg chg="del">
          <ac:chgData name="Giuliana Azzari (ETF)" userId="1a719955-999e-4f20-93a5-3ed5b757ac88" providerId="ADAL" clId="{20E02EB7-B0E7-4403-BD15-8608CE2A10A5}" dt="2026-01-20T09:57:42.895" v="1110" actId="478"/>
          <ac:spMkLst>
            <pc:docMk/>
            <pc:sldMk cId="1020384415" sldId="648"/>
            <ac:spMk id="12" creationId="{1E73A6EA-2F53-19B6-FF69-EE2DFF580B97}"/>
          </ac:spMkLst>
        </pc:spChg>
        <pc:spChg chg="del">
          <ac:chgData name="Giuliana Azzari (ETF)" userId="1a719955-999e-4f20-93a5-3ed5b757ac88" providerId="ADAL" clId="{20E02EB7-B0E7-4403-BD15-8608CE2A10A5}" dt="2026-01-20T09:57:42.895" v="1110" actId="478"/>
          <ac:spMkLst>
            <pc:docMk/>
            <pc:sldMk cId="1020384415" sldId="648"/>
            <ac:spMk id="13" creationId="{F8B0039E-9242-1E8B-CDC9-7F466A1816FC}"/>
          </ac:spMkLst>
        </pc:spChg>
        <pc:spChg chg="add mod">
          <ac:chgData name="Giuliana Azzari (ETF)" userId="1a719955-999e-4f20-93a5-3ed5b757ac88" providerId="ADAL" clId="{20E02EB7-B0E7-4403-BD15-8608CE2A10A5}" dt="2026-01-20T10:06:16.191" v="1225" actId="2711"/>
          <ac:spMkLst>
            <pc:docMk/>
            <pc:sldMk cId="1020384415" sldId="648"/>
            <ac:spMk id="15" creationId="{C812FBAB-139D-843B-11A8-1A1EE4F56A2D}"/>
          </ac:spMkLst>
        </pc:spChg>
        <pc:spChg chg="add mod">
          <ac:chgData name="Giuliana Azzari (ETF)" userId="1a719955-999e-4f20-93a5-3ed5b757ac88" providerId="ADAL" clId="{20E02EB7-B0E7-4403-BD15-8608CE2A10A5}" dt="2026-01-20T10:06:16.191" v="1225" actId="2711"/>
          <ac:spMkLst>
            <pc:docMk/>
            <pc:sldMk cId="1020384415" sldId="648"/>
            <ac:spMk id="16" creationId="{39E5BDB4-83F4-C311-B0A1-239C39B2426F}"/>
          </ac:spMkLst>
        </pc:spChg>
        <pc:spChg chg="add mod">
          <ac:chgData name="Giuliana Azzari (ETF)" userId="1a719955-999e-4f20-93a5-3ed5b757ac88" providerId="ADAL" clId="{20E02EB7-B0E7-4403-BD15-8608CE2A10A5}" dt="2026-01-20T10:05:35.964" v="1210" actId="1076"/>
          <ac:spMkLst>
            <pc:docMk/>
            <pc:sldMk cId="1020384415" sldId="648"/>
            <ac:spMk id="17" creationId="{F5D4613B-0FF7-26B3-7F12-F368F7AB8640}"/>
          </ac:spMkLst>
        </pc:spChg>
        <pc:spChg chg="add mod">
          <ac:chgData name="Giuliana Azzari (ETF)" userId="1a719955-999e-4f20-93a5-3ed5b757ac88" providerId="ADAL" clId="{20E02EB7-B0E7-4403-BD15-8608CE2A10A5}" dt="2026-01-20T10:05:35.964" v="1210" actId="1076"/>
          <ac:spMkLst>
            <pc:docMk/>
            <pc:sldMk cId="1020384415" sldId="648"/>
            <ac:spMk id="18" creationId="{9204BFF9-97F0-13AE-79FD-DDD017866F79}"/>
          </ac:spMkLst>
        </pc:spChg>
        <pc:spChg chg="add mod">
          <ac:chgData name="Giuliana Azzari (ETF)" userId="1a719955-999e-4f20-93a5-3ed5b757ac88" providerId="ADAL" clId="{20E02EB7-B0E7-4403-BD15-8608CE2A10A5}" dt="2026-01-20T10:05:35.964" v="1210" actId="1076"/>
          <ac:spMkLst>
            <pc:docMk/>
            <pc:sldMk cId="1020384415" sldId="648"/>
            <ac:spMk id="19" creationId="{C714DB4B-FFB2-84B9-493E-6EFC357B6DEC}"/>
          </ac:spMkLst>
        </pc:spChg>
        <pc:grpChg chg="del">
          <ac:chgData name="Giuliana Azzari (ETF)" userId="1a719955-999e-4f20-93a5-3ed5b757ac88" providerId="ADAL" clId="{20E02EB7-B0E7-4403-BD15-8608CE2A10A5}" dt="2026-01-20T09:57:42.895" v="1110" actId="478"/>
          <ac:grpSpMkLst>
            <pc:docMk/>
            <pc:sldMk cId="1020384415" sldId="648"/>
            <ac:grpSpMk id="14" creationId="{FCCA35C4-855D-A1B2-FDFC-74827A8D82BA}"/>
          </ac:grpSpMkLst>
        </pc:grpChg>
      </pc:sldChg>
      <pc:sldChg chg="addSp delSp modSp mod">
        <pc:chgData name="Giuliana Azzari (ETF)" userId="1a719955-999e-4f20-93a5-3ed5b757ac88" providerId="ADAL" clId="{20E02EB7-B0E7-4403-BD15-8608CE2A10A5}" dt="2026-01-20T15:09:14.603" v="3550" actId="12"/>
        <pc:sldMkLst>
          <pc:docMk/>
          <pc:sldMk cId="2032033109" sldId="649"/>
        </pc:sldMkLst>
        <pc:spChg chg="del">
          <ac:chgData name="Giuliana Azzari (ETF)" userId="1a719955-999e-4f20-93a5-3ed5b757ac88" providerId="ADAL" clId="{20E02EB7-B0E7-4403-BD15-8608CE2A10A5}" dt="2026-01-20T09:48:41.440" v="1003" actId="478"/>
          <ac:spMkLst>
            <pc:docMk/>
            <pc:sldMk cId="2032033109" sldId="649"/>
            <ac:spMk id="2" creationId="{A7102948-30B7-B8A6-21EA-E02421E076D9}"/>
          </ac:spMkLst>
        </pc:spChg>
        <pc:spChg chg="mod">
          <ac:chgData name="Giuliana Azzari (ETF)" userId="1a719955-999e-4f20-93a5-3ed5b757ac88" providerId="ADAL" clId="{20E02EB7-B0E7-4403-BD15-8608CE2A10A5}" dt="2026-01-20T09:48:39.234" v="1002"/>
          <ac:spMkLst>
            <pc:docMk/>
            <pc:sldMk cId="2032033109" sldId="649"/>
            <ac:spMk id="3" creationId="{42EC6A8B-0B69-6B39-11AC-BC3F5C46C0B8}"/>
          </ac:spMkLst>
        </pc:spChg>
        <pc:spChg chg="add mod">
          <ac:chgData name="Giuliana Azzari (ETF)" userId="1a719955-999e-4f20-93a5-3ed5b757ac88" providerId="ADAL" clId="{20E02EB7-B0E7-4403-BD15-8608CE2A10A5}" dt="2026-01-20T15:09:14.603" v="3550" actId="12"/>
          <ac:spMkLst>
            <pc:docMk/>
            <pc:sldMk cId="2032033109" sldId="649"/>
            <ac:spMk id="5" creationId="{B98BA9C8-E18C-B222-9854-63E9B35BB002}"/>
          </ac:spMkLst>
        </pc:spChg>
        <pc:spChg chg="mod">
          <ac:chgData name="Giuliana Azzari (ETF)" userId="1a719955-999e-4f20-93a5-3ed5b757ac88" providerId="ADAL" clId="{20E02EB7-B0E7-4403-BD15-8608CE2A10A5}" dt="2026-01-20T10:46:38.379" v="1910" actId="2085"/>
          <ac:spMkLst>
            <pc:docMk/>
            <pc:sldMk cId="2032033109" sldId="649"/>
            <ac:spMk id="6" creationId="{AB18CCD0-7127-C6A2-FC18-59AF39FF2DDE}"/>
          </ac:spMkLst>
        </pc:spChg>
        <pc:spChg chg="add mod">
          <ac:chgData name="Giuliana Azzari (ETF)" userId="1a719955-999e-4f20-93a5-3ed5b757ac88" providerId="ADAL" clId="{20E02EB7-B0E7-4403-BD15-8608CE2A10A5}" dt="2026-01-20T09:55:02.406" v="1070" actId="208"/>
          <ac:spMkLst>
            <pc:docMk/>
            <pc:sldMk cId="2032033109" sldId="649"/>
            <ac:spMk id="7" creationId="{76E1C801-48DC-7A00-C649-049DEAE70F73}"/>
          </ac:spMkLst>
        </pc:spChg>
        <pc:spChg chg="del">
          <ac:chgData name="Giuliana Azzari (ETF)" userId="1a719955-999e-4f20-93a5-3ed5b757ac88" providerId="ADAL" clId="{20E02EB7-B0E7-4403-BD15-8608CE2A10A5}" dt="2026-01-20T09:48:41.440" v="1003" actId="478"/>
          <ac:spMkLst>
            <pc:docMk/>
            <pc:sldMk cId="2032033109" sldId="649"/>
            <ac:spMk id="8" creationId="{6E9B5A8B-C7F5-4E28-5ABB-90CF235A38AA}"/>
          </ac:spMkLst>
        </pc:spChg>
        <pc:spChg chg="del">
          <ac:chgData name="Giuliana Azzari (ETF)" userId="1a719955-999e-4f20-93a5-3ed5b757ac88" providerId="ADAL" clId="{20E02EB7-B0E7-4403-BD15-8608CE2A10A5}" dt="2026-01-20T09:48:41.440" v="1003" actId="478"/>
          <ac:spMkLst>
            <pc:docMk/>
            <pc:sldMk cId="2032033109" sldId="649"/>
            <ac:spMk id="9" creationId="{92A3603B-E4DA-467E-EDE5-877E9FF9F7C9}"/>
          </ac:spMkLst>
        </pc:spChg>
        <pc:spChg chg="add mod">
          <ac:chgData name="Giuliana Azzari (ETF)" userId="1a719955-999e-4f20-93a5-3ed5b757ac88" providerId="ADAL" clId="{20E02EB7-B0E7-4403-BD15-8608CE2A10A5}" dt="2026-01-20T09:55:02.406" v="1070" actId="208"/>
          <ac:spMkLst>
            <pc:docMk/>
            <pc:sldMk cId="2032033109" sldId="649"/>
            <ac:spMk id="10" creationId="{B94CF170-F139-D7F2-8E8A-17A3D41B4680}"/>
          </ac:spMkLst>
        </pc:spChg>
        <pc:spChg chg="add mod">
          <ac:chgData name="Giuliana Azzari (ETF)" userId="1a719955-999e-4f20-93a5-3ed5b757ac88" providerId="ADAL" clId="{20E02EB7-B0E7-4403-BD15-8608CE2A10A5}" dt="2026-01-20T09:55:02.406" v="1070" actId="208"/>
          <ac:spMkLst>
            <pc:docMk/>
            <pc:sldMk cId="2032033109" sldId="649"/>
            <ac:spMk id="11" creationId="{7141A2C7-0DEE-9156-418C-68720776271F}"/>
          </ac:spMkLst>
        </pc:spChg>
        <pc:spChg chg="mod">
          <ac:chgData name="Giuliana Azzari (ETF)" userId="1a719955-999e-4f20-93a5-3ed5b757ac88" providerId="ADAL" clId="{20E02EB7-B0E7-4403-BD15-8608CE2A10A5}" dt="2026-01-20T09:55:02.406" v="1070" actId="208"/>
          <ac:spMkLst>
            <pc:docMk/>
            <pc:sldMk cId="2032033109" sldId="649"/>
            <ac:spMk id="12" creationId="{5166AED7-F88E-659B-4C22-9A0D62A89B74}"/>
          </ac:spMkLst>
        </pc:spChg>
        <pc:spChg chg="mod">
          <ac:chgData name="Giuliana Azzari (ETF)" userId="1a719955-999e-4f20-93a5-3ed5b757ac88" providerId="ADAL" clId="{20E02EB7-B0E7-4403-BD15-8608CE2A10A5}" dt="2026-01-20T09:55:02.406" v="1070" actId="208"/>
          <ac:spMkLst>
            <pc:docMk/>
            <pc:sldMk cId="2032033109" sldId="649"/>
            <ac:spMk id="13" creationId="{A3DEC479-CDD0-96FA-F016-637B5BB318B5}"/>
          </ac:spMkLst>
        </pc:spChg>
        <pc:spChg chg="add mod">
          <ac:chgData name="Giuliana Azzari (ETF)" userId="1a719955-999e-4f20-93a5-3ed5b757ac88" providerId="ADAL" clId="{20E02EB7-B0E7-4403-BD15-8608CE2A10A5}" dt="2026-01-20T09:55:02.406" v="1070" actId="208"/>
          <ac:spMkLst>
            <pc:docMk/>
            <pc:sldMk cId="2032033109" sldId="649"/>
            <ac:spMk id="14" creationId="{86A2779B-B4D2-1015-DB00-CC1FFF9576E3}"/>
          </ac:spMkLst>
        </pc:spChg>
        <pc:spChg chg="mod">
          <ac:chgData name="Giuliana Azzari (ETF)" userId="1a719955-999e-4f20-93a5-3ed5b757ac88" providerId="ADAL" clId="{20E02EB7-B0E7-4403-BD15-8608CE2A10A5}" dt="2026-01-20T09:55:37.235" v="1079" actId="1076"/>
          <ac:spMkLst>
            <pc:docMk/>
            <pc:sldMk cId="2032033109" sldId="649"/>
            <ac:spMk id="15" creationId="{50309F76-B180-153A-0C5C-AA4FC0896C12}"/>
          </ac:spMkLst>
        </pc:spChg>
        <pc:spChg chg="add mod">
          <ac:chgData name="Giuliana Azzari (ETF)" userId="1a719955-999e-4f20-93a5-3ed5b757ac88" providerId="ADAL" clId="{20E02EB7-B0E7-4403-BD15-8608CE2A10A5}" dt="2026-01-20T09:55:23.313" v="1075" actId="207"/>
          <ac:spMkLst>
            <pc:docMk/>
            <pc:sldMk cId="2032033109" sldId="649"/>
            <ac:spMk id="16" creationId="{900A4ED7-777E-7A57-6A00-6843DCF56FB7}"/>
          </ac:spMkLst>
        </pc:spChg>
        <pc:spChg chg="del mod">
          <ac:chgData name="Giuliana Azzari (ETF)" userId="1a719955-999e-4f20-93a5-3ed5b757ac88" providerId="ADAL" clId="{20E02EB7-B0E7-4403-BD15-8608CE2A10A5}" dt="2026-01-20T09:56:47.859" v="1098" actId="21"/>
          <ac:spMkLst>
            <pc:docMk/>
            <pc:sldMk cId="2032033109" sldId="649"/>
            <ac:spMk id="17" creationId="{FAABF902-031E-C1F4-31C5-16E6E8BF26BF}"/>
          </ac:spMkLst>
        </pc:spChg>
        <pc:spChg chg="add mod">
          <ac:chgData name="Giuliana Azzari (ETF)" userId="1a719955-999e-4f20-93a5-3ed5b757ac88" providerId="ADAL" clId="{20E02EB7-B0E7-4403-BD15-8608CE2A10A5}" dt="2026-01-20T09:54:49.632" v="1068" actId="164"/>
          <ac:spMkLst>
            <pc:docMk/>
            <pc:sldMk cId="2032033109" sldId="649"/>
            <ac:spMk id="18" creationId="{A13485B8-E00C-6BDA-E186-639EB75852B8}"/>
          </ac:spMkLst>
        </pc:spChg>
        <pc:spChg chg="mod">
          <ac:chgData name="Giuliana Azzari (ETF)" userId="1a719955-999e-4f20-93a5-3ed5b757ac88" providerId="ADAL" clId="{20E02EB7-B0E7-4403-BD15-8608CE2A10A5}" dt="2026-01-20T09:54:49.632" v="1068" actId="164"/>
          <ac:spMkLst>
            <pc:docMk/>
            <pc:sldMk cId="2032033109" sldId="649"/>
            <ac:spMk id="19" creationId="{AFCF7F02-E51A-585D-E65D-ED3B251005E7}"/>
          </ac:spMkLst>
        </pc:spChg>
        <pc:spChg chg="add mod">
          <ac:chgData name="Giuliana Azzari (ETF)" userId="1a719955-999e-4f20-93a5-3ed5b757ac88" providerId="ADAL" clId="{20E02EB7-B0E7-4403-BD15-8608CE2A10A5}" dt="2026-01-20T09:54:49.632" v="1068" actId="164"/>
          <ac:spMkLst>
            <pc:docMk/>
            <pc:sldMk cId="2032033109" sldId="649"/>
            <ac:spMk id="20" creationId="{12AAF788-287F-19CB-6283-7AD947EEECD7}"/>
          </ac:spMkLst>
        </pc:spChg>
        <pc:spChg chg="add mod">
          <ac:chgData name="Giuliana Azzari (ETF)" userId="1a719955-999e-4f20-93a5-3ed5b757ac88" providerId="ADAL" clId="{20E02EB7-B0E7-4403-BD15-8608CE2A10A5}" dt="2026-01-20T09:53:35.873" v="1037" actId="2085"/>
          <ac:spMkLst>
            <pc:docMk/>
            <pc:sldMk cId="2032033109" sldId="649"/>
            <ac:spMk id="21" creationId="{E3115770-BE53-DA1B-C282-65F4F104D1F3}"/>
          </ac:spMkLst>
        </pc:spChg>
        <pc:spChg chg="mod">
          <ac:chgData name="Giuliana Azzari (ETF)" userId="1a719955-999e-4f20-93a5-3ed5b757ac88" providerId="ADAL" clId="{20E02EB7-B0E7-4403-BD15-8608CE2A10A5}" dt="2026-01-20T09:54:49.632" v="1068" actId="164"/>
          <ac:spMkLst>
            <pc:docMk/>
            <pc:sldMk cId="2032033109" sldId="649"/>
            <ac:spMk id="22" creationId="{239BF1FA-C810-E6C3-E960-7E3866B56837}"/>
          </ac:spMkLst>
        </pc:spChg>
        <pc:spChg chg="add mod">
          <ac:chgData name="Giuliana Azzari (ETF)" userId="1a719955-999e-4f20-93a5-3ed5b757ac88" providerId="ADAL" clId="{20E02EB7-B0E7-4403-BD15-8608CE2A10A5}" dt="2026-01-20T09:54:49.632" v="1068" actId="164"/>
          <ac:spMkLst>
            <pc:docMk/>
            <pc:sldMk cId="2032033109" sldId="649"/>
            <ac:spMk id="23" creationId="{A13270EC-03A3-ECFD-BF55-7C836D395C94}"/>
          </ac:spMkLst>
        </pc:spChg>
        <pc:spChg chg="mod">
          <ac:chgData name="Giuliana Azzari (ETF)" userId="1a719955-999e-4f20-93a5-3ed5b757ac88" providerId="ADAL" clId="{20E02EB7-B0E7-4403-BD15-8608CE2A10A5}" dt="2026-01-20T09:54:49.632" v="1068" actId="164"/>
          <ac:spMkLst>
            <pc:docMk/>
            <pc:sldMk cId="2032033109" sldId="649"/>
            <ac:spMk id="24" creationId="{28684361-41BE-EE21-912B-67D47095FBEB}"/>
          </ac:spMkLst>
        </pc:spChg>
        <pc:spChg chg="mod">
          <ac:chgData name="Giuliana Azzari (ETF)" userId="1a719955-999e-4f20-93a5-3ed5b757ac88" providerId="ADAL" clId="{20E02EB7-B0E7-4403-BD15-8608CE2A10A5}" dt="2026-01-20T09:54:49.632" v="1068" actId="164"/>
          <ac:spMkLst>
            <pc:docMk/>
            <pc:sldMk cId="2032033109" sldId="649"/>
            <ac:spMk id="25" creationId="{A6D9395F-43AA-6A6D-A179-76307EFC179A}"/>
          </ac:spMkLst>
        </pc:spChg>
        <pc:spChg chg="mod">
          <ac:chgData name="Giuliana Azzari (ETF)" userId="1a719955-999e-4f20-93a5-3ed5b757ac88" providerId="ADAL" clId="{20E02EB7-B0E7-4403-BD15-8608CE2A10A5}" dt="2026-01-20T09:54:30.756" v="1061" actId="1036"/>
          <ac:spMkLst>
            <pc:docMk/>
            <pc:sldMk cId="2032033109" sldId="649"/>
            <ac:spMk id="26" creationId="{0050811E-3A50-FDBF-A90D-56ED80125B5C}"/>
          </ac:spMkLst>
        </pc:spChg>
        <pc:spChg chg="mod">
          <ac:chgData name="Giuliana Azzari (ETF)" userId="1a719955-999e-4f20-93a5-3ed5b757ac88" providerId="ADAL" clId="{20E02EB7-B0E7-4403-BD15-8608CE2A10A5}" dt="2026-01-20T09:54:49.632" v="1068" actId="164"/>
          <ac:spMkLst>
            <pc:docMk/>
            <pc:sldMk cId="2032033109" sldId="649"/>
            <ac:spMk id="27" creationId="{54095246-B7FE-E158-E9BB-0F858B636610}"/>
          </ac:spMkLst>
        </pc:spChg>
        <pc:spChg chg="add del mod topLvl">
          <ac:chgData name="Giuliana Azzari (ETF)" userId="1a719955-999e-4f20-93a5-3ed5b757ac88" providerId="ADAL" clId="{20E02EB7-B0E7-4403-BD15-8608CE2A10A5}" dt="2026-01-20T09:53:57.548" v="1041" actId="165"/>
          <ac:spMkLst>
            <pc:docMk/>
            <pc:sldMk cId="2032033109" sldId="649"/>
            <ac:spMk id="28" creationId="{7B1A65B0-9D12-67A5-8719-EAE1274FC65C}"/>
          </ac:spMkLst>
        </pc:spChg>
        <pc:spChg chg="mod">
          <ac:chgData name="Giuliana Azzari (ETF)" userId="1a719955-999e-4f20-93a5-3ed5b757ac88" providerId="ADAL" clId="{20E02EB7-B0E7-4403-BD15-8608CE2A10A5}" dt="2026-01-20T09:53:25.063" v="1035" actId="208"/>
          <ac:spMkLst>
            <pc:docMk/>
            <pc:sldMk cId="2032033109" sldId="649"/>
            <ac:spMk id="29" creationId="{BCBE42E5-553E-53FC-426C-430557D55A1C}"/>
          </ac:spMkLst>
        </pc:spChg>
        <pc:spChg chg="mod topLvl">
          <ac:chgData name="Giuliana Azzari (ETF)" userId="1a719955-999e-4f20-93a5-3ed5b757ac88" providerId="ADAL" clId="{20E02EB7-B0E7-4403-BD15-8608CE2A10A5}" dt="2026-01-20T09:54:49.632" v="1068" actId="164"/>
          <ac:spMkLst>
            <pc:docMk/>
            <pc:sldMk cId="2032033109" sldId="649"/>
            <ac:spMk id="30" creationId="{74C92CF8-7D96-2407-2F53-EC2EFAE87D31}"/>
          </ac:spMkLst>
        </pc:spChg>
        <pc:spChg chg="mod topLvl">
          <ac:chgData name="Giuliana Azzari (ETF)" userId="1a719955-999e-4f20-93a5-3ed5b757ac88" providerId="ADAL" clId="{20E02EB7-B0E7-4403-BD15-8608CE2A10A5}" dt="2026-01-20T09:54:49.632" v="1068" actId="164"/>
          <ac:spMkLst>
            <pc:docMk/>
            <pc:sldMk cId="2032033109" sldId="649"/>
            <ac:spMk id="31" creationId="{15FCE4FB-9117-059B-EF71-43A7787204B9}"/>
          </ac:spMkLst>
        </pc:spChg>
        <pc:spChg chg="mod">
          <ac:chgData name="Giuliana Azzari (ETF)" userId="1a719955-999e-4f20-93a5-3ed5b757ac88" providerId="ADAL" clId="{20E02EB7-B0E7-4403-BD15-8608CE2A10A5}" dt="2026-01-20T09:52:52.369" v="1028"/>
          <ac:spMkLst>
            <pc:docMk/>
            <pc:sldMk cId="2032033109" sldId="649"/>
            <ac:spMk id="33" creationId="{1D120FEC-5703-BC87-C279-FCD3D77A9FE5}"/>
          </ac:spMkLst>
        </pc:spChg>
        <pc:spChg chg="mod">
          <ac:chgData name="Giuliana Azzari (ETF)" userId="1a719955-999e-4f20-93a5-3ed5b757ac88" providerId="ADAL" clId="{20E02EB7-B0E7-4403-BD15-8608CE2A10A5}" dt="2026-01-20T09:53:25.063" v="1035" actId="208"/>
          <ac:spMkLst>
            <pc:docMk/>
            <pc:sldMk cId="2032033109" sldId="649"/>
            <ac:spMk id="34" creationId="{1975FE79-204F-134D-D478-A7DE0BF6EFAE}"/>
          </ac:spMkLst>
        </pc:spChg>
        <pc:spChg chg="mod">
          <ac:chgData name="Giuliana Azzari (ETF)" userId="1a719955-999e-4f20-93a5-3ed5b757ac88" providerId="ADAL" clId="{20E02EB7-B0E7-4403-BD15-8608CE2A10A5}" dt="2026-01-20T09:53:25.063" v="1035" actId="208"/>
          <ac:spMkLst>
            <pc:docMk/>
            <pc:sldMk cId="2032033109" sldId="649"/>
            <ac:spMk id="35" creationId="{939DFFFB-055B-9220-AAE1-3F8C34264177}"/>
          </ac:spMkLst>
        </pc:spChg>
        <pc:spChg chg="mod">
          <ac:chgData name="Giuliana Azzari (ETF)" userId="1a719955-999e-4f20-93a5-3ed5b757ac88" providerId="ADAL" clId="{20E02EB7-B0E7-4403-BD15-8608CE2A10A5}" dt="2026-01-20T09:52:52.369" v="1028"/>
          <ac:spMkLst>
            <pc:docMk/>
            <pc:sldMk cId="2032033109" sldId="649"/>
            <ac:spMk id="36" creationId="{CF2C5B65-EF19-43B8-089C-92FAD29474A5}"/>
          </ac:spMkLst>
        </pc:spChg>
        <pc:spChg chg="add del mod ord">
          <ac:chgData name="Giuliana Azzari (ETF)" userId="1a719955-999e-4f20-93a5-3ed5b757ac88" providerId="ADAL" clId="{20E02EB7-B0E7-4403-BD15-8608CE2A10A5}" dt="2026-01-20T09:56:33.067" v="1093" actId="478"/>
          <ac:spMkLst>
            <pc:docMk/>
            <pc:sldMk cId="2032033109" sldId="649"/>
            <ac:spMk id="39" creationId="{0C8DFB60-8703-0DA2-7708-67D2D9EAF80B}"/>
          </ac:spMkLst>
        </pc:spChg>
        <pc:spChg chg="add mod">
          <ac:chgData name="Giuliana Azzari (ETF)" userId="1a719955-999e-4f20-93a5-3ed5b757ac88" providerId="ADAL" clId="{20E02EB7-B0E7-4403-BD15-8608CE2A10A5}" dt="2026-01-20T09:57:12.172" v="1106" actId="14100"/>
          <ac:spMkLst>
            <pc:docMk/>
            <pc:sldMk cId="2032033109" sldId="649"/>
            <ac:spMk id="40" creationId="{4F7D2BFE-51C2-31B6-4F72-EA287D51D678}"/>
          </ac:spMkLst>
        </pc:spChg>
        <pc:spChg chg="add mod">
          <ac:chgData name="Giuliana Azzari (ETF)" userId="1a719955-999e-4f20-93a5-3ed5b757ac88" providerId="ADAL" clId="{20E02EB7-B0E7-4403-BD15-8608CE2A10A5}" dt="2026-01-20T09:57:04.030" v="1104" actId="1076"/>
          <ac:spMkLst>
            <pc:docMk/>
            <pc:sldMk cId="2032033109" sldId="649"/>
            <ac:spMk id="41" creationId="{FAABF902-031E-C1F4-31C5-16E6E8BF26BF}"/>
          </ac:spMkLst>
        </pc:spChg>
        <pc:grpChg chg="add del mod ord">
          <ac:chgData name="Giuliana Azzari (ETF)" userId="1a719955-999e-4f20-93a5-3ed5b757ac88" providerId="ADAL" clId="{20E02EB7-B0E7-4403-BD15-8608CE2A10A5}" dt="2026-01-20T09:53:27.535" v="1036" actId="478"/>
          <ac:grpSpMkLst>
            <pc:docMk/>
            <pc:sldMk cId="2032033109" sldId="649"/>
            <ac:grpSpMk id="32" creationId="{5B3BE5B4-15DB-6583-21EA-68C8319285E3}"/>
          </ac:grpSpMkLst>
        </pc:grpChg>
        <pc:grpChg chg="add del mod">
          <ac:chgData name="Giuliana Azzari (ETF)" userId="1a719955-999e-4f20-93a5-3ed5b757ac88" providerId="ADAL" clId="{20E02EB7-B0E7-4403-BD15-8608CE2A10A5}" dt="2026-01-20T09:53:57.548" v="1041" actId="165"/>
          <ac:grpSpMkLst>
            <pc:docMk/>
            <pc:sldMk cId="2032033109" sldId="649"/>
            <ac:grpSpMk id="37" creationId="{2C6DBD4A-CBBA-0BD7-F700-CBD5928F0A32}"/>
          </ac:grpSpMkLst>
        </pc:grpChg>
        <pc:grpChg chg="mod">
          <ac:chgData name="Giuliana Azzari (ETF)" userId="1a719955-999e-4f20-93a5-3ed5b757ac88" providerId="ADAL" clId="{20E02EB7-B0E7-4403-BD15-8608CE2A10A5}" dt="2026-01-20T09:54:54.642" v="1069" actId="1076"/>
          <ac:grpSpMkLst>
            <pc:docMk/>
            <pc:sldMk cId="2032033109" sldId="649"/>
            <ac:grpSpMk id="38" creationId="{553DC552-FB22-7B27-E48E-E3FBF71DC9A6}"/>
          </ac:grpSpMkLst>
        </pc:grpChg>
      </pc:sldChg>
      <pc:sldChg chg="addSp delSp modSp mod">
        <pc:chgData name="Giuliana Azzari (ETF)" userId="1a719955-999e-4f20-93a5-3ed5b757ac88" providerId="ADAL" clId="{20E02EB7-B0E7-4403-BD15-8608CE2A10A5}" dt="2026-01-20T10:51:40.618" v="1936" actId="1076"/>
        <pc:sldMkLst>
          <pc:docMk/>
          <pc:sldMk cId="3240430911" sldId="650"/>
        </pc:sldMkLst>
        <pc:spChg chg="del">
          <ac:chgData name="Giuliana Azzari (ETF)" userId="1a719955-999e-4f20-93a5-3ed5b757ac88" providerId="ADAL" clId="{20E02EB7-B0E7-4403-BD15-8608CE2A10A5}" dt="2026-01-20T10:05:54.714" v="1211" actId="478"/>
          <ac:spMkLst>
            <pc:docMk/>
            <pc:sldMk cId="3240430911" sldId="650"/>
            <ac:spMk id="3" creationId="{3831EFB3-3DF4-A4E1-7A9B-0AA14640A3CF}"/>
          </ac:spMkLst>
        </pc:spChg>
        <pc:spChg chg="del">
          <ac:chgData name="Giuliana Azzari (ETF)" userId="1a719955-999e-4f20-93a5-3ed5b757ac88" providerId="ADAL" clId="{20E02EB7-B0E7-4403-BD15-8608CE2A10A5}" dt="2026-01-20T10:05:57.191" v="1213" actId="478"/>
          <ac:spMkLst>
            <pc:docMk/>
            <pc:sldMk cId="3240430911" sldId="650"/>
            <ac:spMk id="5" creationId="{B92F6277-E0DF-78B1-3316-7AF7D5CFE49F}"/>
          </ac:spMkLst>
        </pc:spChg>
        <pc:spChg chg="add del mod">
          <ac:chgData name="Giuliana Azzari (ETF)" userId="1a719955-999e-4f20-93a5-3ed5b757ac88" providerId="ADAL" clId="{20E02EB7-B0E7-4403-BD15-8608CE2A10A5}" dt="2026-01-20T10:05:55.937" v="1212" actId="478"/>
          <ac:spMkLst>
            <pc:docMk/>
            <pc:sldMk cId="3240430911" sldId="650"/>
            <ac:spMk id="6" creationId="{670443AE-4B9D-7A2C-CF49-B284B644269A}"/>
          </ac:spMkLst>
        </pc:spChg>
        <pc:spChg chg="add mod">
          <ac:chgData name="Giuliana Azzari (ETF)" userId="1a719955-999e-4f20-93a5-3ed5b757ac88" providerId="ADAL" clId="{20E02EB7-B0E7-4403-BD15-8608CE2A10A5}" dt="2026-01-20T10:51:40.618" v="1936" actId="1076"/>
          <ac:spMkLst>
            <pc:docMk/>
            <pc:sldMk cId="3240430911" sldId="650"/>
            <ac:spMk id="7" creationId="{792976A6-85C3-3B7B-4CFC-0503BBBB24E1}"/>
          </ac:spMkLst>
        </pc:spChg>
        <pc:spChg chg="add del mod">
          <ac:chgData name="Giuliana Azzari (ETF)" userId="1a719955-999e-4f20-93a5-3ed5b757ac88" providerId="ADAL" clId="{20E02EB7-B0E7-4403-BD15-8608CE2A10A5}" dt="2026-01-20T10:07:40.905" v="1329" actId="478"/>
          <ac:spMkLst>
            <pc:docMk/>
            <pc:sldMk cId="3240430911" sldId="650"/>
            <ac:spMk id="8" creationId="{C40C229E-32F8-2831-DDE4-AE071D56AD79}"/>
          </ac:spMkLst>
        </pc:spChg>
        <pc:spChg chg="add mod">
          <ac:chgData name="Giuliana Azzari (ETF)" userId="1a719955-999e-4f20-93a5-3ed5b757ac88" providerId="ADAL" clId="{20E02EB7-B0E7-4403-BD15-8608CE2A10A5}" dt="2026-01-20T10:51:40.618" v="1936" actId="1076"/>
          <ac:spMkLst>
            <pc:docMk/>
            <pc:sldMk cId="3240430911" sldId="650"/>
            <ac:spMk id="9" creationId="{1F74792D-2CB1-C6BC-4A48-2295D51F8529}"/>
          </ac:spMkLst>
        </pc:spChg>
        <pc:spChg chg="add del mod">
          <ac:chgData name="Giuliana Azzari (ETF)" userId="1a719955-999e-4f20-93a5-3ed5b757ac88" providerId="ADAL" clId="{20E02EB7-B0E7-4403-BD15-8608CE2A10A5}" dt="2026-01-20T10:07:41.837" v="1330" actId="478"/>
          <ac:spMkLst>
            <pc:docMk/>
            <pc:sldMk cId="3240430911" sldId="650"/>
            <ac:spMk id="10" creationId="{660BEB90-471F-6F40-F1C9-D0EDC60DE45E}"/>
          </ac:spMkLst>
        </pc:spChg>
        <pc:spChg chg="add mod">
          <ac:chgData name="Giuliana Azzari (ETF)" userId="1a719955-999e-4f20-93a5-3ed5b757ac88" providerId="ADAL" clId="{20E02EB7-B0E7-4403-BD15-8608CE2A10A5}" dt="2026-01-20T10:51:40.618" v="1936" actId="1076"/>
          <ac:spMkLst>
            <pc:docMk/>
            <pc:sldMk cId="3240430911" sldId="650"/>
            <ac:spMk id="11" creationId="{78B3696C-D836-657F-D446-3F46D1931EF5}"/>
          </ac:spMkLst>
        </pc:spChg>
        <pc:spChg chg="add mod">
          <ac:chgData name="Giuliana Azzari (ETF)" userId="1a719955-999e-4f20-93a5-3ed5b757ac88" providerId="ADAL" clId="{20E02EB7-B0E7-4403-BD15-8608CE2A10A5}" dt="2026-01-20T10:51:40.618" v="1936" actId="1076"/>
          <ac:spMkLst>
            <pc:docMk/>
            <pc:sldMk cId="3240430911" sldId="650"/>
            <ac:spMk id="12" creationId="{A5625A93-BE98-189C-ACBE-600F06148F83}"/>
          </ac:spMkLst>
        </pc:spChg>
        <pc:spChg chg="add mod">
          <ac:chgData name="Giuliana Azzari (ETF)" userId="1a719955-999e-4f20-93a5-3ed5b757ac88" providerId="ADAL" clId="{20E02EB7-B0E7-4403-BD15-8608CE2A10A5}" dt="2026-01-20T10:51:40.618" v="1936" actId="1076"/>
          <ac:spMkLst>
            <pc:docMk/>
            <pc:sldMk cId="3240430911" sldId="650"/>
            <ac:spMk id="13" creationId="{D1E3507E-BC5F-0964-4572-E053AE50DC95}"/>
          </ac:spMkLst>
        </pc:spChg>
        <pc:spChg chg="add mod ord">
          <ac:chgData name="Giuliana Azzari (ETF)" userId="1a719955-999e-4f20-93a5-3ed5b757ac88" providerId="ADAL" clId="{20E02EB7-B0E7-4403-BD15-8608CE2A10A5}" dt="2026-01-20T10:13:42.813" v="1738" actId="34135"/>
          <ac:spMkLst>
            <pc:docMk/>
            <pc:sldMk cId="3240430911" sldId="650"/>
            <ac:spMk id="14" creationId="{392F4C90-2B23-0070-5CD8-3E215AFBF544}"/>
          </ac:spMkLst>
        </pc:spChg>
        <pc:spChg chg="add del mod ord">
          <ac:chgData name="Giuliana Azzari (ETF)" userId="1a719955-999e-4f20-93a5-3ed5b757ac88" providerId="ADAL" clId="{20E02EB7-B0E7-4403-BD15-8608CE2A10A5}" dt="2026-01-20T10:18:00.942" v="1806" actId="478"/>
          <ac:spMkLst>
            <pc:docMk/>
            <pc:sldMk cId="3240430911" sldId="650"/>
            <ac:spMk id="15" creationId="{A247070E-739F-2D87-CADC-B4C6DE8FE338}"/>
          </ac:spMkLst>
        </pc:spChg>
        <pc:spChg chg="add del mod">
          <ac:chgData name="Giuliana Azzari (ETF)" userId="1a719955-999e-4f20-93a5-3ed5b757ac88" providerId="ADAL" clId="{20E02EB7-B0E7-4403-BD15-8608CE2A10A5}" dt="2026-01-20T10:17:59.941" v="1805" actId="478"/>
          <ac:spMkLst>
            <pc:docMk/>
            <pc:sldMk cId="3240430911" sldId="650"/>
            <ac:spMk id="16" creationId="{2F531771-D59D-3684-2C4C-608CFA2A5D6E}"/>
          </ac:spMkLst>
        </pc:spChg>
        <pc:spChg chg="add del mod">
          <ac:chgData name="Giuliana Azzari (ETF)" userId="1a719955-999e-4f20-93a5-3ed5b757ac88" providerId="ADAL" clId="{20E02EB7-B0E7-4403-BD15-8608CE2A10A5}" dt="2026-01-20T10:16:03.315" v="1777" actId="478"/>
          <ac:spMkLst>
            <pc:docMk/>
            <pc:sldMk cId="3240430911" sldId="650"/>
            <ac:spMk id="20" creationId="{B55F979F-65BD-60C7-BEAB-B9D4C411575C}"/>
          </ac:spMkLst>
        </pc:spChg>
        <pc:spChg chg="add del mod">
          <ac:chgData name="Giuliana Azzari (ETF)" userId="1a719955-999e-4f20-93a5-3ed5b757ac88" providerId="ADAL" clId="{20E02EB7-B0E7-4403-BD15-8608CE2A10A5}" dt="2026-01-20T10:17:03.307" v="1794" actId="478"/>
          <ac:spMkLst>
            <pc:docMk/>
            <pc:sldMk cId="3240430911" sldId="650"/>
            <ac:spMk id="21" creationId="{0A0BE272-8A31-02E6-5FEF-DA96CA1238F6}"/>
          </ac:spMkLst>
        </pc:spChg>
        <pc:picChg chg="add del mod">
          <ac:chgData name="Giuliana Azzari (ETF)" userId="1a719955-999e-4f20-93a5-3ed5b757ac88" providerId="ADAL" clId="{20E02EB7-B0E7-4403-BD15-8608CE2A10A5}" dt="2026-01-20T10:33:43.163" v="1871" actId="478"/>
          <ac:picMkLst>
            <pc:docMk/>
            <pc:sldMk cId="3240430911" sldId="650"/>
            <ac:picMk id="22" creationId="{0419807D-1691-2226-E19B-4EF3B7627915}"/>
          </ac:picMkLst>
        </pc:picChg>
        <pc:picChg chg="add del mod">
          <ac:chgData name="Giuliana Azzari (ETF)" userId="1a719955-999e-4f20-93a5-3ed5b757ac88" providerId="ADAL" clId="{20E02EB7-B0E7-4403-BD15-8608CE2A10A5}" dt="2026-01-20T10:33:07.373" v="1867" actId="478"/>
          <ac:picMkLst>
            <pc:docMk/>
            <pc:sldMk cId="3240430911" sldId="650"/>
            <ac:picMk id="23" creationId="{4EE7172F-BB92-0C8E-E220-41A2D65D167D}"/>
          </ac:picMkLst>
        </pc:picChg>
        <pc:picChg chg="add del mod">
          <ac:chgData name="Giuliana Azzari (ETF)" userId="1a719955-999e-4f20-93a5-3ed5b757ac88" providerId="ADAL" clId="{20E02EB7-B0E7-4403-BD15-8608CE2A10A5}" dt="2026-01-20T10:33:06.854" v="1866" actId="478"/>
          <ac:picMkLst>
            <pc:docMk/>
            <pc:sldMk cId="3240430911" sldId="650"/>
            <ac:picMk id="24" creationId="{0CCF3D76-8C25-A89F-8ADF-EB4AB6E21F82}"/>
          </ac:picMkLst>
        </pc:picChg>
        <pc:picChg chg="add del mod">
          <ac:chgData name="Giuliana Azzari (ETF)" userId="1a719955-999e-4f20-93a5-3ed5b757ac88" providerId="ADAL" clId="{20E02EB7-B0E7-4403-BD15-8608CE2A10A5}" dt="2026-01-20T10:33:42.639" v="1870" actId="478"/>
          <ac:picMkLst>
            <pc:docMk/>
            <pc:sldMk cId="3240430911" sldId="650"/>
            <ac:picMk id="25" creationId="{63BE4C8A-5376-DC40-F407-EF02C5FCE2E1}"/>
          </ac:picMkLst>
        </pc:picChg>
        <pc:cxnChg chg="add del mod">
          <ac:chgData name="Giuliana Azzari (ETF)" userId="1a719955-999e-4f20-93a5-3ed5b757ac88" providerId="ADAL" clId="{20E02EB7-B0E7-4403-BD15-8608CE2A10A5}" dt="2026-01-20T10:15:39.755" v="1770" actId="478"/>
          <ac:cxnSpMkLst>
            <pc:docMk/>
            <pc:sldMk cId="3240430911" sldId="650"/>
            <ac:cxnSpMk id="18" creationId="{5C068D75-EBE3-0523-A85B-FBAFDF83640E}"/>
          </ac:cxnSpMkLst>
        </pc:cxnChg>
      </pc:sldChg>
      <pc:sldChg chg="addSp delSp modSp mod">
        <pc:chgData name="Giuliana Azzari (ETF)" userId="1a719955-999e-4f20-93a5-3ed5b757ac88" providerId="ADAL" clId="{20E02EB7-B0E7-4403-BD15-8608CE2A10A5}" dt="2026-01-20T10:47:07.252" v="1916" actId="1076"/>
        <pc:sldMkLst>
          <pc:docMk/>
          <pc:sldMk cId="2746047951" sldId="651"/>
        </pc:sldMkLst>
        <pc:spChg chg="add del">
          <ac:chgData name="Giuliana Azzari (ETF)" userId="1a719955-999e-4f20-93a5-3ed5b757ac88" providerId="ADAL" clId="{20E02EB7-B0E7-4403-BD15-8608CE2A10A5}" dt="2026-01-20T10:19:43.286" v="1837" actId="478"/>
          <ac:spMkLst>
            <pc:docMk/>
            <pc:sldMk cId="2746047951" sldId="651"/>
            <ac:spMk id="2" creationId="{FE6BF24E-E958-68B8-BA9E-33EB2411649B}"/>
          </ac:spMkLst>
        </pc:spChg>
        <pc:spChg chg="add del">
          <ac:chgData name="Giuliana Azzari (ETF)" userId="1a719955-999e-4f20-93a5-3ed5b757ac88" providerId="ADAL" clId="{20E02EB7-B0E7-4403-BD15-8608CE2A10A5}" dt="2026-01-20T10:19:43.286" v="1837" actId="478"/>
          <ac:spMkLst>
            <pc:docMk/>
            <pc:sldMk cId="2746047951" sldId="651"/>
            <ac:spMk id="3" creationId="{05B3BAD3-A4A8-73E3-2205-15C9228EA888}"/>
          </ac:spMkLst>
        </pc:spChg>
        <pc:spChg chg="add del">
          <ac:chgData name="Giuliana Azzari (ETF)" userId="1a719955-999e-4f20-93a5-3ed5b757ac88" providerId="ADAL" clId="{20E02EB7-B0E7-4403-BD15-8608CE2A10A5}" dt="2026-01-20T10:19:40.882" v="1836" actId="478"/>
          <ac:spMkLst>
            <pc:docMk/>
            <pc:sldMk cId="2746047951" sldId="651"/>
            <ac:spMk id="4" creationId="{E27D3823-56AA-823A-D94F-2E9F0B18CBAD}"/>
          </ac:spMkLst>
        </pc:spChg>
        <pc:spChg chg="add del mod">
          <ac:chgData name="Giuliana Azzari (ETF)" userId="1a719955-999e-4f20-93a5-3ed5b757ac88" providerId="ADAL" clId="{20E02EB7-B0E7-4403-BD15-8608CE2A10A5}" dt="2026-01-20T10:19:40.882" v="1836" actId="478"/>
          <ac:spMkLst>
            <pc:docMk/>
            <pc:sldMk cId="2746047951" sldId="651"/>
            <ac:spMk id="7" creationId="{08EB3622-6B94-BD79-12DF-0415AA515E64}"/>
          </ac:spMkLst>
        </pc:spChg>
        <pc:spChg chg="add mod">
          <ac:chgData name="Giuliana Azzari (ETF)" userId="1a719955-999e-4f20-93a5-3ed5b757ac88" providerId="ADAL" clId="{20E02EB7-B0E7-4403-BD15-8608CE2A10A5}" dt="2026-01-20T10:19:39.068" v="1834" actId="1076"/>
          <ac:spMkLst>
            <pc:docMk/>
            <pc:sldMk cId="2746047951" sldId="651"/>
            <ac:spMk id="10" creationId="{EC2FF919-9A3E-3030-568D-DE1ECCB6EC3E}"/>
          </ac:spMkLst>
        </pc:spChg>
        <pc:spChg chg="add mod">
          <ac:chgData name="Giuliana Azzari (ETF)" userId="1a719955-999e-4f20-93a5-3ed5b757ac88" providerId="ADAL" clId="{20E02EB7-B0E7-4403-BD15-8608CE2A10A5}" dt="2026-01-20T10:19:39.068" v="1834" actId="1076"/>
          <ac:spMkLst>
            <pc:docMk/>
            <pc:sldMk cId="2746047951" sldId="651"/>
            <ac:spMk id="11" creationId="{11079210-DF3D-BCD1-957D-A8506C9CA635}"/>
          </ac:spMkLst>
        </pc:spChg>
        <pc:spChg chg="add mod">
          <ac:chgData name="Giuliana Azzari (ETF)" userId="1a719955-999e-4f20-93a5-3ed5b757ac88" providerId="ADAL" clId="{20E02EB7-B0E7-4403-BD15-8608CE2A10A5}" dt="2026-01-20T10:19:39.068" v="1834" actId="1076"/>
          <ac:spMkLst>
            <pc:docMk/>
            <pc:sldMk cId="2746047951" sldId="651"/>
            <ac:spMk id="12" creationId="{7EB27CCB-70C5-E44C-6AB8-892B782A8F9A}"/>
          </ac:spMkLst>
        </pc:spChg>
        <pc:spChg chg="add mod">
          <ac:chgData name="Giuliana Azzari (ETF)" userId="1a719955-999e-4f20-93a5-3ed5b757ac88" providerId="ADAL" clId="{20E02EB7-B0E7-4403-BD15-8608CE2A10A5}" dt="2026-01-20T10:19:39.068" v="1834" actId="1076"/>
          <ac:spMkLst>
            <pc:docMk/>
            <pc:sldMk cId="2746047951" sldId="651"/>
            <ac:spMk id="13" creationId="{CB035F9D-0D05-9473-D99B-A2E2E9057F60}"/>
          </ac:spMkLst>
        </pc:spChg>
        <pc:spChg chg="add mod">
          <ac:chgData name="Giuliana Azzari (ETF)" userId="1a719955-999e-4f20-93a5-3ed5b757ac88" providerId="ADAL" clId="{20E02EB7-B0E7-4403-BD15-8608CE2A10A5}" dt="2026-01-20T10:19:39.068" v="1834" actId="1076"/>
          <ac:spMkLst>
            <pc:docMk/>
            <pc:sldMk cId="2746047951" sldId="651"/>
            <ac:spMk id="16" creationId="{B1F76D29-A7CC-1E32-6230-D9C39CCD72D5}"/>
          </ac:spMkLst>
        </pc:spChg>
        <pc:spChg chg="add mod">
          <ac:chgData name="Giuliana Azzari (ETF)" userId="1a719955-999e-4f20-93a5-3ed5b757ac88" providerId="ADAL" clId="{20E02EB7-B0E7-4403-BD15-8608CE2A10A5}" dt="2026-01-20T10:19:39.068" v="1834" actId="1076"/>
          <ac:spMkLst>
            <pc:docMk/>
            <pc:sldMk cId="2746047951" sldId="651"/>
            <ac:spMk id="17" creationId="{5715119D-3473-14CF-8C05-26D3553524F6}"/>
          </ac:spMkLst>
        </pc:spChg>
        <pc:spChg chg="add mod">
          <ac:chgData name="Giuliana Azzari (ETF)" userId="1a719955-999e-4f20-93a5-3ed5b757ac88" providerId="ADAL" clId="{20E02EB7-B0E7-4403-BD15-8608CE2A10A5}" dt="2026-01-20T10:19:39.068" v="1834" actId="1076"/>
          <ac:spMkLst>
            <pc:docMk/>
            <pc:sldMk cId="2746047951" sldId="651"/>
            <ac:spMk id="18" creationId="{CB70BE7E-FF36-C166-24EF-1BF66A3BCCDB}"/>
          </ac:spMkLst>
        </pc:spChg>
        <pc:spChg chg="add mod">
          <ac:chgData name="Giuliana Azzari (ETF)" userId="1a719955-999e-4f20-93a5-3ed5b757ac88" providerId="ADAL" clId="{20E02EB7-B0E7-4403-BD15-8608CE2A10A5}" dt="2026-01-20T10:19:39.068" v="1834" actId="1076"/>
          <ac:spMkLst>
            <pc:docMk/>
            <pc:sldMk cId="2746047951" sldId="651"/>
            <ac:spMk id="19" creationId="{F69425B8-8EF8-29AB-B127-C72C61D9D04B}"/>
          </ac:spMkLst>
        </pc:spChg>
        <pc:spChg chg="add mod">
          <ac:chgData name="Giuliana Azzari (ETF)" userId="1a719955-999e-4f20-93a5-3ed5b757ac88" providerId="ADAL" clId="{20E02EB7-B0E7-4403-BD15-8608CE2A10A5}" dt="2026-01-20T10:19:39.068" v="1834" actId="1076"/>
          <ac:spMkLst>
            <pc:docMk/>
            <pc:sldMk cId="2746047951" sldId="651"/>
            <ac:spMk id="23" creationId="{FC0D8446-F5F3-239D-BB47-700456A269CB}"/>
          </ac:spMkLst>
        </pc:spChg>
        <pc:spChg chg="mod">
          <ac:chgData name="Giuliana Azzari (ETF)" userId="1a719955-999e-4f20-93a5-3ed5b757ac88" providerId="ADAL" clId="{20E02EB7-B0E7-4403-BD15-8608CE2A10A5}" dt="2026-01-20T10:19:38.813" v="1833" actId="1076"/>
          <ac:spMkLst>
            <pc:docMk/>
            <pc:sldMk cId="2746047951" sldId="651"/>
            <ac:spMk id="25" creationId="{0FEEF32B-9AC6-8842-8275-FE3BDFC71EE9}"/>
          </ac:spMkLst>
        </pc:spChg>
        <pc:spChg chg="add mod">
          <ac:chgData name="Giuliana Azzari (ETF)" userId="1a719955-999e-4f20-93a5-3ed5b757ac88" providerId="ADAL" clId="{20E02EB7-B0E7-4403-BD15-8608CE2A10A5}" dt="2026-01-20T10:19:39.068" v="1834" actId="1076"/>
          <ac:spMkLst>
            <pc:docMk/>
            <pc:sldMk cId="2746047951" sldId="651"/>
            <ac:spMk id="26" creationId="{0D6AC1DE-8641-4868-6FB6-CFE8026F94B5}"/>
          </ac:spMkLst>
        </pc:spChg>
        <pc:spChg chg="add del mod">
          <ac:chgData name="Giuliana Azzari (ETF)" userId="1a719955-999e-4f20-93a5-3ed5b757ac88" providerId="ADAL" clId="{20E02EB7-B0E7-4403-BD15-8608CE2A10A5}" dt="2026-01-20T10:19:45.334" v="1838" actId="478"/>
          <ac:spMkLst>
            <pc:docMk/>
            <pc:sldMk cId="2746047951" sldId="651"/>
            <ac:spMk id="28" creationId="{1228C839-1A45-55BF-345D-D2B32F3E5335}"/>
          </ac:spMkLst>
        </pc:spChg>
        <pc:spChg chg="mod">
          <ac:chgData name="Giuliana Azzari (ETF)" userId="1a719955-999e-4f20-93a5-3ed5b757ac88" providerId="ADAL" clId="{20E02EB7-B0E7-4403-BD15-8608CE2A10A5}" dt="2026-01-20T10:45:19.667" v="1900" actId="207"/>
          <ac:spMkLst>
            <pc:docMk/>
            <pc:sldMk cId="2746047951" sldId="651"/>
            <ac:spMk id="29" creationId="{6964CC36-4CAE-8CB8-28F1-91466206CEE6}"/>
          </ac:spMkLst>
        </pc:spChg>
        <pc:spChg chg="mod">
          <ac:chgData name="Giuliana Azzari (ETF)" userId="1a719955-999e-4f20-93a5-3ed5b757ac88" providerId="ADAL" clId="{20E02EB7-B0E7-4403-BD15-8608CE2A10A5}" dt="2026-01-20T10:45:19.667" v="1900" actId="207"/>
          <ac:spMkLst>
            <pc:docMk/>
            <pc:sldMk cId="2746047951" sldId="651"/>
            <ac:spMk id="30" creationId="{20F578DB-D9AB-84FB-5A22-722EDBBDA86F}"/>
          </ac:spMkLst>
        </pc:spChg>
        <pc:spChg chg="add mod">
          <ac:chgData name="Giuliana Azzari (ETF)" userId="1a719955-999e-4f20-93a5-3ed5b757ac88" providerId="ADAL" clId="{20E02EB7-B0E7-4403-BD15-8608CE2A10A5}" dt="2026-01-20T10:45:19.667" v="1900" actId="207"/>
          <ac:spMkLst>
            <pc:docMk/>
            <pc:sldMk cId="2746047951" sldId="651"/>
            <ac:spMk id="31" creationId="{9C23230E-F1FC-0DAB-59D7-50210BC36BC0}"/>
          </ac:spMkLst>
        </pc:spChg>
        <pc:spChg chg="add mod ord">
          <ac:chgData name="Giuliana Azzari (ETF)" userId="1a719955-999e-4f20-93a5-3ed5b757ac88" providerId="ADAL" clId="{20E02EB7-B0E7-4403-BD15-8608CE2A10A5}" dt="2026-01-20T10:46:06.934" v="1906" actId="167"/>
          <ac:spMkLst>
            <pc:docMk/>
            <pc:sldMk cId="2746047951" sldId="651"/>
            <ac:spMk id="32" creationId="{76B9B26E-9853-92A8-3347-2FA2A4CA9F89}"/>
          </ac:spMkLst>
        </pc:spChg>
        <pc:spChg chg="add mod">
          <ac:chgData name="Giuliana Azzari (ETF)" userId="1a719955-999e-4f20-93a5-3ed5b757ac88" providerId="ADAL" clId="{20E02EB7-B0E7-4403-BD15-8608CE2A10A5}" dt="2026-01-20T10:45:10.942" v="1899" actId="1076"/>
          <ac:spMkLst>
            <pc:docMk/>
            <pc:sldMk cId="2746047951" sldId="651"/>
            <ac:spMk id="34" creationId="{A4BC51AF-3CA8-E9E0-FCD2-574394FE3EE0}"/>
          </ac:spMkLst>
        </pc:spChg>
        <pc:spChg chg="add mod">
          <ac:chgData name="Giuliana Azzari (ETF)" userId="1a719955-999e-4f20-93a5-3ed5b757ac88" providerId="ADAL" clId="{20E02EB7-B0E7-4403-BD15-8608CE2A10A5}" dt="2026-01-20T10:45:10.942" v="1899" actId="1076"/>
          <ac:spMkLst>
            <pc:docMk/>
            <pc:sldMk cId="2746047951" sldId="651"/>
            <ac:spMk id="36" creationId="{D87662F3-288A-9E78-7E80-C1ABDCF007A9}"/>
          </ac:spMkLst>
        </pc:spChg>
        <pc:spChg chg="add mod">
          <ac:chgData name="Giuliana Azzari (ETF)" userId="1a719955-999e-4f20-93a5-3ed5b757ac88" providerId="ADAL" clId="{20E02EB7-B0E7-4403-BD15-8608CE2A10A5}" dt="2026-01-20T10:47:07.252" v="1916" actId="1076"/>
          <ac:spMkLst>
            <pc:docMk/>
            <pc:sldMk cId="2746047951" sldId="651"/>
            <ac:spMk id="37" creationId="{BAFE76DE-BD71-8A83-ED9A-B2E8BA5473D5}"/>
          </ac:spMkLst>
        </pc:spChg>
        <pc:spChg chg="mod">
          <ac:chgData name="Giuliana Azzari (ETF)" userId="1a719955-999e-4f20-93a5-3ed5b757ac88" providerId="ADAL" clId="{20E02EB7-B0E7-4403-BD15-8608CE2A10A5}" dt="2026-01-20T10:46:49.867" v="1911" actId="1076"/>
          <ac:spMkLst>
            <pc:docMk/>
            <pc:sldMk cId="2746047951" sldId="651"/>
            <ac:spMk id="38" creationId="{BAEA7598-15A9-888D-37DB-25A6A7498055}"/>
          </ac:spMkLst>
        </pc:spChg>
        <pc:spChg chg="mod">
          <ac:chgData name="Giuliana Azzari (ETF)" userId="1a719955-999e-4f20-93a5-3ed5b757ac88" providerId="ADAL" clId="{20E02EB7-B0E7-4403-BD15-8608CE2A10A5}" dt="2026-01-20T10:46:59.062" v="1914" actId="1076"/>
          <ac:spMkLst>
            <pc:docMk/>
            <pc:sldMk cId="2746047951" sldId="651"/>
            <ac:spMk id="39" creationId="{84F29A7C-32B4-486A-40C1-44BCDD88CAB6}"/>
          </ac:spMkLst>
        </pc:spChg>
        <pc:spChg chg="add mod">
          <ac:chgData name="Giuliana Azzari (ETF)" userId="1a719955-999e-4f20-93a5-3ed5b757ac88" providerId="ADAL" clId="{20E02EB7-B0E7-4403-BD15-8608CE2A10A5}" dt="2026-01-20T10:45:19.667" v="1900" actId="207"/>
          <ac:spMkLst>
            <pc:docMk/>
            <pc:sldMk cId="2746047951" sldId="651"/>
            <ac:spMk id="40" creationId="{A005EDAE-B5D1-BA5A-82A9-31AB5D67D8AE}"/>
          </ac:spMkLst>
        </pc:spChg>
        <pc:spChg chg="add mod">
          <ac:chgData name="Giuliana Azzari (ETF)" userId="1a719955-999e-4f20-93a5-3ed5b757ac88" providerId="ADAL" clId="{20E02EB7-B0E7-4403-BD15-8608CE2A10A5}" dt="2026-01-20T10:45:10.942" v="1899" actId="1076"/>
          <ac:spMkLst>
            <pc:docMk/>
            <pc:sldMk cId="2746047951" sldId="651"/>
            <ac:spMk id="41" creationId="{3F670017-22F0-A826-9DBA-0EFAA05004D6}"/>
          </ac:spMkLst>
        </pc:spChg>
        <pc:spChg chg="mod">
          <ac:chgData name="Giuliana Azzari (ETF)" userId="1a719955-999e-4f20-93a5-3ed5b757ac88" providerId="ADAL" clId="{20E02EB7-B0E7-4403-BD15-8608CE2A10A5}" dt="2026-01-20T10:47:03.738" v="1915" actId="1076"/>
          <ac:spMkLst>
            <pc:docMk/>
            <pc:sldMk cId="2746047951" sldId="651"/>
            <ac:spMk id="43" creationId="{2B271A26-179B-9E88-55FF-B8D4317663A6}"/>
          </ac:spMkLst>
        </pc:spChg>
        <pc:spChg chg="mod ord">
          <ac:chgData name="Giuliana Azzari (ETF)" userId="1a719955-999e-4f20-93a5-3ed5b757ac88" providerId="ADAL" clId="{20E02EB7-B0E7-4403-BD15-8608CE2A10A5}" dt="2026-01-20T10:46:06.934" v="1906" actId="167"/>
          <ac:spMkLst>
            <pc:docMk/>
            <pc:sldMk cId="2746047951" sldId="651"/>
            <ac:spMk id="44" creationId="{B0132D56-7167-AE99-B46A-9138C8952C58}"/>
          </ac:spMkLst>
        </pc:spChg>
        <pc:spChg chg="add mod ord">
          <ac:chgData name="Giuliana Azzari (ETF)" userId="1a719955-999e-4f20-93a5-3ed5b757ac88" providerId="ADAL" clId="{20E02EB7-B0E7-4403-BD15-8608CE2A10A5}" dt="2026-01-20T10:46:14.951" v="1908" actId="1076"/>
          <ac:spMkLst>
            <pc:docMk/>
            <pc:sldMk cId="2746047951" sldId="651"/>
            <ac:spMk id="45" creationId="{29CD1C6B-0DF2-E802-3649-F320257B90C7}"/>
          </ac:spMkLst>
        </pc:spChg>
        <pc:spChg chg="add del mod">
          <ac:chgData name="Giuliana Azzari (ETF)" userId="1a719955-999e-4f20-93a5-3ed5b757ac88" providerId="ADAL" clId="{20E02EB7-B0E7-4403-BD15-8608CE2A10A5}" dt="2026-01-20T10:19:58.277" v="1840" actId="478"/>
          <ac:spMkLst>
            <pc:docMk/>
            <pc:sldMk cId="2746047951" sldId="651"/>
            <ac:spMk id="46" creationId="{808F0595-B699-3F87-AFFB-3D2FAC4463D4}"/>
          </ac:spMkLst>
        </pc:spChg>
        <pc:spChg chg="add mod">
          <ac:chgData name="Giuliana Azzari (ETF)" userId="1a719955-999e-4f20-93a5-3ed5b757ac88" providerId="ADAL" clId="{20E02EB7-B0E7-4403-BD15-8608CE2A10A5}" dt="2026-01-20T10:45:05.253" v="1898" actId="34135"/>
          <ac:spMkLst>
            <pc:docMk/>
            <pc:sldMk cId="2746047951" sldId="651"/>
            <ac:spMk id="47" creationId="{DF1F6B62-3D0A-F892-1F7D-70ECB4070860}"/>
          </ac:spMkLst>
        </pc:spChg>
        <pc:picChg chg="add del">
          <ac:chgData name="Giuliana Azzari (ETF)" userId="1a719955-999e-4f20-93a5-3ed5b757ac88" providerId="ADAL" clId="{20E02EB7-B0E7-4403-BD15-8608CE2A10A5}" dt="2026-01-20T10:19:43.286" v="1837" actId="478"/>
          <ac:picMkLst>
            <pc:docMk/>
            <pc:sldMk cId="2746047951" sldId="651"/>
            <ac:picMk id="5" creationId="{2C7A2FCD-75CF-9724-9C76-EDBE2175453F}"/>
          </ac:picMkLst>
        </pc:picChg>
      </pc:sldChg>
      <pc:sldChg chg="addSp delSp modSp mod">
        <pc:chgData name="Giuliana Azzari (ETF)" userId="1a719955-999e-4f20-93a5-3ed5b757ac88" providerId="ADAL" clId="{20E02EB7-B0E7-4403-BD15-8608CE2A10A5}" dt="2026-01-20T11:01:50.611" v="2137" actId="478"/>
        <pc:sldMkLst>
          <pc:docMk/>
          <pc:sldMk cId="719312862" sldId="652"/>
        </pc:sldMkLst>
        <pc:spChg chg="del">
          <ac:chgData name="Giuliana Azzari (ETF)" userId="1a719955-999e-4f20-93a5-3ed5b757ac88" providerId="ADAL" clId="{20E02EB7-B0E7-4403-BD15-8608CE2A10A5}" dt="2026-01-20T10:20:23.634" v="1841" actId="478"/>
          <ac:spMkLst>
            <pc:docMk/>
            <pc:sldMk cId="719312862" sldId="652"/>
            <ac:spMk id="2" creationId="{586A0AC6-0549-EF70-3F8C-F2D2600313B8}"/>
          </ac:spMkLst>
        </pc:spChg>
        <pc:spChg chg="del">
          <ac:chgData name="Giuliana Azzari (ETF)" userId="1a719955-999e-4f20-93a5-3ed5b757ac88" providerId="ADAL" clId="{20E02EB7-B0E7-4403-BD15-8608CE2A10A5}" dt="2026-01-20T10:20:23.634" v="1841" actId="478"/>
          <ac:spMkLst>
            <pc:docMk/>
            <pc:sldMk cId="719312862" sldId="652"/>
            <ac:spMk id="3" creationId="{3B205C71-7270-BC8F-A6D1-D041F03B5709}"/>
          </ac:spMkLst>
        </pc:spChg>
        <pc:spChg chg="add del mod">
          <ac:chgData name="Giuliana Azzari (ETF)" userId="1a719955-999e-4f20-93a5-3ed5b757ac88" providerId="ADAL" clId="{20E02EB7-B0E7-4403-BD15-8608CE2A10A5}" dt="2026-01-20T10:20:26.353" v="1843" actId="478"/>
          <ac:spMkLst>
            <pc:docMk/>
            <pc:sldMk cId="719312862" sldId="652"/>
            <ac:spMk id="6" creationId="{97FA3058-59E6-E023-FFB2-75A784AC5EB3}"/>
          </ac:spMkLst>
        </pc:spChg>
        <pc:spChg chg="add mod">
          <ac:chgData name="Giuliana Azzari (ETF)" userId="1a719955-999e-4f20-93a5-3ed5b757ac88" providerId="ADAL" clId="{20E02EB7-B0E7-4403-BD15-8608CE2A10A5}" dt="2026-01-20T10:59:15.968" v="2084" actId="1076"/>
          <ac:spMkLst>
            <pc:docMk/>
            <pc:sldMk cId="719312862" sldId="652"/>
            <ac:spMk id="7" creationId="{23A8AFE1-F364-F80D-9332-69C1B5F14FD0}"/>
          </ac:spMkLst>
        </pc:spChg>
        <pc:spChg chg="add mod">
          <ac:chgData name="Giuliana Azzari (ETF)" userId="1a719955-999e-4f20-93a5-3ed5b757ac88" providerId="ADAL" clId="{20E02EB7-B0E7-4403-BD15-8608CE2A10A5}" dt="2026-01-20T10:59:15.968" v="2084" actId="1076"/>
          <ac:spMkLst>
            <pc:docMk/>
            <pc:sldMk cId="719312862" sldId="652"/>
            <ac:spMk id="8" creationId="{E9DC3935-EB62-93C3-F47F-6F901642AFDF}"/>
          </ac:spMkLst>
        </pc:spChg>
        <pc:spChg chg="add mod">
          <ac:chgData name="Giuliana Azzari (ETF)" userId="1a719955-999e-4f20-93a5-3ed5b757ac88" providerId="ADAL" clId="{20E02EB7-B0E7-4403-BD15-8608CE2A10A5}" dt="2026-01-20T10:59:15.968" v="2084" actId="1076"/>
          <ac:spMkLst>
            <pc:docMk/>
            <pc:sldMk cId="719312862" sldId="652"/>
            <ac:spMk id="9" creationId="{913E9599-1B7A-7AEC-F181-5F3741F436A1}"/>
          </ac:spMkLst>
        </pc:spChg>
        <pc:spChg chg="mod">
          <ac:chgData name="Giuliana Azzari (ETF)" userId="1a719955-999e-4f20-93a5-3ed5b757ac88" providerId="ADAL" clId="{20E02EB7-B0E7-4403-BD15-8608CE2A10A5}" dt="2026-01-20T11:00:56.454" v="2127" actId="164"/>
          <ac:spMkLst>
            <pc:docMk/>
            <pc:sldMk cId="719312862" sldId="652"/>
            <ac:spMk id="10" creationId="{FBEB5054-3B6E-58D0-C944-9873986D1F56}"/>
          </ac:spMkLst>
        </pc:spChg>
        <pc:spChg chg="add del mod">
          <ac:chgData name="Giuliana Azzari (ETF)" userId="1a719955-999e-4f20-93a5-3ed5b757ac88" providerId="ADAL" clId="{20E02EB7-B0E7-4403-BD15-8608CE2A10A5}" dt="2026-01-20T10:59:19.163" v="2085" actId="478"/>
          <ac:spMkLst>
            <pc:docMk/>
            <pc:sldMk cId="719312862" sldId="652"/>
            <ac:spMk id="11" creationId="{6C5CA22A-B08D-E13B-CADE-CDDED0F32EA3}"/>
          </ac:spMkLst>
        </pc:spChg>
        <pc:spChg chg="add del mod">
          <ac:chgData name="Giuliana Azzari (ETF)" userId="1a719955-999e-4f20-93a5-3ed5b757ac88" providerId="ADAL" clId="{20E02EB7-B0E7-4403-BD15-8608CE2A10A5}" dt="2026-01-20T10:58:36.820" v="2070" actId="478"/>
          <ac:spMkLst>
            <pc:docMk/>
            <pc:sldMk cId="719312862" sldId="652"/>
            <ac:spMk id="12" creationId="{7EB50591-F7CE-4FF9-89BE-23E65430D5C2}"/>
          </ac:spMkLst>
        </pc:spChg>
        <pc:spChg chg="add del mod">
          <ac:chgData name="Giuliana Azzari (ETF)" userId="1a719955-999e-4f20-93a5-3ed5b757ac88" providerId="ADAL" clId="{20E02EB7-B0E7-4403-BD15-8608CE2A10A5}" dt="2026-01-20T10:58:38.266" v="2071" actId="478"/>
          <ac:spMkLst>
            <pc:docMk/>
            <pc:sldMk cId="719312862" sldId="652"/>
            <ac:spMk id="13" creationId="{50D27CF0-7EB3-8843-F686-982BB336FF77}"/>
          </ac:spMkLst>
        </pc:spChg>
        <pc:spChg chg="add mod">
          <ac:chgData name="Giuliana Azzari (ETF)" userId="1a719955-999e-4f20-93a5-3ed5b757ac88" providerId="ADAL" clId="{20E02EB7-B0E7-4403-BD15-8608CE2A10A5}" dt="2026-01-20T10:59:15.968" v="2084" actId="1076"/>
          <ac:spMkLst>
            <pc:docMk/>
            <pc:sldMk cId="719312862" sldId="652"/>
            <ac:spMk id="16" creationId="{A3241EFB-D5DD-59F1-637F-23388D40E82D}"/>
          </ac:spMkLst>
        </pc:spChg>
        <pc:spChg chg="mod">
          <ac:chgData name="Giuliana Azzari (ETF)" userId="1a719955-999e-4f20-93a5-3ed5b757ac88" providerId="ADAL" clId="{20E02EB7-B0E7-4403-BD15-8608CE2A10A5}" dt="2026-01-20T10:59:04.247" v="2082" actId="1076"/>
          <ac:spMkLst>
            <pc:docMk/>
            <pc:sldMk cId="719312862" sldId="652"/>
            <ac:spMk id="18" creationId="{A7EF5788-FF8C-1802-9629-5D329C339C43}"/>
          </ac:spMkLst>
        </pc:spChg>
        <pc:spChg chg="mod">
          <ac:chgData name="Giuliana Azzari (ETF)" userId="1a719955-999e-4f20-93a5-3ed5b757ac88" providerId="ADAL" clId="{20E02EB7-B0E7-4403-BD15-8608CE2A10A5}" dt="2026-01-20T10:54:41.344" v="1983" actId="207"/>
          <ac:spMkLst>
            <pc:docMk/>
            <pc:sldMk cId="719312862" sldId="652"/>
            <ac:spMk id="21" creationId="{D8985DD2-406D-C349-C1B5-C15DD5965924}"/>
          </ac:spMkLst>
        </pc:spChg>
        <pc:spChg chg="add del mod">
          <ac:chgData name="Giuliana Azzari (ETF)" userId="1a719955-999e-4f20-93a5-3ed5b757ac88" providerId="ADAL" clId="{20E02EB7-B0E7-4403-BD15-8608CE2A10A5}" dt="2026-01-20T10:57:28.160" v="2022" actId="478"/>
          <ac:spMkLst>
            <pc:docMk/>
            <pc:sldMk cId="719312862" sldId="652"/>
            <ac:spMk id="23" creationId="{8F10A2CA-3A46-3C16-03AD-EF85EA9BAFD5}"/>
          </ac:spMkLst>
        </pc:spChg>
        <pc:spChg chg="mod">
          <ac:chgData name="Giuliana Azzari (ETF)" userId="1a719955-999e-4f20-93a5-3ed5b757ac88" providerId="ADAL" clId="{20E02EB7-B0E7-4403-BD15-8608CE2A10A5}" dt="2026-01-20T10:54:59.050" v="1989" actId="1076"/>
          <ac:spMkLst>
            <pc:docMk/>
            <pc:sldMk cId="719312862" sldId="652"/>
            <ac:spMk id="25" creationId="{2629A05F-FFBA-48D9-FC50-F5181CA728D5}"/>
          </ac:spMkLst>
        </pc:spChg>
        <pc:spChg chg="mod">
          <ac:chgData name="Giuliana Azzari (ETF)" userId="1a719955-999e-4f20-93a5-3ed5b757ac88" providerId="ADAL" clId="{20E02EB7-B0E7-4403-BD15-8608CE2A10A5}" dt="2026-01-20T10:54:54.520" v="1987" actId="1076"/>
          <ac:spMkLst>
            <pc:docMk/>
            <pc:sldMk cId="719312862" sldId="652"/>
            <ac:spMk id="28" creationId="{C3BA90D6-43DE-71F8-0BDD-7A1B83C32C3F}"/>
          </ac:spMkLst>
        </pc:spChg>
        <pc:spChg chg="add mod">
          <ac:chgData name="Giuliana Azzari (ETF)" userId="1a719955-999e-4f20-93a5-3ed5b757ac88" providerId="ADAL" clId="{20E02EB7-B0E7-4403-BD15-8608CE2A10A5}" dt="2026-01-20T11:01:11.401" v="2130" actId="1076"/>
          <ac:spMkLst>
            <pc:docMk/>
            <pc:sldMk cId="719312862" sldId="652"/>
            <ac:spMk id="30" creationId="{486FC8D1-B1CA-4921-7DA2-5754AA0F76C2}"/>
          </ac:spMkLst>
        </pc:spChg>
        <pc:spChg chg="mod">
          <ac:chgData name="Giuliana Azzari (ETF)" userId="1a719955-999e-4f20-93a5-3ed5b757ac88" providerId="ADAL" clId="{20E02EB7-B0E7-4403-BD15-8608CE2A10A5}" dt="2026-01-20T11:01:11.401" v="2130" actId="1076"/>
          <ac:spMkLst>
            <pc:docMk/>
            <pc:sldMk cId="719312862" sldId="652"/>
            <ac:spMk id="31" creationId="{0CF8A99F-6942-D371-A917-B752F29EB198}"/>
          </ac:spMkLst>
        </pc:spChg>
        <pc:spChg chg="add mod ord">
          <ac:chgData name="Giuliana Azzari (ETF)" userId="1a719955-999e-4f20-93a5-3ed5b757ac88" providerId="ADAL" clId="{20E02EB7-B0E7-4403-BD15-8608CE2A10A5}" dt="2026-01-20T10:59:15.968" v="2084" actId="1076"/>
          <ac:spMkLst>
            <pc:docMk/>
            <pc:sldMk cId="719312862" sldId="652"/>
            <ac:spMk id="40" creationId="{42A1BD88-6A03-977A-24EB-0DC6461B3339}"/>
          </ac:spMkLst>
        </pc:spChg>
        <pc:spChg chg="add mod ord">
          <ac:chgData name="Giuliana Azzari (ETF)" userId="1a719955-999e-4f20-93a5-3ed5b757ac88" providerId="ADAL" clId="{20E02EB7-B0E7-4403-BD15-8608CE2A10A5}" dt="2026-01-20T10:59:15.968" v="2084" actId="1076"/>
          <ac:spMkLst>
            <pc:docMk/>
            <pc:sldMk cId="719312862" sldId="652"/>
            <ac:spMk id="43" creationId="{2C3B83F0-3FE3-1B2A-0A9C-85616BFF58B6}"/>
          </ac:spMkLst>
        </pc:spChg>
        <pc:spChg chg="add mod ord">
          <ac:chgData name="Giuliana Azzari (ETF)" userId="1a719955-999e-4f20-93a5-3ed5b757ac88" providerId="ADAL" clId="{20E02EB7-B0E7-4403-BD15-8608CE2A10A5}" dt="2026-01-20T10:59:15.968" v="2084" actId="1076"/>
          <ac:spMkLst>
            <pc:docMk/>
            <pc:sldMk cId="719312862" sldId="652"/>
            <ac:spMk id="45" creationId="{B5D13148-0BBF-9E87-BE4D-88BDBC5998A1}"/>
          </ac:spMkLst>
        </pc:spChg>
        <pc:spChg chg="add mod ord">
          <ac:chgData name="Giuliana Azzari (ETF)" userId="1a719955-999e-4f20-93a5-3ed5b757ac88" providerId="ADAL" clId="{20E02EB7-B0E7-4403-BD15-8608CE2A10A5}" dt="2026-01-20T10:59:15.968" v="2084" actId="1076"/>
          <ac:spMkLst>
            <pc:docMk/>
            <pc:sldMk cId="719312862" sldId="652"/>
            <ac:spMk id="47" creationId="{60967C34-2F6C-3F35-29FA-25517B1F6342}"/>
          </ac:spMkLst>
        </pc:spChg>
        <pc:spChg chg="add mod">
          <ac:chgData name="Giuliana Azzari (ETF)" userId="1a719955-999e-4f20-93a5-3ed5b757ac88" providerId="ADAL" clId="{20E02EB7-B0E7-4403-BD15-8608CE2A10A5}" dt="2026-01-20T11:00:46.439" v="2125" actId="164"/>
          <ac:spMkLst>
            <pc:docMk/>
            <pc:sldMk cId="719312862" sldId="652"/>
            <ac:spMk id="61" creationId="{E43190D6-2B5D-0DF3-5D63-F497C4EFD7A8}"/>
          </ac:spMkLst>
        </pc:spChg>
        <pc:spChg chg="add del mod">
          <ac:chgData name="Giuliana Azzari (ETF)" userId="1a719955-999e-4f20-93a5-3ed5b757ac88" providerId="ADAL" clId="{20E02EB7-B0E7-4403-BD15-8608CE2A10A5}" dt="2026-01-20T11:01:50.611" v="2137" actId="478"/>
          <ac:spMkLst>
            <pc:docMk/>
            <pc:sldMk cId="719312862" sldId="652"/>
            <ac:spMk id="72" creationId="{B061B5A4-7E02-66F1-3D7A-C81E12CC19F5}"/>
          </ac:spMkLst>
        </pc:spChg>
        <pc:grpChg chg="del mod">
          <ac:chgData name="Giuliana Azzari (ETF)" userId="1a719955-999e-4f20-93a5-3ed5b757ac88" providerId="ADAL" clId="{20E02EB7-B0E7-4403-BD15-8608CE2A10A5}" dt="2026-01-20T10:57:28.160" v="2022" actId="478"/>
          <ac:grpSpMkLst>
            <pc:docMk/>
            <pc:sldMk cId="719312862" sldId="652"/>
            <ac:grpSpMk id="20" creationId="{F619AB68-7CD7-E8B8-3334-4A03C574B2FD}"/>
          </ac:grpSpMkLst>
        </pc:grpChg>
        <pc:grpChg chg="del">
          <ac:chgData name="Giuliana Azzari (ETF)" userId="1a719955-999e-4f20-93a5-3ed5b757ac88" providerId="ADAL" clId="{20E02EB7-B0E7-4403-BD15-8608CE2A10A5}" dt="2026-01-20T10:57:28.160" v="2022" actId="478"/>
          <ac:grpSpMkLst>
            <pc:docMk/>
            <pc:sldMk cId="719312862" sldId="652"/>
            <ac:grpSpMk id="24" creationId="{9EDA393C-519D-BE5D-A27F-26EE28D0A96C}"/>
          </ac:grpSpMkLst>
        </pc:grpChg>
        <pc:grpChg chg="del">
          <ac:chgData name="Giuliana Azzari (ETF)" userId="1a719955-999e-4f20-93a5-3ed5b757ac88" providerId="ADAL" clId="{20E02EB7-B0E7-4403-BD15-8608CE2A10A5}" dt="2026-01-20T10:57:28.160" v="2022" actId="478"/>
          <ac:grpSpMkLst>
            <pc:docMk/>
            <pc:sldMk cId="719312862" sldId="652"/>
            <ac:grpSpMk id="27" creationId="{119029BC-4D22-0671-AA8D-6C8F97688452}"/>
          </ac:grpSpMkLst>
        </pc:grpChg>
        <pc:grpChg chg="add mod">
          <ac:chgData name="Giuliana Azzari (ETF)" userId="1a719955-999e-4f20-93a5-3ed5b757ac88" providerId="ADAL" clId="{20E02EB7-B0E7-4403-BD15-8608CE2A10A5}" dt="2026-01-20T10:57:57.571" v="2033" actId="164"/>
          <ac:grpSpMkLst>
            <pc:docMk/>
            <pc:sldMk cId="719312862" sldId="652"/>
            <ac:grpSpMk id="48" creationId="{7A951C9E-8396-90AB-11C3-692F7A0ECD60}"/>
          </ac:grpSpMkLst>
        </pc:grpChg>
        <pc:grpChg chg="add mod">
          <ac:chgData name="Giuliana Azzari (ETF)" userId="1a719955-999e-4f20-93a5-3ed5b757ac88" providerId="ADAL" clId="{20E02EB7-B0E7-4403-BD15-8608CE2A10A5}" dt="2026-01-20T11:01:21.960" v="2132" actId="14100"/>
          <ac:grpSpMkLst>
            <pc:docMk/>
            <pc:sldMk cId="719312862" sldId="652"/>
            <ac:grpSpMk id="70" creationId="{F2B31850-698F-070C-529E-8CD11404E327}"/>
          </ac:grpSpMkLst>
        </pc:grpChg>
        <pc:grpChg chg="add mod">
          <ac:chgData name="Giuliana Azzari (ETF)" userId="1a719955-999e-4f20-93a5-3ed5b757ac88" providerId="ADAL" clId="{20E02EB7-B0E7-4403-BD15-8608CE2A10A5}" dt="2026-01-20T11:00:58.968" v="2128" actId="1076"/>
          <ac:grpSpMkLst>
            <pc:docMk/>
            <pc:sldMk cId="719312862" sldId="652"/>
            <ac:grpSpMk id="71" creationId="{766ABA08-70D4-31E2-9915-FD8646CC13BC}"/>
          </ac:grpSpMkLst>
        </pc:grpChg>
        <pc:cxnChg chg="mod ord">
          <ac:chgData name="Giuliana Azzari (ETF)" userId="1a719955-999e-4f20-93a5-3ed5b757ac88" providerId="ADAL" clId="{20E02EB7-B0E7-4403-BD15-8608CE2A10A5}" dt="2026-01-20T10:58:22.460" v="2065" actId="167"/>
          <ac:cxnSpMkLst>
            <pc:docMk/>
            <pc:sldMk cId="719312862" sldId="652"/>
            <ac:cxnSpMk id="14" creationId="{93AB112E-680C-FE8B-B533-1D0B9E2AFB2A}"/>
          </ac:cxnSpMkLst>
        </pc:cxnChg>
        <pc:cxnChg chg="mod ord">
          <ac:chgData name="Giuliana Azzari (ETF)" userId="1a719955-999e-4f20-93a5-3ed5b757ac88" providerId="ADAL" clId="{20E02EB7-B0E7-4403-BD15-8608CE2A10A5}" dt="2026-01-20T10:54:17.448" v="1978" actId="1076"/>
          <ac:cxnSpMkLst>
            <pc:docMk/>
            <pc:sldMk cId="719312862" sldId="652"/>
            <ac:cxnSpMk id="15" creationId="{2099C5D6-5523-DE4F-7EC1-D1678346ED4E}"/>
          </ac:cxnSpMkLst>
        </pc:cxnChg>
        <pc:cxnChg chg="del mod">
          <ac:chgData name="Giuliana Azzari (ETF)" userId="1a719955-999e-4f20-93a5-3ed5b757ac88" providerId="ADAL" clId="{20E02EB7-B0E7-4403-BD15-8608CE2A10A5}" dt="2026-01-20T10:53:32.968" v="1969" actId="478"/>
          <ac:cxnSpMkLst>
            <pc:docMk/>
            <pc:sldMk cId="719312862" sldId="652"/>
            <ac:cxnSpMk id="17" creationId="{16C68480-EDBE-E9A6-7708-2AB3F890A056}"/>
          </ac:cxnSpMkLst>
        </pc:cxnChg>
        <pc:cxnChg chg="mod ord">
          <ac:chgData name="Giuliana Azzari (ETF)" userId="1a719955-999e-4f20-93a5-3ed5b757ac88" providerId="ADAL" clId="{20E02EB7-B0E7-4403-BD15-8608CE2A10A5}" dt="2026-01-20T10:54:17.448" v="1978" actId="1076"/>
          <ac:cxnSpMkLst>
            <pc:docMk/>
            <pc:sldMk cId="719312862" sldId="652"/>
            <ac:cxnSpMk id="19" creationId="{D3B8AA89-63D8-7EAB-5056-41D2D5AAB8D8}"/>
          </ac:cxnSpMkLst>
        </pc:cxnChg>
        <pc:cxnChg chg="mod">
          <ac:chgData name="Giuliana Azzari (ETF)" userId="1a719955-999e-4f20-93a5-3ed5b757ac88" providerId="ADAL" clId="{20E02EB7-B0E7-4403-BD15-8608CE2A10A5}" dt="2026-01-20T10:57:28.160" v="2022" actId="478"/>
          <ac:cxnSpMkLst>
            <pc:docMk/>
            <pc:sldMk cId="719312862" sldId="652"/>
            <ac:cxnSpMk id="26" creationId="{B27B3D9C-E52B-1377-14EE-911A2BE659CA}"/>
          </ac:cxnSpMkLst>
        </pc:cxnChg>
        <pc:cxnChg chg="mod">
          <ac:chgData name="Giuliana Azzari (ETF)" userId="1a719955-999e-4f20-93a5-3ed5b757ac88" providerId="ADAL" clId="{20E02EB7-B0E7-4403-BD15-8608CE2A10A5}" dt="2026-01-20T10:57:28.160" v="2022" actId="478"/>
          <ac:cxnSpMkLst>
            <pc:docMk/>
            <pc:sldMk cId="719312862" sldId="652"/>
            <ac:cxnSpMk id="29" creationId="{F9832BBF-FC87-E7C1-63A0-52FEB708F7BE}"/>
          </ac:cxnSpMkLst>
        </pc:cxnChg>
        <pc:cxnChg chg="del">
          <ac:chgData name="Giuliana Azzari (ETF)" userId="1a719955-999e-4f20-93a5-3ed5b757ac88" providerId="ADAL" clId="{20E02EB7-B0E7-4403-BD15-8608CE2A10A5}" dt="2026-01-20T10:57:28.160" v="2022" actId="478"/>
          <ac:cxnSpMkLst>
            <pc:docMk/>
            <pc:sldMk cId="719312862" sldId="652"/>
            <ac:cxnSpMk id="32" creationId="{BC7AB4D3-FE85-F846-FE1B-CA4B54EF398C}"/>
          </ac:cxnSpMkLst>
        </pc:cxnChg>
        <pc:cxnChg chg="add mod ord">
          <ac:chgData name="Giuliana Azzari (ETF)" userId="1a719955-999e-4f20-93a5-3ed5b757ac88" providerId="ADAL" clId="{20E02EB7-B0E7-4403-BD15-8608CE2A10A5}" dt="2026-01-20T10:54:17.448" v="1978" actId="1076"/>
          <ac:cxnSpMkLst>
            <pc:docMk/>
            <pc:sldMk cId="719312862" sldId="652"/>
            <ac:cxnSpMk id="33" creationId="{7690D05F-CE4B-7D64-1114-923F296CD01A}"/>
          </ac:cxnSpMkLst>
        </pc:cxnChg>
        <pc:cxnChg chg="add mod ord">
          <ac:chgData name="Giuliana Azzari (ETF)" userId="1a719955-999e-4f20-93a5-3ed5b757ac88" providerId="ADAL" clId="{20E02EB7-B0E7-4403-BD15-8608CE2A10A5}" dt="2026-01-20T10:57:55.630" v="2031" actId="1076"/>
          <ac:cxnSpMkLst>
            <pc:docMk/>
            <pc:sldMk cId="719312862" sldId="652"/>
            <ac:cxnSpMk id="34" creationId="{A4C5D61B-A013-EEFE-4B8D-49B26002FCBA}"/>
          </ac:cxnSpMkLst>
        </pc:cxnChg>
        <pc:cxnChg chg="add del mod">
          <ac:chgData name="Giuliana Azzari (ETF)" userId="1a719955-999e-4f20-93a5-3ed5b757ac88" providerId="ADAL" clId="{20E02EB7-B0E7-4403-BD15-8608CE2A10A5}" dt="2026-01-20T10:55:55.673" v="2007" actId="478"/>
          <ac:cxnSpMkLst>
            <pc:docMk/>
            <pc:sldMk cId="719312862" sldId="652"/>
            <ac:cxnSpMk id="36" creationId="{499791BF-A43E-426D-C261-F672D459B40A}"/>
          </ac:cxnSpMkLst>
        </pc:cxnChg>
        <pc:cxnChg chg="add del mod">
          <ac:chgData name="Giuliana Azzari (ETF)" userId="1a719955-999e-4f20-93a5-3ed5b757ac88" providerId="ADAL" clId="{20E02EB7-B0E7-4403-BD15-8608CE2A10A5}" dt="2026-01-20T10:55:56.834" v="2008" actId="478"/>
          <ac:cxnSpMkLst>
            <pc:docMk/>
            <pc:sldMk cId="719312862" sldId="652"/>
            <ac:cxnSpMk id="37" creationId="{068E20AE-9CD8-6A9C-C9FA-C0FF5732E938}"/>
          </ac:cxnSpMkLst>
        </pc:cxnChg>
        <pc:cxnChg chg="add del mod">
          <ac:chgData name="Giuliana Azzari (ETF)" userId="1a719955-999e-4f20-93a5-3ed5b757ac88" providerId="ADAL" clId="{20E02EB7-B0E7-4403-BD15-8608CE2A10A5}" dt="2026-01-20T10:55:57.823" v="2009" actId="478"/>
          <ac:cxnSpMkLst>
            <pc:docMk/>
            <pc:sldMk cId="719312862" sldId="652"/>
            <ac:cxnSpMk id="38" creationId="{4A9084AD-7574-861D-FBF6-A494A1E76BFC}"/>
          </ac:cxnSpMkLst>
        </pc:cxnChg>
        <pc:cxnChg chg="add del mod">
          <ac:chgData name="Giuliana Azzari (ETF)" userId="1a719955-999e-4f20-93a5-3ed5b757ac88" providerId="ADAL" clId="{20E02EB7-B0E7-4403-BD15-8608CE2A10A5}" dt="2026-01-20T10:55:39.668" v="2004" actId="478"/>
          <ac:cxnSpMkLst>
            <pc:docMk/>
            <pc:sldMk cId="719312862" sldId="652"/>
            <ac:cxnSpMk id="39" creationId="{2683D460-66ED-D731-EAD4-D9F42CDCF3F3}"/>
          </ac:cxnSpMkLst>
        </pc:cxnChg>
        <pc:cxnChg chg="add mod ord">
          <ac:chgData name="Giuliana Azzari (ETF)" userId="1a719955-999e-4f20-93a5-3ed5b757ac88" providerId="ADAL" clId="{20E02EB7-B0E7-4403-BD15-8608CE2A10A5}" dt="2026-01-20T10:58:22.460" v="2065" actId="167"/>
          <ac:cxnSpMkLst>
            <pc:docMk/>
            <pc:sldMk cId="719312862" sldId="652"/>
            <ac:cxnSpMk id="42" creationId="{C7680F06-F095-B4ED-D8F8-00B17BD910D0}"/>
          </ac:cxnSpMkLst>
        </pc:cxnChg>
        <pc:cxnChg chg="add mod ord">
          <ac:chgData name="Giuliana Azzari (ETF)" userId="1a719955-999e-4f20-93a5-3ed5b757ac88" providerId="ADAL" clId="{20E02EB7-B0E7-4403-BD15-8608CE2A10A5}" dt="2026-01-20T10:58:22.460" v="2065" actId="167"/>
          <ac:cxnSpMkLst>
            <pc:docMk/>
            <pc:sldMk cId="719312862" sldId="652"/>
            <ac:cxnSpMk id="44" creationId="{1D26F8DD-5B57-CA36-0533-EB72F020E59E}"/>
          </ac:cxnSpMkLst>
        </pc:cxnChg>
        <pc:cxnChg chg="add mod ord">
          <ac:chgData name="Giuliana Azzari (ETF)" userId="1a719955-999e-4f20-93a5-3ed5b757ac88" providerId="ADAL" clId="{20E02EB7-B0E7-4403-BD15-8608CE2A10A5}" dt="2026-01-20T10:58:22.460" v="2065" actId="167"/>
          <ac:cxnSpMkLst>
            <pc:docMk/>
            <pc:sldMk cId="719312862" sldId="652"/>
            <ac:cxnSpMk id="46" creationId="{F88D22E9-714E-6979-9F1D-1A2B4B79B5DF}"/>
          </ac:cxnSpMkLst>
        </pc:cxnChg>
        <pc:cxnChg chg="add mod">
          <ac:chgData name="Giuliana Azzari (ETF)" userId="1a719955-999e-4f20-93a5-3ed5b757ac88" providerId="ADAL" clId="{20E02EB7-B0E7-4403-BD15-8608CE2A10A5}" dt="2026-01-20T11:00:56.454" v="2127" actId="164"/>
          <ac:cxnSpMkLst>
            <pc:docMk/>
            <pc:sldMk cId="719312862" sldId="652"/>
            <ac:cxnSpMk id="63" creationId="{74CA79BE-7367-9F0D-8265-01AB821BC341}"/>
          </ac:cxnSpMkLst>
        </pc:cxnChg>
        <pc:cxnChg chg="add mod">
          <ac:chgData name="Giuliana Azzari (ETF)" userId="1a719955-999e-4f20-93a5-3ed5b757ac88" providerId="ADAL" clId="{20E02EB7-B0E7-4403-BD15-8608CE2A10A5}" dt="2026-01-20T11:00:46.439" v="2125" actId="164"/>
          <ac:cxnSpMkLst>
            <pc:docMk/>
            <pc:sldMk cId="719312862" sldId="652"/>
            <ac:cxnSpMk id="66" creationId="{63260463-9E65-10D7-B13A-055A039FA765}"/>
          </ac:cxnSpMkLst>
        </pc:cxnChg>
      </pc:sldChg>
      <pc:sldChg chg="addSp delSp modSp mod">
        <pc:chgData name="Giuliana Azzari (ETF)" userId="1a719955-999e-4f20-93a5-3ed5b757ac88" providerId="ADAL" clId="{20E02EB7-B0E7-4403-BD15-8608CE2A10A5}" dt="2026-01-20T11:06:24.469" v="2217" actId="1076"/>
        <pc:sldMkLst>
          <pc:docMk/>
          <pc:sldMk cId="744363976" sldId="653"/>
        </pc:sldMkLst>
        <pc:spChg chg="add del mod">
          <ac:chgData name="Giuliana Azzari (ETF)" userId="1a719955-999e-4f20-93a5-3ed5b757ac88" providerId="ADAL" clId="{20E02EB7-B0E7-4403-BD15-8608CE2A10A5}" dt="2026-01-20T11:06:24.469" v="2217" actId="1076"/>
          <ac:spMkLst>
            <pc:docMk/>
            <pc:sldMk cId="744363976" sldId="653"/>
            <ac:spMk id="3" creationId="{915EB1D8-9C3D-51CE-7422-B513F2D1EF15}"/>
          </ac:spMkLst>
        </pc:spChg>
        <pc:spChg chg="add del mod">
          <ac:chgData name="Giuliana Azzari (ETF)" userId="1a719955-999e-4f20-93a5-3ed5b757ac88" providerId="ADAL" clId="{20E02EB7-B0E7-4403-BD15-8608CE2A10A5}" dt="2026-01-20T10:20:39.709" v="1846" actId="478"/>
          <ac:spMkLst>
            <pc:docMk/>
            <pc:sldMk cId="744363976" sldId="653"/>
            <ac:spMk id="5" creationId="{64458BC1-F5AA-D71C-1C88-F8F9BFFB7A2F}"/>
          </ac:spMkLst>
        </pc:spChg>
        <pc:spChg chg="add del">
          <ac:chgData name="Giuliana Azzari (ETF)" userId="1a719955-999e-4f20-93a5-3ed5b757ac88" providerId="ADAL" clId="{20E02EB7-B0E7-4403-BD15-8608CE2A10A5}" dt="2026-01-20T10:20:56.220" v="1849" actId="478"/>
          <ac:spMkLst>
            <pc:docMk/>
            <pc:sldMk cId="744363976" sldId="653"/>
            <ac:spMk id="6" creationId="{2FC7F21F-BDF2-08EF-F468-6531B67ACB7D}"/>
          </ac:spMkLst>
        </pc:spChg>
        <pc:spChg chg="add del mod">
          <ac:chgData name="Giuliana Azzari (ETF)" userId="1a719955-999e-4f20-93a5-3ed5b757ac88" providerId="ADAL" clId="{20E02EB7-B0E7-4403-BD15-8608CE2A10A5}" dt="2026-01-20T11:03:19.993" v="2160" actId="478"/>
          <ac:spMkLst>
            <pc:docMk/>
            <pc:sldMk cId="744363976" sldId="653"/>
            <ac:spMk id="7" creationId="{747B4695-BE7A-1D28-953D-F6C30D586520}"/>
          </ac:spMkLst>
        </pc:spChg>
        <pc:spChg chg="add mod ord">
          <ac:chgData name="Giuliana Azzari (ETF)" userId="1a719955-999e-4f20-93a5-3ed5b757ac88" providerId="ADAL" clId="{20E02EB7-B0E7-4403-BD15-8608CE2A10A5}" dt="2026-01-20T11:06:08.187" v="2213" actId="1076"/>
          <ac:spMkLst>
            <pc:docMk/>
            <pc:sldMk cId="744363976" sldId="653"/>
            <ac:spMk id="8" creationId="{0B69AAB5-9612-32D8-8995-EED684E05E3A}"/>
          </ac:spMkLst>
        </pc:spChg>
        <pc:spChg chg="add mod">
          <ac:chgData name="Giuliana Azzari (ETF)" userId="1a719955-999e-4f20-93a5-3ed5b757ac88" providerId="ADAL" clId="{20E02EB7-B0E7-4403-BD15-8608CE2A10A5}" dt="2026-01-20T11:06:08.187" v="2213" actId="1076"/>
          <ac:spMkLst>
            <pc:docMk/>
            <pc:sldMk cId="744363976" sldId="653"/>
            <ac:spMk id="9" creationId="{ACFE1E82-C9C1-B248-31C8-D5958689A5AB}"/>
          </ac:spMkLst>
        </pc:spChg>
        <pc:spChg chg="add mod">
          <ac:chgData name="Giuliana Azzari (ETF)" userId="1a719955-999e-4f20-93a5-3ed5b757ac88" providerId="ADAL" clId="{20E02EB7-B0E7-4403-BD15-8608CE2A10A5}" dt="2026-01-20T11:06:19.870" v="2215" actId="1076"/>
          <ac:spMkLst>
            <pc:docMk/>
            <pc:sldMk cId="744363976" sldId="653"/>
            <ac:spMk id="10" creationId="{1220717F-71EB-0991-195C-9785E6FB10DD}"/>
          </ac:spMkLst>
        </pc:spChg>
        <pc:spChg chg="add mod">
          <ac:chgData name="Giuliana Azzari (ETF)" userId="1a719955-999e-4f20-93a5-3ed5b757ac88" providerId="ADAL" clId="{20E02EB7-B0E7-4403-BD15-8608CE2A10A5}" dt="2026-01-20T11:06:08.187" v="2213" actId="1076"/>
          <ac:spMkLst>
            <pc:docMk/>
            <pc:sldMk cId="744363976" sldId="653"/>
            <ac:spMk id="11" creationId="{94353B96-C88A-9623-418D-CDD294595941}"/>
          </ac:spMkLst>
        </pc:spChg>
        <pc:spChg chg="mod ord">
          <ac:chgData name="Giuliana Azzari (ETF)" userId="1a719955-999e-4f20-93a5-3ed5b757ac88" providerId="ADAL" clId="{20E02EB7-B0E7-4403-BD15-8608CE2A10A5}" dt="2026-01-20T11:05:51.134" v="2210" actId="166"/>
          <ac:spMkLst>
            <pc:docMk/>
            <pc:sldMk cId="744363976" sldId="653"/>
            <ac:spMk id="13" creationId="{D9535383-1F72-54F9-415F-E56C3B2CF1B0}"/>
          </ac:spMkLst>
        </pc:spChg>
        <pc:spChg chg="mod">
          <ac:chgData name="Giuliana Azzari (ETF)" userId="1a719955-999e-4f20-93a5-3ed5b757ac88" providerId="ADAL" clId="{20E02EB7-B0E7-4403-BD15-8608CE2A10A5}" dt="2026-01-20T11:05:42.209" v="2207" actId="207"/>
          <ac:spMkLst>
            <pc:docMk/>
            <pc:sldMk cId="744363976" sldId="653"/>
            <ac:spMk id="14" creationId="{EB471D5E-23E9-C9EE-2516-6B13CD342381}"/>
          </ac:spMkLst>
        </pc:spChg>
        <pc:spChg chg="add del mod">
          <ac:chgData name="Giuliana Azzari (ETF)" userId="1a719955-999e-4f20-93a5-3ed5b757ac88" providerId="ADAL" clId="{20E02EB7-B0E7-4403-BD15-8608CE2A10A5}" dt="2026-01-20T11:02:50.475" v="2151" actId="21"/>
          <ac:spMkLst>
            <pc:docMk/>
            <pc:sldMk cId="744363976" sldId="653"/>
            <ac:spMk id="15" creationId="{751331A5-7321-3131-6AF1-32D208A511F5}"/>
          </ac:spMkLst>
        </pc:spChg>
        <pc:spChg chg="add mod">
          <ac:chgData name="Giuliana Azzari (ETF)" userId="1a719955-999e-4f20-93a5-3ed5b757ac88" providerId="ADAL" clId="{20E02EB7-B0E7-4403-BD15-8608CE2A10A5}" dt="2026-01-20T11:06:13.447" v="2214" actId="1076"/>
          <ac:spMkLst>
            <pc:docMk/>
            <pc:sldMk cId="744363976" sldId="653"/>
            <ac:spMk id="16" creationId="{70A6FE44-C9CE-7279-FD77-48EF07432893}"/>
          </ac:spMkLst>
        </pc:spChg>
        <pc:spChg chg="mod">
          <ac:chgData name="Giuliana Azzari (ETF)" userId="1a719955-999e-4f20-93a5-3ed5b757ac88" providerId="ADAL" clId="{20E02EB7-B0E7-4403-BD15-8608CE2A10A5}" dt="2026-01-20T11:06:08.187" v="2213" actId="1076"/>
          <ac:spMkLst>
            <pc:docMk/>
            <pc:sldMk cId="744363976" sldId="653"/>
            <ac:spMk id="17" creationId="{5759EC54-33F5-D282-B807-6F3040951B6C}"/>
          </ac:spMkLst>
        </pc:spChg>
        <pc:spChg chg="add mod">
          <ac:chgData name="Giuliana Azzari (ETF)" userId="1a719955-999e-4f20-93a5-3ed5b757ac88" providerId="ADAL" clId="{20E02EB7-B0E7-4403-BD15-8608CE2A10A5}" dt="2026-01-20T11:06:08.187" v="2213" actId="1076"/>
          <ac:spMkLst>
            <pc:docMk/>
            <pc:sldMk cId="744363976" sldId="653"/>
            <ac:spMk id="18" creationId="{1043DDB6-72AF-7B4D-2B4B-520C4989F89B}"/>
          </ac:spMkLst>
        </pc:spChg>
        <pc:spChg chg="add mod">
          <ac:chgData name="Giuliana Azzari (ETF)" userId="1a719955-999e-4f20-93a5-3ed5b757ac88" providerId="ADAL" clId="{20E02EB7-B0E7-4403-BD15-8608CE2A10A5}" dt="2026-01-20T11:04:56.262" v="2190" actId="1076"/>
          <ac:spMkLst>
            <pc:docMk/>
            <pc:sldMk cId="744363976" sldId="653"/>
            <ac:spMk id="19" creationId="{5EE6F71D-3A8F-EADA-E2D6-48C62873BA69}"/>
          </ac:spMkLst>
        </pc:spChg>
        <pc:spChg chg="add mod">
          <ac:chgData name="Giuliana Azzari (ETF)" userId="1a719955-999e-4f20-93a5-3ed5b757ac88" providerId="ADAL" clId="{20E02EB7-B0E7-4403-BD15-8608CE2A10A5}" dt="2026-01-20T11:05:34.780" v="2206" actId="1076"/>
          <ac:spMkLst>
            <pc:docMk/>
            <pc:sldMk cId="744363976" sldId="653"/>
            <ac:spMk id="20" creationId="{751331A5-7321-3131-6AF1-32D208A511F5}"/>
          </ac:spMkLst>
        </pc:spChg>
        <pc:spChg chg="add mod ord">
          <ac:chgData name="Giuliana Azzari (ETF)" userId="1a719955-999e-4f20-93a5-3ed5b757ac88" providerId="ADAL" clId="{20E02EB7-B0E7-4403-BD15-8608CE2A10A5}" dt="2026-01-20T11:06:08.187" v="2213" actId="1076"/>
          <ac:spMkLst>
            <pc:docMk/>
            <pc:sldMk cId="744363976" sldId="653"/>
            <ac:spMk id="22" creationId="{389F4045-A17F-0018-A298-2FF9149348BA}"/>
          </ac:spMkLst>
        </pc:spChg>
        <pc:grpChg chg="mod ord">
          <ac:chgData name="Giuliana Azzari (ETF)" userId="1a719955-999e-4f20-93a5-3ed5b757ac88" providerId="ADAL" clId="{20E02EB7-B0E7-4403-BD15-8608CE2A10A5}" dt="2026-01-20T11:06:08.187" v="2213" actId="1076"/>
          <ac:grpSpMkLst>
            <pc:docMk/>
            <pc:sldMk cId="744363976" sldId="653"/>
            <ac:grpSpMk id="12" creationId="{78413E77-AB92-6824-29E2-E9B6F8A12FEC}"/>
          </ac:grpSpMkLst>
        </pc:grpChg>
        <pc:grpChg chg="add mod">
          <ac:chgData name="Giuliana Azzari (ETF)" userId="1a719955-999e-4f20-93a5-3ed5b757ac88" providerId="ADAL" clId="{20E02EB7-B0E7-4403-BD15-8608CE2A10A5}" dt="2026-01-20T11:06:08.187" v="2213" actId="1076"/>
          <ac:grpSpMkLst>
            <pc:docMk/>
            <pc:sldMk cId="744363976" sldId="653"/>
            <ac:grpSpMk id="21" creationId="{ECEED9F9-DF63-A807-0F2C-FC8CFF41A855}"/>
          </ac:grpSpMkLst>
        </pc:grpChg>
      </pc:sldChg>
      <pc:sldChg chg="addSp delSp modSp mod">
        <pc:chgData name="Giuliana Azzari (ETF)" userId="1a719955-999e-4f20-93a5-3ed5b757ac88" providerId="ADAL" clId="{20E02EB7-B0E7-4403-BD15-8608CE2A10A5}" dt="2026-01-20T16:48:44.286" v="4436" actId="208"/>
        <pc:sldMkLst>
          <pc:docMk/>
          <pc:sldMk cId="3259352769" sldId="654"/>
        </pc:sldMkLst>
        <pc:spChg chg="add mod ord">
          <ac:chgData name="Giuliana Azzari (ETF)" userId="1a719955-999e-4f20-93a5-3ed5b757ac88" providerId="ADAL" clId="{20E02EB7-B0E7-4403-BD15-8608CE2A10A5}" dt="2026-01-20T16:48:44.286" v="4436" actId="208"/>
          <ac:spMkLst>
            <pc:docMk/>
            <pc:sldMk cId="3259352769" sldId="654"/>
            <ac:spMk id="2" creationId="{82716940-B392-60C7-14EA-9BA911F25331}"/>
          </ac:spMkLst>
        </pc:spChg>
        <pc:spChg chg="del">
          <ac:chgData name="Giuliana Azzari (ETF)" userId="1a719955-999e-4f20-93a5-3ed5b757ac88" providerId="ADAL" clId="{20E02EB7-B0E7-4403-BD15-8608CE2A10A5}" dt="2026-01-20T10:30:26.811" v="1853" actId="478"/>
          <ac:spMkLst>
            <pc:docMk/>
            <pc:sldMk cId="3259352769" sldId="654"/>
            <ac:spMk id="2" creationId="{A7B3B96C-9833-78EF-1E67-51E8A717EEA6}"/>
          </ac:spMkLst>
        </pc:spChg>
        <pc:spChg chg="mod">
          <ac:chgData name="Giuliana Azzari (ETF)" userId="1a719955-999e-4f20-93a5-3ed5b757ac88" providerId="ADAL" clId="{20E02EB7-B0E7-4403-BD15-8608CE2A10A5}" dt="2026-01-20T15:33:19.713" v="4278" actId="14100"/>
          <ac:spMkLst>
            <pc:docMk/>
            <pc:sldMk cId="3259352769" sldId="654"/>
            <ac:spMk id="3" creationId="{318FB8A7-DDE3-CA8B-5302-03BA9CDA047D}"/>
          </ac:spMkLst>
        </pc:spChg>
        <pc:spChg chg="del">
          <ac:chgData name="Giuliana Azzari (ETF)" userId="1a719955-999e-4f20-93a5-3ed5b757ac88" providerId="ADAL" clId="{20E02EB7-B0E7-4403-BD15-8608CE2A10A5}" dt="2026-01-20T10:30:26.811" v="1853" actId="478"/>
          <ac:spMkLst>
            <pc:docMk/>
            <pc:sldMk cId="3259352769" sldId="654"/>
            <ac:spMk id="5" creationId="{19A64498-60DD-32D7-C9A8-38DDDD9C90BF}"/>
          </ac:spMkLst>
        </pc:spChg>
        <pc:spChg chg="add mod ord">
          <ac:chgData name="Giuliana Azzari (ETF)" userId="1a719955-999e-4f20-93a5-3ed5b757ac88" providerId="ADAL" clId="{20E02EB7-B0E7-4403-BD15-8608CE2A10A5}" dt="2026-01-20T16:48:44.286" v="4436" actId="208"/>
          <ac:spMkLst>
            <pc:docMk/>
            <pc:sldMk cId="3259352769" sldId="654"/>
            <ac:spMk id="5" creationId="{6751F150-277E-FA54-F443-FBD9360D4977}"/>
          </ac:spMkLst>
        </pc:spChg>
        <pc:spChg chg="add mod ord">
          <ac:chgData name="Giuliana Azzari (ETF)" userId="1a719955-999e-4f20-93a5-3ed5b757ac88" providerId="ADAL" clId="{20E02EB7-B0E7-4403-BD15-8608CE2A10A5}" dt="2026-01-20T16:48:44.286" v="4436" actId="208"/>
          <ac:spMkLst>
            <pc:docMk/>
            <pc:sldMk cId="3259352769" sldId="654"/>
            <ac:spMk id="6" creationId="{6E54ECB7-E4CC-FE45-6AFF-4903FDB0F908}"/>
          </ac:spMkLst>
        </pc:spChg>
        <pc:spChg chg="add mod ord">
          <ac:chgData name="Giuliana Azzari (ETF)" userId="1a719955-999e-4f20-93a5-3ed5b757ac88" providerId="ADAL" clId="{20E02EB7-B0E7-4403-BD15-8608CE2A10A5}" dt="2026-01-20T16:48:44.286" v="4436" actId="208"/>
          <ac:spMkLst>
            <pc:docMk/>
            <pc:sldMk cId="3259352769" sldId="654"/>
            <ac:spMk id="7" creationId="{0F8B140A-FF97-5F85-58E1-563315C5845B}"/>
          </ac:spMkLst>
        </pc:spChg>
        <pc:spChg chg="add mod ord">
          <ac:chgData name="Giuliana Azzari (ETF)" userId="1a719955-999e-4f20-93a5-3ed5b757ac88" providerId="ADAL" clId="{20E02EB7-B0E7-4403-BD15-8608CE2A10A5}" dt="2026-01-20T16:48:44.286" v="4436" actId="208"/>
          <ac:spMkLst>
            <pc:docMk/>
            <pc:sldMk cId="3259352769" sldId="654"/>
            <ac:spMk id="8" creationId="{53E895BB-4A25-9B98-0510-B354A961592D}"/>
          </ac:spMkLst>
        </pc:spChg>
        <pc:spChg chg="add mod">
          <ac:chgData name="Giuliana Azzari (ETF)" userId="1a719955-999e-4f20-93a5-3ed5b757ac88" providerId="ADAL" clId="{20E02EB7-B0E7-4403-BD15-8608CE2A10A5}" dt="2026-01-20T11:13:15.885" v="2225"/>
          <ac:spMkLst>
            <pc:docMk/>
            <pc:sldMk cId="3259352769" sldId="654"/>
            <ac:spMk id="9" creationId="{1F141E77-0EEC-07D4-7BB6-07F9808E89D7}"/>
          </ac:spMkLst>
        </pc:spChg>
        <pc:spChg chg="add mod ord">
          <ac:chgData name="Giuliana Azzari (ETF)" userId="1a719955-999e-4f20-93a5-3ed5b757ac88" providerId="ADAL" clId="{20E02EB7-B0E7-4403-BD15-8608CE2A10A5}" dt="2026-01-20T16:48:44.286" v="4436" actId="208"/>
          <ac:spMkLst>
            <pc:docMk/>
            <pc:sldMk cId="3259352769" sldId="654"/>
            <ac:spMk id="9" creationId="{8DFDC279-D64C-18F5-6B41-8BC740994C07}"/>
          </ac:spMkLst>
        </pc:spChg>
        <pc:spChg chg="add mod">
          <ac:chgData name="Giuliana Azzari (ETF)" userId="1a719955-999e-4f20-93a5-3ed5b757ac88" providerId="ADAL" clId="{20E02EB7-B0E7-4403-BD15-8608CE2A10A5}" dt="2026-01-20T11:13:15.885" v="2225"/>
          <ac:spMkLst>
            <pc:docMk/>
            <pc:sldMk cId="3259352769" sldId="654"/>
            <ac:spMk id="21" creationId="{28BC546E-7052-1983-3114-2025ACDCCD9E}"/>
          </ac:spMkLst>
        </pc:spChg>
        <pc:spChg chg="add mod">
          <ac:chgData name="Giuliana Azzari (ETF)" userId="1a719955-999e-4f20-93a5-3ed5b757ac88" providerId="ADAL" clId="{20E02EB7-B0E7-4403-BD15-8608CE2A10A5}" dt="2026-01-20T11:13:15.885" v="2225"/>
          <ac:spMkLst>
            <pc:docMk/>
            <pc:sldMk cId="3259352769" sldId="654"/>
            <ac:spMk id="22" creationId="{39619ADE-0433-097A-D64C-30C63BAEE4CB}"/>
          </ac:spMkLst>
        </pc:spChg>
        <pc:spChg chg="add mod">
          <ac:chgData name="Giuliana Azzari (ETF)" userId="1a719955-999e-4f20-93a5-3ed5b757ac88" providerId="ADAL" clId="{20E02EB7-B0E7-4403-BD15-8608CE2A10A5}" dt="2026-01-20T11:13:15.885" v="2225"/>
          <ac:spMkLst>
            <pc:docMk/>
            <pc:sldMk cId="3259352769" sldId="654"/>
            <ac:spMk id="23" creationId="{E93D7E2E-7287-6575-6B4B-327C104720DA}"/>
          </ac:spMkLst>
        </pc:spChg>
        <pc:spChg chg="add mod">
          <ac:chgData name="Giuliana Azzari (ETF)" userId="1a719955-999e-4f20-93a5-3ed5b757ac88" providerId="ADAL" clId="{20E02EB7-B0E7-4403-BD15-8608CE2A10A5}" dt="2026-01-20T11:13:15.885" v="2225"/>
          <ac:spMkLst>
            <pc:docMk/>
            <pc:sldMk cId="3259352769" sldId="654"/>
            <ac:spMk id="24" creationId="{4D82D11E-A669-6F65-9102-64DE1B325FD7}"/>
          </ac:spMkLst>
        </pc:spChg>
        <pc:spChg chg="add mod">
          <ac:chgData name="Giuliana Azzari (ETF)" userId="1a719955-999e-4f20-93a5-3ed5b757ac88" providerId="ADAL" clId="{20E02EB7-B0E7-4403-BD15-8608CE2A10A5}" dt="2026-01-20T11:13:15.885" v="2225"/>
          <ac:spMkLst>
            <pc:docMk/>
            <pc:sldMk cId="3259352769" sldId="654"/>
            <ac:spMk id="25" creationId="{77211D04-9F9E-07EC-5C50-3412FD9BFFA1}"/>
          </ac:spMkLst>
        </pc:spChg>
        <pc:spChg chg="add del mod">
          <ac:chgData name="Giuliana Azzari (ETF)" userId="1a719955-999e-4f20-93a5-3ed5b757ac88" providerId="ADAL" clId="{20E02EB7-B0E7-4403-BD15-8608CE2A10A5}" dt="2026-01-20T15:29:24.676" v="4101" actId="21"/>
          <ac:spMkLst>
            <pc:docMk/>
            <pc:sldMk cId="3259352769" sldId="654"/>
            <ac:spMk id="26" creationId="{9528F908-C31E-AB90-0542-AB9BE8487623}"/>
          </ac:spMkLst>
        </pc:spChg>
        <pc:spChg chg="add del mod">
          <ac:chgData name="Giuliana Azzari (ETF)" userId="1a719955-999e-4f20-93a5-3ed5b757ac88" providerId="ADAL" clId="{20E02EB7-B0E7-4403-BD15-8608CE2A10A5}" dt="2026-01-20T11:13:33.564" v="2232" actId="478"/>
          <ac:spMkLst>
            <pc:docMk/>
            <pc:sldMk cId="3259352769" sldId="654"/>
            <ac:spMk id="27" creationId="{931BBB73-670B-2045-FB5A-3C45A58C6600}"/>
          </ac:spMkLst>
        </pc:spChg>
        <pc:spChg chg="add del mod">
          <ac:chgData name="Giuliana Azzari (ETF)" userId="1a719955-999e-4f20-93a5-3ed5b757ac88" providerId="ADAL" clId="{20E02EB7-B0E7-4403-BD15-8608CE2A10A5}" dt="2026-01-20T11:14:25.839" v="2247" actId="478"/>
          <ac:spMkLst>
            <pc:docMk/>
            <pc:sldMk cId="3259352769" sldId="654"/>
            <ac:spMk id="28" creationId="{029E02A1-C29D-EF81-5FF8-9CE37671A73E}"/>
          </ac:spMkLst>
        </pc:spChg>
        <pc:spChg chg="add del mod">
          <ac:chgData name="Giuliana Azzari (ETF)" userId="1a719955-999e-4f20-93a5-3ed5b757ac88" providerId="ADAL" clId="{20E02EB7-B0E7-4403-BD15-8608CE2A10A5}" dt="2026-01-20T11:13:48.754" v="2236" actId="478"/>
          <ac:spMkLst>
            <pc:docMk/>
            <pc:sldMk cId="3259352769" sldId="654"/>
            <ac:spMk id="29" creationId="{A83E7992-7D49-222B-ADCC-A74BF27042D9}"/>
          </ac:spMkLst>
        </pc:spChg>
        <pc:spChg chg="add del mod">
          <ac:chgData name="Giuliana Azzari (ETF)" userId="1a719955-999e-4f20-93a5-3ed5b757ac88" providerId="ADAL" clId="{20E02EB7-B0E7-4403-BD15-8608CE2A10A5}" dt="2026-01-20T11:14:25.839" v="2247" actId="478"/>
          <ac:spMkLst>
            <pc:docMk/>
            <pc:sldMk cId="3259352769" sldId="654"/>
            <ac:spMk id="30" creationId="{8DEFD014-1B56-E223-24EB-CB1E87B6CEA4}"/>
          </ac:spMkLst>
        </pc:spChg>
        <pc:spChg chg="add del mod">
          <ac:chgData name="Giuliana Azzari (ETF)" userId="1a719955-999e-4f20-93a5-3ed5b757ac88" providerId="ADAL" clId="{20E02EB7-B0E7-4403-BD15-8608CE2A10A5}" dt="2026-01-20T11:13:32.594" v="2231" actId="478"/>
          <ac:spMkLst>
            <pc:docMk/>
            <pc:sldMk cId="3259352769" sldId="654"/>
            <ac:spMk id="31" creationId="{8AEF6D95-AECA-4C05-18F9-B54A52734ED5}"/>
          </ac:spMkLst>
        </pc:spChg>
        <pc:spChg chg="add mod">
          <ac:chgData name="Giuliana Azzari (ETF)" userId="1a719955-999e-4f20-93a5-3ed5b757ac88" providerId="ADAL" clId="{20E02EB7-B0E7-4403-BD15-8608CE2A10A5}" dt="2026-01-20T11:13:57.630" v="2244" actId="20577"/>
          <ac:spMkLst>
            <pc:docMk/>
            <pc:sldMk cId="3259352769" sldId="654"/>
            <ac:spMk id="32" creationId="{3D208F2D-2BA4-9C6F-DD40-93E6DA48DA2D}"/>
          </ac:spMkLst>
        </pc:spChg>
        <pc:spChg chg="add del mod">
          <ac:chgData name="Giuliana Azzari (ETF)" userId="1a719955-999e-4f20-93a5-3ed5b757ac88" providerId="ADAL" clId="{20E02EB7-B0E7-4403-BD15-8608CE2A10A5}" dt="2026-01-20T15:29:28.138" v="4105" actId="478"/>
          <ac:spMkLst>
            <pc:docMk/>
            <pc:sldMk cId="3259352769" sldId="654"/>
            <ac:spMk id="33" creationId="{7EE24931-665E-E0DA-4D2D-E9592B03D841}"/>
          </ac:spMkLst>
        </pc:spChg>
        <pc:spChg chg="add del mod">
          <ac:chgData name="Giuliana Azzari (ETF)" userId="1a719955-999e-4f20-93a5-3ed5b757ac88" providerId="ADAL" clId="{20E02EB7-B0E7-4403-BD15-8608CE2A10A5}" dt="2026-01-20T15:29:28.138" v="4105" actId="478"/>
          <ac:spMkLst>
            <pc:docMk/>
            <pc:sldMk cId="3259352769" sldId="654"/>
            <ac:spMk id="34" creationId="{132BDFAC-1E04-F134-95AA-84A17F746B9D}"/>
          </ac:spMkLst>
        </pc:spChg>
        <pc:spChg chg="add del mod">
          <ac:chgData name="Giuliana Azzari (ETF)" userId="1a719955-999e-4f20-93a5-3ed5b757ac88" providerId="ADAL" clId="{20E02EB7-B0E7-4403-BD15-8608CE2A10A5}" dt="2026-01-20T15:29:28.138" v="4105" actId="478"/>
          <ac:spMkLst>
            <pc:docMk/>
            <pc:sldMk cId="3259352769" sldId="654"/>
            <ac:spMk id="35" creationId="{06B7A36D-6C50-6591-B828-BDFC899AAD61}"/>
          </ac:spMkLst>
        </pc:spChg>
        <pc:spChg chg="add del mod">
          <ac:chgData name="Giuliana Azzari (ETF)" userId="1a719955-999e-4f20-93a5-3ed5b757ac88" providerId="ADAL" clId="{20E02EB7-B0E7-4403-BD15-8608CE2A10A5}" dt="2026-01-20T15:29:28.138" v="4105" actId="478"/>
          <ac:spMkLst>
            <pc:docMk/>
            <pc:sldMk cId="3259352769" sldId="654"/>
            <ac:spMk id="36" creationId="{7EDBB62E-0300-675D-F729-B7367FF32B58}"/>
          </ac:spMkLst>
        </pc:spChg>
        <pc:spChg chg="add del mod">
          <ac:chgData name="Giuliana Azzari (ETF)" userId="1a719955-999e-4f20-93a5-3ed5b757ac88" providerId="ADAL" clId="{20E02EB7-B0E7-4403-BD15-8608CE2A10A5}" dt="2026-01-20T15:29:28.138" v="4105" actId="478"/>
          <ac:spMkLst>
            <pc:docMk/>
            <pc:sldMk cId="3259352769" sldId="654"/>
            <ac:spMk id="37" creationId="{A32EED19-7F21-C908-C0F7-78BF2ACE10FB}"/>
          </ac:spMkLst>
        </pc:spChg>
        <pc:spChg chg="add del mod">
          <ac:chgData name="Giuliana Azzari (ETF)" userId="1a719955-999e-4f20-93a5-3ed5b757ac88" providerId="ADAL" clId="{20E02EB7-B0E7-4403-BD15-8608CE2A10A5}" dt="2026-01-20T15:29:28.138" v="4105" actId="478"/>
          <ac:spMkLst>
            <pc:docMk/>
            <pc:sldMk cId="3259352769" sldId="654"/>
            <ac:spMk id="38" creationId="{21BA116A-3A20-4DDB-ACB7-3DC64B7E639D}"/>
          </ac:spMkLst>
        </pc:spChg>
        <pc:spChg chg="add mod">
          <ac:chgData name="Giuliana Azzari (ETF)" userId="1a719955-999e-4f20-93a5-3ed5b757ac88" providerId="ADAL" clId="{20E02EB7-B0E7-4403-BD15-8608CE2A10A5}" dt="2026-01-20T15:28:16.681" v="4004" actId="1076"/>
          <ac:spMkLst>
            <pc:docMk/>
            <pc:sldMk cId="3259352769" sldId="654"/>
            <ac:spMk id="39" creationId="{FBA010D1-698F-6C92-E8ED-D83146DAEC6E}"/>
          </ac:spMkLst>
        </pc:spChg>
        <pc:spChg chg="add mod">
          <ac:chgData name="Giuliana Azzari (ETF)" userId="1a719955-999e-4f20-93a5-3ed5b757ac88" providerId="ADAL" clId="{20E02EB7-B0E7-4403-BD15-8608CE2A10A5}" dt="2026-01-20T15:28:16.681" v="4004" actId="1076"/>
          <ac:spMkLst>
            <pc:docMk/>
            <pc:sldMk cId="3259352769" sldId="654"/>
            <ac:spMk id="40" creationId="{8D025BA4-80AA-3AA2-0FF9-40D25FFF418F}"/>
          </ac:spMkLst>
        </pc:spChg>
        <pc:spChg chg="add mod">
          <ac:chgData name="Giuliana Azzari (ETF)" userId="1a719955-999e-4f20-93a5-3ed5b757ac88" providerId="ADAL" clId="{20E02EB7-B0E7-4403-BD15-8608CE2A10A5}" dt="2026-01-20T15:28:16.681" v="4004" actId="1076"/>
          <ac:spMkLst>
            <pc:docMk/>
            <pc:sldMk cId="3259352769" sldId="654"/>
            <ac:spMk id="41" creationId="{C332B414-4010-FF23-905C-CF9A9E3FF13E}"/>
          </ac:spMkLst>
        </pc:spChg>
        <pc:spChg chg="add mod">
          <ac:chgData name="Giuliana Azzari (ETF)" userId="1a719955-999e-4f20-93a5-3ed5b757ac88" providerId="ADAL" clId="{20E02EB7-B0E7-4403-BD15-8608CE2A10A5}" dt="2026-01-20T15:28:16.681" v="4004" actId="1076"/>
          <ac:spMkLst>
            <pc:docMk/>
            <pc:sldMk cId="3259352769" sldId="654"/>
            <ac:spMk id="42" creationId="{76265495-A759-CE2D-E56E-86CCE05B5EF7}"/>
          </ac:spMkLst>
        </pc:spChg>
        <pc:spChg chg="add mod">
          <ac:chgData name="Giuliana Azzari (ETF)" userId="1a719955-999e-4f20-93a5-3ed5b757ac88" providerId="ADAL" clId="{20E02EB7-B0E7-4403-BD15-8608CE2A10A5}" dt="2026-01-20T15:28:16.681" v="4004" actId="1076"/>
          <ac:spMkLst>
            <pc:docMk/>
            <pc:sldMk cId="3259352769" sldId="654"/>
            <ac:spMk id="43" creationId="{B306A421-C90D-29A8-7B59-ADE3C9E69F50}"/>
          </ac:spMkLst>
        </pc:spChg>
        <pc:spChg chg="add mod">
          <ac:chgData name="Giuliana Azzari (ETF)" userId="1a719955-999e-4f20-93a5-3ed5b757ac88" providerId="ADAL" clId="{20E02EB7-B0E7-4403-BD15-8608CE2A10A5}" dt="2026-01-20T15:28:16.681" v="4004" actId="1076"/>
          <ac:spMkLst>
            <pc:docMk/>
            <pc:sldMk cId="3259352769" sldId="654"/>
            <ac:spMk id="44" creationId="{A5356591-1835-FB55-C242-9D6C9A9FCCA3}"/>
          </ac:spMkLst>
        </pc:spChg>
        <pc:spChg chg="add mod">
          <ac:chgData name="Giuliana Azzari (ETF)" userId="1a719955-999e-4f20-93a5-3ed5b757ac88" providerId="ADAL" clId="{20E02EB7-B0E7-4403-BD15-8608CE2A10A5}" dt="2026-01-20T15:29:24.944" v="4102" actId="1076"/>
          <ac:spMkLst>
            <pc:docMk/>
            <pc:sldMk cId="3259352769" sldId="654"/>
            <ac:spMk id="45" creationId="{8BA48D11-61C2-1FCE-C94B-7ECC3599C930}"/>
          </ac:spMkLst>
        </pc:spChg>
        <pc:spChg chg="add del mod">
          <ac:chgData name="Giuliana Azzari (ETF)" userId="1a719955-999e-4f20-93a5-3ed5b757ac88" providerId="ADAL" clId="{20E02EB7-B0E7-4403-BD15-8608CE2A10A5}" dt="2026-01-20T15:29:24.944" v="4102" actId="1076"/>
          <ac:spMkLst>
            <pc:docMk/>
            <pc:sldMk cId="3259352769" sldId="654"/>
            <ac:spMk id="46" creationId="{0B8CB2C8-0724-10A6-CEE6-362A4800C49C}"/>
          </ac:spMkLst>
        </pc:spChg>
        <pc:spChg chg="add del mod">
          <ac:chgData name="Giuliana Azzari (ETF)" userId="1a719955-999e-4f20-93a5-3ed5b757ac88" providerId="ADAL" clId="{20E02EB7-B0E7-4403-BD15-8608CE2A10A5}" dt="2026-01-20T15:29:24.944" v="4102" actId="1076"/>
          <ac:spMkLst>
            <pc:docMk/>
            <pc:sldMk cId="3259352769" sldId="654"/>
            <ac:spMk id="47" creationId="{0E34E533-4E74-3CA8-9AF9-57B7313EABC2}"/>
          </ac:spMkLst>
        </pc:spChg>
        <pc:spChg chg="add del mod">
          <ac:chgData name="Giuliana Azzari (ETF)" userId="1a719955-999e-4f20-93a5-3ed5b757ac88" providerId="ADAL" clId="{20E02EB7-B0E7-4403-BD15-8608CE2A10A5}" dt="2026-01-20T15:29:24.944" v="4102" actId="1076"/>
          <ac:spMkLst>
            <pc:docMk/>
            <pc:sldMk cId="3259352769" sldId="654"/>
            <ac:spMk id="48" creationId="{B1A4F850-1CF1-C559-6841-8699768D379F}"/>
          </ac:spMkLst>
        </pc:spChg>
        <pc:spChg chg="add del mod">
          <ac:chgData name="Giuliana Azzari (ETF)" userId="1a719955-999e-4f20-93a5-3ed5b757ac88" providerId="ADAL" clId="{20E02EB7-B0E7-4403-BD15-8608CE2A10A5}" dt="2026-01-20T15:29:24.944" v="4102" actId="1076"/>
          <ac:spMkLst>
            <pc:docMk/>
            <pc:sldMk cId="3259352769" sldId="654"/>
            <ac:spMk id="49" creationId="{4697CA3F-FDD5-E75A-26CA-A55432A66DFB}"/>
          </ac:spMkLst>
        </pc:spChg>
        <pc:spChg chg="add del mod">
          <ac:chgData name="Giuliana Azzari (ETF)" userId="1a719955-999e-4f20-93a5-3ed5b757ac88" providerId="ADAL" clId="{20E02EB7-B0E7-4403-BD15-8608CE2A10A5}" dt="2026-01-20T15:29:24.944" v="4102" actId="1076"/>
          <ac:spMkLst>
            <pc:docMk/>
            <pc:sldMk cId="3259352769" sldId="654"/>
            <ac:spMk id="50" creationId="{73BFDFA1-C9D4-897A-C3F7-9A75C769F5EB}"/>
          </ac:spMkLst>
        </pc:spChg>
        <pc:spChg chg="mod">
          <ac:chgData name="Giuliana Azzari (ETF)" userId="1a719955-999e-4f20-93a5-3ed5b757ac88" providerId="ADAL" clId="{20E02EB7-B0E7-4403-BD15-8608CE2A10A5}" dt="2026-01-20T15:35:26.408" v="4339" actId="1076"/>
          <ac:spMkLst>
            <pc:docMk/>
            <pc:sldMk cId="3259352769" sldId="654"/>
            <ac:spMk id="51" creationId="{9528F908-C31E-AB90-0542-AB9BE8487623}"/>
          </ac:spMkLst>
        </pc:spChg>
        <pc:spChg chg="add mod">
          <ac:chgData name="Giuliana Azzari (ETF)" userId="1a719955-999e-4f20-93a5-3ed5b757ac88" providerId="ADAL" clId="{20E02EB7-B0E7-4403-BD15-8608CE2A10A5}" dt="2026-01-20T15:33:58.810" v="4297" actId="404"/>
          <ac:spMkLst>
            <pc:docMk/>
            <pc:sldMk cId="3259352769" sldId="654"/>
            <ac:spMk id="52" creationId="{7EE24931-665E-E0DA-4D2D-E9592B03D841}"/>
          </ac:spMkLst>
        </pc:spChg>
        <pc:spChg chg="add mod">
          <ac:chgData name="Giuliana Azzari (ETF)" userId="1a719955-999e-4f20-93a5-3ed5b757ac88" providerId="ADAL" clId="{20E02EB7-B0E7-4403-BD15-8608CE2A10A5}" dt="2026-01-20T15:33:58.810" v="4297" actId="404"/>
          <ac:spMkLst>
            <pc:docMk/>
            <pc:sldMk cId="3259352769" sldId="654"/>
            <ac:spMk id="53" creationId="{132BDFAC-1E04-F134-95AA-84A17F746B9D}"/>
          </ac:spMkLst>
        </pc:spChg>
        <pc:spChg chg="add mod">
          <ac:chgData name="Giuliana Azzari (ETF)" userId="1a719955-999e-4f20-93a5-3ed5b757ac88" providerId="ADAL" clId="{20E02EB7-B0E7-4403-BD15-8608CE2A10A5}" dt="2026-01-20T15:30:48.012" v="4228" actId="164"/>
          <ac:spMkLst>
            <pc:docMk/>
            <pc:sldMk cId="3259352769" sldId="654"/>
            <ac:spMk id="54" creationId="{06B7A36D-6C50-6591-B828-BDFC899AAD61}"/>
          </ac:spMkLst>
        </pc:spChg>
        <pc:spChg chg="mod">
          <ac:chgData name="Giuliana Azzari (ETF)" userId="1a719955-999e-4f20-93a5-3ed5b757ac88" providerId="ADAL" clId="{20E02EB7-B0E7-4403-BD15-8608CE2A10A5}" dt="2026-01-20T15:30:48.012" v="4228" actId="164"/>
          <ac:spMkLst>
            <pc:docMk/>
            <pc:sldMk cId="3259352769" sldId="654"/>
            <ac:spMk id="55" creationId="{7EDBB62E-0300-675D-F729-B7367FF32B58}"/>
          </ac:spMkLst>
        </pc:spChg>
        <pc:spChg chg="add mod">
          <ac:chgData name="Giuliana Azzari (ETF)" userId="1a719955-999e-4f20-93a5-3ed5b757ac88" providerId="ADAL" clId="{20E02EB7-B0E7-4403-BD15-8608CE2A10A5}" dt="2026-01-20T15:34:19.033" v="4308" actId="1076"/>
          <ac:spMkLst>
            <pc:docMk/>
            <pc:sldMk cId="3259352769" sldId="654"/>
            <ac:spMk id="56" creationId="{A32EED19-7F21-C908-C0F7-78BF2ACE10FB}"/>
          </ac:spMkLst>
        </pc:spChg>
        <pc:spChg chg="add mod">
          <ac:chgData name="Giuliana Azzari (ETF)" userId="1a719955-999e-4f20-93a5-3ed5b757ac88" providerId="ADAL" clId="{20E02EB7-B0E7-4403-BD15-8608CE2A10A5}" dt="2026-01-20T15:33:58.810" v="4297" actId="404"/>
          <ac:spMkLst>
            <pc:docMk/>
            <pc:sldMk cId="3259352769" sldId="654"/>
            <ac:spMk id="57" creationId="{21BA116A-3A20-4DDB-ACB7-3DC64B7E639D}"/>
          </ac:spMkLst>
        </pc:spChg>
        <pc:spChg chg="add mod">
          <ac:chgData name="Giuliana Azzari (ETF)" userId="1a719955-999e-4f20-93a5-3ed5b757ac88" providerId="ADAL" clId="{20E02EB7-B0E7-4403-BD15-8608CE2A10A5}" dt="2026-01-20T15:34:59.112" v="4325" actId="164"/>
          <ac:spMkLst>
            <pc:docMk/>
            <pc:sldMk cId="3259352769" sldId="654"/>
            <ac:spMk id="58" creationId="{8BA48D11-61C2-1FCE-C94B-7ECC3599C930}"/>
          </ac:spMkLst>
        </pc:spChg>
        <pc:spChg chg="add mod">
          <ac:chgData name="Giuliana Azzari (ETF)" userId="1a719955-999e-4f20-93a5-3ed5b757ac88" providerId="ADAL" clId="{20E02EB7-B0E7-4403-BD15-8608CE2A10A5}" dt="2026-01-20T15:34:59.112" v="4325" actId="164"/>
          <ac:spMkLst>
            <pc:docMk/>
            <pc:sldMk cId="3259352769" sldId="654"/>
            <ac:spMk id="59" creationId="{0B8CB2C8-0724-10A6-CEE6-362A4800C49C}"/>
          </ac:spMkLst>
        </pc:spChg>
        <pc:spChg chg="mod">
          <ac:chgData name="Giuliana Azzari (ETF)" userId="1a719955-999e-4f20-93a5-3ed5b757ac88" providerId="ADAL" clId="{20E02EB7-B0E7-4403-BD15-8608CE2A10A5}" dt="2026-01-20T15:35:07.752" v="4331" actId="164"/>
          <ac:spMkLst>
            <pc:docMk/>
            <pc:sldMk cId="3259352769" sldId="654"/>
            <ac:spMk id="60" creationId="{0E34E533-4E74-3CA8-9AF9-57B7313EABC2}"/>
          </ac:spMkLst>
        </pc:spChg>
        <pc:spChg chg="add mod">
          <ac:chgData name="Giuliana Azzari (ETF)" userId="1a719955-999e-4f20-93a5-3ed5b757ac88" providerId="ADAL" clId="{20E02EB7-B0E7-4403-BD15-8608CE2A10A5}" dt="2026-01-20T15:35:07.752" v="4331" actId="164"/>
          <ac:spMkLst>
            <pc:docMk/>
            <pc:sldMk cId="3259352769" sldId="654"/>
            <ac:spMk id="61" creationId="{B1A4F850-1CF1-C559-6841-8699768D379F}"/>
          </ac:spMkLst>
        </pc:spChg>
        <pc:spChg chg="add mod">
          <ac:chgData name="Giuliana Azzari (ETF)" userId="1a719955-999e-4f20-93a5-3ed5b757ac88" providerId="ADAL" clId="{20E02EB7-B0E7-4403-BD15-8608CE2A10A5}" dt="2026-01-20T15:35:17.697" v="4337" actId="164"/>
          <ac:spMkLst>
            <pc:docMk/>
            <pc:sldMk cId="3259352769" sldId="654"/>
            <ac:spMk id="62" creationId="{4697CA3F-FDD5-E75A-26CA-A55432A66DFB}"/>
          </ac:spMkLst>
        </pc:spChg>
        <pc:spChg chg="add mod">
          <ac:chgData name="Giuliana Azzari (ETF)" userId="1a719955-999e-4f20-93a5-3ed5b757ac88" providerId="ADAL" clId="{20E02EB7-B0E7-4403-BD15-8608CE2A10A5}" dt="2026-01-20T15:35:17.697" v="4337" actId="164"/>
          <ac:spMkLst>
            <pc:docMk/>
            <pc:sldMk cId="3259352769" sldId="654"/>
            <ac:spMk id="63" creationId="{73BFDFA1-C9D4-897A-C3F7-9A75C769F5EB}"/>
          </ac:spMkLst>
        </pc:spChg>
        <pc:spChg chg="add del mod">
          <ac:chgData name="Giuliana Azzari (ETF)" userId="1a719955-999e-4f20-93a5-3ed5b757ac88" providerId="ADAL" clId="{20E02EB7-B0E7-4403-BD15-8608CE2A10A5}" dt="2026-01-20T15:31:18.189" v="4238" actId="478"/>
          <ac:spMkLst>
            <pc:docMk/>
            <pc:sldMk cId="3259352769" sldId="654"/>
            <ac:spMk id="67" creationId="{04B92D7B-F1B1-524A-F3B7-6196544B40D8}"/>
          </ac:spMkLst>
        </pc:spChg>
        <pc:spChg chg="add del mod">
          <ac:chgData name="Giuliana Azzari (ETF)" userId="1a719955-999e-4f20-93a5-3ed5b757ac88" providerId="ADAL" clId="{20E02EB7-B0E7-4403-BD15-8608CE2A10A5}" dt="2026-01-20T15:31:18.189" v="4238" actId="478"/>
          <ac:spMkLst>
            <pc:docMk/>
            <pc:sldMk cId="3259352769" sldId="654"/>
            <ac:spMk id="68" creationId="{147749F6-4D62-A8F6-3406-06AC2824C3AC}"/>
          </ac:spMkLst>
        </pc:spChg>
        <pc:spChg chg="add del mod">
          <ac:chgData name="Giuliana Azzari (ETF)" userId="1a719955-999e-4f20-93a5-3ed5b757ac88" providerId="ADAL" clId="{20E02EB7-B0E7-4403-BD15-8608CE2A10A5}" dt="2026-01-20T15:31:18.189" v="4238" actId="478"/>
          <ac:spMkLst>
            <pc:docMk/>
            <pc:sldMk cId="3259352769" sldId="654"/>
            <ac:spMk id="69" creationId="{A3CB0484-AF07-7FE5-8716-D12C94C38E1E}"/>
          </ac:spMkLst>
        </pc:spChg>
        <pc:spChg chg="add del mod">
          <ac:chgData name="Giuliana Azzari (ETF)" userId="1a719955-999e-4f20-93a5-3ed5b757ac88" providerId="ADAL" clId="{20E02EB7-B0E7-4403-BD15-8608CE2A10A5}" dt="2026-01-20T15:31:18.189" v="4238" actId="478"/>
          <ac:spMkLst>
            <pc:docMk/>
            <pc:sldMk cId="3259352769" sldId="654"/>
            <ac:spMk id="70" creationId="{B68F92B9-92E3-C100-0C5D-244490C4516B}"/>
          </ac:spMkLst>
        </pc:spChg>
        <pc:spChg chg="add del mod">
          <ac:chgData name="Giuliana Azzari (ETF)" userId="1a719955-999e-4f20-93a5-3ed5b757ac88" providerId="ADAL" clId="{20E02EB7-B0E7-4403-BD15-8608CE2A10A5}" dt="2026-01-20T15:31:18.189" v="4238" actId="478"/>
          <ac:spMkLst>
            <pc:docMk/>
            <pc:sldMk cId="3259352769" sldId="654"/>
            <ac:spMk id="71" creationId="{43DB6FEE-4607-8F39-A107-08C4E5704DE3}"/>
          </ac:spMkLst>
        </pc:spChg>
        <pc:spChg chg="add mod">
          <ac:chgData name="Giuliana Azzari (ETF)" userId="1a719955-999e-4f20-93a5-3ed5b757ac88" providerId="ADAL" clId="{20E02EB7-B0E7-4403-BD15-8608CE2A10A5}" dt="2026-01-20T15:33:58.810" v="4297" actId="404"/>
          <ac:spMkLst>
            <pc:docMk/>
            <pc:sldMk cId="3259352769" sldId="654"/>
            <ac:spMk id="72" creationId="{502DF628-D4D3-4687-2FED-96779525CF9A}"/>
          </ac:spMkLst>
        </pc:spChg>
        <pc:spChg chg="add mod">
          <ac:chgData name="Giuliana Azzari (ETF)" userId="1a719955-999e-4f20-93a5-3ed5b757ac88" providerId="ADAL" clId="{20E02EB7-B0E7-4403-BD15-8608CE2A10A5}" dt="2026-01-20T15:32:38.877" v="4253" actId="164"/>
          <ac:spMkLst>
            <pc:docMk/>
            <pc:sldMk cId="3259352769" sldId="654"/>
            <ac:spMk id="73" creationId="{B8D752B3-70BE-7844-D278-EC8A52C3FDE1}"/>
          </ac:spMkLst>
        </pc:spChg>
        <pc:spChg chg="add mod">
          <ac:chgData name="Giuliana Azzari (ETF)" userId="1a719955-999e-4f20-93a5-3ed5b757ac88" providerId="ADAL" clId="{20E02EB7-B0E7-4403-BD15-8608CE2A10A5}" dt="2026-01-20T15:32:41.549" v="4254" actId="164"/>
          <ac:spMkLst>
            <pc:docMk/>
            <pc:sldMk cId="3259352769" sldId="654"/>
            <ac:spMk id="74" creationId="{63244EC0-B34B-A3EF-2D9C-133DC828ED38}"/>
          </ac:spMkLst>
        </pc:spChg>
        <pc:spChg chg="add mod">
          <ac:chgData name="Giuliana Azzari (ETF)" userId="1a719955-999e-4f20-93a5-3ed5b757ac88" providerId="ADAL" clId="{20E02EB7-B0E7-4403-BD15-8608CE2A10A5}" dt="2026-01-20T15:33:58.810" v="4297" actId="404"/>
          <ac:spMkLst>
            <pc:docMk/>
            <pc:sldMk cId="3259352769" sldId="654"/>
            <ac:spMk id="75" creationId="{6B715ED3-304B-3BBF-454E-D4D54CA6599A}"/>
          </ac:spMkLst>
        </pc:spChg>
        <pc:spChg chg="add mod">
          <ac:chgData name="Giuliana Azzari (ETF)" userId="1a719955-999e-4f20-93a5-3ed5b757ac88" providerId="ADAL" clId="{20E02EB7-B0E7-4403-BD15-8608CE2A10A5}" dt="2026-01-20T15:33:58.810" v="4297" actId="404"/>
          <ac:spMkLst>
            <pc:docMk/>
            <pc:sldMk cId="3259352769" sldId="654"/>
            <ac:spMk id="76" creationId="{EF8AA4FD-8011-268B-B025-1F464D618D3F}"/>
          </ac:spMkLst>
        </pc:spChg>
        <pc:spChg chg="add mod">
          <ac:chgData name="Giuliana Azzari (ETF)" userId="1a719955-999e-4f20-93a5-3ed5b757ac88" providerId="ADAL" clId="{20E02EB7-B0E7-4403-BD15-8608CE2A10A5}" dt="2026-01-20T15:32:43.919" v="4255" actId="164"/>
          <ac:spMkLst>
            <pc:docMk/>
            <pc:sldMk cId="3259352769" sldId="654"/>
            <ac:spMk id="77" creationId="{9D18B422-F8F0-164A-5D91-469489D314C4}"/>
          </ac:spMkLst>
        </pc:spChg>
        <pc:spChg chg="add mod">
          <ac:chgData name="Giuliana Azzari (ETF)" userId="1a719955-999e-4f20-93a5-3ed5b757ac88" providerId="ADAL" clId="{20E02EB7-B0E7-4403-BD15-8608CE2A10A5}" dt="2026-01-20T16:45:51.612" v="4391" actId="14100"/>
          <ac:spMkLst>
            <pc:docMk/>
            <pc:sldMk cId="3259352769" sldId="654"/>
            <ac:spMk id="81" creationId="{BF489314-A82E-F344-26D0-0317F533B835}"/>
          </ac:spMkLst>
        </pc:spChg>
        <pc:spChg chg="add mod">
          <ac:chgData name="Giuliana Azzari (ETF)" userId="1a719955-999e-4f20-93a5-3ed5b757ac88" providerId="ADAL" clId="{20E02EB7-B0E7-4403-BD15-8608CE2A10A5}" dt="2026-01-20T16:45:57.939" v="4393" actId="14100"/>
          <ac:spMkLst>
            <pc:docMk/>
            <pc:sldMk cId="3259352769" sldId="654"/>
            <ac:spMk id="82" creationId="{AB4DFB0C-C24D-4447-B093-0295EE13B991}"/>
          </ac:spMkLst>
        </pc:spChg>
        <pc:spChg chg="add mod">
          <ac:chgData name="Giuliana Azzari (ETF)" userId="1a719955-999e-4f20-93a5-3ed5b757ac88" providerId="ADAL" clId="{20E02EB7-B0E7-4403-BD15-8608CE2A10A5}" dt="2026-01-20T15:36:32.325" v="4384" actId="207"/>
          <ac:spMkLst>
            <pc:docMk/>
            <pc:sldMk cId="3259352769" sldId="654"/>
            <ac:spMk id="86" creationId="{E4C9CD46-F787-DF21-2D67-03271A76B800}"/>
          </ac:spMkLst>
        </pc:spChg>
        <pc:grpChg chg="del">
          <ac:chgData name="Giuliana Azzari (ETF)" userId="1a719955-999e-4f20-93a5-3ed5b757ac88" providerId="ADAL" clId="{20E02EB7-B0E7-4403-BD15-8608CE2A10A5}" dt="2026-01-20T10:30:26.811" v="1853" actId="478"/>
          <ac:grpSpMkLst>
            <pc:docMk/>
            <pc:sldMk cId="3259352769" sldId="654"/>
            <ac:grpSpMk id="20" creationId="{9C1461BF-6775-6617-2D27-22CBB891007D}"/>
          </ac:grpSpMkLst>
        </pc:grpChg>
        <pc:grpChg chg="add mod">
          <ac:chgData name="Giuliana Azzari (ETF)" userId="1a719955-999e-4f20-93a5-3ed5b757ac88" providerId="ADAL" clId="{20E02EB7-B0E7-4403-BD15-8608CE2A10A5}" dt="2026-01-20T15:34:32.119" v="4311" actId="1076"/>
          <ac:grpSpMkLst>
            <pc:docMk/>
            <pc:sldMk cId="3259352769" sldId="654"/>
            <ac:grpSpMk id="64" creationId="{FA036949-6C12-1B8D-9581-25F967994053}"/>
          </ac:grpSpMkLst>
        </pc:grpChg>
        <pc:grpChg chg="add mod">
          <ac:chgData name="Giuliana Azzari (ETF)" userId="1a719955-999e-4f20-93a5-3ed5b757ac88" providerId="ADAL" clId="{20E02EB7-B0E7-4403-BD15-8608CE2A10A5}" dt="2026-01-20T15:35:32.337" v="4340" actId="1076"/>
          <ac:grpSpMkLst>
            <pc:docMk/>
            <pc:sldMk cId="3259352769" sldId="654"/>
            <ac:grpSpMk id="65" creationId="{5BB2B07E-ED27-E4D5-E1DF-A1733D72383B}"/>
          </ac:grpSpMkLst>
        </pc:grpChg>
        <pc:grpChg chg="add mod">
          <ac:chgData name="Giuliana Azzari (ETF)" userId="1a719955-999e-4f20-93a5-3ed5b757ac88" providerId="ADAL" clId="{20E02EB7-B0E7-4403-BD15-8608CE2A10A5}" dt="2026-01-20T15:35:26.408" v="4339" actId="1076"/>
          <ac:grpSpMkLst>
            <pc:docMk/>
            <pc:sldMk cId="3259352769" sldId="654"/>
            <ac:grpSpMk id="66" creationId="{038224FC-4B64-4420-3A6D-F75DD8E276BF}"/>
          </ac:grpSpMkLst>
        </pc:grpChg>
        <pc:grpChg chg="add mod">
          <ac:chgData name="Giuliana Azzari (ETF)" userId="1a719955-999e-4f20-93a5-3ed5b757ac88" providerId="ADAL" clId="{20E02EB7-B0E7-4403-BD15-8608CE2A10A5}" dt="2026-01-20T15:35:45.905" v="4343" actId="1076"/>
          <ac:grpSpMkLst>
            <pc:docMk/>
            <pc:sldMk cId="3259352769" sldId="654"/>
            <ac:grpSpMk id="78" creationId="{47A2642D-AF16-1CAF-A9A9-30C639B589B1}"/>
          </ac:grpSpMkLst>
        </pc:grpChg>
        <pc:grpChg chg="add mod">
          <ac:chgData name="Giuliana Azzari (ETF)" userId="1a719955-999e-4f20-93a5-3ed5b757ac88" providerId="ADAL" clId="{20E02EB7-B0E7-4403-BD15-8608CE2A10A5}" dt="2026-01-20T15:35:42.027" v="4342" actId="1076"/>
          <ac:grpSpMkLst>
            <pc:docMk/>
            <pc:sldMk cId="3259352769" sldId="654"/>
            <ac:grpSpMk id="79" creationId="{05E3A25E-F223-E2DA-F1D0-C9AC5C4FD6AC}"/>
          </ac:grpSpMkLst>
        </pc:grpChg>
        <pc:grpChg chg="add mod">
          <ac:chgData name="Giuliana Azzari (ETF)" userId="1a719955-999e-4f20-93a5-3ed5b757ac88" providerId="ADAL" clId="{20E02EB7-B0E7-4403-BD15-8608CE2A10A5}" dt="2026-01-20T15:36:42.147" v="4386" actId="1076"/>
          <ac:grpSpMkLst>
            <pc:docMk/>
            <pc:sldMk cId="3259352769" sldId="654"/>
            <ac:grpSpMk id="80" creationId="{B2358CCB-8E9A-9208-98F8-7C44DBF872E3}"/>
          </ac:grpSpMkLst>
        </pc:grpChg>
        <pc:grpChg chg="add mod">
          <ac:chgData name="Giuliana Azzari (ETF)" userId="1a719955-999e-4f20-93a5-3ed5b757ac88" providerId="ADAL" clId="{20E02EB7-B0E7-4403-BD15-8608CE2A10A5}" dt="2026-01-20T15:35:02.428" v="4326" actId="1076"/>
          <ac:grpSpMkLst>
            <pc:docMk/>
            <pc:sldMk cId="3259352769" sldId="654"/>
            <ac:grpSpMk id="83" creationId="{96619A4D-E207-659A-4F0A-DFED7B704069}"/>
          </ac:grpSpMkLst>
        </pc:grpChg>
        <pc:grpChg chg="add mod">
          <ac:chgData name="Giuliana Azzari (ETF)" userId="1a719955-999e-4f20-93a5-3ed5b757ac88" providerId="ADAL" clId="{20E02EB7-B0E7-4403-BD15-8608CE2A10A5}" dt="2026-01-20T15:35:32.337" v="4340" actId="1076"/>
          <ac:grpSpMkLst>
            <pc:docMk/>
            <pc:sldMk cId="3259352769" sldId="654"/>
            <ac:grpSpMk id="84" creationId="{BB457C9A-2889-831C-7442-0AF3A69DE1C2}"/>
          </ac:grpSpMkLst>
        </pc:grpChg>
        <pc:grpChg chg="add mod">
          <ac:chgData name="Giuliana Azzari (ETF)" userId="1a719955-999e-4f20-93a5-3ed5b757ac88" providerId="ADAL" clId="{20E02EB7-B0E7-4403-BD15-8608CE2A10A5}" dt="2026-01-20T15:35:26.408" v="4339" actId="1076"/>
          <ac:grpSpMkLst>
            <pc:docMk/>
            <pc:sldMk cId="3259352769" sldId="654"/>
            <ac:grpSpMk id="85" creationId="{65BEEBAC-FF8B-6557-C973-2659FEE6D63A}"/>
          </ac:grpSpMkLst>
        </pc:grpChg>
        <pc:picChg chg="add del mod ord">
          <ac:chgData name="Giuliana Azzari (ETF)" userId="1a719955-999e-4f20-93a5-3ed5b757ac88" providerId="ADAL" clId="{20E02EB7-B0E7-4403-BD15-8608CE2A10A5}" dt="2026-01-20T15:36:47.734" v="4389" actId="478"/>
          <ac:picMkLst>
            <pc:docMk/>
            <pc:sldMk cId="3259352769" sldId="654"/>
            <ac:picMk id="6" creationId="{BA1EAD50-F293-11FF-27CB-EA58D201D547}"/>
          </ac:picMkLst>
        </pc:picChg>
        <pc:picChg chg="add del mod ord modCrop">
          <ac:chgData name="Giuliana Azzari (ETF)" userId="1a719955-999e-4f20-93a5-3ed5b757ac88" providerId="ADAL" clId="{20E02EB7-B0E7-4403-BD15-8608CE2A10A5}" dt="2026-01-20T15:36:47.109" v="4387" actId="478"/>
          <ac:picMkLst>
            <pc:docMk/>
            <pc:sldMk cId="3259352769" sldId="654"/>
            <ac:picMk id="8" creationId="{EF8FB4A8-DD5A-43D3-9D8D-8C273B47039A}"/>
          </ac:picMkLst>
        </pc:picChg>
      </pc:sldChg>
      <pc:sldChg chg="delSp modSp mod">
        <pc:chgData name="Giuliana Azzari (ETF)" userId="1a719955-999e-4f20-93a5-3ed5b757ac88" providerId="ADAL" clId="{20E02EB7-B0E7-4403-BD15-8608CE2A10A5}" dt="2026-01-20T15:03:41.427" v="3539" actId="20577"/>
        <pc:sldMkLst>
          <pc:docMk/>
          <pc:sldMk cId="265550342" sldId="655"/>
        </pc:sldMkLst>
        <pc:spChg chg="mod">
          <ac:chgData name="Giuliana Azzari (ETF)" userId="1a719955-999e-4f20-93a5-3ed5b757ac88" providerId="ADAL" clId="{20E02EB7-B0E7-4403-BD15-8608CE2A10A5}" dt="2026-01-20T11:18:23.764" v="2317"/>
          <ac:spMkLst>
            <pc:docMk/>
            <pc:sldMk cId="265550342" sldId="655"/>
            <ac:spMk id="3" creationId="{B0EBE86D-76A5-B242-7845-3916AB1CD9DD}"/>
          </ac:spMkLst>
        </pc:spChg>
        <pc:spChg chg="mod">
          <ac:chgData name="Giuliana Azzari (ETF)" userId="1a719955-999e-4f20-93a5-3ed5b757ac88" providerId="ADAL" clId="{20E02EB7-B0E7-4403-BD15-8608CE2A10A5}" dt="2026-01-20T15:03:41.427" v="3539" actId="20577"/>
          <ac:spMkLst>
            <pc:docMk/>
            <pc:sldMk cId="265550342" sldId="655"/>
            <ac:spMk id="6" creationId="{68880AB7-9F36-E7A9-3746-123F4F872A2B}"/>
          </ac:spMkLst>
        </pc:spChg>
        <pc:spChg chg="del">
          <ac:chgData name="Giuliana Azzari (ETF)" userId="1a719955-999e-4f20-93a5-3ed5b757ac88" providerId="ADAL" clId="{20E02EB7-B0E7-4403-BD15-8608CE2A10A5}" dt="2026-01-20T11:18:32.784" v="2318" actId="478"/>
          <ac:spMkLst>
            <pc:docMk/>
            <pc:sldMk cId="265550342" sldId="655"/>
            <ac:spMk id="7" creationId="{B92F6D1D-E947-BCFF-8380-B55E72D3C57C}"/>
          </ac:spMkLst>
        </pc:spChg>
        <pc:spChg chg="del mod">
          <ac:chgData name="Giuliana Azzari (ETF)" userId="1a719955-999e-4f20-93a5-3ed5b757ac88" providerId="ADAL" clId="{20E02EB7-B0E7-4403-BD15-8608CE2A10A5}" dt="2026-01-20T12:08:32.266" v="2345" actId="478"/>
          <ac:spMkLst>
            <pc:docMk/>
            <pc:sldMk cId="265550342" sldId="655"/>
            <ac:spMk id="16" creationId="{6FB04922-4F48-D626-1ABA-7F43C9153B41}"/>
          </ac:spMkLst>
        </pc:spChg>
      </pc:sldChg>
      <pc:sldChg chg="addSp delSp modSp mod">
        <pc:chgData name="Giuliana Azzari (ETF)" userId="1a719955-999e-4f20-93a5-3ed5b757ac88" providerId="ADAL" clId="{20E02EB7-B0E7-4403-BD15-8608CE2A10A5}" dt="2026-01-20T12:28:15.170" v="2586" actId="1076"/>
        <pc:sldMkLst>
          <pc:docMk/>
          <pc:sldMk cId="1763208349" sldId="656"/>
        </pc:sldMkLst>
        <pc:spChg chg="del">
          <ac:chgData name="Giuliana Azzari (ETF)" userId="1a719955-999e-4f20-93a5-3ed5b757ac88" providerId="ADAL" clId="{20E02EB7-B0E7-4403-BD15-8608CE2A10A5}" dt="2026-01-20T12:27:07.334" v="2559" actId="478"/>
          <ac:spMkLst>
            <pc:docMk/>
            <pc:sldMk cId="1763208349" sldId="656"/>
            <ac:spMk id="2" creationId="{96076C59-F575-08AC-A9A6-17C8150F64F8}"/>
          </ac:spMkLst>
        </pc:spChg>
        <pc:spChg chg="mod">
          <ac:chgData name="Giuliana Azzari (ETF)" userId="1a719955-999e-4f20-93a5-3ed5b757ac88" providerId="ADAL" clId="{20E02EB7-B0E7-4403-BD15-8608CE2A10A5}" dt="2026-01-20T12:28:15.170" v="2586" actId="1076"/>
          <ac:spMkLst>
            <pc:docMk/>
            <pc:sldMk cId="1763208349" sldId="656"/>
            <ac:spMk id="3" creationId="{0A9A2FC6-CCEA-CE07-AEF4-7F6ECA3C7CB4}"/>
          </ac:spMkLst>
        </pc:spChg>
        <pc:spChg chg="del">
          <ac:chgData name="Giuliana Azzari (ETF)" userId="1a719955-999e-4f20-93a5-3ed5b757ac88" providerId="ADAL" clId="{20E02EB7-B0E7-4403-BD15-8608CE2A10A5}" dt="2026-01-20T12:27:05.638" v="2558" actId="478"/>
          <ac:spMkLst>
            <pc:docMk/>
            <pc:sldMk cId="1763208349" sldId="656"/>
            <ac:spMk id="5" creationId="{B5E166E6-016F-78F5-E9F6-CDBE44BC3A3A}"/>
          </ac:spMkLst>
        </pc:spChg>
        <pc:spChg chg="del">
          <ac:chgData name="Giuliana Azzari (ETF)" userId="1a719955-999e-4f20-93a5-3ed5b757ac88" providerId="ADAL" clId="{20E02EB7-B0E7-4403-BD15-8608CE2A10A5}" dt="2026-01-20T12:27:05.638" v="2558" actId="478"/>
          <ac:spMkLst>
            <pc:docMk/>
            <pc:sldMk cId="1763208349" sldId="656"/>
            <ac:spMk id="6" creationId="{C49786D8-4DE6-0D8B-D69A-56A9586C3E18}"/>
          </ac:spMkLst>
        </pc:spChg>
        <pc:spChg chg="add mod">
          <ac:chgData name="Giuliana Azzari (ETF)" userId="1a719955-999e-4f20-93a5-3ed5b757ac88" providerId="ADAL" clId="{20E02EB7-B0E7-4403-BD15-8608CE2A10A5}" dt="2026-01-20T12:28:15.170" v="2586" actId="1076"/>
          <ac:spMkLst>
            <pc:docMk/>
            <pc:sldMk cId="1763208349" sldId="656"/>
            <ac:spMk id="7" creationId="{EDD66277-2083-777A-B845-F55C633AB005}"/>
          </ac:spMkLst>
        </pc:spChg>
      </pc:sldChg>
      <pc:sldChg chg="addSp delSp modSp mod">
        <pc:chgData name="Giuliana Azzari (ETF)" userId="1a719955-999e-4f20-93a5-3ed5b757ac88" providerId="ADAL" clId="{20E02EB7-B0E7-4403-BD15-8608CE2A10A5}" dt="2026-01-20T12:36:44.383" v="2656" actId="478"/>
        <pc:sldMkLst>
          <pc:docMk/>
          <pc:sldMk cId="1046373911" sldId="657"/>
        </pc:sldMkLst>
        <pc:spChg chg="add mod">
          <ac:chgData name="Giuliana Azzari (ETF)" userId="1a719955-999e-4f20-93a5-3ed5b757ac88" providerId="ADAL" clId="{20E02EB7-B0E7-4403-BD15-8608CE2A10A5}" dt="2026-01-20T12:34:15.401" v="2643" actId="207"/>
          <ac:spMkLst>
            <pc:docMk/>
            <pc:sldMk cId="1046373911" sldId="657"/>
            <ac:spMk id="2" creationId="{382658BA-FF11-8570-F7AC-6961D49C6A51}"/>
          </ac:spMkLst>
        </pc:spChg>
        <pc:spChg chg="mod">
          <ac:chgData name="Giuliana Azzari (ETF)" userId="1a719955-999e-4f20-93a5-3ed5b757ac88" providerId="ADAL" clId="{20E02EB7-B0E7-4403-BD15-8608CE2A10A5}" dt="2026-01-20T12:30:09.585" v="2596"/>
          <ac:spMkLst>
            <pc:docMk/>
            <pc:sldMk cId="1046373911" sldId="657"/>
            <ac:spMk id="3" creationId="{0590A92D-9CB2-9DD6-1631-5C20184C2617}"/>
          </ac:spMkLst>
        </pc:spChg>
        <pc:spChg chg="add del mod">
          <ac:chgData name="Giuliana Azzari (ETF)" userId="1a719955-999e-4f20-93a5-3ed5b757ac88" providerId="ADAL" clId="{20E02EB7-B0E7-4403-BD15-8608CE2A10A5}" dt="2026-01-20T12:36:44.383" v="2656" actId="478"/>
          <ac:spMkLst>
            <pc:docMk/>
            <pc:sldMk cId="1046373911" sldId="657"/>
            <ac:spMk id="5" creationId="{BE677F25-BDA0-64E1-8419-11626F8BFB6B}"/>
          </ac:spMkLst>
        </pc:spChg>
        <pc:spChg chg="add mod">
          <ac:chgData name="Giuliana Azzari (ETF)" userId="1a719955-999e-4f20-93a5-3ed5b757ac88" providerId="ADAL" clId="{20E02EB7-B0E7-4403-BD15-8608CE2A10A5}" dt="2026-01-20T12:34:15.401" v="2643" actId="207"/>
          <ac:spMkLst>
            <pc:docMk/>
            <pc:sldMk cId="1046373911" sldId="657"/>
            <ac:spMk id="6" creationId="{FE37A048-48C0-AC71-C595-9C0971FF95FF}"/>
          </ac:spMkLst>
        </pc:spChg>
      </pc:sldChg>
      <pc:sldChg chg="addSp delSp modSp mod">
        <pc:chgData name="Giuliana Azzari (ETF)" userId="1a719955-999e-4f20-93a5-3ed5b757ac88" providerId="ADAL" clId="{20E02EB7-B0E7-4403-BD15-8608CE2A10A5}" dt="2026-01-20T12:54:11.452" v="2788" actId="2085"/>
        <pc:sldMkLst>
          <pc:docMk/>
          <pc:sldMk cId="2109320188" sldId="658"/>
        </pc:sldMkLst>
        <pc:spChg chg="del">
          <ac:chgData name="Giuliana Azzari (ETF)" userId="1a719955-999e-4f20-93a5-3ed5b757ac88" providerId="ADAL" clId="{20E02EB7-B0E7-4403-BD15-8608CE2A10A5}" dt="2026-01-20T12:52:24.754" v="2769" actId="478"/>
          <ac:spMkLst>
            <pc:docMk/>
            <pc:sldMk cId="2109320188" sldId="658"/>
            <ac:spMk id="2" creationId="{C589EF16-E7CF-00F5-6C29-610914AA57E7}"/>
          </ac:spMkLst>
        </pc:spChg>
        <pc:spChg chg="del">
          <ac:chgData name="Giuliana Azzari (ETF)" userId="1a719955-999e-4f20-93a5-3ed5b757ac88" providerId="ADAL" clId="{20E02EB7-B0E7-4403-BD15-8608CE2A10A5}" dt="2026-01-20T12:52:24.754" v="2769" actId="478"/>
          <ac:spMkLst>
            <pc:docMk/>
            <pc:sldMk cId="2109320188" sldId="658"/>
            <ac:spMk id="3" creationId="{BF62DD47-6AC2-127D-4406-F67B56E1E8D7}"/>
          </ac:spMkLst>
        </pc:spChg>
        <pc:spChg chg="add del mod">
          <ac:chgData name="Giuliana Azzari (ETF)" userId="1a719955-999e-4f20-93a5-3ed5b757ac88" providerId="ADAL" clId="{20E02EB7-B0E7-4403-BD15-8608CE2A10A5}" dt="2026-01-20T12:52:27.089" v="2770" actId="478"/>
          <ac:spMkLst>
            <pc:docMk/>
            <pc:sldMk cId="2109320188" sldId="658"/>
            <ac:spMk id="6" creationId="{CFC4DE60-CA05-5023-2674-E77A022A4B12}"/>
          </ac:spMkLst>
        </pc:spChg>
        <pc:spChg chg="add del mod">
          <ac:chgData name="Giuliana Azzari (ETF)" userId="1a719955-999e-4f20-93a5-3ed5b757ac88" providerId="ADAL" clId="{20E02EB7-B0E7-4403-BD15-8608CE2A10A5}" dt="2026-01-20T12:52:41.818" v="2774" actId="478"/>
          <ac:spMkLst>
            <pc:docMk/>
            <pc:sldMk cId="2109320188" sldId="658"/>
            <ac:spMk id="7" creationId="{0FAA8BD5-049C-A13F-4626-0089C1BB5ADC}"/>
          </ac:spMkLst>
        </pc:spChg>
        <pc:spChg chg="mod topLvl">
          <ac:chgData name="Giuliana Azzari (ETF)" userId="1a719955-999e-4f20-93a5-3ed5b757ac88" providerId="ADAL" clId="{20E02EB7-B0E7-4403-BD15-8608CE2A10A5}" dt="2026-01-20T12:53:51.583" v="2786" actId="14100"/>
          <ac:spMkLst>
            <pc:docMk/>
            <pc:sldMk cId="2109320188" sldId="658"/>
            <ac:spMk id="10" creationId="{EF4DDD9A-5516-0576-D407-2DBBB2B662C4}"/>
          </ac:spMkLst>
        </pc:spChg>
        <pc:spChg chg="mod topLvl">
          <ac:chgData name="Giuliana Azzari (ETF)" userId="1a719955-999e-4f20-93a5-3ed5b757ac88" providerId="ADAL" clId="{20E02EB7-B0E7-4403-BD15-8608CE2A10A5}" dt="2026-01-20T12:53:51.583" v="2786" actId="14100"/>
          <ac:spMkLst>
            <pc:docMk/>
            <pc:sldMk cId="2109320188" sldId="658"/>
            <ac:spMk id="11" creationId="{0FECF3E0-0C52-EAEB-8F9C-C2B4A0103F24}"/>
          </ac:spMkLst>
        </pc:spChg>
        <pc:spChg chg="mod topLvl">
          <ac:chgData name="Giuliana Azzari (ETF)" userId="1a719955-999e-4f20-93a5-3ed5b757ac88" providerId="ADAL" clId="{20E02EB7-B0E7-4403-BD15-8608CE2A10A5}" dt="2026-01-20T12:53:51.583" v="2786" actId="14100"/>
          <ac:spMkLst>
            <pc:docMk/>
            <pc:sldMk cId="2109320188" sldId="658"/>
            <ac:spMk id="12" creationId="{A481F80A-7039-1E49-A1DE-F6CCF1D45848}"/>
          </ac:spMkLst>
        </pc:spChg>
        <pc:spChg chg="mod topLvl">
          <ac:chgData name="Giuliana Azzari (ETF)" userId="1a719955-999e-4f20-93a5-3ed5b757ac88" providerId="ADAL" clId="{20E02EB7-B0E7-4403-BD15-8608CE2A10A5}" dt="2026-01-20T12:53:51.583" v="2786" actId="14100"/>
          <ac:spMkLst>
            <pc:docMk/>
            <pc:sldMk cId="2109320188" sldId="658"/>
            <ac:spMk id="14" creationId="{4A501E5C-08FA-3D92-CE4F-1E042F4681BA}"/>
          </ac:spMkLst>
        </pc:spChg>
        <pc:spChg chg="mod topLvl">
          <ac:chgData name="Giuliana Azzari (ETF)" userId="1a719955-999e-4f20-93a5-3ed5b757ac88" providerId="ADAL" clId="{20E02EB7-B0E7-4403-BD15-8608CE2A10A5}" dt="2026-01-20T12:53:51.583" v="2786" actId="14100"/>
          <ac:spMkLst>
            <pc:docMk/>
            <pc:sldMk cId="2109320188" sldId="658"/>
            <ac:spMk id="15" creationId="{508F40C2-FD8F-A0D3-58B9-833D7B363918}"/>
          </ac:spMkLst>
        </pc:spChg>
        <pc:spChg chg="mod topLvl">
          <ac:chgData name="Giuliana Azzari (ETF)" userId="1a719955-999e-4f20-93a5-3ed5b757ac88" providerId="ADAL" clId="{20E02EB7-B0E7-4403-BD15-8608CE2A10A5}" dt="2026-01-20T12:53:51.583" v="2786" actId="14100"/>
          <ac:spMkLst>
            <pc:docMk/>
            <pc:sldMk cId="2109320188" sldId="658"/>
            <ac:spMk id="16" creationId="{705D782E-8460-840C-C554-2822EF792D34}"/>
          </ac:spMkLst>
        </pc:spChg>
        <pc:spChg chg="mod topLvl">
          <ac:chgData name="Giuliana Azzari (ETF)" userId="1a719955-999e-4f20-93a5-3ed5b757ac88" providerId="ADAL" clId="{20E02EB7-B0E7-4403-BD15-8608CE2A10A5}" dt="2026-01-20T12:54:11.452" v="2788" actId="2085"/>
          <ac:spMkLst>
            <pc:docMk/>
            <pc:sldMk cId="2109320188" sldId="658"/>
            <ac:spMk id="17" creationId="{564A20ED-A803-49C7-9319-EE03A22B5BB6}"/>
          </ac:spMkLst>
        </pc:spChg>
        <pc:spChg chg="mod">
          <ac:chgData name="Giuliana Azzari (ETF)" userId="1a719955-999e-4f20-93a5-3ed5b757ac88" providerId="ADAL" clId="{20E02EB7-B0E7-4403-BD15-8608CE2A10A5}" dt="2026-01-20T12:54:11.452" v="2788" actId="2085"/>
          <ac:spMkLst>
            <pc:docMk/>
            <pc:sldMk cId="2109320188" sldId="658"/>
            <ac:spMk id="18" creationId="{A8B97308-EFC4-03B0-B03B-0F33FF8002D1}"/>
          </ac:spMkLst>
        </pc:spChg>
        <pc:spChg chg="mod topLvl">
          <ac:chgData name="Giuliana Azzari (ETF)" userId="1a719955-999e-4f20-93a5-3ed5b757ac88" providerId="ADAL" clId="{20E02EB7-B0E7-4403-BD15-8608CE2A10A5}" dt="2026-01-20T12:54:11.452" v="2788" actId="2085"/>
          <ac:spMkLst>
            <pc:docMk/>
            <pc:sldMk cId="2109320188" sldId="658"/>
            <ac:spMk id="19" creationId="{EC0EE8FF-2D62-FD47-87C1-99E762201EC4}"/>
          </ac:spMkLst>
        </pc:spChg>
        <pc:spChg chg="mod topLvl">
          <ac:chgData name="Giuliana Azzari (ETF)" userId="1a719955-999e-4f20-93a5-3ed5b757ac88" providerId="ADAL" clId="{20E02EB7-B0E7-4403-BD15-8608CE2A10A5}" dt="2026-01-20T12:54:11.452" v="2788" actId="2085"/>
          <ac:spMkLst>
            <pc:docMk/>
            <pc:sldMk cId="2109320188" sldId="658"/>
            <ac:spMk id="20" creationId="{EDCE7A3D-D3A6-3BBA-D506-057CB6CEF235}"/>
          </ac:spMkLst>
        </pc:spChg>
        <pc:spChg chg="mod">
          <ac:chgData name="Giuliana Azzari (ETF)" userId="1a719955-999e-4f20-93a5-3ed5b757ac88" providerId="ADAL" clId="{20E02EB7-B0E7-4403-BD15-8608CE2A10A5}" dt="2026-01-20T12:54:11.452" v="2788" actId="2085"/>
          <ac:spMkLst>
            <pc:docMk/>
            <pc:sldMk cId="2109320188" sldId="658"/>
            <ac:spMk id="21" creationId="{9659CE48-6124-2D82-7D49-1906859EE8B7}"/>
          </ac:spMkLst>
        </pc:spChg>
        <pc:spChg chg="mod topLvl">
          <ac:chgData name="Giuliana Azzari (ETF)" userId="1a719955-999e-4f20-93a5-3ed5b757ac88" providerId="ADAL" clId="{20E02EB7-B0E7-4403-BD15-8608CE2A10A5}" dt="2026-01-20T12:54:11.452" v="2788" actId="2085"/>
          <ac:spMkLst>
            <pc:docMk/>
            <pc:sldMk cId="2109320188" sldId="658"/>
            <ac:spMk id="22" creationId="{718D8940-9720-9C70-5BD3-12EA019B2453}"/>
          </ac:spMkLst>
        </pc:spChg>
        <pc:spChg chg="mod">
          <ac:chgData name="Giuliana Azzari (ETF)" userId="1a719955-999e-4f20-93a5-3ed5b757ac88" providerId="ADAL" clId="{20E02EB7-B0E7-4403-BD15-8608CE2A10A5}" dt="2026-01-20T12:54:11.452" v="2788" actId="2085"/>
          <ac:spMkLst>
            <pc:docMk/>
            <pc:sldMk cId="2109320188" sldId="658"/>
            <ac:spMk id="23" creationId="{F949B0DC-F69E-FCCD-00F4-9D8C10044153}"/>
          </ac:spMkLst>
        </pc:spChg>
        <pc:spChg chg="mod">
          <ac:chgData name="Giuliana Azzari (ETF)" userId="1a719955-999e-4f20-93a5-3ed5b757ac88" providerId="ADAL" clId="{20E02EB7-B0E7-4403-BD15-8608CE2A10A5}" dt="2026-01-20T12:54:11.452" v="2788" actId="2085"/>
          <ac:spMkLst>
            <pc:docMk/>
            <pc:sldMk cId="2109320188" sldId="658"/>
            <ac:spMk id="24" creationId="{5426BCAB-C0D6-BBDD-B707-8246F44EDFC6}"/>
          </ac:spMkLst>
        </pc:spChg>
        <pc:graphicFrameChg chg="add mod">
          <ac:chgData name="Giuliana Azzari (ETF)" userId="1a719955-999e-4f20-93a5-3ed5b757ac88" providerId="ADAL" clId="{20E02EB7-B0E7-4403-BD15-8608CE2A10A5}" dt="2026-01-20T12:52:57.357" v="2776" actId="1076"/>
          <ac:graphicFrameMkLst>
            <pc:docMk/>
            <pc:sldMk cId="2109320188" sldId="658"/>
            <ac:graphicFrameMk id="8" creationId="{C458C1EC-F5A0-AD83-8329-883085667245}"/>
          </ac:graphicFrameMkLst>
        </pc:graphicFrameChg>
      </pc:sldChg>
      <pc:sldChg chg="addSp delSp modSp mod">
        <pc:chgData name="Giuliana Azzari (ETF)" userId="1a719955-999e-4f20-93a5-3ed5b757ac88" providerId="ADAL" clId="{20E02EB7-B0E7-4403-BD15-8608CE2A10A5}" dt="2026-01-20T13:06:08.395" v="2855" actId="207"/>
        <pc:sldMkLst>
          <pc:docMk/>
          <pc:sldMk cId="2688632058" sldId="659"/>
        </pc:sldMkLst>
        <pc:spChg chg="del">
          <ac:chgData name="Giuliana Azzari (ETF)" userId="1a719955-999e-4f20-93a5-3ed5b757ac88" providerId="ADAL" clId="{20E02EB7-B0E7-4403-BD15-8608CE2A10A5}" dt="2026-01-20T12:54:32.604" v="2789" actId="478"/>
          <ac:spMkLst>
            <pc:docMk/>
            <pc:sldMk cId="2688632058" sldId="659"/>
            <ac:spMk id="2" creationId="{E8E66764-EB18-8534-53F3-09C5754BF923}"/>
          </ac:spMkLst>
        </pc:spChg>
        <pc:spChg chg="mod">
          <ac:chgData name="Giuliana Azzari (ETF)" userId="1a719955-999e-4f20-93a5-3ed5b757ac88" providerId="ADAL" clId="{20E02EB7-B0E7-4403-BD15-8608CE2A10A5}" dt="2026-01-20T12:54:39.683" v="2791"/>
          <ac:spMkLst>
            <pc:docMk/>
            <pc:sldMk cId="2688632058" sldId="659"/>
            <ac:spMk id="3" creationId="{2D30E126-68BF-D304-1ACA-1B762C788801}"/>
          </ac:spMkLst>
        </pc:spChg>
        <pc:spChg chg="add del mod">
          <ac:chgData name="Giuliana Azzari (ETF)" userId="1a719955-999e-4f20-93a5-3ed5b757ac88" providerId="ADAL" clId="{20E02EB7-B0E7-4403-BD15-8608CE2A10A5}" dt="2026-01-20T13:04:27.021" v="2843" actId="478"/>
          <ac:spMkLst>
            <pc:docMk/>
            <pc:sldMk cId="2688632058" sldId="659"/>
            <ac:spMk id="5" creationId="{3E72BF8A-DA1B-589D-6280-589DA4935FF9}"/>
          </ac:spMkLst>
        </pc:spChg>
        <pc:spChg chg="add del mod">
          <ac:chgData name="Giuliana Azzari (ETF)" userId="1a719955-999e-4f20-93a5-3ed5b757ac88" providerId="ADAL" clId="{20E02EB7-B0E7-4403-BD15-8608CE2A10A5}" dt="2026-01-20T13:02:21.395" v="2809" actId="478"/>
          <ac:spMkLst>
            <pc:docMk/>
            <pc:sldMk cId="2688632058" sldId="659"/>
            <ac:spMk id="6" creationId="{5D6AB741-C646-5939-137D-B46E7689874E}"/>
          </ac:spMkLst>
        </pc:spChg>
        <pc:spChg chg="del">
          <ac:chgData name="Giuliana Azzari (ETF)" userId="1a719955-999e-4f20-93a5-3ed5b757ac88" providerId="ADAL" clId="{20E02EB7-B0E7-4403-BD15-8608CE2A10A5}" dt="2026-01-20T12:54:32.604" v="2789" actId="478"/>
          <ac:spMkLst>
            <pc:docMk/>
            <pc:sldMk cId="2688632058" sldId="659"/>
            <ac:spMk id="7" creationId="{E2207140-C263-E3BC-2841-6C0927B3AB1D}"/>
          </ac:spMkLst>
        </pc:spChg>
        <pc:spChg chg="del">
          <ac:chgData name="Giuliana Azzari (ETF)" userId="1a719955-999e-4f20-93a5-3ed5b757ac88" providerId="ADAL" clId="{20E02EB7-B0E7-4403-BD15-8608CE2A10A5}" dt="2026-01-20T12:54:32.604" v="2789" actId="478"/>
          <ac:spMkLst>
            <pc:docMk/>
            <pc:sldMk cId="2688632058" sldId="659"/>
            <ac:spMk id="8" creationId="{8CFB57C6-76FB-461A-FC84-F9590746FF4B}"/>
          </ac:spMkLst>
        </pc:spChg>
        <pc:spChg chg="add del mod">
          <ac:chgData name="Giuliana Azzari (ETF)" userId="1a719955-999e-4f20-93a5-3ed5b757ac88" providerId="ADAL" clId="{20E02EB7-B0E7-4403-BD15-8608CE2A10A5}" dt="2026-01-20T13:02:22.056" v="2810" actId="478"/>
          <ac:spMkLst>
            <pc:docMk/>
            <pc:sldMk cId="2688632058" sldId="659"/>
            <ac:spMk id="9" creationId="{4DA75336-5FFF-718E-A4BF-579DB597DFDC}"/>
          </ac:spMkLst>
        </pc:spChg>
        <pc:spChg chg="add del mod">
          <ac:chgData name="Giuliana Azzari (ETF)" userId="1a719955-999e-4f20-93a5-3ed5b757ac88" providerId="ADAL" clId="{20E02EB7-B0E7-4403-BD15-8608CE2A10A5}" dt="2026-01-20T13:04:08.795" v="2835" actId="478"/>
          <ac:spMkLst>
            <pc:docMk/>
            <pc:sldMk cId="2688632058" sldId="659"/>
            <ac:spMk id="11" creationId="{67928E1F-415B-2657-91F5-48E8BD2FC324}"/>
          </ac:spMkLst>
        </pc:spChg>
        <pc:spChg chg="add mod">
          <ac:chgData name="Giuliana Azzari (ETF)" userId="1a719955-999e-4f20-93a5-3ed5b757ac88" providerId="ADAL" clId="{20E02EB7-B0E7-4403-BD15-8608CE2A10A5}" dt="2026-01-20T13:06:08.395" v="2855" actId="207"/>
          <ac:spMkLst>
            <pc:docMk/>
            <pc:sldMk cId="2688632058" sldId="659"/>
            <ac:spMk id="12" creationId="{E714A32B-9105-047C-EDDE-66C716F337AB}"/>
          </ac:spMkLst>
        </pc:spChg>
        <pc:spChg chg="add mod">
          <ac:chgData name="Giuliana Azzari (ETF)" userId="1a719955-999e-4f20-93a5-3ed5b757ac88" providerId="ADAL" clId="{20E02EB7-B0E7-4403-BD15-8608CE2A10A5}" dt="2026-01-20T13:06:08.395" v="2855" actId="207"/>
          <ac:spMkLst>
            <pc:docMk/>
            <pc:sldMk cId="2688632058" sldId="659"/>
            <ac:spMk id="13" creationId="{856EE938-690E-AF8F-2D29-A17984855A33}"/>
          </ac:spMkLst>
        </pc:spChg>
        <pc:spChg chg="add del mod">
          <ac:chgData name="Giuliana Azzari (ETF)" userId="1a719955-999e-4f20-93a5-3ed5b757ac88" providerId="ADAL" clId="{20E02EB7-B0E7-4403-BD15-8608CE2A10A5}" dt="2026-01-20T13:04:15.333" v="2839" actId="478"/>
          <ac:spMkLst>
            <pc:docMk/>
            <pc:sldMk cId="2688632058" sldId="659"/>
            <ac:spMk id="14" creationId="{09EE6274-EB20-81EF-DDAA-4EFF83C4B327}"/>
          </ac:spMkLst>
        </pc:spChg>
        <pc:spChg chg="add mod">
          <ac:chgData name="Giuliana Azzari (ETF)" userId="1a719955-999e-4f20-93a5-3ed5b757ac88" providerId="ADAL" clId="{20E02EB7-B0E7-4403-BD15-8608CE2A10A5}" dt="2026-01-20T13:06:08.395" v="2855" actId="207"/>
          <ac:spMkLst>
            <pc:docMk/>
            <pc:sldMk cId="2688632058" sldId="659"/>
            <ac:spMk id="15" creationId="{093809C5-523E-3A80-EC16-B5C6467858B8}"/>
          </ac:spMkLst>
        </pc:spChg>
        <pc:picChg chg="add del mod">
          <ac:chgData name="Giuliana Azzari (ETF)" userId="1a719955-999e-4f20-93a5-3ed5b757ac88" providerId="ADAL" clId="{20E02EB7-B0E7-4403-BD15-8608CE2A10A5}" dt="2026-01-20T13:03:11.782" v="2817" actId="478"/>
          <ac:picMkLst>
            <pc:docMk/>
            <pc:sldMk cId="2688632058" sldId="659"/>
            <ac:picMk id="10" creationId="{90F4E5FF-4019-35E2-6E5A-D1E761322109}"/>
          </ac:picMkLst>
        </pc:picChg>
      </pc:sldChg>
      <pc:sldChg chg="addSp delSp modSp mod delAnim">
        <pc:chgData name="Giuliana Azzari (ETF)" userId="1a719955-999e-4f20-93a5-3ed5b757ac88" providerId="ADAL" clId="{20E02EB7-B0E7-4403-BD15-8608CE2A10A5}" dt="2026-01-20T13:14:54.024" v="2974" actId="207"/>
        <pc:sldMkLst>
          <pc:docMk/>
          <pc:sldMk cId="3290751086" sldId="660"/>
        </pc:sldMkLst>
        <pc:spChg chg="add mod">
          <ac:chgData name="Giuliana Azzari (ETF)" userId="1a719955-999e-4f20-93a5-3ed5b757ac88" providerId="ADAL" clId="{20E02EB7-B0E7-4403-BD15-8608CE2A10A5}" dt="2026-01-20T13:14:41.203" v="2972" actId="2085"/>
          <ac:spMkLst>
            <pc:docMk/>
            <pc:sldMk cId="3290751086" sldId="660"/>
            <ac:spMk id="2" creationId="{FD596611-F2A1-9103-AF64-FC2A0B067626}"/>
          </ac:spMkLst>
        </pc:spChg>
        <pc:spChg chg="mod">
          <ac:chgData name="Giuliana Azzari (ETF)" userId="1a719955-999e-4f20-93a5-3ed5b757ac88" providerId="ADAL" clId="{20E02EB7-B0E7-4403-BD15-8608CE2A10A5}" dt="2026-01-20T13:06:36.718" v="2857"/>
          <ac:spMkLst>
            <pc:docMk/>
            <pc:sldMk cId="3290751086" sldId="660"/>
            <ac:spMk id="3" creationId="{E94415F1-204A-BE86-83DE-8E84B45BC9A0}"/>
          </ac:spMkLst>
        </pc:spChg>
        <pc:spChg chg="add mod">
          <ac:chgData name="Giuliana Azzari (ETF)" userId="1a719955-999e-4f20-93a5-3ed5b757ac88" providerId="ADAL" clId="{20E02EB7-B0E7-4403-BD15-8608CE2A10A5}" dt="2026-01-20T13:14:54.024" v="2974" actId="207"/>
          <ac:spMkLst>
            <pc:docMk/>
            <pc:sldMk cId="3290751086" sldId="660"/>
            <ac:spMk id="5" creationId="{C93CEF3A-1DC7-21BE-F944-DB827F5312FB}"/>
          </ac:spMkLst>
        </pc:spChg>
        <pc:spChg chg="add mod">
          <ac:chgData name="Giuliana Azzari (ETF)" userId="1a719955-999e-4f20-93a5-3ed5b757ac88" providerId="ADAL" clId="{20E02EB7-B0E7-4403-BD15-8608CE2A10A5}" dt="2026-01-20T13:07:33.752" v="2869" actId="1076"/>
          <ac:spMkLst>
            <pc:docMk/>
            <pc:sldMk cId="3290751086" sldId="660"/>
            <ac:spMk id="6" creationId="{5F71C53A-A996-49E0-2D4A-3DB88158448A}"/>
          </ac:spMkLst>
        </pc:spChg>
        <pc:spChg chg="del">
          <ac:chgData name="Giuliana Azzari (ETF)" userId="1a719955-999e-4f20-93a5-3ed5b757ac88" providerId="ADAL" clId="{20E02EB7-B0E7-4403-BD15-8608CE2A10A5}" dt="2026-01-20T13:06:38.690" v="2858" actId="478"/>
          <ac:spMkLst>
            <pc:docMk/>
            <pc:sldMk cId="3290751086" sldId="660"/>
            <ac:spMk id="61444" creationId="{00000000-0000-0000-0000-000000000000}"/>
          </ac:spMkLst>
        </pc:spChg>
      </pc:sldChg>
      <pc:sldChg chg="addSp delSp modSp mod">
        <pc:chgData name="Giuliana Azzari (ETF)" userId="1a719955-999e-4f20-93a5-3ed5b757ac88" providerId="ADAL" clId="{20E02EB7-B0E7-4403-BD15-8608CE2A10A5}" dt="2026-01-20T14:37:36.073" v="3469" actId="207"/>
        <pc:sldMkLst>
          <pc:docMk/>
          <pc:sldMk cId="4214842195" sldId="661"/>
        </pc:sldMkLst>
        <pc:spChg chg="del">
          <ac:chgData name="Giuliana Azzari (ETF)" userId="1a719955-999e-4f20-93a5-3ed5b757ac88" providerId="ADAL" clId="{20E02EB7-B0E7-4403-BD15-8608CE2A10A5}" dt="2026-01-20T13:53:41.394" v="3219" actId="478"/>
          <ac:spMkLst>
            <pc:docMk/>
            <pc:sldMk cId="4214842195" sldId="661"/>
            <ac:spMk id="2" creationId="{4FA92E95-6B57-1276-8A0D-0EFAE354E669}"/>
          </ac:spMkLst>
        </pc:spChg>
        <pc:spChg chg="mod">
          <ac:chgData name="Giuliana Azzari (ETF)" userId="1a719955-999e-4f20-93a5-3ed5b757ac88" providerId="ADAL" clId="{20E02EB7-B0E7-4403-BD15-8608CE2A10A5}" dt="2026-01-20T13:53:35.149" v="3218"/>
          <ac:spMkLst>
            <pc:docMk/>
            <pc:sldMk cId="4214842195" sldId="661"/>
            <ac:spMk id="3" creationId="{1162B470-19A5-51B0-0AD6-240A1016434D}"/>
          </ac:spMkLst>
        </pc:spChg>
        <pc:spChg chg="add mod">
          <ac:chgData name="Giuliana Azzari (ETF)" userId="1a719955-999e-4f20-93a5-3ed5b757ac88" providerId="ADAL" clId="{20E02EB7-B0E7-4403-BD15-8608CE2A10A5}" dt="2026-01-20T13:54:40.514" v="3248" actId="207"/>
          <ac:spMkLst>
            <pc:docMk/>
            <pc:sldMk cId="4214842195" sldId="661"/>
            <ac:spMk id="5" creationId="{476A28B7-474E-6303-1DFF-1D91635380FA}"/>
          </ac:spMkLst>
        </pc:spChg>
        <pc:spChg chg="del">
          <ac:chgData name="Giuliana Azzari (ETF)" userId="1a719955-999e-4f20-93a5-3ed5b757ac88" providerId="ADAL" clId="{20E02EB7-B0E7-4403-BD15-8608CE2A10A5}" dt="2026-01-20T13:53:41.394" v="3219" actId="478"/>
          <ac:spMkLst>
            <pc:docMk/>
            <pc:sldMk cId="4214842195" sldId="661"/>
            <ac:spMk id="6" creationId="{D8EBB561-8966-C08E-AAF0-C6FC4B5DF1AB}"/>
          </ac:spMkLst>
        </pc:spChg>
        <pc:spChg chg="del">
          <ac:chgData name="Giuliana Azzari (ETF)" userId="1a719955-999e-4f20-93a5-3ed5b757ac88" providerId="ADAL" clId="{20E02EB7-B0E7-4403-BD15-8608CE2A10A5}" dt="2026-01-20T13:53:41.394" v="3219" actId="478"/>
          <ac:spMkLst>
            <pc:docMk/>
            <pc:sldMk cId="4214842195" sldId="661"/>
            <ac:spMk id="7" creationId="{19B6C0E1-3E24-F631-22CF-12D605FD2BB5}"/>
          </ac:spMkLst>
        </pc:spChg>
        <pc:spChg chg="mod">
          <ac:chgData name="Giuliana Azzari (ETF)" userId="1a719955-999e-4f20-93a5-3ed5b757ac88" providerId="ADAL" clId="{20E02EB7-B0E7-4403-BD15-8608CE2A10A5}" dt="2026-01-20T13:55:13.098" v="3252" actId="2085"/>
          <ac:spMkLst>
            <pc:docMk/>
            <pc:sldMk cId="4214842195" sldId="661"/>
            <ac:spMk id="9" creationId="{223EB9AD-B4D7-F3F1-20BC-A259CF4D52F0}"/>
          </ac:spMkLst>
        </pc:spChg>
        <pc:spChg chg="mod">
          <ac:chgData name="Giuliana Azzari (ETF)" userId="1a719955-999e-4f20-93a5-3ed5b757ac88" providerId="ADAL" clId="{20E02EB7-B0E7-4403-BD15-8608CE2A10A5}" dt="2026-01-20T13:55:07.565" v="3251" actId="208"/>
          <ac:spMkLst>
            <pc:docMk/>
            <pc:sldMk cId="4214842195" sldId="661"/>
            <ac:spMk id="10" creationId="{64A5F5D2-A6AF-BB8B-7E39-F644B4B42AE1}"/>
          </ac:spMkLst>
        </pc:spChg>
        <pc:spChg chg="mod">
          <ac:chgData name="Giuliana Azzari (ETF)" userId="1a719955-999e-4f20-93a5-3ed5b757ac88" providerId="ADAL" clId="{20E02EB7-B0E7-4403-BD15-8608CE2A10A5}" dt="2026-01-20T13:55:07.565" v="3251" actId="208"/>
          <ac:spMkLst>
            <pc:docMk/>
            <pc:sldMk cId="4214842195" sldId="661"/>
            <ac:spMk id="11" creationId="{55B129D2-DBEB-6E4B-2588-4F0A9C41F5C6}"/>
          </ac:spMkLst>
        </pc:spChg>
        <pc:spChg chg="mod">
          <ac:chgData name="Giuliana Azzari (ETF)" userId="1a719955-999e-4f20-93a5-3ed5b757ac88" providerId="ADAL" clId="{20E02EB7-B0E7-4403-BD15-8608CE2A10A5}" dt="2026-01-20T13:55:07.565" v="3251" actId="208"/>
          <ac:spMkLst>
            <pc:docMk/>
            <pc:sldMk cId="4214842195" sldId="661"/>
            <ac:spMk id="12" creationId="{C0F3F6DF-0F07-A059-3CAD-7369C2D72141}"/>
          </ac:spMkLst>
        </pc:spChg>
        <pc:spChg chg="mod">
          <ac:chgData name="Giuliana Azzari (ETF)" userId="1a719955-999e-4f20-93a5-3ed5b757ac88" providerId="ADAL" clId="{20E02EB7-B0E7-4403-BD15-8608CE2A10A5}" dt="2026-01-20T13:55:07.565" v="3251" actId="208"/>
          <ac:spMkLst>
            <pc:docMk/>
            <pc:sldMk cId="4214842195" sldId="661"/>
            <ac:spMk id="13" creationId="{51BF7032-9652-6C0E-9F3A-7E68E10B2610}"/>
          </ac:spMkLst>
        </pc:spChg>
        <pc:spChg chg="mod">
          <ac:chgData name="Giuliana Azzari (ETF)" userId="1a719955-999e-4f20-93a5-3ed5b757ac88" providerId="ADAL" clId="{20E02EB7-B0E7-4403-BD15-8608CE2A10A5}" dt="2026-01-20T14:37:36.073" v="3469" actId="207"/>
          <ac:spMkLst>
            <pc:docMk/>
            <pc:sldMk cId="4214842195" sldId="661"/>
            <ac:spMk id="16" creationId="{EC5F44D3-72E6-144A-F631-E08F3AE13A00}"/>
          </ac:spMkLst>
        </pc:spChg>
        <pc:spChg chg="mod">
          <ac:chgData name="Giuliana Azzari (ETF)" userId="1a719955-999e-4f20-93a5-3ed5b757ac88" providerId="ADAL" clId="{20E02EB7-B0E7-4403-BD15-8608CE2A10A5}" dt="2026-01-20T14:37:36.073" v="3469" actId="207"/>
          <ac:spMkLst>
            <pc:docMk/>
            <pc:sldMk cId="4214842195" sldId="661"/>
            <ac:spMk id="17" creationId="{C8140BD4-54AB-48E6-6CCF-543319B1A45B}"/>
          </ac:spMkLst>
        </pc:spChg>
        <pc:spChg chg="mod">
          <ac:chgData name="Giuliana Azzari (ETF)" userId="1a719955-999e-4f20-93a5-3ed5b757ac88" providerId="ADAL" clId="{20E02EB7-B0E7-4403-BD15-8608CE2A10A5}" dt="2026-01-20T14:37:36.073" v="3469" actId="207"/>
          <ac:spMkLst>
            <pc:docMk/>
            <pc:sldMk cId="4214842195" sldId="661"/>
            <ac:spMk id="18" creationId="{7F12626B-7BA0-5D78-26CA-7B92C11BBAF4}"/>
          </ac:spMkLst>
        </pc:spChg>
        <pc:spChg chg="mod">
          <ac:chgData name="Giuliana Azzari (ETF)" userId="1a719955-999e-4f20-93a5-3ed5b757ac88" providerId="ADAL" clId="{20E02EB7-B0E7-4403-BD15-8608CE2A10A5}" dt="2026-01-20T14:37:36.073" v="3469" actId="207"/>
          <ac:spMkLst>
            <pc:docMk/>
            <pc:sldMk cId="4214842195" sldId="661"/>
            <ac:spMk id="19" creationId="{F7EF75D2-AB35-E05F-34C4-6F0AF602B59F}"/>
          </ac:spMkLst>
        </pc:spChg>
        <pc:spChg chg="mod">
          <ac:chgData name="Giuliana Azzari (ETF)" userId="1a719955-999e-4f20-93a5-3ed5b757ac88" providerId="ADAL" clId="{20E02EB7-B0E7-4403-BD15-8608CE2A10A5}" dt="2026-01-20T14:37:36.073" v="3469" actId="207"/>
          <ac:spMkLst>
            <pc:docMk/>
            <pc:sldMk cId="4214842195" sldId="661"/>
            <ac:spMk id="20" creationId="{88E15BD9-6C0E-9B84-715D-1DFD7DE4A5EF}"/>
          </ac:spMkLst>
        </pc:spChg>
        <pc:spChg chg="mod">
          <ac:chgData name="Giuliana Azzari (ETF)" userId="1a719955-999e-4f20-93a5-3ed5b757ac88" providerId="ADAL" clId="{20E02EB7-B0E7-4403-BD15-8608CE2A10A5}" dt="2026-01-20T14:37:36.073" v="3469" actId="207"/>
          <ac:spMkLst>
            <pc:docMk/>
            <pc:sldMk cId="4214842195" sldId="661"/>
            <ac:spMk id="21" creationId="{2A72E055-FB8B-915E-05A0-AF5BEF761B6F}"/>
          </ac:spMkLst>
        </pc:spChg>
        <pc:spChg chg="mod">
          <ac:chgData name="Giuliana Azzari (ETF)" userId="1a719955-999e-4f20-93a5-3ed5b757ac88" providerId="ADAL" clId="{20E02EB7-B0E7-4403-BD15-8608CE2A10A5}" dt="2026-01-20T14:37:36.073" v="3469" actId="207"/>
          <ac:spMkLst>
            <pc:docMk/>
            <pc:sldMk cId="4214842195" sldId="661"/>
            <ac:spMk id="22" creationId="{8AE20CA6-A1D3-11CA-8409-2385A9720F24}"/>
          </ac:spMkLst>
        </pc:spChg>
        <pc:spChg chg="mod">
          <ac:chgData name="Giuliana Azzari (ETF)" userId="1a719955-999e-4f20-93a5-3ed5b757ac88" providerId="ADAL" clId="{20E02EB7-B0E7-4403-BD15-8608CE2A10A5}" dt="2026-01-20T14:37:36.073" v="3469" actId="207"/>
          <ac:spMkLst>
            <pc:docMk/>
            <pc:sldMk cId="4214842195" sldId="661"/>
            <ac:spMk id="23" creationId="{34C39626-7C48-AE75-FC66-B444A8BF563E}"/>
          </ac:spMkLst>
        </pc:spChg>
        <pc:spChg chg="mod">
          <ac:chgData name="Giuliana Azzari (ETF)" userId="1a719955-999e-4f20-93a5-3ed5b757ac88" providerId="ADAL" clId="{20E02EB7-B0E7-4403-BD15-8608CE2A10A5}" dt="2026-01-20T14:37:36.073" v="3469" actId="207"/>
          <ac:spMkLst>
            <pc:docMk/>
            <pc:sldMk cId="4214842195" sldId="661"/>
            <ac:spMk id="24" creationId="{300110E8-6E36-12CE-3388-710292EFC35E}"/>
          </ac:spMkLst>
        </pc:spChg>
        <pc:spChg chg="mod">
          <ac:chgData name="Giuliana Azzari (ETF)" userId="1a719955-999e-4f20-93a5-3ed5b757ac88" providerId="ADAL" clId="{20E02EB7-B0E7-4403-BD15-8608CE2A10A5}" dt="2026-01-20T14:37:36.073" v="3469" actId="207"/>
          <ac:spMkLst>
            <pc:docMk/>
            <pc:sldMk cId="4214842195" sldId="661"/>
            <ac:spMk id="25" creationId="{830107A0-49C3-7D6D-FA1A-BEADD03747B3}"/>
          </ac:spMkLst>
        </pc:spChg>
        <pc:grpChg chg="mod">
          <ac:chgData name="Giuliana Azzari (ETF)" userId="1a719955-999e-4f20-93a5-3ed5b757ac88" providerId="ADAL" clId="{20E02EB7-B0E7-4403-BD15-8608CE2A10A5}" dt="2026-01-20T13:54:08.853" v="3221" actId="1076"/>
          <ac:grpSpMkLst>
            <pc:docMk/>
            <pc:sldMk cId="4214842195" sldId="661"/>
            <ac:grpSpMk id="8" creationId="{BC605223-1305-8BD3-67DB-A793BAE0D839}"/>
          </ac:grpSpMkLst>
        </pc:grpChg>
        <pc:grpChg chg="mod">
          <ac:chgData name="Giuliana Azzari (ETF)" userId="1a719955-999e-4f20-93a5-3ed5b757ac88" providerId="ADAL" clId="{20E02EB7-B0E7-4403-BD15-8608CE2A10A5}" dt="2026-01-20T13:57:26.814" v="3298" actId="1076"/>
          <ac:grpSpMkLst>
            <pc:docMk/>
            <pc:sldMk cId="4214842195" sldId="661"/>
            <ac:grpSpMk id="15" creationId="{3A734953-8358-400D-877F-C4B2B9BC7A9A}"/>
          </ac:grpSpMkLst>
        </pc:grpChg>
        <pc:cxnChg chg="mod">
          <ac:chgData name="Giuliana Azzari (ETF)" userId="1a719955-999e-4f20-93a5-3ed5b757ac88" providerId="ADAL" clId="{20E02EB7-B0E7-4403-BD15-8608CE2A10A5}" dt="2026-01-20T13:55:29.035" v="3254" actId="208"/>
          <ac:cxnSpMkLst>
            <pc:docMk/>
            <pc:sldMk cId="4214842195" sldId="661"/>
            <ac:cxnSpMk id="14" creationId="{FA40B14E-DEA0-AEC3-4D26-117FFF42DAF9}"/>
          </ac:cxnSpMkLst>
        </pc:cxnChg>
        <pc:cxnChg chg="mod">
          <ac:chgData name="Giuliana Azzari (ETF)" userId="1a719955-999e-4f20-93a5-3ed5b757ac88" providerId="ADAL" clId="{20E02EB7-B0E7-4403-BD15-8608CE2A10A5}" dt="2026-01-20T14:37:27.735" v="3468" actId="1076"/>
          <ac:cxnSpMkLst>
            <pc:docMk/>
            <pc:sldMk cId="4214842195" sldId="661"/>
            <ac:cxnSpMk id="26" creationId="{864EA044-0B08-6C8C-11BF-A67A007C35A4}"/>
          </ac:cxnSpMkLst>
        </pc:cxnChg>
        <pc:cxnChg chg="mod">
          <ac:chgData name="Giuliana Azzari (ETF)" userId="1a719955-999e-4f20-93a5-3ed5b757ac88" providerId="ADAL" clId="{20E02EB7-B0E7-4403-BD15-8608CE2A10A5}" dt="2026-01-20T14:37:27.735" v="3468" actId="1076"/>
          <ac:cxnSpMkLst>
            <pc:docMk/>
            <pc:sldMk cId="4214842195" sldId="661"/>
            <ac:cxnSpMk id="27" creationId="{404412E7-64B0-D9BE-6F6F-3D59953582AD}"/>
          </ac:cxnSpMkLst>
        </pc:cxnChg>
        <pc:cxnChg chg="mod">
          <ac:chgData name="Giuliana Azzari (ETF)" userId="1a719955-999e-4f20-93a5-3ed5b757ac88" providerId="ADAL" clId="{20E02EB7-B0E7-4403-BD15-8608CE2A10A5}" dt="2026-01-20T14:37:27.735" v="3468" actId="1076"/>
          <ac:cxnSpMkLst>
            <pc:docMk/>
            <pc:sldMk cId="4214842195" sldId="661"/>
            <ac:cxnSpMk id="28" creationId="{A2A090FC-403A-2BA4-C9B9-BB9B6CE75DAE}"/>
          </ac:cxnSpMkLst>
        </pc:cxnChg>
        <pc:cxnChg chg="mod">
          <ac:chgData name="Giuliana Azzari (ETF)" userId="1a719955-999e-4f20-93a5-3ed5b757ac88" providerId="ADAL" clId="{20E02EB7-B0E7-4403-BD15-8608CE2A10A5}" dt="2026-01-20T14:37:27.735" v="3468" actId="1076"/>
          <ac:cxnSpMkLst>
            <pc:docMk/>
            <pc:sldMk cId="4214842195" sldId="661"/>
            <ac:cxnSpMk id="29" creationId="{FE338C2B-62F2-6A86-8703-652318B03579}"/>
          </ac:cxnSpMkLst>
        </pc:cxnChg>
        <pc:cxnChg chg="del mod">
          <ac:chgData name="Giuliana Azzari (ETF)" userId="1a719955-999e-4f20-93a5-3ed5b757ac88" providerId="ADAL" clId="{20E02EB7-B0E7-4403-BD15-8608CE2A10A5}" dt="2026-01-20T13:56:30.134" v="3273" actId="478"/>
          <ac:cxnSpMkLst>
            <pc:docMk/>
            <pc:sldMk cId="4214842195" sldId="661"/>
            <ac:cxnSpMk id="33" creationId="{AE2EAEDE-61AB-C418-AC31-F0B9D44DE578}"/>
          </ac:cxnSpMkLst>
        </pc:cxnChg>
        <pc:cxnChg chg="add mod">
          <ac:chgData name="Giuliana Azzari (ETF)" userId="1a719955-999e-4f20-93a5-3ed5b757ac88" providerId="ADAL" clId="{20E02EB7-B0E7-4403-BD15-8608CE2A10A5}" dt="2026-01-20T13:57:13.743" v="3293" actId="14100"/>
          <ac:cxnSpMkLst>
            <pc:docMk/>
            <pc:sldMk cId="4214842195" sldId="661"/>
            <ac:cxnSpMk id="41" creationId="{9BCF940B-EED7-B874-7AA5-358668DA7E94}"/>
          </ac:cxnSpMkLst>
        </pc:cxnChg>
        <pc:cxnChg chg="add mod">
          <ac:chgData name="Giuliana Azzari (ETF)" userId="1a719955-999e-4f20-93a5-3ed5b757ac88" providerId="ADAL" clId="{20E02EB7-B0E7-4403-BD15-8608CE2A10A5}" dt="2026-01-20T13:57:21.777" v="3296" actId="1036"/>
          <ac:cxnSpMkLst>
            <pc:docMk/>
            <pc:sldMk cId="4214842195" sldId="661"/>
            <ac:cxnSpMk id="43" creationId="{C9485BB7-5EDD-4B7D-FADA-F29F019085BB}"/>
          </ac:cxnSpMkLst>
        </pc:cxnChg>
      </pc:sldChg>
      <pc:sldChg chg="addSp delSp modSp mod modAnim">
        <pc:chgData name="Giuliana Azzari (ETF)" userId="1a719955-999e-4f20-93a5-3ed5b757ac88" providerId="ADAL" clId="{20E02EB7-B0E7-4403-BD15-8608CE2A10A5}" dt="2026-01-20T14:00:16.419" v="3345" actId="2711"/>
        <pc:sldMkLst>
          <pc:docMk/>
          <pc:sldMk cId="2639655109" sldId="662"/>
        </pc:sldMkLst>
        <pc:spChg chg="del">
          <ac:chgData name="Giuliana Azzari (ETF)" userId="1a719955-999e-4f20-93a5-3ed5b757ac88" providerId="ADAL" clId="{20E02EB7-B0E7-4403-BD15-8608CE2A10A5}" dt="2026-01-20T13:58:09.430" v="3311" actId="478"/>
          <ac:spMkLst>
            <pc:docMk/>
            <pc:sldMk cId="2639655109" sldId="662"/>
            <ac:spMk id="3" creationId="{48491260-07CB-7BA5-2C6C-11E90CCC150C}"/>
          </ac:spMkLst>
        </pc:spChg>
        <pc:spChg chg="mod">
          <ac:chgData name="Giuliana Azzari (ETF)" userId="1a719955-999e-4f20-93a5-3ed5b757ac88" providerId="ADAL" clId="{20E02EB7-B0E7-4403-BD15-8608CE2A10A5}" dt="2026-01-20T13:58:25.311" v="3316" actId="1076"/>
          <ac:spMkLst>
            <pc:docMk/>
            <pc:sldMk cId="2639655109" sldId="662"/>
            <ac:spMk id="5" creationId="{223DC3DB-F270-2DCC-3E83-343AC75D3DA7}"/>
          </ac:spMkLst>
        </pc:spChg>
        <pc:spChg chg="add del mod">
          <ac:chgData name="Giuliana Azzari (ETF)" userId="1a719955-999e-4f20-93a5-3ed5b757ac88" providerId="ADAL" clId="{20E02EB7-B0E7-4403-BD15-8608CE2A10A5}" dt="2026-01-20T13:58:14.019" v="3312" actId="478"/>
          <ac:spMkLst>
            <pc:docMk/>
            <pc:sldMk cId="2639655109" sldId="662"/>
            <ac:spMk id="6" creationId="{E946C550-227D-540A-3FA3-D8030CC655C4}"/>
          </ac:spMkLst>
        </pc:spChg>
        <pc:spChg chg="mod">
          <ac:chgData name="Giuliana Azzari (ETF)" userId="1a719955-999e-4f20-93a5-3ed5b757ac88" providerId="ADAL" clId="{20E02EB7-B0E7-4403-BD15-8608CE2A10A5}" dt="2026-01-20T13:58:32.359" v="3317"/>
          <ac:spMkLst>
            <pc:docMk/>
            <pc:sldMk cId="2639655109" sldId="662"/>
            <ac:spMk id="8" creationId="{CDA24CC8-5F2F-5E0F-C14D-C42FFD73C53F}"/>
          </ac:spMkLst>
        </pc:spChg>
        <pc:spChg chg="add mod">
          <ac:chgData name="Giuliana Azzari (ETF)" userId="1a719955-999e-4f20-93a5-3ed5b757ac88" providerId="ADAL" clId="{20E02EB7-B0E7-4403-BD15-8608CE2A10A5}" dt="2026-01-20T14:00:16.419" v="3345" actId="2711"/>
          <ac:spMkLst>
            <pc:docMk/>
            <pc:sldMk cId="2639655109" sldId="662"/>
            <ac:spMk id="12" creationId="{0BC0C976-FDBF-10E3-0F7B-477E32F4DB0D}"/>
          </ac:spMkLst>
        </pc:spChg>
        <pc:spChg chg="mod">
          <ac:chgData name="Giuliana Azzari (ETF)" userId="1a719955-999e-4f20-93a5-3ed5b757ac88" providerId="ADAL" clId="{20E02EB7-B0E7-4403-BD15-8608CE2A10A5}" dt="2026-01-20T13:58:32.359" v="3317"/>
          <ac:spMkLst>
            <pc:docMk/>
            <pc:sldMk cId="2639655109" sldId="662"/>
            <ac:spMk id="14" creationId="{1CAE5873-46CB-588A-39F8-B05A86BD8187}"/>
          </ac:spMkLst>
        </pc:spChg>
        <pc:spChg chg="mod">
          <ac:chgData name="Giuliana Azzari (ETF)" userId="1a719955-999e-4f20-93a5-3ed5b757ac88" providerId="ADAL" clId="{20E02EB7-B0E7-4403-BD15-8608CE2A10A5}" dt="2026-01-20T13:58:32.359" v="3317"/>
          <ac:spMkLst>
            <pc:docMk/>
            <pc:sldMk cId="2639655109" sldId="662"/>
            <ac:spMk id="19" creationId="{2ED21DB1-018E-3E15-43DC-6EE4C5FEB91A}"/>
          </ac:spMkLst>
        </pc:spChg>
        <pc:spChg chg="mod">
          <ac:chgData name="Giuliana Azzari (ETF)" userId="1a719955-999e-4f20-93a5-3ed5b757ac88" providerId="ADAL" clId="{20E02EB7-B0E7-4403-BD15-8608CE2A10A5}" dt="2026-01-20T13:59:19.206" v="3336" actId="2085"/>
          <ac:spMkLst>
            <pc:docMk/>
            <pc:sldMk cId="2639655109" sldId="662"/>
            <ac:spMk id="21" creationId="{48F54257-50BF-4997-A946-D8BE082B005D}"/>
          </ac:spMkLst>
        </pc:spChg>
        <pc:spChg chg="mod">
          <ac:chgData name="Giuliana Azzari (ETF)" userId="1a719955-999e-4f20-93a5-3ed5b757ac88" providerId="ADAL" clId="{20E02EB7-B0E7-4403-BD15-8608CE2A10A5}" dt="2026-01-20T13:59:19.206" v="3336" actId="2085"/>
          <ac:spMkLst>
            <pc:docMk/>
            <pc:sldMk cId="2639655109" sldId="662"/>
            <ac:spMk id="22" creationId="{92FB9C90-D6D7-4041-7786-7A6312C5B304}"/>
          </ac:spMkLst>
        </pc:spChg>
        <pc:spChg chg="mod">
          <ac:chgData name="Giuliana Azzari (ETF)" userId="1a719955-999e-4f20-93a5-3ed5b757ac88" providerId="ADAL" clId="{20E02EB7-B0E7-4403-BD15-8608CE2A10A5}" dt="2026-01-20T13:59:19.206" v="3336" actId="2085"/>
          <ac:spMkLst>
            <pc:docMk/>
            <pc:sldMk cId="2639655109" sldId="662"/>
            <ac:spMk id="23" creationId="{9AF9D78C-7ADF-D53F-B341-B75A8280B20A}"/>
          </ac:spMkLst>
        </pc:spChg>
        <pc:spChg chg="mod">
          <ac:chgData name="Giuliana Azzari (ETF)" userId="1a719955-999e-4f20-93a5-3ed5b757ac88" providerId="ADAL" clId="{20E02EB7-B0E7-4403-BD15-8608CE2A10A5}" dt="2026-01-20T13:59:19.206" v="3336" actId="2085"/>
          <ac:spMkLst>
            <pc:docMk/>
            <pc:sldMk cId="2639655109" sldId="662"/>
            <ac:spMk id="24" creationId="{3699963A-B4CF-4FE6-2EC8-8508D7B436BC}"/>
          </ac:spMkLst>
        </pc:spChg>
        <pc:spChg chg="mod">
          <ac:chgData name="Giuliana Azzari (ETF)" userId="1a719955-999e-4f20-93a5-3ed5b757ac88" providerId="ADAL" clId="{20E02EB7-B0E7-4403-BD15-8608CE2A10A5}" dt="2026-01-20T13:59:19.206" v="3336" actId="2085"/>
          <ac:spMkLst>
            <pc:docMk/>
            <pc:sldMk cId="2639655109" sldId="662"/>
            <ac:spMk id="25" creationId="{293E6313-EF8E-6C20-5E94-7BC83F73BFAD}"/>
          </ac:spMkLst>
        </pc:spChg>
        <pc:spChg chg="mod">
          <ac:chgData name="Giuliana Azzari (ETF)" userId="1a719955-999e-4f20-93a5-3ed5b757ac88" providerId="ADAL" clId="{20E02EB7-B0E7-4403-BD15-8608CE2A10A5}" dt="2026-01-20T13:59:19.206" v="3336" actId="2085"/>
          <ac:spMkLst>
            <pc:docMk/>
            <pc:sldMk cId="2639655109" sldId="662"/>
            <ac:spMk id="26" creationId="{C9CE7B53-CEC8-1A3D-7098-BA60ECFCFF7E}"/>
          </ac:spMkLst>
        </pc:spChg>
        <pc:spChg chg="mod">
          <ac:chgData name="Giuliana Azzari (ETF)" userId="1a719955-999e-4f20-93a5-3ed5b757ac88" providerId="ADAL" clId="{20E02EB7-B0E7-4403-BD15-8608CE2A10A5}" dt="2026-01-20T13:59:19.206" v="3336" actId="2085"/>
          <ac:spMkLst>
            <pc:docMk/>
            <pc:sldMk cId="2639655109" sldId="662"/>
            <ac:spMk id="27" creationId="{6A748E63-CCD4-E779-3E6A-07C59F1D1F05}"/>
          </ac:spMkLst>
        </pc:spChg>
        <pc:spChg chg="mod">
          <ac:chgData name="Giuliana Azzari (ETF)" userId="1a719955-999e-4f20-93a5-3ed5b757ac88" providerId="ADAL" clId="{20E02EB7-B0E7-4403-BD15-8608CE2A10A5}" dt="2026-01-20T13:59:19.206" v="3336" actId="2085"/>
          <ac:spMkLst>
            <pc:docMk/>
            <pc:sldMk cId="2639655109" sldId="662"/>
            <ac:spMk id="28" creationId="{D072E1F9-DA46-6986-54D1-9635F5D7301A}"/>
          </ac:spMkLst>
        </pc:spChg>
        <pc:spChg chg="mod">
          <ac:chgData name="Giuliana Azzari (ETF)" userId="1a719955-999e-4f20-93a5-3ed5b757ac88" providerId="ADAL" clId="{20E02EB7-B0E7-4403-BD15-8608CE2A10A5}" dt="2026-01-20T13:59:19.206" v="3336" actId="2085"/>
          <ac:spMkLst>
            <pc:docMk/>
            <pc:sldMk cId="2639655109" sldId="662"/>
            <ac:spMk id="29" creationId="{1F1FF227-6E3B-641C-E98C-44B915A96A32}"/>
          </ac:spMkLst>
        </pc:spChg>
        <pc:spChg chg="mod">
          <ac:chgData name="Giuliana Azzari (ETF)" userId="1a719955-999e-4f20-93a5-3ed5b757ac88" providerId="ADAL" clId="{20E02EB7-B0E7-4403-BD15-8608CE2A10A5}" dt="2026-01-20T13:59:19.206" v="3336" actId="2085"/>
          <ac:spMkLst>
            <pc:docMk/>
            <pc:sldMk cId="2639655109" sldId="662"/>
            <ac:spMk id="30" creationId="{B07B6F2A-8297-2664-DD51-C6BF2B0772A8}"/>
          </ac:spMkLst>
        </pc:spChg>
        <pc:spChg chg="mod">
          <ac:chgData name="Giuliana Azzari (ETF)" userId="1a719955-999e-4f20-93a5-3ed5b757ac88" providerId="ADAL" clId="{20E02EB7-B0E7-4403-BD15-8608CE2A10A5}" dt="2026-01-20T13:59:21.951" v="3337" actId="2085"/>
          <ac:spMkLst>
            <pc:docMk/>
            <pc:sldMk cId="2639655109" sldId="662"/>
            <ac:spMk id="32" creationId="{8EC34D67-E2E9-FECC-502B-ADDE060E26F0}"/>
          </ac:spMkLst>
        </pc:spChg>
        <pc:spChg chg="mod">
          <ac:chgData name="Giuliana Azzari (ETF)" userId="1a719955-999e-4f20-93a5-3ed5b757ac88" providerId="ADAL" clId="{20E02EB7-B0E7-4403-BD15-8608CE2A10A5}" dt="2026-01-20T13:59:21.951" v="3337" actId="2085"/>
          <ac:spMkLst>
            <pc:docMk/>
            <pc:sldMk cId="2639655109" sldId="662"/>
            <ac:spMk id="33" creationId="{73F8416A-E394-F6D1-F4E5-AD51B8266FDD}"/>
          </ac:spMkLst>
        </pc:spChg>
        <pc:spChg chg="mod">
          <ac:chgData name="Giuliana Azzari (ETF)" userId="1a719955-999e-4f20-93a5-3ed5b757ac88" providerId="ADAL" clId="{20E02EB7-B0E7-4403-BD15-8608CE2A10A5}" dt="2026-01-20T13:59:21.951" v="3337" actId="2085"/>
          <ac:spMkLst>
            <pc:docMk/>
            <pc:sldMk cId="2639655109" sldId="662"/>
            <ac:spMk id="34" creationId="{46588326-F0FC-FCEE-F0D4-3F82BBA8E40F}"/>
          </ac:spMkLst>
        </pc:spChg>
        <pc:spChg chg="mod">
          <ac:chgData name="Giuliana Azzari (ETF)" userId="1a719955-999e-4f20-93a5-3ed5b757ac88" providerId="ADAL" clId="{20E02EB7-B0E7-4403-BD15-8608CE2A10A5}" dt="2026-01-20T13:59:21.951" v="3337" actId="2085"/>
          <ac:spMkLst>
            <pc:docMk/>
            <pc:sldMk cId="2639655109" sldId="662"/>
            <ac:spMk id="35" creationId="{2EBA8713-14AB-DC0C-5F2E-9568B4A84226}"/>
          </ac:spMkLst>
        </pc:spChg>
        <pc:spChg chg="mod">
          <ac:chgData name="Giuliana Azzari (ETF)" userId="1a719955-999e-4f20-93a5-3ed5b757ac88" providerId="ADAL" clId="{20E02EB7-B0E7-4403-BD15-8608CE2A10A5}" dt="2026-01-20T13:59:21.951" v="3337" actId="2085"/>
          <ac:spMkLst>
            <pc:docMk/>
            <pc:sldMk cId="2639655109" sldId="662"/>
            <ac:spMk id="36" creationId="{3A7A50AB-0CBA-FCCC-8E67-CDE0C21AD850}"/>
          </ac:spMkLst>
        </pc:spChg>
        <pc:spChg chg="mod">
          <ac:chgData name="Giuliana Azzari (ETF)" userId="1a719955-999e-4f20-93a5-3ed5b757ac88" providerId="ADAL" clId="{20E02EB7-B0E7-4403-BD15-8608CE2A10A5}" dt="2026-01-20T13:59:21.951" v="3337" actId="2085"/>
          <ac:spMkLst>
            <pc:docMk/>
            <pc:sldMk cId="2639655109" sldId="662"/>
            <ac:spMk id="37" creationId="{1D95B913-9919-04E9-B944-A9391A28F88D}"/>
          </ac:spMkLst>
        </pc:spChg>
        <pc:spChg chg="mod">
          <ac:chgData name="Giuliana Azzari (ETF)" userId="1a719955-999e-4f20-93a5-3ed5b757ac88" providerId="ADAL" clId="{20E02EB7-B0E7-4403-BD15-8608CE2A10A5}" dt="2026-01-20T13:59:21.951" v="3337" actId="2085"/>
          <ac:spMkLst>
            <pc:docMk/>
            <pc:sldMk cId="2639655109" sldId="662"/>
            <ac:spMk id="38" creationId="{296EAD3C-AA17-9D97-1DCF-BF01BD07CD33}"/>
          </ac:spMkLst>
        </pc:spChg>
        <pc:spChg chg="mod">
          <ac:chgData name="Giuliana Azzari (ETF)" userId="1a719955-999e-4f20-93a5-3ed5b757ac88" providerId="ADAL" clId="{20E02EB7-B0E7-4403-BD15-8608CE2A10A5}" dt="2026-01-20T13:59:21.951" v="3337" actId="2085"/>
          <ac:spMkLst>
            <pc:docMk/>
            <pc:sldMk cId="2639655109" sldId="662"/>
            <ac:spMk id="39" creationId="{9BDF7CBD-35AA-C1FF-94DF-A7BDDE41599E}"/>
          </ac:spMkLst>
        </pc:spChg>
        <pc:spChg chg="mod">
          <ac:chgData name="Giuliana Azzari (ETF)" userId="1a719955-999e-4f20-93a5-3ed5b757ac88" providerId="ADAL" clId="{20E02EB7-B0E7-4403-BD15-8608CE2A10A5}" dt="2026-01-20T13:59:21.951" v="3337" actId="2085"/>
          <ac:spMkLst>
            <pc:docMk/>
            <pc:sldMk cId="2639655109" sldId="662"/>
            <ac:spMk id="40" creationId="{E36B1418-6910-B09B-23A5-4505EA432E77}"/>
          </ac:spMkLst>
        </pc:spChg>
        <pc:spChg chg="mod">
          <ac:chgData name="Giuliana Azzari (ETF)" userId="1a719955-999e-4f20-93a5-3ed5b757ac88" providerId="ADAL" clId="{20E02EB7-B0E7-4403-BD15-8608CE2A10A5}" dt="2026-01-20T13:59:21.951" v="3337" actId="2085"/>
          <ac:spMkLst>
            <pc:docMk/>
            <pc:sldMk cId="2639655109" sldId="662"/>
            <ac:spMk id="41" creationId="{FD78510A-4472-6BAC-CC86-9B6CCB867AD6}"/>
          </ac:spMkLst>
        </pc:spChg>
        <pc:spChg chg="mod">
          <ac:chgData name="Giuliana Azzari (ETF)" userId="1a719955-999e-4f20-93a5-3ed5b757ac88" providerId="ADAL" clId="{20E02EB7-B0E7-4403-BD15-8608CE2A10A5}" dt="2026-01-20T13:58:32.359" v="3317"/>
          <ac:spMkLst>
            <pc:docMk/>
            <pc:sldMk cId="2639655109" sldId="662"/>
            <ac:spMk id="44" creationId="{C35AAEB1-58EF-7FD8-64CA-CFD7D3C69FCC}"/>
          </ac:spMkLst>
        </pc:spChg>
        <pc:spChg chg="add mod">
          <ac:chgData name="Giuliana Azzari (ETF)" userId="1a719955-999e-4f20-93a5-3ed5b757ac88" providerId="ADAL" clId="{20E02EB7-B0E7-4403-BD15-8608CE2A10A5}" dt="2026-01-20T14:00:16.419" v="3345" actId="2711"/>
          <ac:spMkLst>
            <pc:docMk/>
            <pc:sldMk cId="2639655109" sldId="662"/>
            <ac:spMk id="47" creationId="{45D3E620-9B17-A688-D6CA-583581EB9020}"/>
          </ac:spMkLst>
        </pc:spChg>
        <pc:spChg chg="mod">
          <ac:chgData name="Giuliana Azzari (ETF)" userId="1a719955-999e-4f20-93a5-3ed5b757ac88" providerId="ADAL" clId="{20E02EB7-B0E7-4403-BD15-8608CE2A10A5}" dt="2026-01-20T14:00:16.419" v="3345" actId="2711"/>
          <ac:spMkLst>
            <pc:docMk/>
            <pc:sldMk cId="2639655109" sldId="662"/>
            <ac:spMk id="53" creationId="{7F4A07CB-E697-D49A-4F67-606B7203A225}"/>
          </ac:spMkLst>
        </pc:spChg>
        <pc:grpChg chg="mod">
          <ac:chgData name="Giuliana Azzari (ETF)" userId="1a719955-999e-4f20-93a5-3ed5b757ac88" providerId="ADAL" clId="{20E02EB7-B0E7-4403-BD15-8608CE2A10A5}" dt="2026-01-20T13:59:34.841" v="3340" actId="14100"/>
          <ac:grpSpMkLst>
            <pc:docMk/>
            <pc:sldMk cId="2639655109" sldId="662"/>
            <ac:grpSpMk id="7" creationId="{1E1DC4DC-55DA-8D0F-FB78-7373B07055E1}"/>
          </ac:grpSpMkLst>
        </pc:grpChg>
        <pc:grpChg chg="mod">
          <ac:chgData name="Giuliana Azzari (ETF)" userId="1a719955-999e-4f20-93a5-3ed5b757ac88" providerId="ADAL" clId="{20E02EB7-B0E7-4403-BD15-8608CE2A10A5}" dt="2026-01-20T13:59:03.836" v="3335" actId="1035"/>
          <ac:grpSpMkLst>
            <pc:docMk/>
            <pc:sldMk cId="2639655109" sldId="662"/>
            <ac:grpSpMk id="13" creationId="{3F4C14EF-9763-8DBD-E39C-22B45EBFBA51}"/>
          </ac:grpSpMkLst>
        </pc:grpChg>
        <pc:grpChg chg="mod">
          <ac:chgData name="Giuliana Azzari (ETF)" userId="1a719955-999e-4f20-93a5-3ed5b757ac88" providerId="ADAL" clId="{20E02EB7-B0E7-4403-BD15-8608CE2A10A5}" dt="2026-01-20T13:59:03.836" v="3335" actId="1035"/>
          <ac:grpSpMkLst>
            <pc:docMk/>
            <pc:sldMk cId="2639655109" sldId="662"/>
            <ac:grpSpMk id="20" creationId="{BC1EA960-1BAC-5ABA-ADD0-25124E770286}"/>
          </ac:grpSpMkLst>
        </pc:grpChg>
        <pc:grpChg chg="mod">
          <ac:chgData name="Giuliana Azzari (ETF)" userId="1a719955-999e-4f20-93a5-3ed5b757ac88" providerId="ADAL" clId="{20E02EB7-B0E7-4403-BD15-8608CE2A10A5}" dt="2026-01-20T13:59:03.836" v="3335" actId="1035"/>
          <ac:grpSpMkLst>
            <pc:docMk/>
            <pc:sldMk cId="2639655109" sldId="662"/>
            <ac:grpSpMk id="31" creationId="{37BEE870-19E7-F2BC-53ED-7F18D793702A}"/>
          </ac:grpSpMkLst>
        </pc:grpChg>
        <pc:grpChg chg="mod">
          <ac:chgData name="Giuliana Azzari (ETF)" userId="1a719955-999e-4f20-93a5-3ed5b757ac88" providerId="ADAL" clId="{20E02EB7-B0E7-4403-BD15-8608CE2A10A5}" dt="2026-01-20T13:59:28.768" v="3338" actId="14100"/>
          <ac:grpSpMkLst>
            <pc:docMk/>
            <pc:sldMk cId="2639655109" sldId="662"/>
            <ac:grpSpMk id="42" creationId="{8E6E1A6B-B7E8-23CA-22F1-D12B3AD38C48}"/>
          </ac:grpSpMkLst>
        </pc:grpChg>
        <pc:grpChg chg="mod">
          <ac:chgData name="Giuliana Azzari (ETF)" userId="1a719955-999e-4f20-93a5-3ed5b757ac88" providerId="ADAL" clId="{20E02EB7-B0E7-4403-BD15-8608CE2A10A5}" dt="2026-01-20T13:59:32.329" v="3339" actId="14100"/>
          <ac:grpSpMkLst>
            <pc:docMk/>
            <pc:sldMk cId="2639655109" sldId="662"/>
            <ac:grpSpMk id="48" creationId="{2D1EDCE7-5104-356D-97FB-99EDD14DDD0C}"/>
          </ac:grpSpMkLst>
        </pc:grpChg>
      </pc:sldChg>
      <pc:sldChg chg="modSp del">
        <pc:chgData name="Giuliana Azzari (ETF)" userId="1a719955-999e-4f20-93a5-3ed5b757ac88" providerId="ADAL" clId="{20E02EB7-B0E7-4403-BD15-8608CE2A10A5}" dt="2026-01-20T14:00:18.928" v="3346" actId="47"/>
        <pc:sldMkLst>
          <pc:docMk/>
          <pc:sldMk cId="4256548055" sldId="663"/>
        </pc:sldMkLst>
        <pc:spChg chg="mod">
          <ac:chgData name="Giuliana Azzari (ETF)" userId="1a719955-999e-4f20-93a5-3ed5b757ac88" providerId="ADAL" clId="{20E02EB7-B0E7-4403-BD15-8608CE2A10A5}" dt="2026-01-20T13:59:53.292" v="3341"/>
          <ac:spMkLst>
            <pc:docMk/>
            <pc:sldMk cId="4256548055" sldId="663"/>
            <ac:spMk id="3" creationId="{56D1DD49-A469-2C5C-FE46-2BFACEB29B3F}"/>
          </ac:spMkLst>
        </pc:spChg>
      </pc:sldChg>
      <pc:sldChg chg="addSp delSp modSp add del mod">
        <pc:chgData name="Giuliana Azzari (ETF)" userId="1a719955-999e-4f20-93a5-3ed5b757ac88" providerId="ADAL" clId="{20E02EB7-B0E7-4403-BD15-8608CE2A10A5}" dt="2026-01-20T14:36:00.478" v="3466" actId="14100"/>
        <pc:sldMkLst>
          <pc:docMk/>
          <pc:sldMk cId="1363044804" sldId="664"/>
        </pc:sldMkLst>
        <pc:spChg chg="del">
          <ac:chgData name="Giuliana Azzari (ETF)" userId="1a719955-999e-4f20-93a5-3ed5b757ac88" providerId="ADAL" clId="{20E02EB7-B0E7-4403-BD15-8608CE2A10A5}" dt="2026-01-20T14:00:23.155" v="3347" actId="478"/>
          <ac:spMkLst>
            <pc:docMk/>
            <pc:sldMk cId="1363044804" sldId="664"/>
            <ac:spMk id="2" creationId="{B0254599-2DDC-BE80-011A-8AF16C630924}"/>
          </ac:spMkLst>
        </pc:spChg>
        <pc:spChg chg="mod">
          <ac:chgData name="Giuliana Azzari (ETF)" userId="1a719955-999e-4f20-93a5-3ed5b757ac88" providerId="ADAL" clId="{20E02EB7-B0E7-4403-BD15-8608CE2A10A5}" dt="2026-01-20T14:00:35.351" v="3350"/>
          <ac:spMkLst>
            <pc:docMk/>
            <pc:sldMk cId="1363044804" sldId="664"/>
            <ac:spMk id="3" creationId="{1D49AFDF-0524-2468-6483-A46AB4E2CA09}"/>
          </ac:spMkLst>
        </pc:spChg>
        <pc:spChg chg="del">
          <ac:chgData name="Giuliana Azzari (ETF)" userId="1a719955-999e-4f20-93a5-3ed5b757ac88" providerId="ADAL" clId="{20E02EB7-B0E7-4403-BD15-8608CE2A10A5}" dt="2026-01-20T14:00:23.155" v="3347" actId="478"/>
          <ac:spMkLst>
            <pc:docMk/>
            <pc:sldMk cId="1363044804" sldId="664"/>
            <ac:spMk id="5" creationId="{74230F53-305A-3A77-CE9B-F427FD21BE96}"/>
          </ac:spMkLst>
        </pc:spChg>
        <pc:spChg chg="del">
          <ac:chgData name="Giuliana Azzari (ETF)" userId="1a719955-999e-4f20-93a5-3ed5b757ac88" providerId="ADAL" clId="{20E02EB7-B0E7-4403-BD15-8608CE2A10A5}" dt="2026-01-20T14:00:27.217" v="3348" actId="478"/>
          <ac:spMkLst>
            <pc:docMk/>
            <pc:sldMk cId="1363044804" sldId="664"/>
            <ac:spMk id="6" creationId="{71C582D9-7790-0FA6-AAB6-92F4E0C25BDC}"/>
          </ac:spMkLst>
        </pc:spChg>
        <pc:spChg chg="add mod">
          <ac:chgData name="Giuliana Azzari (ETF)" userId="1a719955-999e-4f20-93a5-3ed5b757ac88" providerId="ADAL" clId="{20E02EB7-B0E7-4403-BD15-8608CE2A10A5}" dt="2026-01-20T14:33:50.488" v="3439" actId="1076"/>
          <ac:spMkLst>
            <pc:docMk/>
            <pc:sldMk cId="1363044804" sldId="664"/>
            <ac:spMk id="7" creationId="{5058A71A-1BBD-07A9-72A9-AE796FDD6FE1}"/>
          </ac:spMkLst>
        </pc:spChg>
        <pc:spChg chg="add mod">
          <ac:chgData name="Giuliana Azzari (ETF)" userId="1a719955-999e-4f20-93a5-3ed5b757ac88" providerId="ADAL" clId="{20E02EB7-B0E7-4403-BD15-8608CE2A10A5}" dt="2026-01-20T14:34:00.398" v="3443" actId="1076"/>
          <ac:spMkLst>
            <pc:docMk/>
            <pc:sldMk cId="1363044804" sldId="664"/>
            <ac:spMk id="8" creationId="{B56B0DDC-D64C-3CFB-5B88-8A1C17B4EACA}"/>
          </ac:spMkLst>
        </pc:spChg>
        <pc:spChg chg="add del mod">
          <ac:chgData name="Giuliana Azzari (ETF)" userId="1a719955-999e-4f20-93a5-3ed5b757ac88" providerId="ADAL" clId="{20E02EB7-B0E7-4403-BD15-8608CE2A10A5}" dt="2026-01-20T14:02:24.652" v="3373" actId="478"/>
          <ac:spMkLst>
            <pc:docMk/>
            <pc:sldMk cId="1363044804" sldId="664"/>
            <ac:spMk id="9" creationId="{CA334944-B39F-FC49-CB5F-D27C8DA0FCFE}"/>
          </ac:spMkLst>
        </pc:spChg>
        <pc:spChg chg="add del mod">
          <ac:chgData name="Giuliana Azzari (ETF)" userId="1a719955-999e-4f20-93a5-3ed5b757ac88" providerId="ADAL" clId="{20E02EB7-B0E7-4403-BD15-8608CE2A10A5}" dt="2026-01-20T14:02:26.303" v="3374" actId="478"/>
          <ac:spMkLst>
            <pc:docMk/>
            <pc:sldMk cId="1363044804" sldId="664"/>
            <ac:spMk id="10" creationId="{71AF63FB-34A4-845B-9729-822184E4B332}"/>
          </ac:spMkLst>
        </pc:spChg>
        <pc:spChg chg="add mod ord">
          <ac:chgData name="Giuliana Azzari (ETF)" userId="1a719955-999e-4f20-93a5-3ed5b757ac88" providerId="ADAL" clId="{20E02EB7-B0E7-4403-BD15-8608CE2A10A5}" dt="2026-01-20T14:33:50.488" v="3439" actId="1076"/>
          <ac:spMkLst>
            <pc:docMk/>
            <pc:sldMk cId="1363044804" sldId="664"/>
            <ac:spMk id="11" creationId="{7A0B08C8-EC01-223F-7C19-AE01FD9FD786}"/>
          </ac:spMkLst>
        </pc:spChg>
        <pc:spChg chg="add mod ord">
          <ac:chgData name="Giuliana Azzari (ETF)" userId="1a719955-999e-4f20-93a5-3ed5b757ac88" providerId="ADAL" clId="{20E02EB7-B0E7-4403-BD15-8608CE2A10A5}" dt="2026-01-20T14:34:09.956" v="3446" actId="1076"/>
          <ac:spMkLst>
            <pc:docMk/>
            <pc:sldMk cId="1363044804" sldId="664"/>
            <ac:spMk id="13" creationId="{B3F7F1B4-FB2E-3412-D306-91F108E64AE9}"/>
          </ac:spMkLst>
        </pc:spChg>
        <pc:spChg chg="add mod ord">
          <ac:chgData name="Giuliana Azzari (ETF)" userId="1a719955-999e-4f20-93a5-3ed5b757ac88" providerId="ADAL" clId="{20E02EB7-B0E7-4403-BD15-8608CE2A10A5}" dt="2026-01-20T14:33:44.814" v="3438" actId="34135"/>
          <ac:spMkLst>
            <pc:docMk/>
            <pc:sldMk cId="1363044804" sldId="664"/>
            <ac:spMk id="14" creationId="{75BF6C60-F7CA-740E-5D92-93A4C6CEF6CA}"/>
          </ac:spMkLst>
        </pc:spChg>
        <pc:spChg chg="add mod">
          <ac:chgData name="Giuliana Azzari (ETF)" userId="1a719955-999e-4f20-93a5-3ed5b757ac88" providerId="ADAL" clId="{20E02EB7-B0E7-4403-BD15-8608CE2A10A5}" dt="2026-01-20T14:36:00.478" v="3466" actId="14100"/>
          <ac:spMkLst>
            <pc:docMk/>
            <pc:sldMk cId="1363044804" sldId="664"/>
            <ac:spMk id="15" creationId="{EDB7CEAB-3AAC-A196-CEC6-E6033717A017}"/>
          </ac:spMkLst>
        </pc:spChg>
        <pc:picChg chg="add del mod">
          <ac:chgData name="Giuliana Azzari (ETF)" userId="1a719955-999e-4f20-93a5-3ed5b757ac88" providerId="ADAL" clId="{20E02EB7-B0E7-4403-BD15-8608CE2A10A5}" dt="2026-01-20T14:27:55.705" v="3395" actId="478"/>
          <ac:picMkLst>
            <pc:docMk/>
            <pc:sldMk cId="1363044804" sldId="664"/>
            <ac:picMk id="12" creationId="{075FEF28-A3FC-50DE-E222-1F6AB8A15EDC}"/>
          </ac:picMkLst>
        </pc:picChg>
      </pc:sldChg>
      <pc:sldChg chg="add del">
        <pc:chgData name="Giuliana Azzari (ETF)" userId="1a719955-999e-4f20-93a5-3ed5b757ac88" providerId="ADAL" clId="{20E02EB7-B0E7-4403-BD15-8608CE2A10A5}" dt="2026-01-20T14:30:31.807" v="3422" actId="47"/>
        <pc:sldMkLst>
          <pc:docMk/>
          <pc:sldMk cId="2422798367" sldId="665"/>
        </pc:sldMkLst>
      </pc:sldChg>
      <pc:sldChg chg="add del">
        <pc:chgData name="Giuliana Azzari (ETF)" userId="1a719955-999e-4f20-93a5-3ed5b757ac88" providerId="ADAL" clId="{20E02EB7-B0E7-4403-BD15-8608CE2A10A5}" dt="2026-01-20T14:30:31.807" v="3422" actId="47"/>
        <pc:sldMkLst>
          <pc:docMk/>
          <pc:sldMk cId="2051085225" sldId="666"/>
        </pc:sldMkLst>
      </pc:sldChg>
      <pc:sldChg chg="add del">
        <pc:chgData name="Giuliana Azzari (ETF)" userId="1a719955-999e-4f20-93a5-3ed5b757ac88" providerId="ADAL" clId="{20E02EB7-B0E7-4403-BD15-8608CE2A10A5}" dt="2026-01-20T14:30:31.807" v="3422" actId="47"/>
        <pc:sldMkLst>
          <pc:docMk/>
          <pc:sldMk cId="1348594540" sldId="667"/>
        </pc:sldMkLst>
      </pc:sldChg>
      <pc:sldChg chg="add del">
        <pc:chgData name="Giuliana Azzari (ETF)" userId="1a719955-999e-4f20-93a5-3ed5b757ac88" providerId="ADAL" clId="{20E02EB7-B0E7-4403-BD15-8608CE2A10A5}" dt="2026-01-20T14:30:31.807" v="3422" actId="47"/>
        <pc:sldMkLst>
          <pc:docMk/>
          <pc:sldMk cId="3763376063" sldId="668"/>
        </pc:sldMkLst>
      </pc:sldChg>
      <pc:sldChg chg="add del">
        <pc:chgData name="Giuliana Azzari (ETF)" userId="1a719955-999e-4f20-93a5-3ed5b757ac88" providerId="ADAL" clId="{20E02EB7-B0E7-4403-BD15-8608CE2A10A5}" dt="2026-01-20T14:30:31.807" v="3422" actId="47"/>
        <pc:sldMkLst>
          <pc:docMk/>
          <pc:sldMk cId="3086882840" sldId="669"/>
        </pc:sldMkLst>
      </pc:sldChg>
      <pc:sldChg chg="add del">
        <pc:chgData name="Giuliana Azzari (ETF)" userId="1a719955-999e-4f20-93a5-3ed5b757ac88" providerId="ADAL" clId="{20E02EB7-B0E7-4403-BD15-8608CE2A10A5}" dt="2026-01-20T14:30:31.807" v="3422" actId="47"/>
        <pc:sldMkLst>
          <pc:docMk/>
          <pc:sldMk cId="1176753001" sldId="671"/>
        </pc:sldMkLst>
      </pc:sldChg>
      <pc:sldChg chg="add del">
        <pc:chgData name="Giuliana Azzari (ETF)" userId="1a719955-999e-4f20-93a5-3ed5b757ac88" providerId="ADAL" clId="{20E02EB7-B0E7-4403-BD15-8608CE2A10A5}" dt="2026-01-20T14:30:31.807" v="3422" actId="47"/>
        <pc:sldMkLst>
          <pc:docMk/>
          <pc:sldMk cId="3872977810" sldId="672"/>
        </pc:sldMkLst>
      </pc:sldChg>
      <pc:sldChg chg="add del">
        <pc:chgData name="Giuliana Azzari (ETF)" userId="1a719955-999e-4f20-93a5-3ed5b757ac88" providerId="ADAL" clId="{20E02EB7-B0E7-4403-BD15-8608CE2A10A5}" dt="2026-01-20T14:30:31.807" v="3422" actId="47"/>
        <pc:sldMkLst>
          <pc:docMk/>
          <pc:sldMk cId="1048981788" sldId="673"/>
        </pc:sldMkLst>
      </pc:sldChg>
      <pc:sldChg chg="add del">
        <pc:chgData name="Giuliana Azzari (ETF)" userId="1a719955-999e-4f20-93a5-3ed5b757ac88" providerId="ADAL" clId="{20E02EB7-B0E7-4403-BD15-8608CE2A10A5}" dt="2026-01-20T14:30:31.807" v="3422" actId="47"/>
        <pc:sldMkLst>
          <pc:docMk/>
          <pc:sldMk cId="1628555188" sldId="674"/>
        </pc:sldMkLst>
      </pc:sldChg>
      <pc:sldChg chg="add del">
        <pc:chgData name="Giuliana Azzari (ETF)" userId="1a719955-999e-4f20-93a5-3ed5b757ac88" providerId="ADAL" clId="{20E02EB7-B0E7-4403-BD15-8608CE2A10A5}" dt="2026-01-20T14:30:31.807" v="3422" actId="47"/>
        <pc:sldMkLst>
          <pc:docMk/>
          <pc:sldMk cId="52755289" sldId="675"/>
        </pc:sldMkLst>
      </pc:sldChg>
      <pc:sldChg chg="add del">
        <pc:chgData name="Giuliana Azzari (ETF)" userId="1a719955-999e-4f20-93a5-3ed5b757ac88" providerId="ADAL" clId="{20E02EB7-B0E7-4403-BD15-8608CE2A10A5}" dt="2026-01-20T14:30:31.807" v="3422" actId="47"/>
        <pc:sldMkLst>
          <pc:docMk/>
          <pc:sldMk cId="3093663310" sldId="676"/>
        </pc:sldMkLst>
      </pc:sldChg>
      <pc:sldChg chg="add del">
        <pc:chgData name="Giuliana Azzari (ETF)" userId="1a719955-999e-4f20-93a5-3ed5b757ac88" providerId="ADAL" clId="{20E02EB7-B0E7-4403-BD15-8608CE2A10A5}" dt="2026-01-20T14:30:31.807" v="3422" actId="47"/>
        <pc:sldMkLst>
          <pc:docMk/>
          <pc:sldMk cId="1988255019" sldId="677"/>
        </pc:sldMkLst>
      </pc:sldChg>
      <pc:sldChg chg="add del">
        <pc:chgData name="Giuliana Azzari (ETF)" userId="1a719955-999e-4f20-93a5-3ed5b757ac88" providerId="ADAL" clId="{20E02EB7-B0E7-4403-BD15-8608CE2A10A5}" dt="2026-01-20T14:30:31.807" v="3422" actId="47"/>
        <pc:sldMkLst>
          <pc:docMk/>
          <pc:sldMk cId="4167253268" sldId="678"/>
        </pc:sldMkLst>
      </pc:sldChg>
      <pc:sldChg chg="add del">
        <pc:chgData name="Giuliana Azzari (ETF)" userId="1a719955-999e-4f20-93a5-3ed5b757ac88" providerId="ADAL" clId="{20E02EB7-B0E7-4403-BD15-8608CE2A10A5}" dt="2026-01-20T14:30:31.807" v="3422" actId="47"/>
        <pc:sldMkLst>
          <pc:docMk/>
          <pc:sldMk cId="2318794917" sldId="679"/>
        </pc:sldMkLst>
      </pc:sldChg>
      <pc:sldChg chg="add del">
        <pc:chgData name="Giuliana Azzari (ETF)" userId="1a719955-999e-4f20-93a5-3ed5b757ac88" providerId="ADAL" clId="{20E02EB7-B0E7-4403-BD15-8608CE2A10A5}" dt="2026-01-20T14:30:31.807" v="3422" actId="47"/>
        <pc:sldMkLst>
          <pc:docMk/>
          <pc:sldMk cId="3008986185" sldId="680"/>
        </pc:sldMkLst>
      </pc:sldChg>
      <pc:sldChg chg="add del">
        <pc:chgData name="Giuliana Azzari (ETF)" userId="1a719955-999e-4f20-93a5-3ed5b757ac88" providerId="ADAL" clId="{20E02EB7-B0E7-4403-BD15-8608CE2A10A5}" dt="2026-01-20T14:30:31.807" v="3422" actId="47"/>
        <pc:sldMkLst>
          <pc:docMk/>
          <pc:sldMk cId="2356217396" sldId="681"/>
        </pc:sldMkLst>
      </pc:sldChg>
      <pc:sldChg chg="add del">
        <pc:chgData name="Giuliana Azzari (ETF)" userId="1a719955-999e-4f20-93a5-3ed5b757ac88" providerId="ADAL" clId="{20E02EB7-B0E7-4403-BD15-8608CE2A10A5}" dt="2026-01-20T14:30:31.807" v="3422" actId="47"/>
        <pc:sldMkLst>
          <pc:docMk/>
          <pc:sldMk cId="2079191119" sldId="682"/>
        </pc:sldMkLst>
      </pc:sldChg>
      <pc:sldChg chg="add del">
        <pc:chgData name="Giuliana Azzari (ETF)" userId="1a719955-999e-4f20-93a5-3ed5b757ac88" providerId="ADAL" clId="{20E02EB7-B0E7-4403-BD15-8608CE2A10A5}" dt="2026-01-20T14:30:31.807" v="3422" actId="47"/>
        <pc:sldMkLst>
          <pc:docMk/>
          <pc:sldMk cId="2582133748" sldId="683"/>
        </pc:sldMkLst>
      </pc:sldChg>
      <pc:sldChg chg="add del">
        <pc:chgData name="Giuliana Azzari (ETF)" userId="1a719955-999e-4f20-93a5-3ed5b757ac88" providerId="ADAL" clId="{20E02EB7-B0E7-4403-BD15-8608CE2A10A5}" dt="2026-01-20T14:30:31.807" v="3422" actId="47"/>
        <pc:sldMkLst>
          <pc:docMk/>
          <pc:sldMk cId="3811510793" sldId="684"/>
        </pc:sldMkLst>
      </pc:sldChg>
      <pc:sldChg chg="add del">
        <pc:chgData name="Giuliana Azzari (ETF)" userId="1a719955-999e-4f20-93a5-3ed5b757ac88" providerId="ADAL" clId="{20E02EB7-B0E7-4403-BD15-8608CE2A10A5}" dt="2026-01-20T14:30:31.807" v="3422" actId="47"/>
        <pc:sldMkLst>
          <pc:docMk/>
          <pc:sldMk cId="4148348111" sldId="685"/>
        </pc:sldMkLst>
      </pc:sldChg>
      <pc:sldChg chg="add del">
        <pc:chgData name="Giuliana Azzari (ETF)" userId="1a719955-999e-4f20-93a5-3ed5b757ac88" providerId="ADAL" clId="{20E02EB7-B0E7-4403-BD15-8608CE2A10A5}" dt="2026-01-20T14:30:31.807" v="3422" actId="47"/>
        <pc:sldMkLst>
          <pc:docMk/>
          <pc:sldMk cId="2369716550" sldId="686"/>
        </pc:sldMkLst>
      </pc:sldChg>
      <pc:sldChg chg="add del">
        <pc:chgData name="Giuliana Azzari (ETF)" userId="1a719955-999e-4f20-93a5-3ed5b757ac88" providerId="ADAL" clId="{20E02EB7-B0E7-4403-BD15-8608CE2A10A5}" dt="2026-01-20T14:30:31.807" v="3422" actId="47"/>
        <pc:sldMkLst>
          <pc:docMk/>
          <pc:sldMk cId="848688149" sldId="687"/>
        </pc:sldMkLst>
      </pc:sldChg>
      <pc:sldChg chg="add del">
        <pc:chgData name="Giuliana Azzari (ETF)" userId="1a719955-999e-4f20-93a5-3ed5b757ac88" providerId="ADAL" clId="{20E02EB7-B0E7-4403-BD15-8608CE2A10A5}" dt="2026-01-20T07:55:48.976" v="294"/>
        <pc:sldMkLst>
          <pc:docMk/>
          <pc:sldMk cId="316984156" sldId="688"/>
        </pc:sldMkLst>
      </pc:sldChg>
      <pc:sldChg chg="delSp modSp add mod">
        <pc:chgData name="Giuliana Azzari (ETF)" userId="1a719955-999e-4f20-93a5-3ed5b757ac88" providerId="ADAL" clId="{20E02EB7-B0E7-4403-BD15-8608CE2A10A5}" dt="2026-01-20T08:06:46.001" v="512" actId="403"/>
        <pc:sldMkLst>
          <pc:docMk/>
          <pc:sldMk cId="4197523310" sldId="688"/>
        </pc:sldMkLst>
        <pc:spChg chg="mod">
          <ac:chgData name="Giuliana Azzari (ETF)" userId="1a719955-999e-4f20-93a5-3ed5b757ac88" providerId="ADAL" clId="{20E02EB7-B0E7-4403-BD15-8608CE2A10A5}" dt="2026-01-20T07:56:27.734" v="303"/>
          <ac:spMkLst>
            <pc:docMk/>
            <pc:sldMk cId="4197523310" sldId="688"/>
            <ac:spMk id="3" creationId="{9BE5F1C2-8E70-3B54-C800-177D8A118B7D}"/>
          </ac:spMkLst>
        </pc:spChg>
        <pc:spChg chg="del">
          <ac:chgData name="Giuliana Azzari (ETF)" userId="1a719955-999e-4f20-93a5-3ed5b757ac88" providerId="ADAL" clId="{20E02EB7-B0E7-4403-BD15-8608CE2A10A5}" dt="2026-01-20T07:56:04.560" v="297" actId="478"/>
          <ac:spMkLst>
            <pc:docMk/>
            <pc:sldMk cId="4197523310" sldId="688"/>
            <ac:spMk id="8" creationId="{72268BC4-1DAE-85B0-F9C5-A24FDC581C33}"/>
          </ac:spMkLst>
        </pc:spChg>
        <pc:spChg chg="mod">
          <ac:chgData name="Giuliana Azzari (ETF)" userId="1a719955-999e-4f20-93a5-3ed5b757ac88" providerId="ADAL" clId="{20E02EB7-B0E7-4403-BD15-8608CE2A10A5}" dt="2026-01-20T08:06:46.001" v="512" actId="403"/>
          <ac:spMkLst>
            <pc:docMk/>
            <pc:sldMk cId="4197523310" sldId="688"/>
            <ac:spMk id="9" creationId="{98465B4D-AEC4-033F-7778-943D8CA58394}"/>
          </ac:spMkLst>
        </pc:spChg>
        <pc:spChg chg="del">
          <ac:chgData name="Giuliana Azzari (ETF)" userId="1a719955-999e-4f20-93a5-3ed5b757ac88" providerId="ADAL" clId="{20E02EB7-B0E7-4403-BD15-8608CE2A10A5}" dt="2026-01-20T07:56:03.320" v="296" actId="478"/>
          <ac:spMkLst>
            <pc:docMk/>
            <pc:sldMk cId="4197523310" sldId="688"/>
            <ac:spMk id="28" creationId="{4F115E53-3E63-1B36-30BA-11E2792F47B1}"/>
          </ac:spMkLst>
        </pc:spChg>
      </pc:sldChg>
      <pc:sldChg chg="addSp delSp modSp add mod">
        <pc:chgData name="Giuliana Azzari (ETF)" userId="1a719955-999e-4f20-93a5-3ed5b757ac88" providerId="ADAL" clId="{20E02EB7-B0E7-4403-BD15-8608CE2A10A5}" dt="2026-01-20T08:09:40.753" v="535" actId="208"/>
        <pc:sldMkLst>
          <pc:docMk/>
          <pc:sldMk cId="670980533" sldId="689"/>
        </pc:sldMkLst>
        <pc:spChg chg="mod">
          <ac:chgData name="Giuliana Azzari (ETF)" userId="1a719955-999e-4f20-93a5-3ed5b757ac88" providerId="ADAL" clId="{20E02EB7-B0E7-4403-BD15-8608CE2A10A5}" dt="2026-01-20T08:04:07.809" v="480" actId="1076"/>
          <ac:spMkLst>
            <pc:docMk/>
            <pc:sldMk cId="670980533" sldId="689"/>
            <ac:spMk id="3" creationId="{CF59F4CF-8778-CFD0-B213-FD735B682EA4}"/>
          </ac:spMkLst>
        </pc:spChg>
        <pc:spChg chg="mod">
          <ac:chgData name="Giuliana Azzari (ETF)" userId="1a719955-999e-4f20-93a5-3ed5b757ac88" providerId="ADAL" clId="{20E02EB7-B0E7-4403-BD15-8608CE2A10A5}" dt="2026-01-20T08:02:02.068" v="408" actId="1037"/>
          <ac:spMkLst>
            <pc:docMk/>
            <pc:sldMk cId="670980533" sldId="689"/>
            <ac:spMk id="6" creationId="{C9C6BD15-B83C-2CF0-B7D1-AABAAB441049}"/>
          </ac:spMkLst>
        </pc:spChg>
        <pc:spChg chg="mod topLvl">
          <ac:chgData name="Giuliana Azzari (ETF)" userId="1a719955-999e-4f20-93a5-3ed5b757ac88" providerId="ADAL" clId="{20E02EB7-B0E7-4403-BD15-8608CE2A10A5}" dt="2026-01-20T08:07:39.093" v="515" actId="2711"/>
          <ac:spMkLst>
            <pc:docMk/>
            <pc:sldMk cId="670980533" sldId="689"/>
            <ac:spMk id="7" creationId="{1B7E80C7-8089-B039-035F-19971B185D5B}"/>
          </ac:spMkLst>
        </pc:spChg>
        <pc:spChg chg="mod topLvl">
          <ac:chgData name="Giuliana Azzari (ETF)" userId="1a719955-999e-4f20-93a5-3ed5b757ac88" providerId="ADAL" clId="{20E02EB7-B0E7-4403-BD15-8608CE2A10A5}" dt="2026-01-20T08:07:39.093" v="515" actId="2711"/>
          <ac:spMkLst>
            <pc:docMk/>
            <pc:sldMk cId="670980533" sldId="689"/>
            <ac:spMk id="8" creationId="{A9060467-BB42-7637-63BE-9E956ED2D71B}"/>
          </ac:spMkLst>
        </pc:spChg>
        <pc:spChg chg="del">
          <ac:chgData name="Giuliana Azzari (ETF)" userId="1a719955-999e-4f20-93a5-3ed5b757ac88" providerId="ADAL" clId="{20E02EB7-B0E7-4403-BD15-8608CE2A10A5}" dt="2026-01-20T07:57:30.115" v="316" actId="478"/>
          <ac:spMkLst>
            <pc:docMk/>
            <pc:sldMk cId="670980533" sldId="689"/>
            <ac:spMk id="9" creationId="{4FF5288D-680D-E660-B115-AE98AF957DBF}"/>
          </ac:spMkLst>
        </pc:spChg>
        <pc:spChg chg="mod">
          <ac:chgData name="Giuliana Azzari (ETF)" userId="1a719955-999e-4f20-93a5-3ed5b757ac88" providerId="ADAL" clId="{20E02EB7-B0E7-4403-BD15-8608CE2A10A5}" dt="2026-01-20T08:02:05.780" v="409" actId="14100"/>
          <ac:spMkLst>
            <pc:docMk/>
            <pc:sldMk cId="670980533" sldId="689"/>
            <ac:spMk id="10" creationId="{414E94AC-E252-5AEC-CAE7-BD8E960FA199}"/>
          </ac:spMkLst>
        </pc:spChg>
        <pc:spChg chg="mod topLvl">
          <ac:chgData name="Giuliana Azzari (ETF)" userId="1a719955-999e-4f20-93a5-3ed5b757ac88" providerId="ADAL" clId="{20E02EB7-B0E7-4403-BD15-8608CE2A10A5}" dt="2026-01-20T08:01:42.292" v="360" actId="1038"/>
          <ac:spMkLst>
            <pc:docMk/>
            <pc:sldMk cId="670980533" sldId="689"/>
            <ac:spMk id="11" creationId="{573141B3-9B3A-BCB4-6FB9-7D70392177AF}"/>
          </ac:spMkLst>
        </pc:spChg>
        <pc:spChg chg="mod topLvl">
          <ac:chgData name="Giuliana Azzari (ETF)" userId="1a719955-999e-4f20-93a5-3ed5b757ac88" providerId="ADAL" clId="{20E02EB7-B0E7-4403-BD15-8608CE2A10A5}" dt="2026-01-20T08:07:39.093" v="515" actId="2711"/>
          <ac:spMkLst>
            <pc:docMk/>
            <pc:sldMk cId="670980533" sldId="689"/>
            <ac:spMk id="12" creationId="{16F6F0A1-C215-8876-2B52-0437CAD97C8C}"/>
          </ac:spMkLst>
        </pc:spChg>
        <pc:spChg chg="mod topLvl">
          <ac:chgData name="Giuliana Azzari (ETF)" userId="1a719955-999e-4f20-93a5-3ed5b757ac88" providerId="ADAL" clId="{20E02EB7-B0E7-4403-BD15-8608CE2A10A5}" dt="2026-01-20T08:09:40.753" v="535" actId="208"/>
          <ac:spMkLst>
            <pc:docMk/>
            <pc:sldMk cId="670980533" sldId="689"/>
            <ac:spMk id="13" creationId="{1324184C-0A72-22DE-7C67-62E63B6A6419}"/>
          </ac:spMkLst>
        </pc:spChg>
        <pc:spChg chg="mod topLvl">
          <ac:chgData name="Giuliana Azzari (ETF)" userId="1a719955-999e-4f20-93a5-3ed5b757ac88" providerId="ADAL" clId="{20E02EB7-B0E7-4403-BD15-8608CE2A10A5}" dt="2026-01-20T08:07:39.093" v="515" actId="2711"/>
          <ac:spMkLst>
            <pc:docMk/>
            <pc:sldMk cId="670980533" sldId="689"/>
            <ac:spMk id="14" creationId="{B8850F98-0E35-B911-7D0F-42EB0270D202}"/>
          </ac:spMkLst>
        </pc:spChg>
        <pc:spChg chg="mod">
          <ac:chgData name="Giuliana Azzari (ETF)" userId="1a719955-999e-4f20-93a5-3ed5b757ac88" providerId="ADAL" clId="{20E02EB7-B0E7-4403-BD15-8608CE2A10A5}" dt="2026-01-20T08:03:51.616" v="479" actId="208"/>
          <ac:spMkLst>
            <pc:docMk/>
            <pc:sldMk cId="670980533" sldId="689"/>
            <ac:spMk id="15" creationId="{89205777-CD8D-EFD2-36EF-625B79897E07}"/>
          </ac:spMkLst>
        </pc:spChg>
        <pc:spChg chg="mod topLvl">
          <ac:chgData name="Giuliana Azzari (ETF)" userId="1a719955-999e-4f20-93a5-3ed5b757ac88" providerId="ADAL" clId="{20E02EB7-B0E7-4403-BD15-8608CE2A10A5}" dt="2026-01-20T08:07:39.093" v="515" actId="2711"/>
          <ac:spMkLst>
            <pc:docMk/>
            <pc:sldMk cId="670980533" sldId="689"/>
            <ac:spMk id="16" creationId="{6DA2BE27-7F01-4E1E-CCD2-BB6442FBBC8A}"/>
          </ac:spMkLst>
        </pc:spChg>
        <pc:spChg chg="mod topLvl">
          <ac:chgData name="Giuliana Azzari (ETF)" userId="1a719955-999e-4f20-93a5-3ed5b757ac88" providerId="ADAL" clId="{20E02EB7-B0E7-4403-BD15-8608CE2A10A5}" dt="2026-01-20T08:03:51.616" v="479" actId="208"/>
          <ac:spMkLst>
            <pc:docMk/>
            <pc:sldMk cId="670980533" sldId="689"/>
            <ac:spMk id="17" creationId="{4AD39D20-EE34-DFB3-B2E9-6435A4542FB7}"/>
          </ac:spMkLst>
        </pc:spChg>
        <pc:spChg chg="mod topLvl">
          <ac:chgData name="Giuliana Azzari (ETF)" userId="1a719955-999e-4f20-93a5-3ed5b757ac88" providerId="ADAL" clId="{20E02EB7-B0E7-4403-BD15-8608CE2A10A5}" dt="2026-01-20T08:01:11.344" v="345" actId="1035"/>
          <ac:spMkLst>
            <pc:docMk/>
            <pc:sldMk cId="670980533" sldId="689"/>
            <ac:spMk id="18" creationId="{05DDA060-5220-924F-179D-2CFBD7ED1BF4}"/>
          </ac:spMkLst>
        </pc:spChg>
        <pc:spChg chg="mod topLvl">
          <ac:chgData name="Giuliana Azzari (ETF)" userId="1a719955-999e-4f20-93a5-3ed5b757ac88" providerId="ADAL" clId="{20E02EB7-B0E7-4403-BD15-8608CE2A10A5}" dt="2026-01-20T08:01:08.939" v="344" actId="14100"/>
          <ac:spMkLst>
            <pc:docMk/>
            <pc:sldMk cId="670980533" sldId="689"/>
            <ac:spMk id="19" creationId="{270CA23E-4ACB-803B-297E-C0D428347845}"/>
          </ac:spMkLst>
        </pc:spChg>
        <pc:spChg chg="mod topLvl">
          <ac:chgData name="Giuliana Azzari (ETF)" userId="1a719955-999e-4f20-93a5-3ed5b757ac88" providerId="ADAL" clId="{20E02EB7-B0E7-4403-BD15-8608CE2A10A5}" dt="2026-01-20T08:02:42.454" v="470" actId="1037"/>
          <ac:spMkLst>
            <pc:docMk/>
            <pc:sldMk cId="670980533" sldId="689"/>
            <ac:spMk id="20" creationId="{A3A25D8E-3BEB-5D2D-DB83-E88EE00F9075}"/>
          </ac:spMkLst>
        </pc:spChg>
        <pc:spChg chg="mod topLvl">
          <ac:chgData name="Giuliana Azzari (ETF)" userId="1a719955-999e-4f20-93a5-3ed5b757ac88" providerId="ADAL" clId="{20E02EB7-B0E7-4403-BD15-8608CE2A10A5}" dt="2026-01-20T08:07:39.093" v="515" actId="2711"/>
          <ac:spMkLst>
            <pc:docMk/>
            <pc:sldMk cId="670980533" sldId="689"/>
            <ac:spMk id="21" creationId="{5C8BA194-1603-C869-B0E6-35B81A7BBEBB}"/>
          </ac:spMkLst>
        </pc:spChg>
        <pc:spChg chg="mod topLvl">
          <ac:chgData name="Giuliana Azzari (ETF)" userId="1a719955-999e-4f20-93a5-3ed5b757ac88" providerId="ADAL" clId="{20E02EB7-B0E7-4403-BD15-8608CE2A10A5}" dt="2026-01-20T08:07:39.093" v="515" actId="2711"/>
          <ac:spMkLst>
            <pc:docMk/>
            <pc:sldMk cId="670980533" sldId="689"/>
            <ac:spMk id="22" creationId="{E69C9A90-EC83-F7F2-FFD6-CF965AFF8D46}"/>
          </ac:spMkLst>
        </pc:spChg>
        <pc:spChg chg="mod topLvl">
          <ac:chgData name="Giuliana Azzari (ETF)" userId="1a719955-999e-4f20-93a5-3ed5b757ac88" providerId="ADAL" clId="{20E02EB7-B0E7-4403-BD15-8608CE2A10A5}" dt="2026-01-20T08:03:51.616" v="479" actId="208"/>
          <ac:spMkLst>
            <pc:docMk/>
            <pc:sldMk cId="670980533" sldId="689"/>
            <ac:spMk id="23" creationId="{5783F7E7-99FC-4436-A925-1A840887D6FF}"/>
          </ac:spMkLst>
        </pc:spChg>
        <pc:spChg chg="mod topLvl">
          <ac:chgData name="Giuliana Azzari (ETF)" userId="1a719955-999e-4f20-93a5-3ed5b757ac88" providerId="ADAL" clId="{20E02EB7-B0E7-4403-BD15-8608CE2A10A5}" dt="2026-01-20T08:07:39.093" v="515" actId="2711"/>
          <ac:spMkLst>
            <pc:docMk/>
            <pc:sldMk cId="670980533" sldId="689"/>
            <ac:spMk id="24" creationId="{BE92DDCD-D0D3-4E2C-5EEA-3CA2A6D6C14F}"/>
          </ac:spMkLst>
        </pc:spChg>
        <pc:spChg chg="mod">
          <ac:chgData name="Giuliana Azzari (ETF)" userId="1a719955-999e-4f20-93a5-3ed5b757ac88" providerId="ADAL" clId="{20E02EB7-B0E7-4403-BD15-8608CE2A10A5}" dt="2026-01-20T08:03:51.616" v="479" actId="208"/>
          <ac:spMkLst>
            <pc:docMk/>
            <pc:sldMk cId="670980533" sldId="689"/>
            <ac:spMk id="25" creationId="{000E4928-DF1D-6575-0585-BB8BF0647F48}"/>
          </ac:spMkLst>
        </pc:spChg>
        <pc:spChg chg="mod topLvl">
          <ac:chgData name="Giuliana Azzari (ETF)" userId="1a719955-999e-4f20-93a5-3ed5b757ac88" providerId="ADAL" clId="{20E02EB7-B0E7-4403-BD15-8608CE2A10A5}" dt="2026-01-20T08:07:39.093" v="515" actId="2711"/>
          <ac:spMkLst>
            <pc:docMk/>
            <pc:sldMk cId="670980533" sldId="689"/>
            <ac:spMk id="26" creationId="{7EB28ABD-83DE-B63A-F015-7728EE384FC0}"/>
          </ac:spMkLst>
        </pc:spChg>
        <pc:grpChg chg="mod">
          <ac:chgData name="Giuliana Azzari (ETF)" userId="1a719955-999e-4f20-93a5-3ed5b757ac88" providerId="ADAL" clId="{20E02EB7-B0E7-4403-BD15-8608CE2A10A5}" dt="2026-01-20T07:58:30.440" v="328" actId="1076"/>
          <ac:grpSpMkLst>
            <pc:docMk/>
            <pc:sldMk cId="670980533" sldId="689"/>
            <ac:grpSpMk id="2" creationId="{5F9290AB-4455-1F47-23E1-6E1F08E56429}"/>
          </ac:grpSpMkLst>
        </pc:grpChg>
      </pc:sldChg>
      <pc:sldChg chg="new del">
        <pc:chgData name="Giuliana Azzari (ETF)" userId="1a719955-999e-4f20-93a5-3ed5b757ac88" providerId="ADAL" clId="{20E02EB7-B0E7-4403-BD15-8608CE2A10A5}" dt="2026-01-20T09:00:26.660" v="634" actId="47"/>
        <pc:sldMkLst>
          <pc:docMk/>
          <pc:sldMk cId="742220325" sldId="690"/>
        </pc:sldMkLst>
      </pc:sldChg>
      <pc:sldChg chg="add del">
        <pc:chgData name="Giuliana Azzari (ETF)" userId="1a719955-999e-4f20-93a5-3ed5b757ac88" providerId="ADAL" clId="{20E02EB7-B0E7-4403-BD15-8608CE2A10A5}" dt="2026-01-20T08:04:39.436" v="484" actId="47"/>
        <pc:sldMkLst>
          <pc:docMk/>
          <pc:sldMk cId="1052378588" sldId="690"/>
        </pc:sldMkLst>
      </pc:sldChg>
      <pc:sldChg chg="addSp delSp modSp add mod">
        <pc:chgData name="Giuliana Azzari (ETF)" userId="1a719955-999e-4f20-93a5-3ed5b757ac88" providerId="ADAL" clId="{20E02EB7-B0E7-4403-BD15-8608CE2A10A5}" dt="2026-01-20T09:52:48.808" v="1027" actId="164"/>
        <pc:sldMkLst>
          <pc:docMk/>
          <pc:sldMk cId="1780028245" sldId="690"/>
        </pc:sldMkLst>
        <pc:spChg chg="del">
          <ac:chgData name="Giuliana Azzari (ETF)" userId="1a719955-999e-4f20-93a5-3ed5b757ac88" providerId="ADAL" clId="{20E02EB7-B0E7-4403-BD15-8608CE2A10A5}" dt="2026-01-20T09:06:23.674" v="729" actId="478"/>
          <ac:spMkLst>
            <pc:docMk/>
            <pc:sldMk cId="1780028245" sldId="690"/>
            <ac:spMk id="2" creationId="{08B4BBF3-2916-F3DB-756C-A1CE23042A53}"/>
          </ac:spMkLst>
        </pc:spChg>
        <pc:spChg chg="add mod">
          <ac:chgData name="Giuliana Azzari (ETF)" userId="1a719955-999e-4f20-93a5-3ed5b757ac88" providerId="ADAL" clId="{20E02EB7-B0E7-4403-BD15-8608CE2A10A5}" dt="2026-01-20T09:45:13.561" v="950" actId="1036"/>
          <ac:spMkLst>
            <pc:docMk/>
            <pc:sldMk cId="1780028245" sldId="690"/>
            <ac:spMk id="5" creationId="{206388A9-E35F-D273-7A98-3AC96F721829}"/>
          </ac:spMkLst>
        </pc:spChg>
        <pc:spChg chg="mod">
          <ac:chgData name="Giuliana Azzari (ETF)" userId="1a719955-999e-4f20-93a5-3ed5b757ac88" providerId="ADAL" clId="{20E02EB7-B0E7-4403-BD15-8608CE2A10A5}" dt="2026-01-20T09:07:15.066" v="743" actId="207"/>
          <ac:spMkLst>
            <pc:docMk/>
            <pc:sldMk cId="1780028245" sldId="690"/>
            <ac:spMk id="6" creationId="{97DC73D0-9F92-97B1-D1FF-D57344AE81BC}"/>
          </ac:spMkLst>
        </pc:spChg>
        <pc:spChg chg="mod">
          <ac:chgData name="Giuliana Azzari (ETF)" userId="1a719955-999e-4f20-93a5-3ed5b757ac88" providerId="ADAL" clId="{20E02EB7-B0E7-4403-BD15-8608CE2A10A5}" dt="2026-01-20T09:07:08.105" v="742" actId="207"/>
          <ac:spMkLst>
            <pc:docMk/>
            <pc:sldMk cId="1780028245" sldId="690"/>
            <ac:spMk id="7" creationId="{CE486EDA-C44D-6892-018D-FBF6E6B4EE2D}"/>
          </ac:spMkLst>
        </pc:spChg>
        <pc:spChg chg="del">
          <ac:chgData name="Giuliana Azzari (ETF)" userId="1a719955-999e-4f20-93a5-3ed5b757ac88" providerId="ADAL" clId="{20E02EB7-B0E7-4403-BD15-8608CE2A10A5}" dt="2026-01-20T09:06:24.579" v="730" actId="478"/>
          <ac:spMkLst>
            <pc:docMk/>
            <pc:sldMk cId="1780028245" sldId="690"/>
            <ac:spMk id="8" creationId="{7A33F52A-B501-357B-7F74-D214CF6DEC9F}"/>
          </ac:spMkLst>
        </pc:spChg>
        <pc:spChg chg="del">
          <ac:chgData name="Giuliana Azzari (ETF)" userId="1a719955-999e-4f20-93a5-3ed5b757ac88" providerId="ADAL" clId="{20E02EB7-B0E7-4403-BD15-8608CE2A10A5}" dt="2026-01-20T09:06:37.373" v="737" actId="478"/>
          <ac:spMkLst>
            <pc:docMk/>
            <pc:sldMk cId="1780028245" sldId="690"/>
            <ac:spMk id="9" creationId="{BEADC0E1-73F2-DEDE-066A-A9BFE2B0D0D3}"/>
          </ac:spMkLst>
        </pc:spChg>
        <pc:spChg chg="del">
          <ac:chgData name="Giuliana Azzari (ETF)" userId="1a719955-999e-4f20-93a5-3ed5b757ac88" providerId="ADAL" clId="{20E02EB7-B0E7-4403-BD15-8608CE2A10A5}" dt="2026-01-20T09:06:36.019" v="736" actId="478"/>
          <ac:spMkLst>
            <pc:docMk/>
            <pc:sldMk cId="1780028245" sldId="690"/>
            <ac:spMk id="10" creationId="{040CBD73-A656-549D-4C5B-E3EE47F96D06}"/>
          </ac:spMkLst>
        </pc:spChg>
        <pc:spChg chg="del">
          <ac:chgData name="Giuliana Azzari (ETF)" userId="1a719955-999e-4f20-93a5-3ed5b757ac88" providerId="ADAL" clId="{20E02EB7-B0E7-4403-BD15-8608CE2A10A5}" dt="2026-01-20T09:06:36.019" v="736" actId="478"/>
          <ac:spMkLst>
            <pc:docMk/>
            <pc:sldMk cId="1780028245" sldId="690"/>
            <ac:spMk id="11" creationId="{B949B0D7-A01D-57F1-A2F9-D1D72770998E}"/>
          </ac:spMkLst>
        </pc:spChg>
        <pc:spChg chg="mod">
          <ac:chgData name="Giuliana Azzari (ETF)" userId="1a719955-999e-4f20-93a5-3ed5b757ac88" providerId="ADAL" clId="{20E02EB7-B0E7-4403-BD15-8608CE2A10A5}" dt="2026-01-20T09:07:15.066" v="743" actId="207"/>
          <ac:spMkLst>
            <pc:docMk/>
            <pc:sldMk cId="1780028245" sldId="690"/>
            <ac:spMk id="12" creationId="{BE1F54D1-288B-41C3-D93F-1B7F57AF077D}"/>
          </ac:spMkLst>
        </pc:spChg>
        <pc:spChg chg="mod">
          <ac:chgData name="Giuliana Azzari (ETF)" userId="1a719955-999e-4f20-93a5-3ed5b757ac88" providerId="ADAL" clId="{20E02EB7-B0E7-4403-BD15-8608CE2A10A5}" dt="2026-01-20T09:07:15.066" v="743" actId="207"/>
          <ac:spMkLst>
            <pc:docMk/>
            <pc:sldMk cId="1780028245" sldId="690"/>
            <ac:spMk id="13" creationId="{B5E986E5-ABCD-F253-7BDA-DBFBEE037987}"/>
          </ac:spMkLst>
        </pc:spChg>
        <pc:spChg chg="mod">
          <ac:chgData name="Giuliana Azzari (ETF)" userId="1a719955-999e-4f20-93a5-3ed5b757ac88" providerId="ADAL" clId="{20E02EB7-B0E7-4403-BD15-8608CE2A10A5}" dt="2026-01-20T09:45:50.301" v="958" actId="14100"/>
          <ac:spMkLst>
            <pc:docMk/>
            <pc:sldMk cId="1780028245" sldId="690"/>
            <ac:spMk id="14" creationId="{40DCE044-4A7B-C621-A260-B425E2CFB233}"/>
          </ac:spMkLst>
        </pc:spChg>
        <pc:spChg chg="add mod">
          <ac:chgData name="Giuliana Azzari (ETF)" userId="1a719955-999e-4f20-93a5-3ed5b757ac88" providerId="ADAL" clId="{20E02EB7-B0E7-4403-BD15-8608CE2A10A5}" dt="2026-01-20T09:45:54.985" v="959" actId="14100"/>
          <ac:spMkLst>
            <pc:docMk/>
            <pc:sldMk cId="1780028245" sldId="690"/>
            <ac:spMk id="15" creationId="{3C9FD491-DCF7-EFC0-FD12-D34FA77F170E}"/>
          </ac:spMkLst>
        </pc:spChg>
        <pc:spChg chg="del">
          <ac:chgData name="Giuliana Azzari (ETF)" userId="1a719955-999e-4f20-93a5-3ed5b757ac88" providerId="ADAL" clId="{20E02EB7-B0E7-4403-BD15-8608CE2A10A5}" dt="2026-01-20T09:06:50.765" v="739" actId="478"/>
          <ac:spMkLst>
            <pc:docMk/>
            <pc:sldMk cId="1780028245" sldId="690"/>
            <ac:spMk id="16" creationId="{C8E41D28-A4F5-D68E-83DE-34C739D3B908}"/>
          </ac:spMkLst>
        </pc:spChg>
        <pc:spChg chg="add del mod">
          <ac:chgData name="Giuliana Azzari (ETF)" userId="1a719955-999e-4f20-93a5-3ed5b757ac88" providerId="ADAL" clId="{20E02EB7-B0E7-4403-BD15-8608CE2A10A5}" dt="2026-01-20T09:08:32.717" v="788" actId="14100"/>
          <ac:spMkLst>
            <pc:docMk/>
            <pc:sldMk cId="1780028245" sldId="690"/>
            <ac:spMk id="17" creationId="{6BCA51DF-01EC-EA3A-0972-F19F796C1616}"/>
          </ac:spMkLst>
        </pc:spChg>
        <pc:spChg chg="add mod">
          <ac:chgData name="Giuliana Azzari (ETF)" userId="1a719955-999e-4f20-93a5-3ed5b757ac88" providerId="ADAL" clId="{20E02EB7-B0E7-4403-BD15-8608CE2A10A5}" dt="2026-01-20T09:42:20.473" v="853" actId="1038"/>
          <ac:spMkLst>
            <pc:docMk/>
            <pc:sldMk cId="1780028245" sldId="690"/>
            <ac:spMk id="18" creationId="{0F885240-A0EC-6C05-CA81-CA3CB0A6E4D1}"/>
          </ac:spMkLst>
        </pc:spChg>
        <pc:spChg chg="mod">
          <ac:chgData name="Giuliana Azzari (ETF)" userId="1a719955-999e-4f20-93a5-3ed5b757ac88" providerId="ADAL" clId="{20E02EB7-B0E7-4403-BD15-8608CE2A10A5}" dt="2026-01-20T09:07:38.942" v="754" actId="208"/>
          <ac:spMkLst>
            <pc:docMk/>
            <pc:sldMk cId="1780028245" sldId="690"/>
            <ac:spMk id="19" creationId="{72B1E282-F58F-3F68-2E3A-D008841AF6CD}"/>
          </ac:spMkLst>
        </pc:spChg>
        <pc:spChg chg="mod">
          <ac:chgData name="Giuliana Azzari (ETF)" userId="1a719955-999e-4f20-93a5-3ed5b757ac88" providerId="ADAL" clId="{20E02EB7-B0E7-4403-BD15-8608CE2A10A5}" dt="2026-01-20T09:07:44.268" v="755" actId="208"/>
          <ac:spMkLst>
            <pc:docMk/>
            <pc:sldMk cId="1780028245" sldId="690"/>
            <ac:spMk id="20" creationId="{F9E0F951-177B-9B1E-C4D3-50ED0747D976}"/>
          </ac:spMkLst>
        </pc:spChg>
        <pc:spChg chg="mod">
          <ac:chgData name="Giuliana Azzari (ETF)" userId="1a719955-999e-4f20-93a5-3ed5b757ac88" providerId="ADAL" clId="{20E02EB7-B0E7-4403-BD15-8608CE2A10A5}" dt="2026-01-20T09:08:37.227" v="789" actId="14100"/>
          <ac:spMkLst>
            <pc:docMk/>
            <pc:sldMk cId="1780028245" sldId="690"/>
            <ac:spMk id="21" creationId="{2265DC96-0382-650A-816C-7454833A0F3B}"/>
          </ac:spMkLst>
        </pc:spChg>
        <pc:spChg chg="mod">
          <ac:chgData name="Giuliana Azzari (ETF)" userId="1a719955-999e-4f20-93a5-3ed5b757ac88" providerId="ADAL" clId="{20E02EB7-B0E7-4403-BD15-8608CE2A10A5}" dt="2026-01-20T09:44:54.668" v="903" actId="164"/>
          <ac:spMkLst>
            <pc:docMk/>
            <pc:sldMk cId="1780028245" sldId="690"/>
            <ac:spMk id="22" creationId="{00BD707F-7B5B-801E-C279-5578A9B5D4CE}"/>
          </ac:spMkLst>
        </pc:spChg>
        <pc:spChg chg="add mod">
          <ac:chgData name="Giuliana Azzari (ETF)" userId="1a719955-999e-4f20-93a5-3ed5b757ac88" providerId="ADAL" clId="{20E02EB7-B0E7-4403-BD15-8608CE2A10A5}" dt="2026-01-20T09:44:54.668" v="903" actId="164"/>
          <ac:spMkLst>
            <pc:docMk/>
            <pc:sldMk cId="1780028245" sldId="690"/>
            <ac:spMk id="23" creationId="{52E5F5BD-4DFF-5255-84C0-12552F173748}"/>
          </ac:spMkLst>
        </pc:spChg>
        <pc:spChg chg="mod">
          <ac:chgData name="Giuliana Azzari (ETF)" userId="1a719955-999e-4f20-93a5-3ed5b757ac88" providerId="ADAL" clId="{20E02EB7-B0E7-4403-BD15-8608CE2A10A5}" dt="2026-01-20T09:44:54.668" v="903" actId="164"/>
          <ac:spMkLst>
            <pc:docMk/>
            <pc:sldMk cId="1780028245" sldId="690"/>
            <ac:spMk id="24" creationId="{5E2E50E6-4235-CDF7-F6CB-60782AD3BE15}"/>
          </ac:spMkLst>
        </pc:spChg>
        <pc:spChg chg="mod">
          <ac:chgData name="Giuliana Azzari (ETF)" userId="1a719955-999e-4f20-93a5-3ed5b757ac88" providerId="ADAL" clId="{20E02EB7-B0E7-4403-BD15-8608CE2A10A5}" dt="2026-01-20T09:45:08.954" v="934" actId="1036"/>
          <ac:spMkLst>
            <pc:docMk/>
            <pc:sldMk cId="1780028245" sldId="690"/>
            <ac:spMk id="25" creationId="{F0A95F09-157F-4BB3-3B1A-A012BCEC3B2E}"/>
          </ac:spMkLst>
        </pc:spChg>
        <pc:spChg chg="add mod">
          <ac:chgData name="Giuliana Azzari (ETF)" userId="1a719955-999e-4f20-93a5-3ed5b757ac88" providerId="ADAL" clId="{20E02EB7-B0E7-4403-BD15-8608CE2A10A5}" dt="2026-01-20T09:52:48.808" v="1027" actId="164"/>
          <ac:spMkLst>
            <pc:docMk/>
            <pc:sldMk cId="1780028245" sldId="690"/>
            <ac:spMk id="26" creationId="{67C36E61-82F5-8E32-925F-ED3DD01E280E}"/>
          </ac:spMkLst>
        </pc:spChg>
        <pc:spChg chg="add mod">
          <ac:chgData name="Giuliana Azzari (ETF)" userId="1a719955-999e-4f20-93a5-3ed5b757ac88" providerId="ADAL" clId="{20E02EB7-B0E7-4403-BD15-8608CE2A10A5}" dt="2026-01-20T09:52:48.808" v="1027" actId="164"/>
          <ac:spMkLst>
            <pc:docMk/>
            <pc:sldMk cId="1780028245" sldId="690"/>
            <ac:spMk id="27" creationId="{F762B883-44E2-9B0F-4599-470EC19B9C70}"/>
          </ac:spMkLst>
        </pc:spChg>
        <pc:spChg chg="mod">
          <ac:chgData name="Giuliana Azzari (ETF)" userId="1a719955-999e-4f20-93a5-3ed5b757ac88" providerId="ADAL" clId="{20E02EB7-B0E7-4403-BD15-8608CE2A10A5}" dt="2026-01-20T09:52:48.808" v="1027" actId="164"/>
          <ac:spMkLst>
            <pc:docMk/>
            <pc:sldMk cId="1780028245" sldId="690"/>
            <ac:spMk id="28" creationId="{D47E9864-5636-EE3A-6A4C-1A2594CBC1F8}"/>
          </ac:spMkLst>
        </pc:spChg>
        <pc:spChg chg="add mod">
          <ac:chgData name="Giuliana Azzari (ETF)" userId="1a719955-999e-4f20-93a5-3ed5b757ac88" providerId="ADAL" clId="{20E02EB7-B0E7-4403-BD15-8608CE2A10A5}" dt="2026-01-20T09:52:48.808" v="1027" actId="164"/>
          <ac:spMkLst>
            <pc:docMk/>
            <pc:sldMk cId="1780028245" sldId="690"/>
            <ac:spMk id="29" creationId="{1E1CDBD7-711E-201B-64A0-84E1DE3E505E}"/>
          </ac:spMkLst>
        </pc:spChg>
        <pc:spChg chg="add mod">
          <ac:chgData name="Giuliana Azzari (ETF)" userId="1a719955-999e-4f20-93a5-3ed5b757ac88" providerId="ADAL" clId="{20E02EB7-B0E7-4403-BD15-8608CE2A10A5}" dt="2026-01-20T09:42:20.473" v="853" actId="1038"/>
          <ac:spMkLst>
            <pc:docMk/>
            <pc:sldMk cId="1780028245" sldId="690"/>
            <ac:spMk id="30" creationId="{82C4F957-A80E-1AF9-0237-702F593B684E}"/>
          </ac:spMkLst>
        </pc:spChg>
        <pc:spChg chg="mod ord">
          <ac:chgData name="Giuliana Azzari (ETF)" userId="1a719955-999e-4f20-93a5-3ed5b757ac88" providerId="ADAL" clId="{20E02EB7-B0E7-4403-BD15-8608CE2A10A5}" dt="2026-01-20T09:44:04.716" v="874" actId="167"/>
          <ac:spMkLst>
            <pc:docMk/>
            <pc:sldMk cId="1780028245" sldId="690"/>
            <ac:spMk id="31" creationId="{4A01107D-A630-7BBB-B6B7-3F43C8001A0F}"/>
          </ac:spMkLst>
        </pc:spChg>
        <pc:spChg chg="mod ord">
          <ac:chgData name="Giuliana Azzari (ETF)" userId="1a719955-999e-4f20-93a5-3ed5b757ac88" providerId="ADAL" clId="{20E02EB7-B0E7-4403-BD15-8608CE2A10A5}" dt="2026-01-20T09:44:04.716" v="874" actId="167"/>
          <ac:spMkLst>
            <pc:docMk/>
            <pc:sldMk cId="1780028245" sldId="690"/>
            <ac:spMk id="32" creationId="{090C51F4-5D27-9534-B3C3-F8AA395EF2D3}"/>
          </ac:spMkLst>
        </pc:spChg>
        <pc:spChg chg="add mod">
          <ac:chgData name="Giuliana Azzari (ETF)" userId="1a719955-999e-4f20-93a5-3ed5b757ac88" providerId="ADAL" clId="{20E02EB7-B0E7-4403-BD15-8608CE2A10A5}" dt="2026-01-20T09:42:47.061" v="855" actId="14100"/>
          <ac:spMkLst>
            <pc:docMk/>
            <pc:sldMk cId="1780028245" sldId="690"/>
            <ac:spMk id="33" creationId="{4F2D1CCB-B771-D97D-F2C9-A25319B97B72}"/>
          </ac:spMkLst>
        </pc:spChg>
        <pc:spChg chg="mod">
          <ac:chgData name="Giuliana Azzari (ETF)" userId="1a719955-999e-4f20-93a5-3ed5b757ac88" providerId="ADAL" clId="{20E02EB7-B0E7-4403-BD15-8608CE2A10A5}" dt="2026-01-20T09:44:09.217" v="880" actId="1036"/>
          <ac:spMkLst>
            <pc:docMk/>
            <pc:sldMk cId="1780028245" sldId="690"/>
            <ac:spMk id="34" creationId="{53DE4394-DE7F-34C5-DD8E-A01A4FF0A63E}"/>
          </ac:spMkLst>
        </pc:spChg>
        <pc:spChg chg="mod ord">
          <ac:chgData name="Giuliana Azzari (ETF)" userId="1a719955-999e-4f20-93a5-3ed5b757ac88" providerId="ADAL" clId="{20E02EB7-B0E7-4403-BD15-8608CE2A10A5}" dt="2026-01-20T09:43:49.501" v="871" actId="167"/>
          <ac:spMkLst>
            <pc:docMk/>
            <pc:sldMk cId="1780028245" sldId="690"/>
            <ac:spMk id="35" creationId="{CFBFA6B0-422F-C23F-2E39-2C2D5C967E56}"/>
          </ac:spMkLst>
        </pc:spChg>
        <pc:spChg chg="mod ord">
          <ac:chgData name="Giuliana Azzari (ETF)" userId="1a719955-999e-4f20-93a5-3ed5b757ac88" providerId="ADAL" clId="{20E02EB7-B0E7-4403-BD15-8608CE2A10A5}" dt="2026-01-20T09:43:49.501" v="871" actId="167"/>
          <ac:spMkLst>
            <pc:docMk/>
            <pc:sldMk cId="1780028245" sldId="690"/>
            <ac:spMk id="36" creationId="{824F6704-C305-60D1-9ACA-FA98801C5742}"/>
          </ac:spMkLst>
        </pc:spChg>
        <pc:spChg chg="add mod">
          <ac:chgData name="Giuliana Azzari (ETF)" userId="1a719955-999e-4f20-93a5-3ed5b757ac88" providerId="ADAL" clId="{20E02EB7-B0E7-4403-BD15-8608CE2A10A5}" dt="2026-01-20T09:43:21.176" v="863" actId="14100"/>
          <ac:spMkLst>
            <pc:docMk/>
            <pc:sldMk cId="1780028245" sldId="690"/>
            <ac:spMk id="37" creationId="{6DFE7FF6-C9E9-0D1E-3C06-C8DE4040EE30}"/>
          </ac:spMkLst>
        </pc:spChg>
        <pc:grpChg chg="add mod">
          <ac:chgData name="Giuliana Azzari (ETF)" userId="1a719955-999e-4f20-93a5-3ed5b757ac88" providerId="ADAL" clId="{20E02EB7-B0E7-4403-BD15-8608CE2A10A5}" dt="2026-01-20T09:44:57.550" v="916" actId="1036"/>
          <ac:grpSpMkLst>
            <pc:docMk/>
            <pc:sldMk cId="1780028245" sldId="690"/>
            <ac:grpSpMk id="39" creationId="{17072E26-E0A1-A175-0851-88BD5FB92AE6}"/>
          </ac:grpSpMkLst>
        </pc:grpChg>
        <pc:grpChg chg="add mod">
          <ac:chgData name="Giuliana Azzari (ETF)" userId="1a719955-999e-4f20-93a5-3ed5b757ac88" providerId="ADAL" clId="{20E02EB7-B0E7-4403-BD15-8608CE2A10A5}" dt="2026-01-20T09:52:48.808" v="1027" actId="164"/>
          <ac:grpSpMkLst>
            <pc:docMk/>
            <pc:sldMk cId="1780028245" sldId="690"/>
            <ac:grpSpMk id="40" creationId="{DC16EE28-1F46-F276-20CE-2DF86B12B9CF}"/>
          </ac:grpSpMkLst>
        </pc:grpChg>
      </pc:sldChg>
      <pc:sldChg chg="addSp delSp modSp add mod">
        <pc:chgData name="Giuliana Azzari (ETF)" userId="1a719955-999e-4f20-93a5-3ed5b757ac88" providerId="ADAL" clId="{20E02EB7-B0E7-4403-BD15-8608CE2A10A5}" dt="2026-01-20T11:17:55.928" v="2315" actId="1038"/>
        <pc:sldMkLst>
          <pc:docMk/>
          <pc:sldMk cId="2245903770" sldId="691"/>
        </pc:sldMkLst>
        <pc:spChg chg="mod">
          <ac:chgData name="Giuliana Azzari (ETF)" userId="1a719955-999e-4f20-93a5-3ed5b757ac88" providerId="ADAL" clId="{20E02EB7-B0E7-4403-BD15-8608CE2A10A5}" dt="2026-01-20T11:15:04.812" v="2253"/>
          <ac:spMkLst>
            <pc:docMk/>
            <pc:sldMk cId="2245903770" sldId="691"/>
            <ac:spMk id="3" creationId="{1264BB11-BEC4-D843-40A4-B5CA09A116F2}"/>
          </ac:spMkLst>
        </pc:spChg>
        <pc:spChg chg="add del mod">
          <ac:chgData name="Giuliana Azzari (ETF)" userId="1a719955-999e-4f20-93a5-3ed5b757ac88" providerId="ADAL" clId="{20E02EB7-B0E7-4403-BD15-8608CE2A10A5}" dt="2026-01-20T11:17:02.904" v="2283" actId="478"/>
          <ac:spMkLst>
            <pc:docMk/>
            <pc:sldMk cId="2245903770" sldId="691"/>
            <ac:spMk id="5" creationId="{ED3FD4B1-BD61-76D6-2A9E-96248B7A76F9}"/>
          </ac:spMkLst>
        </pc:spChg>
        <pc:spChg chg="add mod">
          <ac:chgData name="Giuliana Azzari (ETF)" userId="1a719955-999e-4f20-93a5-3ed5b757ac88" providerId="ADAL" clId="{20E02EB7-B0E7-4403-BD15-8608CE2A10A5}" dt="2026-01-20T11:17:55.928" v="2315" actId="1038"/>
          <ac:spMkLst>
            <pc:docMk/>
            <pc:sldMk cId="2245903770" sldId="691"/>
            <ac:spMk id="6" creationId="{E41AB3FC-E030-5975-7518-D6BDB413FC18}"/>
          </ac:spMkLst>
        </pc:spChg>
        <pc:spChg chg="add mod">
          <ac:chgData name="Giuliana Azzari (ETF)" userId="1a719955-999e-4f20-93a5-3ed5b757ac88" providerId="ADAL" clId="{20E02EB7-B0E7-4403-BD15-8608CE2A10A5}" dt="2026-01-20T11:17:55.928" v="2315" actId="1038"/>
          <ac:spMkLst>
            <pc:docMk/>
            <pc:sldMk cId="2245903770" sldId="691"/>
            <ac:spMk id="8" creationId="{C56BF9A0-6DC8-A3AF-0A70-14C9070C89DC}"/>
          </ac:spMkLst>
        </pc:spChg>
        <pc:spChg chg="add mod">
          <ac:chgData name="Giuliana Azzari (ETF)" userId="1a719955-999e-4f20-93a5-3ed5b757ac88" providerId="ADAL" clId="{20E02EB7-B0E7-4403-BD15-8608CE2A10A5}" dt="2026-01-20T11:17:25.116" v="2286"/>
          <ac:spMkLst>
            <pc:docMk/>
            <pc:sldMk cId="2245903770" sldId="691"/>
            <ac:spMk id="9" creationId="{A26D3A6F-C460-489B-6693-4829FC32201D}"/>
          </ac:spMkLst>
        </pc:spChg>
        <pc:spChg chg="add mod">
          <ac:chgData name="Giuliana Azzari (ETF)" userId="1a719955-999e-4f20-93a5-3ed5b757ac88" providerId="ADAL" clId="{20E02EB7-B0E7-4403-BD15-8608CE2A10A5}" dt="2026-01-20T11:17:25.116" v="2286"/>
          <ac:spMkLst>
            <pc:docMk/>
            <pc:sldMk cId="2245903770" sldId="691"/>
            <ac:spMk id="10" creationId="{F2ECD401-99D3-5F63-8768-41C3A7B50FDC}"/>
          </ac:spMkLst>
        </pc:spChg>
        <pc:graphicFrameChg chg="add del mod">
          <ac:chgData name="Giuliana Azzari (ETF)" userId="1a719955-999e-4f20-93a5-3ed5b757ac88" providerId="ADAL" clId="{20E02EB7-B0E7-4403-BD15-8608CE2A10A5}" dt="2026-01-20T11:16:49.304" v="2281" actId="21"/>
          <ac:graphicFrameMkLst>
            <pc:docMk/>
            <pc:sldMk cId="2245903770" sldId="691"/>
            <ac:graphicFrameMk id="2" creationId="{0EEEF68A-F452-AEFD-9278-93393A5AB49D}"/>
          </ac:graphicFrameMkLst>
        </pc:graphicFrameChg>
        <pc:graphicFrameChg chg="del mod modGraphic">
          <ac:chgData name="Giuliana Azzari (ETF)" userId="1a719955-999e-4f20-93a5-3ed5b757ac88" providerId="ADAL" clId="{20E02EB7-B0E7-4403-BD15-8608CE2A10A5}" dt="2026-01-20T11:15:17.035" v="2257" actId="478"/>
          <ac:graphicFrameMkLst>
            <pc:docMk/>
            <pc:sldMk cId="2245903770" sldId="691"/>
            <ac:graphicFrameMk id="7" creationId="{7BCF2D4A-F339-2CAA-A37B-CEA144C76C91}"/>
          </ac:graphicFrameMkLst>
        </pc:graphicFrameChg>
      </pc:sldChg>
      <pc:sldChg chg="addSp delSp modSp add mod modAnim">
        <pc:chgData name="Giuliana Azzari (ETF)" userId="1a719955-999e-4f20-93a5-3ed5b757ac88" providerId="ADAL" clId="{20E02EB7-B0E7-4403-BD15-8608CE2A10A5}" dt="2026-01-20T15:03:18.994" v="3538" actId="207"/>
        <pc:sldMkLst>
          <pc:docMk/>
          <pc:sldMk cId="467158266" sldId="692"/>
        </pc:sldMkLst>
        <pc:spChg chg="add mod">
          <ac:chgData name="Giuliana Azzari (ETF)" userId="1a719955-999e-4f20-93a5-3ed5b757ac88" providerId="ADAL" clId="{20E02EB7-B0E7-4403-BD15-8608CE2A10A5}" dt="2026-01-20T12:09:20.149" v="2352" actId="1076"/>
          <ac:spMkLst>
            <pc:docMk/>
            <pc:sldMk cId="467158266" sldId="692"/>
            <ac:spMk id="2" creationId="{77FB3610-F2C9-C522-9947-7646EED93612}"/>
          </ac:spMkLst>
        </pc:spChg>
        <pc:spChg chg="del">
          <ac:chgData name="Giuliana Azzari (ETF)" userId="1a719955-999e-4f20-93a5-3ed5b757ac88" providerId="ADAL" clId="{20E02EB7-B0E7-4403-BD15-8608CE2A10A5}" dt="2026-01-20T12:08:25.996" v="2342" actId="478"/>
          <ac:spMkLst>
            <pc:docMk/>
            <pc:sldMk cId="467158266" sldId="692"/>
            <ac:spMk id="6" creationId="{4193D693-1B50-223E-C448-7E279257D7DC}"/>
          </ac:spMkLst>
        </pc:spChg>
        <pc:spChg chg="mod">
          <ac:chgData name="Giuliana Azzari (ETF)" userId="1a719955-999e-4f20-93a5-3ed5b757ac88" providerId="ADAL" clId="{20E02EB7-B0E7-4403-BD15-8608CE2A10A5}" dt="2026-01-20T12:08:35.747" v="2346"/>
          <ac:spMkLst>
            <pc:docMk/>
            <pc:sldMk cId="467158266" sldId="692"/>
            <ac:spMk id="7" creationId="{03D4996B-AB0D-35CF-FDBE-EA1D15908C38}"/>
          </ac:spMkLst>
        </pc:spChg>
        <pc:spChg chg="mod">
          <ac:chgData name="Giuliana Azzari (ETF)" userId="1a719955-999e-4f20-93a5-3ed5b757ac88" providerId="ADAL" clId="{20E02EB7-B0E7-4403-BD15-8608CE2A10A5}" dt="2026-01-20T12:08:35.747" v="2346"/>
          <ac:spMkLst>
            <pc:docMk/>
            <pc:sldMk cId="467158266" sldId="692"/>
            <ac:spMk id="8" creationId="{F1C8D68B-37B2-1258-DB0C-BDD6B9208AEA}"/>
          </ac:spMkLst>
        </pc:spChg>
        <pc:spChg chg="mod">
          <ac:chgData name="Giuliana Azzari (ETF)" userId="1a719955-999e-4f20-93a5-3ed5b757ac88" providerId="ADAL" clId="{20E02EB7-B0E7-4403-BD15-8608CE2A10A5}" dt="2026-01-20T12:08:35.747" v="2346"/>
          <ac:spMkLst>
            <pc:docMk/>
            <pc:sldMk cId="467158266" sldId="692"/>
            <ac:spMk id="9" creationId="{D84CB787-3562-829E-F5EB-121ED6DB637A}"/>
          </ac:spMkLst>
        </pc:spChg>
        <pc:spChg chg="mod">
          <ac:chgData name="Giuliana Azzari (ETF)" userId="1a719955-999e-4f20-93a5-3ed5b757ac88" providerId="ADAL" clId="{20E02EB7-B0E7-4403-BD15-8608CE2A10A5}" dt="2026-01-20T12:08:35.747" v="2346"/>
          <ac:spMkLst>
            <pc:docMk/>
            <pc:sldMk cId="467158266" sldId="692"/>
            <ac:spMk id="10" creationId="{0DCB566A-B8D4-E1DE-9657-7CC7F0960FD1}"/>
          </ac:spMkLst>
        </pc:spChg>
        <pc:spChg chg="mod">
          <ac:chgData name="Giuliana Azzari (ETF)" userId="1a719955-999e-4f20-93a5-3ed5b757ac88" providerId="ADAL" clId="{20E02EB7-B0E7-4403-BD15-8608CE2A10A5}" dt="2026-01-20T15:03:18.994" v="3538" actId="207"/>
          <ac:spMkLst>
            <pc:docMk/>
            <pc:sldMk cId="467158266" sldId="692"/>
            <ac:spMk id="11" creationId="{F8C71264-21DF-45A0-5684-D4CCBF244757}"/>
          </ac:spMkLst>
        </pc:spChg>
        <pc:spChg chg="mod">
          <ac:chgData name="Giuliana Azzari (ETF)" userId="1a719955-999e-4f20-93a5-3ed5b757ac88" providerId="ADAL" clId="{20E02EB7-B0E7-4403-BD15-8608CE2A10A5}" dt="2026-01-20T15:03:18.994" v="3538" actId="207"/>
          <ac:spMkLst>
            <pc:docMk/>
            <pc:sldMk cId="467158266" sldId="692"/>
            <ac:spMk id="12" creationId="{8D838272-323D-D450-9F92-75F28803A566}"/>
          </ac:spMkLst>
        </pc:spChg>
        <pc:spChg chg="mod">
          <ac:chgData name="Giuliana Azzari (ETF)" userId="1a719955-999e-4f20-93a5-3ed5b757ac88" providerId="ADAL" clId="{20E02EB7-B0E7-4403-BD15-8608CE2A10A5}" dt="2026-01-20T15:03:18.994" v="3538" actId="207"/>
          <ac:spMkLst>
            <pc:docMk/>
            <pc:sldMk cId="467158266" sldId="692"/>
            <ac:spMk id="13" creationId="{DEA2FEE4-E625-6240-21D5-DDF92D1D41C6}"/>
          </ac:spMkLst>
        </pc:spChg>
        <pc:spChg chg="mod">
          <ac:chgData name="Giuliana Azzari (ETF)" userId="1a719955-999e-4f20-93a5-3ed5b757ac88" providerId="ADAL" clId="{20E02EB7-B0E7-4403-BD15-8608CE2A10A5}" dt="2026-01-20T15:03:18.994" v="3538" actId="207"/>
          <ac:spMkLst>
            <pc:docMk/>
            <pc:sldMk cId="467158266" sldId="692"/>
            <ac:spMk id="14" creationId="{42F8881B-560C-966F-0896-A739D292E631}"/>
          </ac:spMkLst>
        </pc:spChg>
        <pc:spChg chg="del">
          <ac:chgData name="Giuliana Azzari (ETF)" userId="1a719955-999e-4f20-93a5-3ed5b757ac88" providerId="ADAL" clId="{20E02EB7-B0E7-4403-BD15-8608CE2A10A5}" dt="2026-01-20T12:08:27.855" v="2343" actId="478"/>
          <ac:spMkLst>
            <pc:docMk/>
            <pc:sldMk cId="467158266" sldId="692"/>
            <ac:spMk id="16" creationId="{CBA59137-D385-3C0C-C92E-031DA3C81C2A}"/>
          </ac:spMkLst>
        </pc:spChg>
        <pc:spChg chg="mod">
          <ac:chgData name="Giuliana Azzari (ETF)" userId="1a719955-999e-4f20-93a5-3ed5b757ac88" providerId="ADAL" clId="{20E02EB7-B0E7-4403-BD15-8608CE2A10A5}" dt="2026-01-20T12:08:35.747" v="2346"/>
          <ac:spMkLst>
            <pc:docMk/>
            <pc:sldMk cId="467158266" sldId="692"/>
            <ac:spMk id="18" creationId="{5B2C3A6B-2927-1AF3-5BAA-6B4214388AD0}"/>
          </ac:spMkLst>
        </pc:spChg>
        <pc:spChg chg="mod">
          <ac:chgData name="Giuliana Azzari (ETF)" userId="1a719955-999e-4f20-93a5-3ed5b757ac88" providerId="ADAL" clId="{20E02EB7-B0E7-4403-BD15-8608CE2A10A5}" dt="2026-01-20T12:08:35.747" v="2346"/>
          <ac:spMkLst>
            <pc:docMk/>
            <pc:sldMk cId="467158266" sldId="692"/>
            <ac:spMk id="19" creationId="{BC019122-5124-361B-D83E-766EE29729C3}"/>
          </ac:spMkLst>
        </pc:spChg>
        <pc:grpChg chg="mod">
          <ac:chgData name="Giuliana Azzari (ETF)" userId="1a719955-999e-4f20-93a5-3ed5b757ac88" providerId="ADAL" clId="{20E02EB7-B0E7-4403-BD15-8608CE2A10A5}" dt="2026-01-20T12:10:12.036" v="2359" actId="12788"/>
          <ac:grpSpMkLst>
            <pc:docMk/>
            <pc:sldMk cId="467158266" sldId="692"/>
            <ac:grpSpMk id="5" creationId="{5F22478D-1F24-A57E-CA11-C658E8842A5F}"/>
          </ac:grpSpMkLst>
        </pc:grpChg>
      </pc:sldChg>
      <pc:sldChg chg="addSp delSp modSp add mod delAnim">
        <pc:chgData name="Giuliana Azzari (ETF)" userId="1a719955-999e-4f20-93a5-3ed5b757ac88" providerId="ADAL" clId="{20E02EB7-B0E7-4403-BD15-8608CE2A10A5}" dt="2026-01-20T12:19:02.417" v="2461" actId="1076"/>
        <pc:sldMkLst>
          <pc:docMk/>
          <pc:sldMk cId="4241877599" sldId="693"/>
        </pc:sldMkLst>
        <pc:spChg chg="del">
          <ac:chgData name="Giuliana Azzari (ETF)" userId="1a719955-999e-4f20-93a5-3ed5b757ac88" providerId="ADAL" clId="{20E02EB7-B0E7-4403-BD15-8608CE2A10A5}" dt="2026-01-20T12:10:57.054" v="2362" actId="478"/>
          <ac:spMkLst>
            <pc:docMk/>
            <pc:sldMk cId="4241877599" sldId="693"/>
            <ac:spMk id="2" creationId="{C2273353-DC8B-F288-D6B9-E35C66E421FB}"/>
          </ac:spMkLst>
        </pc:spChg>
        <pc:spChg chg="add mod">
          <ac:chgData name="Giuliana Azzari (ETF)" userId="1a719955-999e-4f20-93a5-3ed5b757ac88" providerId="ADAL" clId="{20E02EB7-B0E7-4403-BD15-8608CE2A10A5}" dt="2026-01-20T12:18:47.744" v="2456" actId="404"/>
          <ac:spMkLst>
            <pc:docMk/>
            <pc:sldMk cId="4241877599" sldId="693"/>
            <ac:spMk id="6" creationId="{1D79CD1C-E53A-5CC2-213D-EE67D76FEA34}"/>
          </ac:spMkLst>
        </pc:spChg>
        <pc:spChg chg="add mod">
          <ac:chgData name="Giuliana Azzari (ETF)" userId="1a719955-999e-4f20-93a5-3ed5b757ac88" providerId="ADAL" clId="{20E02EB7-B0E7-4403-BD15-8608CE2A10A5}" dt="2026-01-20T12:18:56.288" v="2459" actId="1076"/>
          <ac:spMkLst>
            <pc:docMk/>
            <pc:sldMk cId="4241877599" sldId="693"/>
            <ac:spMk id="16" creationId="{B6C8AD6E-75AD-1AC1-4422-CD35FA8DCB26}"/>
          </ac:spMkLst>
        </pc:spChg>
        <pc:spChg chg="add mod">
          <ac:chgData name="Giuliana Azzari (ETF)" userId="1a719955-999e-4f20-93a5-3ed5b757ac88" providerId="ADAL" clId="{20E02EB7-B0E7-4403-BD15-8608CE2A10A5}" dt="2026-01-20T12:19:00.055" v="2460" actId="1076"/>
          <ac:spMkLst>
            <pc:docMk/>
            <pc:sldMk cId="4241877599" sldId="693"/>
            <ac:spMk id="20" creationId="{100C3010-7728-61E7-8BA1-5594D1516B03}"/>
          </ac:spMkLst>
        </pc:spChg>
        <pc:spChg chg="add mod ord">
          <ac:chgData name="Giuliana Azzari (ETF)" userId="1a719955-999e-4f20-93a5-3ed5b757ac88" providerId="ADAL" clId="{20E02EB7-B0E7-4403-BD15-8608CE2A10A5}" dt="2026-01-20T12:14:33.662" v="2408" actId="34135"/>
          <ac:spMkLst>
            <pc:docMk/>
            <pc:sldMk cId="4241877599" sldId="693"/>
            <ac:spMk id="21" creationId="{67A3CB74-0867-0CCC-032B-4E8F6A9B5398}"/>
          </ac:spMkLst>
        </pc:spChg>
        <pc:spChg chg="add mod">
          <ac:chgData name="Giuliana Azzari (ETF)" userId="1a719955-999e-4f20-93a5-3ed5b757ac88" providerId="ADAL" clId="{20E02EB7-B0E7-4403-BD15-8608CE2A10A5}" dt="2026-01-20T12:19:02.417" v="2461" actId="1076"/>
          <ac:spMkLst>
            <pc:docMk/>
            <pc:sldMk cId="4241877599" sldId="693"/>
            <ac:spMk id="22" creationId="{7248D97F-A138-1E9F-473B-8D2547B50E76}"/>
          </ac:spMkLst>
        </pc:spChg>
        <pc:grpChg chg="del">
          <ac:chgData name="Giuliana Azzari (ETF)" userId="1a719955-999e-4f20-93a5-3ed5b757ac88" providerId="ADAL" clId="{20E02EB7-B0E7-4403-BD15-8608CE2A10A5}" dt="2026-01-20T12:10:45.285" v="2361" actId="478"/>
          <ac:grpSpMkLst>
            <pc:docMk/>
            <pc:sldMk cId="4241877599" sldId="693"/>
            <ac:grpSpMk id="5" creationId="{C9F9F862-8230-A1EC-A910-31F72EA93873}"/>
          </ac:grpSpMkLst>
        </pc:grpChg>
      </pc:sldChg>
      <pc:sldChg chg="modSp add mod">
        <pc:chgData name="Giuliana Azzari (ETF)" userId="1a719955-999e-4f20-93a5-3ed5b757ac88" providerId="ADAL" clId="{20E02EB7-B0E7-4403-BD15-8608CE2A10A5}" dt="2026-01-20T15:02:32.395" v="3537" actId="403"/>
        <pc:sldMkLst>
          <pc:docMk/>
          <pc:sldMk cId="56106042" sldId="694"/>
        </pc:sldMkLst>
        <pc:spChg chg="mod">
          <ac:chgData name="Giuliana Azzari (ETF)" userId="1a719955-999e-4f20-93a5-3ed5b757ac88" providerId="ADAL" clId="{20E02EB7-B0E7-4403-BD15-8608CE2A10A5}" dt="2026-01-20T12:19:51.354" v="2471" actId="1076"/>
          <ac:spMkLst>
            <pc:docMk/>
            <pc:sldMk cId="56106042" sldId="694"/>
            <ac:spMk id="6" creationId="{9F1BC3C4-3255-618E-8066-758061AB0290}"/>
          </ac:spMkLst>
        </pc:spChg>
        <pc:spChg chg="mod">
          <ac:chgData name="Giuliana Azzari (ETF)" userId="1a719955-999e-4f20-93a5-3ed5b757ac88" providerId="ADAL" clId="{20E02EB7-B0E7-4403-BD15-8608CE2A10A5}" dt="2026-01-20T12:19:54.816" v="2472" actId="14100"/>
          <ac:spMkLst>
            <pc:docMk/>
            <pc:sldMk cId="56106042" sldId="694"/>
            <ac:spMk id="16" creationId="{24AD0107-F93B-71A1-ED3D-6127D7ABD9AD}"/>
          </ac:spMkLst>
        </pc:spChg>
        <pc:spChg chg="mod">
          <ac:chgData name="Giuliana Azzari (ETF)" userId="1a719955-999e-4f20-93a5-3ed5b757ac88" providerId="ADAL" clId="{20E02EB7-B0E7-4403-BD15-8608CE2A10A5}" dt="2026-01-20T15:02:32.395" v="3537" actId="403"/>
          <ac:spMkLst>
            <pc:docMk/>
            <pc:sldMk cId="56106042" sldId="694"/>
            <ac:spMk id="20" creationId="{F9A21A80-243A-E141-4D3C-0F2360F82203}"/>
          </ac:spMkLst>
        </pc:spChg>
        <pc:spChg chg="mod">
          <ac:chgData name="Giuliana Azzari (ETF)" userId="1a719955-999e-4f20-93a5-3ed5b757ac88" providerId="ADAL" clId="{20E02EB7-B0E7-4403-BD15-8608CE2A10A5}" dt="2026-01-20T12:19:11.104" v="2462" actId="255"/>
          <ac:spMkLst>
            <pc:docMk/>
            <pc:sldMk cId="56106042" sldId="694"/>
            <ac:spMk id="21" creationId="{19D78E8D-3D2E-09C4-DF20-B9EEFCC8BA57}"/>
          </ac:spMkLst>
        </pc:spChg>
        <pc:spChg chg="mod">
          <ac:chgData name="Giuliana Azzari (ETF)" userId="1a719955-999e-4f20-93a5-3ed5b757ac88" providerId="ADAL" clId="{20E02EB7-B0E7-4403-BD15-8608CE2A10A5}" dt="2026-01-20T12:19:51.354" v="2471" actId="1076"/>
          <ac:spMkLst>
            <pc:docMk/>
            <pc:sldMk cId="56106042" sldId="694"/>
            <ac:spMk id="22" creationId="{D8B1FBB0-E7B2-7812-37AC-D4EE13A8C727}"/>
          </ac:spMkLst>
        </pc:spChg>
      </pc:sldChg>
      <pc:sldChg chg="addSp delSp modSp add mod">
        <pc:chgData name="Giuliana Azzari (ETF)" userId="1a719955-999e-4f20-93a5-3ed5b757ac88" providerId="ADAL" clId="{20E02EB7-B0E7-4403-BD15-8608CE2A10A5}" dt="2026-01-20T15:02:03.160" v="3531" actId="1076"/>
        <pc:sldMkLst>
          <pc:docMk/>
          <pc:sldMk cId="3351545015" sldId="695"/>
        </pc:sldMkLst>
        <pc:spChg chg="add del mod">
          <ac:chgData name="Giuliana Azzari (ETF)" userId="1a719955-999e-4f20-93a5-3ed5b757ac88" providerId="ADAL" clId="{20E02EB7-B0E7-4403-BD15-8608CE2A10A5}" dt="2026-01-20T15:00:57.067" v="3506" actId="14100"/>
          <ac:spMkLst>
            <pc:docMk/>
            <pc:sldMk cId="3351545015" sldId="695"/>
            <ac:spMk id="2" creationId="{DF0D12B7-F9FC-4B87-588D-D26B8A6FA1FC}"/>
          </ac:spMkLst>
        </pc:spChg>
        <pc:spChg chg="mod">
          <ac:chgData name="Giuliana Azzari (ETF)" userId="1a719955-999e-4f20-93a5-3ed5b757ac88" providerId="ADAL" clId="{20E02EB7-B0E7-4403-BD15-8608CE2A10A5}" dt="2026-01-20T15:01:58.908" v="3530" actId="403"/>
          <ac:spMkLst>
            <pc:docMk/>
            <pc:sldMk cId="3351545015" sldId="695"/>
            <ac:spMk id="6" creationId="{B29E6A88-A677-B5CA-9ECE-5F43D30D6604}"/>
          </ac:spMkLst>
        </pc:spChg>
        <pc:spChg chg="del mod">
          <ac:chgData name="Giuliana Azzari (ETF)" userId="1a719955-999e-4f20-93a5-3ed5b757ac88" providerId="ADAL" clId="{20E02EB7-B0E7-4403-BD15-8608CE2A10A5}" dt="2026-01-20T12:22:07.184" v="2500" actId="478"/>
          <ac:spMkLst>
            <pc:docMk/>
            <pc:sldMk cId="3351545015" sldId="695"/>
            <ac:spMk id="16" creationId="{159469BA-B09F-75E6-4E8C-85BB93681E47}"/>
          </ac:spMkLst>
        </pc:spChg>
        <pc:spChg chg="add del mod">
          <ac:chgData name="Giuliana Azzari (ETF)" userId="1a719955-999e-4f20-93a5-3ed5b757ac88" providerId="ADAL" clId="{20E02EB7-B0E7-4403-BD15-8608CE2A10A5}" dt="2026-01-20T15:01:42.700" v="3527" actId="20577"/>
          <ac:spMkLst>
            <pc:docMk/>
            <pc:sldMk cId="3351545015" sldId="695"/>
            <ac:spMk id="20" creationId="{AC6CD2DA-EB40-DF94-1478-B856343BD183}"/>
          </ac:spMkLst>
        </pc:spChg>
        <pc:spChg chg="add del mod">
          <ac:chgData name="Giuliana Azzari (ETF)" userId="1a719955-999e-4f20-93a5-3ed5b757ac88" providerId="ADAL" clId="{20E02EB7-B0E7-4403-BD15-8608CE2A10A5}" dt="2026-01-20T15:02:03.160" v="3531" actId="1076"/>
          <ac:spMkLst>
            <pc:docMk/>
            <pc:sldMk cId="3351545015" sldId="695"/>
            <ac:spMk id="22" creationId="{5E49D389-1413-2BA3-6AC2-E20651B403FB}"/>
          </ac:spMkLst>
        </pc:spChg>
      </pc:sldChg>
      <pc:sldChg chg="add del">
        <pc:chgData name="Giuliana Azzari (ETF)" userId="1a719955-999e-4f20-93a5-3ed5b757ac88" providerId="ADAL" clId="{20E02EB7-B0E7-4403-BD15-8608CE2A10A5}" dt="2026-01-20T12:16:33.821" v="2429"/>
        <pc:sldMkLst>
          <pc:docMk/>
          <pc:sldMk cId="4246283599" sldId="695"/>
        </pc:sldMkLst>
      </pc:sldChg>
      <pc:sldChg chg="modSp add mod">
        <pc:chgData name="Giuliana Azzari (ETF)" userId="1a719955-999e-4f20-93a5-3ed5b757ac88" providerId="ADAL" clId="{20E02EB7-B0E7-4403-BD15-8608CE2A10A5}" dt="2026-01-20T12:26:50.791" v="2557" actId="403"/>
        <pc:sldMkLst>
          <pc:docMk/>
          <pc:sldMk cId="1722358629" sldId="696"/>
        </pc:sldMkLst>
        <pc:spChg chg="mod">
          <ac:chgData name="Giuliana Azzari (ETF)" userId="1a719955-999e-4f20-93a5-3ed5b757ac88" providerId="ADAL" clId="{20E02EB7-B0E7-4403-BD15-8608CE2A10A5}" dt="2026-01-20T12:26:23.772" v="2553" actId="1037"/>
          <ac:spMkLst>
            <pc:docMk/>
            <pc:sldMk cId="1722358629" sldId="696"/>
            <ac:spMk id="2" creationId="{9F6E9271-FC14-5BC2-5D81-D1F424DE1C30}"/>
          </ac:spMkLst>
        </pc:spChg>
        <pc:spChg chg="mod">
          <ac:chgData name="Giuliana Azzari (ETF)" userId="1a719955-999e-4f20-93a5-3ed5b757ac88" providerId="ADAL" clId="{20E02EB7-B0E7-4403-BD15-8608CE2A10A5}" dt="2026-01-20T12:26:50.791" v="2557" actId="403"/>
          <ac:spMkLst>
            <pc:docMk/>
            <pc:sldMk cId="1722358629" sldId="696"/>
            <ac:spMk id="6" creationId="{A1498977-FCD8-A123-DB98-35A4C0123527}"/>
          </ac:spMkLst>
        </pc:spChg>
        <pc:spChg chg="mod">
          <ac:chgData name="Giuliana Azzari (ETF)" userId="1a719955-999e-4f20-93a5-3ed5b757ac88" providerId="ADAL" clId="{20E02EB7-B0E7-4403-BD15-8608CE2A10A5}" dt="2026-01-20T12:26:23.772" v="2553" actId="1037"/>
          <ac:spMkLst>
            <pc:docMk/>
            <pc:sldMk cId="1722358629" sldId="696"/>
            <ac:spMk id="20" creationId="{8F6E1951-74D2-1697-A157-91A4BA953AD2}"/>
          </ac:spMkLst>
        </pc:spChg>
        <pc:spChg chg="mod">
          <ac:chgData name="Giuliana Azzari (ETF)" userId="1a719955-999e-4f20-93a5-3ed5b757ac88" providerId="ADAL" clId="{20E02EB7-B0E7-4403-BD15-8608CE2A10A5}" dt="2026-01-20T12:26:23.772" v="2553" actId="1037"/>
          <ac:spMkLst>
            <pc:docMk/>
            <pc:sldMk cId="1722358629" sldId="696"/>
            <ac:spMk id="22" creationId="{3D560437-CFDA-EA6B-96F0-5427AA77EB17}"/>
          </ac:spMkLst>
        </pc:spChg>
      </pc:sldChg>
      <pc:sldChg chg="addSp delSp modSp add mod">
        <pc:chgData name="Giuliana Azzari (ETF)" userId="1a719955-999e-4f20-93a5-3ed5b757ac88" providerId="ADAL" clId="{20E02EB7-B0E7-4403-BD15-8608CE2A10A5}" dt="2026-01-20T12:36:45.027" v="2657" actId="478"/>
        <pc:sldMkLst>
          <pc:docMk/>
          <pc:sldMk cId="771811014" sldId="697"/>
        </pc:sldMkLst>
        <pc:spChg chg="mod">
          <ac:chgData name="Giuliana Azzari (ETF)" userId="1a719955-999e-4f20-93a5-3ed5b757ac88" providerId="ADAL" clId="{20E02EB7-B0E7-4403-BD15-8608CE2A10A5}" dt="2026-01-20T12:34:19.498" v="2644" actId="207"/>
          <ac:spMkLst>
            <pc:docMk/>
            <pc:sldMk cId="771811014" sldId="697"/>
            <ac:spMk id="2" creationId="{91EDE35B-2488-1FC5-5B8A-EA8B7F8B48F6}"/>
          </ac:spMkLst>
        </pc:spChg>
        <pc:spChg chg="add del">
          <ac:chgData name="Giuliana Azzari (ETF)" userId="1a719955-999e-4f20-93a5-3ed5b757ac88" providerId="ADAL" clId="{20E02EB7-B0E7-4403-BD15-8608CE2A10A5}" dt="2026-01-20T12:36:45.027" v="2657" actId="478"/>
          <ac:spMkLst>
            <pc:docMk/>
            <pc:sldMk cId="771811014" sldId="697"/>
            <ac:spMk id="5" creationId="{1DCEBCC7-5A93-DA08-5F88-1C0497FF7A1B}"/>
          </ac:spMkLst>
        </pc:spChg>
        <pc:spChg chg="mod">
          <ac:chgData name="Giuliana Azzari (ETF)" userId="1a719955-999e-4f20-93a5-3ed5b757ac88" providerId="ADAL" clId="{20E02EB7-B0E7-4403-BD15-8608CE2A10A5}" dt="2026-01-20T12:34:19.498" v="2644" actId="207"/>
          <ac:spMkLst>
            <pc:docMk/>
            <pc:sldMk cId="771811014" sldId="697"/>
            <ac:spMk id="6" creationId="{EDD60EEF-FB40-2E01-6060-EF872F94DC7A}"/>
          </ac:spMkLst>
        </pc:spChg>
      </pc:sldChg>
      <pc:sldChg chg="modSp add mod">
        <pc:chgData name="Giuliana Azzari (ETF)" userId="1a719955-999e-4f20-93a5-3ed5b757ac88" providerId="ADAL" clId="{20E02EB7-B0E7-4403-BD15-8608CE2A10A5}" dt="2026-01-20T12:36:46.665" v="2658" actId="1076"/>
        <pc:sldMkLst>
          <pc:docMk/>
          <pc:sldMk cId="4053635305" sldId="698"/>
        </pc:sldMkLst>
        <pc:spChg chg="mod">
          <ac:chgData name="Giuliana Azzari (ETF)" userId="1a719955-999e-4f20-93a5-3ed5b757ac88" providerId="ADAL" clId="{20E02EB7-B0E7-4403-BD15-8608CE2A10A5}" dt="2026-01-20T12:34:29.521" v="2647"/>
          <ac:spMkLst>
            <pc:docMk/>
            <pc:sldMk cId="4053635305" sldId="698"/>
            <ac:spMk id="2" creationId="{39B12998-7D97-1E02-BD32-B7B098A3B686}"/>
          </ac:spMkLst>
        </pc:spChg>
        <pc:spChg chg="mod">
          <ac:chgData name="Giuliana Azzari (ETF)" userId="1a719955-999e-4f20-93a5-3ed5b757ac88" providerId="ADAL" clId="{20E02EB7-B0E7-4403-BD15-8608CE2A10A5}" dt="2026-01-20T12:36:46.665" v="2658" actId="1076"/>
          <ac:spMkLst>
            <pc:docMk/>
            <pc:sldMk cId="4053635305" sldId="698"/>
            <ac:spMk id="5" creationId="{5C7603F8-8EE5-0447-5791-9177133EAAB4}"/>
          </ac:spMkLst>
        </pc:spChg>
        <pc:spChg chg="mod">
          <ac:chgData name="Giuliana Azzari (ETF)" userId="1a719955-999e-4f20-93a5-3ed5b757ac88" providerId="ADAL" clId="{20E02EB7-B0E7-4403-BD15-8608CE2A10A5}" dt="2026-01-20T12:34:49.227" v="2652" actId="14100"/>
          <ac:spMkLst>
            <pc:docMk/>
            <pc:sldMk cId="4053635305" sldId="698"/>
            <ac:spMk id="6" creationId="{5739F986-35DA-AF39-41D9-C805A56E9740}"/>
          </ac:spMkLst>
        </pc:spChg>
      </pc:sldChg>
      <pc:sldChg chg="addSp delSp modSp add mod">
        <pc:chgData name="Giuliana Azzari (ETF)" userId="1a719955-999e-4f20-93a5-3ed5b757ac88" providerId="ADAL" clId="{20E02EB7-B0E7-4403-BD15-8608CE2A10A5}" dt="2026-01-20T12:50:40.505" v="2744"/>
        <pc:sldMkLst>
          <pc:docMk/>
          <pc:sldMk cId="1827133108" sldId="699"/>
        </pc:sldMkLst>
        <pc:spChg chg="add del">
          <ac:chgData name="Giuliana Azzari (ETF)" userId="1a719955-999e-4f20-93a5-3ed5b757ac88" providerId="ADAL" clId="{20E02EB7-B0E7-4403-BD15-8608CE2A10A5}" dt="2026-01-20T12:44:47.981" v="2663" actId="478"/>
          <ac:spMkLst>
            <pc:docMk/>
            <pc:sldMk cId="1827133108" sldId="699"/>
            <ac:spMk id="2" creationId="{3CD57798-E1F8-56CA-C1A1-C6AC140E7729}"/>
          </ac:spMkLst>
        </pc:spChg>
        <pc:spChg chg="mod">
          <ac:chgData name="Giuliana Azzari (ETF)" userId="1a719955-999e-4f20-93a5-3ed5b757ac88" providerId="ADAL" clId="{20E02EB7-B0E7-4403-BD15-8608CE2A10A5}" dt="2026-01-20T12:45:24.359" v="2670" actId="2711"/>
          <ac:spMkLst>
            <pc:docMk/>
            <pc:sldMk cId="1827133108" sldId="699"/>
            <ac:spMk id="4" creationId="{858B7943-AC7F-4C2D-4715-59E39FFAE2F4}"/>
          </ac:spMkLst>
        </pc:spChg>
        <pc:spChg chg="add del">
          <ac:chgData name="Giuliana Azzari (ETF)" userId="1a719955-999e-4f20-93a5-3ed5b757ac88" providerId="ADAL" clId="{20E02EB7-B0E7-4403-BD15-8608CE2A10A5}" dt="2026-01-20T12:44:47.038" v="2662" actId="478"/>
          <ac:spMkLst>
            <pc:docMk/>
            <pc:sldMk cId="1827133108" sldId="699"/>
            <ac:spMk id="5" creationId="{6B9CC040-88DA-43F2-0205-98A4B3572C78}"/>
          </ac:spMkLst>
        </pc:spChg>
        <pc:spChg chg="add del">
          <ac:chgData name="Giuliana Azzari (ETF)" userId="1a719955-999e-4f20-93a5-3ed5b757ac88" providerId="ADAL" clId="{20E02EB7-B0E7-4403-BD15-8608CE2A10A5}" dt="2026-01-20T12:44:48.552" v="2664" actId="478"/>
          <ac:spMkLst>
            <pc:docMk/>
            <pc:sldMk cId="1827133108" sldId="699"/>
            <ac:spMk id="6" creationId="{5DC9CCE6-D31B-354A-C887-F20D439BB4C7}"/>
          </ac:spMkLst>
        </pc:spChg>
        <pc:spChg chg="add del mod">
          <ac:chgData name="Giuliana Azzari (ETF)" userId="1a719955-999e-4f20-93a5-3ed5b757ac88" providerId="ADAL" clId="{20E02EB7-B0E7-4403-BD15-8608CE2A10A5}" dt="2026-01-20T12:50:40.171" v="2743" actId="478"/>
          <ac:spMkLst>
            <pc:docMk/>
            <pc:sldMk cId="1827133108" sldId="699"/>
            <ac:spMk id="7" creationId="{7EC16A9C-99C9-C427-BC88-AE9D78979DF0}"/>
          </ac:spMkLst>
        </pc:spChg>
        <pc:spChg chg="add mod">
          <ac:chgData name="Giuliana Azzari (ETF)" userId="1a719955-999e-4f20-93a5-3ed5b757ac88" providerId="ADAL" clId="{20E02EB7-B0E7-4403-BD15-8608CE2A10A5}" dt="2026-01-20T12:48:43.050" v="2725" actId="1076"/>
          <ac:spMkLst>
            <pc:docMk/>
            <pc:sldMk cId="1827133108" sldId="699"/>
            <ac:spMk id="8" creationId="{556C2B5A-1E49-A123-7B76-FAB3F62D7D1B}"/>
          </ac:spMkLst>
        </pc:spChg>
        <pc:spChg chg="add mod">
          <ac:chgData name="Giuliana Azzari (ETF)" userId="1a719955-999e-4f20-93a5-3ed5b757ac88" providerId="ADAL" clId="{20E02EB7-B0E7-4403-BD15-8608CE2A10A5}" dt="2026-01-20T12:49:13.395" v="2728" actId="207"/>
          <ac:spMkLst>
            <pc:docMk/>
            <pc:sldMk cId="1827133108" sldId="699"/>
            <ac:spMk id="10" creationId="{AD528FFA-D4A3-EF1D-6CA4-9D07381D6F49}"/>
          </ac:spMkLst>
        </pc:spChg>
        <pc:spChg chg="add del mod">
          <ac:chgData name="Giuliana Azzari (ETF)" userId="1a719955-999e-4f20-93a5-3ed5b757ac88" providerId="ADAL" clId="{20E02EB7-B0E7-4403-BD15-8608CE2A10A5}" dt="2026-01-20T12:46:34.001" v="2686" actId="478"/>
          <ac:spMkLst>
            <pc:docMk/>
            <pc:sldMk cId="1827133108" sldId="699"/>
            <ac:spMk id="11" creationId="{726BC6EF-F9FB-276F-3004-4BAF6F276CFD}"/>
          </ac:spMkLst>
        </pc:spChg>
        <pc:spChg chg="add mod">
          <ac:chgData name="Giuliana Azzari (ETF)" userId="1a719955-999e-4f20-93a5-3ed5b757ac88" providerId="ADAL" clId="{20E02EB7-B0E7-4403-BD15-8608CE2A10A5}" dt="2026-01-20T12:49:13.395" v="2728" actId="207"/>
          <ac:spMkLst>
            <pc:docMk/>
            <pc:sldMk cId="1827133108" sldId="699"/>
            <ac:spMk id="12" creationId="{9171B116-1B5B-01AC-FF17-E3153B766F28}"/>
          </ac:spMkLst>
        </pc:spChg>
        <pc:spChg chg="add mod">
          <ac:chgData name="Giuliana Azzari (ETF)" userId="1a719955-999e-4f20-93a5-3ed5b757ac88" providerId="ADAL" clId="{20E02EB7-B0E7-4403-BD15-8608CE2A10A5}" dt="2026-01-20T12:49:13.395" v="2728" actId="207"/>
          <ac:spMkLst>
            <pc:docMk/>
            <pc:sldMk cId="1827133108" sldId="699"/>
            <ac:spMk id="13" creationId="{9C2C870E-EA18-0168-2E1D-20315EDDF94B}"/>
          </ac:spMkLst>
        </pc:spChg>
        <pc:spChg chg="add mod">
          <ac:chgData name="Giuliana Azzari (ETF)" userId="1a719955-999e-4f20-93a5-3ed5b757ac88" providerId="ADAL" clId="{20E02EB7-B0E7-4403-BD15-8608CE2A10A5}" dt="2026-01-20T12:49:13.395" v="2728" actId="207"/>
          <ac:spMkLst>
            <pc:docMk/>
            <pc:sldMk cId="1827133108" sldId="699"/>
            <ac:spMk id="14" creationId="{E5D0F93B-C834-6C71-2B0E-9556C5EB2B58}"/>
          </ac:spMkLst>
        </pc:spChg>
        <pc:spChg chg="add mod">
          <ac:chgData name="Giuliana Azzari (ETF)" userId="1a719955-999e-4f20-93a5-3ed5b757ac88" providerId="ADAL" clId="{20E02EB7-B0E7-4403-BD15-8608CE2A10A5}" dt="2026-01-20T12:50:40.505" v="2744"/>
          <ac:spMkLst>
            <pc:docMk/>
            <pc:sldMk cId="1827133108" sldId="699"/>
            <ac:spMk id="15" creationId="{C9DEB6E4-08F2-BEA8-D4FE-9072DA79D86C}"/>
          </ac:spMkLst>
        </pc:spChg>
        <pc:graphicFrameChg chg="add del mod">
          <ac:chgData name="Giuliana Azzari (ETF)" userId="1a719955-999e-4f20-93a5-3ed5b757ac88" providerId="ADAL" clId="{20E02EB7-B0E7-4403-BD15-8608CE2A10A5}" dt="2026-01-20T12:48:49.783" v="2726" actId="478"/>
          <ac:graphicFrameMkLst>
            <pc:docMk/>
            <pc:sldMk cId="1827133108" sldId="699"/>
            <ac:graphicFrameMk id="9" creationId="{00AC508A-5771-1F14-7A7A-6F85505B7982}"/>
          </ac:graphicFrameMkLst>
        </pc:graphicFrameChg>
      </pc:sldChg>
      <pc:sldChg chg="modSp add mod">
        <pc:chgData name="Giuliana Azzari (ETF)" userId="1a719955-999e-4f20-93a5-3ed5b757ac88" providerId="ADAL" clId="{20E02EB7-B0E7-4403-BD15-8608CE2A10A5}" dt="2026-01-20T12:50:35.036" v="2742" actId="1076"/>
        <pc:sldMkLst>
          <pc:docMk/>
          <pc:sldMk cId="662301954" sldId="700"/>
        </pc:sldMkLst>
        <pc:spChg chg="mod">
          <ac:chgData name="Giuliana Azzari (ETF)" userId="1a719955-999e-4f20-93a5-3ed5b757ac88" providerId="ADAL" clId="{20E02EB7-B0E7-4403-BD15-8608CE2A10A5}" dt="2026-01-20T12:50:35.036" v="2742" actId="1076"/>
          <ac:spMkLst>
            <pc:docMk/>
            <pc:sldMk cId="662301954" sldId="700"/>
            <ac:spMk id="7" creationId="{90F18D65-BBFB-02A0-6F68-664A8AD69E6E}"/>
          </ac:spMkLst>
        </pc:spChg>
        <pc:spChg chg="mod">
          <ac:chgData name="Giuliana Azzari (ETF)" userId="1a719955-999e-4f20-93a5-3ed5b757ac88" providerId="ADAL" clId="{20E02EB7-B0E7-4403-BD15-8608CE2A10A5}" dt="2026-01-20T12:49:46.979" v="2737"/>
          <ac:spMkLst>
            <pc:docMk/>
            <pc:sldMk cId="662301954" sldId="700"/>
            <ac:spMk id="10" creationId="{45C657F2-DC75-236E-015E-CDA895D9A30A}"/>
          </ac:spMkLst>
        </pc:spChg>
        <pc:spChg chg="mod">
          <ac:chgData name="Giuliana Azzari (ETF)" userId="1a719955-999e-4f20-93a5-3ed5b757ac88" providerId="ADAL" clId="{20E02EB7-B0E7-4403-BD15-8608CE2A10A5}" dt="2026-01-20T12:49:41.170" v="2736"/>
          <ac:spMkLst>
            <pc:docMk/>
            <pc:sldMk cId="662301954" sldId="700"/>
            <ac:spMk id="12" creationId="{41C18E5F-24C7-BF4E-7F68-C70806F5545B}"/>
          </ac:spMkLst>
        </pc:spChg>
        <pc:spChg chg="mod">
          <ac:chgData name="Giuliana Azzari (ETF)" userId="1a719955-999e-4f20-93a5-3ed5b757ac88" providerId="ADAL" clId="{20E02EB7-B0E7-4403-BD15-8608CE2A10A5}" dt="2026-01-20T12:49:36.866" v="2735" actId="20577"/>
          <ac:spMkLst>
            <pc:docMk/>
            <pc:sldMk cId="662301954" sldId="700"/>
            <ac:spMk id="13" creationId="{CDD31C58-AF9E-38DA-E144-D503CEC2ABAA}"/>
          </ac:spMkLst>
        </pc:spChg>
        <pc:spChg chg="mod">
          <ac:chgData name="Giuliana Azzari (ETF)" userId="1a719955-999e-4f20-93a5-3ed5b757ac88" providerId="ADAL" clId="{20E02EB7-B0E7-4403-BD15-8608CE2A10A5}" dt="2026-01-20T12:49:28.376" v="2733" actId="20577"/>
          <ac:spMkLst>
            <pc:docMk/>
            <pc:sldMk cId="662301954" sldId="700"/>
            <ac:spMk id="14" creationId="{78C48B10-2B46-EBB9-B656-B2FAF7C87662}"/>
          </ac:spMkLst>
        </pc:spChg>
      </pc:sldChg>
      <pc:sldChg chg="addSp delSp modSp add mod">
        <pc:chgData name="Giuliana Azzari (ETF)" userId="1a719955-999e-4f20-93a5-3ed5b757ac88" providerId="ADAL" clId="{20E02EB7-B0E7-4403-BD15-8608CE2A10A5}" dt="2026-01-20T13:34:39.359" v="3086" actId="207"/>
        <pc:sldMkLst>
          <pc:docMk/>
          <pc:sldMk cId="390118692" sldId="701"/>
        </pc:sldMkLst>
        <pc:spChg chg="add mod">
          <ac:chgData name="Giuliana Azzari (ETF)" userId="1a719955-999e-4f20-93a5-3ed5b757ac88" providerId="ADAL" clId="{20E02EB7-B0E7-4403-BD15-8608CE2A10A5}" dt="2026-01-20T13:34:39.359" v="3086" actId="207"/>
          <ac:spMkLst>
            <pc:docMk/>
            <pc:sldMk cId="390118692" sldId="701"/>
            <ac:spMk id="2" creationId="{4D5F2BCF-C2BB-F7DF-D108-DA097B97D326}"/>
          </ac:spMkLst>
        </pc:spChg>
        <pc:spChg chg="mod">
          <ac:chgData name="Giuliana Azzari (ETF)" userId="1a719955-999e-4f20-93a5-3ed5b757ac88" providerId="ADAL" clId="{20E02EB7-B0E7-4403-BD15-8608CE2A10A5}" dt="2026-01-20T12:52:05.080" v="2768" actId="1076"/>
          <ac:spMkLst>
            <pc:docMk/>
            <pc:sldMk cId="390118692" sldId="701"/>
            <ac:spMk id="7" creationId="{A20525C5-7560-BC46-4338-BFE7FCE302CE}"/>
          </ac:spMkLst>
        </pc:spChg>
        <pc:spChg chg="del">
          <ac:chgData name="Giuliana Azzari (ETF)" userId="1a719955-999e-4f20-93a5-3ed5b757ac88" providerId="ADAL" clId="{20E02EB7-B0E7-4403-BD15-8608CE2A10A5}" dt="2026-01-20T12:50:53.545" v="2746" actId="478"/>
          <ac:spMkLst>
            <pc:docMk/>
            <pc:sldMk cId="390118692" sldId="701"/>
            <ac:spMk id="8" creationId="{4BCDA253-8D4E-F1AC-228B-7C4F87672419}"/>
          </ac:spMkLst>
        </pc:spChg>
        <pc:spChg chg="del">
          <ac:chgData name="Giuliana Azzari (ETF)" userId="1a719955-999e-4f20-93a5-3ed5b757ac88" providerId="ADAL" clId="{20E02EB7-B0E7-4403-BD15-8608CE2A10A5}" dt="2026-01-20T12:50:56.050" v="2747" actId="478"/>
          <ac:spMkLst>
            <pc:docMk/>
            <pc:sldMk cId="390118692" sldId="701"/>
            <ac:spMk id="10" creationId="{CCC70EED-D1B2-BB5B-547B-D0A99DD21B2D}"/>
          </ac:spMkLst>
        </pc:spChg>
        <pc:spChg chg="del">
          <ac:chgData name="Giuliana Azzari (ETF)" userId="1a719955-999e-4f20-93a5-3ed5b757ac88" providerId="ADAL" clId="{20E02EB7-B0E7-4403-BD15-8608CE2A10A5}" dt="2026-01-20T12:50:56.050" v="2747" actId="478"/>
          <ac:spMkLst>
            <pc:docMk/>
            <pc:sldMk cId="390118692" sldId="701"/>
            <ac:spMk id="12" creationId="{49F8F6E4-A1BA-E800-8F43-C60F6A2319EA}"/>
          </ac:spMkLst>
        </pc:spChg>
        <pc:spChg chg="del">
          <ac:chgData name="Giuliana Azzari (ETF)" userId="1a719955-999e-4f20-93a5-3ed5b757ac88" providerId="ADAL" clId="{20E02EB7-B0E7-4403-BD15-8608CE2A10A5}" dt="2026-01-20T12:50:56.050" v="2747" actId="478"/>
          <ac:spMkLst>
            <pc:docMk/>
            <pc:sldMk cId="390118692" sldId="701"/>
            <ac:spMk id="13" creationId="{79489AE5-FF20-E271-1F6A-FAE43301DC1F}"/>
          </ac:spMkLst>
        </pc:spChg>
        <pc:spChg chg="del">
          <ac:chgData name="Giuliana Azzari (ETF)" userId="1a719955-999e-4f20-93a5-3ed5b757ac88" providerId="ADAL" clId="{20E02EB7-B0E7-4403-BD15-8608CE2A10A5}" dt="2026-01-20T12:50:56.905" v="2748" actId="478"/>
          <ac:spMkLst>
            <pc:docMk/>
            <pc:sldMk cId="390118692" sldId="701"/>
            <ac:spMk id="14" creationId="{2694EBD6-7261-12CD-BAE5-596B74E9CF80}"/>
          </ac:spMkLst>
        </pc:spChg>
      </pc:sldChg>
      <pc:sldChg chg="addSp modSp add mod modAnim">
        <pc:chgData name="Giuliana Azzari (ETF)" userId="1a719955-999e-4f20-93a5-3ed5b757ac88" providerId="ADAL" clId="{20E02EB7-B0E7-4403-BD15-8608CE2A10A5}" dt="2026-01-20T13:43:31.703" v="3147" actId="14100"/>
        <pc:sldMkLst>
          <pc:docMk/>
          <pc:sldMk cId="1452745390" sldId="702"/>
        </pc:sldMkLst>
        <pc:spChg chg="add mod">
          <ac:chgData name="Giuliana Azzari (ETF)" userId="1a719955-999e-4f20-93a5-3ed5b757ac88" providerId="ADAL" clId="{20E02EB7-B0E7-4403-BD15-8608CE2A10A5}" dt="2026-01-20T13:35:05.332" v="3091" actId="27107"/>
          <ac:spMkLst>
            <pc:docMk/>
            <pc:sldMk cId="1452745390" sldId="702"/>
            <ac:spMk id="2" creationId="{FFB14FF7-65CB-46D1-8A91-87745C21B375}"/>
          </ac:spMkLst>
        </pc:spChg>
        <pc:spChg chg="mod">
          <ac:chgData name="Giuliana Azzari (ETF)" userId="1a719955-999e-4f20-93a5-3ed5b757ac88" providerId="ADAL" clId="{20E02EB7-B0E7-4403-BD15-8608CE2A10A5}" dt="2026-01-20T13:33:50.056" v="3078"/>
          <ac:spMkLst>
            <pc:docMk/>
            <pc:sldMk cId="1452745390" sldId="702"/>
            <ac:spMk id="3" creationId="{F2AC3188-E349-28AB-791D-F22623BE7A39}"/>
          </ac:spMkLst>
        </pc:spChg>
        <pc:spChg chg="add mod">
          <ac:chgData name="Giuliana Azzari (ETF)" userId="1a719955-999e-4f20-93a5-3ed5b757ac88" providerId="ADAL" clId="{20E02EB7-B0E7-4403-BD15-8608CE2A10A5}" dt="2026-01-20T13:43:11.440" v="3145" actId="403"/>
          <ac:spMkLst>
            <pc:docMk/>
            <pc:sldMk cId="1452745390" sldId="702"/>
            <ac:spMk id="5" creationId="{BF7FF226-3329-7654-5072-66187A3E818C}"/>
          </ac:spMkLst>
        </pc:spChg>
        <pc:spChg chg="add mod">
          <ac:chgData name="Giuliana Azzari (ETF)" userId="1a719955-999e-4f20-93a5-3ed5b757ac88" providerId="ADAL" clId="{20E02EB7-B0E7-4403-BD15-8608CE2A10A5}" dt="2026-01-20T13:43:31.703" v="3147" actId="14100"/>
          <ac:spMkLst>
            <pc:docMk/>
            <pc:sldMk cId="1452745390" sldId="702"/>
            <ac:spMk id="6" creationId="{5297FD96-6A2E-01DB-84A6-842520B46B66}"/>
          </ac:spMkLst>
        </pc:spChg>
        <pc:spChg chg="add mod">
          <ac:chgData name="Giuliana Azzari (ETF)" userId="1a719955-999e-4f20-93a5-3ed5b757ac88" providerId="ADAL" clId="{20E02EB7-B0E7-4403-BD15-8608CE2A10A5}" dt="2026-01-20T13:43:25.212" v="3146" actId="948"/>
          <ac:spMkLst>
            <pc:docMk/>
            <pc:sldMk cId="1452745390" sldId="702"/>
            <ac:spMk id="7" creationId="{3D957CF9-8183-02ED-17B1-1563F8D529B3}"/>
          </ac:spMkLst>
        </pc:spChg>
        <pc:spChg chg="add mod">
          <ac:chgData name="Giuliana Azzari (ETF)" userId="1a719955-999e-4f20-93a5-3ed5b757ac88" providerId="ADAL" clId="{20E02EB7-B0E7-4403-BD15-8608CE2A10A5}" dt="2026-01-20T13:43:25.212" v="3146" actId="948"/>
          <ac:spMkLst>
            <pc:docMk/>
            <pc:sldMk cId="1452745390" sldId="702"/>
            <ac:spMk id="8" creationId="{25308C3D-ADAB-8520-33D7-7FE71D677A64}"/>
          </ac:spMkLst>
        </pc:spChg>
        <pc:spChg chg="add mod">
          <ac:chgData name="Giuliana Azzari (ETF)" userId="1a719955-999e-4f20-93a5-3ed5b757ac88" providerId="ADAL" clId="{20E02EB7-B0E7-4403-BD15-8608CE2A10A5}" dt="2026-01-20T13:43:25.212" v="3146" actId="948"/>
          <ac:spMkLst>
            <pc:docMk/>
            <pc:sldMk cId="1452745390" sldId="702"/>
            <ac:spMk id="9" creationId="{CF1D937D-5992-7572-C1AB-62DA981E3D27}"/>
          </ac:spMkLst>
        </pc:spChg>
        <pc:spChg chg="add mod">
          <ac:chgData name="Giuliana Azzari (ETF)" userId="1a719955-999e-4f20-93a5-3ed5b757ac88" providerId="ADAL" clId="{20E02EB7-B0E7-4403-BD15-8608CE2A10A5}" dt="2026-01-20T13:43:25.212" v="3146" actId="948"/>
          <ac:spMkLst>
            <pc:docMk/>
            <pc:sldMk cId="1452745390" sldId="702"/>
            <ac:spMk id="13" creationId="{F8A625AF-23DE-6FA1-B71D-FF046BCFF09A}"/>
          </ac:spMkLst>
        </pc:spChg>
        <pc:spChg chg="add mod">
          <ac:chgData name="Giuliana Azzari (ETF)" userId="1a719955-999e-4f20-93a5-3ed5b757ac88" providerId="ADAL" clId="{20E02EB7-B0E7-4403-BD15-8608CE2A10A5}" dt="2026-01-20T13:43:11.440" v="3145" actId="403"/>
          <ac:spMkLst>
            <pc:docMk/>
            <pc:sldMk cId="1452745390" sldId="702"/>
            <ac:spMk id="14" creationId="{845B02FA-EF06-2BC2-EF33-553E47861B1B}"/>
          </ac:spMkLst>
        </pc:spChg>
        <pc:spChg chg="add mod ord">
          <ac:chgData name="Giuliana Azzari (ETF)" userId="1a719955-999e-4f20-93a5-3ed5b757ac88" providerId="ADAL" clId="{20E02EB7-B0E7-4403-BD15-8608CE2A10A5}" dt="2026-01-20T13:43:11.440" v="3145" actId="403"/>
          <ac:spMkLst>
            <pc:docMk/>
            <pc:sldMk cId="1452745390" sldId="702"/>
            <ac:spMk id="15" creationId="{D9A32726-F0D2-3A25-1F1E-BA1F6796424F}"/>
          </ac:spMkLst>
        </pc:spChg>
        <pc:spChg chg="add mod ord">
          <ac:chgData name="Giuliana Azzari (ETF)" userId="1a719955-999e-4f20-93a5-3ed5b757ac88" providerId="ADAL" clId="{20E02EB7-B0E7-4403-BD15-8608CE2A10A5}" dt="2026-01-20T13:43:11.440" v="3145" actId="403"/>
          <ac:spMkLst>
            <pc:docMk/>
            <pc:sldMk cId="1452745390" sldId="702"/>
            <ac:spMk id="16" creationId="{3431EE3E-35EA-741E-00F3-DBBAF745D5B9}"/>
          </ac:spMkLst>
        </pc:spChg>
        <pc:cxnChg chg="mod">
          <ac:chgData name="Giuliana Azzari (ETF)" userId="1a719955-999e-4f20-93a5-3ed5b757ac88" providerId="ADAL" clId="{20E02EB7-B0E7-4403-BD15-8608CE2A10A5}" dt="2026-01-20T13:43:31.703" v="3147" actId="14100"/>
          <ac:cxnSpMkLst>
            <pc:docMk/>
            <pc:sldMk cId="1452745390" sldId="702"/>
            <ac:cxnSpMk id="10" creationId="{8FC91CBD-15C6-5488-ED2A-F666DAC4C2A8}"/>
          </ac:cxnSpMkLst>
        </pc:cxnChg>
        <pc:cxnChg chg="add mod">
          <ac:chgData name="Giuliana Azzari (ETF)" userId="1a719955-999e-4f20-93a5-3ed5b757ac88" providerId="ADAL" clId="{20E02EB7-B0E7-4403-BD15-8608CE2A10A5}" dt="2026-01-20T13:42:40.553" v="3139" actId="208"/>
          <ac:cxnSpMkLst>
            <pc:docMk/>
            <pc:sldMk cId="1452745390" sldId="702"/>
            <ac:cxnSpMk id="11" creationId="{6AA85136-91EB-CD64-6103-17317E8370B6}"/>
          </ac:cxnSpMkLst>
        </pc:cxnChg>
        <pc:cxnChg chg="mod">
          <ac:chgData name="Giuliana Azzari (ETF)" userId="1a719955-999e-4f20-93a5-3ed5b757ac88" providerId="ADAL" clId="{20E02EB7-B0E7-4403-BD15-8608CE2A10A5}" dt="2026-01-20T13:42:37.308" v="3138" actId="208"/>
          <ac:cxnSpMkLst>
            <pc:docMk/>
            <pc:sldMk cId="1452745390" sldId="702"/>
            <ac:cxnSpMk id="12" creationId="{8ADB7EB8-D921-F745-09B0-4C1FC47BB66E}"/>
          </ac:cxnSpMkLst>
        </pc:cxnChg>
      </pc:sldChg>
      <pc:sldChg chg="addSp delSp modSp add mod">
        <pc:chgData name="Giuliana Azzari (ETF)" userId="1a719955-999e-4f20-93a5-3ed5b757ac88" providerId="ADAL" clId="{20E02EB7-B0E7-4403-BD15-8608CE2A10A5}" dt="2026-01-20T14:55:50.348" v="3494" actId="208"/>
        <pc:sldMkLst>
          <pc:docMk/>
          <pc:sldMk cId="2633320708" sldId="703"/>
        </pc:sldMkLst>
        <pc:spChg chg="add mod">
          <ac:chgData name="Giuliana Azzari (ETF)" userId="1a719955-999e-4f20-93a5-3ed5b757ac88" providerId="ADAL" clId="{20E02EB7-B0E7-4403-BD15-8608CE2A10A5}" dt="2026-01-20T13:06:57.330" v="2861"/>
          <ac:spMkLst>
            <pc:docMk/>
            <pc:sldMk cId="2633320708" sldId="703"/>
            <ac:spMk id="2" creationId="{4097F2F8-C4D8-7BC2-5B17-621E2EA1D433}"/>
          </ac:spMkLst>
        </pc:spChg>
        <pc:spChg chg="add mod">
          <ac:chgData name="Giuliana Azzari (ETF)" userId="1a719955-999e-4f20-93a5-3ed5b757ac88" providerId="ADAL" clId="{20E02EB7-B0E7-4403-BD15-8608CE2A10A5}" dt="2026-01-20T13:06:57.330" v="2861"/>
          <ac:spMkLst>
            <pc:docMk/>
            <pc:sldMk cId="2633320708" sldId="703"/>
            <ac:spMk id="5" creationId="{81D0E785-4FF5-BF23-4002-8F4610E31085}"/>
          </ac:spMkLst>
        </pc:spChg>
        <pc:spChg chg="add mod">
          <ac:chgData name="Giuliana Azzari (ETF)" userId="1a719955-999e-4f20-93a5-3ed5b757ac88" providerId="ADAL" clId="{20E02EB7-B0E7-4403-BD15-8608CE2A10A5}" dt="2026-01-20T13:06:57.330" v="2861"/>
          <ac:spMkLst>
            <pc:docMk/>
            <pc:sldMk cId="2633320708" sldId="703"/>
            <ac:spMk id="6" creationId="{142EDA08-7EF6-6FB0-6C74-1155C7846490}"/>
          </ac:spMkLst>
        </pc:spChg>
        <pc:spChg chg="add mod">
          <ac:chgData name="Giuliana Azzari (ETF)" userId="1a719955-999e-4f20-93a5-3ed5b757ac88" providerId="ADAL" clId="{20E02EB7-B0E7-4403-BD15-8608CE2A10A5}" dt="2026-01-20T13:14:35.977" v="2970" actId="2085"/>
          <ac:spMkLst>
            <pc:docMk/>
            <pc:sldMk cId="2633320708" sldId="703"/>
            <ac:spMk id="7" creationId="{125CD365-87EB-0902-CF86-E98C37BCB4F9}"/>
          </ac:spMkLst>
        </pc:spChg>
        <pc:spChg chg="add mod">
          <ac:chgData name="Giuliana Azzari (ETF)" userId="1a719955-999e-4f20-93a5-3ed5b757ac88" providerId="ADAL" clId="{20E02EB7-B0E7-4403-BD15-8608CE2A10A5}" dt="2026-01-20T13:12:03.356" v="2939" actId="1076"/>
          <ac:spMkLst>
            <pc:docMk/>
            <pc:sldMk cId="2633320708" sldId="703"/>
            <ac:spMk id="8" creationId="{041DF41E-9BBC-3183-BE5C-7D32363FFDC6}"/>
          </ac:spMkLst>
        </pc:spChg>
        <pc:spChg chg="add mod">
          <ac:chgData name="Giuliana Azzari (ETF)" userId="1a719955-999e-4f20-93a5-3ed5b757ac88" providerId="ADAL" clId="{20E02EB7-B0E7-4403-BD15-8608CE2A10A5}" dt="2026-01-20T14:53:36.522" v="3490" actId="2085"/>
          <ac:spMkLst>
            <pc:docMk/>
            <pc:sldMk cId="2633320708" sldId="703"/>
            <ac:spMk id="9" creationId="{23A1E22F-F8CB-64C9-56B0-F1DBC9BE7260}"/>
          </ac:spMkLst>
        </pc:spChg>
        <pc:spChg chg="add mod">
          <ac:chgData name="Giuliana Azzari (ETF)" userId="1a719955-999e-4f20-93a5-3ed5b757ac88" providerId="ADAL" clId="{20E02EB7-B0E7-4403-BD15-8608CE2A10A5}" dt="2026-01-20T13:12:17.537" v="2944" actId="1076"/>
          <ac:spMkLst>
            <pc:docMk/>
            <pc:sldMk cId="2633320708" sldId="703"/>
            <ac:spMk id="10" creationId="{9088863D-123F-ECA9-1ADC-2EE15377318F}"/>
          </ac:spMkLst>
        </pc:spChg>
        <pc:spChg chg="add mod ord">
          <ac:chgData name="Giuliana Azzari (ETF)" userId="1a719955-999e-4f20-93a5-3ed5b757ac88" providerId="ADAL" clId="{20E02EB7-B0E7-4403-BD15-8608CE2A10A5}" dt="2026-01-20T14:55:50.348" v="3494" actId="208"/>
          <ac:spMkLst>
            <pc:docMk/>
            <pc:sldMk cId="2633320708" sldId="703"/>
            <ac:spMk id="11" creationId="{0F28159D-912E-1CCA-01CC-ECC1F6C35C12}"/>
          </ac:spMkLst>
        </pc:spChg>
        <pc:spChg chg="add mod ord">
          <ac:chgData name="Giuliana Azzari (ETF)" userId="1a719955-999e-4f20-93a5-3ed5b757ac88" providerId="ADAL" clId="{20E02EB7-B0E7-4403-BD15-8608CE2A10A5}" dt="2026-01-20T14:55:50.348" v="3494" actId="208"/>
          <ac:spMkLst>
            <pc:docMk/>
            <pc:sldMk cId="2633320708" sldId="703"/>
            <ac:spMk id="12" creationId="{B30AF3B6-FEB5-D9C0-F984-B1BAF58047D8}"/>
          </ac:spMkLst>
        </pc:spChg>
        <pc:spChg chg="add mod ord">
          <ac:chgData name="Giuliana Azzari (ETF)" userId="1a719955-999e-4f20-93a5-3ed5b757ac88" providerId="ADAL" clId="{20E02EB7-B0E7-4403-BD15-8608CE2A10A5}" dt="2026-01-20T14:55:50.348" v="3494" actId="208"/>
          <ac:spMkLst>
            <pc:docMk/>
            <pc:sldMk cId="2633320708" sldId="703"/>
            <ac:spMk id="13" creationId="{24C6E070-D901-0837-AEA3-D062E15538D2}"/>
          </ac:spMkLst>
        </pc:spChg>
        <pc:spChg chg="add del mod">
          <ac:chgData name="Giuliana Azzari (ETF)" userId="1a719955-999e-4f20-93a5-3ed5b757ac88" providerId="ADAL" clId="{20E02EB7-B0E7-4403-BD15-8608CE2A10A5}" dt="2026-01-20T13:09:33.664" v="2889" actId="478"/>
          <ac:spMkLst>
            <pc:docMk/>
            <pc:sldMk cId="2633320708" sldId="703"/>
            <ac:spMk id="14" creationId="{C8C93718-8017-9871-1BF5-B00920E092E2}"/>
          </ac:spMkLst>
        </pc:spChg>
        <pc:spChg chg="add del mod">
          <ac:chgData name="Giuliana Azzari (ETF)" userId="1a719955-999e-4f20-93a5-3ed5b757ac88" providerId="ADAL" clId="{20E02EB7-B0E7-4403-BD15-8608CE2A10A5}" dt="2026-01-20T13:10:06.739" v="2903" actId="478"/>
          <ac:spMkLst>
            <pc:docMk/>
            <pc:sldMk cId="2633320708" sldId="703"/>
            <ac:spMk id="15" creationId="{0CF838D4-D881-AD88-FD5F-55114B5BD92C}"/>
          </ac:spMkLst>
        </pc:spChg>
        <pc:spChg chg="add del mod ord">
          <ac:chgData name="Giuliana Azzari (ETF)" userId="1a719955-999e-4f20-93a5-3ed5b757ac88" providerId="ADAL" clId="{20E02EB7-B0E7-4403-BD15-8608CE2A10A5}" dt="2026-01-20T13:10:41.931" v="2919" actId="11529"/>
          <ac:spMkLst>
            <pc:docMk/>
            <pc:sldMk cId="2633320708" sldId="703"/>
            <ac:spMk id="16" creationId="{03BD6116-E91D-F6BB-3225-30552FC8B86B}"/>
          </ac:spMkLst>
        </pc:spChg>
        <pc:spChg chg="add del">
          <ac:chgData name="Giuliana Azzari (ETF)" userId="1a719955-999e-4f20-93a5-3ed5b757ac88" providerId="ADAL" clId="{20E02EB7-B0E7-4403-BD15-8608CE2A10A5}" dt="2026-01-20T13:10:47.420" v="2923" actId="478"/>
          <ac:spMkLst>
            <pc:docMk/>
            <pc:sldMk cId="2633320708" sldId="703"/>
            <ac:spMk id="18" creationId="{A6450E3E-063C-DBD0-055F-A38E022B7175}"/>
          </ac:spMkLst>
        </pc:spChg>
        <pc:spChg chg="add mod ord">
          <ac:chgData name="Giuliana Azzari (ETF)" userId="1a719955-999e-4f20-93a5-3ed5b757ac88" providerId="ADAL" clId="{20E02EB7-B0E7-4403-BD15-8608CE2A10A5}" dt="2026-01-20T13:15:04.810" v="2977" actId="207"/>
          <ac:spMkLst>
            <pc:docMk/>
            <pc:sldMk cId="2633320708" sldId="703"/>
            <ac:spMk id="19" creationId="{4E854078-5ADF-4D07-4E8B-22B8B901B701}"/>
          </ac:spMkLst>
        </pc:spChg>
        <pc:spChg chg="add mod ord">
          <ac:chgData name="Giuliana Azzari (ETF)" userId="1a719955-999e-4f20-93a5-3ed5b757ac88" providerId="ADAL" clId="{20E02EB7-B0E7-4403-BD15-8608CE2A10A5}" dt="2026-01-20T13:11:25.871" v="2934" actId="167"/>
          <ac:spMkLst>
            <pc:docMk/>
            <pc:sldMk cId="2633320708" sldId="703"/>
            <ac:spMk id="20" creationId="{1B341D8D-4B83-1AD3-CA8E-B03C4AE6EB09}"/>
          </ac:spMkLst>
        </pc:spChg>
        <pc:spChg chg="add mod ord">
          <ac:chgData name="Giuliana Azzari (ETF)" userId="1a719955-999e-4f20-93a5-3ed5b757ac88" providerId="ADAL" clId="{20E02EB7-B0E7-4403-BD15-8608CE2A10A5}" dt="2026-01-20T13:15:04.810" v="2977" actId="207"/>
          <ac:spMkLst>
            <pc:docMk/>
            <pc:sldMk cId="2633320708" sldId="703"/>
            <ac:spMk id="21" creationId="{A986C0B6-4943-7117-BA40-B3A5ECEEFE9C}"/>
          </ac:spMkLst>
        </pc:spChg>
      </pc:sldChg>
      <pc:sldChg chg="modSp add mod">
        <pc:chgData name="Giuliana Azzari (ETF)" userId="1a719955-999e-4f20-93a5-3ed5b757ac88" providerId="ADAL" clId="{20E02EB7-B0E7-4403-BD15-8608CE2A10A5}" dt="2026-01-20T14:55:03.069" v="3493" actId="208"/>
        <pc:sldMkLst>
          <pc:docMk/>
          <pc:sldMk cId="1252430868" sldId="704"/>
        </pc:sldMkLst>
        <pc:spChg chg="mod">
          <ac:chgData name="Giuliana Azzari (ETF)" userId="1a719955-999e-4f20-93a5-3ed5b757ac88" providerId="ADAL" clId="{20E02EB7-B0E7-4403-BD15-8608CE2A10A5}" dt="2026-01-20T13:14:10.001" v="2966" actId="2085"/>
          <ac:spMkLst>
            <pc:docMk/>
            <pc:sldMk cId="1252430868" sldId="704"/>
            <ac:spMk id="7" creationId="{301562FF-F641-01C9-C1A5-27046B94D90A}"/>
          </ac:spMkLst>
        </pc:spChg>
        <pc:spChg chg="mod">
          <ac:chgData name="Giuliana Azzari (ETF)" userId="1a719955-999e-4f20-93a5-3ed5b757ac88" providerId="ADAL" clId="{20E02EB7-B0E7-4403-BD15-8608CE2A10A5}" dt="2026-01-20T13:14:00.703" v="2964" actId="1076"/>
          <ac:spMkLst>
            <pc:docMk/>
            <pc:sldMk cId="1252430868" sldId="704"/>
            <ac:spMk id="8" creationId="{87147B53-349D-D7C2-60DA-67BF8D7FDB2C}"/>
          </ac:spMkLst>
        </pc:spChg>
        <pc:spChg chg="mod">
          <ac:chgData name="Giuliana Azzari (ETF)" userId="1a719955-999e-4f20-93a5-3ed5b757ac88" providerId="ADAL" clId="{20E02EB7-B0E7-4403-BD15-8608CE2A10A5}" dt="2026-01-20T13:14:00.703" v="2964" actId="1076"/>
          <ac:spMkLst>
            <pc:docMk/>
            <pc:sldMk cId="1252430868" sldId="704"/>
            <ac:spMk id="9" creationId="{67E4A2C9-D172-93FC-217B-A5B7B2115BAA}"/>
          </ac:spMkLst>
        </pc:spChg>
        <pc:spChg chg="mod">
          <ac:chgData name="Giuliana Azzari (ETF)" userId="1a719955-999e-4f20-93a5-3ed5b757ac88" providerId="ADAL" clId="{20E02EB7-B0E7-4403-BD15-8608CE2A10A5}" dt="2026-01-20T13:14:00.703" v="2964" actId="1076"/>
          <ac:spMkLst>
            <pc:docMk/>
            <pc:sldMk cId="1252430868" sldId="704"/>
            <ac:spMk id="10" creationId="{D62EEFE1-279E-2359-D1EF-383AD637BE9D}"/>
          </ac:spMkLst>
        </pc:spChg>
        <pc:spChg chg="mod">
          <ac:chgData name="Giuliana Azzari (ETF)" userId="1a719955-999e-4f20-93a5-3ed5b757ac88" providerId="ADAL" clId="{20E02EB7-B0E7-4403-BD15-8608CE2A10A5}" dt="2026-01-20T14:55:03.069" v="3493" actId="208"/>
          <ac:spMkLst>
            <pc:docMk/>
            <pc:sldMk cId="1252430868" sldId="704"/>
            <ac:spMk id="11" creationId="{ECCFB792-13AE-F41F-84F5-D226082223E0}"/>
          </ac:spMkLst>
        </pc:spChg>
        <pc:spChg chg="mod">
          <ac:chgData name="Giuliana Azzari (ETF)" userId="1a719955-999e-4f20-93a5-3ed5b757ac88" providerId="ADAL" clId="{20E02EB7-B0E7-4403-BD15-8608CE2A10A5}" dt="2026-01-20T14:55:00.851" v="3492" actId="208"/>
          <ac:spMkLst>
            <pc:docMk/>
            <pc:sldMk cId="1252430868" sldId="704"/>
            <ac:spMk id="12" creationId="{9E20DC35-6152-4FCA-0479-59B52D136F1B}"/>
          </ac:spMkLst>
        </pc:spChg>
        <pc:spChg chg="mod">
          <ac:chgData name="Giuliana Azzari (ETF)" userId="1a719955-999e-4f20-93a5-3ed5b757ac88" providerId="ADAL" clId="{20E02EB7-B0E7-4403-BD15-8608CE2A10A5}" dt="2026-01-20T14:54:56.829" v="3491" actId="208"/>
          <ac:spMkLst>
            <pc:docMk/>
            <pc:sldMk cId="1252430868" sldId="704"/>
            <ac:spMk id="13" creationId="{1E5A9CCA-1365-E6D0-8022-D3B21326EECB}"/>
          </ac:spMkLst>
        </pc:spChg>
        <pc:spChg chg="mod">
          <ac:chgData name="Giuliana Azzari (ETF)" userId="1a719955-999e-4f20-93a5-3ed5b757ac88" providerId="ADAL" clId="{20E02EB7-B0E7-4403-BD15-8608CE2A10A5}" dt="2026-01-20T13:15:15.319" v="2979" actId="207"/>
          <ac:spMkLst>
            <pc:docMk/>
            <pc:sldMk cId="1252430868" sldId="704"/>
            <ac:spMk id="19" creationId="{5697504F-4B15-1819-DFB8-DC83102C5028}"/>
          </ac:spMkLst>
        </pc:spChg>
        <pc:spChg chg="mod">
          <ac:chgData name="Giuliana Azzari (ETF)" userId="1a719955-999e-4f20-93a5-3ed5b757ac88" providerId="ADAL" clId="{20E02EB7-B0E7-4403-BD15-8608CE2A10A5}" dt="2026-01-20T13:15:15.319" v="2979" actId="207"/>
          <ac:spMkLst>
            <pc:docMk/>
            <pc:sldMk cId="1252430868" sldId="704"/>
            <ac:spMk id="20" creationId="{D7EC9E55-AE8A-5AAB-4871-00C62512D27C}"/>
          </ac:spMkLst>
        </pc:spChg>
        <pc:spChg chg="mod">
          <ac:chgData name="Giuliana Azzari (ETF)" userId="1a719955-999e-4f20-93a5-3ed5b757ac88" providerId="ADAL" clId="{20E02EB7-B0E7-4403-BD15-8608CE2A10A5}" dt="2026-01-20T13:15:15.319" v="2979" actId="207"/>
          <ac:spMkLst>
            <pc:docMk/>
            <pc:sldMk cId="1252430868" sldId="704"/>
            <ac:spMk id="21" creationId="{1DC853EC-D2E3-E3CA-DDBE-5CAB7D74E99B}"/>
          </ac:spMkLst>
        </pc:spChg>
      </pc:sldChg>
      <pc:sldChg chg="addSp delSp modSp add mod">
        <pc:chgData name="Giuliana Azzari (ETF)" userId="1a719955-999e-4f20-93a5-3ed5b757ac88" providerId="ADAL" clId="{20E02EB7-B0E7-4403-BD15-8608CE2A10A5}" dt="2026-01-20T14:56:28.178" v="3496" actId="1076"/>
        <pc:sldMkLst>
          <pc:docMk/>
          <pc:sldMk cId="1159165034" sldId="705"/>
        </pc:sldMkLst>
        <pc:spChg chg="add mod">
          <ac:chgData name="Giuliana Azzari (ETF)" userId="1a719955-999e-4f20-93a5-3ed5b757ac88" providerId="ADAL" clId="{20E02EB7-B0E7-4403-BD15-8608CE2A10A5}" dt="2026-01-20T13:17:17.083" v="3042" actId="1035"/>
          <ac:spMkLst>
            <pc:docMk/>
            <pc:sldMk cId="1159165034" sldId="705"/>
            <ac:spMk id="2" creationId="{5C216330-78E5-F215-E63C-AFF69B0E036F}"/>
          </ac:spMkLst>
        </pc:spChg>
        <pc:spChg chg="mod">
          <ac:chgData name="Giuliana Azzari (ETF)" userId="1a719955-999e-4f20-93a5-3ed5b757ac88" providerId="ADAL" clId="{20E02EB7-B0E7-4403-BD15-8608CE2A10A5}" dt="2026-01-20T13:15:44.320" v="2984" actId="14100"/>
          <ac:spMkLst>
            <pc:docMk/>
            <pc:sldMk cId="1159165034" sldId="705"/>
            <ac:spMk id="3" creationId="{F5693D71-BADD-C4A4-0993-D51D71EF9EF4}"/>
          </ac:spMkLst>
        </pc:spChg>
        <pc:spChg chg="add mod">
          <ac:chgData name="Giuliana Azzari (ETF)" userId="1a719955-999e-4f20-93a5-3ed5b757ac88" providerId="ADAL" clId="{20E02EB7-B0E7-4403-BD15-8608CE2A10A5}" dt="2026-01-20T13:17:17.083" v="3042" actId="1035"/>
          <ac:spMkLst>
            <pc:docMk/>
            <pc:sldMk cId="1159165034" sldId="705"/>
            <ac:spMk id="5" creationId="{EB0214B1-96DC-9855-398E-ABCFC15921CD}"/>
          </ac:spMkLst>
        </pc:spChg>
        <pc:spChg chg="add mod">
          <ac:chgData name="Giuliana Azzari (ETF)" userId="1a719955-999e-4f20-93a5-3ed5b757ac88" providerId="ADAL" clId="{20E02EB7-B0E7-4403-BD15-8608CE2A10A5}" dt="2026-01-20T13:19:00.147" v="3071" actId="1076"/>
          <ac:spMkLst>
            <pc:docMk/>
            <pc:sldMk cId="1159165034" sldId="705"/>
            <ac:spMk id="6" creationId="{6EA49D56-CC14-AB93-3861-886760B611C5}"/>
          </ac:spMkLst>
        </pc:spChg>
        <pc:spChg chg="mod">
          <ac:chgData name="Giuliana Azzari (ETF)" userId="1a719955-999e-4f20-93a5-3ed5b757ac88" providerId="ADAL" clId="{20E02EB7-B0E7-4403-BD15-8608CE2A10A5}" dt="2026-01-20T14:56:28.178" v="3496" actId="1076"/>
          <ac:spMkLst>
            <pc:docMk/>
            <pc:sldMk cId="1159165034" sldId="705"/>
            <ac:spMk id="7" creationId="{868AF85C-6FB6-6732-C89A-D7A44C1544A3}"/>
          </ac:spMkLst>
        </pc:spChg>
        <pc:spChg chg="mod">
          <ac:chgData name="Giuliana Azzari (ETF)" userId="1a719955-999e-4f20-93a5-3ed5b757ac88" providerId="ADAL" clId="{20E02EB7-B0E7-4403-BD15-8608CE2A10A5}" dt="2026-01-20T13:17:17.083" v="3042" actId="1035"/>
          <ac:spMkLst>
            <pc:docMk/>
            <pc:sldMk cId="1159165034" sldId="705"/>
            <ac:spMk id="8" creationId="{F2C6E9E9-17CF-249A-790B-3D0A7B5A52D6}"/>
          </ac:spMkLst>
        </pc:spChg>
        <pc:spChg chg="del mod">
          <ac:chgData name="Giuliana Azzari (ETF)" userId="1a719955-999e-4f20-93a5-3ed5b757ac88" providerId="ADAL" clId="{20E02EB7-B0E7-4403-BD15-8608CE2A10A5}" dt="2026-01-20T13:16:12.706" v="2992" actId="478"/>
          <ac:spMkLst>
            <pc:docMk/>
            <pc:sldMk cId="1159165034" sldId="705"/>
            <ac:spMk id="9" creationId="{9C9D4461-2D59-3306-CAAE-A26489871747}"/>
          </ac:spMkLst>
        </pc:spChg>
        <pc:spChg chg="del mod">
          <ac:chgData name="Giuliana Azzari (ETF)" userId="1a719955-999e-4f20-93a5-3ed5b757ac88" providerId="ADAL" clId="{20E02EB7-B0E7-4403-BD15-8608CE2A10A5}" dt="2026-01-20T13:16:34.830" v="3000" actId="478"/>
          <ac:spMkLst>
            <pc:docMk/>
            <pc:sldMk cId="1159165034" sldId="705"/>
            <ac:spMk id="10" creationId="{E125E20D-51C4-ECC8-6B97-40803F87D068}"/>
          </ac:spMkLst>
        </pc:spChg>
        <pc:spChg chg="del mod">
          <ac:chgData name="Giuliana Azzari (ETF)" userId="1a719955-999e-4f20-93a5-3ed5b757ac88" providerId="ADAL" clId="{20E02EB7-B0E7-4403-BD15-8608CE2A10A5}" dt="2026-01-20T13:17:00.630" v="3012" actId="478"/>
          <ac:spMkLst>
            <pc:docMk/>
            <pc:sldMk cId="1159165034" sldId="705"/>
            <ac:spMk id="11" creationId="{B451C074-1F5D-7639-1BBF-9E36A75F352C}"/>
          </ac:spMkLst>
        </pc:spChg>
        <pc:spChg chg="del mod">
          <ac:chgData name="Giuliana Azzari (ETF)" userId="1a719955-999e-4f20-93a5-3ed5b757ac88" providerId="ADAL" clId="{20E02EB7-B0E7-4403-BD15-8608CE2A10A5}" dt="2026-01-20T13:17:10.468" v="3015" actId="478"/>
          <ac:spMkLst>
            <pc:docMk/>
            <pc:sldMk cId="1159165034" sldId="705"/>
            <ac:spMk id="12" creationId="{0E762ABE-83AE-F3A0-1C65-9F779F1CF9A1}"/>
          </ac:spMkLst>
        </pc:spChg>
        <pc:spChg chg="del mod">
          <ac:chgData name="Giuliana Azzari (ETF)" userId="1a719955-999e-4f20-93a5-3ed5b757ac88" providerId="ADAL" clId="{20E02EB7-B0E7-4403-BD15-8608CE2A10A5}" dt="2026-01-20T13:17:09.405" v="3014" actId="478"/>
          <ac:spMkLst>
            <pc:docMk/>
            <pc:sldMk cId="1159165034" sldId="705"/>
            <ac:spMk id="13" creationId="{DA2FDAE8-3298-3FB8-099B-C4A708D993D2}"/>
          </ac:spMkLst>
        </pc:spChg>
        <pc:spChg chg="mod">
          <ac:chgData name="Giuliana Azzari (ETF)" userId="1a719955-999e-4f20-93a5-3ed5b757ac88" providerId="ADAL" clId="{20E02EB7-B0E7-4403-BD15-8608CE2A10A5}" dt="2026-01-20T13:17:17.083" v="3042" actId="1035"/>
          <ac:spMkLst>
            <pc:docMk/>
            <pc:sldMk cId="1159165034" sldId="705"/>
            <ac:spMk id="19" creationId="{6B55D236-6F03-14FE-76AB-8C4A0034DE3C}"/>
          </ac:spMkLst>
        </pc:spChg>
        <pc:spChg chg="del mod">
          <ac:chgData name="Giuliana Azzari (ETF)" userId="1a719955-999e-4f20-93a5-3ed5b757ac88" providerId="ADAL" clId="{20E02EB7-B0E7-4403-BD15-8608CE2A10A5}" dt="2026-01-20T13:16:10.874" v="2990" actId="478"/>
          <ac:spMkLst>
            <pc:docMk/>
            <pc:sldMk cId="1159165034" sldId="705"/>
            <ac:spMk id="20" creationId="{B337C297-2FE8-A444-ED35-1762AEECF54F}"/>
          </ac:spMkLst>
        </pc:spChg>
        <pc:spChg chg="del mod">
          <ac:chgData name="Giuliana Azzari (ETF)" userId="1a719955-999e-4f20-93a5-3ed5b757ac88" providerId="ADAL" clId="{20E02EB7-B0E7-4403-BD15-8608CE2A10A5}" dt="2026-01-20T13:16:35.218" v="3001" actId="478"/>
          <ac:spMkLst>
            <pc:docMk/>
            <pc:sldMk cId="1159165034" sldId="705"/>
            <ac:spMk id="21" creationId="{6A98EFA6-B3EB-0383-D6C1-63B5AD05072F}"/>
          </ac:spMkLst>
        </pc:spChg>
        <pc:cxnChg chg="add mod">
          <ac:chgData name="Giuliana Azzari (ETF)" userId="1a719955-999e-4f20-93a5-3ed5b757ac88" providerId="ADAL" clId="{20E02EB7-B0E7-4403-BD15-8608CE2A10A5}" dt="2026-01-20T13:18:38.973" v="3067" actId="1037"/>
          <ac:cxnSpMkLst>
            <pc:docMk/>
            <pc:sldMk cId="1159165034" sldId="705"/>
            <ac:cxnSpMk id="15" creationId="{29BDEAFF-1C5F-4D2C-DCD4-8667040CA05B}"/>
          </ac:cxnSpMkLst>
        </pc:cxnChg>
        <pc:cxnChg chg="add mod">
          <ac:chgData name="Giuliana Azzari (ETF)" userId="1a719955-999e-4f20-93a5-3ed5b757ac88" providerId="ADAL" clId="{20E02EB7-B0E7-4403-BD15-8608CE2A10A5}" dt="2026-01-20T13:18:20.259" v="3062" actId="14100"/>
          <ac:cxnSpMkLst>
            <pc:docMk/>
            <pc:sldMk cId="1159165034" sldId="705"/>
            <ac:cxnSpMk id="17" creationId="{1688D9B3-5EF2-583F-7BD0-E7D2E9F67C08}"/>
          </ac:cxnSpMkLst>
        </pc:cxnChg>
        <pc:cxnChg chg="add mod">
          <ac:chgData name="Giuliana Azzari (ETF)" userId="1a719955-999e-4f20-93a5-3ed5b757ac88" providerId="ADAL" clId="{20E02EB7-B0E7-4403-BD15-8608CE2A10A5}" dt="2026-01-20T13:18:47.791" v="3069" actId="1076"/>
          <ac:cxnSpMkLst>
            <pc:docMk/>
            <pc:sldMk cId="1159165034" sldId="705"/>
            <ac:cxnSpMk id="25" creationId="{FD6DF7D0-6988-C9EA-20D9-4826FCCD1615}"/>
          </ac:cxnSpMkLst>
        </pc:cxnChg>
      </pc:sldChg>
      <pc:sldChg chg="modSp add mod ord">
        <pc:chgData name="Giuliana Azzari (ETF)" userId="1a719955-999e-4f20-93a5-3ed5b757ac88" providerId="ADAL" clId="{20E02EB7-B0E7-4403-BD15-8608CE2A10A5}" dt="2026-01-20T14:40:33.755" v="3487"/>
        <pc:sldMkLst>
          <pc:docMk/>
          <pc:sldMk cId="345704357" sldId="706"/>
        </pc:sldMkLst>
        <pc:spChg chg="mod">
          <ac:chgData name="Giuliana Azzari (ETF)" userId="1a719955-999e-4f20-93a5-3ed5b757ac88" providerId="ADAL" clId="{20E02EB7-B0E7-4403-BD15-8608CE2A10A5}" dt="2026-01-20T13:19:29.988" v="3076"/>
          <ac:spMkLst>
            <pc:docMk/>
            <pc:sldMk cId="345704357" sldId="706"/>
            <ac:spMk id="5" creationId="{6EAB5114-4A1E-EF6D-1F4D-795FC980EAA9}"/>
          </ac:spMkLst>
        </pc:spChg>
        <pc:spChg chg="mod">
          <ac:chgData name="Giuliana Azzari (ETF)" userId="1a719955-999e-4f20-93a5-3ed5b757ac88" providerId="ADAL" clId="{20E02EB7-B0E7-4403-BD15-8608CE2A10A5}" dt="2026-01-20T14:39:26.120" v="3474" actId="14100"/>
          <ac:spMkLst>
            <pc:docMk/>
            <pc:sldMk cId="345704357" sldId="706"/>
            <ac:spMk id="6" creationId="{BBD39AC9-6B28-1A81-E8E3-BFA02F57984E}"/>
          </ac:spMkLst>
        </pc:spChg>
        <pc:spChg chg="mod">
          <ac:chgData name="Giuliana Azzari (ETF)" userId="1a719955-999e-4f20-93a5-3ed5b757ac88" providerId="ADAL" clId="{20E02EB7-B0E7-4403-BD15-8608CE2A10A5}" dt="2026-01-20T14:39:28.932" v="3475" actId="1076"/>
          <ac:spMkLst>
            <pc:docMk/>
            <pc:sldMk cId="345704357" sldId="706"/>
            <ac:spMk id="7" creationId="{48B4EFCE-0D73-13CF-621C-195ED5B6BE2C}"/>
          </ac:spMkLst>
        </pc:spChg>
        <pc:spChg chg="mod">
          <ac:chgData name="Giuliana Azzari (ETF)" userId="1a719955-999e-4f20-93a5-3ed5b757ac88" providerId="ADAL" clId="{20E02EB7-B0E7-4403-BD15-8608CE2A10A5}" dt="2026-01-20T13:19:24.801" v="3075"/>
          <ac:spMkLst>
            <pc:docMk/>
            <pc:sldMk cId="345704357" sldId="706"/>
            <ac:spMk id="8" creationId="{033895B1-D134-126A-2652-3358C743213E}"/>
          </ac:spMkLst>
        </pc:spChg>
      </pc:sldChg>
      <pc:sldChg chg="addSp delSp modSp add mod modAnim">
        <pc:chgData name="Giuliana Azzari (ETF)" userId="1a719955-999e-4f20-93a5-3ed5b757ac88" providerId="ADAL" clId="{20E02EB7-B0E7-4403-BD15-8608CE2A10A5}" dt="2026-01-20T14:38:20.557" v="3472" actId="14100"/>
        <pc:sldMkLst>
          <pc:docMk/>
          <pc:sldMk cId="1640272819" sldId="707"/>
        </pc:sldMkLst>
        <pc:spChg chg="mod">
          <ac:chgData name="Giuliana Azzari (ETF)" userId="1a719955-999e-4f20-93a5-3ed5b757ac88" providerId="ADAL" clId="{20E02EB7-B0E7-4403-BD15-8608CE2A10A5}" dt="2026-01-20T13:44:05.074" v="3155" actId="14100"/>
          <ac:spMkLst>
            <pc:docMk/>
            <pc:sldMk cId="1640272819" sldId="707"/>
            <ac:spMk id="2" creationId="{E607867C-981D-0F27-FED7-5E3DA52616D0}"/>
          </ac:spMkLst>
        </pc:spChg>
        <pc:spChg chg="mod">
          <ac:chgData name="Giuliana Azzari (ETF)" userId="1a719955-999e-4f20-93a5-3ed5b757ac88" providerId="ADAL" clId="{20E02EB7-B0E7-4403-BD15-8608CE2A10A5}" dt="2026-01-20T13:44:11.893" v="3157"/>
          <ac:spMkLst>
            <pc:docMk/>
            <pc:sldMk cId="1640272819" sldId="707"/>
            <ac:spMk id="3" creationId="{BBD39801-6875-211C-B855-B185ACEC00E0}"/>
          </ac:spMkLst>
        </pc:spChg>
        <pc:spChg chg="del">
          <ac:chgData name="Giuliana Azzari (ETF)" userId="1a719955-999e-4f20-93a5-3ed5b757ac88" providerId="ADAL" clId="{20E02EB7-B0E7-4403-BD15-8608CE2A10A5}" dt="2026-01-20T13:44:14.339" v="3158" actId="478"/>
          <ac:spMkLst>
            <pc:docMk/>
            <pc:sldMk cId="1640272819" sldId="707"/>
            <ac:spMk id="5" creationId="{F5FE4F40-7BA1-5619-280D-8A9925D460F8}"/>
          </ac:spMkLst>
        </pc:spChg>
        <pc:spChg chg="del">
          <ac:chgData name="Giuliana Azzari (ETF)" userId="1a719955-999e-4f20-93a5-3ed5b757ac88" providerId="ADAL" clId="{20E02EB7-B0E7-4403-BD15-8608CE2A10A5}" dt="2026-01-20T13:44:14.339" v="3158" actId="478"/>
          <ac:spMkLst>
            <pc:docMk/>
            <pc:sldMk cId="1640272819" sldId="707"/>
            <ac:spMk id="6" creationId="{A5B2AA99-C35C-029A-0ECB-56E6EA0D03C5}"/>
          </ac:spMkLst>
        </pc:spChg>
        <pc:spChg chg="del">
          <ac:chgData name="Giuliana Azzari (ETF)" userId="1a719955-999e-4f20-93a5-3ed5b757ac88" providerId="ADAL" clId="{20E02EB7-B0E7-4403-BD15-8608CE2A10A5}" dt="2026-01-20T13:44:14.339" v="3158" actId="478"/>
          <ac:spMkLst>
            <pc:docMk/>
            <pc:sldMk cId="1640272819" sldId="707"/>
            <ac:spMk id="7" creationId="{44F8C230-9854-8953-EF13-EF19961E2736}"/>
          </ac:spMkLst>
        </pc:spChg>
        <pc:spChg chg="del">
          <ac:chgData name="Giuliana Azzari (ETF)" userId="1a719955-999e-4f20-93a5-3ed5b757ac88" providerId="ADAL" clId="{20E02EB7-B0E7-4403-BD15-8608CE2A10A5}" dt="2026-01-20T13:44:14.339" v="3158" actId="478"/>
          <ac:spMkLst>
            <pc:docMk/>
            <pc:sldMk cId="1640272819" sldId="707"/>
            <ac:spMk id="8" creationId="{2A836A65-5A78-31BE-A6BD-E795C6ACB23A}"/>
          </ac:spMkLst>
        </pc:spChg>
        <pc:spChg chg="del">
          <ac:chgData name="Giuliana Azzari (ETF)" userId="1a719955-999e-4f20-93a5-3ed5b757ac88" providerId="ADAL" clId="{20E02EB7-B0E7-4403-BD15-8608CE2A10A5}" dt="2026-01-20T13:44:14.339" v="3158" actId="478"/>
          <ac:spMkLst>
            <pc:docMk/>
            <pc:sldMk cId="1640272819" sldId="707"/>
            <ac:spMk id="9" creationId="{875C1D7A-D706-2B66-98D3-7EFFA17044B4}"/>
          </ac:spMkLst>
        </pc:spChg>
        <pc:spChg chg="del">
          <ac:chgData name="Giuliana Azzari (ETF)" userId="1a719955-999e-4f20-93a5-3ed5b757ac88" providerId="ADAL" clId="{20E02EB7-B0E7-4403-BD15-8608CE2A10A5}" dt="2026-01-20T13:44:14.339" v="3158" actId="478"/>
          <ac:spMkLst>
            <pc:docMk/>
            <pc:sldMk cId="1640272819" sldId="707"/>
            <ac:spMk id="13" creationId="{08330E6D-08EA-1AC1-1BBE-8DD0EE14509C}"/>
          </ac:spMkLst>
        </pc:spChg>
        <pc:spChg chg="del">
          <ac:chgData name="Giuliana Azzari (ETF)" userId="1a719955-999e-4f20-93a5-3ed5b757ac88" providerId="ADAL" clId="{20E02EB7-B0E7-4403-BD15-8608CE2A10A5}" dt="2026-01-20T13:44:14.339" v="3158" actId="478"/>
          <ac:spMkLst>
            <pc:docMk/>
            <pc:sldMk cId="1640272819" sldId="707"/>
            <ac:spMk id="14" creationId="{EBBA6537-078B-3A8D-1BD7-D0224A81BF63}"/>
          </ac:spMkLst>
        </pc:spChg>
        <pc:spChg chg="del">
          <ac:chgData name="Giuliana Azzari (ETF)" userId="1a719955-999e-4f20-93a5-3ed5b757ac88" providerId="ADAL" clId="{20E02EB7-B0E7-4403-BD15-8608CE2A10A5}" dt="2026-01-20T13:44:14.339" v="3158" actId="478"/>
          <ac:spMkLst>
            <pc:docMk/>
            <pc:sldMk cId="1640272819" sldId="707"/>
            <ac:spMk id="15" creationId="{0055837E-0DEC-B53C-CB8F-37703A7F6A14}"/>
          </ac:spMkLst>
        </pc:spChg>
        <pc:spChg chg="del">
          <ac:chgData name="Giuliana Azzari (ETF)" userId="1a719955-999e-4f20-93a5-3ed5b757ac88" providerId="ADAL" clId="{20E02EB7-B0E7-4403-BD15-8608CE2A10A5}" dt="2026-01-20T13:44:14.339" v="3158" actId="478"/>
          <ac:spMkLst>
            <pc:docMk/>
            <pc:sldMk cId="1640272819" sldId="707"/>
            <ac:spMk id="16" creationId="{0B516A4D-8FC2-5151-487F-A173990AC71C}"/>
          </ac:spMkLst>
        </pc:spChg>
        <pc:spChg chg="add mod">
          <ac:chgData name="Giuliana Azzari (ETF)" userId="1a719955-999e-4f20-93a5-3ed5b757ac88" providerId="ADAL" clId="{20E02EB7-B0E7-4403-BD15-8608CE2A10A5}" dt="2026-01-20T13:45:05.788" v="3173" actId="1076"/>
          <ac:spMkLst>
            <pc:docMk/>
            <pc:sldMk cId="1640272819" sldId="707"/>
            <ac:spMk id="17" creationId="{18BE226D-ADB3-1501-8E02-A85AB2B1835C}"/>
          </ac:spMkLst>
        </pc:spChg>
        <pc:spChg chg="add mod">
          <ac:chgData name="Giuliana Azzari (ETF)" userId="1a719955-999e-4f20-93a5-3ed5b757ac88" providerId="ADAL" clId="{20E02EB7-B0E7-4403-BD15-8608CE2A10A5}" dt="2026-01-20T13:45:01.942" v="3172" actId="1076"/>
          <ac:spMkLst>
            <pc:docMk/>
            <pc:sldMk cId="1640272819" sldId="707"/>
            <ac:spMk id="18" creationId="{4A1A7C7C-C18F-C222-1E68-26A014EAB6A8}"/>
          </ac:spMkLst>
        </pc:spChg>
        <pc:spChg chg="add mod">
          <ac:chgData name="Giuliana Azzari (ETF)" userId="1a719955-999e-4f20-93a5-3ed5b757ac88" providerId="ADAL" clId="{20E02EB7-B0E7-4403-BD15-8608CE2A10A5}" dt="2026-01-20T13:44:49.736" v="3169" actId="2711"/>
          <ac:spMkLst>
            <pc:docMk/>
            <pc:sldMk cId="1640272819" sldId="707"/>
            <ac:spMk id="19" creationId="{3FC094BB-BFB3-15BA-34D1-5F97DA742A92}"/>
          </ac:spMkLst>
        </pc:spChg>
        <pc:spChg chg="add mod">
          <ac:chgData name="Giuliana Azzari (ETF)" userId="1a719955-999e-4f20-93a5-3ed5b757ac88" providerId="ADAL" clId="{20E02EB7-B0E7-4403-BD15-8608CE2A10A5}" dt="2026-01-20T13:45:07.938" v="3174" actId="1076"/>
          <ac:spMkLst>
            <pc:docMk/>
            <pc:sldMk cId="1640272819" sldId="707"/>
            <ac:spMk id="20" creationId="{C5EBC16B-2A8A-D974-8C1F-28BE3717B107}"/>
          </ac:spMkLst>
        </pc:spChg>
        <pc:spChg chg="add mod">
          <ac:chgData name="Giuliana Azzari (ETF)" userId="1a719955-999e-4f20-93a5-3ed5b757ac88" providerId="ADAL" clId="{20E02EB7-B0E7-4403-BD15-8608CE2A10A5}" dt="2026-01-20T13:44:49.736" v="3169" actId="2711"/>
          <ac:spMkLst>
            <pc:docMk/>
            <pc:sldMk cId="1640272819" sldId="707"/>
            <ac:spMk id="21" creationId="{B41E544C-6CA4-F5E4-6A08-6D2EC7A75BB4}"/>
          </ac:spMkLst>
        </pc:spChg>
        <pc:spChg chg="add mod">
          <ac:chgData name="Giuliana Azzari (ETF)" userId="1a719955-999e-4f20-93a5-3ed5b757ac88" providerId="ADAL" clId="{20E02EB7-B0E7-4403-BD15-8608CE2A10A5}" dt="2026-01-20T13:44:49.736" v="3169" actId="2711"/>
          <ac:spMkLst>
            <pc:docMk/>
            <pc:sldMk cId="1640272819" sldId="707"/>
            <ac:spMk id="22" creationId="{ED4DAD4E-06A8-BA8D-9736-C5C3362754A9}"/>
          </ac:spMkLst>
        </pc:spChg>
        <pc:spChg chg="add mod">
          <ac:chgData name="Giuliana Azzari (ETF)" userId="1a719955-999e-4f20-93a5-3ed5b757ac88" providerId="ADAL" clId="{20E02EB7-B0E7-4403-BD15-8608CE2A10A5}" dt="2026-01-20T13:44:54.574" v="3171" actId="122"/>
          <ac:spMkLst>
            <pc:docMk/>
            <pc:sldMk cId="1640272819" sldId="707"/>
            <ac:spMk id="23" creationId="{20B65B16-10FF-35E1-27D0-F7801A52A9F3}"/>
          </ac:spMkLst>
        </pc:spChg>
        <pc:spChg chg="add mod">
          <ac:chgData name="Giuliana Azzari (ETF)" userId="1a719955-999e-4f20-93a5-3ed5b757ac88" providerId="ADAL" clId="{20E02EB7-B0E7-4403-BD15-8608CE2A10A5}" dt="2026-01-20T14:38:20.557" v="3472" actId="14100"/>
          <ac:spMkLst>
            <pc:docMk/>
            <pc:sldMk cId="1640272819" sldId="707"/>
            <ac:spMk id="24" creationId="{255A0DE2-5585-BACD-4634-13FF858C671A}"/>
          </ac:spMkLst>
        </pc:spChg>
        <pc:cxnChg chg="del mod">
          <ac:chgData name="Giuliana Azzari (ETF)" userId="1a719955-999e-4f20-93a5-3ed5b757ac88" providerId="ADAL" clId="{20E02EB7-B0E7-4403-BD15-8608CE2A10A5}" dt="2026-01-20T13:44:14.339" v="3158" actId="478"/>
          <ac:cxnSpMkLst>
            <pc:docMk/>
            <pc:sldMk cId="1640272819" sldId="707"/>
            <ac:cxnSpMk id="12" creationId="{2D8A2481-590B-ED87-A00D-CC9D41FE6984}"/>
          </ac:cxnSpMkLst>
        </pc:cxnChg>
      </pc:sldChg>
      <pc:sldChg chg="addSp delSp modSp add mod delAnim modAnim">
        <pc:chgData name="Giuliana Azzari (ETF)" userId="1a719955-999e-4f20-93a5-3ed5b757ac88" providerId="ADAL" clId="{20E02EB7-B0E7-4403-BD15-8608CE2A10A5}" dt="2026-01-20T13:52:49.691" v="3216"/>
        <pc:sldMkLst>
          <pc:docMk/>
          <pc:sldMk cId="546962699" sldId="708"/>
        </pc:sldMkLst>
        <pc:spChg chg="del mod">
          <ac:chgData name="Giuliana Azzari (ETF)" userId="1a719955-999e-4f20-93a5-3ed5b757ac88" providerId="ADAL" clId="{20E02EB7-B0E7-4403-BD15-8608CE2A10A5}" dt="2026-01-20T13:50:08.576" v="3179" actId="478"/>
          <ac:spMkLst>
            <pc:docMk/>
            <pc:sldMk cId="546962699" sldId="708"/>
            <ac:spMk id="2" creationId="{B6643183-77CE-74F9-1E1A-7A244163D429}"/>
          </ac:spMkLst>
        </pc:spChg>
        <pc:spChg chg="mod">
          <ac:chgData name="Giuliana Azzari (ETF)" userId="1a719955-999e-4f20-93a5-3ed5b757ac88" providerId="ADAL" clId="{20E02EB7-B0E7-4403-BD15-8608CE2A10A5}" dt="2026-01-20T13:50:06.213" v="3177"/>
          <ac:spMkLst>
            <pc:docMk/>
            <pc:sldMk cId="546962699" sldId="708"/>
            <ac:spMk id="3" creationId="{0B0F328B-9BE0-0542-94A0-B2C9E565CC2C}"/>
          </ac:spMkLst>
        </pc:spChg>
        <pc:spChg chg="add mod">
          <ac:chgData name="Giuliana Azzari (ETF)" userId="1a719955-999e-4f20-93a5-3ed5b757ac88" providerId="ADAL" clId="{20E02EB7-B0E7-4403-BD15-8608CE2A10A5}" dt="2026-01-20T13:51:30.931" v="3192" actId="207"/>
          <ac:spMkLst>
            <pc:docMk/>
            <pc:sldMk cId="546962699" sldId="708"/>
            <ac:spMk id="5" creationId="{7A9172DC-B123-2B86-41D2-C4DFC12E8D80}"/>
          </ac:spMkLst>
        </pc:spChg>
        <pc:spChg chg="add mod">
          <ac:chgData name="Giuliana Azzari (ETF)" userId="1a719955-999e-4f20-93a5-3ed5b757ac88" providerId="ADAL" clId="{20E02EB7-B0E7-4403-BD15-8608CE2A10A5}" dt="2026-01-20T13:52:49.691" v="3216"/>
          <ac:spMkLst>
            <pc:docMk/>
            <pc:sldMk cId="546962699" sldId="708"/>
            <ac:spMk id="7" creationId="{05008EDC-1993-1112-3893-A2D43ABDE68B}"/>
          </ac:spMkLst>
        </pc:spChg>
        <pc:spChg chg="mod">
          <ac:chgData name="Giuliana Azzari (ETF)" userId="1a719955-999e-4f20-93a5-3ed5b757ac88" providerId="ADAL" clId="{20E02EB7-B0E7-4403-BD15-8608CE2A10A5}" dt="2026-01-20T13:52:49.691" v="3216"/>
          <ac:spMkLst>
            <pc:docMk/>
            <pc:sldMk cId="546962699" sldId="708"/>
            <ac:spMk id="8" creationId="{19970A1F-99CE-F53C-F690-1CA09E557374}"/>
          </ac:spMkLst>
        </pc:spChg>
        <pc:spChg chg="add mod">
          <ac:chgData name="Giuliana Azzari (ETF)" userId="1a719955-999e-4f20-93a5-3ed5b757ac88" providerId="ADAL" clId="{20E02EB7-B0E7-4403-BD15-8608CE2A10A5}" dt="2026-01-20T13:52:12.833" v="3205" actId="14100"/>
          <ac:spMkLst>
            <pc:docMk/>
            <pc:sldMk cId="546962699" sldId="708"/>
            <ac:spMk id="9" creationId="{B13CAEAB-3463-88E9-86EF-00AAE334103B}"/>
          </ac:spMkLst>
        </pc:spChg>
        <pc:spChg chg="add mod">
          <ac:chgData name="Giuliana Azzari (ETF)" userId="1a719955-999e-4f20-93a5-3ed5b757ac88" providerId="ADAL" clId="{20E02EB7-B0E7-4403-BD15-8608CE2A10A5}" dt="2026-01-20T13:50:40.799" v="3184" actId="2711"/>
          <ac:spMkLst>
            <pc:docMk/>
            <pc:sldMk cId="546962699" sldId="708"/>
            <ac:spMk id="11" creationId="{66C2FDE9-A243-AD04-6757-5A5B17DEFB5D}"/>
          </ac:spMkLst>
        </pc:spChg>
        <pc:spChg chg="add mod">
          <ac:chgData name="Giuliana Azzari (ETF)" userId="1a719955-999e-4f20-93a5-3ed5b757ac88" providerId="ADAL" clId="{20E02EB7-B0E7-4403-BD15-8608CE2A10A5}" dt="2026-01-20T13:50:40.799" v="3184" actId="2711"/>
          <ac:spMkLst>
            <pc:docMk/>
            <pc:sldMk cId="546962699" sldId="708"/>
            <ac:spMk id="12" creationId="{6A8763B6-2711-E011-7FDB-2AB7AC1AD7F7}"/>
          </ac:spMkLst>
        </pc:spChg>
        <pc:spChg chg="add mod ord">
          <ac:chgData name="Giuliana Azzari (ETF)" userId="1a719955-999e-4f20-93a5-3ed5b757ac88" providerId="ADAL" clId="{20E02EB7-B0E7-4403-BD15-8608CE2A10A5}" dt="2026-01-20T13:51:59.893" v="3194" actId="208"/>
          <ac:spMkLst>
            <pc:docMk/>
            <pc:sldMk cId="546962699" sldId="708"/>
            <ac:spMk id="13" creationId="{1929A070-39EE-643E-C23A-284C3E26B7D3}"/>
          </ac:spMkLst>
        </pc:spChg>
        <pc:spChg chg="add mod">
          <ac:chgData name="Giuliana Azzari (ETF)" userId="1a719955-999e-4f20-93a5-3ed5b757ac88" providerId="ADAL" clId="{20E02EB7-B0E7-4403-BD15-8608CE2A10A5}" dt="2026-01-20T13:52:49.691" v="3216"/>
          <ac:spMkLst>
            <pc:docMk/>
            <pc:sldMk cId="546962699" sldId="708"/>
            <ac:spMk id="14" creationId="{FFC2C88A-5E7C-E268-071B-7F17CC26CBCC}"/>
          </ac:spMkLst>
        </pc:spChg>
        <pc:spChg chg="mod">
          <ac:chgData name="Giuliana Azzari (ETF)" userId="1a719955-999e-4f20-93a5-3ed5b757ac88" providerId="ADAL" clId="{20E02EB7-B0E7-4403-BD15-8608CE2A10A5}" dt="2026-01-20T13:52:49.691" v="3216"/>
          <ac:spMkLst>
            <pc:docMk/>
            <pc:sldMk cId="546962699" sldId="708"/>
            <ac:spMk id="15" creationId="{976907A2-A805-23E6-82CD-FEF7BB41B485}"/>
          </ac:spMkLst>
        </pc:spChg>
        <pc:spChg chg="mod">
          <ac:chgData name="Giuliana Azzari (ETF)" userId="1a719955-999e-4f20-93a5-3ed5b757ac88" providerId="ADAL" clId="{20E02EB7-B0E7-4403-BD15-8608CE2A10A5}" dt="2026-01-20T13:51:30.931" v="3192" actId="207"/>
          <ac:spMkLst>
            <pc:docMk/>
            <pc:sldMk cId="546962699" sldId="708"/>
            <ac:spMk id="16" creationId="{033FD374-B3BD-AE69-A8B3-F7617A74A429}"/>
          </ac:spMkLst>
        </pc:spChg>
        <pc:spChg chg="del">
          <ac:chgData name="Giuliana Azzari (ETF)" userId="1a719955-999e-4f20-93a5-3ed5b757ac88" providerId="ADAL" clId="{20E02EB7-B0E7-4403-BD15-8608CE2A10A5}" dt="2026-01-20T13:50:10.506" v="3180" actId="478"/>
          <ac:spMkLst>
            <pc:docMk/>
            <pc:sldMk cId="546962699" sldId="708"/>
            <ac:spMk id="17" creationId="{EAF43330-CDD7-6CE1-A173-3ECB1AEF12EB}"/>
          </ac:spMkLst>
        </pc:spChg>
        <pc:spChg chg="del">
          <ac:chgData name="Giuliana Azzari (ETF)" userId="1a719955-999e-4f20-93a5-3ed5b757ac88" providerId="ADAL" clId="{20E02EB7-B0E7-4403-BD15-8608CE2A10A5}" dt="2026-01-20T13:50:10.506" v="3180" actId="478"/>
          <ac:spMkLst>
            <pc:docMk/>
            <pc:sldMk cId="546962699" sldId="708"/>
            <ac:spMk id="18" creationId="{8BB0C395-2D55-FA9B-3708-4368A9C9FD6F}"/>
          </ac:spMkLst>
        </pc:spChg>
        <pc:spChg chg="del">
          <ac:chgData name="Giuliana Azzari (ETF)" userId="1a719955-999e-4f20-93a5-3ed5b757ac88" providerId="ADAL" clId="{20E02EB7-B0E7-4403-BD15-8608CE2A10A5}" dt="2026-01-20T13:50:10.506" v="3180" actId="478"/>
          <ac:spMkLst>
            <pc:docMk/>
            <pc:sldMk cId="546962699" sldId="708"/>
            <ac:spMk id="19" creationId="{2E3F1130-D372-9044-D49E-7EEEDA406B69}"/>
          </ac:spMkLst>
        </pc:spChg>
        <pc:spChg chg="del">
          <ac:chgData name="Giuliana Azzari (ETF)" userId="1a719955-999e-4f20-93a5-3ed5b757ac88" providerId="ADAL" clId="{20E02EB7-B0E7-4403-BD15-8608CE2A10A5}" dt="2026-01-20T13:50:10.506" v="3180" actId="478"/>
          <ac:spMkLst>
            <pc:docMk/>
            <pc:sldMk cId="546962699" sldId="708"/>
            <ac:spMk id="20" creationId="{E82381DA-36AF-DD3E-3694-C0DBE6AF962A}"/>
          </ac:spMkLst>
        </pc:spChg>
        <pc:spChg chg="del">
          <ac:chgData name="Giuliana Azzari (ETF)" userId="1a719955-999e-4f20-93a5-3ed5b757ac88" providerId="ADAL" clId="{20E02EB7-B0E7-4403-BD15-8608CE2A10A5}" dt="2026-01-20T13:50:10.506" v="3180" actId="478"/>
          <ac:spMkLst>
            <pc:docMk/>
            <pc:sldMk cId="546962699" sldId="708"/>
            <ac:spMk id="21" creationId="{BE687454-01A7-5FF1-8DAE-D7B18F3C25D2}"/>
          </ac:spMkLst>
        </pc:spChg>
        <pc:spChg chg="del">
          <ac:chgData name="Giuliana Azzari (ETF)" userId="1a719955-999e-4f20-93a5-3ed5b757ac88" providerId="ADAL" clId="{20E02EB7-B0E7-4403-BD15-8608CE2A10A5}" dt="2026-01-20T13:50:10.506" v="3180" actId="478"/>
          <ac:spMkLst>
            <pc:docMk/>
            <pc:sldMk cId="546962699" sldId="708"/>
            <ac:spMk id="22" creationId="{44CD4B57-DA01-C9C2-B14B-EFA9545F1882}"/>
          </ac:spMkLst>
        </pc:spChg>
        <pc:spChg chg="del">
          <ac:chgData name="Giuliana Azzari (ETF)" userId="1a719955-999e-4f20-93a5-3ed5b757ac88" providerId="ADAL" clId="{20E02EB7-B0E7-4403-BD15-8608CE2A10A5}" dt="2026-01-20T13:50:10.506" v="3180" actId="478"/>
          <ac:spMkLst>
            <pc:docMk/>
            <pc:sldMk cId="546962699" sldId="708"/>
            <ac:spMk id="23" creationId="{48F338A5-C404-E7A4-CBF2-DECBAE476CEB}"/>
          </ac:spMkLst>
        </pc:spChg>
        <pc:spChg chg="del">
          <ac:chgData name="Giuliana Azzari (ETF)" userId="1a719955-999e-4f20-93a5-3ed5b757ac88" providerId="ADAL" clId="{20E02EB7-B0E7-4403-BD15-8608CE2A10A5}" dt="2026-01-20T13:50:10.506" v="3180" actId="478"/>
          <ac:spMkLst>
            <pc:docMk/>
            <pc:sldMk cId="546962699" sldId="708"/>
            <ac:spMk id="24" creationId="{88B7D252-140E-67BD-EF0E-0D21B6A55B55}"/>
          </ac:spMkLst>
        </pc:spChg>
        <pc:spChg chg="add mod">
          <ac:chgData name="Giuliana Azzari (ETF)" userId="1a719955-999e-4f20-93a5-3ed5b757ac88" providerId="ADAL" clId="{20E02EB7-B0E7-4403-BD15-8608CE2A10A5}" dt="2026-01-20T13:51:30.931" v="3192" actId="207"/>
          <ac:spMkLst>
            <pc:docMk/>
            <pc:sldMk cId="546962699" sldId="708"/>
            <ac:spMk id="25" creationId="{89D1832B-6AD8-228C-94CB-8D0AABD60D87}"/>
          </ac:spMkLst>
        </pc:spChg>
        <pc:spChg chg="mod ord">
          <ac:chgData name="Giuliana Azzari (ETF)" userId="1a719955-999e-4f20-93a5-3ed5b757ac88" providerId="ADAL" clId="{20E02EB7-B0E7-4403-BD15-8608CE2A10A5}" dt="2026-01-20T13:52:19.148" v="3206" actId="14100"/>
          <ac:spMkLst>
            <pc:docMk/>
            <pc:sldMk cId="546962699" sldId="708"/>
            <ac:spMk id="26" creationId="{0FF7B61A-B61C-2F95-F5A3-B11237E7C6AA}"/>
          </ac:spMkLst>
        </pc:spChg>
        <pc:spChg chg="add mod">
          <ac:chgData name="Giuliana Azzari (ETF)" userId="1a719955-999e-4f20-93a5-3ed5b757ac88" providerId="ADAL" clId="{20E02EB7-B0E7-4403-BD15-8608CE2A10A5}" dt="2026-01-20T13:52:49.691" v="3216"/>
          <ac:spMkLst>
            <pc:docMk/>
            <pc:sldMk cId="546962699" sldId="708"/>
            <ac:spMk id="27" creationId="{39BA6A42-C642-F8DB-8D57-D7119C20E375}"/>
          </ac:spMkLst>
        </pc:spChg>
        <pc:spChg chg="mod">
          <ac:chgData name="Giuliana Azzari (ETF)" userId="1a719955-999e-4f20-93a5-3ed5b757ac88" providerId="ADAL" clId="{20E02EB7-B0E7-4403-BD15-8608CE2A10A5}" dt="2026-01-20T13:52:49.691" v="3216"/>
          <ac:spMkLst>
            <pc:docMk/>
            <pc:sldMk cId="546962699" sldId="708"/>
            <ac:spMk id="28" creationId="{D6905A27-1A50-DB60-579E-E92CBA98E521}"/>
          </ac:spMkLst>
        </pc:spChg>
        <pc:spChg chg="add mod">
          <ac:chgData name="Giuliana Azzari (ETF)" userId="1a719955-999e-4f20-93a5-3ed5b757ac88" providerId="ADAL" clId="{20E02EB7-B0E7-4403-BD15-8608CE2A10A5}" dt="2026-01-20T13:50:40.799" v="3184" actId="2711"/>
          <ac:spMkLst>
            <pc:docMk/>
            <pc:sldMk cId="546962699" sldId="708"/>
            <ac:spMk id="29" creationId="{1E827693-829A-9650-EADE-23B14B577DEE}"/>
          </ac:spMkLst>
        </pc:spChg>
        <pc:spChg chg="add mod">
          <ac:chgData name="Giuliana Azzari (ETF)" userId="1a719955-999e-4f20-93a5-3ed5b757ac88" providerId="ADAL" clId="{20E02EB7-B0E7-4403-BD15-8608CE2A10A5}" dt="2026-01-20T13:51:06.484" v="3187" actId="1076"/>
          <ac:spMkLst>
            <pc:docMk/>
            <pc:sldMk cId="546962699" sldId="708"/>
            <ac:spMk id="30" creationId="{B056DC57-3FAF-3B14-6351-E76F77AFB428}"/>
          </ac:spMkLst>
        </pc:spChg>
      </pc:sldChg>
      <pc:sldChg chg="addSp delSp modSp add mod modAnim">
        <pc:chgData name="Giuliana Azzari (ETF)" userId="1a719955-999e-4f20-93a5-3ed5b757ac88" providerId="ADAL" clId="{20E02EB7-B0E7-4403-BD15-8608CE2A10A5}" dt="2026-01-20T14:33:13.608" v="3432" actId="1076"/>
        <pc:sldMkLst>
          <pc:docMk/>
          <pc:sldMk cId="3433538327" sldId="709"/>
        </pc:sldMkLst>
        <pc:spChg chg="add mod">
          <ac:chgData name="Giuliana Azzari (ETF)" userId="1a719955-999e-4f20-93a5-3ed5b757ac88" providerId="ADAL" clId="{20E02EB7-B0E7-4403-BD15-8608CE2A10A5}" dt="2026-01-20T14:33:13.608" v="3432" actId="1076"/>
          <ac:spMkLst>
            <pc:docMk/>
            <pc:sldMk cId="3433538327" sldId="709"/>
            <ac:spMk id="2" creationId="{5BB40922-B1A7-7B0E-4E55-94C5AEF99F3F}"/>
          </ac:spMkLst>
        </pc:spChg>
        <pc:spChg chg="mod">
          <ac:chgData name="Giuliana Azzari (ETF)" userId="1a719955-999e-4f20-93a5-3ed5b757ac88" providerId="ADAL" clId="{20E02EB7-B0E7-4403-BD15-8608CE2A10A5}" dt="2026-01-20T14:30:43.859" v="3425"/>
          <ac:spMkLst>
            <pc:docMk/>
            <pc:sldMk cId="3433538327" sldId="709"/>
            <ac:spMk id="3" creationId="{B3147DDF-15BB-4738-A263-14A2EBA001EF}"/>
          </ac:spMkLst>
        </pc:spChg>
        <pc:spChg chg="del">
          <ac:chgData name="Giuliana Azzari (ETF)" userId="1a719955-999e-4f20-93a5-3ed5b757ac88" providerId="ADAL" clId="{20E02EB7-B0E7-4403-BD15-8608CE2A10A5}" dt="2026-01-20T14:30:48.923" v="3426" actId="478"/>
          <ac:spMkLst>
            <pc:docMk/>
            <pc:sldMk cId="3433538327" sldId="709"/>
            <ac:spMk id="7" creationId="{BFF531EF-B29C-5200-429A-8E02965A86E4}"/>
          </ac:spMkLst>
        </pc:spChg>
        <pc:spChg chg="del">
          <ac:chgData name="Giuliana Azzari (ETF)" userId="1a719955-999e-4f20-93a5-3ed5b757ac88" providerId="ADAL" clId="{20E02EB7-B0E7-4403-BD15-8608CE2A10A5}" dt="2026-01-20T14:30:48.923" v="3426" actId="478"/>
          <ac:spMkLst>
            <pc:docMk/>
            <pc:sldMk cId="3433538327" sldId="709"/>
            <ac:spMk id="8" creationId="{430D60FF-2732-61A1-E2B3-BD863217DD86}"/>
          </ac:spMkLst>
        </pc:spChg>
        <pc:spChg chg="del">
          <ac:chgData name="Giuliana Azzari (ETF)" userId="1a719955-999e-4f20-93a5-3ed5b757ac88" providerId="ADAL" clId="{20E02EB7-B0E7-4403-BD15-8608CE2A10A5}" dt="2026-01-20T14:30:48.923" v="3426" actId="478"/>
          <ac:spMkLst>
            <pc:docMk/>
            <pc:sldMk cId="3433538327" sldId="709"/>
            <ac:spMk id="11" creationId="{C6F05043-4DCB-81F9-A619-7BBB2EACE51F}"/>
          </ac:spMkLst>
        </pc:spChg>
        <pc:spChg chg="del">
          <ac:chgData name="Giuliana Azzari (ETF)" userId="1a719955-999e-4f20-93a5-3ed5b757ac88" providerId="ADAL" clId="{20E02EB7-B0E7-4403-BD15-8608CE2A10A5}" dt="2026-01-20T14:30:48.923" v="3426" actId="478"/>
          <ac:spMkLst>
            <pc:docMk/>
            <pc:sldMk cId="3433538327" sldId="709"/>
            <ac:spMk id="13" creationId="{C753323D-AC74-24B5-9632-1113219745F7}"/>
          </ac:spMkLst>
        </pc:spChg>
      </pc:sldChg>
      <pc:sldChg chg="modSp add del mod">
        <pc:chgData name="Giuliana Azzari (ETF)" userId="1a719955-999e-4f20-93a5-3ed5b757ac88" providerId="ADAL" clId="{20E02EB7-B0E7-4403-BD15-8608CE2A10A5}" dt="2026-01-20T14:56:51.942" v="3497" actId="47"/>
        <pc:sldMkLst>
          <pc:docMk/>
          <pc:sldMk cId="134455450" sldId="710"/>
        </pc:sldMkLst>
        <pc:spChg chg="mod">
          <ac:chgData name="Giuliana Azzari (ETF)" userId="1a719955-999e-4f20-93a5-3ed5b757ac88" providerId="ADAL" clId="{20E02EB7-B0E7-4403-BD15-8608CE2A10A5}" dt="2026-01-20T14:40:19.985" v="3485" actId="1076"/>
          <ac:spMkLst>
            <pc:docMk/>
            <pc:sldMk cId="134455450" sldId="710"/>
            <ac:spMk id="5" creationId="{ED43BC9A-3AAF-8E71-2053-160D7372A2BA}"/>
          </ac:spMkLst>
        </pc:spChg>
        <pc:spChg chg="mod">
          <ac:chgData name="Giuliana Azzari (ETF)" userId="1a719955-999e-4f20-93a5-3ed5b757ac88" providerId="ADAL" clId="{20E02EB7-B0E7-4403-BD15-8608CE2A10A5}" dt="2026-01-20T14:39:58.808" v="3479"/>
          <ac:spMkLst>
            <pc:docMk/>
            <pc:sldMk cId="134455450" sldId="710"/>
            <ac:spMk id="7" creationId="{B001E315-D4D5-0D8F-A0FD-C02C03537B1F}"/>
          </ac:spMkLst>
        </pc:spChg>
        <pc:spChg chg="mod">
          <ac:chgData name="Giuliana Azzari (ETF)" userId="1a719955-999e-4f20-93a5-3ed5b757ac88" providerId="ADAL" clId="{20E02EB7-B0E7-4403-BD15-8608CE2A10A5}" dt="2026-01-20T14:40:08.134" v="3482" actId="1076"/>
          <ac:spMkLst>
            <pc:docMk/>
            <pc:sldMk cId="134455450" sldId="710"/>
            <ac:spMk id="8" creationId="{8AD0291C-F059-6A0D-7D91-FD5819A08562}"/>
          </ac:spMkLst>
        </pc:spChg>
      </pc:sldChg>
      <pc:sldChg chg="addSp delSp modSp add mod">
        <pc:chgData name="Giuliana Azzari (ETF)" userId="1a719955-999e-4f20-93a5-3ed5b757ac88" providerId="ADAL" clId="{20E02EB7-B0E7-4403-BD15-8608CE2A10A5}" dt="2026-01-20T15:20:02.366" v="3797" actId="1076"/>
        <pc:sldMkLst>
          <pc:docMk/>
          <pc:sldMk cId="3663887831" sldId="710"/>
        </pc:sldMkLst>
        <pc:spChg chg="mod">
          <ac:chgData name="Giuliana Azzari (ETF)" userId="1a719955-999e-4f20-93a5-3ed5b757ac88" providerId="ADAL" clId="{20E02EB7-B0E7-4403-BD15-8608CE2A10A5}" dt="2026-01-20T15:04:13.062" v="3541" actId="20577"/>
          <ac:spMkLst>
            <pc:docMk/>
            <pc:sldMk cId="3663887831" sldId="710"/>
            <ac:spMk id="3" creationId="{146562F8-585C-517D-0BFD-46C8677B258F}"/>
          </ac:spMkLst>
        </pc:spChg>
        <pc:spChg chg="add del">
          <ac:chgData name="Giuliana Azzari (ETF)" userId="1a719955-999e-4f20-93a5-3ed5b757ac88" providerId="ADAL" clId="{20E02EB7-B0E7-4403-BD15-8608CE2A10A5}" dt="2026-01-20T15:13:25.147" v="3553" actId="478"/>
          <ac:spMkLst>
            <pc:docMk/>
            <pc:sldMk cId="3663887831" sldId="710"/>
            <ac:spMk id="5" creationId="{D45BE73A-EBA8-1463-E1FA-67D605B08B02}"/>
          </ac:spMkLst>
        </pc:spChg>
        <pc:spChg chg="add mod">
          <ac:chgData name="Giuliana Azzari (ETF)" userId="1a719955-999e-4f20-93a5-3ed5b757ac88" providerId="ADAL" clId="{20E02EB7-B0E7-4403-BD15-8608CE2A10A5}" dt="2026-01-20T15:13:31.156" v="3554"/>
          <ac:spMkLst>
            <pc:docMk/>
            <pc:sldMk cId="3663887831" sldId="710"/>
            <ac:spMk id="7" creationId="{9FD384B9-BDB1-2344-9BA5-319709FA4566}"/>
          </ac:spMkLst>
        </pc:spChg>
        <pc:spChg chg="add mod">
          <ac:chgData name="Giuliana Azzari (ETF)" userId="1a719955-999e-4f20-93a5-3ed5b757ac88" providerId="ADAL" clId="{20E02EB7-B0E7-4403-BD15-8608CE2A10A5}" dt="2026-01-20T15:13:31.156" v="3554"/>
          <ac:spMkLst>
            <pc:docMk/>
            <pc:sldMk cId="3663887831" sldId="710"/>
            <ac:spMk id="9" creationId="{045756FE-E7D4-4103-7AAC-8013CF0EDA94}"/>
          </ac:spMkLst>
        </pc:spChg>
        <pc:spChg chg="add mod">
          <ac:chgData name="Giuliana Azzari (ETF)" userId="1a719955-999e-4f20-93a5-3ed5b757ac88" providerId="ADAL" clId="{20E02EB7-B0E7-4403-BD15-8608CE2A10A5}" dt="2026-01-20T15:13:31.156" v="3554"/>
          <ac:spMkLst>
            <pc:docMk/>
            <pc:sldMk cId="3663887831" sldId="710"/>
            <ac:spMk id="10" creationId="{86EF1185-4304-1B32-2BAA-C08C75D1B70C}"/>
          </ac:spMkLst>
        </pc:spChg>
        <pc:spChg chg="add mod">
          <ac:chgData name="Giuliana Azzari (ETF)" userId="1a719955-999e-4f20-93a5-3ed5b757ac88" providerId="ADAL" clId="{20E02EB7-B0E7-4403-BD15-8608CE2A10A5}" dt="2026-01-20T15:13:31.156" v="3554"/>
          <ac:spMkLst>
            <pc:docMk/>
            <pc:sldMk cId="3663887831" sldId="710"/>
            <ac:spMk id="11" creationId="{3CC81C4D-C755-0F22-017D-8B723473FC92}"/>
          </ac:spMkLst>
        </pc:spChg>
        <pc:spChg chg="add mod">
          <ac:chgData name="Giuliana Azzari (ETF)" userId="1a719955-999e-4f20-93a5-3ed5b757ac88" providerId="ADAL" clId="{20E02EB7-B0E7-4403-BD15-8608CE2A10A5}" dt="2026-01-20T15:13:31.156" v="3554"/>
          <ac:spMkLst>
            <pc:docMk/>
            <pc:sldMk cId="3663887831" sldId="710"/>
            <ac:spMk id="12" creationId="{B6327848-F2B2-26E8-3C81-3175286A8680}"/>
          </ac:spMkLst>
        </pc:spChg>
        <pc:spChg chg="add del mod">
          <ac:chgData name="Giuliana Azzari (ETF)" userId="1a719955-999e-4f20-93a5-3ed5b757ac88" providerId="ADAL" clId="{20E02EB7-B0E7-4403-BD15-8608CE2A10A5}" dt="2026-01-20T15:13:42.237" v="3556" actId="478"/>
          <ac:spMkLst>
            <pc:docMk/>
            <pc:sldMk cId="3663887831" sldId="710"/>
            <ac:spMk id="13" creationId="{2E537889-BD08-ABED-90CF-C3C5134ED3E5}"/>
          </ac:spMkLst>
        </pc:spChg>
        <pc:spChg chg="add del mod">
          <ac:chgData name="Giuliana Azzari (ETF)" userId="1a719955-999e-4f20-93a5-3ed5b757ac88" providerId="ADAL" clId="{20E02EB7-B0E7-4403-BD15-8608CE2A10A5}" dt="2026-01-20T15:13:43.221" v="3557" actId="478"/>
          <ac:spMkLst>
            <pc:docMk/>
            <pc:sldMk cId="3663887831" sldId="710"/>
            <ac:spMk id="14" creationId="{01EE3695-5877-B761-F392-A23569AD52B5}"/>
          </ac:spMkLst>
        </pc:spChg>
        <pc:spChg chg="add mod">
          <ac:chgData name="Giuliana Azzari (ETF)" userId="1a719955-999e-4f20-93a5-3ed5b757ac88" providerId="ADAL" clId="{20E02EB7-B0E7-4403-BD15-8608CE2A10A5}" dt="2026-01-20T15:20:02.366" v="3797" actId="1076"/>
          <ac:spMkLst>
            <pc:docMk/>
            <pc:sldMk cId="3663887831" sldId="710"/>
            <ac:spMk id="15" creationId="{79F82B33-3376-8404-F2C7-1E41DB33819C}"/>
          </ac:spMkLst>
        </pc:spChg>
        <pc:spChg chg="add mod">
          <ac:chgData name="Giuliana Azzari (ETF)" userId="1a719955-999e-4f20-93a5-3ed5b757ac88" providerId="ADAL" clId="{20E02EB7-B0E7-4403-BD15-8608CE2A10A5}" dt="2026-01-20T15:18:10.610" v="3788" actId="1076"/>
          <ac:spMkLst>
            <pc:docMk/>
            <pc:sldMk cId="3663887831" sldId="710"/>
            <ac:spMk id="16" creationId="{FF4A1217-0FEA-C93B-4011-C2AE3D7F62FA}"/>
          </ac:spMkLst>
        </pc:spChg>
        <pc:spChg chg="add del mod">
          <ac:chgData name="Giuliana Azzari (ETF)" userId="1a719955-999e-4f20-93a5-3ed5b757ac88" providerId="ADAL" clId="{20E02EB7-B0E7-4403-BD15-8608CE2A10A5}" dt="2026-01-20T15:14:54.591" v="3604" actId="478"/>
          <ac:spMkLst>
            <pc:docMk/>
            <pc:sldMk cId="3663887831" sldId="710"/>
            <ac:spMk id="17" creationId="{C7ADF89B-BB9C-8353-D201-3195B93B80AB}"/>
          </ac:spMkLst>
        </pc:spChg>
        <pc:spChg chg="add mod">
          <ac:chgData name="Giuliana Azzari (ETF)" userId="1a719955-999e-4f20-93a5-3ed5b757ac88" providerId="ADAL" clId="{20E02EB7-B0E7-4403-BD15-8608CE2A10A5}" dt="2026-01-20T15:14:43.233" v="3600" actId="767"/>
          <ac:spMkLst>
            <pc:docMk/>
            <pc:sldMk cId="3663887831" sldId="710"/>
            <ac:spMk id="18" creationId="{8886C06A-818D-6F58-9C12-DC61707061EB}"/>
          </ac:spMkLst>
        </pc:spChg>
        <pc:spChg chg="add mod">
          <ac:chgData name="Giuliana Azzari (ETF)" userId="1a719955-999e-4f20-93a5-3ed5b757ac88" providerId="ADAL" clId="{20E02EB7-B0E7-4403-BD15-8608CE2A10A5}" dt="2026-01-20T15:18:24.211" v="3791" actId="1076"/>
          <ac:spMkLst>
            <pc:docMk/>
            <pc:sldMk cId="3663887831" sldId="710"/>
            <ac:spMk id="19" creationId="{FE33A9DD-7DB9-1434-F0E6-4AF8428F54BF}"/>
          </ac:spMkLst>
        </pc:spChg>
        <pc:spChg chg="add mod">
          <ac:chgData name="Giuliana Azzari (ETF)" userId="1a719955-999e-4f20-93a5-3ed5b757ac88" providerId="ADAL" clId="{20E02EB7-B0E7-4403-BD15-8608CE2A10A5}" dt="2026-01-20T15:18:31.432" v="3793" actId="14100"/>
          <ac:spMkLst>
            <pc:docMk/>
            <pc:sldMk cId="3663887831" sldId="710"/>
            <ac:spMk id="20" creationId="{8E49B679-DCF3-5B6C-8D2C-7B8F4EA09F2E}"/>
          </ac:spMkLst>
        </pc:spChg>
        <pc:spChg chg="add mod">
          <ac:chgData name="Giuliana Azzari (ETF)" userId="1a719955-999e-4f20-93a5-3ed5b757ac88" providerId="ADAL" clId="{20E02EB7-B0E7-4403-BD15-8608CE2A10A5}" dt="2026-01-20T15:18:28.606" v="3792" actId="1076"/>
          <ac:spMkLst>
            <pc:docMk/>
            <pc:sldMk cId="3663887831" sldId="710"/>
            <ac:spMk id="21" creationId="{EA1DCF7F-2BEC-9C86-D403-D20183F8B609}"/>
          </ac:spMkLst>
        </pc:spChg>
        <pc:picChg chg="add del mod">
          <ac:chgData name="Giuliana Azzari (ETF)" userId="1a719955-999e-4f20-93a5-3ed5b757ac88" providerId="ADAL" clId="{20E02EB7-B0E7-4403-BD15-8608CE2A10A5}" dt="2026-01-20T15:18:49.193" v="3796" actId="478"/>
          <ac:picMkLst>
            <pc:docMk/>
            <pc:sldMk cId="3663887831" sldId="710"/>
            <ac:picMk id="2" creationId="{63589438-5864-AE1E-6882-2C836D6D6654}"/>
          </ac:picMkLst>
        </pc:picChg>
        <pc:picChg chg="del">
          <ac:chgData name="Giuliana Azzari (ETF)" userId="1a719955-999e-4f20-93a5-3ed5b757ac88" providerId="ADAL" clId="{20E02EB7-B0E7-4403-BD15-8608CE2A10A5}" dt="2026-01-20T15:04:14.482" v="3542" actId="478"/>
          <ac:picMkLst>
            <pc:docMk/>
            <pc:sldMk cId="3663887831" sldId="710"/>
            <ac:picMk id="6" creationId="{624AE8C8-07E7-843E-AE4B-07DB90522FB4}"/>
          </ac:picMkLst>
        </pc:picChg>
        <pc:picChg chg="del">
          <ac:chgData name="Giuliana Azzari (ETF)" userId="1a719955-999e-4f20-93a5-3ed5b757ac88" providerId="ADAL" clId="{20E02EB7-B0E7-4403-BD15-8608CE2A10A5}" dt="2026-01-20T15:04:15.076" v="3543" actId="478"/>
          <ac:picMkLst>
            <pc:docMk/>
            <pc:sldMk cId="3663887831" sldId="710"/>
            <ac:picMk id="8" creationId="{5D3FDE96-CE80-0DEE-33BF-1161630719C2}"/>
          </ac:picMkLst>
        </pc:picChg>
      </pc:sldChg>
      <pc:sldChg chg="add del">
        <pc:chgData name="Giuliana Azzari (ETF)" userId="1a719955-999e-4f20-93a5-3ed5b757ac88" providerId="ADAL" clId="{20E02EB7-B0E7-4403-BD15-8608CE2A10A5}" dt="2026-01-20T14:39:53.710" v="3478"/>
        <pc:sldMkLst>
          <pc:docMk/>
          <pc:sldMk cId="4049994930" sldId="711"/>
        </pc:sldMkLst>
      </pc:sldChg>
    </pc:docChg>
  </pc:docChgLst>
  <pc:docChgLst>
    <pc:chgData name="Piotr Stronkowski (ETF)" userId="S::piotr.stronkowski@etf.europa.eu::0d456e64-e815-4ea6-b650-578cb9ffe814" providerId="AD" clId="Web-{1D886607-5D65-11A7-4A8D-EAE26CCC6DF2}"/>
    <pc:docChg chg="modSld">
      <pc:chgData name="Piotr Stronkowski (ETF)" userId="S::piotr.stronkowski@etf.europa.eu::0d456e64-e815-4ea6-b650-578cb9ffe814" providerId="AD" clId="Web-{1D886607-5D65-11A7-4A8D-EAE26CCC6DF2}" dt="2026-01-20T15:33:43.665" v="1" actId="14100"/>
      <pc:docMkLst>
        <pc:docMk/>
      </pc:docMkLst>
      <pc:sldChg chg="modSp">
        <pc:chgData name="Piotr Stronkowski (ETF)" userId="S::piotr.stronkowski@etf.europa.eu::0d456e64-e815-4ea6-b650-578cb9ffe814" providerId="AD" clId="Web-{1D886607-5D65-11A7-4A8D-EAE26CCC6DF2}" dt="2026-01-20T15:33:43.665" v="1" actId="14100"/>
        <pc:sldMkLst>
          <pc:docMk/>
          <pc:sldMk cId="1020384415" sldId="648"/>
        </pc:sldMkLst>
        <pc:spChg chg="mod">
          <ac:chgData name="Piotr Stronkowski (ETF)" userId="S::piotr.stronkowski@etf.europa.eu::0d456e64-e815-4ea6-b650-578cb9ffe814" providerId="AD" clId="Web-{1D886607-5D65-11A7-4A8D-EAE26CCC6DF2}" dt="2026-01-20T15:33:43.665" v="1" actId="14100"/>
          <ac:spMkLst>
            <pc:docMk/>
            <pc:sldMk cId="1020384415" sldId="648"/>
            <ac:spMk id="18" creationId="{9204BFF9-97F0-13AE-79FD-DDD017866F7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AA781-98D7-4098-A2EF-09724719C02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7064DE4-D6C0-48D5-BCBF-9861CD20572A}" type="pres">
      <dgm:prSet presAssocID="{0E2AA781-98D7-4098-A2EF-09724719C026}" presName="linear" presStyleCnt="0">
        <dgm:presLayoutVars>
          <dgm:animLvl val="lvl"/>
          <dgm:resizeHandles val="exact"/>
        </dgm:presLayoutVars>
      </dgm:prSet>
      <dgm:spPr/>
    </dgm:pt>
  </dgm:ptLst>
  <dgm:cxnLst>
    <dgm:cxn modelId="{7E7E0998-0AAA-41E3-AF6C-7E00BC39A7EE}" type="presOf" srcId="{0E2AA781-98D7-4098-A2EF-09724719C026}" destId="{17064DE4-D6C0-48D5-BCBF-9861CD20572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65.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2AED67-B882-41D2-9A57-F15DE83017E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a:extLst>
              <a:ext uri="{FF2B5EF4-FFF2-40B4-BE49-F238E27FC236}">
                <a16:creationId xmlns:a16="http://schemas.microsoft.com/office/drawing/2014/main" id="{E5EDA96D-76D1-4D52-9166-A83ED455DC55}"/>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DEF8A27C-F1B0-41BE-A5CB-55208EC34DA5}" type="datetimeFigureOut">
              <a:rPr lang="en-US" smtClean="0"/>
              <a:t>1/20/2026</a:t>
            </a:fld>
            <a:endParaRPr lang="en-US"/>
          </a:p>
        </p:txBody>
      </p:sp>
      <p:sp>
        <p:nvSpPr>
          <p:cNvPr id="4" name="Footer Placeholder 3">
            <a:extLst>
              <a:ext uri="{FF2B5EF4-FFF2-40B4-BE49-F238E27FC236}">
                <a16:creationId xmlns:a16="http://schemas.microsoft.com/office/drawing/2014/main" id="{37D9EF36-7E1E-4FF0-A307-30DCF2E4ABAF}"/>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2FE8CD0-EC3E-4E33-8E68-0983AD89EC3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59F02231-D4CD-44C5-97BE-9A7953C23CD1}" type="slidenum">
              <a:rPr lang="en-US" smtClean="0"/>
              <a:t>‹#›</a:t>
            </a:fld>
            <a:endParaRPr lang="en-US"/>
          </a:p>
        </p:txBody>
      </p:sp>
    </p:spTree>
    <p:custDataLst>
      <p:tags r:id="rId2"/>
    </p:custDataLst>
    <p:extLst>
      <p:ext uri="{BB962C8B-B14F-4D97-AF65-F5344CB8AC3E}">
        <p14:creationId xmlns:p14="http://schemas.microsoft.com/office/powerpoint/2010/main" val="1171128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3AC5A11-1A99-4BC5-A093-F2C49C523275}" type="datetimeFigureOut">
              <a:rPr lang="en-US" smtClean="0"/>
              <a:t>1/20/2026</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CE47D56-1D0B-476D-B731-90CE402AB5C6}" type="slidenum">
              <a:rPr lang="en-US" smtClean="0"/>
              <a:t>‹#›</a:t>
            </a:fld>
            <a:endParaRPr lang="en-US"/>
          </a:p>
        </p:txBody>
      </p:sp>
    </p:spTree>
    <p:extLst>
      <p:ext uri="{BB962C8B-B14F-4D97-AF65-F5344CB8AC3E}">
        <p14:creationId xmlns:p14="http://schemas.microsoft.com/office/powerpoint/2010/main" val="213817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E47D56-1D0B-476D-B731-90CE402AB5C6}" type="slidenum">
              <a:rPr lang="en-US" smtClean="0"/>
              <a:t>8</a:t>
            </a:fld>
            <a:endParaRPr lang="en-US"/>
          </a:p>
        </p:txBody>
      </p:sp>
    </p:spTree>
    <p:extLst>
      <p:ext uri="{BB962C8B-B14F-4D97-AF65-F5344CB8AC3E}">
        <p14:creationId xmlns:p14="http://schemas.microsoft.com/office/powerpoint/2010/main" val="236531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819CE-C8C0-3983-5F2F-E141F5600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C40E7-CEF2-82AD-1994-8B32A9411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E6E76-9A9C-8DEF-9852-FBF9A51320B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127462D-5ADB-3E8D-F032-225314483A23}"/>
              </a:ext>
            </a:extLst>
          </p:cNvPr>
          <p:cNvSpPr>
            <a:spLocks noGrp="1"/>
          </p:cNvSpPr>
          <p:nvPr>
            <p:ph type="sldNum" sz="quarter" idx="5"/>
          </p:nvPr>
        </p:nvSpPr>
        <p:spPr/>
        <p:txBody>
          <a:bodyPr/>
          <a:lstStyle/>
          <a:p>
            <a:fld id="{6CE47D56-1D0B-476D-B731-90CE402AB5C6}" type="slidenum">
              <a:rPr lang="en-US" smtClean="0"/>
              <a:t>9</a:t>
            </a:fld>
            <a:endParaRPr lang="en-US"/>
          </a:p>
        </p:txBody>
      </p:sp>
    </p:spTree>
    <p:extLst>
      <p:ext uri="{BB962C8B-B14F-4D97-AF65-F5344CB8AC3E}">
        <p14:creationId xmlns:p14="http://schemas.microsoft.com/office/powerpoint/2010/main" val="136303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E47D56-1D0B-476D-B731-90CE402AB5C6}" type="slidenum">
              <a:rPr lang="en-US" smtClean="0"/>
              <a:t>18</a:t>
            </a:fld>
            <a:endParaRPr lang="en-US"/>
          </a:p>
        </p:txBody>
      </p:sp>
    </p:spTree>
    <p:extLst>
      <p:ext uri="{BB962C8B-B14F-4D97-AF65-F5344CB8AC3E}">
        <p14:creationId xmlns:p14="http://schemas.microsoft.com/office/powerpoint/2010/main" val="162578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03C37-F066-631E-6A4D-445557A16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F05B2-10B5-A34F-4CB1-ADC5F60C8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4C3D7-A099-6487-422E-5BF6E8C304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314976-4B72-B3B8-2D5F-F6FBE5F99D83}"/>
              </a:ext>
            </a:extLst>
          </p:cNvPr>
          <p:cNvSpPr>
            <a:spLocks noGrp="1"/>
          </p:cNvSpPr>
          <p:nvPr>
            <p:ph type="sldNum" sz="quarter" idx="5"/>
          </p:nvPr>
        </p:nvSpPr>
        <p:spPr/>
        <p:txBody>
          <a:bodyPr/>
          <a:lstStyle/>
          <a:p>
            <a:fld id="{6CE47D56-1D0B-476D-B731-90CE402AB5C6}" type="slidenum">
              <a:rPr lang="en-US" smtClean="0"/>
              <a:t>19</a:t>
            </a:fld>
            <a:endParaRPr lang="en-US"/>
          </a:p>
        </p:txBody>
      </p:sp>
    </p:spTree>
    <p:extLst>
      <p:ext uri="{BB962C8B-B14F-4D97-AF65-F5344CB8AC3E}">
        <p14:creationId xmlns:p14="http://schemas.microsoft.com/office/powerpoint/2010/main" val="514059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sv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sv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1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sv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sv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0.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4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2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2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2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2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2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2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2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2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2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2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2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2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2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2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6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8AB7F"/>
        </a:solidFill>
        <a:effectLst/>
      </p:bgPr>
    </p:bg>
    <p:spTree>
      <p:nvGrpSpPr>
        <p:cNvPr id="1" name=""/>
        <p:cNvGrpSpPr/>
        <p:nvPr/>
      </p:nvGrpSpPr>
      <p:grpSpPr>
        <a:xfrm>
          <a:off x="0" y="0"/>
          <a:ext cx="0" cy="0"/>
          <a:chOff x="0" y="0"/>
          <a:chExt cx="0" cy="0"/>
        </a:xfrm>
      </p:grpSpPr>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18" name="Graphic 17">
            <a:extLst>
              <a:ext uri="{FF2B5EF4-FFF2-40B4-BE49-F238E27FC236}">
                <a16:creationId xmlns:a16="http://schemas.microsoft.com/office/drawing/2014/main" id="{A4563DB3-B583-42F3-89FB-6D1DA20DCDB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219200" y="0"/>
            <a:ext cx="10972800" cy="6857999"/>
          </a:xfrm>
          <a:prstGeom prst="rect">
            <a:avLst/>
          </a:prstGeom>
        </p:spPr>
      </p:pic>
      <p:sp>
        <p:nvSpPr>
          <p:cNvPr id="19" name="Rectangle 18">
            <a:extLst>
              <a:ext uri="{FF2B5EF4-FFF2-40B4-BE49-F238E27FC236}">
                <a16:creationId xmlns:a16="http://schemas.microsoft.com/office/drawing/2014/main" id="{F8BAC86A-55E9-4911-92FB-0029279902C6}"/>
              </a:ext>
            </a:extLst>
          </p:cNvPr>
          <p:cNvSpPr/>
          <p:nvPr userDrawn="1"/>
        </p:nvSpPr>
        <p:spPr>
          <a:xfrm rot="1804258">
            <a:off x="8776333" y="2698861"/>
            <a:ext cx="809655" cy="714170"/>
          </a:xfrm>
          <a:prstGeom prst="rect">
            <a:avLst/>
          </a:prstGeom>
          <a:solidFill>
            <a:srgbClr val="D25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23D63D1-B0DF-4B64-9129-200E5187F5CE}"/>
              </a:ext>
            </a:extLst>
          </p:cNvPr>
          <p:cNvSpPr/>
          <p:nvPr userDrawn="1"/>
        </p:nvSpPr>
        <p:spPr>
          <a:xfrm rot="1804258">
            <a:off x="7708675" y="2904743"/>
            <a:ext cx="809655" cy="712589"/>
          </a:xfrm>
          <a:prstGeom prst="rect">
            <a:avLst/>
          </a:prstGeom>
          <a:solidFill>
            <a:srgbClr val="9FC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0BED8CC-659B-4ABF-8831-4BFB7796C180}"/>
              </a:ext>
            </a:extLst>
          </p:cNvPr>
          <p:cNvSpPr/>
          <p:nvPr userDrawn="1"/>
        </p:nvSpPr>
        <p:spPr>
          <a:xfrm rot="3600000">
            <a:off x="6688287" y="4904896"/>
            <a:ext cx="712331" cy="825517"/>
          </a:xfrm>
          <a:prstGeom prst="rect">
            <a:avLst/>
          </a:prstGeom>
          <a:solidFill>
            <a:srgbClr val="6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CC5FE6-50E3-4E32-B98E-FF41A4C5AC63}"/>
              </a:ext>
            </a:extLst>
          </p:cNvPr>
          <p:cNvSpPr/>
          <p:nvPr userDrawn="1"/>
        </p:nvSpPr>
        <p:spPr>
          <a:xfrm rot="3600000">
            <a:off x="6694933" y="5742636"/>
            <a:ext cx="711269" cy="795291"/>
          </a:xfrm>
          <a:prstGeom prst="rect">
            <a:avLst/>
          </a:prstGeom>
          <a:solidFill>
            <a:srgbClr val="D25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E8FA0E4-37BE-42B3-951D-BD206B15747A}"/>
              </a:ext>
            </a:extLst>
          </p:cNvPr>
          <p:cNvSpPr/>
          <p:nvPr userDrawn="1"/>
        </p:nvSpPr>
        <p:spPr>
          <a:xfrm rot="1777040">
            <a:off x="5943135" y="4240114"/>
            <a:ext cx="416020" cy="713879"/>
          </a:xfrm>
          <a:prstGeom prst="rect">
            <a:avLst/>
          </a:prstGeom>
          <a:solidFill>
            <a:srgbClr val="C20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02549FF-DF96-457B-A50F-816BD65B03C3}"/>
              </a:ext>
            </a:extLst>
          </p:cNvPr>
          <p:cNvSpPr/>
          <p:nvPr userDrawn="1"/>
        </p:nvSpPr>
        <p:spPr>
          <a:xfrm rot="3600000">
            <a:off x="8758436" y="5694088"/>
            <a:ext cx="710992" cy="1804590"/>
          </a:xfrm>
          <a:custGeom>
            <a:avLst/>
            <a:gdLst>
              <a:gd name="connsiteX0" fmla="*/ 0 w 710992"/>
              <a:gd name="connsiteY0" fmla="*/ 0 h 1804590"/>
              <a:gd name="connsiteX1" fmla="*/ 710992 w 710992"/>
              <a:gd name="connsiteY1" fmla="*/ 0 h 1804590"/>
              <a:gd name="connsiteX2" fmla="*/ 710992 w 710992"/>
              <a:gd name="connsiteY2" fmla="*/ 809792 h 1804590"/>
              <a:gd name="connsiteX3" fmla="*/ 136645 w 710992"/>
              <a:gd name="connsiteY3" fmla="*/ 1804590 h 1804590"/>
              <a:gd name="connsiteX4" fmla="*/ 0 w 710992"/>
              <a:gd name="connsiteY4" fmla="*/ 1804590 h 180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92" h="1804590">
                <a:moveTo>
                  <a:pt x="0" y="0"/>
                </a:moveTo>
                <a:lnTo>
                  <a:pt x="710992" y="0"/>
                </a:lnTo>
                <a:lnTo>
                  <a:pt x="710992" y="809792"/>
                </a:lnTo>
                <a:lnTo>
                  <a:pt x="136645" y="1804590"/>
                </a:lnTo>
                <a:lnTo>
                  <a:pt x="0" y="1804590"/>
                </a:lnTo>
                <a:close/>
              </a:path>
            </a:pathLst>
          </a:custGeom>
          <a:solidFill>
            <a:srgbClr val="C206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13BB9363-E5C0-4A5A-9EF3-70F614696A6B}"/>
              </a:ext>
            </a:extLst>
          </p:cNvPr>
          <p:cNvSpPr/>
          <p:nvPr userDrawn="1"/>
        </p:nvSpPr>
        <p:spPr>
          <a:xfrm rot="3600000">
            <a:off x="10963744" y="4085705"/>
            <a:ext cx="714083" cy="823420"/>
          </a:xfrm>
          <a:prstGeom prst="rect">
            <a:avLst/>
          </a:prstGeom>
          <a:solidFill>
            <a:srgbClr val="9FC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DF669A6-4810-42C3-AE19-30F92992326F}"/>
              </a:ext>
            </a:extLst>
          </p:cNvPr>
          <p:cNvSpPr/>
          <p:nvPr userDrawn="1"/>
        </p:nvSpPr>
        <p:spPr>
          <a:xfrm rot="3600000">
            <a:off x="10080403" y="3160551"/>
            <a:ext cx="699908" cy="410158"/>
          </a:xfrm>
          <a:prstGeom prst="rect">
            <a:avLst/>
          </a:prstGeom>
          <a:solidFill>
            <a:srgbClr val="6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8" name="Title 1">
            <a:extLst>
              <a:ext uri="{FF2B5EF4-FFF2-40B4-BE49-F238E27FC236}">
                <a16:creationId xmlns:a16="http://schemas.microsoft.com/office/drawing/2014/main" id="{6F44F2BE-CD9E-40B9-9080-39B4C9E7055B}"/>
              </a:ext>
            </a:extLst>
          </p:cNvPr>
          <p:cNvSpPr>
            <a:spLocks noGrp="1"/>
          </p:cNvSpPr>
          <p:nvPr>
            <p:ph type="ctrTitle"/>
          </p:nvPr>
        </p:nvSpPr>
        <p:spPr>
          <a:xfrm>
            <a:off x="611189" y="2457981"/>
            <a:ext cx="4476699" cy="1788836"/>
          </a:xfrm>
        </p:spPr>
        <p:txBody>
          <a:bodyPr anchor="t">
            <a:normAutofit/>
          </a:bodyPr>
          <a:lstStyle>
            <a:lvl1pPr algn="l">
              <a:lnSpc>
                <a:spcPct val="100000"/>
              </a:lnSpc>
              <a:spcBef>
                <a:spcPts val="0"/>
              </a:spcBef>
              <a:defRPr sz="3600" b="1" cap="none" baseline="0">
                <a:solidFill>
                  <a:schemeClr val="bg1"/>
                </a:solidFill>
              </a:defRPr>
            </a:lvl1pPr>
          </a:lstStyle>
          <a:p>
            <a:endParaRPr lang="en-US"/>
          </a:p>
        </p:txBody>
      </p:sp>
      <p:sp>
        <p:nvSpPr>
          <p:cNvPr id="9" name="Text Placeholder 3">
            <a:extLst>
              <a:ext uri="{FF2B5EF4-FFF2-40B4-BE49-F238E27FC236}">
                <a16:creationId xmlns:a16="http://schemas.microsoft.com/office/drawing/2014/main" id="{36C2BE26-326C-481D-8FE1-01A01AA48966}"/>
              </a:ext>
            </a:extLst>
          </p:cNvPr>
          <p:cNvSpPr>
            <a:spLocks noGrp="1"/>
          </p:cNvSpPr>
          <p:nvPr>
            <p:ph type="body" sz="quarter" idx="10"/>
          </p:nvPr>
        </p:nvSpPr>
        <p:spPr>
          <a:xfrm>
            <a:off x="611188" y="4468812"/>
            <a:ext cx="4476699" cy="1697038"/>
          </a:xfrm>
        </p:spPr>
        <p:txBody>
          <a:bodyPr/>
          <a:lstStyle>
            <a:lvl1pPr>
              <a:defRPr b="0">
                <a:solidFill>
                  <a:schemeClr val="bg1"/>
                </a:solidFill>
              </a:defRPr>
            </a:lvl1pPr>
          </a:lstStyle>
          <a:p>
            <a:pPr lvl="0"/>
            <a:endParaRPr lang="en-US"/>
          </a:p>
        </p:txBody>
      </p:sp>
    </p:spTree>
    <p:custDataLst>
      <p:tags r:id="rId1"/>
    </p:custDataLst>
    <p:extLst>
      <p:ext uri="{BB962C8B-B14F-4D97-AF65-F5344CB8AC3E}">
        <p14:creationId xmlns:p14="http://schemas.microsoft.com/office/powerpoint/2010/main" val="1858846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ape Focus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386D62D4-333D-402A-A408-57E0F5474FC1}"/>
              </a:ext>
            </a:extLst>
          </p:cNvPr>
          <p:cNvPicPr>
            <a:picLocks noChangeAspect="1"/>
          </p:cNvPicPr>
          <p:nvPr userDrawn="1"/>
        </p:nvPicPr>
        <p:blipFill rotWithShape="1">
          <a:blip r:embed="rId3"/>
          <a:srcRect t="-3738" r="21732" b="19300"/>
          <a:stretch/>
        </p:blipFill>
        <p:spPr>
          <a:xfrm>
            <a:off x="7738913" y="2492896"/>
            <a:ext cx="4453087" cy="4365105"/>
          </a:xfrm>
          <a:prstGeom prst="rect">
            <a:avLst/>
          </a:prstGeom>
        </p:spPr>
      </p:pic>
      <p:pic>
        <p:nvPicPr>
          <p:cNvPr id="9" name="Graphic 8">
            <a:extLst>
              <a:ext uri="{FF2B5EF4-FFF2-40B4-BE49-F238E27FC236}">
                <a16:creationId xmlns:a16="http://schemas.microsoft.com/office/drawing/2014/main" id="{9F33050F-2AD5-4734-911A-080457830C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Footer Placeholder 1">
            <a:extLst>
              <a:ext uri="{FF2B5EF4-FFF2-40B4-BE49-F238E27FC236}">
                <a16:creationId xmlns:a16="http://schemas.microsoft.com/office/drawing/2014/main" id="{F6274D17-2FCF-403C-8660-89FA94D7F0F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65" name="Title 1">
            <a:extLst>
              <a:ext uri="{FF2B5EF4-FFF2-40B4-BE49-F238E27FC236}">
                <a16:creationId xmlns:a16="http://schemas.microsoft.com/office/drawing/2014/main" id="{B37A4296-2F77-4C6E-AC90-0E90ECC67A5C}"/>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sp>
        <p:nvSpPr>
          <p:cNvPr id="269" name="Slide Number Placeholder 5">
            <a:extLst>
              <a:ext uri="{FF2B5EF4-FFF2-40B4-BE49-F238E27FC236}">
                <a16:creationId xmlns:a16="http://schemas.microsoft.com/office/drawing/2014/main" id="{D25A76D5-49BC-487C-AABA-BBE44B80E7F0}"/>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
        <p:nvSpPr>
          <p:cNvPr id="12" name="Content Placeholder 2">
            <a:extLst>
              <a:ext uri="{FF2B5EF4-FFF2-40B4-BE49-F238E27FC236}">
                <a16:creationId xmlns:a16="http://schemas.microsoft.com/office/drawing/2014/main" id="{2F862C2B-EAAD-4D0C-B179-18DCDE2436DD}"/>
              </a:ext>
            </a:extLst>
          </p:cNvPr>
          <p:cNvSpPr>
            <a:spLocks noGrp="1"/>
          </p:cNvSpPr>
          <p:nvPr>
            <p:ph idx="1"/>
          </p:nvPr>
        </p:nvSpPr>
        <p:spPr>
          <a:xfrm>
            <a:off x="623888" y="1628802"/>
            <a:ext cx="676825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18995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ow Chart Slide">
    <p:spTree>
      <p:nvGrpSpPr>
        <p:cNvPr id="1" name=""/>
        <p:cNvGrpSpPr/>
        <p:nvPr/>
      </p:nvGrpSpPr>
      <p:grpSpPr>
        <a:xfrm>
          <a:off x="0" y="0"/>
          <a:ext cx="0" cy="0"/>
          <a:chOff x="0" y="0"/>
          <a:chExt cx="0" cy="0"/>
        </a:xfrm>
      </p:grpSpPr>
      <p:pic>
        <p:nvPicPr>
          <p:cNvPr id="97" name="Graphic 96">
            <a:extLst>
              <a:ext uri="{FF2B5EF4-FFF2-40B4-BE49-F238E27FC236}">
                <a16:creationId xmlns:a16="http://schemas.microsoft.com/office/drawing/2014/main" id="{7B2E2E50-2215-4679-90D0-929AD3A946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47120" b="40965"/>
          <a:stretch/>
        </p:blipFill>
        <p:spPr>
          <a:xfrm>
            <a:off x="6631121" y="2060849"/>
            <a:ext cx="5560879" cy="4797151"/>
          </a:xfrm>
          <a:prstGeom prst="rect">
            <a:avLst/>
          </a:prstGeom>
        </p:spPr>
      </p:pic>
      <p:pic>
        <p:nvPicPr>
          <p:cNvPr id="9" name="Graphic 8">
            <a:extLst>
              <a:ext uri="{FF2B5EF4-FFF2-40B4-BE49-F238E27FC236}">
                <a16:creationId xmlns:a16="http://schemas.microsoft.com/office/drawing/2014/main" id="{9F33050F-2AD5-4734-911A-080457830C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203" y="5951184"/>
            <a:ext cx="1108252" cy="669822"/>
          </a:xfrm>
          <a:prstGeom prst="rect">
            <a:avLst/>
          </a:prstGeom>
        </p:spPr>
      </p:pic>
      <p:sp>
        <p:nvSpPr>
          <p:cNvPr id="8" name="Footer Placeholder 1">
            <a:extLst>
              <a:ext uri="{FF2B5EF4-FFF2-40B4-BE49-F238E27FC236}">
                <a16:creationId xmlns:a16="http://schemas.microsoft.com/office/drawing/2014/main" id="{F6274D17-2FCF-403C-8660-89FA94D7F0F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65" name="Title 1">
            <a:extLst>
              <a:ext uri="{FF2B5EF4-FFF2-40B4-BE49-F238E27FC236}">
                <a16:creationId xmlns:a16="http://schemas.microsoft.com/office/drawing/2014/main" id="{B37A4296-2F77-4C6E-AC90-0E90ECC67A5C}"/>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sp>
        <p:nvSpPr>
          <p:cNvPr id="269" name="Slide Number Placeholder 5">
            <a:extLst>
              <a:ext uri="{FF2B5EF4-FFF2-40B4-BE49-F238E27FC236}">
                <a16:creationId xmlns:a16="http://schemas.microsoft.com/office/drawing/2014/main" id="{D25A76D5-49BC-487C-AABA-BBE44B80E7F0}"/>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
        <p:nvSpPr>
          <p:cNvPr id="79" name="Text Placeholder 78">
            <a:extLst>
              <a:ext uri="{FF2B5EF4-FFF2-40B4-BE49-F238E27FC236}">
                <a16:creationId xmlns:a16="http://schemas.microsoft.com/office/drawing/2014/main" id="{B20B5982-6A83-4BA9-BE7E-AF6F208BA246}"/>
              </a:ext>
            </a:extLst>
          </p:cNvPr>
          <p:cNvSpPr>
            <a:spLocks noGrp="1"/>
          </p:cNvSpPr>
          <p:nvPr userDrawn="1">
            <p:ph type="body" sz="quarter" idx="16"/>
          </p:nvPr>
        </p:nvSpPr>
        <p:spPr>
          <a:xfrm>
            <a:off x="623888" y="2546430"/>
            <a:ext cx="1583680" cy="3114595"/>
          </a:xfrm>
          <a:custGeom>
            <a:avLst/>
            <a:gdLst>
              <a:gd name="connsiteX0" fmla="*/ 0 w 1644750"/>
              <a:gd name="connsiteY0" fmla="*/ 0 h 3114595"/>
              <a:gd name="connsiteX1" fmla="*/ 1644750 w 1644750"/>
              <a:gd name="connsiteY1" fmla="*/ 0 h 3114595"/>
              <a:gd name="connsiteX2" fmla="*/ 1644750 w 1644750"/>
              <a:gd name="connsiteY2" fmla="*/ 3114595 h 3114595"/>
              <a:gd name="connsiteX3" fmla="*/ 0 w 1644750"/>
              <a:gd name="connsiteY3" fmla="*/ 3114595 h 3114595"/>
            </a:gdLst>
            <a:ahLst/>
            <a:cxnLst>
              <a:cxn ang="0">
                <a:pos x="connsiteX0" y="connsiteY0"/>
              </a:cxn>
              <a:cxn ang="0">
                <a:pos x="connsiteX1" y="connsiteY1"/>
              </a:cxn>
              <a:cxn ang="0">
                <a:pos x="connsiteX2" y="connsiteY2"/>
              </a:cxn>
              <a:cxn ang="0">
                <a:pos x="connsiteX3" y="connsiteY3"/>
              </a:cxn>
            </a:cxnLst>
            <a:rect l="l" t="t" r="r" b="b"/>
            <a:pathLst>
              <a:path w="1644750" h="3114595">
                <a:moveTo>
                  <a:pt x="0" y="0"/>
                </a:moveTo>
                <a:lnTo>
                  <a:pt x="1644750" y="0"/>
                </a:lnTo>
                <a:lnTo>
                  <a:pt x="1644750" y="3114595"/>
                </a:lnTo>
                <a:lnTo>
                  <a:pt x="0" y="3114595"/>
                </a:lnTo>
                <a:close/>
              </a:path>
            </a:pathLst>
          </a:custGeom>
          <a:solidFill>
            <a:schemeClr val="accent2"/>
          </a:solidFill>
        </p:spPr>
        <p:txBody>
          <a:bodyPr wrap="square" lIns="108000" tIns="108000" rIns="108000" bIns="108000">
            <a:noAutofit/>
          </a:bodyPr>
          <a:lstStyle>
            <a:lvl1pPr>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buNone/>
              <a:defRPr sz="1200">
                <a:solidFill>
                  <a:schemeClr val="bg1"/>
                </a:solidFill>
              </a:defRPr>
            </a:lvl5pPr>
            <a:lvl6pPr marL="0" indent="0">
              <a:lnSpc>
                <a:spcPct val="100000"/>
              </a:lnSpc>
              <a:spcBef>
                <a:spcPts val="0"/>
              </a:spcBef>
              <a:spcAft>
                <a:spcPts val="600"/>
              </a:spcAft>
              <a:buNone/>
              <a:defRPr sz="1200" b="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85" name="Text Placeholder 84">
            <a:extLst>
              <a:ext uri="{FF2B5EF4-FFF2-40B4-BE49-F238E27FC236}">
                <a16:creationId xmlns:a16="http://schemas.microsoft.com/office/drawing/2014/main" id="{EC2AE754-208B-4DD8-B63B-820019956B13}"/>
              </a:ext>
            </a:extLst>
          </p:cNvPr>
          <p:cNvSpPr>
            <a:spLocks noGrp="1"/>
          </p:cNvSpPr>
          <p:nvPr>
            <p:ph type="body" sz="quarter" idx="17"/>
          </p:nvPr>
        </p:nvSpPr>
        <p:spPr>
          <a:xfrm>
            <a:off x="2416035" y="2546430"/>
            <a:ext cx="1583680" cy="3114595"/>
          </a:xfrm>
          <a:custGeom>
            <a:avLst/>
            <a:gdLst>
              <a:gd name="connsiteX0" fmla="*/ 0 w 1644750"/>
              <a:gd name="connsiteY0" fmla="*/ 0 h 3114595"/>
              <a:gd name="connsiteX1" fmla="*/ 1644750 w 1644750"/>
              <a:gd name="connsiteY1" fmla="*/ 0 h 3114595"/>
              <a:gd name="connsiteX2" fmla="*/ 1644750 w 1644750"/>
              <a:gd name="connsiteY2" fmla="*/ 3114595 h 3114595"/>
              <a:gd name="connsiteX3" fmla="*/ 0 w 1644750"/>
              <a:gd name="connsiteY3" fmla="*/ 3114595 h 3114595"/>
            </a:gdLst>
            <a:ahLst/>
            <a:cxnLst>
              <a:cxn ang="0">
                <a:pos x="connsiteX0" y="connsiteY0"/>
              </a:cxn>
              <a:cxn ang="0">
                <a:pos x="connsiteX1" y="connsiteY1"/>
              </a:cxn>
              <a:cxn ang="0">
                <a:pos x="connsiteX2" y="connsiteY2"/>
              </a:cxn>
              <a:cxn ang="0">
                <a:pos x="connsiteX3" y="connsiteY3"/>
              </a:cxn>
            </a:cxnLst>
            <a:rect l="l" t="t" r="r" b="b"/>
            <a:pathLst>
              <a:path w="1644750" h="3114595">
                <a:moveTo>
                  <a:pt x="0" y="0"/>
                </a:moveTo>
                <a:lnTo>
                  <a:pt x="1644750" y="0"/>
                </a:lnTo>
                <a:lnTo>
                  <a:pt x="1644750" y="3114595"/>
                </a:lnTo>
                <a:lnTo>
                  <a:pt x="0" y="3114595"/>
                </a:lnTo>
                <a:close/>
              </a:path>
            </a:pathLst>
          </a:custGeom>
          <a:solidFill>
            <a:schemeClr val="accent2"/>
          </a:solidFill>
        </p:spPr>
        <p:txBody>
          <a:bodyPr wrap="square" lIns="108000" tIns="108000" rIns="108000" bIns="108000">
            <a:noAutofit/>
          </a:bodyPr>
          <a:lstStyle>
            <a:lvl1pPr>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buNone/>
              <a:defRPr sz="1200">
                <a:solidFill>
                  <a:schemeClr val="bg1"/>
                </a:solidFill>
              </a:defRPr>
            </a:lvl5pPr>
            <a:lvl6pPr marL="0" indent="0">
              <a:lnSpc>
                <a:spcPct val="100000"/>
              </a:lnSpc>
              <a:spcBef>
                <a:spcPts val="0"/>
              </a:spcBef>
              <a:spcAft>
                <a:spcPts val="600"/>
              </a:spcAft>
              <a:buNone/>
              <a:defRPr sz="1200" b="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86" name="Text Placeholder 85">
            <a:extLst>
              <a:ext uri="{FF2B5EF4-FFF2-40B4-BE49-F238E27FC236}">
                <a16:creationId xmlns:a16="http://schemas.microsoft.com/office/drawing/2014/main" id="{F1AC07A7-E506-4FEC-BC4B-9C2452065452}"/>
              </a:ext>
            </a:extLst>
          </p:cNvPr>
          <p:cNvSpPr>
            <a:spLocks noGrp="1"/>
          </p:cNvSpPr>
          <p:nvPr>
            <p:ph type="body" sz="quarter" idx="18"/>
          </p:nvPr>
        </p:nvSpPr>
        <p:spPr>
          <a:xfrm>
            <a:off x="4208182" y="2546430"/>
            <a:ext cx="1583680" cy="3114595"/>
          </a:xfrm>
          <a:custGeom>
            <a:avLst/>
            <a:gdLst>
              <a:gd name="connsiteX0" fmla="*/ 0 w 1644750"/>
              <a:gd name="connsiteY0" fmla="*/ 0 h 3114595"/>
              <a:gd name="connsiteX1" fmla="*/ 1644750 w 1644750"/>
              <a:gd name="connsiteY1" fmla="*/ 0 h 3114595"/>
              <a:gd name="connsiteX2" fmla="*/ 1644750 w 1644750"/>
              <a:gd name="connsiteY2" fmla="*/ 3114595 h 3114595"/>
              <a:gd name="connsiteX3" fmla="*/ 0 w 1644750"/>
              <a:gd name="connsiteY3" fmla="*/ 3114595 h 3114595"/>
            </a:gdLst>
            <a:ahLst/>
            <a:cxnLst>
              <a:cxn ang="0">
                <a:pos x="connsiteX0" y="connsiteY0"/>
              </a:cxn>
              <a:cxn ang="0">
                <a:pos x="connsiteX1" y="connsiteY1"/>
              </a:cxn>
              <a:cxn ang="0">
                <a:pos x="connsiteX2" y="connsiteY2"/>
              </a:cxn>
              <a:cxn ang="0">
                <a:pos x="connsiteX3" y="connsiteY3"/>
              </a:cxn>
            </a:cxnLst>
            <a:rect l="l" t="t" r="r" b="b"/>
            <a:pathLst>
              <a:path w="1644750" h="3114595">
                <a:moveTo>
                  <a:pt x="0" y="0"/>
                </a:moveTo>
                <a:lnTo>
                  <a:pt x="1644750" y="0"/>
                </a:lnTo>
                <a:lnTo>
                  <a:pt x="1644750" y="3114595"/>
                </a:lnTo>
                <a:lnTo>
                  <a:pt x="0" y="3114595"/>
                </a:lnTo>
                <a:close/>
              </a:path>
            </a:pathLst>
          </a:custGeom>
          <a:solidFill>
            <a:schemeClr val="accent2"/>
          </a:solidFill>
        </p:spPr>
        <p:txBody>
          <a:bodyPr wrap="square" lIns="108000" tIns="108000" rIns="108000" bIns="108000">
            <a:noAutofit/>
          </a:bodyPr>
          <a:lstStyle>
            <a:lvl1pPr>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buNone/>
              <a:defRPr sz="1200">
                <a:solidFill>
                  <a:schemeClr val="bg1"/>
                </a:solidFill>
              </a:defRPr>
            </a:lvl5pPr>
            <a:lvl6pPr marL="0" indent="0">
              <a:lnSpc>
                <a:spcPct val="100000"/>
              </a:lnSpc>
              <a:spcBef>
                <a:spcPts val="0"/>
              </a:spcBef>
              <a:spcAft>
                <a:spcPts val="600"/>
              </a:spcAft>
              <a:buNone/>
              <a:defRPr sz="1200" b="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87" name="Text Placeholder 86">
            <a:extLst>
              <a:ext uri="{FF2B5EF4-FFF2-40B4-BE49-F238E27FC236}">
                <a16:creationId xmlns:a16="http://schemas.microsoft.com/office/drawing/2014/main" id="{96C1BD13-F287-48EB-B6FF-E7F755E556E7}"/>
              </a:ext>
            </a:extLst>
          </p:cNvPr>
          <p:cNvSpPr>
            <a:spLocks noGrp="1"/>
          </p:cNvSpPr>
          <p:nvPr>
            <p:ph type="body" sz="quarter" idx="19"/>
          </p:nvPr>
        </p:nvSpPr>
        <p:spPr>
          <a:xfrm>
            <a:off x="6000329" y="2546430"/>
            <a:ext cx="1583680" cy="3114595"/>
          </a:xfrm>
          <a:custGeom>
            <a:avLst/>
            <a:gdLst>
              <a:gd name="connsiteX0" fmla="*/ 0 w 1644750"/>
              <a:gd name="connsiteY0" fmla="*/ 0 h 3114595"/>
              <a:gd name="connsiteX1" fmla="*/ 1644750 w 1644750"/>
              <a:gd name="connsiteY1" fmla="*/ 0 h 3114595"/>
              <a:gd name="connsiteX2" fmla="*/ 1644750 w 1644750"/>
              <a:gd name="connsiteY2" fmla="*/ 3114595 h 3114595"/>
              <a:gd name="connsiteX3" fmla="*/ 0 w 1644750"/>
              <a:gd name="connsiteY3" fmla="*/ 3114595 h 3114595"/>
            </a:gdLst>
            <a:ahLst/>
            <a:cxnLst>
              <a:cxn ang="0">
                <a:pos x="connsiteX0" y="connsiteY0"/>
              </a:cxn>
              <a:cxn ang="0">
                <a:pos x="connsiteX1" y="connsiteY1"/>
              </a:cxn>
              <a:cxn ang="0">
                <a:pos x="connsiteX2" y="connsiteY2"/>
              </a:cxn>
              <a:cxn ang="0">
                <a:pos x="connsiteX3" y="connsiteY3"/>
              </a:cxn>
            </a:cxnLst>
            <a:rect l="l" t="t" r="r" b="b"/>
            <a:pathLst>
              <a:path w="1644750" h="3114595">
                <a:moveTo>
                  <a:pt x="0" y="0"/>
                </a:moveTo>
                <a:lnTo>
                  <a:pt x="1644750" y="0"/>
                </a:lnTo>
                <a:lnTo>
                  <a:pt x="1644750" y="3114595"/>
                </a:lnTo>
                <a:lnTo>
                  <a:pt x="0" y="3114595"/>
                </a:lnTo>
                <a:close/>
              </a:path>
            </a:pathLst>
          </a:custGeom>
          <a:solidFill>
            <a:schemeClr val="accent2"/>
          </a:solidFill>
        </p:spPr>
        <p:txBody>
          <a:bodyPr wrap="square" lIns="108000" tIns="108000" rIns="108000" bIns="108000">
            <a:noAutofit/>
          </a:bodyPr>
          <a:lstStyle>
            <a:lvl1pPr>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buNone/>
              <a:defRPr sz="1200">
                <a:solidFill>
                  <a:schemeClr val="bg1"/>
                </a:solidFill>
              </a:defRPr>
            </a:lvl5pPr>
            <a:lvl6pPr marL="0" indent="0">
              <a:lnSpc>
                <a:spcPct val="100000"/>
              </a:lnSpc>
              <a:spcBef>
                <a:spcPts val="0"/>
              </a:spcBef>
              <a:spcAft>
                <a:spcPts val="600"/>
              </a:spcAft>
              <a:buNone/>
              <a:defRPr sz="1200" b="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88" name="Text Placeholder 87">
            <a:extLst>
              <a:ext uri="{FF2B5EF4-FFF2-40B4-BE49-F238E27FC236}">
                <a16:creationId xmlns:a16="http://schemas.microsoft.com/office/drawing/2014/main" id="{F87A97C5-AAC0-4491-89B5-75F72B26D1CD}"/>
              </a:ext>
            </a:extLst>
          </p:cNvPr>
          <p:cNvSpPr>
            <a:spLocks noGrp="1"/>
          </p:cNvSpPr>
          <p:nvPr>
            <p:ph type="body" sz="quarter" idx="20"/>
          </p:nvPr>
        </p:nvSpPr>
        <p:spPr>
          <a:xfrm>
            <a:off x="7792476" y="2546430"/>
            <a:ext cx="1583680" cy="3114595"/>
          </a:xfrm>
          <a:custGeom>
            <a:avLst/>
            <a:gdLst>
              <a:gd name="connsiteX0" fmla="*/ 0 w 1644750"/>
              <a:gd name="connsiteY0" fmla="*/ 0 h 3114595"/>
              <a:gd name="connsiteX1" fmla="*/ 1644750 w 1644750"/>
              <a:gd name="connsiteY1" fmla="*/ 0 h 3114595"/>
              <a:gd name="connsiteX2" fmla="*/ 1644750 w 1644750"/>
              <a:gd name="connsiteY2" fmla="*/ 3114595 h 3114595"/>
              <a:gd name="connsiteX3" fmla="*/ 0 w 1644750"/>
              <a:gd name="connsiteY3" fmla="*/ 3114595 h 3114595"/>
            </a:gdLst>
            <a:ahLst/>
            <a:cxnLst>
              <a:cxn ang="0">
                <a:pos x="connsiteX0" y="connsiteY0"/>
              </a:cxn>
              <a:cxn ang="0">
                <a:pos x="connsiteX1" y="connsiteY1"/>
              </a:cxn>
              <a:cxn ang="0">
                <a:pos x="connsiteX2" y="connsiteY2"/>
              </a:cxn>
              <a:cxn ang="0">
                <a:pos x="connsiteX3" y="connsiteY3"/>
              </a:cxn>
            </a:cxnLst>
            <a:rect l="l" t="t" r="r" b="b"/>
            <a:pathLst>
              <a:path w="1644750" h="3114595">
                <a:moveTo>
                  <a:pt x="0" y="0"/>
                </a:moveTo>
                <a:lnTo>
                  <a:pt x="1644750" y="0"/>
                </a:lnTo>
                <a:lnTo>
                  <a:pt x="1644750" y="3114595"/>
                </a:lnTo>
                <a:lnTo>
                  <a:pt x="0" y="3114595"/>
                </a:lnTo>
                <a:close/>
              </a:path>
            </a:pathLst>
          </a:custGeom>
          <a:solidFill>
            <a:schemeClr val="accent2"/>
          </a:solidFill>
        </p:spPr>
        <p:txBody>
          <a:bodyPr wrap="square" lIns="108000" tIns="108000" rIns="108000" bIns="108000">
            <a:noAutofit/>
          </a:bodyPr>
          <a:lstStyle>
            <a:lvl1pPr>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buNone/>
              <a:defRPr sz="1200">
                <a:solidFill>
                  <a:schemeClr val="bg1"/>
                </a:solidFill>
              </a:defRPr>
            </a:lvl5pPr>
            <a:lvl6pPr marL="0" indent="0">
              <a:lnSpc>
                <a:spcPct val="100000"/>
              </a:lnSpc>
              <a:spcBef>
                <a:spcPts val="0"/>
              </a:spcBef>
              <a:spcAft>
                <a:spcPts val="600"/>
              </a:spcAft>
              <a:buNone/>
              <a:defRPr sz="1200" b="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89" name="Text Placeholder 88">
            <a:extLst>
              <a:ext uri="{FF2B5EF4-FFF2-40B4-BE49-F238E27FC236}">
                <a16:creationId xmlns:a16="http://schemas.microsoft.com/office/drawing/2014/main" id="{8CC820CD-F210-421B-9156-CD86F0E4691E}"/>
              </a:ext>
            </a:extLst>
          </p:cNvPr>
          <p:cNvSpPr>
            <a:spLocks noGrp="1"/>
          </p:cNvSpPr>
          <p:nvPr>
            <p:ph type="body" sz="quarter" idx="21"/>
          </p:nvPr>
        </p:nvSpPr>
        <p:spPr>
          <a:xfrm>
            <a:off x="9584624" y="2546430"/>
            <a:ext cx="1583680" cy="3114595"/>
          </a:xfrm>
          <a:custGeom>
            <a:avLst/>
            <a:gdLst>
              <a:gd name="connsiteX0" fmla="*/ 0 w 1644750"/>
              <a:gd name="connsiteY0" fmla="*/ 0 h 3114595"/>
              <a:gd name="connsiteX1" fmla="*/ 1644750 w 1644750"/>
              <a:gd name="connsiteY1" fmla="*/ 0 h 3114595"/>
              <a:gd name="connsiteX2" fmla="*/ 1644750 w 1644750"/>
              <a:gd name="connsiteY2" fmla="*/ 3114595 h 3114595"/>
              <a:gd name="connsiteX3" fmla="*/ 0 w 1644750"/>
              <a:gd name="connsiteY3" fmla="*/ 3114595 h 3114595"/>
            </a:gdLst>
            <a:ahLst/>
            <a:cxnLst>
              <a:cxn ang="0">
                <a:pos x="connsiteX0" y="connsiteY0"/>
              </a:cxn>
              <a:cxn ang="0">
                <a:pos x="connsiteX1" y="connsiteY1"/>
              </a:cxn>
              <a:cxn ang="0">
                <a:pos x="connsiteX2" y="connsiteY2"/>
              </a:cxn>
              <a:cxn ang="0">
                <a:pos x="connsiteX3" y="connsiteY3"/>
              </a:cxn>
            </a:cxnLst>
            <a:rect l="l" t="t" r="r" b="b"/>
            <a:pathLst>
              <a:path w="1644750" h="3114595">
                <a:moveTo>
                  <a:pt x="0" y="0"/>
                </a:moveTo>
                <a:lnTo>
                  <a:pt x="1644750" y="0"/>
                </a:lnTo>
                <a:lnTo>
                  <a:pt x="1644750" y="3114595"/>
                </a:lnTo>
                <a:lnTo>
                  <a:pt x="0" y="3114595"/>
                </a:lnTo>
                <a:close/>
              </a:path>
            </a:pathLst>
          </a:custGeom>
          <a:solidFill>
            <a:schemeClr val="accent2"/>
          </a:solidFill>
        </p:spPr>
        <p:txBody>
          <a:bodyPr wrap="square" lIns="108000" tIns="108000" rIns="108000" bIns="108000">
            <a:noAutofit/>
          </a:bodyPr>
          <a:lstStyle>
            <a:lvl1pPr>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buNone/>
              <a:defRPr sz="1200">
                <a:solidFill>
                  <a:schemeClr val="bg1"/>
                </a:solidFill>
              </a:defRPr>
            </a:lvl5pPr>
            <a:lvl6pPr marL="0" indent="0">
              <a:lnSpc>
                <a:spcPct val="100000"/>
              </a:lnSpc>
              <a:spcBef>
                <a:spcPts val="0"/>
              </a:spcBef>
              <a:spcAft>
                <a:spcPts val="600"/>
              </a:spcAft>
              <a:buNone/>
              <a:defRPr sz="1200" b="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90" name="Text Placeholder 89">
            <a:extLst>
              <a:ext uri="{FF2B5EF4-FFF2-40B4-BE49-F238E27FC236}">
                <a16:creationId xmlns:a16="http://schemas.microsoft.com/office/drawing/2014/main" id="{1643ED59-5272-4BEF-A036-1F6CBCA8DEE9}"/>
              </a:ext>
            </a:extLst>
          </p:cNvPr>
          <p:cNvSpPr>
            <a:spLocks noGrp="1"/>
          </p:cNvSpPr>
          <p:nvPr>
            <p:ph type="body" sz="quarter" idx="22" hasCustomPrompt="1"/>
          </p:nvPr>
        </p:nvSpPr>
        <p:spPr>
          <a:xfrm>
            <a:off x="623888" y="1628776"/>
            <a:ext cx="1973257" cy="792113"/>
          </a:xfrm>
          <a:custGeom>
            <a:avLst/>
            <a:gdLst>
              <a:gd name="connsiteX0" fmla="*/ 0 w 1973257"/>
              <a:gd name="connsiteY0" fmla="*/ 0 h 792113"/>
              <a:gd name="connsiteX1" fmla="*/ 1577201 w 1973257"/>
              <a:gd name="connsiteY1" fmla="*/ 0 h 792113"/>
              <a:gd name="connsiteX2" fmla="*/ 1973257 w 1973257"/>
              <a:gd name="connsiteY2" fmla="*/ 396057 h 792113"/>
              <a:gd name="connsiteX3" fmla="*/ 1577201 w 1973257"/>
              <a:gd name="connsiteY3" fmla="*/ 792113 h 792113"/>
              <a:gd name="connsiteX4" fmla="*/ 0 w 1973257"/>
              <a:gd name="connsiteY4" fmla="*/ 792113 h 79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257" h="792113">
                <a:moveTo>
                  <a:pt x="0" y="0"/>
                </a:moveTo>
                <a:lnTo>
                  <a:pt x="1577201" y="0"/>
                </a:lnTo>
                <a:lnTo>
                  <a:pt x="1973257" y="396057"/>
                </a:lnTo>
                <a:lnTo>
                  <a:pt x="1577201" y="792113"/>
                </a:lnTo>
                <a:lnTo>
                  <a:pt x="0" y="792113"/>
                </a:lnTo>
                <a:close/>
              </a:path>
            </a:pathLst>
          </a:custGeom>
          <a:solidFill>
            <a:schemeClr val="accent2"/>
          </a:solidFill>
          <a:ln>
            <a:noFill/>
          </a:ln>
        </p:spPr>
        <p:txBody>
          <a:bodyPr wrap="square" lIns="108000" tIns="0" rIns="0" bIns="0" anchor="ctr">
            <a:noAutofit/>
          </a:bodyPr>
          <a:lstStyle>
            <a:lvl1pPr algn="l">
              <a:defRPr sz="2400">
                <a:solidFill>
                  <a:schemeClr val="bg1"/>
                </a:solidFill>
              </a:defRPr>
            </a:lvl1pPr>
            <a:lvl2pPr>
              <a:defRPr sz="2400" b="1">
                <a:solidFill>
                  <a:schemeClr val="bg1"/>
                </a:solidFill>
              </a:defRPr>
            </a:lvl2pPr>
            <a:lvl3pPr marL="0" indent="0">
              <a:buNone/>
              <a:defRPr sz="2400" b="1">
                <a:solidFill>
                  <a:schemeClr val="bg1"/>
                </a:solidFill>
              </a:defRPr>
            </a:lvl3pPr>
            <a:lvl4pPr marL="0" indent="0">
              <a:buNone/>
              <a:defRPr sz="2400" b="1">
                <a:solidFill>
                  <a:schemeClr val="bg1"/>
                </a:solidFill>
              </a:defRPr>
            </a:lvl4pPr>
            <a:lvl5pPr marL="0" indent="0">
              <a:buNone/>
              <a:defRPr sz="2400" b="1">
                <a:solidFill>
                  <a:schemeClr val="bg1"/>
                </a:solidFill>
              </a:defRPr>
            </a:lvl5pPr>
            <a:lvl6pPr marL="0" indent="0">
              <a:lnSpc>
                <a:spcPct val="100000"/>
              </a:lnSpc>
              <a:spcBef>
                <a:spcPts val="0"/>
              </a:spcBef>
              <a:spcAft>
                <a:spcPts val="600"/>
              </a:spcAft>
              <a:buFont typeface="Arial" panose="020B0604020202020204" pitchFamily="34" charset="0"/>
              <a:buNone/>
              <a:defRPr sz="2400" b="1">
                <a:solidFill>
                  <a:schemeClr val="bg1"/>
                </a:solidFill>
              </a:defRPr>
            </a:lvl6pPr>
            <a:lvl7pPr marL="0" indent="0">
              <a:lnSpc>
                <a:spcPct val="100000"/>
              </a:lnSpc>
              <a:spcBef>
                <a:spcPts val="0"/>
              </a:spcBef>
              <a:spcAft>
                <a:spcPts val="600"/>
              </a:spcAft>
              <a:buNone/>
              <a:defRPr sz="2400" b="1">
                <a:solidFill>
                  <a:schemeClr val="bg1"/>
                </a:solidFill>
              </a:defRPr>
            </a:lvl7pPr>
            <a:lvl8pPr marL="0" indent="0">
              <a:lnSpc>
                <a:spcPct val="100000"/>
              </a:lnSpc>
              <a:spcBef>
                <a:spcPts val="0"/>
              </a:spcBef>
              <a:spcAft>
                <a:spcPts val="600"/>
              </a:spcAft>
              <a:buNone/>
              <a:defRPr sz="2400" b="1">
                <a:solidFill>
                  <a:schemeClr val="bg1"/>
                </a:solidFill>
              </a:defRPr>
            </a:lvl8pPr>
            <a:lvl9pPr marL="0" indent="0">
              <a:lnSpc>
                <a:spcPct val="100000"/>
              </a:lnSpc>
              <a:spcBef>
                <a:spcPts val="0"/>
              </a:spcBef>
              <a:spcAft>
                <a:spcPts val="600"/>
              </a:spcAft>
              <a:buNone/>
              <a:defRPr sz="2400" b="1">
                <a:solidFill>
                  <a:schemeClr val="bg1"/>
                </a:solidFill>
              </a:defRPr>
            </a:lvl9pPr>
          </a:lstStyle>
          <a:p>
            <a:pPr lvl="0"/>
            <a:r>
              <a:rPr lang="en-US"/>
              <a:t>00</a:t>
            </a:r>
          </a:p>
        </p:txBody>
      </p:sp>
      <p:sp>
        <p:nvSpPr>
          <p:cNvPr id="92" name="Text Placeholder 91">
            <a:extLst>
              <a:ext uri="{FF2B5EF4-FFF2-40B4-BE49-F238E27FC236}">
                <a16:creationId xmlns:a16="http://schemas.microsoft.com/office/drawing/2014/main" id="{FB00003E-1A21-42A2-8708-C71D819461C2}"/>
              </a:ext>
            </a:extLst>
          </p:cNvPr>
          <p:cNvSpPr>
            <a:spLocks noGrp="1"/>
          </p:cNvSpPr>
          <p:nvPr>
            <p:ph type="body" sz="quarter" idx="23" hasCustomPrompt="1"/>
          </p:nvPr>
        </p:nvSpPr>
        <p:spPr>
          <a:xfrm>
            <a:off x="2416188" y="1628775"/>
            <a:ext cx="1973257" cy="792113"/>
          </a:xfrm>
          <a:custGeom>
            <a:avLst/>
            <a:gdLst>
              <a:gd name="connsiteX0" fmla="*/ 0 w 1973257"/>
              <a:gd name="connsiteY0" fmla="*/ 0 h 792113"/>
              <a:gd name="connsiteX1" fmla="*/ 1577201 w 1973257"/>
              <a:gd name="connsiteY1" fmla="*/ 0 h 792113"/>
              <a:gd name="connsiteX2" fmla="*/ 1973257 w 1973257"/>
              <a:gd name="connsiteY2" fmla="*/ 396057 h 792113"/>
              <a:gd name="connsiteX3" fmla="*/ 1577201 w 1973257"/>
              <a:gd name="connsiteY3" fmla="*/ 792113 h 792113"/>
              <a:gd name="connsiteX4" fmla="*/ 0 w 1973257"/>
              <a:gd name="connsiteY4" fmla="*/ 792113 h 792113"/>
              <a:gd name="connsiteX5" fmla="*/ 396057 w 1973257"/>
              <a:gd name="connsiteY5" fmla="*/ 396057 h 7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257" h="792113">
                <a:moveTo>
                  <a:pt x="0" y="0"/>
                </a:moveTo>
                <a:lnTo>
                  <a:pt x="1577201" y="0"/>
                </a:lnTo>
                <a:lnTo>
                  <a:pt x="1973257" y="396057"/>
                </a:lnTo>
                <a:lnTo>
                  <a:pt x="1577201" y="792113"/>
                </a:lnTo>
                <a:lnTo>
                  <a:pt x="0" y="792113"/>
                </a:lnTo>
                <a:lnTo>
                  <a:pt x="396057" y="396057"/>
                </a:lnTo>
                <a:close/>
              </a:path>
            </a:pathLst>
          </a:custGeom>
          <a:solidFill>
            <a:schemeClr val="accent2"/>
          </a:solidFill>
          <a:ln>
            <a:noFill/>
          </a:ln>
        </p:spPr>
        <p:txBody>
          <a:bodyPr wrap="square" lIns="540000" tIns="0" rIns="0" bIns="0" anchor="ctr">
            <a:noAutofit/>
          </a:bodyPr>
          <a:lstStyle>
            <a:lvl1pPr algn="l">
              <a:defRPr sz="2400">
                <a:solidFill>
                  <a:schemeClr val="bg1"/>
                </a:solidFill>
              </a:defRPr>
            </a:lvl1pPr>
            <a:lvl2pPr>
              <a:defRPr sz="2400" b="1">
                <a:solidFill>
                  <a:schemeClr val="bg1"/>
                </a:solidFill>
              </a:defRPr>
            </a:lvl2pPr>
            <a:lvl3pPr marL="0" indent="0">
              <a:buNone/>
              <a:defRPr sz="2400" b="1">
                <a:solidFill>
                  <a:schemeClr val="bg1"/>
                </a:solidFill>
              </a:defRPr>
            </a:lvl3pPr>
            <a:lvl4pPr marL="0" indent="0" algn="l">
              <a:buNone/>
              <a:defRPr sz="2400" b="1">
                <a:solidFill>
                  <a:schemeClr val="bg1"/>
                </a:solidFill>
              </a:defRPr>
            </a:lvl4pPr>
            <a:lvl5pPr marL="0" indent="0">
              <a:buNone/>
              <a:defRPr sz="2400" b="1">
                <a:solidFill>
                  <a:schemeClr val="bg1"/>
                </a:solidFill>
              </a:defRPr>
            </a:lvl5pPr>
            <a:lvl6pPr marL="0" indent="0">
              <a:lnSpc>
                <a:spcPct val="100000"/>
              </a:lnSpc>
              <a:spcBef>
                <a:spcPts val="0"/>
              </a:spcBef>
              <a:spcAft>
                <a:spcPts val="600"/>
              </a:spcAft>
              <a:buNone/>
              <a:defRPr sz="2400" b="1">
                <a:solidFill>
                  <a:schemeClr val="bg1"/>
                </a:solidFill>
              </a:defRPr>
            </a:lvl6pPr>
            <a:lvl7pPr marL="0" indent="0">
              <a:lnSpc>
                <a:spcPct val="100000"/>
              </a:lnSpc>
              <a:spcBef>
                <a:spcPts val="0"/>
              </a:spcBef>
              <a:spcAft>
                <a:spcPts val="600"/>
              </a:spcAft>
              <a:buNone/>
              <a:defRPr sz="2400" b="1">
                <a:solidFill>
                  <a:schemeClr val="bg1"/>
                </a:solidFill>
              </a:defRPr>
            </a:lvl7pPr>
            <a:lvl8pPr marL="0" indent="0">
              <a:lnSpc>
                <a:spcPct val="100000"/>
              </a:lnSpc>
              <a:spcBef>
                <a:spcPts val="0"/>
              </a:spcBef>
              <a:spcAft>
                <a:spcPts val="600"/>
              </a:spcAft>
              <a:buNone/>
              <a:defRPr sz="2400" b="1">
                <a:solidFill>
                  <a:schemeClr val="bg1"/>
                </a:solidFill>
              </a:defRPr>
            </a:lvl8pPr>
            <a:lvl9pPr marL="0" indent="0">
              <a:lnSpc>
                <a:spcPct val="100000"/>
              </a:lnSpc>
              <a:spcBef>
                <a:spcPts val="0"/>
              </a:spcBef>
              <a:spcAft>
                <a:spcPts val="600"/>
              </a:spcAft>
              <a:buNone/>
              <a:defRPr sz="2400" b="1">
                <a:solidFill>
                  <a:schemeClr val="bg1"/>
                </a:solidFill>
              </a:defRPr>
            </a:lvl9pPr>
          </a:lstStyle>
          <a:p>
            <a:pPr lvl="0"/>
            <a:r>
              <a:rPr lang="en-US"/>
              <a:t>00</a:t>
            </a:r>
          </a:p>
        </p:txBody>
      </p:sp>
      <p:sp>
        <p:nvSpPr>
          <p:cNvPr id="93" name="Text Placeholder 92">
            <a:extLst>
              <a:ext uri="{FF2B5EF4-FFF2-40B4-BE49-F238E27FC236}">
                <a16:creationId xmlns:a16="http://schemas.microsoft.com/office/drawing/2014/main" id="{D1547E04-5BBC-4633-AA33-1911914AB076}"/>
              </a:ext>
            </a:extLst>
          </p:cNvPr>
          <p:cNvSpPr>
            <a:spLocks noGrp="1"/>
          </p:cNvSpPr>
          <p:nvPr>
            <p:ph type="body" sz="quarter" idx="24" hasCustomPrompt="1"/>
          </p:nvPr>
        </p:nvSpPr>
        <p:spPr>
          <a:xfrm>
            <a:off x="4208488" y="1628775"/>
            <a:ext cx="1973257" cy="792113"/>
          </a:xfrm>
          <a:custGeom>
            <a:avLst/>
            <a:gdLst>
              <a:gd name="connsiteX0" fmla="*/ 0 w 1973257"/>
              <a:gd name="connsiteY0" fmla="*/ 0 h 792113"/>
              <a:gd name="connsiteX1" fmla="*/ 1577201 w 1973257"/>
              <a:gd name="connsiteY1" fmla="*/ 0 h 792113"/>
              <a:gd name="connsiteX2" fmla="*/ 1973257 w 1973257"/>
              <a:gd name="connsiteY2" fmla="*/ 396057 h 792113"/>
              <a:gd name="connsiteX3" fmla="*/ 1577201 w 1973257"/>
              <a:gd name="connsiteY3" fmla="*/ 792113 h 792113"/>
              <a:gd name="connsiteX4" fmla="*/ 0 w 1973257"/>
              <a:gd name="connsiteY4" fmla="*/ 792113 h 792113"/>
              <a:gd name="connsiteX5" fmla="*/ 396057 w 1973257"/>
              <a:gd name="connsiteY5" fmla="*/ 396057 h 7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257" h="792113">
                <a:moveTo>
                  <a:pt x="0" y="0"/>
                </a:moveTo>
                <a:lnTo>
                  <a:pt x="1577201" y="0"/>
                </a:lnTo>
                <a:lnTo>
                  <a:pt x="1973257" y="396057"/>
                </a:lnTo>
                <a:lnTo>
                  <a:pt x="1577201" y="792113"/>
                </a:lnTo>
                <a:lnTo>
                  <a:pt x="0" y="792113"/>
                </a:lnTo>
                <a:lnTo>
                  <a:pt x="396057" y="396057"/>
                </a:lnTo>
                <a:close/>
              </a:path>
            </a:pathLst>
          </a:custGeom>
          <a:solidFill>
            <a:schemeClr val="accent2"/>
          </a:solidFill>
          <a:ln>
            <a:noFill/>
          </a:ln>
        </p:spPr>
        <p:txBody>
          <a:bodyPr wrap="square" lIns="540000" tIns="0" rIns="0" bIns="0" anchor="ctr">
            <a:noAutofit/>
          </a:bodyPr>
          <a:lstStyle>
            <a:lvl1pPr algn="l">
              <a:defRPr sz="2400">
                <a:solidFill>
                  <a:schemeClr val="bg1"/>
                </a:solidFill>
              </a:defRPr>
            </a:lvl1pPr>
            <a:lvl2pPr>
              <a:defRPr sz="2400" b="1">
                <a:solidFill>
                  <a:schemeClr val="bg1"/>
                </a:solidFill>
              </a:defRPr>
            </a:lvl2pPr>
            <a:lvl3pPr marL="0" indent="0">
              <a:buNone/>
              <a:defRPr sz="2400" b="1">
                <a:solidFill>
                  <a:schemeClr val="bg1"/>
                </a:solidFill>
              </a:defRPr>
            </a:lvl3pPr>
            <a:lvl4pPr marL="0" indent="0" algn="l">
              <a:buNone/>
              <a:defRPr sz="2400" b="1">
                <a:solidFill>
                  <a:schemeClr val="bg1"/>
                </a:solidFill>
              </a:defRPr>
            </a:lvl4pPr>
            <a:lvl5pPr marL="0" indent="0">
              <a:buNone/>
              <a:defRPr sz="2400" b="1">
                <a:solidFill>
                  <a:schemeClr val="bg1"/>
                </a:solidFill>
              </a:defRPr>
            </a:lvl5pPr>
            <a:lvl6pPr marL="0" indent="0">
              <a:lnSpc>
                <a:spcPct val="100000"/>
              </a:lnSpc>
              <a:spcBef>
                <a:spcPts val="0"/>
              </a:spcBef>
              <a:spcAft>
                <a:spcPts val="600"/>
              </a:spcAft>
              <a:buNone/>
              <a:defRPr sz="2400" b="1">
                <a:solidFill>
                  <a:schemeClr val="bg1"/>
                </a:solidFill>
              </a:defRPr>
            </a:lvl6pPr>
            <a:lvl7pPr marL="0" indent="0">
              <a:lnSpc>
                <a:spcPct val="100000"/>
              </a:lnSpc>
              <a:spcBef>
                <a:spcPts val="0"/>
              </a:spcBef>
              <a:spcAft>
                <a:spcPts val="600"/>
              </a:spcAft>
              <a:buNone/>
              <a:defRPr sz="2400" b="1">
                <a:solidFill>
                  <a:schemeClr val="bg1"/>
                </a:solidFill>
              </a:defRPr>
            </a:lvl7pPr>
            <a:lvl8pPr marL="0" indent="0">
              <a:lnSpc>
                <a:spcPct val="100000"/>
              </a:lnSpc>
              <a:spcBef>
                <a:spcPts val="0"/>
              </a:spcBef>
              <a:spcAft>
                <a:spcPts val="600"/>
              </a:spcAft>
              <a:buNone/>
              <a:defRPr sz="2400" b="1">
                <a:solidFill>
                  <a:schemeClr val="bg1"/>
                </a:solidFill>
              </a:defRPr>
            </a:lvl8pPr>
            <a:lvl9pPr marL="0" indent="0">
              <a:lnSpc>
                <a:spcPct val="100000"/>
              </a:lnSpc>
              <a:spcBef>
                <a:spcPts val="0"/>
              </a:spcBef>
              <a:spcAft>
                <a:spcPts val="600"/>
              </a:spcAft>
              <a:buNone/>
              <a:defRPr sz="2400" b="1">
                <a:solidFill>
                  <a:schemeClr val="bg1"/>
                </a:solidFill>
              </a:defRPr>
            </a:lvl9pPr>
          </a:lstStyle>
          <a:p>
            <a:pPr lvl="0"/>
            <a:r>
              <a:rPr lang="en-US"/>
              <a:t>00</a:t>
            </a:r>
          </a:p>
        </p:txBody>
      </p:sp>
      <p:sp>
        <p:nvSpPr>
          <p:cNvPr id="94" name="Text Placeholder 93">
            <a:extLst>
              <a:ext uri="{FF2B5EF4-FFF2-40B4-BE49-F238E27FC236}">
                <a16:creationId xmlns:a16="http://schemas.microsoft.com/office/drawing/2014/main" id="{2AFD7325-528E-425A-B373-82AF418D9071}"/>
              </a:ext>
            </a:extLst>
          </p:cNvPr>
          <p:cNvSpPr>
            <a:spLocks noGrp="1"/>
          </p:cNvSpPr>
          <p:nvPr>
            <p:ph type="body" sz="quarter" idx="25" hasCustomPrompt="1"/>
          </p:nvPr>
        </p:nvSpPr>
        <p:spPr>
          <a:xfrm>
            <a:off x="6000788" y="1628775"/>
            <a:ext cx="1973257" cy="792113"/>
          </a:xfrm>
          <a:custGeom>
            <a:avLst/>
            <a:gdLst>
              <a:gd name="connsiteX0" fmla="*/ 0 w 1973257"/>
              <a:gd name="connsiteY0" fmla="*/ 0 h 792113"/>
              <a:gd name="connsiteX1" fmla="*/ 1577201 w 1973257"/>
              <a:gd name="connsiteY1" fmla="*/ 0 h 792113"/>
              <a:gd name="connsiteX2" fmla="*/ 1973257 w 1973257"/>
              <a:gd name="connsiteY2" fmla="*/ 396057 h 792113"/>
              <a:gd name="connsiteX3" fmla="*/ 1577201 w 1973257"/>
              <a:gd name="connsiteY3" fmla="*/ 792113 h 792113"/>
              <a:gd name="connsiteX4" fmla="*/ 0 w 1973257"/>
              <a:gd name="connsiteY4" fmla="*/ 792113 h 792113"/>
              <a:gd name="connsiteX5" fmla="*/ 396057 w 1973257"/>
              <a:gd name="connsiteY5" fmla="*/ 396057 h 7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257" h="792113">
                <a:moveTo>
                  <a:pt x="0" y="0"/>
                </a:moveTo>
                <a:lnTo>
                  <a:pt x="1577201" y="0"/>
                </a:lnTo>
                <a:lnTo>
                  <a:pt x="1973257" y="396057"/>
                </a:lnTo>
                <a:lnTo>
                  <a:pt x="1577201" y="792113"/>
                </a:lnTo>
                <a:lnTo>
                  <a:pt x="0" y="792113"/>
                </a:lnTo>
                <a:lnTo>
                  <a:pt x="396057" y="396057"/>
                </a:lnTo>
                <a:close/>
              </a:path>
            </a:pathLst>
          </a:custGeom>
          <a:solidFill>
            <a:schemeClr val="accent2"/>
          </a:solidFill>
          <a:ln>
            <a:noFill/>
          </a:ln>
        </p:spPr>
        <p:txBody>
          <a:bodyPr wrap="square" lIns="540000" tIns="0" rIns="0" bIns="0" anchor="ctr">
            <a:noAutofit/>
          </a:bodyPr>
          <a:lstStyle>
            <a:lvl1pPr algn="l">
              <a:defRPr sz="2400">
                <a:solidFill>
                  <a:schemeClr val="bg1"/>
                </a:solidFill>
              </a:defRPr>
            </a:lvl1pPr>
            <a:lvl2pPr>
              <a:defRPr sz="2400" b="1">
                <a:solidFill>
                  <a:schemeClr val="bg1"/>
                </a:solidFill>
              </a:defRPr>
            </a:lvl2pPr>
            <a:lvl3pPr marL="0" indent="0">
              <a:buNone/>
              <a:defRPr sz="2400" b="1">
                <a:solidFill>
                  <a:schemeClr val="bg1"/>
                </a:solidFill>
              </a:defRPr>
            </a:lvl3pPr>
            <a:lvl4pPr marL="0" indent="0" algn="l">
              <a:buNone/>
              <a:defRPr sz="2400" b="1">
                <a:solidFill>
                  <a:schemeClr val="bg1"/>
                </a:solidFill>
              </a:defRPr>
            </a:lvl4pPr>
            <a:lvl5pPr marL="0" indent="0">
              <a:buNone/>
              <a:defRPr sz="2400" b="1">
                <a:solidFill>
                  <a:schemeClr val="bg1"/>
                </a:solidFill>
              </a:defRPr>
            </a:lvl5pPr>
            <a:lvl6pPr marL="0" indent="0">
              <a:lnSpc>
                <a:spcPct val="100000"/>
              </a:lnSpc>
              <a:spcBef>
                <a:spcPts val="0"/>
              </a:spcBef>
              <a:spcAft>
                <a:spcPts val="600"/>
              </a:spcAft>
              <a:buNone/>
              <a:defRPr sz="2400" b="1">
                <a:solidFill>
                  <a:schemeClr val="bg1"/>
                </a:solidFill>
              </a:defRPr>
            </a:lvl6pPr>
            <a:lvl7pPr marL="0" indent="0">
              <a:lnSpc>
                <a:spcPct val="100000"/>
              </a:lnSpc>
              <a:spcBef>
                <a:spcPts val="0"/>
              </a:spcBef>
              <a:spcAft>
                <a:spcPts val="600"/>
              </a:spcAft>
              <a:buNone/>
              <a:defRPr sz="2400" b="1">
                <a:solidFill>
                  <a:schemeClr val="bg1"/>
                </a:solidFill>
              </a:defRPr>
            </a:lvl7pPr>
            <a:lvl8pPr marL="0" indent="0">
              <a:lnSpc>
                <a:spcPct val="100000"/>
              </a:lnSpc>
              <a:spcBef>
                <a:spcPts val="0"/>
              </a:spcBef>
              <a:spcAft>
                <a:spcPts val="600"/>
              </a:spcAft>
              <a:buNone/>
              <a:defRPr sz="2400" b="1">
                <a:solidFill>
                  <a:schemeClr val="bg1"/>
                </a:solidFill>
              </a:defRPr>
            </a:lvl8pPr>
            <a:lvl9pPr marL="0" indent="0">
              <a:lnSpc>
                <a:spcPct val="100000"/>
              </a:lnSpc>
              <a:spcBef>
                <a:spcPts val="0"/>
              </a:spcBef>
              <a:spcAft>
                <a:spcPts val="600"/>
              </a:spcAft>
              <a:buNone/>
              <a:defRPr sz="2400" b="1">
                <a:solidFill>
                  <a:schemeClr val="bg1"/>
                </a:solidFill>
              </a:defRPr>
            </a:lvl9pPr>
          </a:lstStyle>
          <a:p>
            <a:pPr lvl="0"/>
            <a:r>
              <a:rPr lang="en-US"/>
              <a:t>00</a:t>
            </a:r>
          </a:p>
        </p:txBody>
      </p:sp>
      <p:sp>
        <p:nvSpPr>
          <p:cNvPr id="95" name="Text Placeholder 94">
            <a:extLst>
              <a:ext uri="{FF2B5EF4-FFF2-40B4-BE49-F238E27FC236}">
                <a16:creationId xmlns:a16="http://schemas.microsoft.com/office/drawing/2014/main" id="{20CA34FA-810A-457F-BBBF-592709C8671D}"/>
              </a:ext>
            </a:extLst>
          </p:cNvPr>
          <p:cNvSpPr>
            <a:spLocks noGrp="1"/>
          </p:cNvSpPr>
          <p:nvPr>
            <p:ph type="body" sz="quarter" idx="26" hasCustomPrompt="1"/>
          </p:nvPr>
        </p:nvSpPr>
        <p:spPr>
          <a:xfrm>
            <a:off x="7793088" y="1628775"/>
            <a:ext cx="1973257" cy="792113"/>
          </a:xfrm>
          <a:custGeom>
            <a:avLst/>
            <a:gdLst>
              <a:gd name="connsiteX0" fmla="*/ 0 w 1973257"/>
              <a:gd name="connsiteY0" fmla="*/ 0 h 792113"/>
              <a:gd name="connsiteX1" fmla="*/ 1577201 w 1973257"/>
              <a:gd name="connsiteY1" fmla="*/ 0 h 792113"/>
              <a:gd name="connsiteX2" fmla="*/ 1973257 w 1973257"/>
              <a:gd name="connsiteY2" fmla="*/ 396057 h 792113"/>
              <a:gd name="connsiteX3" fmla="*/ 1577201 w 1973257"/>
              <a:gd name="connsiteY3" fmla="*/ 792113 h 792113"/>
              <a:gd name="connsiteX4" fmla="*/ 0 w 1973257"/>
              <a:gd name="connsiteY4" fmla="*/ 792113 h 792113"/>
              <a:gd name="connsiteX5" fmla="*/ 396057 w 1973257"/>
              <a:gd name="connsiteY5" fmla="*/ 396057 h 7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257" h="792113">
                <a:moveTo>
                  <a:pt x="0" y="0"/>
                </a:moveTo>
                <a:lnTo>
                  <a:pt x="1577201" y="0"/>
                </a:lnTo>
                <a:lnTo>
                  <a:pt x="1973257" y="396057"/>
                </a:lnTo>
                <a:lnTo>
                  <a:pt x="1577201" y="792113"/>
                </a:lnTo>
                <a:lnTo>
                  <a:pt x="0" y="792113"/>
                </a:lnTo>
                <a:lnTo>
                  <a:pt x="396057" y="396057"/>
                </a:lnTo>
                <a:close/>
              </a:path>
            </a:pathLst>
          </a:custGeom>
          <a:solidFill>
            <a:schemeClr val="accent2"/>
          </a:solidFill>
          <a:ln>
            <a:noFill/>
          </a:ln>
        </p:spPr>
        <p:txBody>
          <a:bodyPr wrap="square" lIns="540000" tIns="0" rIns="0" bIns="0" anchor="ctr">
            <a:noAutofit/>
          </a:bodyPr>
          <a:lstStyle>
            <a:lvl1pPr algn="l">
              <a:defRPr sz="2400">
                <a:solidFill>
                  <a:schemeClr val="bg1"/>
                </a:solidFill>
              </a:defRPr>
            </a:lvl1pPr>
            <a:lvl2pPr>
              <a:defRPr sz="2400" b="1">
                <a:solidFill>
                  <a:schemeClr val="bg1"/>
                </a:solidFill>
              </a:defRPr>
            </a:lvl2pPr>
            <a:lvl3pPr marL="0" indent="0">
              <a:buNone/>
              <a:defRPr sz="2400" b="1">
                <a:solidFill>
                  <a:schemeClr val="bg1"/>
                </a:solidFill>
              </a:defRPr>
            </a:lvl3pPr>
            <a:lvl4pPr marL="0" indent="0" algn="l">
              <a:buNone/>
              <a:defRPr sz="2400" b="1">
                <a:solidFill>
                  <a:schemeClr val="bg1"/>
                </a:solidFill>
              </a:defRPr>
            </a:lvl4pPr>
            <a:lvl5pPr marL="0" indent="0">
              <a:buNone/>
              <a:defRPr sz="2400" b="1">
                <a:solidFill>
                  <a:schemeClr val="bg1"/>
                </a:solidFill>
              </a:defRPr>
            </a:lvl5pPr>
            <a:lvl6pPr marL="0" indent="0">
              <a:lnSpc>
                <a:spcPct val="100000"/>
              </a:lnSpc>
              <a:spcBef>
                <a:spcPts val="0"/>
              </a:spcBef>
              <a:spcAft>
                <a:spcPts val="600"/>
              </a:spcAft>
              <a:buNone/>
              <a:defRPr sz="2400" b="1">
                <a:solidFill>
                  <a:schemeClr val="bg1"/>
                </a:solidFill>
              </a:defRPr>
            </a:lvl6pPr>
            <a:lvl7pPr marL="0" indent="0">
              <a:lnSpc>
                <a:spcPct val="100000"/>
              </a:lnSpc>
              <a:spcBef>
                <a:spcPts val="0"/>
              </a:spcBef>
              <a:spcAft>
                <a:spcPts val="600"/>
              </a:spcAft>
              <a:buNone/>
              <a:defRPr sz="2400" b="1">
                <a:solidFill>
                  <a:schemeClr val="bg1"/>
                </a:solidFill>
              </a:defRPr>
            </a:lvl7pPr>
            <a:lvl8pPr marL="0" indent="0">
              <a:lnSpc>
                <a:spcPct val="100000"/>
              </a:lnSpc>
              <a:spcBef>
                <a:spcPts val="0"/>
              </a:spcBef>
              <a:spcAft>
                <a:spcPts val="600"/>
              </a:spcAft>
              <a:buNone/>
              <a:defRPr sz="2400" b="1">
                <a:solidFill>
                  <a:schemeClr val="bg1"/>
                </a:solidFill>
              </a:defRPr>
            </a:lvl8pPr>
            <a:lvl9pPr marL="0" indent="0">
              <a:lnSpc>
                <a:spcPct val="100000"/>
              </a:lnSpc>
              <a:spcBef>
                <a:spcPts val="0"/>
              </a:spcBef>
              <a:spcAft>
                <a:spcPts val="600"/>
              </a:spcAft>
              <a:buNone/>
              <a:defRPr sz="2400" b="1">
                <a:solidFill>
                  <a:schemeClr val="bg1"/>
                </a:solidFill>
              </a:defRPr>
            </a:lvl9pPr>
          </a:lstStyle>
          <a:p>
            <a:pPr lvl="0"/>
            <a:r>
              <a:rPr lang="en-US"/>
              <a:t>00</a:t>
            </a:r>
          </a:p>
        </p:txBody>
      </p:sp>
      <p:sp>
        <p:nvSpPr>
          <p:cNvPr id="96" name="Text Placeholder 95">
            <a:extLst>
              <a:ext uri="{FF2B5EF4-FFF2-40B4-BE49-F238E27FC236}">
                <a16:creationId xmlns:a16="http://schemas.microsoft.com/office/drawing/2014/main" id="{EAAADD9F-D614-473F-BC8C-FC77D10E5EAF}"/>
              </a:ext>
            </a:extLst>
          </p:cNvPr>
          <p:cNvSpPr>
            <a:spLocks noGrp="1"/>
          </p:cNvSpPr>
          <p:nvPr>
            <p:ph type="body" sz="quarter" idx="27" hasCustomPrompt="1"/>
          </p:nvPr>
        </p:nvSpPr>
        <p:spPr>
          <a:xfrm>
            <a:off x="9585388" y="1628775"/>
            <a:ext cx="1973257" cy="792113"/>
          </a:xfrm>
          <a:custGeom>
            <a:avLst/>
            <a:gdLst>
              <a:gd name="connsiteX0" fmla="*/ 0 w 1973257"/>
              <a:gd name="connsiteY0" fmla="*/ 0 h 792113"/>
              <a:gd name="connsiteX1" fmla="*/ 1577201 w 1973257"/>
              <a:gd name="connsiteY1" fmla="*/ 0 h 792113"/>
              <a:gd name="connsiteX2" fmla="*/ 1973257 w 1973257"/>
              <a:gd name="connsiteY2" fmla="*/ 396057 h 792113"/>
              <a:gd name="connsiteX3" fmla="*/ 1577201 w 1973257"/>
              <a:gd name="connsiteY3" fmla="*/ 792113 h 792113"/>
              <a:gd name="connsiteX4" fmla="*/ 0 w 1973257"/>
              <a:gd name="connsiteY4" fmla="*/ 792113 h 792113"/>
              <a:gd name="connsiteX5" fmla="*/ 396057 w 1973257"/>
              <a:gd name="connsiteY5" fmla="*/ 396057 h 7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257" h="792113">
                <a:moveTo>
                  <a:pt x="0" y="0"/>
                </a:moveTo>
                <a:lnTo>
                  <a:pt x="1577201" y="0"/>
                </a:lnTo>
                <a:lnTo>
                  <a:pt x="1973257" y="396057"/>
                </a:lnTo>
                <a:lnTo>
                  <a:pt x="1577201" y="792113"/>
                </a:lnTo>
                <a:lnTo>
                  <a:pt x="0" y="792113"/>
                </a:lnTo>
                <a:lnTo>
                  <a:pt x="396057" y="396057"/>
                </a:lnTo>
                <a:close/>
              </a:path>
            </a:pathLst>
          </a:custGeom>
          <a:solidFill>
            <a:schemeClr val="accent2"/>
          </a:solidFill>
          <a:ln>
            <a:noFill/>
          </a:ln>
        </p:spPr>
        <p:txBody>
          <a:bodyPr wrap="square" lIns="540000" tIns="0" rIns="0" bIns="0" anchor="ctr">
            <a:noAutofit/>
          </a:bodyPr>
          <a:lstStyle>
            <a:lvl1pPr algn="l">
              <a:defRPr sz="2400">
                <a:solidFill>
                  <a:schemeClr val="bg1"/>
                </a:solidFill>
              </a:defRPr>
            </a:lvl1pPr>
            <a:lvl2pPr>
              <a:defRPr sz="2400" b="1">
                <a:solidFill>
                  <a:schemeClr val="bg1"/>
                </a:solidFill>
              </a:defRPr>
            </a:lvl2pPr>
            <a:lvl3pPr marL="0" indent="0">
              <a:buNone/>
              <a:defRPr sz="2400" b="1">
                <a:solidFill>
                  <a:schemeClr val="bg1"/>
                </a:solidFill>
              </a:defRPr>
            </a:lvl3pPr>
            <a:lvl4pPr marL="0" indent="0" algn="l">
              <a:buNone/>
              <a:defRPr sz="2400" b="1">
                <a:solidFill>
                  <a:schemeClr val="bg1"/>
                </a:solidFill>
              </a:defRPr>
            </a:lvl4pPr>
            <a:lvl5pPr marL="0" indent="0">
              <a:buNone/>
              <a:defRPr sz="2400" b="1">
                <a:solidFill>
                  <a:schemeClr val="bg1"/>
                </a:solidFill>
              </a:defRPr>
            </a:lvl5pPr>
            <a:lvl6pPr marL="0" indent="0">
              <a:lnSpc>
                <a:spcPct val="100000"/>
              </a:lnSpc>
              <a:spcBef>
                <a:spcPts val="0"/>
              </a:spcBef>
              <a:spcAft>
                <a:spcPts val="600"/>
              </a:spcAft>
              <a:buNone/>
              <a:defRPr sz="2400" b="1">
                <a:solidFill>
                  <a:schemeClr val="bg1"/>
                </a:solidFill>
              </a:defRPr>
            </a:lvl6pPr>
            <a:lvl7pPr marL="0" indent="0">
              <a:lnSpc>
                <a:spcPct val="100000"/>
              </a:lnSpc>
              <a:spcBef>
                <a:spcPts val="0"/>
              </a:spcBef>
              <a:spcAft>
                <a:spcPts val="600"/>
              </a:spcAft>
              <a:buNone/>
              <a:defRPr sz="2400" b="1">
                <a:solidFill>
                  <a:schemeClr val="bg1"/>
                </a:solidFill>
              </a:defRPr>
            </a:lvl7pPr>
            <a:lvl8pPr marL="0" indent="0">
              <a:lnSpc>
                <a:spcPct val="100000"/>
              </a:lnSpc>
              <a:spcBef>
                <a:spcPts val="0"/>
              </a:spcBef>
              <a:spcAft>
                <a:spcPts val="600"/>
              </a:spcAft>
              <a:buNone/>
              <a:defRPr sz="2400" b="1">
                <a:solidFill>
                  <a:schemeClr val="bg1"/>
                </a:solidFill>
              </a:defRPr>
            </a:lvl8pPr>
            <a:lvl9pPr marL="0" indent="0">
              <a:lnSpc>
                <a:spcPct val="100000"/>
              </a:lnSpc>
              <a:spcBef>
                <a:spcPts val="0"/>
              </a:spcBef>
              <a:spcAft>
                <a:spcPts val="600"/>
              </a:spcAft>
              <a:buNone/>
              <a:defRPr sz="2400" b="1">
                <a:solidFill>
                  <a:schemeClr val="bg1"/>
                </a:solidFill>
              </a:defRPr>
            </a:lvl9pPr>
          </a:lstStyle>
          <a:p>
            <a:pPr lvl="0"/>
            <a:r>
              <a:rPr lang="en-US"/>
              <a:t>00</a:t>
            </a:r>
          </a:p>
        </p:txBody>
      </p:sp>
    </p:spTree>
    <p:custDataLst>
      <p:tags r:id="rId1"/>
    </p:custDataLst>
    <p:extLst>
      <p:ext uri="{BB962C8B-B14F-4D97-AF65-F5344CB8AC3E}">
        <p14:creationId xmlns:p14="http://schemas.microsoft.com/office/powerpoint/2010/main" val="3261211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4367808" y="-13261"/>
            <a:ext cx="7824192" cy="6871261"/>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GB" sz="2400"/>
          </a:p>
        </p:txBody>
      </p:sp>
      <p:sp>
        <p:nvSpPr>
          <p:cNvPr id="2" name="Title 1">
            <a:extLst>
              <a:ext uri="{FF2B5EF4-FFF2-40B4-BE49-F238E27FC236}">
                <a16:creationId xmlns:a16="http://schemas.microsoft.com/office/drawing/2014/main" id="{B3A48A4B-6E38-4822-9D5B-8F3E6683C97A}"/>
              </a:ext>
            </a:extLst>
          </p:cNvPr>
          <p:cNvSpPr>
            <a:spLocks noGrp="1"/>
          </p:cNvSpPr>
          <p:nvPr>
            <p:ph type="title"/>
          </p:nvPr>
        </p:nvSpPr>
        <p:spPr/>
        <p:txBody>
          <a:bodyPr>
            <a:noAutofit/>
          </a:bodyPr>
          <a:lstStyle>
            <a:lvl1pPr>
              <a:defRPr sz="2667"/>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424AF828-AE83-4936-9D15-AF27AC3D591B}"/>
              </a:ext>
            </a:extLst>
          </p:cNvPr>
          <p:cNvSpPr>
            <a:spLocks noGrp="1"/>
          </p:cNvSpPr>
          <p:nvPr>
            <p:ph type="body" sz="quarter" idx="10"/>
          </p:nvPr>
        </p:nvSpPr>
        <p:spPr>
          <a:xfrm>
            <a:off x="486834" y="1604433"/>
            <a:ext cx="11218333" cy="40322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a:extLst>
              <a:ext uri="{FF2B5EF4-FFF2-40B4-BE49-F238E27FC236}">
                <a16:creationId xmlns:a16="http://schemas.microsoft.com/office/drawing/2014/main" id="{17D8CFFC-825C-4F7D-9715-29FCC9F1892B}"/>
              </a:ext>
            </a:extLst>
          </p:cNvPr>
          <p:cNvSpPr>
            <a:spLocks noGrp="1"/>
          </p:cNvSpPr>
          <p:nvPr>
            <p:ph type="sldNum" sz="quarter" idx="11"/>
          </p:nvPr>
        </p:nvSpPr>
        <p:spPr/>
        <p:txBody>
          <a:bodyPr/>
          <a:lstStyle/>
          <a:p>
            <a:fld id="{BA7DDD0C-F7B3-44FD-8FF2-ED85422D685B}" type="slidenum">
              <a:rPr lang="en-GB" smtClean="0"/>
              <a:pPr/>
              <a:t>‹#›</a:t>
            </a:fld>
            <a:endParaRPr lang="en-GB"/>
          </a:p>
        </p:txBody>
      </p:sp>
      <p:sp>
        <p:nvSpPr>
          <p:cNvPr id="4" name="Footer Placeholder 3">
            <a:extLst>
              <a:ext uri="{FF2B5EF4-FFF2-40B4-BE49-F238E27FC236}">
                <a16:creationId xmlns:a16="http://schemas.microsoft.com/office/drawing/2014/main" id="{F7DBE9B3-EBC2-4652-8427-02DD70D25DAF}"/>
              </a:ext>
            </a:extLst>
          </p:cNvPr>
          <p:cNvSpPr>
            <a:spLocks noGrp="1"/>
          </p:cNvSpPr>
          <p:nvPr>
            <p:ph type="ftr" sz="quarter" idx="12"/>
          </p:nvPr>
        </p:nvSpPr>
        <p:spPr/>
        <p:txBody>
          <a:bodyPr/>
          <a:lstStyle/>
          <a:p>
            <a:r>
              <a:rPr lang="en-GB"/>
              <a:t>To edit footer go to insert&gt;header &amp; footer</a:t>
            </a:r>
          </a:p>
        </p:txBody>
      </p:sp>
    </p:spTree>
    <p:extLst>
      <p:ext uri="{BB962C8B-B14F-4D97-AF65-F5344CB8AC3E}">
        <p14:creationId xmlns:p14="http://schemas.microsoft.com/office/powerpoint/2010/main" val="2661247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3D69013-9985-4E92-B522-07F505323BAC}"/>
              </a:ext>
            </a:extLst>
          </p:cNvPr>
          <p:cNvSpPr/>
          <p:nvPr userDrawn="1"/>
        </p:nvSpPr>
        <p:spPr>
          <a:xfrm flipH="1">
            <a:off x="4367808" y="-13261"/>
            <a:ext cx="7824192" cy="6871261"/>
          </a:xfrm>
          <a:custGeom>
            <a:avLst/>
            <a:gdLst>
              <a:gd name="connsiteX0" fmla="*/ 1483491 w 5868144"/>
              <a:gd name="connsiteY0" fmla="*/ 0 h 5153446"/>
              <a:gd name="connsiteX1" fmla="*/ 0 w 5868144"/>
              <a:gd name="connsiteY1" fmla="*/ 0 h 5153446"/>
              <a:gd name="connsiteX2" fmla="*/ 0 w 5868144"/>
              <a:gd name="connsiteY2" fmla="*/ 5153446 h 5153446"/>
              <a:gd name="connsiteX3" fmla="*/ 545745 w 5868144"/>
              <a:gd name="connsiteY3" fmla="*/ 5153446 h 5153446"/>
              <a:gd name="connsiteX4" fmla="*/ 568503 w 5868144"/>
              <a:gd name="connsiteY4" fmla="*/ 5136060 h 5153446"/>
              <a:gd name="connsiteX5" fmla="*/ 591261 w 5868144"/>
              <a:gd name="connsiteY5" fmla="*/ 5153446 h 5153446"/>
              <a:gd name="connsiteX6" fmla="*/ 3075999 w 5868144"/>
              <a:gd name="connsiteY6" fmla="*/ 5153446 h 5153446"/>
              <a:gd name="connsiteX7" fmla="*/ 2592754 w 5868144"/>
              <a:gd name="connsiteY7" fmla="*/ 3589671 h 5153446"/>
              <a:gd name="connsiteX8" fmla="*/ 5868144 w 5868144"/>
              <a:gd name="connsiteY8" fmla="*/ 1087532 h 5153446"/>
              <a:gd name="connsiteX9" fmla="*/ 1819559 w 5868144"/>
              <a:gd name="connsiteY9" fmla="*/ 1087561 h 51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8144" h="5153446">
                <a:moveTo>
                  <a:pt x="1483491" y="0"/>
                </a:moveTo>
                <a:lnTo>
                  <a:pt x="0" y="0"/>
                </a:lnTo>
                <a:lnTo>
                  <a:pt x="0" y="5153446"/>
                </a:lnTo>
                <a:lnTo>
                  <a:pt x="545745" y="5153446"/>
                </a:lnTo>
                <a:lnTo>
                  <a:pt x="568503" y="5136060"/>
                </a:lnTo>
                <a:lnTo>
                  <a:pt x="591261" y="5153446"/>
                </a:lnTo>
                <a:lnTo>
                  <a:pt x="3075999" y="5153446"/>
                </a:lnTo>
                <a:lnTo>
                  <a:pt x="2592754" y="3589671"/>
                </a:lnTo>
                <a:lnTo>
                  <a:pt x="5868144" y="1087532"/>
                </a:lnTo>
                <a:lnTo>
                  <a:pt x="1819559" y="108756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GB" sz="2400"/>
          </a:p>
        </p:txBody>
      </p:sp>
      <p:sp>
        <p:nvSpPr>
          <p:cNvPr id="2" name="Slide Number Placeholder 1">
            <a:extLst>
              <a:ext uri="{FF2B5EF4-FFF2-40B4-BE49-F238E27FC236}">
                <a16:creationId xmlns:a16="http://schemas.microsoft.com/office/drawing/2014/main" id="{47D3E975-B82B-490E-B44A-4E56AB0AF806}"/>
              </a:ext>
            </a:extLst>
          </p:cNvPr>
          <p:cNvSpPr>
            <a:spLocks noGrp="1"/>
          </p:cNvSpPr>
          <p:nvPr>
            <p:ph type="sldNum" sz="quarter" idx="10"/>
          </p:nvPr>
        </p:nvSpPr>
        <p:spPr/>
        <p:txBody>
          <a:bodyPr/>
          <a:lstStyle/>
          <a:p>
            <a:fld id="{BA7DDD0C-F7B3-44FD-8FF2-ED85422D685B}" type="slidenum">
              <a:rPr lang="en-GB" smtClean="0"/>
              <a:pPr/>
              <a:t>‹#›</a:t>
            </a:fld>
            <a:endParaRPr lang="en-GB"/>
          </a:p>
        </p:txBody>
      </p:sp>
      <p:sp>
        <p:nvSpPr>
          <p:cNvPr id="3" name="Footer Placeholder 2">
            <a:extLst>
              <a:ext uri="{FF2B5EF4-FFF2-40B4-BE49-F238E27FC236}">
                <a16:creationId xmlns:a16="http://schemas.microsoft.com/office/drawing/2014/main" id="{B048FDE5-F248-44F3-AF11-59F662B2D277}"/>
              </a:ext>
            </a:extLst>
          </p:cNvPr>
          <p:cNvSpPr>
            <a:spLocks noGrp="1"/>
          </p:cNvSpPr>
          <p:nvPr>
            <p:ph type="ftr" sz="quarter" idx="11"/>
          </p:nvPr>
        </p:nvSpPr>
        <p:spPr/>
        <p:txBody>
          <a:bodyPr/>
          <a:lstStyle/>
          <a:p>
            <a:r>
              <a:rPr lang="en-GB"/>
              <a:t>To edit footer go to insert&gt;header &amp; footer</a:t>
            </a:r>
          </a:p>
        </p:txBody>
      </p:sp>
    </p:spTree>
    <p:extLst>
      <p:ext uri="{BB962C8B-B14F-4D97-AF65-F5344CB8AC3E}">
        <p14:creationId xmlns:p14="http://schemas.microsoft.com/office/powerpoint/2010/main" val="3355677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lour Focus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2"/>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E84C3AD5-426C-4560-96DE-5AE54EE6BDD9}"/>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00E68D09-D625-42E0-B07B-D1E9CC398F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663467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8819D9-5EC3-0C4C-A6C7-4AF561A3B12B}"/>
              </a:ext>
            </a:extLst>
          </p:cNvPr>
          <p:cNvSpPr/>
          <p:nvPr userDrawn="1"/>
        </p:nvSpPr>
        <p:spPr>
          <a:xfrm>
            <a:off x="0" y="2"/>
            <a:ext cx="12192000" cy="1748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50727466-8151-4A49-9BAE-0E496069EF61}"/>
              </a:ext>
            </a:extLst>
          </p:cNvPr>
          <p:cNvSpPr>
            <a:spLocks noGrp="1"/>
          </p:cNvSpPr>
          <p:nvPr>
            <p:ph type="title"/>
          </p:nvPr>
        </p:nvSpPr>
        <p:spPr>
          <a:xfrm>
            <a:off x="958851" y="501651"/>
            <a:ext cx="10273149" cy="1246716"/>
          </a:xfrm>
        </p:spPr>
        <p:txBody>
          <a:bodyPr lIns="0"/>
          <a:lstStyle>
            <a:lvl1pPr>
              <a:defRPr b="0">
                <a:solidFill>
                  <a:schemeClr val="bg1"/>
                </a:solidFill>
              </a:defRPr>
            </a:lvl1pPr>
          </a:lstStyle>
          <a:p>
            <a:r>
              <a:rPr lang="en-GB"/>
              <a:t>Click to edit Master title style</a:t>
            </a:r>
          </a:p>
        </p:txBody>
      </p:sp>
    </p:spTree>
    <p:extLst>
      <p:ext uri="{BB962C8B-B14F-4D97-AF65-F5344CB8AC3E}">
        <p14:creationId xmlns:p14="http://schemas.microsoft.com/office/powerpoint/2010/main" val="151652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Gradient)">
    <p:bg>
      <p:bgPr>
        <a:solidFill>
          <a:schemeClr val="bg2"/>
        </a:solidFill>
        <a:effectLst/>
      </p:bgPr>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2549528F-AB74-4DA8-81B9-6F49F3FF62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534" t="16321" r="9552" b="26404"/>
          <a:stretch/>
        </p:blipFill>
        <p:spPr>
          <a:xfrm rot="10800000" flipH="1" flipV="1">
            <a:off x="3288412" y="1863"/>
            <a:ext cx="8903588" cy="6856136"/>
          </a:xfrm>
          <a:prstGeom prst="rect">
            <a:avLst/>
          </a:prstGeom>
        </p:spPr>
      </p:pic>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pic>
        <p:nvPicPr>
          <p:cNvPr id="16" name="Picture 15">
            <a:extLst>
              <a:ext uri="{FF2B5EF4-FFF2-40B4-BE49-F238E27FC236}">
                <a16:creationId xmlns:a16="http://schemas.microsoft.com/office/drawing/2014/main" id="{74515A51-3B26-448E-B2B3-172C1321DA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sp>
        <p:nvSpPr>
          <p:cNvPr id="17" name="Text Placeholder 17">
            <a:extLst>
              <a:ext uri="{FF2B5EF4-FFF2-40B4-BE49-F238E27FC236}">
                <a16:creationId xmlns:a16="http://schemas.microsoft.com/office/drawing/2014/main" id="{FE64CB9C-C2F9-4AAF-AE4C-B0BF2DB3DC75}"/>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bg1"/>
                </a:solidFill>
                <a:latin typeface="Arial" panose="020B0604020202020204" pitchFamily="34" charset="0"/>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sp>
        <p:nvSpPr>
          <p:cNvPr id="10" name="Subtitle 2">
            <a:extLst>
              <a:ext uri="{FF2B5EF4-FFF2-40B4-BE49-F238E27FC236}">
                <a16:creationId xmlns:a16="http://schemas.microsoft.com/office/drawing/2014/main" id="{A535B8DF-EFD9-4803-83AC-5748F1A897A6}"/>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pic>
        <p:nvPicPr>
          <p:cNvPr id="15" name="Graphic 14">
            <a:extLst>
              <a:ext uri="{FF2B5EF4-FFF2-40B4-BE49-F238E27FC236}">
                <a16:creationId xmlns:a16="http://schemas.microsoft.com/office/drawing/2014/main" id="{87D6181C-BAF9-4E8C-A519-9149BB6FD17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7202" y="334561"/>
            <a:ext cx="1667613" cy="1007898"/>
          </a:xfrm>
          <a:prstGeom prst="rect">
            <a:avLst/>
          </a:prstGeom>
        </p:spPr>
      </p:pic>
      <p:sp>
        <p:nvSpPr>
          <p:cNvPr id="11" name="Title 1">
            <a:extLst>
              <a:ext uri="{FF2B5EF4-FFF2-40B4-BE49-F238E27FC236}">
                <a16:creationId xmlns:a16="http://schemas.microsoft.com/office/drawing/2014/main" id="{6431E081-A545-4488-9665-ACA988588CB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Tree>
    <p:custDataLst>
      <p:tags r:id="rId1"/>
    </p:custDataLst>
    <p:extLst>
      <p:ext uri="{BB962C8B-B14F-4D97-AF65-F5344CB8AC3E}">
        <p14:creationId xmlns:p14="http://schemas.microsoft.com/office/powerpoint/2010/main" val="2857155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78028-AA99-4A85-B7AA-A175E9E949B2}"/>
              </a:ext>
            </a:extLst>
          </p:cNvPr>
          <p:cNvSpPr/>
          <p:nvPr userDrawn="1"/>
        </p:nvSpPr>
        <p:spPr>
          <a:xfrm>
            <a:off x="5719331" y="1546860"/>
            <a:ext cx="6472669" cy="5311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a:extLst>
              <a:ext uri="{FF2B5EF4-FFF2-40B4-BE49-F238E27FC236}">
                <a16:creationId xmlns:a16="http://schemas.microsoft.com/office/drawing/2014/main" id="{9234EC4B-5083-47E8-9A10-590BE94F78F4}"/>
              </a:ext>
            </a:extLst>
          </p:cNvPr>
          <p:cNvPicPr>
            <a:picLocks noChangeAspect="1"/>
          </p:cNvPicPr>
          <p:nvPr userDrawn="1"/>
        </p:nvPicPr>
        <p:blipFill rotWithShape="1">
          <a:blip r:embed="rId3">
            <a:alphaModFix amt="35000"/>
            <a:grayscl/>
            <a:extLst>
              <a:ext uri="{28A0092B-C50C-407E-A947-70E740481C1C}">
                <a14:useLocalDpi xmlns:a14="http://schemas.microsoft.com/office/drawing/2010/main" val="0"/>
              </a:ext>
            </a:extLst>
          </a:blip>
          <a:srcRect l="32258" t="25906" r="1" b="53243"/>
          <a:stretch/>
        </p:blipFill>
        <p:spPr>
          <a:xfrm>
            <a:off x="3569475" y="0"/>
            <a:ext cx="8622525" cy="1566949"/>
          </a:xfrm>
          <a:prstGeom prst="rect">
            <a:avLst/>
          </a:prstGeom>
          <a:solidFill>
            <a:srgbClr val="009CDE"/>
          </a:solidFill>
        </p:spPr>
      </p:pic>
      <p:sp>
        <p:nvSpPr>
          <p:cNvPr id="11" name="Rectangle 10">
            <a:extLst>
              <a:ext uri="{FF2B5EF4-FFF2-40B4-BE49-F238E27FC236}">
                <a16:creationId xmlns:a16="http://schemas.microsoft.com/office/drawing/2014/main" id="{7F1640AA-5F9D-43D4-89E5-DE9C986A8B5E}"/>
              </a:ext>
            </a:extLst>
          </p:cNvPr>
          <p:cNvSpPr/>
          <p:nvPr userDrawn="1"/>
        </p:nvSpPr>
        <p:spPr>
          <a:xfrm>
            <a:off x="4943872" y="0"/>
            <a:ext cx="7248128" cy="1555111"/>
          </a:xfrm>
          <a:prstGeom prst="rect">
            <a:avLst/>
          </a:prstGeom>
          <a:gradFill>
            <a:gsLst>
              <a:gs pos="100000">
                <a:srgbClr val="009CDE"/>
              </a:gs>
              <a:gs pos="0">
                <a:srgbClr val="009CD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3" name="Picture 12">
            <a:extLst>
              <a:ext uri="{FF2B5EF4-FFF2-40B4-BE49-F238E27FC236}">
                <a16:creationId xmlns:a16="http://schemas.microsoft.com/office/drawing/2014/main" id="{5E24FD7D-ACF7-4122-9D25-FA6BA999A65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15" name="Picture 14">
            <a:extLst>
              <a:ext uri="{FF2B5EF4-FFF2-40B4-BE49-F238E27FC236}">
                <a16:creationId xmlns:a16="http://schemas.microsoft.com/office/drawing/2014/main" id="{AB103A89-FD39-4081-AB84-31798299E842}"/>
              </a:ext>
            </a:extLst>
          </p:cNvPr>
          <p:cNvPicPr>
            <a:picLocks noChangeAspect="1"/>
          </p:cNvPicPr>
          <p:nvPr userDrawn="1"/>
        </p:nvPicPr>
        <p:blipFill rotWithShape="1">
          <a:blip r:embed="rId5" cstate="print">
            <a:grayscl/>
            <a:alphaModFix amt="38000"/>
            <a:extLst>
              <a:ext uri="{28A0092B-C50C-407E-A947-70E740481C1C}">
                <a14:useLocalDpi xmlns:a14="http://schemas.microsoft.com/office/drawing/2010/main"/>
              </a:ext>
            </a:extLst>
          </a:blip>
          <a:srcRect l="2804" r="2034" b="4522"/>
          <a:stretch/>
        </p:blipFill>
        <p:spPr>
          <a:xfrm>
            <a:off x="5138651" y="1549400"/>
            <a:ext cx="7053349" cy="5308600"/>
          </a:xfrm>
          <a:prstGeom prst="rect">
            <a:avLst/>
          </a:prstGeom>
          <a:solidFill>
            <a:schemeClr val="accent2">
              <a:alpha val="59000"/>
            </a:schemeClr>
          </a:solidFill>
        </p:spPr>
      </p:pic>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sp>
        <p:nvSpPr>
          <p:cNvPr id="18" name="Text Placeholder 17">
            <a:extLst>
              <a:ext uri="{FF2B5EF4-FFF2-40B4-BE49-F238E27FC236}">
                <a16:creationId xmlns:a16="http://schemas.microsoft.com/office/drawing/2014/main" id="{F83C1381-D328-45DF-AC1E-A59BF5335C64}"/>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bg1"/>
                </a:solidFill>
                <a:latin typeface="+mj-lt"/>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pic>
        <p:nvPicPr>
          <p:cNvPr id="14" name="Graphic 13">
            <a:extLst>
              <a:ext uri="{FF2B5EF4-FFF2-40B4-BE49-F238E27FC236}">
                <a16:creationId xmlns:a16="http://schemas.microsoft.com/office/drawing/2014/main" id="{F199723E-8ACD-4BE5-B089-C01EC1223FA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3639118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78028-AA99-4A85-B7AA-A175E9E949B2}"/>
              </a:ext>
            </a:extLst>
          </p:cNvPr>
          <p:cNvSpPr/>
          <p:nvPr userDrawn="1"/>
        </p:nvSpPr>
        <p:spPr>
          <a:xfrm>
            <a:off x="5719331" y="1546860"/>
            <a:ext cx="6472669" cy="5311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5" name="Picture 14">
            <a:extLst>
              <a:ext uri="{FF2B5EF4-FFF2-40B4-BE49-F238E27FC236}">
                <a16:creationId xmlns:a16="http://schemas.microsoft.com/office/drawing/2014/main" id="{AB103A89-FD39-4081-AB84-31798299E842}"/>
              </a:ext>
            </a:extLst>
          </p:cNvPr>
          <p:cNvPicPr>
            <a:picLocks noChangeAspect="1"/>
          </p:cNvPicPr>
          <p:nvPr userDrawn="1"/>
        </p:nvPicPr>
        <p:blipFill rotWithShape="1">
          <a:blip r:embed="rId3">
            <a:grayscl/>
            <a:alphaModFix amt="39000"/>
            <a:extLst>
              <a:ext uri="{28A0092B-C50C-407E-A947-70E740481C1C}">
                <a14:useLocalDpi xmlns:a14="http://schemas.microsoft.com/office/drawing/2010/main" val="0"/>
              </a:ext>
            </a:extLst>
          </a:blip>
          <a:srcRect l="8586" t="1948" r="20864" b="14633"/>
          <a:stretch/>
        </p:blipFill>
        <p:spPr>
          <a:xfrm>
            <a:off x="5447927" y="1541781"/>
            <a:ext cx="6744073" cy="5316219"/>
          </a:xfrm>
          <a:prstGeom prst="rect">
            <a:avLst/>
          </a:prstGeom>
          <a:solidFill>
            <a:schemeClr val="accent6"/>
          </a:solidFill>
        </p:spPr>
      </p:pic>
      <p:pic>
        <p:nvPicPr>
          <p:cNvPr id="10" name="Picture 9">
            <a:extLst>
              <a:ext uri="{FF2B5EF4-FFF2-40B4-BE49-F238E27FC236}">
                <a16:creationId xmlns:a16="http://schemas.microsoft.com/office/drawing/2014/main" id="{9234EC4B-5083-47E8-9A10-590BE94F78F4}"/>
              </a:ext>
            </a:extLst>
          </p:cNvPr>
          <p:cNvPicPr>
            <a:picLocks noChangeAspect="1"/>
          </p:cNvPicPr>
          <p:nvPr userDrawn="1"/>
        </p:nvPicPr>
        <p:blipFill rotWithShape="1">
          <a:blip r:embed="rId4">
            <a:alphaModFix amt="42000"/>
            <a:extLst>
              <a:ext uri="{28A0092B-C50C-407E-A947-70E740481C1C}">
                <a14:useLocalDpi xmlns:a14="http://schemas.microsoft.com/office/drawing/2010/main" val="0"/>
              </a:ext>
            </a:extLst>
          </a:blip>
          <a:srcRect l="14965" t="39783" b="37088"/>
          <a:stretch/>
        </p:blipFill>
        <p:spPr>
          <a:xfrm>
            <a:off x="3569475" y="0"/>
            <a:ext cx="8622525" cy="1566949"/>
          </a:xfrm>
          <a:prstGeom prst="rect">
            <a:avLst/>
          </a:prstGeom>
          <a:solidFill>
            <a:srgbClr val="F0B600"/>
          </a:solidFill>
        </p:spPr>
      </p:pic>
      <p:sp>
        <p:nvSpPr>
          <p:cNvPr id="11" name="Rectangle 10">
            <a:extLst>
              <a:ext uri="{FF2B5EF4-FFF2-40B4-BE49-F238E27FC236}">
                <a16:creationId xmlns:a16="http://schemas.microsoft.com/office/drawing/2014/main" id="{7F1640AA-5F9D-43D4-89E5-DE9C986A8B5E}"/>
              </a:ext>
            </a:extLst>
          </p:cNvPr>
          <p:cNvSpPr/>
          <p:nvPr userDrawn="1"/>
        </p:nvSpPr>
        <p:spPr>
          <a:xfrm>
            <a:off x="3569475" y="0"/>
            <a:ext cx="8622525" cy="1555111"/>
          </a:xfrm>
          <a:prstGeom prst="rect">
            <a:avLst/>
          </a:prstGeom>
          <a:gradFill>
            <a:gsLst>
              <a:gs pos="100000">
                <a:srgbClr val="F0B600"/>
              </a:gs>
              <a:gs pos="0">
                <a:srgbClr val="F0B6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Text Placeholder 17">
            <a:extLst>
              <a:ext uri="{FF2B5EF4-FFF2-40B4-BE49-F238E27FC236}">
                <a16:creationId xmlns:a16="http://schemas.microsoft.com/office/drawing/2014/main" id="{F83C1381-D328-45DF-AC1E-A59BF5335C64}"/>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tx1"/>
                </a:solidFill>
                <a:latin typeface="+mj-lt"/>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pic>
        <p:nvPicPr>
          <p:cNvPr id="14" name="Picture 13" descr="A picture containing chart&#10;&#10;Description automatically generated">
            <a:extLst>
              <a:ext uri="{FF2B5EF4-FFF2-40B4-BE49-F238E27FC236}">
                <a16:creationId xmlns:a16="http://schemas.microsoft.com/office/drawing/2014/main" id="{83847B06-0296-4AE8-99AB-9681C04DB9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sp>
        <p:nvSpPr>
          <p:cNvPr id="13" name="Subtitle 2">
            <a:extLst>
              <a:ext uri="{FF2B5EF4-FFF2-40B4-BE49-F238E27FC236}">
                <a16:creationId xmlns:a16="http://schemas.microsoft.com/office/drawing/2014/main" id="{CC823FE9-BE3C-49CE-9670-9E2BED14CABD}"/>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pic>
        <p:nvPicPr>
          <p:cNvPr id="16" name="Graphic 15">
            <a:extLst>
              <a:ext uri="{FF2B5EF4-FFF2-40B4-BE49-F238E27FC236}">
                <a16:creationId xmlns:a16="http://schemas.microsoft.com/office/drawing/2014/main" id="{AEE20BAC-442E-4D62-A7D6-C83A51AB755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2576608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78028-AA99-4A85-B7AA-A175E9E949B2}"/>
              </a:ext>
            </a:extLst>
          </p:cNvPr>
          <p:cNvSpPr/>
          <p:nvPr userDrawn="1"/>
        </p:nvSpPr>
        <p:spPr>
          <a:xfrm>
            <a:off x="5719331" y="1546860"/>
            <a:ext cx="6472669" cy="5311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a:extLst>
              <a:ext uri="{FF2B5EF4-FFF2-40B4-BE49-F238E27FC236}">
                <a16:creationId xmlns:a16="http://schemas.microsoft.com/office/drawing/2014/main" id="{9234EC4B-5083-47E8-9A10-590BE94F78F4}"/>
              </a:ext>
            </a:extLst>
          </p:cNvPr>
          <p:cNvPicPr>
            <a:picLocks noChangeAspect="1"/>
          </p:cNvPicPr>
          <p:nvPr userDrawn="1"/>
        </p:nvPicPr>
        <p:blipFill rotWithShape="1">
          <a:blip r:embed="rId3">
            <a:alphaModFix amt="33000"/>
            <a:grayscl/>
            <a:extLst>
              <a:ext uri="{28A0092B-C50C-407E-A947-70E740481C1C}">
                <a14:useLocalDpi xmlns:a14="http://schemas.microsoft.com/office/drawing/2010/main" val="0"/>
              </a:ext>
            </a:extLst>
          </a:blip>
          <a:srcRect l="13541" t="32299" r="7502" b="46205"/>
          <a:stretch/>
        </p:blipFill>
        <p:spPr>
          <a:xfrm>
            <a:off x="3569475" y="0"/>
            <a:ext cx="8622525" cy="1566949"/>
          </a:xfrm>
          <a:prstGeom prst="rect">
            <a:avLst/>
          </a:prstGeom>
          <a:solidFill>
            <a:schemeClr val="accent2"/>
          </a:solidFill>
        </p:spPr>
      </p:pic>
      <p:sp>
        <p:nvSpPr>
          <p:cNvPr id="11" name="Rectangle 10">
            <a:extLst>
              <a:ext uri="{FF2B5EF4-FFF2-40B4-BE49-F238E27FC236}">
                <a16:creationId xmlns:a16="http://schemas.microsoft.com/office/drawing/2014/main" id="{7F1640AA-5F9D-43D4-89E5-DE9C986A8B5E}"/>
              </a:ext>
            </a:extLst>
          </p:cNvPr>
          <p:cNvSpPr/>
          <p:nvPr userDrawn="1"/>
        </p:nvSpPr>
        <p:spPr>
          <a:xfrm>
            <a:off x="4943872" y="0"/>
            <a:ext cx="7248128" cy="1555111"/>
          </a:xfrm>
          <a:prstGeom prst="rect">
            <a:avLst/>
          </a:prstGeom>
          <a:gradFill>
            <a:gsLst>
              <a:gs pos="100000">
                <a:schemeClr val="accent2"/>
              </a:gs>
              <a:gs pos="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3" name="Picture 12">
            <a:extLst>
              <a:ext uri="{FF2B5EF4-FFF2-40B4-BE49-F238E27FC236}">
                <a16:creationId xmlns:a16="http://schemas.microsoft.com/office/drawing/2014/main" id="{5E24FD7D-ACF7-4122-9D25-FA6BA999A65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15" name="Picture 14">
            <a:extLst>
              <a:ext uri="{FF2B5EF4-FFF2-40B4-BE49-F238E27FC236}">
                <a16:creationId xmlns:a16="http://schemas.microsoft.com/office/drawing/2014/main" id="{AB103A89-FD39-4081-AB84-31798299E842}"/>
              </a:ext>
            </a:extLst>
          </p:cNvPr>
          <p:cNvPicPr>
            <a:picLocks noChangeAspect="1"/>
          </p:cNvPicPr>
          <p:nvPr userDrawn="1"/>
        </p:nvPicPr>
        <p:blipFill rotWithShape="1">
          <a:blip r:embed="rId5">
            <a:alphaModFix amt="32000"/>
            <a:grayscl/>
            <a:extLst>
              <a:ext uri="{28A0092B-C50C-407E-A947-70E740481C1C}">
                <a14:useLocalDpi xmlns:a14="http://schemas.microsoft.com/office/drawing/2010/main" val="0"/>
              </a:ext>
            </a:extLst>
          </a:blip>
          <a:srcRect l="4773" r="18432" b="13373"/>
          <a:stretch/>
        </p:blipFill>
        <p:spPr>
          <a:xfrm>
            <a:off x="5138651" y="1549400"/>
            <a:ext cx="7053349" cy="5308600"/>
          </a:xfrm>
          <a:prstGeom prst="rect">
            <a:avLst/>
          </a:prstGeom>
          <a:solidFill>
            <a:schemeClr val="accent3">
              <a:alpha val="59000"/>
            </a:schemeClr>
          </a:solidFill>
        </p:spPr>
      </p:pic>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sp>
        <p:nvSpPr>
          <p:cNvPr id="18" name="Text Placeholder 17">
            <a:extLst>
              <a:ext uri="{FF2B5EF4-FFF2-40B4-BE49-F238E27FC236}">
                <a16:creationId xmlns:a16="http://schemas.microsoft.com/office/drawing/2014/main" id="{F83C1381-D328-45DF-AC1E-A59BF5335C64}"/>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bg1"/>
                </a:solidFill>
                <a:latin typeface="+mj-lt"/>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sp>
        <p:nvSpPr>
          <p:cNvPr id="14" name="Subtitle 2">
            <a:extLst>
              <a:ext uri="{FF2B5EF4-FFF2-40B4-BE49-F238E27FC236}">
                <a16:creationId xmlns:a16="http://schemas.microsoft.com/office/drawing/2014/main" id="{A3F69C06-8B46-4223-BE03-ACE9251B77EC}"/>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pic>
        <p:nvPicPr>
          <p:cNvPr id="16" name="Graphic 15">
            <a:extLst>
              <a:ext uri="{FF2B5EF4-FFF2-40B4-BE49-F238E27FC236}">
                <a16:creationId xmlns:a16="http://schemas.microsoft.com/office/drawing/2014/main" id="{E9C5A2ED-9873-4558-9528-EE1E7141346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938680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54" name="Graphic 53">
            <a:extLst>
              <a:ext uri="{FF2B5EF4-FFF2-40B4-BE49-F238E27FC236}">
                <a16:creationId xmlns:a16="http://schemas.microsoft.com/office/drawing/2014/main" id="{BE693E7D-0402-48A2-80F9-0ED672C6246B}"/>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219200" y="0"/>
            <a:ext cx="10972800" cy="6857999"/>
          </a:xfrm>
          <a:prstGeom prst="rect">
            <a:avLst/>
          </a:prstGeom>
        </p:spPr>
      </p:pic>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613" cy="1007898"/>
          </a:xfrm>
          <a:prstGeom prst="rect">
            <a:avLst/>
          </a:prstGeom>
        </p:spPr>
      </p:pic>
      <p:pic>
        <p:nvPicPr>
          <p:cNvPr id="266" name="Picture 265" descr="A picture containing chart&#10;&#10;Description automatically generated">
            <a:extLst>
              <a:ext uri="{FF2B5EF4-FFF2-40B4-BE49-F238E27FC236}">
                <a16:creationId xmlns:a16="http://schemas.microsoft.com/office/drawing/2014/main" id="{7B35740A-1D5E-4FFA-B9DF-0E5B4B6A1E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sp>
        <p:nvSpPr>
          <p:cNvPr id="55" name="Rectangle 54">
            <a:extLst>
              <a:ext uri="{FF2B5EF4-FFF2-40B4-BE49-F238E27FC236}">
                <a16:creationId xmlns:a16="http://schemas.microsoft.com/office/drawing/2014/main" id="{93CBA0C5-882D-4457-832C-929A4E4E3C80}"/>
              </a:ext>
            </a:extLst>
          </p:cNvPr>
          <p:cNvSpPr/>
          <p:nvPr userDrawn="1"/>
        </p:nvSpPr>
        <p:spPr>
          <a:xfrm rot="1804258">
            <a:off x="8776333" y="2698861"/>
            <a:ext cx="809655" cy="714170"/>
          </a:xfrm>
          <a:prstGeom prst="rect">
            <a:avLst/>
          </a:prstGeom>
          <a:solidFill>
            <a:srgbClr val="D25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C0AB0DB-BEA4-4097-A249-0868EABD8228}"/>
              </a:ext>
            </a:extLst>
          </p:cNvPr>
          <p:cNvSpPr/>
          <p:nvPr userDrawn="1"/>
        </p:nvSpPr>
        <p:spPr>
          <a:xfrm rot="1804258">
            <a:off x="7708675" y="2904743"/>
            <a:ext cx="809655" cy="712589"/>
          </a:xfrm>
          <a:prstGeom prst="rect">
            <a:avLst/>
          </a:prstGeom>
          <a:solidFill>
            <a:srgbClr val="9FC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75DB65E-CF0C-483F-BFDB-8F37D8063291}"/>
              </a:ext>
            </a:extLst>
          </p:cNvPr>
          <p:cNvSpPr/>
          <p:nvPr userDrawn="1"/>
        </p:nvSpPr>
        <p:spPr>
          <a:xfrm rot="3600000">
            <a:off x="6688287" y="4904896"/>
            <a:ext cx="712331" cy="825517"/>
          </a:xfrm>
          <a:prstGeom prst="rect">
            <a:avLst/>
          </a:prstGeom>
          <a:solidFill>
            <a:srgbClr val="6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8763DCF-5BE5-448E-A820-8733AEB8822A}"/>
              </a:ext>
            </a:extLst>
          </p:cNvPr>
          <p:cNvSpPr/>
          <p:nvPr userDrawn="1"/>
        </p:nvSpPr>
        <p:spPr>
          <a:xfrm rot="3600000">
            <a:off x="6694933" y="5742636"/>
            <a:ext cx="711269" cy="795291"/>
          </a:xfrm>
          <a:prstGeom prst="rect">
            <a:avLst/>
          </a:prstGeom>
          <a:solidFill>
            <a:srgbClr val="D25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6D20122-6B22-4BD6-A068-779813034240}"/>
              </a:ext>
            </a:extLst>
          </p:cNvPr>
          <p:cNvSpPr/>
          <p:nvPr userDrawn="1"/>
        </p:nvSpPr>
        <p:spPr>
          <a:xfrm rot="1777040">
            <a:off x="5943135" y="4240114"/>
            <a:ext cx="416020" cy="713879"/>
          </a:xfrm>
          <a:prstGeom prst="rect">
            <a:avLst/>
          </a:prstGeom>
          <a:solidFill>
            <a:srgbClr val="C20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60ACEE6F-82C9-4FED-8BDF-AFE195FC58D1}"/>
              </a:ext>
            </a:extLst>
          </p:cNvPr>
          <p:cNvSpPr/>
          <p:nvPr userDrawn="1"/>
        </p:nvSpPr>
        <p:spPr>
          <a:xfrm rot="3600000">
            <a:off x="8758436" y="5694088"/>
            <a:ext cx="710992" cy="1804590"/>
          </a:xfrm>
          <a:custGeom>
            <a:avLst/>
            <a:gdLst>
              <a:gd name="connsiteX0" fmla="*/ 0 w 710992"/>
              <a:gd name="connsiteY0" fmla="*/ 0 h 1804590"/>
              <a:gd name="connsiteX1" fmla="*/ 710992 w 710992"/>
              <a:gd name="connsiteY1" fmla="*/ 0 h 1804590"/>
              <a:gd name="connsiteX2" fmla="*/ 710992 w 710992"/>
              <a:gd name="connsiteY2" fmla="*/ 809792 h 1804590"/>
              <a:gd name="connsiteX3" fmla="*/ 136645 w 710992"/>
              <a:gd name="connsiteY3" fmla="*/ 1804590 h 1804590"/>
              <a:gd name="connsiteX4" fmla="*/ 0 w 710992"/>
              <a:gd name="connsiteY4" fmla="*/ 1804590 h 180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92" h="1804590">
                <a:moveTo>
                  <a:pt x="0" y="0"/>
                </a:moveTo>
                <a:lnTo>
                  <a:pt x="710992" y="0"/>
                </a:lnTo>
                <a:lnTo>
                  <a:pt x="710992" y="809792"/>
                </a:lnTo>
                <a:lnTo>
                  <a:pt x="136645" y="1804590"/>
                </a:lnTo>
                <a:lnTo>
                  <a:pt x="0" y="1804590"/>
                </a:lnTo>
                <a:close/>
              </a:path>
            </a:pathLst>
          </a:custGeom>
          <a:solidFill>
            <a:srgbClr val="C206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Rectangle 60">
            <a:extLst>
              <a:ext uri="{FF2B5EF4-FFF2-40B4-BE49-F238E27FC236}">
                <a16:creationId xmlns:a16="http://schemas.microsoft.com/office/drawing/2014/main" id="{002F3575-FEB6-4EF2-B857-292EC4038967}"/>
              </a:ext>
            </a:extLst>
          </p:cNvPr>
          <p:cNvSpPr/>
          <p:nvPr userDrawn="1"/>
        </p:nvSpPr>
        <p:spPr>
          <a:xfrm rot="3600000">
            <a:off x="10963744" y="4085705"/>
            <a:ext cx="714083" cy="823420"/>
          </a:xfrm>
          <a:prstGeom prst="rect">
            <a:avLst/>
          </a:prstGeom>
          <a:solidFill>
            <a:srgbClr val="9FC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71DB267-7820-4FAE-A2C8-C2B4EBE432C9}"/>
              </a:ext>
            </a:extLst>
          </p:cNvPr>
          <p:cNvSpPr/>
          <p:nvPr userDrawn="1"/>
        </p:nvSpPr>
        <p:spPr>
          <a:xfrm rot="3600000">
            <a:off x="10080403" y="3160551"/>
            <a:ext cx="699908" cy="410158"/>
          </a:xfrm>
          <a:prstGeom prst="rect">
            <a:avLst/>
          </a:prstGeom>
          <a:solidFill>
            <a:srgbClr val="6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BB9755E-280F-4D4B-982F-BFD616E4968A}"/>
              </a:ext>
            </a:extLst>
          </p:cNvPr>
          <p:cNvSpPr/>
          <p:nvPr userDrawn="1"/>
        </p:nvSpPr>
        <p:spPr>
          <a:xfrm rot="3600000">
            <a:off x="8825880" y="4498347"/>
            <a:ext cx="710573" cy="829858"/>
          </a:xfrm>
          <a:prstGeom prst="rect">
            <a:avLst/>
          </a:prstGeom>
          <a:solidFill>
            <a:srgbClr val="2C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8AF3F1B-D167-4BCB-B2A2-5788926904C9}"/>
              </a:ext>
            </a:extLst>
          </p:cNvPr>
          <p:cNvSpPr/>
          <p:nvPr userDrawn="1"/>
        </p:nvSpPr>
        <p:spPr>
          <a:xfrm rot="7200000">
            <a:off x="9453371" y="4336062"/>
            <a:ext cx="350461" cy="829858"/>
          </a:xfrm>
          <a:prstGeom prst="rect">
            <a:avLst/>
          </a:prstGeom>
          <a:solidFill>
            <a:srgbClr val="2C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itle 1">
            <a:extLst>
              <a:ext uri="{FF2B5EF4-FFF2-40B4-BE49-F238E27FC236}">
                <a16:creationId xmlns:a16="http://schemas.microsoft.com/office/drawing/2014/main" id="{6067C1F0-437B-4B47-B05E-7533AD09F4F0}"/>
              </a:ext>
            </a:extLst>
          </p:cNvPr>
          <p:cNvSpPr>
            <a:spLocks noGrp="1"/>
          </p:cNvSpPr>
          <p:nvPr>
            <p:ph type="ctrTitle"/>
          </p:nvPr>
        </p:nvSpPr>
        <p:spPr>
          <a:xfrm>
            <a:off x="611189" y="2457981"/>
            <a:ext cx="4476699" cy="1788836"/>
          </a:xfrm>
        </p:spPr>
        <p:txBody>
          <a:bodyPr anchor="t">
            <a:normAutofit/>
          </a:bodyPr>
          <a:lstStyle>
            <a:lvl1pPr algn="l">
              <a:lnSpc>
                <a:spcPct val="100000"/>
              </a:lnSpc>
              <a:spcBef>
                <a:spcPts val="0"/>
              </a:spcBef>
              <a:defRPr sz="3600" b="1" cap="none" baseline="0">
                <a:solidFill>
                  <a:schemeClr val="tx1"/>
                </a:solidFill>
              </a:defRPr>
            </a:lvl1pPr>
          </a:lstStyle>
          <a:p>
            <a:endParaRPr lang="en-US"/>
          </a:p>
        </p:txBody>
      </p:sp>
      <p:sp>
        <p:nvSpPr>
          <p:cNvPr id="283" name="Text Placeholder 3">
            <a:extLst>
              <a:ext uri="{FF2B5EF4-FFF2-40B4-BE49-F238E27FC236}">
                <a16:creationId xmlns:a16="http://schemas.microsoft.com/office/drawing/2014/main" id="{F0AFF95F-BDC2-4DBB-A27E-049AA4D397BA}"/>
              </a:ext>
            </a:extLst>
          </p:cNvPr>
          <p:cNvSpPr>
            <a:spLocks noGrp="1"/>
          </p:cNvSpPr>
          <p:nvPr>
            <p:ph type="body" sz="quarter" idx="10"/>
          </p:nvPr>
        </p:nvSpPr>
        <p:spPr>
          <a:xfrm>
            <a:off x="611188" y="4468812"/>
            <a:ext cx="4476699" cy="1697038"/>
          </a:xfrm>
        </p:spPr>
        <p:txBody>
          <a:bodyPr/>
          <a:lstStyle>
            <a:lvl1pPr>
              <a:spcAft>
                <a:spcPts val="0"/>
              </a:spcAft>
              <a:defRPr b="0">
                <a:solidFill>
                  <a:schemeClr val="tx1"/>
                </a:solidFill>
              </a:defRPr>
            </a:lvl1pPr>
          </a:lstStyle>
          <a:p>
            <a:pPr lvl="0"/>
            <a:endParaRPr lang="en-US"/>
          </a:p>
        </p:txBody>
      </p:sp>
    </p:spTree>
    <p:custDataLst>
      <p:tags r:id="rId1"/>
    </p:custDataLst>
    <p:extLst>
      <p:ext uri="{BB962C8B-B14F-4D97-AF65-F5344CB8AC3E}">
        <p14:creationId xmlns:p14="http://schemas.microsoft.com/office/powerpoint/2010/main" val="3323190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78028-AA99-4A85-B7AA-A175E9E949B2}"/>
              </a:ext>
            </a:extLst>
          </p:cNvPr>
          <p:cNvSpPr/>
          <p:nvPr userDrawn="1"/>
        </p:nvSpPr>
        <p:spPr>
          <a:xfrm>
            <a:off x="5719331" y="1546860"/>
            <a:ext cx="6472669" cy="5311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5" name="Picture 14">
            <a:extLst>
              <a:ext uri="{FF2B5EF4-FFF2-40B4-BE49-F238E27FC236}">
                <a16:creationId xmlns:a16="http://schemas.microsoft.com/office/drawing/2014/main" id="{AB103A89-FD39-4081-AB84-31798299E842}"/>
              </a:ext>
            </a:extLst>
          </p:cNvPr>
          <p:cNvPicPr>
            <a:picLocks noChangeAspect="1"/>
          </p:cNvPicPr>
          <p:nvPr userDrawn="1"/>
        </p:nvPicPr>
        <p:blipFill rotWithShape="1">
          <a:blip r:embed="rId3">
            <a:grayscl/>
            <a:alphaModFix amt="24000"/>
            <a:extLst>
              <a:ext uri="{28A0092B-C50C-407E-A947-70E740481C1C}">
                <a14:useLocalDpi xmlns:a14="http://schemas.microsoft.com/office/drawing/2010/main" val="0"/>
              </a:ext>
            </a:extLst>
          </a:blip>
          <a:srcRect l="3104" r="15844" b="3969"/>
          <a:stretch/>
        </p:blipFill>
        <p:spPr>
          <a:xfrm>
            <a:off x="5447927" y="1524113"/>
            <a:ext cx="6744073" cy="5333887"/>
          </a:xfrm>
          <a:prstGeom prst="rect">
            <a:avLst/>
          </a:prstGeom>
          <a:solidFill>
            <a:schemeClr val="accent5"/>
          </a:solidFill>
        </p:spPr>
      </p:pic>
      <p:pic>
        <p:nvPicPr>
          <p:cNvPr id="10" name="Picture 9">
            <a:extLst>
              <a:ext uri="{FF2B5EF4-FFF2-40B4-BE49-F238E27FC236}">
                <a16:creationId xmlns:a16="http://schemas.microsoft.com/office/drawing/2014/main" id="{9234EC4B-5083-47E8-9A10-590BE94F78F4}"/>
              </a:ext>
            </a:extLst>
          </p:cNvPr>
          <p:cNvPicPr>
            <a:picLocks noChangeAspect="1"/>
          </p:cNvPicPr>
          <p:nvPr userDrawn="1"/>
        </p:nvPicPr>
        <p:blipFill rotWithShape="1">
          <a:blip r:embed="rId4">
            <a:alphaModFix amt="30000"/>
            <a:grayscl/>
            <a:extLst>
              <a:ext uri="{28A0092B-C50C-407E-A947-70E740481C1C}">
                <a14:useLocalDpi xmlns:a14="http://schemas.microsoft.com/office/drawing/2010/main" val="0"/>
              </a:ext>
            </a:extLst>
          </a:blip>
          <a:srcRect l="12376" t="31869" b="44245"/>
          <a:stretch/>
        </p:blipFill>
        <p:spPr>
          <a:xfrm>
            <a:off x="3569475" y="0"/>
            <a:ext cx="8622525" cy="1566949"/>
          </a:xfrm>
          <a:prstGeom prst="rect">
            <a:avLst/>
          </a:prstGeom>
          <a:solidFill>
            <a:srgbClr val="750D68"/>
          </a:solidFill>
        </p:spPr>
      </p:pic>
      <p:sp>
        <p:nvSpPr>
          <p:cNvPr id="11" name="Rectangle 10">
            <a:extLst>
              <a:ext uri="{FF2B5EF4-FFF2-40B4-BE49-F238E27FC236}">
                <a16:creationId xmlns:a16="http://schemas.microsoft.com/office/drawing/2014/main" id="{7F1640AA-5F9D-43D4-89E5-DE9C986A8B5E}"/>
              </a:ext>
            </a:extLst>
          </p:cNvPr>
          <p:cNvSpPr/>
          <p:nvPr userDrawn="1"/>
        </p:nvSpPr>
        <p:spPr>
          <a:xfrm>
            <a:off x="5015880" y="0"/>
            <a:ext cx="7176120" cy="1555111"/>
          </a:xfrm>
          <a:prstGeom prst="rect">
            <a:avLst/>
          </a:prstGeom>
          <a:gradFill>
            <a:gsLst>
              <a:gs pos="100000">
                <a:srgbClr val="750D68"/>
              </a:gs>
              <a:gs pos="0">
                <a:srgbClr val="750D6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rgbClr val="FFFFFF"/>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latin typeface="+mj-lt"/>
              </a:defRPr>
            </a:lvl1pPr>
          </a:lstStyle>
          <a:p>
            <a:r>
              <a:rPr lang="en-GB"/>
              <a:t>PRESENTATION TITLE GOES HERE CAN SPAN OVER 3 LINES</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accent1"/>
                </a:solidFill>
                <a:latin typeface="+mj-lt"/>
                <a:cs typeface="Arial" panose="020B0604020202020204" pitchFamily="34" charset="0"/>
              </a:defRPr>
            </a:lvl1pPr>
          </a:lstStyle>
          <a:p>
            <a:endParaRPr lang="en-US"/>
          </a:p>
        </p:txBody>
      </p:sp>
      <p:pic>
        <p:nvPicPr>
          <p:cNvPr id="13" name="Picture 12">
            <a:extLst>
              <a:ext uri="{FF2B5EF4-FFF2-40B4-BE49-F238E27FC236}">
                <a16:creationId xmlns:a16="http://schemas.microsoft.com/office/drawing/2014/main" id="{12B11854-0CD1-41D9-A5EE-99430E06B73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sp>
        <p:nvSpPr>
          <p:cNvPr id="16" name="Text Placeholder 17">
            <a:extLst>
              <a:ext uri="{FF2B5EF4-FFF2-40B4-BE49-F238E27FC236}">
                <a16:creationId xmlns:a16="http://schemas.microsoft.com/office/drawing/2014/main" id="{C5D3B66C-3D08-4FDA-A482-B9B20ACB0B5C}"/>
              </a:ext>
            </a:extLst>
          </p:cNvPr>
          <p:cNvSpPr>
            <a:spLocks noGrp="1"/>
          </p:cNvSpPr>
          <p:nvPr>
            <p:ph type="body" sz="quarter" idx="10"/>
          </p:nvPr>
        </p:nvSpPr>
        <p:spPr>
          <a:xfrm>
            <a:off x="4930815" y="333375"/>
            <a:ext cx="5509550" cy="881063"/>
          </a:xfrm>
        </p:spPr>
        <p:txBody>
          <a:bodyPr anchor="ctr">
            <a:noAutofit/>
          </a:bodyPr>
          <a:lstStyle>
            <a:lvl1pPr algn="r">
              <a:defRPr sz="1800" b="1">
                <a:solidFill>
                  <a:schemeClr val="bg1"/>
                </a:solidFill>
                <a:latin typeface="+mj-lt"/>
                <a:cs typeface="Arial" panose="020B0604020202020204" pitchFamily="34" charset="0"/>
              </a:defRPr>
            </a:lvl1pPr>
            <a:lvl2pPr algn="r">
              <a:defRPr sz="1200">
                <a:solidFill>
                  <a:schemeClr val="bg1"/>
                </a:solidFill>
                <a:latin typeface="+mj-lt"/>
              </a:defRPr>
            </a:lvl2pPr>
            <a:lvl3pPr algn="r">
              <a:defRPr sz="1200">
                <a:solidFill>
                  <a:schemeClr val="bg1"/>
                </a:solidFill>
                <a:latin typeface="+mj-lt"/>
              </a:defRPr>
            </a:lvl3pPr>
            <a:lvl4pPr algn="r">
              <a:defRPr sz="1200">
                <a:solidFill>
                  <a:schemeClr val="bg1"/>
                </a:solidFill>
                <a:latin typeface="+mj-lt"/>
              </a:defRPr>
            </a:lvl4pPr>
            <a:lvl5pPr algn="r">
              <a:defRPr sz="1200">
                <a:solidFill>
                  <a:schemeClr val="bg1"/>
                </a:solidFill>
                <a:latin typeface="+mj-lt"/>
              </a:defRPr>
            </a:lvl5pPr>
          </a:lstStyle>
          <a:p>
            <a:pPr lvl="0"/>
            <a:endParaRPr lang="en-US"/>
          </a:p>
        </p:txBody>
      </p:sp>
      <p:sp>
        <p:nvSpPr>
          <p:cNvPr id="14" name="Subtitle 2">
            <a:extLst>
              <a:ext uri="{FF2B5EF4-FFF2-40B4-BE49-F238E27FC236}">
                <a16:creationId xmlns:a16="http://schemas.microsoft.com/office/drawing/2014/main" id="{D856C5B4-C99A-49DA-8922-F8C00827DCD4}"/>
              </a:ext>
            </a:extLst>
          </p:cNvPr>
          <p:cNvSpPr>
            <a:spLocks noGrp="1"/>
          </p:cNvSpPr>
          <p:nvPr>
            <p:ph type="subTitle" idx="1" hasCustomPrompt="1"/>
          </p:nvPr>
        </p:nvSpPr>
        <p:spPr>
          <a:xfrm>
            <a:off x="611962" y="4725144"/>
            <a:ext cx="4475926" cy="1440706"/>
          </a:xfrm>
        </p:spPr>
        <p:txBody>
          <a:bodyPr>
            <a:normAutofit/>
          </a:bodyPr>
          <a:lstStyle>
            <a:lvl1pPr marL="0" indent="0" algn="l">
              <a:lnSpc>
                <a:spcPct val="100000"/>
              </a:lnSpc>
              <a:spcBef>
                <a:spcPts val="0"/>
              </a:spcBef>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goes here can span over 4 lines </a:t>
            </a:r>
            <a:endParaRPr lang="en-US"/>
          </a:p>
        </p:txBody>
      </p:sp>
      <p:pic>
        <p:nvPicPr>
          <p:cNvPr id="17" name="Graphic 16">
            <a:extLst>
              <a:ext uri="{FF2B5EF4-FFF2-40B4-BE49-F238E27FC236}">
                <a16:creationId xmlns:a16="http://schemas.microsoft.com/office/drawing/2014/main" id="{BAFC44AF-8F0F-43FA-B565-19C506DF0F1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1263944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1 [TOC Sourc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latin typeface="Arial" panose="020B0604020202020204" pitchFamily="34" charset="0"/>
            </a:endParaRPr>
          </a:p>
        </p:txBody>
      </p:sp>
      <p:sp>
        <p:nvSpPr>
          <p:cNvPr id="2" name="plcSectionTitle">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solidFill>
                  <a:schemeClr val="bg1"/>
                </a:solidFill>
                <a:latin typeface="+mj-lt"/>
              </a:defRPr>
            </a:lvl1pPr>
          </a:lstStyle>
          <a:p>
            <a:r>
              <a:rPr lang="en-GB"/>
              <a:t>DIVIDER SLIDE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043878" cy="1440706"/>
          </a:xfrm>
        </p:spPr>
        <p:txBody>
          <a:bodyPr>
            <a:normAutofit/>
          </a:bodyPr>
          <a:lstStyle>
            <a:lvl1pPr marL="0" indent="0" algn="l">
              <a:lnSpc>
                <a:spcPct val="100000"/>
              </a:lnSpc>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bg1"/>
                </a:solidFill>
                <a:latin typeface="+mj-lt"/>
                <a:cs typeface="Arial" panose="020B0604020202020204" pitchFamily="34" charset="0"/>
              </a:defRPr>
            </a:lvl1pPr>
          </a:lstStyle>
          <a:p>
            <a:endParaRPr lang="en-US"/>
          </a:p>
        </p:txBody>
      </p:sp>
      <p:sp>
        <p:nvSpPr>
          <p:cNvPr id="10" name="Subtitle 2">
            <a:extLst>
              <a:ext uri="{FF2B5EF4-FFF2-40B4-BE49-F238E27FC236}">
                <a16:creationId xmlns:a16="http://schemas.microsoft.com/office/drawing/2014/main" id="{403D9894-CC88-4A68-BCFC-9BCCD4A94365}"/>
              </a:ext>
            </a:extLst>
          </p:cNvPr>
          <p:cNvSpPr txBox="1">
            <a:spLocks/>
          </p:cNvSpPr>
          <p:nvPr userDrawn="1"/>
        </p:nvSpPr>
        <p:spPr>
          <a:xfrm>
            <a:off x="7602523" y="338842"/>
            <a:ext cx="3967822" cy="864096"/>
          </a:xfrm>
          <a:prstGeom prst="rect">
            <a:avLst/>
          </a:prstGeom>
        </p:spPr>
        <p:txBody>
          <a:bodyPr vert="horz" lIns="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2651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41338"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806450" indent="-2651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chemeClr val="tx1"/>
                </a:solidFill>
                <a:effectLst/>
                <a:uLnTx/>
                <a:uFillTx/>
                <a:latin typeface="+mj-lt"/>
                <a:cs typeface="Arial" panose="020B0604020202020204" pitchFamily="34" charset="0"/>
              </a:rPr>
              <a:t>SECTION </a:t>
            </a:r>
            <a:r>
              <a:rPr kumimoji="0" lang="en-GB" sz="3200" b="1" i="0" u="none" strike="noStrike" kern="1200" cap="none" spc="0" normalizeH="0" baseline="0" noProof="0">
                <a:ln>
                  <a:noFill/>
                </a:ln>
                <a:solidFill>
                  <a:schemeClr val="bg1"/>
                </a:solidFill>
                <a:effectLst/>
                <a:uLnTx/>
                <a:uFillTx/>
                <a:latin typeface="+mj-lt"/>
                <a:cs typeface="Arial" panose="020B0604020202020204" pitchFamily="34" charset="0"/>
              </a:rPr>
              <a:t>00</a:t>
            </a:r>
            <a:endParaRPr kumimoji="0" lang="en-US" sz="4000" b="1" i="0" u="none" strike="noStrike" kern="1200" cap="none" spc="0" normalizeH="0" baseline="0" noProof="0">
              <a:ln>
                <a:noFill/>
              </a:ln>
              <a:solidFill>
                <a:schemeClr val="bg1"/>
              </a:solidFill>
              <a:effectLst/>
              <a:uLnTx/>
              <a:uFillTx/>
              <a:latin typeface="+mj-lt"/>
              <a:cs typeface="Arial" panose="020B0604020202020204" pitchFamily="34" charset="0"/>
            </a:endParaRPr>
          </a:p>
        </p:txBody>
      </p:sp>
      <p:sp>
        <p:nvSpPr>
          <p:cNvPr id="13" name="plcSectionNumber">
            <a:extLst>
              <a:ext uri="{FF2B5EF4-FFF2-40B4-BE49-F238E27FC236}">
                <a16:creationId xmlns:a16="http://schemas.microsoft.com/office/drawing/2014/main" id="{182B7252-ED7D-4FEC-A92B-8A2D93A661DB}"/>
              </a:ext>
            </a:extLst>
          </p:cNvPr>
          <p:cNvSpPr>
            <a:spLocks noGrp="1"/>
          </p:cNvSpPr>
          <p:nvPr>
            <p:ph type="body" sz="quarter" idx="10" hasCustomPrompt="1"/>
          </p:nvPr>
        </p:nvSpPr>
        <p:spPr>
          <a:xfrm>
            <a:off x="10894695" y="491490"/>
            <a:ext cx="647700" cy="504825"/>
          </a:xfrm>
        </p:spPr>
        <p:txBody>
          <a:bodyPr rIns="0" anchor="ctr">
            <a:noAutofit/>
          </a:bodyPr>
          <a:lstStyle>
            <a:lvl1pPr algn="ctr">
              <a:defRPr sz="3200">
                <a:solidFill>
                  <a:schemeClr val="tx2"/>
                </a:solidFill>
                <a:latin typeface="+mj-lt"/>
              </a:defRPr>
            </a:lvl1pPr>
            <a:lvl5pPr marL="541337" indent="0" algn="ctr">
              <a:buNone/>
              <a:defRPr/>
            </a:lvl5pPr>
          </a:lstStyle>
          <a:p>
            <a:pPr lvl="0"/>
            <a:r>
              <a:rPr lang="en-GB"/>
              <a:t>00</a:t>
            </a:r>
            <a:endParaRPr lang="en-US"/>
          </a:p>
        </p:txBody>
      </p:sp>
      <p:pic>
        <p:nvPicPr>
          <p:cNvPr id="16" name="Graphic 15">
            <a:extLst>
              <a:ext uri="{FF2B5EF4-FFF2-40B4-BE49-F238E27FC236}">
                <a16:creationId xmlns:a16="http://schemas.microsoft.com/office/drawing/2014/main" id="{22490161-6F82-42D5-9DE4-294EE8B537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4229358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2 [TOC Source]">
    <p:bg>
      <p:bgPr>
        <a:solidFill>
          <a:schemeClr val="tx2"/>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latin typeface="Arial" panose="020B0604020202020204" pitchFamily="34" charset="0"/>
            </a:endParaRPr>
          </a:p>
        </p:txBody>
      </p:sp>
      <p:sp>
        <p:nvSpPr>
          <p:cNvPr id="2" name="plcSectionTitle">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solidFill>
                  <a:schemeClr val="tx1"/>
                </a:solidFill>
                <a:latin typeface="+mj-lt"/>
              </a:defRPr>
            </a:lvl1pPr>
          </a:lstStyle>
          <a:p>
            <a:r>
              <a:rPr lang="en-GB"/>
              <a:t>DIVIDER SLIDE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043878" cy="1440706"/>
          </a:xfrm>
        </p:spPr>
        <p:txBody>
          <a:bodyPr>
            <a:normAutofit/>
          </a:bodyPr>
          <a:lstStyle>
            <a:lvl1pPr marL="0" indent="0" algn="l">
              <a:lnSpc>
                <a:spcPct val="100000"/>
              </a:lnSpc>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tx2"/>
                </a:solidFill>
                <a:latin typeface="+mj-lt"/>
                <a:cs typeface="Arial" panose="020B0604020202020204" pitchFamily="34" charset="0"/>
              </a:defRPr>
            </a:lvl1pPr>
          </a:lstStyle>
          <a:p>
            <a:endParaRPr lang="en-US"/>
          </a:p>
        </p:txBody>
      </p:sp>
      <p:sp>
        <p:nvSpPr>
          <p:cNvPr id="13" name="Subtitle 2">
            <a:extLst>
              <a:ext uri="{FF2B5EF4-FFF2-40B4-BE49-F238E27FC236}">
                <a16:creationId xmlns:a16="http://schemas.microsoft.com/office/drawing/2014/main" id="{6DFB8E16-AB89-4536-992A-AAA3B166297D}"/>
              </a:ext>
            </a:extLst>
          </p:cNvPr>
          <p:cNvSpPr txBox="1">
            <a:spLocks/>
          </p:cNvSpPr>
          <p:nvPr userDrawn="1"/>
        </p:nvSpPr>
        <p:spPr>
          <a:xfrm>
            <a:off x="7602523" y="338842"/>
            <a:ext cx="3967822" cy="864096"/>
          </a:xfrm>
          <a:prstGeom prst="rect">
            <a:avLst/>
          </a:prstGeom>
        </p:spPr>
        <p:txBody>
          <a:bodyPr vert="horz" lIns="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2651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41338"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806450" indent="-2651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chemeClr val="bg1"/>
                </a:solidFill>
                <a:effectLst/>
                <a:uLnTx/>
                <a:uFillTx/>
                <a:latin typeface="+mj-lt"/>
                <a:cs typeface="Arial" panose="020B0604020202020204" pitchFamily="34" charset="0"/>
              </a:rPr>
              <a:t>SECTION</a:t>
            </a:r>
            <a:r>
              <a:rPr kumimoji="0" lang="en-GB" sz="3200" b="1" i="0" u="none" strike="noStrike" kern="1200" cap="none" spc="0" normalizeH="0" baseline="0" noProof="0">
                <a:ln>
                  <a:noFill/>
                </a:ln>
                <a:solidFill>
                  <a:schemeClr val="tx1"/>
                </a:solidFill>
                <a:effectLst/>
                <a:uLnTx/>
                <a:uFillTx/>
                <a:latin typeface="+mj-lt"/>
                <a:cs typeface="Arial" panose="020B0604020202020204" pitchFamily="34" charset="0"/>
              </a:rPr>
              <a:t> </a:t>
            </a:r>
            <a:r>
              <a:rPr kumimoji="0" lang="en-GB" sz="3200" b="1" i="0" u="none" strike="noStrike" kern="1200" cap="none" spc="0" normalizeH="0" baseline="0" noProof="0">
                <a:ln>
                  <a:noFill/>
                </a:ln>
                <a:solidFill>
                  <a:srgbClr val="0092BB"/>
                </a:solidFill>
                <a:effectLst/>
                <a:uLnTx/>
                <a:uFillTx/>
                <a:latin typeface="+mj-lt"/>
                <a:cs typeface="Arial" panose="020B0604020202020204" pitchFamily="34" charset="0"/>
              </a:rPr>
              <a:t>00</a:t>
            </a:r>
            <a:endParaRPr kumimoji="0" lang="en-US" sz="4000" b="1" i="0" u="none" strike="noStrike" kern="1200" cap="none" spc="0" normalizeH="0" baseline="0" noProof="0">
              <a:ln>
                <a:noFill/>
              </a:ln>
              <a:solidFill>
                <a:srgbClr val="0092BB"/>
              </a:solidFill>
              <a:effectLst/>
              <a:uLnTx/>
              <a:uFillTx/>
              <a:latin typeface="+mj-lt"/>
              <a:cs typeface="Arial" panose="020B0604020202020204" pitchFamily="34" charset="0"/>
            </a:endParaRPr>
          </a:p>
        </p:txBody>
      </p:sp>
      <p:pic>
        <p:nvPicPr>
          <p:cNvPr id="9" name="Graphic 8">
            <a:extLst>
              <a:ext uri="{FF2B5EF4-FFF2-40B4-BE49-F238E27FC236}">
                <a16:creationId xmlns:a16="http://schemas.microsoft.com/office/drawing/2014/main" id="{1E3751D2-7BCF-49E5-9668-11E18EB0C9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
        <p:nvSpPr>
          <p:cNvPr id="10" name="plcSectionNumber">
            <a:extLst>
              <a:ext uri="{FF2B5EF4-FFF2-40B4-BE49-F238E27FC236}">
                <a16:creationId xmlns:a16="http://schemas.microsoft.com/office/drawing/2014/main" id="{FAA24283-8ECA-4F2E-B611-D92C945F1570}"/>
              </a:ext>
            </a:extLst>
          </p:cNvPr>
          <p:cNvSpPr>
            <a:spLocks noGrp="1"/>
          </p:cNvSpPr>
          <p:nvPr>
            <p:ph type="body" sz="quarter" idx="10" hasCustomPrompt="1"/>
          </p:nvPr>
        </p:nvSpPr>
        <p:spPr>
          <a:xfrm>
            <a:off x="10894695" y="491490"/>
            <a:ext cx="647700" cy="504825"/>
          </a:xfrm>
        </p:spPr>
        <p:txBody>
          <a:bodyPr rIns="0" anchor="ctr">
            <a:noAutofit/>
          </a:bodyPr>
          <a:lstStyle>
            <a:lvl1pPr algn="ctr">
              <a:defRPr sz="3200">
                <a:solidFill>
                  <a:schemeClr val="bg1"/>
                </a:solidFill>
                <a:latin typeface="+mj-lt"/>
              </a:defRPr>
            </a:lvl1pPr>
            <a:lvl5pPr marL="541337" indent="0" algn="ctr">
              <a:buNone/>
              <a:defRPr/>
            </a:lvl5pPr>
          </a:lstStyle>
          <a:p>
            <a:pPr lvl="0"/>
            <a:r>
              <a:rPr lang="en-GB"/>
              <a:t>00</a:t>
            </a:r>
            <a:endParaRPr lang="en-US"/>
          </a:p>
        </p:txBody>
      </p:sp>
    </p:spTree>
    <p:custDataLst>
      <p:tags r:id="rId1"/>
    </p:custDataLst>
    <p:extLst>
      <p:ext uri="{BB962C8B-B14F-4D97-AF65-F5344CB8AC3E}">
        <p14:creationId xmlns:p14="http://schemas.microsoft.com/office/powerpoint/2010/main" val="667089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3 [TOC Sourc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latin typeface="Arial" panose="020B0604020202020204" pitchFamily="34" charset="0"/>
            </a:endParaRPr>
          </a:p>
        </p:txBody>
      </p:sp>
      <p:sp>
        <p:nvSpPr>
          <p:cNvPr id="2" name="plcSectionTitle">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solidFill>
                  <a:schemeClr val="bg1"/>
                </a:solidFill>
                <a:latin typeface="+mj-lt"/>
              </a:defRPr>
            </a:lvl1pPr>
          </a:lstStyle>
          <a:p>
            <a:r>
              <a:rPr lang="en-GB"/>
              <a:t>DIVIDER SLIDE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043878" cy="1440706"/>
          </a:xfrm>
        </p:spPr>
        <p:txBody>
          <a:bodyPr>
            <a:normAutofit/>
          </a:bodyPr>
          <a:lstStyle>
            <a:lvl1pPr marL="0" indent="0" algn="l">
              <a:lnSpc>
                <a:spcPct val="100000"/>
              </a:lnSpc>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bg1"/>
                </a:solidFill>
                <a:latin typeface="+mj-lt"/>
                <a:cs typeface="Arial" panose="020B0604020202020204" pitchFamily="34" charset="0"/>
              </a:defRPr>
            </a:lvl1pPr>
          </a:lstStyle>
          <a:p>
            <a:endParaRPr lang="en-US"/>
          </a:p>
        </p:txBody>
      </p:sp>
      <p:sp>
        <p:nvSpPr>
          <p:cNvPr id="13" name="Subtitle 2">
            <a:extLst>
              <a:ext uri="{FF2B5EF4-FFF2-40B4-BE49-F238E27FC236}">
                <a16:creationId xmlns:a16="http://schemas.microsoft.com/office/drawing/2014/main" id="{6DFB8E16-AB89-4536-992A-AAA3B166297D}"/>
              </a:ext>
            </a:extLst>
          </p:cNvPr>
          <p:cNvSpPr txBox="1">
            <a:spLocks/>
          </p:cNvSpPr>
          <p:nvPr userDrawn="1"/>
        </p:nvSpPr>
        <p:spPr>
          <a:xfrm>
            <a:off x="7602523" y="338842"/>
            <a:ext cx="3967822" cy="864096"/>
          </a:xfrm>
          <a:prstGeom prst="rect">
            <a:avLst/>
          </a:prstGeom>
        </p:spPr>
        <p:txBody>
          <a:bodyPr vert="horz" lIns="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2651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41338"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806450" indent="-2651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chemeClr val="tx1"/>
                </a:solidFill>
                <a:effectLst/>
                <a:uLnTx/>
                <a:uFillTx/>
                <a:latin typeface="+mj-lt"/>
                <a:cs typeface="Arial" panose="020B0604020202020204" pitchFamily="34" charset="0"/>
              </a:rPr>
              <a:t>SECTION</a:t>
            </a:r>
            <a:r>
              <a:rPr kumimoji="0" lang="en-GB" sz="3200" b="1" i="0" u="none" strike="noStrike" kern="1200" cap="none" spc="0" normalizeH="0" baseline="0" noProof="0">
                <a:ln>
                  <a:noFill/>
                </a:ln>
                <a:solidFill>
                  <a:schemeClr val="bg1"/>
                </a:solidFill>
                <a:effectLst/>
                <a:uLnTx/>
                <a:uFillTx/>
                <a:latin typeface="+mj-lt"/>
                <a:cs typeface="Arial" panose="020B0604020202020204" pitchFamily="34" charset="0"/>
              </a:rPr>
              <a:t> 00</a:t>
            </a:r>
            <a:endParaRPr kumimoji="0" lang="en-US" sz="4000" b="1" i="0" u="none" strike="noStrike" kern="1200" cap="none" spc="0" normalizeH="0" baseline="0" noProof="0">
              <a:ln>
                <a:noFill/>
              </a:ln>
              <a:solidFill>
                <a:schemeClr val="bg1"/>
              </a:solidFill>
              <a:effectLst/>
              <a:uLnTx/>
              <a:uFillTx/>
              <a:latin typeface="+mj-lt"/>
              <a:cs typeface="Arial" panose="020B0604020202020204" pitchFamily="34" charset="0"/>
            </a:endParaRPr>
          </a:p>
        </p:txBody>
      </p:sp>
      <p:sp>
        <p:nvSpPr>
          <p:cNvPr id="14" name="plcSectionNumber">
            <a:extLst>
              <a:ext uri="{FF2B5EF4-FFF2-40B4-BE49-F238E27FC236}">
                <a16:creationId xmlns:a16="http://schemas.microsoft.com/office/drawing/2014/main" id="{C65F76C8-F190-444C-8433-D908E3D8BCD7}"/>
              </a:ext>
            </a:extLst>
          </p:cNvPr>
          <p:cNvSpPr>
            <a:spLocks noGrp="1"/>
          </p:cNvSpPr>
          <p:nvPr>
            <p:ph type="body" sz="quarter" idx="10" hasCustomPrompt="1"/>
          </p:nvPr>
        </p:nvSpPr>
        <p:spPr>
          <a:xfrm>
            <a:off x="10894695" y="491490"/>
            <a:ext cx="647700" cy="504825"/>
          </a:xfrm>
        </p:spPr>
        <p:txBody>
          <a:bodyPr rIns="0" anchor="ctr">
            <a:noAutofit/>
          </a:bodyPr>
          <a:lstStyle>
            <a:lvl1pPr algn="ctr">
              <a:defRPr sz="3200">
                <a:solidFill>
                  <a:schemeClr val="tx1"/>
                </a:solidFill>
                <a:latin typeface="+mj-lt"/>
              </a:defRPr>
            </a:lvl1pPr>
            <a:lvl5pPr marL="541337" indent="0" algn="ctr">
              <a:buNone/>
              <a:defRPr/>
            </a:lvl5pPr>
          </a:lstStyle>
          <a:p>
            <a:pPr lvl="0"/>
            <a:r>
              <a:rPr lang="en-GB"/>
              <a:t>00</a:t>
            </a:r>
            <a:endParaRPr lang="en-US"/>
          </a:p>
        </p:txBody>
      </p:sp>
      <p:pic>
        <p:nvPicPr>
          <p:cNvPr id="9" name="Graphic 8">
            <a:extLst>
              <a:ext uri="{FF2B5EF4-FFF2-40B4-BE49-F238E27FC236}">
                <a16:creationId xmlns:a16="http://schemas.microsoft.com/office/drawing/2014/main" id="{1E3751D2-7BCF-49E5-9668-11E18EB0C9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Tree>
    <p:custDataLst>
      <p:tags r:id="rId1"/>
    </p:custDataLst>
    <p:extLst>
      <p:ext uri="{BB962C8B-B14F-4D97-AF65-F5344CB8AC3E}">
        <p14:creationId xmlns:p14="http://schemas.microsoft.com/office/powerpoint/2010/main" val="2550404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4 [TOC Source]">
    <p:bg>
      <p:bgPr>
        <a:solidFill>
          <a:schemeClr val="tx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349DC71-095A-427C-86AE-AB2BF62FF11A}"/>
              </a:ext>
            </a:extLst>
          </p:cNvPr>
          <p:cNvSpPr/>
          <p:nvPr userDrawn="1"/>
        </p:nvSpPr>
        <p:spPr>
          <a:xfrm>
            <a:off x="0" y="-1864"/>
            <a:ext cx="12192000" cy="6859864"/>
          </a:xfrm>
          <a:custGeom>
            <a:avLst/>
            <a:gdLst>
              <a:gd name="connsiteX0" fmla="*/ 0 w 12192000"/>
              <a:gd name="connsiteY0" fmla="*/ 0 h 6859864"/>
              <a:gd name="connsiteX1" fmla="*/ 3803006 w 12192000"/>
              <a:gd name="connsiteY1" fmla="*/ 0 h 6859864"/>
              <a:gd name="connsiteX2" fmla="*/ 4304834 w 12192000"/>
              <a:gd name="connsiteY2" fmla="*/ 1529209 h 6859864"/>
              <a:gd name="connsiteX3" fmla="*/ 12192000 w 12192000"/>
              <a:gd name="connsiteY3" fmla="*/ 1547431 h 6859864"/>
              <a:gd name="connsiteX4" fmla="*/ 12192000 w 12192000"/>
              <a:gd name="connsiteY4" fmla="*/ 1555990 h 6859864"/>
              <a:gd name="connsiteX5" fmla="*/ 5826926 w 12192000"/>
              <a:gd name="connsiteY5" fmla="*/ 6215744 h 6859864"/>
              <a:gd name="connsiteX6" fmla="*/ 6034029 w 12192000"/>
              <a:gd name="connsiteY6" fmla="*/ 6859864 h 6859864"/>
              <a:gd name="connsiteX7" fmla="*/ 0 w 12192000"/>
              <a:gd name="connsiteY7" fmla="*/ 6859864 h 685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9864">
                <a:moveTo>
                  <a:pt x="0" y="0"/>
                </a:moveTo>
                <a:lnTo>
                  <a:pt x="3803006" y="0"/>
                </a:lnTo>
                <a:lnTo>
                  <a:pt x="4304834" y="1529209"/>
                </a:lnTo>
                <a:lnTo>
                  <a:pt x="12192000" y="1547431"/>
                </a:lnTo>
                <a:lnTo>
                  <a:pt x="12192000" y="1555990"/>
                </a:lnTo>
                <a:lnTo>
                  <a:pt x="5826926" y="6215744"/>
                </a:lnTo>
                <a:lnTo>
                  <a:pt x="6034029" y="6859864"/>
                </a:lnTo>
                <a:lnTo>
                  <a:pt x="0" y="68598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lt1"/>
              </a:solidFill>
              <a:latin typeface="Arial" panose="020B0604020202020204" pitchFamily="34" charset="0"/>
            </a:endParaRPr>
          </a:p>
        </p:txBody>
      </p:sp>
      <p:sp>
        <p:nvSpPr>
          <p:cNvPr id="2" name="plcSectionTitle">
            <a:extLst>
              <a:ext uri="{FF2B5EF4-FFF2-40B4-BE49-F238E27FC236}">
                <a16:creationId xmlns:a16="http://schemas.microsoft.com/office/drawing/2014/main" id="{2C127A54-07D0-4F3C-93FC-B5CDD638ECE6}"/>
              </a:ext>
            </a:extLst>
          </p:cNvPr>
          <p:cNvSpPr>
            <a:spLocks noGrp="1"/>
          </p:cNvSpPr>
          <p:nvPr>
            <p:ph type="ctrTitle" hasCustomPrompt="1"/>
          </p:nvPr>
        </p:nvSpPr>
        <p:spPr>
          <a:xfrm>
            <a:off x="611962" y="2430707"/>
            <a:ext cx="7428254" cy="1942147"/>
          </a:xfrm>
        </p:spPr>
        <p:txBody>
          <a:bodyPr anchor="b">
            <a:normAutofit/>
          </a:bodyPr>
          <a:lstStyle>
            <a:lvl1pPr algn="l">
              <a:lnSpc>
                <a:spcPct val="100000"/>
              </a:lnSpc>
              <a:spcBef>
                <a:spcPts val="0"/>
              </a:spcBef>
              <a:defRPr sz="3600" cap="all" baseline="0">
                <a:solidFill>
                  <a:schemeClr val="tx1"/>
                </a:solidFill>
                <a:latin typeface="+mj-lt"/>
              </a:defRPr>
            </a:lvl1pPr>
          </a:lstStyle>
          <a:p>
            <a:r>
              <a:rPr lang="en-GB"/>
              <a:t>DIVIDER SLIDE TITLE GOES HERE CAN SPAN OVER 3 LINES</a:t>
            </a:r>
            <a:endParaRPr lang="en-US"/>
          </a:p>
        </p:txBody>
      </p:sp>
      <p:sp>
        <p:nvSpPr>
          <p:cNvPr id="3" name="Subtitle 2">
            <a:extLst>
              <a:ext uri="{FF2B5EF4-FFF2-40B4-BE49-F238E27FC236}">
                <a16:creationId xmlns:a16="http://schemas.microsoft.com/office/drawing/2014/main" id="{99DF29E4-BED1-47C6-BDC1-43AF2F4D28B6}"/>
              </a:ext>
            </a:extLst>
          </p:cNvPr>
          <p:cNvSpPr>
            <a:spLocks noGrp="1"/>
          </p:cNvSpPr>
          <p:nvPr>
            <p:ph type="subTitle" idx="1" hasCustomPrompt="1"/>
          </p:nvPr>
        </p:nvSpPr>
        <p:spPr>
          <a:xfrm>
            <a:off x="611962" y="4725144"/>
            <a:ext cx="4043878" cy="1440706"/>
          </a:xfrm>
        </p:spPr>
        <p:txBody>
          <a:bodyPr>
            <a:normAutofit/>
          </a:bodyPr>
          <a:lstStyle>
            <a:lvl1pPr marL="0" indent="0" algn="l">
              <a:lnSpc>
                <a:spcPct val="100000"/>
              </a:lnSpc>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Divider subtitle goes here can span over 4 lines </a:t>
            </a:r>
            <a:endParaRPr lang="en-US"/>
          </a:p>
        </p:txBody>
      </p:sp>
      <p:sp>
        <p:nvSpPr>
          <p:cNvPr id="6" name="Date Placeholder 3">
            <a:extLst>
              <a:ext uri="{FF2B5EF4-FFF2-40B4-BE49-F238E27FC236}">
                <a16:creationId xmlns:a16="http://schemas.microsoft.com/office/drawing/2014/main" id="{A3D891ED-D48D-4E77-BFAF-1780E743F003}"/>
              </a:ext>
            </a:extLst>
          </p:cNvPr>
          <p:cNvSpPr>
            <a:spLocks noGrp="1"/>
          </p:cNvSpPr>
          <p:nvPr>
            <p:ph type="dt" sz="half" idx="2"/>
          </p:nvPr>
        </p:nvSpPr>
        <p:spPr>
          <a:xfrm>
            <a:off x="611962" y="1886477"/>
            <a:ext cx="2957513" cy="293663"/>
          </a:xfrm>
          <a:prstGeom prst="rect">
            <a:avLst/>
          </a:prstGeom>
        </p:spPr>
        <p:txBody>
          <a:bodyPr vert="horz" lIns="0" tIns="45720" rIns="91440" bIns="45720" rtlCol="0" anchor="ctr"/>
          <a:lstStyle>
            <a:lvl1pPr algn="l">
              <a:defRPr sz="1800" b="1">
                <a:solidFill>
                  <a:schemeClr val="tx2"/>
                </a:solidFill>
                <a:latin typeface="+mj-lt"/>
                <a:cs typeface="Arial" panose="020B0604020202020204" pitchFamily="34" charset="0"/>
              </a:defRPr>
            </a:lvl1pPr>
          </a:lstStyle>
          <a:p>
            <a:endParaRPr lang="en-US"/>
          </a:p>
        </p:txBody>
      </p:sp>
      <p:sp>
        <p:nvSpPr>
          <p:cNvPr id="13" name="Subtitle 2">
            <a:extLst>
              <a:ext uri="{FF2B5EF4-FFF2-40B4-BE49-F238E27FC236}">
                <a16:creationId xmlns:a16="http://schemas.microsoft.com/office/drawing/2014/main" id="{6DFB8E16-AB89-4536-992A-AAA3B166297D}"/>
              </a:ext>
            </a:extLst>
          </p:cNvPr>
          <p:cNvSpPr txBox="1">
            <a:spLocks/>
          </p:cNvSpPr>
          <p:nvPr userDrawn="1"/>
        </p:nvSpPr>
        <p:spPr>
          <a:xfrm>
            <a:off x="7602523" y="338842"/>
            <a:ext cx="3967822" cy="864096"/>
          </a:xfrm>
          <a:prstGeom prst="rect">
            <a:avLst/>
          </a:prstGeom>
        </p:spPr>
        <p:txBody>
          <a:bodyPr vert="horz" lIns="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2651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41338"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806450" indent="-2651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chemeClr val="bg1"/>
                </a:solidFill>
                <a:effectLst/>
                <a:uLnTx/>
                <a:uFillTx/>
                <a:latin typeface="+mj-lt"/>
                <a:cs typeface="Arial" panose="020B0604020202020204" pitchFamily="34" charset="0"/>
              </a:rPr>
              <a:t>SECTION</a:t>
            </a:r>
            <a:r>
              <a:rPr kumimoji="0" lang="en-GB" sz="3200" b="1" i="0" u="none" strike="noStrike" kern="1200" cap="none" spc="0" normalizeH="0" baseline="0" noProof="0">
                <a:ln>
                  <a:noFill/>
                </a:ln>
                <a:solidFill>
                  <a:schemeClr val="accent1"/>
                </a:solidFill>
                <a:effectLst/>
                <a:uLnTx/>
                <a:uFillTx/>
                <a:latin typeface="+mj-lt"/>
                <a:cs typeface="Arial" panose="020B0604020202020204" pitchFamily="34" charset="0"/>
              </a:rPr>
              <a:t> </a:t>
            </a:r>
            <a:r>
              <a:rPr kumimoji="0" lang="en-GB" sz="3200" b="1" i="0" u="none" strike="noStrike" kern="1200" cap="none" spc="0" normalizeH="0" baseline="0" noProof="0">
                <a:ln>
                  <a:noFill/>
                </a:ln>
                <a:solidFill>
                  <a:srgbClr val="455560"/>
                </a:solidFill>
                <a:effectLst/>
                <a:uLnTx/>
                <a:uFillTx/>
                <a:latin typeface="+mj-lt"/>
                <a:cs typeface="Arial" panose="020B0604020202020204" pitchFamily="34" charset="0"/>
              </a:rPr>
              <a:t>00</a:t>
            </a:r>
            <a:endParaRPr kumimoji="0" lang="en-US" sz="4000" b="1" i="0" u="none" strike="noStrike" kern="1200" cap="none" spc="0" normalizeH="0" baseline="0" noProof="0">
              <a:ln>
                <a:noFill/>
              </a:ln>
              <a:solidFill>
                <a:srgbClr val="455560"/>
              </a:solidFill>
              <a:effectLst/>
              <a:uLnTx/>
              <a:uFillTx/>
              <a:latin typeface="+mj-lt"/>
              <a:cs typeface="Arial" panose="020B0604020202020204" pitchFamily="34" charset="0"/>
            </a:endParaRPr>
          </a:p>
        </p:txBody>
      </p:sp>
      <p:pic>
        <p:nvPicPr>
          <p:cNvPr id="9" name="Graphic 8">
            <a:extLst>
              <a:ext uri="{FF2B5EF4-FFF2-40B4-BE49-F238E27FC236}">
                <a16:creationId xmlns:a16="http://schemas.microsoft.com/office/drawing/2014/main" id="{2880D6D4-F3D8-4BF1-8E4B-AB38A5FBC8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
        <p:nvSpPr>
          <p:cNvPr id="10" name="plcSectionNumber">
            <a:extLst>
              <a:ext uri="{FF2B5EF4-FFF2-40B4-BE49-F238E27FC236}">
                <a16:creationId xmlns:a16="http://schemas.microsoft.com/office/drawing/2014/main" id="{120CDF29-3ECA-4219-81C5-8391AA7A1BB9}"/>
              </a:ext>
            </a:extLst>
          </p:cNvPr>
          <p:cNvSpPr>
            <a:spLocks noGrp="1"/>
          </p:cNvSpPr>
          <p:nvPr>
            <p:ph type="body" sz="quarter" idx="10" hasCustomPrompt="1"/>
          </p:nvPr>
        </p:nvSpPr>
        <p:spPr>
          <a:xfrm>
            <a:off x="10894695" y="491490"/>
            <a:ext cx="647700" cy="504825"/>
          </a:xfrm>
        </p:spPr>
        <p:txBody>
          <a:bodyPr rIns="0" anchor="ctr">
            <a:noAutofit/>
          </a:bodyPr>
          <a:lstStyle>
            <a:lvl1pPr algn="ctr">
              <a:defRPr sz="3200">
                <a:solidFill>
                  <a:schemeClr val="bg1"/>
                </a:solidFill>
                <a:latin typeface="+mj-lt"/>
              </a:defRPr>
            </a:lvl1pPr>
            <a:lvl5pPr marL="541337" indent="0" algn="ctr">
              <a:buNone/>
              <a:defRPr/>
            </a:lvl5pPr>
          </a:lstStyle>
          <a:p>
            <a:pPr lvl="0"/>
            <a:r>
              <a:rPr lang="en-GB"/>
              <a:t>00</a:t>
            </a:r>
            <a:endParaRPr lang="en-US"/>
          </a:p>
        </p:txBody>
      </p:sp>
    </p:spTree>
    <p:custDataLst>
      <p:tags r:id="rId1"/>
    </p:custDataLst>
    <p:extLst>
      <p:ext uri="{BB962C8B-B14F-4D97-AF65-F5344CB8AC3E}">
        <p14:creationId xmlns:p14="http://schemas.microsoft.com/office/powerpoint/2010/main" val="2450996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7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Title Only Slid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78783A84-157F-4330-B917-1540ACCC381E}"/>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8" name="Graphic 7">
            <a:extLst>
              <a:ext uri="{FF2B5EF4-FFF2-40B4-BE49-F238E27FC236}">
                <a16:creationId xmlns:a16="http://schemas.microsoft.com/office/drawing/2014/main" id="{675348F9-68EB-4F75-BF56-CB485FE3E9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1055735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A91D888C-FA49-479B-99FF-971EFA45E919}"/>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7" name="Graphic 6">
            <a:extLst>
              <a:ext uri="{FF2B5EF4-FFF2-40B4-BE49-F238E27FC236}">
                <a16:creationId xmlns:a16="http://schemas.microsoft.com/office/drawing/2014/main" id="{67CBE2A0-AF23-46C3-B417-BFDD726B06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1837714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Focus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2"/>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E84C3AD5-426C-4560-96DE-5AE54EE6BDD9}"/>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00E68D09-D625-42E0-B07B-D1E9CC398F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621545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Focus Slide (Ad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E84C3AD5-426C-4560-96DE-5AE54EE6BDD9}"/>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00E68D09-D625-42E0-B07B-D1E9CC398F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0" name="Picture Placeholder 9">
            <a:extLst>
              <a:ext uri="{FF2B5EF4-FFF2-40B4-BE49-F238E27FC236}">
                <a16:creationId xmlns:a16="http://schemas.microsoft.com/office/drawing/2014/main" id="{7ED984F6-9651-4A2E-A441-A678FE5471CF}"/>
              </a:ext>
            </a:extLst>
          </p:cNvPr>
          <p:cNvSpPr>
            <a:spLocks noGrp="1"/>
          </p:cNvSpPr>
          <p:nvPr>
            <p:ph type="pic" sz="quarter" idx="14"/>
          </p:nvPr>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solidFill>
        </p:spPr>
        <p:txBody>
          <a:bodyPr wrap="square" anchor="ctr">
            <a:noAutofit/>
          </a:bodyPr>
          <a:lstStyle>
            <a:lvl1pPr algn="ctr">
              <a:defRPr/>
            </a:lvl1pPr>
          </a:lstStyle>
          <a:p>
            <a:endParaRPr lang="en-US"/>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680809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Focu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9389CA-9038-40D5-A1DC-8AA3D27BAB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433" r="56123"/>
          <a:stretch/>
        </p:blipFill>
        <p:spPr>
          <a:xfrm>
            <a:off x="8855782" y="2"/>
            <a:ext cx="3336219" cy="6857999"/>
          </a:xfrm>
          <a:custGeom>
            <a:avLst/>
            <a:gdLst>
              <a:gd name="connsiteX0" fmla="*/ 0 w 3336219"/>
              <a:gd name="connsiteY0" fmla="*/ 0 h 6857999"/>
              <a:gd name="connsiteX1" fmla="*/ 3336219 w 3336219"/>
              <a:gd name="connsiteY1" fmla="*/ 0 h 6857999"/>
              <a:gd name="connsiteX2" fmla="*/ 3336219 w 3336219"/>
              <a:gd name="connsiteY2" fmla="*/ 6857999 h 6857999"/>
              <a:gd name="connsiteX3" fmla="*/ 744402 w 3336219"/>
              <a:gd name="connsiteY3" fmla="*/ 6857999 h 6857999"/>
              <a:gd name="connsiteX4" fmla="*/ 2391747 w 3336219"/>
              <a:gd name="connsiteY4" fmla="*/ 1749952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19" h="6857999">
                <a:moveTo>
                  <a:pt x="0" y="0"/>
                </a:moveTo>
                <a:lnTo>
                  <a:pt x="3336219" y="0"/>
                </a:lnTo>
                <a:lnTo>
                  <a:pt x="3336219" y="6857999"/>
                </a:lnTo>
                <a:lnTo>
                  <a:pt x="744402" y="6857999"/>
                </a:lnTo>
                <a:lnTo>
                  <a:pt x="2391747" y="1749952"/>
                </a:lnTo>
                <a:close/>
              </a:path>
            </a:pathLst>
          </a:custGeom>
        </p:spPr>
      </p:pic>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6" name="Footer Placeholder 5">
            <a:extLst>
              <a:ext uri="{FF2B5EF4-FFF2-40B4-BE49-F238E27FC236}">
                <a16:creationId xmlns:a16="http://schemas.microsoft.com/office/drawing/2014/main" id="{6C2B583A-6971-4A7D-BA1E-B9AB27EBB1A2}"/>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7" name="Graphic 6">
            <a:extLst>
              <a:ext uri="{FF2B5EF4-FFF2-40B4-BE49-F238E27FC236}">
                <a16:creationId xmlns:a16="http://schemas.microsoft.com/office/drawing/2014/main" id="{C85E591E-1588-4B82-857E-EABCA5A633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538254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682263-6855-40AA-A352-2E5CFF19080C}"/>
              </a:ext>
            </a:extLst>
          </p:cNvPr>
          <p:cNvSpPr>
            <a:spLocks noGrp="1"/>
          </p:cNvSpPr>
          <p:nvPr userDrawn="1">
            <p:ph type="ftr" sz="quarter" idx="13"/>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pic>
        <p:nvPicPr>
          <p:cNvPr id="7" name="Graphic 6">
            <a:extLst>
              <a:ext uri="{FF2B5EF4-FFF2-40B4-BE49-F238E27FC236}">
                <a16:creationId xmlns:a16="http://schemas.microsoft.com/office/drawing/2014/main" id="{B06FCD08-826C-4242-88FC-37C4629760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4" name="Title 1">
            <a:extLst>
              <a:ext uri="{FF2B5EF4-FFF2-40B4-BE49-F238E27FC236}">
                <a16:creationId xmlns:a16="http://schemas.microsoft.com/office/drawing/2014/main" id="{01455461-CD7D-4953-9F32-97B57BB8AFCF}"/>
              </a:ext>
            </a:extLst>
          </p:cNvPr>
          <p:cNvSpPr>
            <a:spLocks noGrp="1"/>
          </p:cNvSpPr>
          <p:nvPr userDrawn="1">
            <p:ph type="title"/>
          </p:nvPr>
        </p:nvSpPr>
        <p:spPr>
          <a:xfrm>
            <a:off x="623888" y="332657"/>
            <a:ext cx="10944224" cy="1080120"/>
          </a:xfrm>
        </p:spPr>
        <p:txBody>
          <a:bodyPr>
            <a:normAutofit/>
          </a:bodyPr>
          <a:lstStyle>
            <a:lvl1pPr>
              <a:defRPr sz="2800"/>
            </a:lvl1pPr>
          </a:lstStyle>
          <a:p>
            <a:r>
              <a:rPr lang="en-US"/>
              <a:t>Click to edit Master title style</a:t>
            </a:r>
          </a:p>
        </p:txBody>
      </p:sp>
      <p:sp>
        <p:nvSpPr>
          <p:cNvPr id="387" name="Slide Number Placeholder 5">
            <a:extLst>
              <a:ext uri="{FF2B5EF4-FFF2-40B4-BE49-F238E27FC236}">
                <a16:creationId xmlns:a16="http://schemas.microsoft.com/office/drawing/2014/main" id="{EE4F6B1F-F4CE-46B0-9498-86050947301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pic>
        <p:nvPicPr>
          <p:cNvPr id="45" name="Graphic 44">
            <a:extLst>
              <a:ext uri="{FF2B5EF4-FFF2-40B4-BE49-F238E27FC236}">
                <a16:creationId xmlns:a16="http://schemas.microsoft.com/office/drawing/2014/main" id="{3AA2164F-F59E-4C9D-8759-4CED4EA4DA4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47120" b="40965"/>
          <a:stretch/>
        </p:blipFill>
        <p:spPr>
          <a:xfrm>
            <a:off x="6631121" y="2060849"/>
            <a:ext cx="5560879" cy="4797151"/>
          </a:xfrm>
          <a:prstGeom prst="rect">
            <a:avLst/>
          </a:prstGeom>
        </p:spPr>
      </p:pic>
    </p:spTree>
    <p:custDataLst>
      <p:tags r:id="rId1"/>
    </p:custDataLst>
    <p:extLst>
      <p:ext uri="{BB962C8B-B14F-4D97-AF65-F5344CB8AC3E}">
        <p14:creationId xmlns:p14="http://schemas.microsoft.com/office/powerpoint/2010/main" val="3464200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userDrawn="1">
          <p15:clr>
            <a:srgbClr val="FBAE40"/>
          </p15:clr>
        </p15:guide>
        <p15:guide id="4" orient="horz" pos="102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1094422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15DB8E0-5088-4D8A-A9E1-76F85B6A9F13}"/>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DA057819-8EF3-49B4-B0CE-BCF1A222A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899649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4" name="Footer Placeholder 3">
            <a:extLst>
              <a:ext uri="{FF2B5EF4-FFF2-40B4-BE49-F238E27FC236}">
                <a16:creationId xmlns:a16="http://schemas.microsoft.com/office/drawing/2014/main" id="{815DB8E0-5088-4D8A-A9E1-76F85B6A9F13}"/>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DA057819-8EF3-49B4-B0CE-BCF1A222A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25" name="Text Placeholder 24">
            <a:extLst>
              <a:ext uri="{FF2B5EF4-FFF2-40B4-BE49-F238E27FC236}">
                <a16:creationId xmlns:a16="http://schemas.microsoft.com/office/drawing/2014/main" id="{B8D28514-A798-490B-B7C3-7307034B1917}"/>
              </a:ext>
            </a:extLst>
          </p:cNvPr>
          <p:cNvSpPr>
            <a:spLocks noGrp="1"/>
          </p:cNvSpPr>
          <p:nvPr>
            <p:ph type="body" sz="quarter" idx="16" hasCustomPrompt="1"/>
          </p:nvPr>
        </p:nvSpPr>
        <p:spPr>
          <a:xfrm>
            <a:off x="1706234" y="2056721"/>
            <a:ext cx="1384461" cy="1378238"/>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3600">
                <a:solidFill>
                  <a:schemeClr val="bg1"/>
                </a:solidFill>
              </a:defRPr>
            </a:lvl1pPr>
            <a:lvl2pPr algn="ctr">
              <a:defRPr sz="2800">
                <a:solidFill>
                  <a:schemeClr val="bg1"/>
                </a:solidFill>
                <a:latin typeface="+mj-lt"/>
              </a:defRPr>
            </a:lvl2pPr>
            <a:lvl3pPr marL="0" indent="0" algn="ctr">
              <a:buNone/>
              <a:defRPr sz="2800">
                <a:solidFill>
                  <a:schemeClr val="bg1"/>
                </a:solidFill>
                <a:latin typeface="+mj-lt"/>
              </a:defRPr>
            </a:lvl3pPr>
            <a:lvl4pPr marL="0" indent="0" algn="ctr">
              <a:buNone/>
              <a:defRPr sz="2800">
                <a:solidFill>
                  <a:schemeClr val="bg1"/>
                </a:solidFill>
                <a:latin typeface="+mj-lt"/>
              </a:defRPr>
            </a:lvl4pPr>
            <a:lvl5pPr marL="0" indent="0" algn="ctr">
              <a:buNone/>
              <a:defRPr sz="2800">
                <a:solidFill>
                  <a:schemeClr val="bg1"/>
                </a:solidFill>
                <a:latin typeface="+mj-lt"/>
              </a:defRPr>
            </a:lvl5pPr>
            <a:lvl6pPr marL="0" indent="0" algn="ctr">
              <a:lnSpc>
                <a:spcPct val="100000"/>
              </a:lnSpc>
              <a:spcBef>
                <a:spcPts val="0"/>
              </a:spcBef>
              <a:buNone/>
              <a:defRPr sz="2800">
                <a:solidFill>
                  <a:schemeClr val="bg1"/>
                </a:solidFill>
                <a:latin typeface="+mj-lt"/>
              </a:defRPr>
            </a:lvl6pPr>
            <a:lvl7pPr marL="0" indent="0" algn="ctr">
              <a:lnSpc>
                <a:spcPct val="100000"/>
              </a:lnSpc>
              <a:spcBef>
                <a:spcPts val="0"/>
              </a:spcBef>
              <a:spcAft>
                <a:spcPts val="600"/>
              </a:spcAft>
              <a:buNone/>
              <a:defRPr sz="2800">
                <a:solidFill>
                  <a:schemeClr val="bg1"/>
                </a:solidFill>
                <a:latin typeface="+mj-lt"/>
              </a:defRPr>
            </a:lvl7pPr>
            <a:lvl8pPr marL="0" indent="0" algn="ctr">
              <a:lnSpc>
                <a:spcPct val="100000"/>
              </a:lnSpc>
              <a:spcBef>
                <a:spcPts val="0"/>
              </a:spcBef>
              <a:spcAft>
                <a:spcPts val="600"/>
              </a:spcAft>
              <a:buNone/>
              <a:defRPr sz="2800">
                <a:solidFill>
                  <a:schemeClr val="bg1"/>
                </a:solidFill>
                <a:latin typeface="+mj-lt"/>
              </a:defRPr>
            </a:lvl8pPr>
            <a:lvl9pPr marL="0" indent="0" algn="ctr">
              <a:lnSpc>
                <a:spcPct val="100000"/>
              </a:lnSpc>
              <a:spcBef>
                <a:spcPts val="0"/>
              </a:spcBef>
              <a:spcAft>
                <a:spcPts val="600"/>
              </a:spcAft>
              <a:buNone/>
              <a:defRPr sz="2800">
                <a:solidFill>
                  <a:schemeClr val="bg1"/>
                </a:solidFill>
                <a:latin typeface="+mj-lt"/>
              </a:defRPr>
            </a:lvl9pPr>
          </a:lstStyle>
          <a:p>
            <a:pPr lvl="0"/>
            <a:r>
              <a:rPr lang="en-GB"/>
              <a:t>01</a:t>
            </a:r>
            <a:endParaRPr lang="en-US"/>
          </a:p>
        </p:txBody>
      </p:sp>
      <p:sp>
        <p:nvSpPr>
          <p:cNvPr id="27" name="Text Placeholder 24">
            <a:extLst>
              <a:ext uri="{FF2B5EF4-FFF2-40B4-BE49-F238E27FC236}">
                <a16:creationId xmlns:a16="http://schemas.microsoft.com/office/drawing/2014/main" id="{9EE20F27-6321-4BB6-A88A-4C879CB82B42}"/>
              </a:ext>
            </a:extLst>
          </p:cNvPr>
          <p:cNvSpPr>
            <a:spLocks noGrp="1"/>
          </p:cNvSpPr>
          <p:nvPr>
            <p:ph type="body" sz="quarter" idx="25" hasCustomPrompt="1"/>
          </p:nvPr>
        </p:nvSpPr>
        <p:spPr>
          <a:xfrm>
            <a:off x="5414400" y="2056721"/>
            <a:ext cx="1384461" cy="1378238"/>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3600">
                <a:solidFill>
                  <a:schemeClr val="bg1"/>
                </a:solidFill>
              </a:defRPr>
            </a:lvl1pPr>
            <a:lvl2pPr algn="ctr">
              <a:defRPr sz="2800">
                <a:solidFill>
                  <a:schemeClr val="bg1"/>
                </a:solidFill>
                <a:latin typeface="+mj-lt"/>
              </a:defRPr>
            </a:lvl2pPr>
            <a:lvl3pPr marL="0" indent="0" algn="ctr">
              <a:buNone/>
              <a:defRPr sz="2800">
                <a:solidFill>
                  <a:schemeClr val="bg1"/>
                </a:solidFill>
                <a:latin typeface="+mj-lt"/>
              </a:defRPr>
            </a:lvl3pPr>
            <a:lvl4pPr marL="0" indent="0" algn="ctr">
              <a:buNone/>
              <a:defRPr sz="2800">
                <a:solidFill>
                  <a:schemeClr val="bg1"/>
                </a:solidFill>
                <a:latin typeface="+mj-lt"/>
              </a:defRPr>
            </a:lvl4pPr>
            <a:lvl5pPr marL="0" indent="0" algn="ctr">
              <a:buNone/>
              <a:defRPr sz="2800">
                <a:solidFill>
                  <a:schemeClr val="bg1"/>
                </a:solidFill>
                <a:latin typeface="+mj-lt"/>
              </a:defRPr>
            </a:lvl5pPr>
            <a:lvl6pPr marL="0" indent="0" algn="ctr">
              <a:lnSpc>
                <a:spcPct val="100000"/>
              </a:lnSpc>
              <a:spcBef>
                <a:spcPts val="0"/>
              </a:spcBef>
              <a:buNone/>
              <a:defRPr sz="2800">
                <a:solidFill>
                  <a:schemeClr val="bg1"/>
                </a:solidFill>
                <a:latin typeface="+mj-lt"/>
              </a:defRPr>
            </a:lvl6pPr>
            <a:lvl7pPr marL="0" indent="0" algn="ctr">
              <a:lnSpc>
                <a:spcPct val="100000"/>
              </a:lnSpc>
              <a:spcBef>
                <a:spcPts val="0"/>
              </a:spcBef>
              <a:spcAft>
                <a:spcPts val="600"/>
              </a:spcAft>
              <a:buNone/>
              <a:defRPr sz="2800">
                <a:solidFill>
                  <a:schemeClr val="bg1"/>
                </a:solidFill>
                <a:latin typeface="+mj-lt"/>
              </a:defRPr>
            </a:lvl7pPr>
            <a:lvl8pPr marL="0" indent="0" algn="ctr">
              <a:lnSpc>
                <a:spcPct val="100000"/>
              </a:lnSpc>
              <a:spcBef>
                <a:spcPts val="0"/>
              </a:spcBef>
              <a:spcAft>
                <a:spcPts val="600"/>
              </a:spcAft>
              <a:buNone/>
              <a:defRPr sz="2800">
                <a:solidFill>
                  <a:schemeClr val="bg1"/>
                </a:solidFill>
                <a:latin typeface="+mj-lt"/>
              </a:defRPr>
            </a:lvl8pPr>
            <a:lvl9pPr marL="0" indent="0" algn="ctr">
              <a:lnSpc>
                <a:spcPct val="100000"/>
              </a:lnSpc>
              <a:spcBef>
                <a:spcPts val="0"/>
              </a:spcBef>
              <a:spcAft>
                <a:spcPts val="600"/>
              </a:spcAft>
              <a:buNone/>
              <a:defRPr sz="2800">
                <a:solidFill>
                  <a:schemeClr val="bg1"/>
                </a:solidFill>
                <a:latin typeface="+mj-lt"/>
              </a:defRPr>
            </a:lvl9pPr>
          </a:lstStyle>
          <a:p>
            <a:pPr lvl="0"/>
            <a:r>
              <a:rPr lang="en-GB"/>
              <a:t>02</a:t>
            </a:r>
            <a:endParaRPr lang="en-US"/>
          </a:p>
        </p:txBody>
      </p:sp>
      <p:sp>
        <p:nvSpPr>
          <p:cNvPr id="28" name="Text Placeholder 24">
            <a:extLst>
              <a:ext uri="{FF2B5EF4-FFF2-40B4-BE49-F238E27FC236}">
                <a16:creationId xmlns:a16="http://schemas.microsoft.com/office/drawing/2014/main" id="{CF11C1BD-D9A3-4686-B9DF-62619CD6A5A2}"/>
              </a:ext>
            </a:extLst>
          </p:cNvPr>
          <p:cNvSpPr>
            <a:spLocks noGrp="1"/>
          </p:cNvSpPr>
          <p:nvPr>
            <p:ph type="body" sz="quarter" idx="26" hasCustomPrompt="1"/>
          </p:nvPr>
        </p:nvSpPr>
        <p:spPr>
          <a:xfrm>
            <a:off x="9122564" y="2056721"/>
            <a:ext cx="1384461" cy="1378238"/>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3600">
                <a:solidFill>
                  <a:schemeClr val="bg1"/>
                </a:solidFill>
              </a:defRPr>
            </a:lvl1pPr>
            <a:lvl2pPr algn="ctr">
              <a:defRPr sz="2800">
                <a:solidFill>
                  <a:schemeClr val="bg1"/>
                </a:solidFill>
                <a:latin typeface="+mj-lt"/>
              </a:defRPr>
            </a:lvl2pPr>
            <a:lvl3pPr marL="0" indent="0" algn="ctr">
              <a:buNone/>
              <a:defRPr sz="2800">
                <a:solidFill>
                  <a:schemeClr val="bg1"/>
                </a:solidFill>
                <a:latin typeface="+mj-lt"/>
              </a:defRPr>
            </a:lvl3pPr>
            <a:lvl4pPr marL="0" indent="0" algn="ctr">
              <a:buNone/>
              <a:defRPr sz="2800">
                <a:solidFill>
                  <a:schemeClr val="bg1"/>
                </a:solidFill>
                <a:latin typeface="+mj-lt"/>
              </a:defRPr>
            </a:lvl4pPr>
            <a:lvl5pPr marL="0" indent="0" algn="ctr">
              <a:buNone/>
              <a:defRPr sz="2800">
                <a:solidFill>
                  <a:schemeClr val="bg1"/>
                </a:solidFill>
                <a:latin typeface="+mj-lt"/>
              </a:defRPr>
            </a:lvl5pPr>
            <a:lvl6pPr marL="0" indent="0" algn="ctr">
              <a:lnSpc>
                <a:spcPct val="100000"/>
              </a:lnSpc>
              <a:spcBef>
                <a:spcPts val="0"/>
              </a:spcBef>
              <a:buNone/>
              <a:defRPr sz="2800">
                <a:solidFill>
                  <a:schemeClr val="bg1"/>
                </a:solidFill>
                <a:latin typeface="+mj-lt"/>
              </a:defRPr>
            </a:lvl6pPr>
            <a:lvl7pPr marL="0" indent="0" algn="ctr">
              <a:lnSpc>
                <a:spcPct val="100000"/>
              </a:lnSpc>
              <a:spcBef>
                <a:spcPts val="0"/>
              </a:spcBef>
              <a:spcAft>
                <a:spcPts val="600"/>
              </a:spcAft>
              <a:buNone/>
              <a:defRPr sz="2800">
                <a:solidFill>
                  <a:schemeClr val="bg1"/>
                </a:solidFill>
                <a:latin typeface="+mj-lt"/>
              </a:defRPr>
            </a:lvl7pPr>
            <a:lvl8pPr marL="0" indent="0" algn="ctr">
              <a:lnSpc>
                <a:spcPct val="100000"/>
              </a:lnSpc>
              <a:spcBef>
                <a:spcPts val="0"/>
              </a:spcBef>
              <a:spcAft>
                <a:spcPts val="600"/>
              </a:spcAft>
              <a:buNone/>
              <a:defRPr sz="2800">
                <a:solidFill>
                  <a:schemeClr val="bg1"/>
                </a:solidFill>
                <a:latin typeface="+mj-lt"/>
              </a:defRPr>
            </a:lvl8pPr>
            <a:lvl9pPr marL="0" indent="0" algn="ctr">
              <a:lnSpc>
                <a:spcPct val="100000"/>
              </a:lnSpc>
              <a:spcBef>
                <a:spcPts val="0"/>
              </a:spcBef>
              <a:spcAft>
                <a:spcPts val="600"/>
              </a:spcAft>
              <a:buNone/>
              <a:defRPr sz="2800">
                <a:solidFill>
                  <a:schemeClr val="bg1"/>
                </a:solidFill>
                <a:latin typeface="+mj-lt"/>
              </a:defRPr>
            </a:lvl9pPr>
          </a:lstStyle>
          <a:p>
            <a:pPr lvl="0"/>
            <a:r>
              <a:rPr lang="en-GB"/>
              <a:t>03</a:t>
            </a:r>
            <a:endParaRPr lang="en-US"/>
          </a:p>
        </p:txBody>
      </p:sp>
      <p:sp>
        <p:nvSpPr>
          <p:cNvPr id="13" name="Text Placeholder 29">
            <a:extLst>
              <a:ext uri="{FF2B5EF4-FFF2-40B4-BE49-F238E27FC236}">
                <a16:creationId xmlns:a16="http://schemas.microsoft.com/office/drawing/2014/main" id="{45EC56D3-F5CA-40AF-9114-74A32072F49A}"/>
              </a:ext>
            </a:extLst>
          </p:cNvPr>
          <p:cNvSpPr>
            <a:spLocks noGrp="1"/>
          </p:cNvSpPr>
          <p:nvPr>
            <p:ph type="body" sz="quarter" idx="22"/>
          </p:nvPr>
        </p:nvSpPr>
        <p:spPr>
          <a:xfrm>
            <a:off x="629907" y="3832018"/>
            <a:ext cx="3506637" cy="1902032"/>
          </a:xfrm>
        </p:spPr>
        <p:txBody>
          <a:bodyPr lIns="108000" rIns="108000" bIns="108000">
            <a:normAutofit/>
          </a:bodyPr>
          <a:lstStyle>
            <a:lvl1pPr algn="ctr">
              <a:spcAft>
                <a:spcPts val="600"/>
              </a:spcAft>
              <a:defRPr sz="1600">
                <a:solidFill>
                  <a:schemeClr val="tx1"/>
                </a:solidFill>
              </a:defRPr>
            </a:lvl1pPr>
            <a:lvl2pPr algn="ctr">
              <a:defRPr lang="en-US" sz="1400" kern="1200" dirty="0">
                <a:solidFill>
                  <a:schemeClr val="tx1"/>
                </a:solidFill>
                <a:latin typeface="+mn-lt"/>
                <a:ea typeface="+mn-ea"/>
                <a:cs typeface="Arial" panose="020B0604020202020204" pitchFamily="34" charset="0"/>
              </a:defRPr>
            </a:lvl2pPr>
            <a:lvl3pPr marL="0" indent="0" algn="ctr">
              <a:buNone/>
              <a:defRPr sz="1400"/>
            </a:lvl3pPr>
            <a:lvl4pPr marL="0" indent="0" algn="ctr">
              <a:buNone/>
              <a:defRPr sz="1400"/>
            </a:lvl4pPr>
            <a:lvl5pPr marL="0" indent="0" algn="ctr">
              <a:spcAft>
                <a:spcPts val="600"/>
              </a:spcAft>
              <a:buNone/>
              <a:defRPr sz="1400"/>
            </a:lvl5pPr>
            <a:lvl6pPr marL="0" indent="0" algn="ctr">
              <a:lnSpc>
                <a:spcPct val="100000"/>
              </a:lnSpc>
              <a:spcBef>
                <a:spcPts val="0"/>
              </a:spcBef>
              <a:spcAft>
                <a:spcPts val="600"/>
              </a:spcAft>
              <a:buNone/>
              <a:defRPr lang="en-US" sz="1400" kern="1200" dirty="0">
                <a:solidFill>
                  <a:schemeClr val="tx1"/>
                </a:solidFill>
                <a:latin typeface="+mn-lt"/>
                <a:ea typeface="+mn-ea"/>
                <a:cs typeface="Arial" panose="020B0604020202020204" pitchFamily="34" charset="0"/>
              </a:defRPr>
            </a:lvl6pPr>
            <a:lvl7pPr marL="0" indent="0" algn="ctr">
              <a:lnSpc>
                <a:spcPct val="100000"/>
              </a:lnSpc>
              <a:spcBef>
                <a:spcPts val="0"/>
              </a:spcBef>
              <a:spcAft>
                <a:spcPts val="600"/>
              </a:spcAft>
              <a:buNone/>
              <a:defRPr sz="1400"/>
            </a:lvl7pPr>
            <a:lvl8pPr marL="0" indent="0" algn="ctr">
              <a:lnSpc>
                <a:spcPct val="100000"/>
              </a:lnSpc>
              <a:spcBef>
                <a:spcPts val="0"/>
              </a:spcBef>
              <a:spcAft>
                <a:spcPts val="600"/>
              </a:spcAft>
              <a:buNone/>
              <a:defRPr sz="1400"/>
            </a:lvl8pPr>
            <a:lvl9pPr marL="0" indent="0" algn="ctr">
              <a:lnSpc>
                <a:spcPct val="100000"/>
              </a:lnSpc>
              <a:spcBef>
                <a:spcPts val="0"/>
              </a:spcBef>
              <a:spcAft>
                <a:spcPts val="600"/>
              </a:spcAft>
              <a:buNone/>
              <a:defRPr sz="1400"/>
            </a:lvl9pPr>
          </a:lstStyle>
          <a:p>
            <a:pPr lvl="0"/>
            <a:r>
              <a:rPr lang="en-US"/>
              <a:t>Click to edit Master text styles</a:t>
            </a:r>
          </a:p>
          <a:p>
            <a:pPr marL="0" lvl="1" indent="0" algn="ctr" defTabSz="914400" rtl="0" eaLnBrk="1" latinLnBrk="0" hangingPunct="1">
              <a:lnSpc>
                <a:spcPct val="100000"/>
              </a:lnSpc>
              <a:spcBef>
                <a:spcPts val="0"/>
              </a:spcBef>
              <a:spcAft>
                <a:spcPts val="600"/>
              </a:spcAft>
              <a:buFont typeface="Arial" panose="020B0604020202020204" pitchFamily="34" charset="0"/>
              <a:buNone/>
            </a:pPr>
            <a:r>
              <a:rPr lang="en-US"/>
              <a:t>Second level</a:t>
            </a:r>
          </a:p>
        </p:txBody>
      </p:sp>
      <p:sp>
        <p:nvSpPr>
          <p:cNvPr id="14" name="Text Placeholder 29">
            <a:extLst>
              <a:ext uri="{FF2B5EF4-FFF2-40B4-BE49-F238E27FC236}">
                <a16:creationId xmlns:a16="http://schemas.microsoft.com/office/drawing/2014/main" id="{00B6CC50-1C0F-4752-A9C7-31950B613019}"/>
              </a:ext>
            </a:extLst>
          </p:cNvPr>
          <p:cNvSpPr>
            <a:spLocks noGrp="1"/>
          </p:cNvSpPr>
          <p:nvPr>
            <p:ph type="body" sz="quarter" idx="27"/>
          </p:nvPr>
        </p:nvSpPr>
        <p:spPr>
          <a:xfrm>
            <a:off x="4345691" y="3832018"/>
            <a:ext cx="3506637" cy="1902032"/>
          </a:xfrm>
        </p:spPr>
        <p:txBody>
          <a:bodyPr lIns="108000" rIns="108000" bIns="108000">
            <a:normAutofit/>
          </a:bodyPr>
          <a:lstStyle>
            <a:lvl1pPr algn="ctr">
              <a:spcAft>
                <a:spcPts val="600"/>
              </a:spcAft>
              <a:defRPr sz="1600">
                <a:solidFill>
                  <a:schemeClr val="tx1"/>
                </a:solidFill>
              </a:defRPr>
            </a:lvl1pPr>
            <a:lvl2pPr algn="ctr">
              <a:defRPr sz="1400">
                <a:solidFill>
                  <a:schemeClr val="tx1"/>
                </a:solidFill>
                <a:latin typeface="+mn-lt"/>
              </a:defRPr>
            </a:lvl2pPr>
            <a:lvl3pPr marL="0" indent="0" algn="ctr">
              <a:buNone/>
              <a:defRPr sz="1400"/>
            </a:lvl3pPr>
            <a:lvl4pPr marL="0" indent="0" algn="ctr">
              <a:buNone/>
              <a:defRPr sz="1400"/>
            </a:lvl4pPr>
            <a:lvl5pPr marL="0" indent="0" algn="ctr">
              <a:spcAft>
                <a:spcPts val="600"/>
              </a:spcAft>
              <a:buNone/>
              <a:defRPr sz="1400"/>
            </a:lvl5pPr>
            <a:lvl6pPr marL="0" indent="0" algn="ctr">
              <a:lnSpc>
                <a:spcPct val="100000"/>
              </a:lnSpc>
              <a:spcBef>
                <a:spcPts val="0"/>
              </a:spcBef>
              <a:spcAft>
                <a:spcPts val="600"/>
              </a:spcAft>
              <a:buNone/>
              <a:defRPr sz="1400"/>
            </a:lvl6pPr>
            <a:lvl7pPr marL="0" indent="0" algn="ctr">
              <a:lnSpc>
                <a:spcPct val="100000"/>
              </a:lnSpc>
              <a:spcBef>
                <a:spcPts val="0"/>
              </a:spcBef>
              <a:spcAft>
                <a:spcPts val="600"/>
              </a:spcAft>
              <a:buNone/>
              <a:defRPr sz="1400"/>
            </a:lvl7pPr>
            <a:lvl8pPr marL="0" indent="0" algn="ctr">
              <a:lnSpc>
                <a:spcPct val="100000"/>
              </a:lnSpc>
              <a:spcBef>
                <a:spcPts val="0"/>
              </a:spcBef>
              <a:spcAft>
                <a:spcPts val="600"/>
              </a:spcAft>
              <a:buNone/>
              <a:defRPr sz="1400"/>
            </a:lvl8pPr>
            <a:lvl9pPr marL="0" indent="0" algn="ctr">
              <a:lnSpc>
                <a:spcPct val="100000"/>
              </a:lnSpc>
              <a:spcBef>
                <a:spcPts val="0"/>
              </a:spcBef>
              <a:spcAft>
                <a:spcPts val="600"/>
              </a:spcAft>
              <a:buNone/>
              <a:defRPr sz="1400"/>
            </a:lvl9pPr>
          </a:lstStyle>
          <a:p>
            <a:pPr lvl="0"/>
            <a:r>
              <a:rPr lang="en-US"/>
              <a:t>Click to edit Master text styles</a:t>
            </a:r>
          </a:p>
          <a:p>
            <a:pPr lvl="1"/>
            <a:r>
              <a:rPr lang="en-US"/>
              <a:t>Second level</a:t>
            </a:r>
          </a:p>
        </p:txBody>
      </p:sp>
      <p:sp>
        <p:nvSpPr>
          <p:cNvPr id="15" name="Text Placeholder 29">
            <a:extLst>
              <a:ext uri="{FF2B5EF4-FFF2-40B4-BE49-F238E27FC236}">
                <a16:creationId xmlns:a16="http://schemas.microsoft.com/office/drawing/2014/main" id="{D84EF7D4-8441-4A12-90C2-D47F03A91024}"/>
              </a:ext>
            </a:extLst>
          </p:cNvPr>
          <p:cNvSpPr>
            <a:spLocks noGrp="1"/>
          </p:cNvSpPr>
          <p:nvPr>
            <p:ph type="body" sz="quarter" idx="28"/>
          </p:nvPr>
        </p:nvSpPr>
        <p:spPr>
          <a:xfrm>
            <a:off x="8061476" y="3832018"/>
            <a:ext cx="3506637" cy="1902032"/>
          </a:xfrm>
        </p:spPr>
        <p:txBody>
          <a:bodyPr lIns="108000" rIns="108000" bIns="108000">
            <a:normAutofit/>
          </a:bodyPr>
          <a:lstStyle>
            <a:lvl1pPr algn="ctr">
              <a:spcAft>
                <a:spcPts val="600"/>
              </a:spcAft>
              <a:defRPr sz="1600">
                <a:solidFill>
                  <a:schemeClr val="tx1"/>
                </a:solidFill>
              </a:defRPr>
            </a:lvl1pPr>
            <a:lvl2pPr algn="ctr">
              <a:defRPr sz="1400">
                <a:solidFill>
                  <a:schemeClr val="tx1"/>
                </a:solidFill>
              </a:defRPr>
            </a:lvl2pPr>
            <a:lvl3pPr marL="0" indent="0" algn="ctr">
              <a:buNone/>
              <a:defRPr sz="1400"/>
            </a:lvl3pPr>
            <a:lvl4pPr marL="0" indent="0" algn="ctr">
              <a:buNone/>
              <a:defRPr sz="1400"/>
            </a:lvl4pPr>
            <a:lvl5pPr marL="0" indent="0" algn="ctr">
              <a:spcAft>
                <a:spcPts val="600"/>
              </a:spcAft>
              <a:buNone/>
              <a:defRPr sz="1400"/>
            </a:lvl5pPr>
            <a:lvl6pPr marL="0" indent="0" algn="ctr">
              <a:lnSpc>
                <a:spcPct val="100000"/>
              </a:lnSpc>
              <a:spcBef>
                <a:spcPts val="0"/>
              </a:spcBef>
              <a:spcAft>
                <a:spcPts val="600"/>
              </a:spcAft>
              <a:buNone/>
              <a:defRPr sz="1400"/>
            </a:lvl6pPr>
            <a:lvl7pPr marL="0" indent="0" algn="ctr">
              <a:lnSpc>
                <a:spcPct val="100000"/>
              </a:lnSpc>
              <a:spcBef>
                <a:spcPts val="0"/>
              </a:spcBef>
              <a:spcAft>
                <a:spcPts val="600"/>
              </a:spcAft>
              <a:buNone/>
              <a:defRPr sz="1400"/>
            </a:lvl7pPr>
            <a:lvl8pPr marL="0" indent="0" algn="ctr">
              <a:lnSpc>
                <a:spcPct val="100000"/>
              </a:lnSpc>
              <a:spcBef>
                <a:spcPts val="0"/>
              </a:spcBef>
              <a:spcAft>
                <a:spcPts val="600"/>
              </a:spcAft>
              <a:buNone/>
              <a:defRPr sz="1400"/>
            </a:lvl8pPr>
            <a:lvl9pPr marL="0" indent="0" algn="ctr">
              <a:lnSpc>
                <a:spcPct val="100000"/>
              </a:lnSpc>
              <a:spcBef>
                <a:spcPts val="0"/>
              </a:spcBef>
              <a:spcAft>
                <a:spcPts val="600"/>
              </a:spcAft>
              <a:buNone/>
              <a:defRPr sz="1400">
                <a:latin typeface="+mn-lt"/>
              </a:defRPr>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667617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Point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4" name="Footer Placeholder 3">
            <a:extLst>
              <a:ext uri="{FF2B5EF4-FFF2-40B4-BE49-F238E27FC236}">
                <a16:creationId xmlns:a16="http://schemas.microsoft.com/office/drawing/2014/main" id="{815DB8E0-5088-4D8A-A9E1-76F85B6A9F13}"/>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DA057819-8EF3-49B4-B0CE-BCF1A222A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23" name="Text Placeholder 22">
            <a:extLst>
              <a:ext uri="{FF2B5EF4-FFF2-40B4-BE49-F238E27FC236}">
                <a16:creationId xmlns:a16="http://schemas.microsoft.com/office/drawing/2014/main" id="{F58D8FDD-F056-456F-A9F8-DF4DBE4537F9}"/>
              </a:ext>
            </a:extLst>
          </p:cNvPr>
          <p:cNvSpPr>
            <a:spLocks noGrp="1"/>
          </p:cNvSpPr>
          <p:nvPr>
            <p:ph type="body" sz="quarter" idx="14" hasCustomPrompt="1"/>
          </p:nvPr>
        </p:nvSpPr>
        <p:spPr>
          <a:xfrm>
            <a:off x="623888"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01</a:t>
            </a:r>
            <a:endParaRPr lang="en-US"/>
          </a:p>
        </p:txBody>
      </p:sp>
      <p:sp>
        <p:nvSpPr>
          <p:cNvPr id="24" name="Text Placeholder 23">
            <a:extLst>
              <a:ext uri="{FF2B5EF4-FFF2-40B4-BE49-F238E27FC236}">
                <a16:creationId xmlns:a16="http://schemas.microsoft.com/office/drawing/2014/main" id="{5021FF61-AA0F-4686-A88B-4C7F505ABFFD}"/>
              </a:ext>
            </a:extLst>
          </p:cNvPr>
          <p:cNvSpPr>
            <a:spLocks noGrp="1"/>
          </p:cNvSpPr>
          <p:nvPr>
            <p:ph type="body" sz="quarter" idx="15" hasCustomPrompt="1"/>
          </p:nvPr>
        </p:nvSpPr>
        <p:spPr>
          <a:xfrm>
            <a:off x="623888"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02</a:t>
            </a:r>
            <a:endParaRPr lang="en-US"/>
          </a:p>
        </p:txBody>
      </p:sp>
      <p:sp>
        <p:nvSpPr>
          <p:cNvPr id="25" name="Text Placeholder 24">
            <a:extLst>
              <a:ext uri="{FF2B5EF4-FFF2-40B4-BE49-F238E27FC236}">
                <a16:creationId xmlns:a16="http://schemas.microsoft.com/office/drawing/2014/main" id="{B8D28514-A798-490B-B7C3-7307034B1917}"/>
              </a:ext>
            </a:extLst>
          </p:cNvPr>
          <p:cNvSpPr>
            <a:spLocks noGrp="1"/>
          </p:cNvSpPr>
          <p:nvPr>
            <p:ph type="body" sz="quarter" idx="16" hasCustomPrompt="1"/>
          </p:nvPr>
        </p:nvSpPr>
        <p:spPr>
          <a:xfrm>
            <a:off x="623888" y="4296607"/>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03</a:t>
            </a:r>
            <a:endParaRPr lang="en-US"/>
          </a:p>
        </p:txBody>
      </p:sp>
      <p:sp>
        <p:nvSpPr>
          <p:cNvPr id="30" name="Text Placeholder 29">
            <a:extLst>
              <a:ext uri="{FF2B5EF4-FFF2-40B4-BE49-F238E27FC236}">
                <a16:creationId xmlns:a16="http://schemas.microsoft.com/office/drawing/2014/main" id="{630F89A8-02DE-4001-B2C3-C3182BC75752}"/>
              </a:ext>
            </a:extLst>
          </p:cNvPr>
          <p:cNvSpPr>
            <a:spLocks noGrp="1"/>
          </p:cNvSpPr>
          <p:nvPr>
            <p:ph type="body" sz="quarter" idx="20"/>
          </p:nvPr>
        </p:nvSpPr>
        <p:spPr>
          <a:xfrm>
            <a:off x="1827212" y="200103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33" name="Text Placeholder 29">
            <a:extLst>
              <a:ext uri="{FF2B5EF4-FFF2-40B4-BE49-F238E27FC236}">
                <a16:creationId xmlns:a16="http://schemas.microsoft.com/office/drawing/2014/main" id="{72ED07E0-7466-4BCE-9D21-4583E51B3E21}"/>
              </a:ext>
            </a:extLst>
          </p:cNvPr>
          <p:cNvSpPr>
            <a:spLocks noGrp="1"/>
          </p:cNvSpPr>
          <p:nvPr>
            <p:ph type="body" sz="quarter" idx="21"/>
          </p:nvPr>
        </p:nvSpPr>
        <p:spPr>
          <a:xfrm>
            <a:off x="1827212" y="3332108"/>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34" name="Text Placeholder 29">
            <a:extLst>
              <a:ext uri="{FF2B5EF4-FFF2-40B4-BE49-F238E27FC236}">
                <a16:creationId xmlns:a16="http://schemas.microsoft.com/office/drawing/2014/main" id="{4880E6C2-0903-450A-9D04-DC7AB96F0122}"/>
              </a:ext>
            </a:extLst>
          </p:cNvPr>
          <p:cNvSpPr>
            <a:spLocks noGrp="1"/>
          </p:cNvSpPr>
          <p:nvPr>
            <p:ph type="body" sz="quarter" idx="22"/>
          </p:nvPr>
        </p:nvSpPr>
        <p:spPr>
          <a:xfrm>
            <a:off x="1827212" y="4663184"/>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35" name="Text Placeholder 34">
            <a:extLst>
              <a:ext uri="{FF2B5EF4-FFF2-40B4-BE49-F238E27FC236}">
                <a16:creationId xmlns:a16="http://schemas.microsoft.com/office/drawing/2014/main" id="{8327C2C4-153D-4D70-AF2B-4B38E79B945B}"/>
              </a:ext>
            </a:extLst>
          </p:cNvPr>
          <p:cNvSpPr>
            <a:spLocks noGrp="1"/>
          </p:cNvSpPr>
          <p:nvPr>
            <p:ph type="body" sz="quarter" idx="23" hasCustomPrompt="1"/>
          </p:nvPr>
        </p:nvSpPr>
        <p:spPr>
          <a:xfrm>
            <a:off x="5663685"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04</a:t>
            </a:r>
            <a:endParaRPr lang="en-US"/>
          </a:p>
        </p:txBody>
      </p:sp>
      <p:sp>
        <p:nvSpPr>
          <p:cNvPr id="36" name="Text Placeholder 35">
            <a:extLst>
              <a:ext uri="{FF2B5EF4-FFF2-40B4-BE49-F238E27FC236}">
                <a16:creationId xmlns:a16="http://schemas.microsoft.com/office/drawing/2014/main" id="{A8ACE020-7EC9-4DD3-A575-7F33CE6A1BC4}"/>
              </a:ext>
            </a:extLst>
          </p:cNvPr>
          <p:cNvSpPr>
            <a:spLocks noGrp="1"/>
          </p:cNvSpPr>
          <p:nvPr>
            <p:ph type="body" sz="quarter" idx="24" hasCustomPrompt="1"/>
          </p:nvPr>
        </p:nvSpPr>
        <p:spPr>
          <a:xfrm>
            <a:off x="5663685"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05</a:t>
            </a:r>
            <a:endParaRPr lang="en-US"/>
          </a:p>
        </p:txBody>
      </p:sp>
      <p:sp>
        <p:nvSpPr>
          <p:cNvPr id="37" name="Text Placeholder 36">
            <a:extLst>
              <a:ext uri="{FF2B5EF4-FFF2-40B4-BE49-F238E27FC236}">
                <a16:creationId xmlns:a16="http://schemas.microsoft.com/office/drawing/2014/main" id="{6F17AE3E-E610-4F1E-9713-770680B0C0E8}"/>
              </a:ext>
            </a:extLst>
          </p:cNvPr>
          <p:cNvSpPr>
            <a:spLocks noGrp="1"/>
          </p:cNvSpPr>
          <p:nvPr>
            <p:ph type="body" sz="quarter" idx="25" hasCustomPrompt="1"/>
          </p:nvPr>
        </p:nvSpPr>
        <p:spPr>
          <a:xfrm>
            <a:off x="5663685" y="4296607"/>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tx2"/>
          </a:solidFill>
        </p:spPr>
        <p:txBody>
          <a:bodyPr wrap="square" lIns="0" tIns="0" rIns="0" bIns="0" anchor="ctr">
            <a:noAutofit/>
          </a:bodyPr>
          <a:lstStyle>
            <a:lvl1pPr algn="ctr">
              <a:defRPr sz="2400">
                <a:solidFill>
                  <a:schemeClr val="bg1"/>
                </a:solidFill>
              </a:defRPr>
            </a:lvl1pPr>
            <a:lvl2pPr algn="ctr">
              <a:defRPr sz="2000">
                <a:solidFill>
                  <a:schemeClr val="bg1"/>
                </a:solidFill>
                <a:latin typeface="+mj-lt"/>
              </a:defRPr>
            </a:lvl2pPr>
            <a:lvl3pPr marL="0" indent="0" algn="ctr">
              <a:buNone/>
              <a:defRPr sz="2000">
                <a:solidFill>
                  <a:schemeClr val="bg1"/>
                </a:solidFill>
                <a:latin typeface="+mj-lt"/>
              </a:defRPr>
            </a:lvl3pPr>
            <a:lvl4pPr marL="0" indent="0" algn="ctr">
              <a:buNone/>
              <a:defRPr sz="2000">
                <a:solidFill>
                  <a:schemeClr val="bg1"/>
                </a:solidFill>
                <a:latin typeface="+mj-lt"/>
              </a:defRPr>
            </a:lvl4pPr>
            <a:lvl5pPr marL="0" indent="0" algn="ctr">
              <a:buNone/>
              <a:defRPr sz="2000">
                <a:solidFill>
                  <a:schemeClr val="bg1"/>
                </a:solidFill>
                <a:latin typeface="+mj-lt"/>
              </a:defRPr>
            </a:lvl5pPr>
            <a:lvl6pPr marL="0" indent="0" algn="ctr">
              <a:lnSpc>
                <a:spcPct val="100000"/>
              </a:lnSpc>
              <a:spcBef>
                <a:spcPts val="0"/>
              </a:spcBef>
              <a:buNone/>
              <a:defRPr sz="2000">
                <a:solidFill>
                  <a:schemeClr val="bg1"/>
                </a:solidFill>
                <a:latin typeface="+mj-lt"/>
              </a:defRPr>
            </a:lvl6pPr>
            <a:lvl7pPr marL="0" indent="0" algn="ctr">
              <a:lnSpc>
                <a:spcPct val="100000"/>
              </a:lnSpc>
              <a:spcBef>
                <a:spcPts val="0"/>
              </a:spcBef>
              <a:spcAft>
                <a:spcPts val="600"/>
              </a:spcAft>
              <a:buNone/>
              <a:defRPr sz="2000">
                <a:solidFill>
                  <a:schemeClr val="bg1"/>
                </a:solidFill>
                <a:latin typeface="+mj-lt"/>
              </a:defRPr>
            </a:lvl7pPr>
            <a:lvl8pPr marL="0" indent="0" algn="ctr">
              <a:lnSpc>
                <a:spcPct val="100000"/>
              </a:lnSpc>
              <a:spcBef>
                <a:spcPts val="0"/>
              </a:spcBef>
              <a:spcAft>
                <a:spcPts val="600"/>
              </a:spcAft>
              <a:buNone/>
              <a:defRPr sz="2000">
                <a:solidFill>
                  <a:schemeClr val="bg1"/>
                </a:solidFill>
                <a:latin typeface="+mj-lt"/>
              </a:defRPr>
            </a:lvl8pPr>
            <a:lvl9pPr marL="0" indent="0" algn="ctr">
              <a:lnSpc>
                <a:spcPct val="100000"/>
              </a:lnSpc>
              <a:spcBef>
                <a:spcPts val="0"/>
              </a:spcBef>
              <a:spcAft>
                <a:spcPts val="600"/>
              </a:spcAft>
              <a:buNone/>
              <a:defRPr sz="2000">
                <a:solidFill>
                  <a:schemeClr val="bg1"/>
                </a:solidFill>
                <a:latin typeface="+mj-lt"/>
              </a:defRPr>
            </a:lvl9pPr>
          </a:lstStyle>
          <a:p>
            <a:pPr lvl="0"/>
            <a:r>
              <a:rPr lang="en-GB"/>
              <a:t>06</a:t>
            </a:r>
            <a:endParaRPr lang="en-US"/>
          </a:p>
        </p:txBody>
      </p:sp>
      <p:sp>
        <p:nvSpPr>
          <p:cNvPr id="38" name="Text Placeholder 29">
            <a:extLst>
              <a:ext uri="{FF2B5EF4-FFF2-40B4-BE49-F238E27FC236}">
                <a16:creationId xmlns:a16="http://schemas.microsoft.com/office/drawing/2014/main" id="{188D044C-ADC8-409F-8101-5DE116338B49}"/>
              </a:ext>
            </a:extLst>
          </p:cNvPr>
          <p:cNvSpPr>
            <a:spLocks noGrp="1"/>
          </p:cNvSpPr>
          <p:nvPr>
            <p:ph type="body" sz="quarter" idx="26"/>
          </p:nvPr>
        </p:nvSpPr>
        <p:spPr>
          <a:xfrm>
            <a:off x="6867009" y="2001032"/>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39" name="Text Placeholder 29">
            <a:extLst>
              <a:ext uri="{FF2B5EF4-FFF2-40B4-BE49-F238E27FC236}">
                <a16:creationId xmlns:a16="http://schemas.microsoft.com/office/drawing/2014/main" id="{8C66E7CA-A6BF-41D1-83D7-1F21D21A85C7}"/>
              </a:ext>
            </a:extLst>
          </p:cNvPr>
          <p:cNvSpPr>
            <a:spLocks noGrp="1"/>
          </p:cNvSpPr>
          <p:nvPr>
            <p:ph type="body" sz="quarter" idx="27"/>
          </p:nvPr>
        </p:nvSpPr>
        <p:spPr>
          <a:xfrm>
            <a:off x="6867009" y="3332108"/>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40" name="Text Placeholder 29">
            <a:extLst>
              <a:ext uri="{FF2B5EF4-FFF2-40B4-BE49-F238E27FC236}">
                <a16:creationId xmlns:a16="http://schemas.microsoft.com/office/drawing/2014/main" id="{3CDA8577-E301-4BAE-81D4-5E82BA764BC4}"/>
              </a:ext>
            </a:extLst>
          </p:cNvPr>
          <p:cNvSpPr>
            <a:spLocks noGrp="1"/>
          </p:cNvSpPr>
          <p:nvPr>
            <p:ph type="body" sz="quarter" idx="28"/>
          </p:nvPr>
        </p:nvSpPr>
        <p:spPr>
          <a:xfrm>
            <a:off x="6867009" y="4663184"/>
            <a:ext cx="3593749" cy="1075874"/>
          </a:xfrm>
        </p:spPr>
        <p:txBody>
          <a:bodyPr/>
          <a:lstStyle>
            <a:lvl1pPr>
              <a:spcAft>
                <a:spcPts val="300"/>
              </a:spcAft>
              <a:defRPr sz="1400"/>
            </a:lvl1pPr>
            <a:lvl2pPr>
              <a:defRPr sz="1200"/>
            </a:lvl2pPr>
            <a:lvl3pPr marL="0" indent="0">
              <a:buNone/>
              <a:defRPr sz="1200"/>
            </a:lvl3pPr>
            <a:lvl4pPr marL="0" indent="0">
              <a:buNone/>
              <a:defRPr sz="1200"/>
            </a:lvl4pPr>
            <a:lvl5pPr marL="0" indent="0">
              <a:spcAft>
                <a:spcPts val="600"/>
              </a:spcAft>
              <a:buNone/>
              <a:defRPr sz="1200"/>
            </a:lvl5pPr>
            <a:lvl6pPr marL="0" indent="0">
              <a:lnSpc>
                <a:spcPct val="100000"/>
              </a:lnSpc>
              <a:spcBef>
                <a:spcPts val="0"/>
              </a:spcBef>
              <a:spcAft>
                <a:spcPts val="600"/>
              </a:spcAft>
              <a:buNone/>
              <a:defRPr sz="1200"/>
            </a:lvl6pPr>
            <a:lvl7pPr marL="0" indent="0">
              <a:lnSpc>
                <a:spcPct val="100000"/>
              </a:lnSpc>
              <a:spcBef>
                <a:spcPts val="0"/>
              </a:spcBef>
              <a:spcAft>
                <a:spcPts val="600"/>
              </a:spcAft>
              <a:buNone/>
              <a:defRPr sz="1200"/>
            </a:lvl7pPr>
            <a:lvl8pPr marL="0" indent="0">
              <a:lnSpc>
                <a:spcPct val="100000"/>
              </a:lnSpc>
              <a:spcBef>
                <a:spcPts val="0"/>
              </a:spcBef>
              <a:spcAft>
                <a:spcPts val="600"/>
              </a:spcAft>
              <a:buNone/>
              <a:defRPr sz="1200"/>
            </a:lvl8pPr>
            <a:lvl9pPr marL="0" indent="0">
              <a:lnSpc>
                <a:spcPct val="100000"/>
              </a:lnSpc>
              <a:spcBef>
                <a:spcPts val="0"/>
              </a:spcBef>
              <a:spcAft>
                <a:spcPts val="600"/>
              </a:spcAft>
              <a:buNone/>
              <a:defRPr sz="1200"/>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990432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oter Box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10944225" cy="3029763"/>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Rounded Corners 9">
            <a:extLst>
              <a:ext uri="{FF2B5EF4-FFF2-40B4-BE49-F238E27FC236}">
                <a16:creationId xmlns:a16="http://schemas.microsoft.com/office/drawing/2014/main" id="{0E53E131-7016-484E-B61A-2726368E8DD1}"/>
              </a:ext>
            </a:extLst>
          </p:cNvPr>
          <p:cNvSpPr/>
          <p:nvPr userDrawn="1"/>
        </p:nvSpPr>
        <p:spPr>
          <a:xfrm>
            <a:off x="630275" y="4883499"/>
            <a:ext cx="10944225" cy="85124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CCB90612-AE08-4C27-B84D-8139A8A4ECDC}"/>
              </a:ext>
            </a:extLst>
          </p:cNvPr>
          <p:cNvSpPr/>
          <p:nvPr userDrawn="1"/>
        </p:nvSpPr>
        <p:spPr>
          <a:xfrm>
            <a:off x="767408" y="4995685"/>
            <a:ext cx="626870" cy="626868"/>
          </a:xfrm>
          <a:custGeom>
            <a:avLst/>
            <a:gdLst>
              <a:gd name="connsiteX0" fmla="*/ 836748 w 836747"/>
              <a:gd name="connsiteY0" fmla="*/ 418374 h 836747"/>
              <a:gd name="connsiteX1" fmla="*/ 418374 w 836747"/>
              <a:gd name="connsiteY1" fmla="*/ 836748 h 836747"/>
              <a:gd name="connsiteX2" fmla="*/ 0 w 836747"/>
              <a:gd name="connsiteY2" fmla="*/ 418374 h 836747"/>
              <a:gd name="connsiteX3" fmla="*/ 418374 w 836747"/>
              <a:gd name="connsiteY3" fmla="*/ 0 h 836747"/>
              <a:gd name="connsiteX4" fmla="*/ 836748 w 836747"/>
              <a:gd name="connsiteY4" fmla="*/ 418374 h 83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47" h="836747">
                <a:moveTo>
                  <a:pt x="836748" y="418374"/>
                </a:moveTo>
                <a:cubicBezTo>
                  <a:pt x="836748" y="648571"/>
                  <a:pt x="650397" y="836748"/>
                  <a:pt x="418374" y="836748"/>
                </a:cubicBezTo>
                <a:cubicBezTo>
                  <a:pt x="188177" y="836748"/>
                  <a:pt x="0" y="650398"/>
                  <a:pt x="0" y="418374"/>
                </a:cubicBezTo>
                <a:cubicBezTo>
                  <a:pt x="0" y="188177"/>
                  <a:pt x="186350" y="0"/>
                  <a:pt x="418374" y="0"/>
                </a:cubicBezTo>
                <a:cubicBezTo>
                  <a:pt x="650397" y="0"/>
                  <a:pt x="836748" y="186350"/>
                  <a:pt x="836748" y="418374"/>
                </a:cubicBezTo>
              </a:path>
            </a:pathLst>
          </a:custGeom>
          <a:solidFill>
            <a:schemeClr val="bg2"/>
          </a:solidFill>
          <a:ln w="1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5560"/>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DB2E3C3-470B-4002-8FD2-5EFA5221520B}"/>
              </a:ext>
            </a:extLst>
          </p:cNvPr>
          <p:cNvSpPr>
            <a:spLocks noGrp="1"/>
          </p:cNvSpPr>
          <p:nvPr>
            <p:ph type="ftr" sz="quarter" idx="14"/>
          </p:nvPr>
        </p:nvSpPr>
        <p:spPr/>
        <p:txBody>
          <a:bodyPr/>
          <a:lstStyle>
            <a:lvl1pPr>
              <a:defRPr>
                <a:solidFill>
                  <a:schemeClr val="tx1"/>
                </a:solidFill>
              </a:defRPr>
            </a:lvl1pPr>
          </a:lstStyle>
          <a:p>
            <a:r>
              <a:rPr lang="en-GB"/>
              <a:t>To edit the footer text go to Insert &gt; Header &amp; Footer</a:t>
            </a:r>
            <a:endParaRPr lang="en-US"/>
          </a:p>
        </p:txBody>
      </p:sp>
      <p:pic>
        <p:nvPicPr>
          <p:cNvPr id="13" name="Graphic 12">
            <a:extLst>
              <a:ext uri="{FF2B5EF4-FFF2-40B4-BE49-F238E27FC236}">
                <a16:creationId xmlns:a16="http://schemas.microsoft.com/office/drawing/2014/main" id="{96724A23-91DB-419D-9AAC-AF079DBDC1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4" name="Text Placeholder 5">
            <a:extLst>
              <a:ext uri="{FF2B5EF4-FFF2-40B4-BE49-F238E27FC236}">
                <a16:creationId xmlns:a16="http://schemas.microsoft.com/office/drawing/2014/main" id="{D80C2985-18BD-40F9-B8A0-EDA42750C667}"/>
              </a:ext>
            </a:extLst>
          </p:cNvPr>
          <p:cNvSpPr>
            <a:spLocks noGrp="1"/>
          </p:cNvSpPr>
          <p:nvPr>
            <p:ph type="body" sz="quarter" idx="13" hasCustomPrompt="1"/>
          </p:nvPr>
        </p:nvSpPr>
        <p:spPr>
          <a:xfrm>
            <a:off x="1573581" y="4995685"/>
            <a:ext cx="9325754" cy="626868"/>
          </a:xfrm>
        </p:spPr>
        <p:txBody>
          <a:bodyPr anchor="ctr">
            <a:normAutofit/>
          </a:bodyPr>
          <a:lstStyle>
            <a:lvl1pPr>
              <a:defRPr sz="1400">
                <a:solidFill>
                  <a:schemeClr val="bg1"/>
                </a:solidFill>
              </a:defRPr>
            </a:lvl1pPr>
            <a:lvl2pPr>
              <a:defRPr sz="1400" b="1">
                <a:solidFill>
                  <a:schemeClr val="bg1"/>
                </a:solidFill>
              </a:defRPr>
            </a:lvl2pPr>
            <a:lvl3pPr marL="0" indent="0">
              <a:buNone/>
              <a:defRPr sz="1400" b="1">
                <a:solidFill>
                  <a:schemeClr val="bg1"/>
                </a:solidFill>
              </a:defRPr>
            </a:lvl3pPr>
            <a:lvl4pPr marL="0" indent="0">
              <a:buNone/>
              <a:defRPr sz="1400" b="1">
                <a:solidFill>
                  <a:schemeClr val="bg1"/>
                </a:solidFill>
              </a:defRPr>
            </a:lvl4pPr>
            <a:lvl5pPr marL="0" indent="0">
              <a:spcAft>
                <a:spcPts val="0"/>
              </a:spcAft>
              <a:buNone/>
              <a:defRPr b="1">
                <a:solidFill>
                  <a:schemeClr val="bg1"/>
                </a:solidFill>
              </a:defRPr>
            </a:lvl5pPr>
            <a:lvl6pPr marL="0" indent="0">
              <a:lnSpc>
                <a:spcPct val="100000"/>
              </a:lnSpc>
              <a:spcBef>
                <a:spcPts val="0"/>
              </a:spcBef>
              <a:buNone/>
              <a:defRPr sz="1400" b="1">
                <a:solidFill>
                  <a:schemeClr val="bg1"/>
                </a:solidFill>
              </a:defRPr>
            </a:lvl6pPr>
            <a:lvl7pPr marL="0" indent="0">
              <a:lnSpc>
                <a:spcPct val="100000"/>
              </a:lnSpc>
              <a:spcBef>
                <a:spcPts val="0"/>
              </a:spcBef>
              <a:buNone/>
              <a:defRPr sz="1400" b="1">
                <a:solidFill>
                  <a:schemeClr val="bg1"/>
                </a:solidFill>
              </a:defRPr>
            </a:lvl7pPr>
            <a:lvl8pPr marL="0" indent="0">
              <a:lnSpc>
                <a:spcPct val="100000"/>
              </a:lnSpc>
              <a:spcBef>
                <a:spcPts val="0"/>
              </a:spcBef>
              <a:buNone/>
              <a:defRPr sz="1400" b="1">
                <a:solidFill>
                  <a:schemeClr val="bg1"/>
                </a:solidFill>
              </a:defRPr>
            </a:lvl8pPr>
            <a:lvl9pPr marL="0" indent="0">
              <a:lnSpc>
                <a:spcPct val="100000"/>
              </a:lnSpc>
              <a:spcBef>
                <a:spcPts val="0"/>
              </a:spcBef>
              <a:buNone/>
              <a:defRPr sz="1400" b="1">
                <a:solidFill>
                  <a:schemeClr val="bg1"/>
                </a:solidFill>
              </a:defRPr>
            </a:lvl9pPr>
          </a:lstStyle>
          <a:p>
            <a:pPr lvl="0"/>
            <a:r>
              <a:rPr lang="en-GB"/>
              <a:t>Add icon or number to the left circle</a:t>
            </a:r>
            <a:r>
              <a:rPr lang="en-US"/>
              <a:t> and add statement here</a:t>
            </a:r>
            <a:endParaRPr lang="en-GB"/>
          </a:p>
        </p:txBody>
      </p:sp>
    </p:spTree>
    <p:custDataLst>
      <p:tags r:id="rId1"/>
    </p:custDataLst>
    <p:extLst>
      <p:ext uri="{BB962C8B-B14F-4D97-AF65-F5344CB8AC3E}">
        <p14:creationId xmlns:p14="http://schemas.microsoft.com/office/powerpoint/2010/main" val="478407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8" y="1628801"/>
            <a:ext cx="5400676"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50FF247-5B15-467E-84CD-BE16DE800A09}"/>
              </a:ext>
            </a:extLst>
          </p:cNvPr>
          <p:cNvSpPr>
            <a:spLocks noGrp="1"/>
          </p:cNvSpPr>
          <p:nvPr>
            <p:ph idx="13"/>
          </p:nvPr>
        </p:nvSpPr>
        <p:spPr>
          <a:xfrm>
            <a:off x="6167438" y="1628801"/>
            <a:ext cx="5400676"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04F5B05-8584-480A-B910-73ADCE2529AA}"/>
              </a:ext>
            </a:extLst>
          </p:cNvPr>
          <p:cNvSpPr>
            <a:spLocks noGrp="1"/>
          </p:cNvSpPr>
          <p:nvPr>
            <p:ph type="ftr" sz="quarter" idx="14"/>
          </p:nvPr>
        </p:nvSpPr>
        <p:spPr/>
        <p:txBody>
          <a:bodyPr/>
          <a:lstStyle>
            <a:lvl1pPr>
              <a:defRPr>
                <a:solidFill>
                  <a:schemeClr val="tx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3CF0B6A7-25A8-4B89-8BA3-D6CC0246B5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139810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811002" y="1628801"/>
            <a:ext cx="3336219"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18300B8-1805-47A9-B6FF-C74D067CBC44}"/>
              </a:ext>
            </a:extLst>
          </p:cNvPr>
          <p:cNvSpPr>
            <a:spLocks noGrp="1"/>
          </p:cNvSpPr>
          <p:nvPr>
            <p:ph idx="13"/>
          </p:nvPr>
        </p:nvSpPr>
        <p:spPr>
          <a:xfrm>
            <a:off x="4521449" y="1628801"/>
            <a:ext cx="3336219"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4D80E0C-0C18-4529-8C60-D916E2E312D4}"/>
              </a:ext>
            </a:extLst>
          </p:cNvPr>
          <p:cNvSpPr>
            <a:spLocks noGrp="1"/>
          </p:cNvSpPr>
          <p:nvPr>
            <p:ph idx="14"/>
          </p:nvPr>
        </p:nvSpPr>
        <p:spPr>
          <a:xfrm>
            <a:off x="8231894" y="1628801"/>
            <a:ext cx="3336219"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586BEC2-815C-442A-9E7F-0825D3859E2B}"/>
              </a:ext>
            </a:extLst>
          </p:cNvPr>
          <p:cNvCxnSpPr/>
          <p:nvPr userDrawn="1"/>
        </p:nvCxnSpPr>
        <p:spPr>
          <a:xfrm>
            <a:off x="4334335" y="1628775"/>
            <a:ext cx="0" cy="4105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8A9719-DF31-41FA-B663-8D8176348BE1}"/>
              </a:ext>
            </a:extLst>
          </p:cNvPr>
          <p:cNvCxnSpPr/>
          <p:nvPr userDrawn="1"/>
        </p:nvCxnSpPr>
        <p:spPr>
          <a:xfrm>
            <a:off x="8044782" y="1628775"/>
            <a:ext cx="0" cy="4105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4B0AB1-E438-4795-9B06-494B822E65BE}"/>
              </a:ext>
            </a:extLst>
          </p:cNvPr>
          <p:cNvCxnSpPr/>
          <p:nvPr userDrawn="1"/>
        </p:nvCxnSpPr>
        <p:spPr>
          <a:xfrm>
            <a:off x="623888" y="1628775"/>
            <a:ext cx="0" cy="4105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B5197F7-1705-4D86-8E43-2DD984185C2E}"/>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6" name="Graphic 15">
            <a:extLst>
              <a:ext uri="{FF2B5EF4-FFF2-40B4-BE49-F238E27FC236}">
                <a16:creationId xmlns:a16="http://schemas.microsoft.com/office/drawing/2014/main" id="{C0C764F4-1618-431C-ABAA-453A81314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658696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540067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8" y="1628800"/>
            <a:ext cx="5382065" cy="4105249"/>
          </a:xfrm>
          <a:solidFill>
            <a:schemeClr val="bg2"/>
          </a:solidFill>
        </p:spPr>
        <p:txBody>
          <a:bodyPr anchor="ctr"/>
          <a:lstStyle>
            <a:lvl1pPr algn="ctr">
              <a:defRPr>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03B4DB13-DDD8-441B-A0ED-439764E25F43}"/>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72AD9BCF-24BB-480C-BF81-0FD363EE55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2445078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mp; 2 Imag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540067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8" y="1628801"/>
            <a:ext cx="5382065" cy="1983080"/>
          </a:xfrm>
          <a:solidFill>
            <a:schemeClr val="bg2"/>
          </a:solidFill>
        </p:spPr>
        <p:txBody>
          <a:bodyPr anchor="ctr"/>
          <a:lstStyle>
            <a:lvl1pPr algn="ctr">
              <a:defRPr>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03B4DB13-DDD8-441B-A0ED-439764E25F43}"/>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72AD9BCF-24BB-480C-BF81-0FD363EE55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3" name="Picture Placeholder 2">
            <a:extLst>
              <a:ext uri="{FF2B5EF4-FFF2-40B4-BE49-F238E27FC236}">
                <a16:creationId xmlns:a16="http://schemas.microsoft.com/office/drawing/2014/main" id="{3E032D16-B731-4A55-A59B-22436AB8C443}"/>
              </a:ext>
            </a:extLst>
          </p:cNvPr>
          <p:cNvSpPr>
            <a:spLocks noGrp="1"/>
          </p:cNvSpPr>
          <p:nvPr>
            <p:ph type="pic" sz="quarter" idx="16"/>
          </p:nvPr>
        </p:nvSpPr>
        <p:spPr>
          <a:xfrm>
            <a:off x="6186048" y="3750970"/>
            <a:ext cx="5382065" cy="1983080"/>
          </a:xfrm>
          <a:solidFill>
            <a:schemeClr val="bg2"/>
          </a:solidFill>
        </p:spPr>
        <p:txBody>
          <a:bodyPr anchor="ctr"/>
          <a:lstStyle>
            <a:lvl1pPr algn="ctr">
              <a:defRPr>
                <a:latin typeface="Arial" panose="020B0604020202020204" pitchFamily="34" charset="0"/>
                <a:cs typeface="Arial" panose="020B0604020202020204" pitchFamily="34" charset="0"/>
              </a:defRPr>
            </a:lvl1pPr>
          </a:lstStyle>
          <a:p>
            <a:endParaRPr lang="en-US"/>
          </a:p>
        </p:txBody>
      </p:sp>
    </p:spTree>
    <p:custDataLst>
      <p:tags r:id="rId1"/>
    </p:custDataLst>
    <p:extLst>
      <p:ext uri="{BB962C8B-B14F-4D97-AF65-F5344CB8AC3E}">
        <p14:creationId xmlns:p14="http://schemas.microsoft.com/office/powerpoint/2010/main" val="50729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23888" y="1628800"/>
            <a:ext cx="10944225" cy="4105249"/>
          </a:xfrm>
          <a:solidFill>
            <a:schemeClr val="bg2"/>
          </a:solidFill>
        </p:spPr>
        <p:txBody>
          <a:bodyPr anchor="ctr"/>
          <a:lstStyle>
            <a:lvl1pPr algn="ctr">
              <a:defRPr>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1D2915B5-C52A-419B-A90D-CF6C506BB57B}"/>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0" name="Graphic 9">
            <a:extLst>
              <a:ext uri="{FF2B5EF4-FFF2-40B4-BE49-F238E27FC236}">
                <a16:creationId xmlns:a16="http://schemas.microsoft.com/office/drawing/2014/main" id="{11841AB8-A157-48EA-9A1C-0A02DD6C98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52353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ighlight Box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10" name="Content Placeholder 2">
            <a:extLst>
              <a:ext uri="{FF2B5EF4-FFF2-40B4-BE49-F238E27FC236}">
                <a16:creationId xmlns:a16="http://schemas.microsoft.com/office/drawing/2014/main" id="{8A6D4E22-2AD5-44BC-9810-314367E9F216}"/>
              </a:ext>
            </a:extLst>
          </p:cNvPr>
          <p:cNvSpPr>
            <a:spLocks noGrp="1"/>
          </p:cNvSpPr>
          <p:nvPr>
            <p:ph idx="1"/>
          </p:nvPr>
        </p:nvSpPr>
        <p:spPr>
          <a:xfrm>
            <a:off x="623887" y="1628801"/>
            <a:ext cx="540067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0081787-D484-47D1-A3A7-78815A935B57}"/>
              </a:ext>
            </a:extLst>
          </p:cNvPr>
          <p:cNvSpPr>
            <a:spLocks noGrp="1"/>
          </p:cNvSpPr>
          <p:nvPr>
            <p:ph idx="13"/>
          </p:nvPr>
        </p:nvSpPr>
        <p:spPr>
          <a:xfrm>
            <a:off x="6168008" y="1628801"/>
            <a:ext cx="5400674" cy="4105249"/>
          </a:xfrm>
          <a:prstGeom prst="roundRect">
            <a:avLst>
              <a:gd name="adj" fmla="val 7952"/>
            </a:avLst>
          </a:prstGeom>
          <a:solidFill>
            <a:schemeClr val="tx2"/>
          </a:solidFill>
        </p:spPr>
        <p:txBody>
          <a:bodyPr lIns="216000" tIns="144000" rIns="216000" b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04AA94B3-94D4-4188-834B-4758D971326F}"/>
              </a:ext>
            </a:extLst>
          </p:cNvPr>
          <p:cNvSpPr>
            <a:spLocks noGrp="1"/>
          </p:cNvSpPr>
          <p:nvPr>
            <p:ph type="ftr" sz="quarter" idx="14"/>
          </p:nvPr>
        </p:nvSpPr>
        <p:spPr/>
        <p:txBody>
          <a:bodyPr/>
          <a:lstStyle>
            <a:lvl1pPr>
              <a:defRPr>
                <a:solidFill>
                  <a:schemeClr val="tx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9481EA90-6C10-4023-9CD9-CEE1BD802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1657388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EBAB99E-CE4B-4705-BB00-1A2A16AD3E8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47120" b="40965"/>
          <a:stretch/>
        </p:blipFill>
        <p:spPr>
          <a:xfrm>
            <a:off x="6631121" y="2060849"/>
            <a:ext cx="5560879" cy="4797151"/>
          </a:xfrm>
          <a:prstGeom prst="rect">
            <a:avLst/>
          </a:prstGeom>
        </p:spPr>
      </p:pic>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9" name="Graphic 8">
            <a:extLst>
              <a:ext uri="{FF2B5EF4-FFF2-40B4-BE49-F238E27FC236}">
                <a16:creationId xmlns:a16="http://schemas.microsoft.com/office/drawing/2014/main" id="{A20568F4-9945-424A-8C1D-ED204EA5466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7203" y="5951184"/>
            <a:ext cx="1108252" cy="669822"/>
          </a:xfrm>
          <a:prstGeom prst="rect">
            <a:avLst/>
          </a:prstGeom>
        </p:spPr>
      </p:pic>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2"/>
            <a:ext cx="10944225" cy="4032224"/>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
            <a:extLst>
              <a:ext uri="{FF2B5EF4-FFF2-40B4-BE49-F238E27FC236}">
                <a16:creationId xmlns:a16="http://schemas.microsoft.com/office/drawing/2014/main" id="{C60D50F8-78C9-4745-9C26-85DA76EDF77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70" name="Slide Number Placeholder 5">
            <a:extLst>
              <a:ext uri="{FF2B5EF4-FFF2-40B4-BE49-F238E27FC236}">
                <a16:creationId xmlns:a16="http://schemas.microsoft.com/office/drawing/2014/main" id="{ED7742AF-0113-4DC3-B952-D853485EDA2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757662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mall Highlight Box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10" name="Content Placeholder 2">
            <a:extLst>
              <a:ext uri="{FF2B5EF4-FFF2-40B4-BE49-F238E27FC236}">
                <a16:creationId xmlns:a16="http://schemas.microsoft.com/office/drawing/2014/main" id="{8A6D4E22-2AD5-44BC-9810-314367E9F216}"/>
              </a:ext>
            </a:extLst>
          </p:cNvPr>
          <p:cNvSpPr>
            <a:spLocks noGrp="1"/>
          </p:cNvSpPr>
          <p:nvPr>
            <p:ph idx="1"/>
          </p:nvPr>
        </p:nvSpPr>
        <p:spPr>
          <a:xfrm>
            <a:off x="623888" y="1628801"/>
            <a:ext cx="7776367"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4E57066-9F54-4B1B-94FA-F6A2648AB401}"/>
              </a:ext>
            </a:extLst>
          </p:cNvPr>
          <p:cNvSpPr>
            <a:spLocks noGrp="1"/>
          </p:cNvSpPr>
          <p:nvPr>
            <p:ph idx="13"/>
          </p:nvPr>
        </p:nvSpPr>
        <p:spPr>
          <a:xfrm>
            <a:off x="8760295" y="1628801"/>
            <a:ext cx="2807817" cy="4105249"/>
          </a:xfrm>
          <a:prstGeom prst="roundRect">
            <a:avLst>
              <a:gd name="adj" fmla="val 14732"/>
            </a:avLst>
          </a:prstGeom>
          <a:solidFill>
            <a:schemeClr val="accent1"/>
          </a:solidFill>
        </p:spPr>
        <p:txBody>
          <a:bodyPr lIns="216000" tIns="14400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44ADF65F-C0A4-4626-8853-5BF1FBADD510}"/>
              </a:ext>
            </a:extLst>
          </p:cNvPr>
          <p:cNvSpPr>
            <a:spLocks noGrp="1"/>
          </p:cNvSpPr>
          <p:nvPr>
            <p:ph type="body" sz="quarter" idx="14"/>
          </p:nvPr>
        </p:nvSpPr>
        <p:spPr>
          <a:xfrm>
            <a:off x="8700580" y="1628775"/>
            <a:ext cx="2868612" cy="4105275"/>
          </a:xfrm>
          <a:prstGeom prst="roundRect">
            <a:avLst>
              <a:gd name="adj" fmla="val 11492"/>
            </a:avLst>
          </a:prstGeom>
          <a:solidFill>
            <a:schemeClr val="tx2"/>
          </a:solidFill>
        </p:spPr>
        <p:txBody>
          <a:bodyPr lIns="216000" tIns="216000" rIns="216000" bIns="216000" anchor="ctr">
            <a:normAutofit/>
          </a:bodyPr>
          <a:lstStyle>
            <a:lvl1pPr algn="ctr">
              <a:defRPr sz="1800">
                <a:solidFill>
                  <a:schemeClr val="bg1"/>
                </a:solidFill>
              </a:defRPr>
            </a:lvl1pPr>
            <a:lvl2pPr algn="ctr">
              <a:defRPr sz="1800">
                <a:solidFill>
                  <a:schemeClr val="bg1"/>
                </a:solidFill>
                <a:latin typeface="+mj-lt"/>
              </a:defRPr>
            </a:lvl2pPr>
            <a:lvl3pPr marL="0" indent="0" algn="ctr">
              <a:buNone/>
              <a:defRPr b="0">
                <a:solidFill>
                  <a:schemeClr val="bg1"/>
                </a:solidFill>
                <a:latin typeface="+mj-lt"/>
              </a:defRPr>
            </a:lvl3pPr>
            <a:lvl4pPr marL="0" indent="0" algn="ctr">
              <a:buNone/>
              <a:defRPr sz="1800">
                <a:solidFill>
                  <a:schemeClr val="bg1"/>
                </a:solidFill>
                <a:latin typeface="+mj-lt"/>
              </a:defRPr>
            </a:lvl4pPr>
            <a:lvl5pPr marL="0" indent="0" algn="ctr">
              <a:buFont typeface="Arial" panose="020B0604020202020204" pitchFamily="34" charset="0"/>
              <a:buNone/>
              <a:defRPr sz="1800">
                <a:solidFill>
                  <a:schemeClr val="bg1"/>
                </a:solidFill>
                <a:latin typeface="+mj-lt"/>
              </a:defRPr>
            </a:lvl5pPr>
            <a:lvl6pPr marL="0" indent="0" algn="ctr">
              <a:lnSpc>
                <a:spcPct val="100000"/>
              </a:lnSpc>
              <a:spcBef>
                <a:spcPts val="0"/>
              </a:spcBef>
              <a:spcAft>
                <a:spcPts val="600"/>
              </a:spcAft>
              <a:buNone/>
              <a:defRPr sz="1800">
                <a:solidFill>
                  <a:schemeClr val="bg1"/>
                </a:solidFill>
                <a:latin typeface="+mj-lt"/>
              </a:defRPr>
            </a:lvl6pPr>
            <a:lvl7pPr marL="0" indent="0" algn="ctr">
              <a:lnSpc>
                <a:spcPct val="100000"/>
              </a:lnSpc>
              <a:spcBef>
                <a:spcPts val="0"/>
              </a:spcBef>
              <a:spcAft>
                <a:spcPts val="600"/>
              </a:spcAft>
              <a:buNone/>
              <a:defRPr>
                <a:solidFill>
                  <a:schemeClr val="bg1"/>
                </a:solidFill>
                <a:latin typeface="+mj-lt"/>
              </a:defRPr>
            </a:lvl7pPr>
            <a:lvl8pPr marL="0" indent="0" algn="ctr">
              <a:lnSpc>
                <a:spcPct val="100000"/>
              </a:lnSpc>
              <a:spcBef>
                <a:spcPts val="0"/>
              </a:spcBef>
              <a:spcAft>
                <a:spcPts val="600"/>
              </a:spcAft>
              <a:buNone/>
              <a:defRPr>
                <a:solidFill>
                  <a:schemeClr val="bg1"/>
                </a:solidFill>
                <a:latin typeface="+mj-lt"/>
              </a:defRPr>
            </a:lvl8pPr>
            <a:lvl9pPr marL="0" indent="0" algn="ctr">
              <a:lnSpc>
                <a:spcPct val="100000"/>
              </a:lnSpc>
              <a:spcBef>
                <a:spcPts val="0"/>
              </a:spcBef>
              <a:spcAft>
                <a:spcPts val="600"/>
              </a:spcAft>
              <a:buNone/>
              <a:defRPr>
                <a:solidFill>
                  <a:schemeClr val="bg1"/>
                </a:solidFill>
                <a:latin typeface="+mj-lt"/>
              </a:defRPr>
            </a:lvl9pPr>
          </a:lstStyle>
          <a:p>
            <a:pPr lvl="0"/>
            <a:endParaRPr lang="en-US"/>
          </a:p>
        </p:txBody>
      </p:sp>
      <p:sp>
        <p:nvSpPr>
          <p:cNvPr id="3" name="Footer Placeholder 2">
            <a:extLst>
              <a:ext uri="{FF2B5EF4-FFF2-40B4-BE49-F238E27FC236}">
                <a16:creationId xmlns:a16="http://schemas.microsoft.com/office/drawing/2014/main" id="{9424F9E6-0931-4798-9B50-5B8167826592}"/>
              </a:ext>
            </a:extLst>
          </p:cNvPr>
          <p:cNvSpPr>
            <a:spLocks noGrp="1"/>
          </p:cNvSpPr>
          <p:nvPr>
            <p:ph type="ftr" sz="quarter" idx="15"/>
          </p:nvPr>
        </p:nvSpPr>
        <p:spPr/>
        <p:txBody>
          <a:bodyPr/>
          <a:lstStyle>
            <a:lvl1pPr>
              <a:defRPr>
                <a:solidFill>
                  <a:schemeClr val="tx1"/>
                </a:solidFill>
              </a:defRPr>
            </a:lvl1pPr>
          </a:lstStyle>
          <a:p>
            <a:r>
              <a:rPr lang="en-GB"/>
              <a:t>To edit the footer text go to Insert &gt; Header &amp; Footer</a:t>
            </a:r>
            <a:endParaRPr lang="en-US"/>
          </a:p>
        </p:txBody>
      </p:sp>
      <p:pic>
        <p:nvPicPr>
          <p:cNvPr id="13" name="Graphic 12">
            <a:extLst>
              <a:ext uri="{FF2B5EF4-FFF2-40B4-BE49-F238E27FC236}">
                <a16:creationId xmlns:a16="http://schemas.microsoft.com/office/drawing/2014/main" id="{D65220BB-4B6E-40B2-B4D8-47650BB1BB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216871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Highlight Box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tx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14" name="Text Placeholder 3">
            <a:extLst>
              <a:ext uri="{FF2B5EF4-FFF2-40B4-BE49-F238E27FC236}">
                <a16:creationId xmlns:a16="http://schemas.microsoft.com/office/drawing/2014/main" id="{1032C19B-77CD-4DE1-9550-A919B937176F}"/>
              </a:ext>
            </a:extLst>
          </p:cNvPr>
          <p:cNvSpPr>
            <a:spLocks noGrp="1"/>
          </p:cNvSpPr>
          <p:nvPr>
            <p:ph type="body" sz="quarter" idx="18"/>
          </p:nvPr>
        </p:nvSpPr>
        <p:spPr>
          <a:xfrm>
            <a:off x="8104505" y="1628775"/>
            <a:ext cx="3467100" cy="4105249"/>
          </a:xfrm>
          <a:prstGeom prst="roundRect">
            <a:avLst>
              <a:gd name="adj" fmla="val 9341"/>
            </a:avLst>
          </a:prstGeom>
          <a:solidFill>
            <a:schemeClr val="tx2"/>
          </a:solidFill>
        </p:spPr>
        <p:txBody>
          <a:bodyPr lIns="216000" tIns="144000" rIns="216000" b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A2E50F3-194E-448E-8A46-5A89E292EC53}"/>
              </a:ext>
            </a:extLst>
          </p:cNvPr>
          <p:cNvSpPr>
            <a:spLocks noGrp="1"/>
          </p:cNvSpPr>
          <p:nvPr>
            <p:ph type="body" sz="quarter" idx="19"/>
          </p:nvPr>
        </p:nvSpPr>
        <p:spPr>
          <a:xfrm>
            <a:off x="4351019" y="1628775"/>
            <a:ext cx="3467100" cy="4105249"/>
          </a:xfrm>
          <a:prstGeom prst="roundRect">
            <a:avLst>
              <a:gd name="adj" fmla="val 9341"/>
            </a:avLst>
          </a:prstGeom>
          <a:solidFill>
            <a:schemeClr val="tx2"/>
          </a:solidFill>
        </p:spPr>
        <p:txBody>
          <a:bodyPr lIns="216000" tIns="144000" rIns="216000" b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87695207-4A89-4E46-9B34-7FC270E7DDCC}"/>
              </a:ext>
            </a:extLst>
          </p:cNvPr>
          <p:cNvSpPr>
            <a:spLocks noGrp="1"/>
          </p:cNvSpPr>
          <p:nvPr>
            <p:ph type="body" sz="quarter" idx="20"/>
          </p:nvPr>
        </p:nvSpPr>
        <p:spPr>
          <a:xfrm>
            <a:off x="623888" y="1628775"/>
            <a:ext cx="3467100" cy="4105249"/>
          </a:xfrm>
          <a:prstGeom prst="roundRect">
            <a:avLst>
              <a:gd name="adj" fmla="val 9341"/>
            </a:avLst>
          </a:prstGeom>
          <a:solidFill>
            <a:schemeClr val="tx2"/>
          </a:solidFill>
        </p:spPr>
        <p:txBody>
          <a:bodyPr lIns="216000" tIns="144000" rIns="216000" bIns="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9EB0120-5D98-44EE-8A6B-2095165F0F4E}"/>
              </a:ext>
            </a:extLst>
          </p:cNvPr>
          <p:cNvSpPr>
            <a:spLocks noGrp="1"/>
          </p:cNvSpPr>
          <p:nvPr>
            <p:ph type="ftr" sz="quarter" idx="21"/>
          </p:nvPr>
        </p:nvSpPr>
        <p:spPr/>
        <p:txBody>
          <a:bodyPr/>
          <a:lstStyle>
            <a:lvl1pPr>
              <a:defRPr>
                <a:solidFill>
                  <a:schemeClr val="tx1"/>
                </a:solidFill>
              </a:defRPr>
            </a:lvl1pPr>
          </a:lstStyle>
          <a:p>
            <a:r>
              <a:rPr lang="en-GB"/>
              <a:t>To edit the footer text go to Insert &gt; Header &amp; Footer</a:t>
            </a:r>
            <a:endParaRPr lang="en-US"/>
          </a:p>
        </p:txBody>
      </p:sp>
      <p:pic>
        <p:nvPicPr>
          <p:cNvPr id="17" name="Graphic 16">
            <a:extLst>
              <a:ext uri="{FF2B5EF4-FFF2-40B4-BE49-F238E27FC236}">
                <a16:creationId xmlns:a16="http://schemas.microsoft.com/office/drawing/2014/main" id="{9B1B14AA-6111-474C-AA2F-1EA0086FF2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220888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ground Image 1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BC739-A750-4455-A32B-8CA8A5BB2154}"/>
              </a:ext>
            </a:extLst>
          </p:cNvPr>
          <p:cNvPicPr>
            <a:picLocks noChangeAspect="1"/>
          </p:cNvPicPr>
          <p:nvPr userDrawn="1"/>
        </p:nvPicPr>
        <p:blipFill rotWithShape="1">
          <a:blip r:embed="rId3">
            <a:grayscl/>
            <a:alphaModFix amt="18000"/>
            <a:extLst>
              <a:ext uri="{28A0092B-C50C-407E-A947-70E740481C1C}">
                <a14:useLocalDpi xmlns:a14="http://schemas.microsoft.com/office/drawing/2010/main" val="0"/>
              </a:ext>
            </a:extLst>
          </a:blip>
          <a:srcRect t="14929" b="379"/>
          <a:stretch/>
        </p:blipFill>
        <p:spPr>
          <a:xfrm>
            <a:off x="0" y="0"/>
            <a:ext cx="12192000" cy="6857999"/>
          </a:xfrm>
          <a:prstGeom prst="rect">
            <a:avLst/>
          </a:prstGeom>
          <a:noFill/>
        </p:spPr>
      </p:pic>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033F22EE-ED63-4445-B8B4-CA5EAC9A6CC4}"/>
              </a:ext>
            </a:extLst>
          </p:cNvPr>
          <p:cNvSpPr>
            <a:spLocks noGrp="1"/>
          </p:cNvSpPr>
          <p:nvPr>
            <p:ph type="sldNum" sz="quarter" idx="12"/>
          </p:nvPr>
        </p:nvSpPr>
        <p:spPr/>
        <p:txBody>
          <a:bodyPr/>
          <a:lstStyle>
            <a:lvl1pPr>
              <a:defRPr>
                <a:solidFill>
                  <a:schemeClr val="tx1"/>
                </a:solidFill>
              </a:defRPr>
            </a:lvl1pPr>
          </a:lstStyle>
          <a:p>
            <a:fld id="{3DB84476-BC29-4407-9D57-B2E562B8968B}" type="slidenum">
              <a:rPr lang="en-US" smtClean="0"/>
              <a:pPr/>
              <a:t>‹#›</a:t>
            </a:fld>
            <a:endParaRPr lang="en-US"/>
          </a:p>
        </p:txBody>
      </p:sp>
      <p:sp>
        <p:nvSpPr>
          <p:cNvPr id="2" name="Footer Placeholder 1">
            <a:extLst>
              <a:ext uri="{FF2B5EF4-FFF2-40B4-BE49-F238E27FC236}">
                <a16:creationId xmlns:a16="http://schemas.microsoft.com/office/drawing/2014/main" id="{3B85D187-2F3D-457E-8AEC-1685B26BB1CE}"/>
              </a:ext>
            </a:extLst>
          </p:cNvPr>
          <p:cNvSpPr>
            <a:spLocks noGrp="1"/>
          </p:cNvSpPr>
          <p:nvPr>
            <p:ph type="ftr" sz="quarter" idx="13"/>
          </p:nvPr>
        </p:nvSpPr>
        <p:spPr/>
        <p:txBody>
          <a:bodyPr/>
          <a:lstStyle>
            <a:lvl1pPr>
              <a:defRPr>
                <a:solidFill>
                  <a:schemeClr val="tx1"/>
                </a:solidFill>
              </a:defRPr>
            </a:lvl1pPr>
          </a:lstStyle>
          <a:p>
            <a:r>
              <a:rPr lang="en-GB"/>
              <a:t>To edit the footer text go to Insert &gt; Header &amp; Footer</a:t>
            </a:r>
            <a:endParaRPr lang="en-US"/>
          </a:p>
        </p:txBody>
      </p:sp>
      <p:pic>
        <p:nvPicPr>
          <p:cNvPr id="18" name="Graphic 17">
            <a:extLst>
              <a:ext uri="{FF2B5EF4-FFF2-40B4-BE49-F238E27FC236}">
                <a16:creationId xmlns:a16="http://schemas.microsoft.com/office/drawing/2014/main" id="{57FDDD22-1D40-436E-A52C-96F33EEBEF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Content Placeholder 2">
            <a:extLst>
              <a:ext uri="{FF2B5EF4-FFF2-40B4-BE49-F238E27FC236}">
                <a16:creationId xmlns:a16="http://schemas.microsoft.com/office/drawing/2014/main" id="{5199A924-A446-4684-AFA1-AD3E1427562F}"/>
              </a:ext>
            </a:extLst>
          </p:cNvPr>
          <p:cNvSpPr>
            <a:spLocks noGrp="1"/>
          </p:cNvSpPr>
          <p:nvPr>
            <p:ph idx="1"/>
          </p:nvPr>
        </p:nvSpPr>
        <p:spPr>
          <a:xfrm>
            <a:off x="623887" y="1628801"/>
            <a:ext cx="1094422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72811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ground Image 2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BC739-A750-4455-A32B-8CA8A5BB2154}"/>
              </a:ext>
            </a:extLst>
          </p:cNvPr>
          <p:cNvPicPr>
            <a:picLocks noChangeAspect="1"/>
          </p:cNvPicPr>
          <p:nvPr userDrawn="1"/>
        </p:nvPicPr>
        <p:blipFill rotWithShape="1">
          <a:blip r:embed="rId3">
            <a:alphaModFix amt="15000"/>
            <a:grayscl/>
            <a:extLst>
              <a:ext uri="{28A0092B-C50C-407E-A947-70E740481C1C}">
                <a14:useLocalDpi xmlns:a14="http://schemas.microsoft.com/office/drawing/2010/main" val="0"/>
              </a:ext>
            </a:extLst>
          </a:blip>
          <a:srcRect t="2107" b="13485"/>
          <a:stretch/>
        </p:blipFill>
        <p:spPr>
          <a:xfrm>
            <a:off x="0" y="0"/>
            <a:ext cx="12192000" cy="6868095"/>
          </a:xfrm>
          <a:prstGeom prst="rect">
            <a:avLst/>
          </a:prstGeom>
        </p:spPr>
      </p:pic>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C87E4602-67AD-4B8C-B723-9F6739834248}"/>
              </a:ext>
            </a:extLst>
          </p:cNvPr>
          <p:cNvSpPr>
            <a:spLocks noGrp="1"/>
          </p:cNvSpPr>
          <p:nvPr>
            <p:ph type="sldNum" sz="quarter" idx="11"/>
          </p:nvPr>
        </p:nvSpPr>
        <p:spPr/>
        <p:txBody>
          <a:bodyPr/>
          <a:lstStyle/>
          <a:p>
            <a:fld id="{3DB84476-BC29-4407-9D57-B2E562B8968B}" type="slidenum">
              <a:rPr lang="en-US" smtClean="0"/>
              <a:pPr/>
              <a:t>‹#›</a:t>
            </a:fld>
            <a:endParaRPr lang="en-US"/>
          </a:p>
        </p:txBody>
      </p:sp>
      <p:sp>
        <p:nvSpPr>
          <p:cNvPr id="4" name="Footer Placeholder 3">
            <a:extLst>
              <a:ext uri="{FF2B5EF4-FFF2-40B4-BE49-F238E27FC236}">
                <a16:creationId xmlns:a16="http://schemas.microsoft.com/office/drawing/2014/main" id="{71A5FAF1-B888-42B2-A31B-8A4DEB4C41FD}"/>
              </a:ext>
            </a:extLst>
          </p:cNvPr>
          <p:cNvSpPr>
            <a:spLocks noGrp="1"/>
          </p:cNvSpPr>
          <p:nvPr>
            <p:ph type="ftr" sz="quarter" idx="12"/>
          </p:nvPr>
        </p:nvSpPr>
        <p:spPr/>
        <p:txBody>
          <a:bodyPr/>
          <a:lstStyle>
            <a:lvl1pPr>
              <a:defRPr>
                <a:solidFill>
                  <a:schemeClr val="tx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7D9CF046-AE5E-49FA-BE59-724C945268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Content Placeholder 2">
            <a:extLst>
              <a:ext uri="{FF2B5EF4-FFF2-40B4-BE49-F238E27FC236}">
                <a16:creationId xmlns:a16="http://schemas.microsoft.com/office/drawing/2014/main" id="{72274F99-1039-4567-9E0D-E7068DA64739}"/>
              </a:ext>
            </a:extLst>
          </p:cNvPr>
          <p:cNvSpPr>
            <a:spLocks noGrp="1"/>
          </p:cNvSpPr>
          <p:nvPr>
            <p:ph idx="1"/>
          </p:nvPr>
        </p:nvSpPr>
        <p:spPr>
          <a:xfrm>
            <a:off x="623887" y="1628801"/>
            <a:ext cx="1094422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80403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ground Image 3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EE477-2488-4D64-ADCC-6751017C59C5}"/>
              </a:ext>
            </a:extLst>
          </p:cNvPr>
          <p:cNvPicPr>
            <a:picLocks noChangeAspect="1"/>
          </p:cNvPicPr>
          <p:nvPr userDrawn="1"/>
        </p:nvPicPr>
        <p:blipFill rotWithShape="1">
          <a:blip r:embed="rId3">
            <a:grayscl/>
            <a:alphaModFix amt="10000"/>
            <a:extLst>
              <a:ext uri="{28A0092B-C50C-407E-A947-70E740481C1C}">
                <a14:useLocalDpi xmlns:a14="http://schemas.microsoft.com/office/drawing/2010/main" val="0"/>
              </a:ext>
            </a:extLst>
          </a:blip>
          <a:srcRect b="15480"/>
          <a:stretch/>
        </p:blipFill>
        <p:spPr>
          <a:xfrm>
            <a:off x="0" y="1"/>
            <a:ext cx="12192000" cy="6868094"/>
          </a:xfrm>
          <a:prstGeom prst="rect">
            <a:avLst/>
          </a:prstGeom>
        </p:spPr>
      </p:pic>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2024AD8-AD6C-446E-BE7B-2F9024615E38}"/>
              </a:ext>
            </a:extLst>
          </p:cNvPr>
          <p:cNvSpPr>
            <a:spLocks noGrp="1"/>
          </p:cNvSpPr>
          <p:nvPr>
            <p:ph type="sldNum" sz="quarter" idx="11"/>
          </p:nvPr>
        </p:nvSpPr>
        <p:spPr/>
        <p:txBody>
          <a:bodyPr/>
          <a:lstStyle/>
          <a:p>
            <a:fld id="{3DB84476-BC29-4407-9D57-B2E562B8968B}" type="slidenum">
              <a:rPr lang="en-US" smtClean="0"/>
              <a:pPr/>
              <a:t>‹#›</a:t>
            </a:fld>
            <a:endParaRPr lang="en-US"/>
          </a:p>
        </p:txBody>
      </p:sp>
      <p:sp>
        <p:nvSpPr>
          <p:cNvPr id="4" name="Footer Placeholder 3">
            <a:extLst>
              <a:ext uri="{FF2B5EF4-FFF2-40B4-BE49-F238E27FC236}">
                <a16:creationId xmlns:a16="http://schemas.microsoft.com/office/drawing/2014/main" id="{049FB77B-960A-429A-926A-3AB206497059}"/>
              </a:ext>
            </a:extLst>
          </p:cNvPr>
          <p:cNvSpPr>
            <a:spLocks noGrp="1"/>
          </p:cNvSpPr>
          <p:nvPr>
            <p:ph type="ftr" sz="quarter" idx="12"/>
          </p:nvPr>
        </p:nvSpPr>
        <p:spPr/>
        <p:txBody>
          <a:bodyPr/>
          <a:lstStyle>
            <a:lvl1pPr>
              <a:defRPr>
                <a:solidFill>
                  <a:schemeClr val="tx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7C3D0241-CF4B-4CA1-B830-3FCC0E5336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Content Placeholder 2">
            <a:extLst>
              <a:ext uri="{FF2B5EF4-FFF2-40B4-BE49-F238E27FC236}">
                <a16:creationId xmlns:a16="http://schemas.microsoft.com/office/drawing/2014/main" id="{CE47CE3D-18AB-4630-BCE6-2B05E9476ACD}"/>
              </a:ext>
            </a:extLst>
          </p:cNvPr>
          <p:cNvSpPr>
            <a:spLocks noGrp="1"/>
          </p:cNvSpPr>
          <p:nvPr>
            <p:ph idx="1"/>
          </p:nvPr>
        </p:nvSpPr>
        <p:spPr>
          <a:xfrm>
            <a:off x="623887" y="1628801"/>
            <a:ext cx="10944225" cy="4105249"/>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54403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Title Only Slide (Dark)">
    <p:bg>
      <p:bgPr>
        <a:solidFill>
          <a:schemeClr val="tx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6731BA60-A147-4F9A-9E2A-2B53E5D6763B}"/>
              </a:ext>
            </a:extLst>
          </p:cNvPr>
          <p:cNvSpPr>
            <a:spLocks noGrp="1"/>
          </p:cNvSpPr>
          <p:nvPr>
            <p:ph type="sldNum" sz="quarter" idx="11"/>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3" name="Footer Placeholder 2">
            <a:extLst>
              <a:ext uri="{FF2B5EF4-FFF2-40B4-BE49-F238E27FC236}">
                <a16:creationId xmlns:a16="http://schemas.microsoft.com/office/drawing/2014/main" id="{0046CEA3-24B6-43F7-848E-CFAB20EB1E43}"/>
              </a:ext>
            </a:extLst>
          </p:cNvPr>
          <p:cNvSpPr>
            <a:spLocks noGrp="1"/>
          </p:cNvSpPr>
          <p:nvPr>
            <p:ph type="ftr" sz="quarter" idx="12"/>
          </p:nvPr>
        </p:nvSpPr>
        <p:spPr/>
        <p:txBody>
          <a:bodyPr/>
          <a:lstStyle>
            <a:lvl1pPr>
              <a:defRPr>
                <a:solidFill>
                  <a:schemeClr val="bg1"/>
                </a:solidFill>
              </a:defRPr>
            </a:lvl1pPr>
          </a:lstStyle>
          <a:p>
            <a:r>
              <a:rPr lang="en-GB"/>
              <a:t>To edit the footer text go to Insert &gt; Header &amp; Footer</a:t>
            </a:r>
            <a:endParaRPr lang="en-US"/>
          </a:p>
        </p:txBody>
      </p:sp>
      <p:pic>
        <p:nvPicPr>
          <p:cNvPr id="8" name="Graphic 7">
            <a:extLst>
              <a:ext uri="{FF2B5EF4-FFF2-40B4-BE49-F238E27FC236}">
                <a16:creationId xmlns:a16="http://schemas.microsoft.com/office/drawing/2014/main" id="{FD376AB3-EF06-41D2-AAC6-0BF1AB786B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1329141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Slide (Dark) ">
    <p:bg>
      <p:bgPr>
        <a:solidFill>
          <a:schemeClr val="tx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5E6D0F3-D8DE-4C99-BD8E-68253580DA0F}"/>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6731BA60-A147-4F9A-9E2A-2B53E5D6763B}"/>
              </a:ext>
            </a:extLst>
          </p:cNvPr>
          <p:cNvSpPr>
            <a:spLocks noGrp="1"/>
          </p:cNvSpPr>
          <p:nvPr>
            <p:ph type="sldNum" sz="quarter" idx="11"/>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3" name="Footer Placeholder 2">
            <a:extLst>
              <a:ext uri="{FF2B5EF4-FFF2-40B4-BE49-F238E27FC236}">
                <a16:creationId xmlns:a16="http://schemas.microsoft.com/office/drawing/2014/main" id="{E733D054-08FB-4CDC-A82D-E6CA60F37FD2}"/>
              </a:ext>
            </a:extLst>
          </p:cNvPr>
          <p:cNvSpPr>
            <a:spLocks noGrp="1"/>
          </p:cNvSpPr>
          <p:nvPr>
            <p:ph type="ftr" sz="quarter" idx="12"/>
          </p:nvPr>
        </p:nvSpPr>
        <p:spPr/>
        <p:txBody>
          <a:bodyPr/>
          <a:lstStyle>
            <a:lvl1pPr>
              <a:defRPr>
                <a:solidFill>
                  <a:schemeClr val="bg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1E546A5E-E20F-436A-8B35-1D0361BFC6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4206724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Focus Slide (Add) (Dark)">
    <p:bg>
      <p:bgPr>
        <a:solidFill>
          <a:schemeClr val="tx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a:xfrm>
            <a:off x="612457" y="332657"/>
            <a:ext cx="10955656" cy="1080120"/>
          </a:xfrm>
        </p:spPr>
        <p:txBody>
          <a:bodyPr/>
          <a:lstStyle>
            <a:lvl1pPr>
              <a:defRPr>
                <a:solidFill>
                  <a:schemeClr val="bg1"/>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7ED984F6-9651-4A2E-A441-A678FE5471CF}"/>
              </a:ext>
            </a:extLst>
          </p:cNvPr>
          <p:cNvSpPr>
            <a:spLocks noGrp="1"/>
          </p:cNvSpPr>
          <p:nvPr>
            <p:ph type="pic" sz="quarter" idx="14"/>
          </p:nvPr>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solidFill>
        </p:spPr>
        <p:txBody>
          <a:bodyPr wrap="square" anchor="ctr">
            <a:noAutofit/>
          </a:bodyPr>
          <a:lstStyle>
            <a:lvl1pPr algn="ctr">
              <a:defRPr>
                <a:solidFill>
                  <a:schemeClr val="bg1"/>
                </a:solidFill>
              </a:defRPr>
            </a:lvl1pPr>
          </a:lstStyle>
          <a:p>
            <a:endParaRPr lang="en-US"/>
          </a:p>
        </p:txBody>
      </p:sp>
      <p:sp>
        <p:nvSpPr>
          <p:cNvPr id="7" name="Slide Number Placeholder 4">
            <a:extLst>
              <a:ext uri="{FF2B5EF4-FFF2-40B4-BE49-F238E27FC236}">
                <a16:creationId xmlns:a16="http://schemas.microsoft.com/office/drawing/2014/main" id="{CBA69EF1-D1AC-404E-9AD0-E15FF189BB05}"/>
              </a:ext>
            </a:extLst>
          </p:cNvPr>
          <p:cNvSpPr>
            <a:spLocks noGrp="1"/>
          </p:cNvSpPr>
          <p:nvPr>
            <p:ph type="sldNum" sz="quarter" idx="11"/>
          </p:nvPr>
        </p:nvSpPr>
        <p:spPr>
          <a:xfrm>
            <a:off x="11280576" y="6237312"/>
            <a:ext cx="287536" cy="293663"/>
          </a:xfrm>
        </p:spPr>
        <p:txBody>
          <a:bodyPr/>
          <a:lstStyle>
            <a:lvl1pPr>
              <a:defRPr>
                <a:solidFill>
                  <a:schemeClr val="bg1"/>
                </a:solidFill>
              </a:defRPr>
            </a:lvl1pPr>
          </a:lstStyle>
          <a:p>
            <a:fld id="{3DB84476-BC29-4407-9D57-B2E562B8968B}" type="slidenum">
              <a:rPr lang="en-US" smtClean="0"/>
              <a:pPr/>
              <a:t>‹#›</a:t>
            </a:fld>
            <a:endParaRPr lang="en-US"/>
          </a:p>
        </p:txBody>
      </p:sp>
      <p:sp>
        <p:nvSpPr>
          <p:cNvPr id="8" name="Footer Placeholder 2">
            <a:extLst>
              <a:ext uri="{FF2B5EF4-FFF2-40B4-BE49-F238E27FC236}">
                <a16:creationId xmlns:a16="http://schemas.microsoft.com/office/drawing/2014/main" id="{1402E2AA-9D44-4E77-B1DC-ADEAAD13CFA8}"/>
              </a:ext>
            </a:extLst>
          </p:cNvPr>
          <p:cNvSpPr>
            <a:spLocks noGrp="1"/>
          </p:cNvSpPr>
          <p:nvPr>
            <p:ph type="ftr" sz="quarter" idx="12"/>
          </p:nvPr>
        </p:nvSpPr>
        <p:spPr>
          <a:xfrm>
            <a:off x="2963900" y="6237312"/>
            <a:ext cx="6264200" cy="293663"/>
          </a:xfrm>
        </p:spPr>
        <p:txBody>
          <a:bodyPr/>
          <a:lstStyle>
            <a:lvl1pPr>
              <a:defRPr>
                <a:solidFill>
                  <a:schemeClr val="bg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6EFBA14A-B8BB-45DE-AC14-83C39BCFE1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2158789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ur Focus Slide (Dark)">
    <p:bg>
      <p:bgPr>
        <a:solidFill>
          <a:schemeClr val="tx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63813553-A112-4A28-9BD3-9DD7352C244E}"/>
              </a:ext>
            </a:extLst>
          </p:cNvPr>
          <p:cNvSpPr>
            <a:spLocks noGrp="1"/>
          </p:cNvSpPr>
          <p:nvPr>
            <p:ph type="sldNum" sz="quarter" idx="11"/>
          </p:nvPr>
        </p:nvSpPr>
        <p:spPr/>
        <p:txBody>
          <a:bodyPr/>
          <a:lstStyle/>
          <a:p>
            <a:fld id="{3DB84476-BC29-4407-9D57-B2E562B8968B}" type="slidenum">
              <a:rPr lang="en-US" smtClean="0"/>
              <a:pPr/>
              <a:t>‹#›</a:t>
            </a:fld>
            <a:endParaRPr lang="en-US"/>
          </a:p>
        </p:txBody>
      </p:sp>
      <p:sp>
        <p:nvSpPr>
          <p:cNvPr id="3" name="Footer Placeholder 2">
            <a:extLst>
              <a:ext uri="{FF2B5EF4-FFF2-40B4-BE49-F238E27FC236}">
                <a16:creationId xmlns:a16="http://schemas.microsoft.com/office/drawing/2014/main" id="{52A9687E-6F97-400F-8F13-3AB8F2303301}"/>
              </a:ext>
            </a:extLst>
          </p:cNvPr>
          <p:cNvSpPr>
            <a:spLocks noGrp="1"/>
          </p:cNvSpPr>
          <p:nvPr>
            <p:ph type="ftr" sz="quarter" idx="12"/>
          </p:nvPr>
        </p:nvSpPr>
        <p:spPr/>
        <p:txBody>
          <a:bodyPr/>
          <a:lstStyle>
            <a:lvl1pPr>
              <a:defRPr>
                <a:solidFill>
                  <a:schemeClr val="bg1"/>
                </a:solidFill>
              </a:defRPr>
            </a:lvl1pPr>
          </a:lstStyle>
          <a:p>
            <a:r>
              <a:rPr lang="en-GB"/>
              <a:t>To edit the footer text go to Insert &gt; Header &amp; Footer</a:t>
            </a:r>
            <a:endParaRPr lang="en-US"/>
          </a:p>
        </p:txBody>
      </p:sp>
      <p:pic>
        <p:nvPicPr>
          <p:cNvPr id="9" name="Graphic 8">
            <a:extLst>
              <a:ext uri="{FF2B5EF4-FFF2-40B4-BE49-F238E27FC236}">
                <a16:creationId xmlns:a16="http://schemas.microsoft.com/office/drawing/2014/main" id="{697B0FEA-4ED7-44B6-ABE9-0006706F13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4284985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Focus Slide (Dark)">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8A804-F7FD-4F8C-A2E3-4DEA9CFEF5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433" r="56123"/>
          <a:stretch/>
        </p:blipFill>
        <p:spPr>
          <a:xfrm>
            <a:off x="8855782" y="2"/>
            <a:ext cx="3336219" cy="6857999"/>
          </a:xfrm>
          <a:custGeom>
            <a:avLst/>
            <a:gdLst>
              <a:gd name="connsiteX0" fmla="*/ 0 w 3336219"/>
              <a:gd name="connsiteY0" fmla="*/ 0 h 6857999"/>
              <a:gd name="connsiteX1" fmla="*/ 3336219 w 3336219"/>
              <a:gd name="connsiteY1" fmla="*/ 0 h 6857999"/>
              <a:gd name="connsiteX2" fmla="*/ 3336219 w 3336219"/>
              <a:gd name="connsiteY2" fmla="*/ 6857999 h 6857999"/>
              <a:gd name="connsiteX3" fmla="*/ 744402 w 3336219"/>
              <a:gd name="connsiteY3" fmla="*/ 6857999 h 6857999"/>
              <a:gd name="connsiteX4" fmla="*/ 2391747 w 3336219"/>
              <a:gd name="connsiteY4" fmla="*/ 1749952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19" h="6857999">
                <a:moveTo>
                  <a:pt x="0" y="0"/>
                </a:moveTo>
                <a:lnTo>
                  <a:pt x="3336219" y="0"/>
                </a:lnTo>
                <a:lnTo>
                  <a:pt x="3336219" y="6857999"/>
                </a:lnTo>
                <a:lnTo>
                  <a:pt x="744402" y="6857999"/>
                </a:lnTo>
                <a:lnTo>
                  <a:pt x="2391747" y="1749952"/>
                </a:lnTo>
                <a:close/>
              </a:path>
            </a:pathLst>
          </a:custGeom>
        </p:spPr>
      </p:pic>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ACCF89D1-5F6C-4FE0-93BA-66FADB6912FF}"/>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2" name="Footer Placeholder 1">
            <a:extLst>
              <a:ext uri="{FF2B5EF4-FFF2-40B4-BE49-F238E27FC236}">
                <a16:creationId xmlns:a16="http://schemas.microsoft.com/office/drawing/2014/main" id="{6381B1C2-0D72-445F-848E-82708DE8B2CD}"/>
              </a:ext>
            </a:extLst>
          </p:cNvPr>
          <p:cNvSpPr>
            <a:spLocks noGrp="1"/>
          </p:cNvSpPr>
          <p:nvPr>
            <p:ph type="ftr" sz="quarter" idx="13"/>
          </p:nvPr>
        </p:nvSpPr>
        <p:spPr/>
        <p:txBody>
          <a:bodyPr/>
          <a:lstStyle>
            <a:lvl1pPr>
              <a:defRPr>
                <a:solidFill>
                  <a:schemeClr val="bg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2FEA57CC-736D-42CB-A8B9-9962AA9A37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2650875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6D93CD7-1739-4160-8271-43835B54202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47120" b="40965"/>
          <a:stretch/>
        </p:blipFill>
        <p:spPr>
          <a:xfrm>
            <a:off x="6631121" y="2060849"/>
            <a:ext cx="5560879" cy="4797151"/>
          </a:xfrm>
          <a:prstGeom prst="rect">
            <a:avLst/>
          </a:prstGeom>
        </p:spPr>
      </p:pic>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50FF247-5B15-467E-84CD-BE16DE800A09}"/>
              </a:ext>
            </a:extLst>
          </p:cNvPr>
          <p:cNvSpPr>
            <a:spLocks noGrp="1"/>
          </p:cNvSpPr>
          <p:nvPr>
            <p:ph idx="13"/>
          </p:nvPr>
        </p:nvSpPr>
        <p:spPr>
          <a:xfrm>
            <a:off x="616743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05DA0EB-E930-4C1F-A5DE-DDDC0528EA2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7203" y="5951184"/>
            <a:ext cx="1108252" cy="669822"/>
          </a:xfrm>
          <a:prstGeom prst="rect">
            <a:avLst/>
          </a:prstGeom>
        </p:spPr>
      </p:pic>
      <p:sp>
        <p:nvSpPr>
          <p:cNvPr id="18" name="Footer Placeholder 1">
            <a:extLst>
              <a:ext uri="{FF2B5EF4-FFF2-40B4-BE49-F238E27FC236}">
                <a16:creationId xmlns:a16="http://schemas.microsoft.com/office/drawing/2014/main" id="{362B8E05-F710-42F5-A04E-91FEA37E2F74}"/>
              </a:ext>
            </a:extLst>
          </p:cNvPr>
          <p:cNvSpPr>
            <a:spLocks noGrp="1"/>
          </p:cNvSpPr>
          <p:nvPr>
            <p:ph type="ftr" sz="quarter" idx="14"/>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72" name="Title 1">
            <a:extLst>
              <a:ext uri="{FF2B5EF4-FFF2-40B4-BE49-F238E27FC236}">
                <a16:creationId xmlns:a16="http://schemas.microsoft.com/office/drawing/2014/main" id="{5A5C701F-F633-480A-9E1F-E378331809CD}"/>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sp>
        <p:nvSpPr>
          <p:cNvPr id="271" name="Slide Number Placeholder 5">
            <a:extLst>
              <a:ext uri="{FF2B5EF4-FFF2-40B4-BE49-F238E27FC236}">
                <a16:creationId xmlns:a16="http://schemas.microsoft.com/office/drawing/2014/main" id="{BC5FB3BD-BE05-4BC0-ABB5-FB0C90668545}"/>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968534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10944225"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756775-DCD9-4E08-82AF-9081F7A176F7}"/>
              </a:ext>
            </a:extLst>
          </p:cNvPr>
          <p:cNvSpPr>
            <a:spLocks noGrp="1"/>
          </p:cNvSpPr>
          <p:nvPr>
            <p:ph type="ftr" sz="quarter" idx="13"/>
          </p:nvPr>
        </p:nvSpPr>
        <p:spPr/>
        <p:txBody>
          <a:bodyPr/>
          <a:lstStyle>
            <a:lvl1pPr>
              <a:defRPr>
                <a:solidFill>
                  <a:schemeClr val="bg1"/>
                </a:solidFill>
              </a:defRPr>
            </a:lvl1pPr>
          </a:lstStyle>
          <a:p>
            <a:r>
              <a:rPr lang="en-GB"/>
              <a:t>To edit the footer text go to Insert &gt; Header &amp; Footer</a:t>
            </a:r>
            <a:endParaRPr lang="en-US"/>
          </a:p>
        </p:txBody>
      </p:sp>
      <p:pic>
        <p:nvPicPr>
          <p:cNvPr id="12" name="Graphic 11">
            <a:extLst>
              <a:ext uri="{FF2B5EF4-FFF2-40B4-BE49-F238E27FC236}">
                <a16:creationId xmlns:a16="http://schemas.microsoft.com/office/drawing/2014/main" id="{0D3336C0-9802-4D33-BE79-AEE7DD6E89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4173696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oint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3" name="Footer Placeholder 2">
            <a:extLst>
              <a:ext uri="{FF2B5EF4-FFF2-40B4-BE49-F238E27FC236}">
                <a16:creationId xmlns:a16="http://schemas.microsoft.com/office/drawing/2014/main" id="{2A756775-DCD9-4E08-82AF-9081F7A176F7}"/>
              </a:ext>
            </a:extLst>
          </p:cNvPr>
          <p:cNvSpPr>
            <a:spLocks noGrp="1"/>
          </p:cNvSpPr>
          <p:nvPr>
            <p:ph type="ftr" sz="quarter" idx="13"/>
          </p:nvPr>
        </p:nvSpPr>
        <p:spPr/>
        <p:txBody>
          <a:bodyPr/>
          <a:lstStyle>
            <a:lvl1pPr>
              <a:defRPr>
                <a:solidFill>
                  <a:schemeClr val="bg1"/>
                </a:solidFill>
              </a:defRPr>
            </a:lvl1pPr>
          </a:lstStyle>
          <a:p>
            <a:r>
              <a:rPr lang="en-GB"/>
              <a:t>To edit the footer text go to Insert &gt; Header &amp; Footer</a:t>
            </a:r>
            <a:endParaRPr lang="en-US"/>
          </a:p>
        </p:txBody>
      </p:sp>
      <p:pic>
        <p:nvPicPr>
          <p:cNvPr id="12" name="Graphic 11">
            <a:extLst>
              <a:ext uri="{FF2B5EF4-FFF2-40B4-BE49-F238E27FC236}">
                <a16:creationId xmlns:a16="http://schemas.microsoft.com/office/drawing/2014/main" id="{0D3336C0-9802-4D33-BE79-AEE7DD6E89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22" name="Text Placeholder 24">
            <a:extLst>
              <a:ext uri="{FF2B5EF4-FFF2-40B4-BE49-F238E27FC236}">
                <a16:creationId xmlns:a16="http://schemas.microsoft.com/office/drawing/2014/main" id="{7EC06325-BAB2-4590-90E9-A617FBA89E93}"/>
              </a:ext>
            </a:extLst>
          </p:cNvPr>
          <p:cNvSpPr>
            <a:spLocks noGrp="1"/>
          </p:cNvSpPr>
          <p:nvPr>
            <p:ph type="body" sz="quarter" idx="16" hasCustomPrompt="1"/>
          </p:nvPr>
        </p:nvSpPr>
        <p:spPr>
          <a:xfrm>
            <a:off x="1706234" y="2056721"/>
            <a:ext cx="1384461" cy="1378238"/>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3600">
                <a:solidFill>
                  <a:schemeClr val="tx1"/>
                </a:solidFill>
              </a:defRPr>
            </a:lvl1pPr>
            <a:lvl2pPr algn="ctr">
              <a:defRPr sz="2800">
                <a:solidFill>
                  <a:schemeClr val="tx1"/>
                </a:solidFill>
                <a:latin typeface="+mj-lt"/>
              </a:defRPr>
            </a:lvl2pPr>
            <a:lvl3pPr marL="0" indent="0" algn="ctr">
              <a:buNone/>
              <a:defRPr sz="2800">
                <a:solidFill>
                  <a:schemeClr val="tx1"/>
                </a:solidFill>
                <a:latin typeface="+mj-lt"/>
              </a:defRPr>
            </a:lvl3pPr>
            <a:lvl4pPr marL="0" indent="0" algn="ctr">
              <a:buNone/>
              <a:defRPr sz="2800">
                <a:solidFill>
                  <a:schemeClr val="tx1"/>
                </a:solidFill>
                <a:latin typeface="+mj-lt"/>
              </a:defRPr>
            </a:lvl4pPr>
            <a:lvl5pPr marL="0" indent="0" algn="ctr">
              <a:buNone/>
              <a:defRPr sz="2800">
                <a:solidFill>
                  <a:schemeClr val="tx1"/>
                </a:solidFill>
                <a:latin typeface="+mj-lt"/>
              </a:defRPr>
            </a:lvl5pPr>
            <a:lvl6pPr marL="0" indent="0" algn="ctr">
              <a:lnSpc>
                <a:spcPct val="100000"/>
              </a:lnSpc>
              <a:spcBef>
                <a:spcPts val="0"/>
              </a:spcBef>
              <a:buNone/>
              <a:defRPr sz="2800">
                <a:solidFill>
                  <a:schemeClr val="tx1"/>
                </a:solidFill>
                <a:latin typeface="+mj-lt"/>
              </a:defRPr>
            </a:lvl6pPr>
            <a:lvl7pPr marL="0" indent="0" algn="ctr">
              <a:lnSpc>
                <a:spcPct val="100000"/>
              </a:lnSpc>
              <a:spcBef>
                <a:spcPts val="0"/>
              </a:spcBef>
              <a:spcAft>
                <a:spcPts val="600"/>
              </a:spcAft>
              <a:buNone/>
              <a:defRPr sz="2800">
                <a:solidFill>
                  <a:schemeClr val="tx1"/>
                </a:solidFill>
                <a:latin typeface="+mj-lt"/>
              </a:defRPr>
            </a:lvl7pPr>
            <a:lvl8pPr marL="0" indent="0" algn="ctr">
              <a:lnSpc>
                <a:spcPct val="100000"/>
              </a:lnSpc>
              <a:spcBef>
                <a:spcPts val="0"/>
              </a:spcBef>
              <a:spcAft>
                <a:spcPts val="600"/>
              </a:spcAft>
              <a:buNone/>
              <a:defRPr sz="2800">
                <a:solidFill>
                  <a:schemeClr val="tx1"/>
                </a:solidFill>
                <a:latin typeface="+mj-lt"/>
              </a:defRPr>
            </a:lvl8pPr>
            <a:lvl9pPr marL="0" indent="0" algn="ctr">
              <a:lnSpc>
                <a:spcPct val="100000"/>
              </a:lnSpc>
              <a:spcBef>
                <a:spcPts val="0"/>
              </a:spcBef>
              <a:spcAft>
                <a:spcPts val="600"/>
              </a:spcAft>
              <a:buNone/>
              <a:defRPr sz="2800">
                <a:solidFill>
                  <a:schemeClr val="tx1"/>
                </a:solidFill>
                <a:latin typeface="+mj-lt"/>
              </a:defRPr>
            </a:lvl9pPr>
          </a:lstStyle>
          <a:p>
            <a:pPr lvl="0"/>
            <a:r>
              <a:rPr lang="en-GB"/>
              <a:t>01</a:t>
            </a:r>
            <a:endParaRPr lang="en-US"/>
          </a:p>
        </p:txBody>
      </p:sp>
      <p:sp>
        <p:nvSpPr>
          <p:cNvPr id="24" name="Text Placeholder 24">
            <a:extLst>
              <a:ext uri="{FF2B5EF4-FFF2-40B4-BE49-F238E27FC236}">
                <a16:creationId xmlns:a16="http://schemas.microsoft.com/office/drawing/2014/main" id="{AB93BB75-9216-4C22-8429-F9B6B849B1E4}"/>
              </a:ext>
            </a:extLst>
          </p:cNvPr>
          <p:cNvSpPr>
            <a:spLocks noGrp="1"/>
          </p:cNvSpPr>
          <p:nvPr>
            <p:ph type="body" sz="quarter" idx="25" hasCustomPrompt="1"/>
          </p:nvPr>
        </p:nvSpPr>
        <p:spPr>
          <a:xfrm>
            <a:off x="5414400" y="2056721"/>
            <a:ext cx="1384461" cy="1378238"/>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3600">
                <a:solidFill>
                  <a:schemeClr val="tx1"/>
                </a:solidFill>
              </a:defRPr>
            </a:lvl1pPr>
            <a:lvl2pPr algn="ctr">
              <a:defRPr sz="2800">
                <a:solidFill>
                  <a:schemeClr val="tx1"/>
                </a:solidFill>
                <a:latin typeface="+mj-lt"/>
              </a:defRPr>
            </a:lvl2pPr>
            <a:lvl3pPr marL="0" indent="0" algn="ctr">
              <a:buNone/>
              <a:defRPr sz="2800">
                <a:solidFill>
                  <a:schemeClr val="tx1"/>
                </a:solidFill>
                <a:latin typeface="+mj-lt"/>
              </a:defRPr>
            </a:lvl3pPr>
            <a:lvl4pPr marL="0" indent="0" algn="ctr">
              <a:buNone/>
              <a:defRPr sz="2800">
                <a:solidFill>
                  <a:schemeClr val="tx1"/>
                </a:solidFill>
                <a:latin typeface="+mj-lt"/>
              </a:defRPr>
            </a:lvl4pPr>
            <a:lvl5pPr marL="0" indent="0" algn="ctr">
              <a:buNone/>
              <a:defRPr sz="2800">
                <a:solidFill>
                  <a:schemeClr val="tx1"/>
                </a:solidFill>
                <a:latin typeface="+mj-lt"/>
              </a:defRPr>
            </a:lvl5pPr>
            <a:lvl6pPr marL="0" indent="0" algn="ctr">
              <a:lnSpc>
                <a:spcPct val="100000"/>
              </a:lnSpc>
              <a:spcBef>
                <a:spcPts val="0"/>
              </a:spcBef>
              <a:buNone/>
              <a:defRPr sz="2800">
                <a:solidFill>
                  <a:schemeClr val="tx1"/>
                </a:solidFill>
                <a:latin typeface="+mj-lt"/>
              </a:defRPr>
            </a:lvl6pPr>
            <a:lvl7pPr marL="0" indent="0" algn="ctr">
              <a:lnSpc>
                <a:spcPct val="100000"/>
              </a:lnSpc>
              <a:spcBef>
                <a:spcPts val="0"/>
              </a:spcBef>
              <a:spcAft>
                <a:spcPts val="600"/>
              </a:spcAft>
              <a:buNone/>
              <a:defRPr sz="2800">
                <a:solidFill>
                  <a:schemeClr val="tx1"/>
                </a:solidFill>
                <a:latin typeface="+mj-lt"/>
              </a:defRPr>
            </a:lvl7pPr>
            <a:lvl8pPr marL="0" indent="0" algn="ctr">
              <a:lnSpc>
                <a:spcPct val="100000"/>
              </a:lnSpc>
              <a:spcBef>
                <a:spcPts val="0"/>
              </a:spcBef>
              <a:spcAft>
                <a:spcPts val="600"/>
              </a:spcAft>
              <a:buNone/>
              <a:defRPr sz="2800">
                <a:solidFill>
                  <a:schemeClr val="tx1"/>
                </a:solidFill>
                <a:latin typeface="+mj-lt"/>
              </a:defRPr>
            </a:lvl8pPr>
            <a:lvl9pPr marL="0" indent="0" algn="ctr">
              <a:lnSpc>
                <a:spcPct val="100000"/>
              </a:lnSpc>
              <a:spcBef>
                <a:spcPts val="0"/>
              </a:spcBef>
              <a:spcAft>
                <a:spcPts val="600"/>
              </a:spcAft>
              <a:buNone/>
              <a:defRPr sz="2800">
                <a:solidFill>
                  <a:schemeClr val="tx1"/>
                </a:solidFill>
                <a:latin typeface="+mj-lt"/>
              </a:defRPr>
            </a:lvl9pPr>
          </a:lstStyle>
          <a:p>
            <a:pPr lvl="0"/>
            <a:r>
              <a:rPr lang="en-GB"/>
              <a:t>02</a:t>
            </a:r>
            <a:endParaRPr lang="en-US"/>
          </a:p>
        </p:txBody>
      </p:sp>
      <p:sp>
        <p:nvSpPr>
          <p:cNvPr id="25" name="Text Placeholder 24">
            <a:extLst>
              <a:ext uri="{FF2B5EF4-FFF2-40B4-BE49-F238E27FC236}">
                <a16:creationId xmlns:a16="http://schemas.microsoft.com/office/drawing/2014/main" id="{995439F6-203C-4E6F-85E1-522D72087D70}"/>
              </a:ext>
            </a:extLst>
          </p:cNvPr>
          <p:cNvSpPr>
            <a:spLocks noGrp="1"/>
          </p:cNvSpPr>
          <p:nvPr>
            <p:ph type="body" sz="quarter" idx="26" hasCustomPrompt="1"/>
          </p:nvPr>
        </p:nvSpPr>
        <p:spPr>
          <a:xfrm>
            <a:off x="9122564" y="2056721"/>
            <a:ext cx="1384461" cy="1378238"/>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3600">
                <a:solidFill>
                  <a:schemeClr val="tx1"/>
                </a:solidFill>
              </a:defRPr>
            </a:lvl1pPr>
            <a:lvl2pPr algn="ctr">
              <a:defRPr sz="2800">
                <a:solidFill>
                  <a:schemeClr val="tx1"/>
                </a:solidFill>
                <a:latin typeface="+mj-lt"/>
              </a:defRPr>
            </a:lvl2pPr>
            <a:lvl3pPr marL="0" indent="0" algn="ctr">
              <a:buNone/>
              <a:defRPr sz="2800">
                <a:solidFill>
                  <a:schemeClr val="tx1"/>
                </a:solidFill>
                <a:latin typeface="+mj-lt"/>
              </a:defRPr>
            </a:lvl3pPr>
            <a:lvl4pPr marL="0" indent="0" algn="ctr">
              <a:buNone/>
              <a:defRPr sz="2800">
                <a:solidFill>
                  <a:schemeClr val="tx1"/>
                </a:solidFill>
                <a:latin typeface="+mj-lt"/>
              </a:defRPr>
            </a:lvl4pPr>
            <a:lvl5pPr marL="0" indent="0" algn="ctr">
              <a:buNone/>
              <a:defRPr sz="2800">
                <a:solidFill>
                  <a:schemeClr val="tx1"/>
                </a:solidFill>
                <a:latin typeface="+mj-lt"/>
              </a:defRPr>
            </a:lvl5pPr>
            <a:lvl6pPr marL="0" indent="0" algn="ctr">
              <a:lnSpc>
                <a:spcPct val="100000"/>
              </a:lnSpc>
              <a:spcBef>
                <a:spcPts val="0"/>
              </a:spcBef>
              <a:buNone/>
              <a:defRPr sz="2800">
                <a:solidFill>
                  <a:schemeClr val="tx1"/>
                </a:solidFill>
                <a:latin typeface="+mj-lt"/>
              </a:defRPr>
            </a:lvl6pPr>
            <a:lvl7pPr marL="0" indent="0" algn="ctr">
              <a:lnSpc>
                <a:spcPct val="100000"/>
              </a:lnSpc>
              <a:spcBef>
                <a:spcPts val="0"/>
              </a:spcBef>
              <a:spcAft>
                <a:spcPts val="600"/>
              </a:spcAft>
              <a:buNone/>
              <a:defRPr sz="2800">
                <a:solidFill>
                  <a:schemeClr val="tx1"/>
                </a:solidFill>
                <a:latin typeface="+mj-lt"/>
              </a:defRPr>
            </a:lvl7pPr>
            <a:lvl8pPr marL="0" indent="0" algn="ctr">
              <a:lnSpc>
                <a:spcPct val="100000"/>
              </a:lnSpc>
              <a:spcBef>
                <a:spcPts val="0"/>
              </a:spcBef>
              <a:spcAft>
                <a:spcPts val="600"/>
              </a:spcAft>
              <a:buNone/>
              <a:defRPr sz="2800">
                <a:solidFill>
                  <a:schemeClr val="tx1"/>
                </a:solidFill>
                <a:latin typeface="+mj-lt"/>
              </a:defRPr>
            </a:lvl8pPr>
            <a:lvl9pPr marL="0" indent="0" algn="ctr">
              <a:lnSpc>
                <a:spcPct val="100000"/>
              </a:lnSpc>
              <a:spcBef>
                <a:spcPts val="0"/>
              </a:spcBef>
              <a:spcAft>
                <a:spcPts val="600"/>
              </a:spcAft>
              <a:buNone/>
              <a:defRPr sz="2800">
                <a:solidFill>
                  <a:schemeClr val="tx1"/>
                </a:solidFill>
                <a:latin typeface="+mj-lt"/>
              </a:defRPr>
            </a:lvl9pPr>
          </a:lstStyle>
          <a:p>
            <a:pPr lvl="0"/>
            <a:r>
              <a:rPr lang="en-GB"/>
              <a:t>03</a:t>
            </a:r>
            <a:endParaRPr lang="en-US"/>
          </a:p>
        </p:txBody>
      </p:sp>
      <p:sp>
        <p:nvSpPr>
          <p:cNvPr id="16" name="Text Placeholder 29">
            <a:extLst>
              <a:ext uri="{FF2B5EF4-FFF2-40B4-BE49-F238E27FC236}">
                <a16:creationId xmlns:a16="http://schemas.microsoft.com/office/drawing/2014/main" id="{940F94CF-930D-4F0B-A3F2-30400DA278C3}"/>
              </a:ext>
            </a:extLst>
          </p:cNvPr>
          <p:cNvSpPr>
            <a:spLocks noGrp="1"/>
          </p:cNvSpPr>
          <p:nvPr>
            <p:ph type="body" sz="quarter" idx="22"/>
          </p:nvPr>
        </p:nvSpPr>
        <p:spPr>
          <a:xfrm>
            <a:off x="629907" y="3832018"/>
            <a:ext cx="3506637" cy="1902032"/>
          </a:xfrm>
        </p:spPr>
        <p:txBody>
          <a:bodyPr lIns="108000" rIns="108000" bIns="108000">
            <a:normAutofit/>
          </a:bodyPr>
          <a:lstStyle>
            <a:lvl1pPr algn="ctr">
              <a:spcAft>
                <a:spcPts val="600"/>
              </a:spcAft>
              <a:defRPr sz="1600">
                <a:solidFill>
                  <a:schemeClr val="bg1"/>
                </a:solidFill>
              </a:defRPr>
            </a:lvl1pPr>
            <a:lvl2pPr algn="ctr">
              <a:defRPr lang="en-US" sz="1400" kern="1200" dirty="0">
                <a:solidFill>
                  <a:schemeClr val="bg1"/>
                </a:solidFill>
                <a:latin typeface="+mn-lt"/>
                <a:ea typeface="+mn-ea"/>
                <a:cs typeface="Arial" panose="020B0604020202020204" pitchFamily="34" charset="0"/>
              </a:defRPr>
            </a:lvl2pPr>
            <a:lvl3pPr marL="0" indent="0" algn="ctr">
              <a:buNone/>
              <a:defRPr sz="1400">
                <a:solidFill>
                  <a:schemeClr val="bg1"/>
                </a:solidFill>
              </a:defRPr>
            </a:lvl3pPr>
            <a:lvl4pPr marL="0" indent="0" algn="ctr">
              <a:buNone/>
              <a:defRPr sz="1400">
                <a:solidFill>
                  <a:schemeClr val="bg1"/>
                </a:solidFill>
              </a:defRPr>
            </a:lvl4pPr>
            <a:lvl5pPr marL="0" indent="0" algn="ctr">
              <a:spcAft>
                <a:spcPts val="600"/>
              </a:spcAft>
              <a:buNone/>
              <a:defRPr sz="1400">
                <a:solidFill>
                  <a:schemeClr val="bg1"/>
                </a:solidFill>
              </a:defRPr>
            </a:lvl5pPr>
            <a:lvl6pPr marL="0" indent="0" algn="ctr">
              <a:lnSpc>
                <a:spcPct val="100000"/>
              </a:lnSpc>
              <a:spcBef>
                <a:spcPts val="0"/>
              </a:spcBef>
              <a:spcAft>
                <a:spcPts val="600"/>
              </a:spcAft>
              <a:buNone/>
              <a:defRPr lang="en-US" sz="1400" kern="1200" dirty="0">
                <a:solidFill>
                  <a:schemeClr val="bg1"/>
                </a:solidFill>
                <a:latin typeface="+mn-lt"/>
                <a:ea typeface="+mn-ea"/>
                <a:cs typeface="Arial" panose="020B0604020202020204" pitchFamily="34" charset="0"/>
              </a:defRPr>
            </a:lvl6pPr>
            <a:lvl7pPr marL="0" indent="0" algn="ctr">
              <a:lnSpc>
                <a:spcPct val="100000"/>
              </a:lnSpc>
              <a:spcBef>
                <a:spcPts val="0"/>
              </a:spcBef>
              <a:spcAft>
                <a:spcPts val="600"/>
              </a:spcAft>
              <a:buNone/>
              <a:defRPr sz="1400">
                <a:solidFill>
                  <a:schemeClr val="bg1"/>
                </a:solidFill>
              </a:defRPr>
            </a:lvl7pPr>
            <a:lvl8pPr marL="0" indent="0" algn="ctr">
              <a:lnSpc>
                <a:spcPct val="100000"/>
              </a:lnSpc>
              <a:spcBef>
                <a:spcPts val="0"/>
              </a:spcBef>
              <a:spcAft>
                <a:spcPts val="600"/>
              </a:spcAft>
              <a:buNone/>
              <a:defRPr sz="1400">
                <a:solidFill>
                  <a:schemeClr val="bg1"/>
                </a:solidFill>
              </a:defRPr>
            </a:lvl8pPr>
            <a:lvl9pPr marL="0" indent="0" algn="ctr">
              <a:lnSpc>
                <a:spcPct val="100000"/>
              </a:lnSpc>
              <a:spcBef>
                <a:spcPts val="0"/>
              </a:spcBef>
              <a:spcAft>
                <a:spcPts val="600"/>
              </a:spcAft>
              <a:buNone/>
              <a:defRPr sz="1400">
                <a:solidFill>
                  <a:schemeClr val="bg1"/>
                </a:solidFill>
              </a:defRPr>
            </a:lvl9pPr>
          </a:lstStyle>
          <a:p>
            <a:pPr lvl="0"/>
            <a:r>
              <a:rPr lang="en-US"/>
              <a:t>Click to edit Master text styles</a:t>
            </a:r>
          </a:p>
          <a:p>
            <a:pPr marL="0" lvl="1" indent="0" algn="ctr" defTabSz="914400" rtl="0" eaLnBrk="1" latinLnBrk="0" hangingPunct="1">
              <a:lnSpc>
                <a:spcPct val="100000"/>
              </a:lnSpc>
              <a:spcBef>
                <a:spcPts val="0"/>
              </a:spcBef>
              <a:spcAft>
                <a:spcPts val="600"/>
              </a:spcAft>
              <a:buFont typeface="Arial" panose="020B0604020202020204" pitchFamily="34" charset="0"/>
              <a:buNone/>
            </a:pPr>
            <a:r>
              <a:rPr lang="en-US"/>
              <a:t>Second level</a:t>
            </a:r>
          </a:p>
        </p:txBody>
      </p:sp>
      <p:sp>
        <p:nvSpPr>
          <p:cNvPr id="17" name="Text Placeholder 29">
            <a:extLst>
              <a:ext uri="{FF2B5EF4-FFF2-40B4-BE49-F238E27FC236}">
                <a16:creationId xmlns:a16="http://schemas.microsoft.com/office/drawing/2014/main" id="{59DDD904-9291-4F6F-8F48-26CEF20382B6}"/>
              </a:ext>
            </a:extLst>
          </p:cNvPr>
          <p:cNvSpPr>
            <a:spLocks noGrp="1"/>
          </p:cNvSpPr>
          <p:nvPr>
            <p:ph type="body" sz="quarter" idx="27"/>
          </p:nvPr>
        </p:nvSpPr>
        <p:spPr>
          <a:xfrm>
            <a:off x="4345691" y="3832018"/>
            <a:ext cx="3506637" cy="1902032"/>
          </a:xfrm>
        </p:spPr>
        <p:txBody>
          <a:bodyPr lIns="108000" rIns="108000" bIns="108000">
            <a:normAutofit/>
          </a:bodyPr>
          <a:lstStyle>
            <a:lvl1pPr algn="ctr">
              <a:spcAft>
                <a:spcPts val="600"/>
              </a:spcAft>
              <a:defRPr sz="1600">
                <a:solidFill>
                  <a:schemeClr val="bg1"/>
                </a:solidFill>
              </a:defRPr>
            </a:lvl1pPr>
            <a:lvl2pPr algn="ctr">
              <a:defRPr sz="1400">
                <a:solidFill>
                  <a:schemeClr val="bg1"/>
                </a:solidFill>
                <a:latin typeface="+mn-lt"/>
              </a:defRPr>
            </a:lvl2pPr>
            <a:lvl3pPr marL="0" indent="0" algn="ctr">
              <a:buNone/>
              <a:defRPr sz="1400">
                <a:solidFill>
                  <a:schemeClr val="bg1"/>
                </a:solidFill>
              </a:defRPr>
            </a:lvl3pPr>
            <a:lvl4pPr marL="0" indent="0" algn="ctr">
              <a:buNone/>
              <a:defRPr sz="1400">
                <a:solidFill>
                  <a:schemeClr val="bg1"/>
                </a:solidFill>
              </a:defRPr>
            </a:lvl4pPr>
            <a:lvl5pPr marL="0" indent="0" algn="ctr">
              <a:spcAft>
                <a:spcPts val="600"/>
              </a:spcAft>
              <a:buNone/>
              <a:defRPr sz="1400">
                <a:solidFill>
                  <a:schemeClr val="bg1"/>
                </a:solidFill>
              </a:defRPr>
            </a:lvl5pPr>
            <a:lvl6pPr marL="0" indent="0" algn="ctr">
              <a:lnSpc>
                <a:spcPct val="100000"/>
              </a:lnSpc>
              <a:spcBef>
                <a:spcPts val="0"/>
              </a:spcBef>
              <a:spcAft>
                <a:spcPts val="600"/>
              </a:spcAft>
              <a:buNone/>
              <a:defRPr sz="1400">
                <a:solidFill>
                  <a:schemeClr val="bg1"/>
                </a:solidFill>
              </a:defRPr>
            </a:lvl6pPr>
            <a:lvl7pPr marL="0" indent="0" algn="ctr">
              <a:lnSpc>
                <a:spcPct val="100000"/>
              </a:lnSpc>
              <a:spcBef>
                <a:spcPts val="0"/>
              </a:spcBef>
              <a:spcAft>
                <a:spcPts val="600"/>
              </a:spcAft>
              <a:buNone/>
              <a:defRPr sz="1400">
                <a:solidFill>
                  <a:schemeClr val="bg1"/>
                </a:solidFill>
              </a:defRPr>
            </a:lvl7pPr>
            <a:lvl8pPr marL="0" indent="0" algn="ctr">
              <a:lnSpc>
                <a:spcPct val="100000"/>
              </a:lnSpc>
              <a:spcBef>
                <a:spcPts val="0"/>
              </a:spcBef>
              <a:spcAft>
                <a:spcPts val="600"/>
              </a:spcAft>
              <a:buNone/>
              <a:defRPr sz="1400">
                <a:solidFill>
                  <a:schemeClr val="bg1"/>
                </a:solidFill>
              </a:defRPr>
            </a:lvl8pPr>
            <a:lvl9pPr marL="0" indent="0" algn="ctr">
              <a:lnSpc>
                <a:spcPct val="100000"/>
              </a:lnSpc>
              <a:spcBef>
                <a:spcPts val="0"/>
              </a:spcBef>
              <a:spcAft>
                <a:spcPts val="600"/>
              </a:spcAft>
              <a:buNone/>
              <a:defRPr sz="1400">
                <a:solidFill>
                  <a:schemeClr val="bg1"/>
                </a:solidFill>
              </a:defRPr>
            </a:lvl9pPr>
          </a:lstStyle>
          <a:p>
            <a:pPr lvl="0"/>
            <a:r>
              <a:rPr lang="en-US"/>
              <a:t>Click to edit Master text styles</a:t>
            </a:r>
          </a:p>
          <a:p>
            <a:pPr lvl="1"/>
            <a:r>
              <a:rPr lang="en-US"/>
              <a:t>Second level</a:t>
            </a:r>
          </a:p>
        </p:txBody>
      </p:sp>
      <p:sp>
        <p:nvSpPr>
          <p:cNvPr id="18" name="Text Placeholder 29">
            <a:extLst>
              <a:ext uri="{FF2B5EF4-FFF2-40B4-BE49-F238E27FC236}">
                <a16:creationId xmlns:a16="http://schemas.microsoft.com/office/drawing/2014/main" id="{1839A98F-E359-4352-8538-591ABBC3CAE8}"/>
              </a:ext>
            </a:extLst>
          </p:cNvPr>
          <p:cNvSpPr>
            <a:spLocks noGrp="1"/>
          </p:cNvSpPr>
          <p:nvPr>
            <p:ph type="body" sz="quarter" idx="28"/>
          </p:nvPr>
        </p:nvSpPr>
        <p:spPr>
          <a:xfrm>
            <a:off x="8061476" y="3832018"/>
            <a:ext cx="3506637" cy="1902032"/>
          </a:xfrm>
        </p:spPr>
        <p:txBody>
          <a:bodyPr lIns="108000" rIns="108000" bIns="108000">
            <a:normAutofit/>
          </a:bodyPr>
          <a:lstStyle>
            <a:lvl1pPr algn="ctr">
              <a:spcAft>
                <a:spcPts val="600"/>
              </a:spcAft>
              <a:defRPr sz="1600">
                <a:solidFill>
                  <a:schemeClr val="bg1"/>
                </a:solidFill>
              </a:defRPr>
            </a:lvl1pPr>
            <a:lvl2pPr algn="ctr">
              <a:defRPr sz="1400">
                <a:solidFill>
                  <a:schemeClr val="bg1"/>
                </a:solidFill>
              </a:defRPr>
            </a:lvl2pPr>
            <a:lvl3pPr marL="0" indent="0" algn="ctr">
              <a:buNone/>
              <a:defRPr sz="1400">
                <a:solidFill>
                  <a:schemeClr val="bg1"/>
                </a:solidFill>
              </a:defRPr>
            </a:lvl3pPr>
            <a:lvl4pPr marL="0" indent="0" algn="ctr">
              <a:buNone/>
              <a:defRPr sz="1400">
                <a:solidFill>
                  <a:schemeClr val="bg1"/>
                </a:solidFill>
              </a:defRPr>
            </a:lvl4pPr>
            <a:lvl5pPr marL="0" indent="0" algn="ctr">
              <a:spcAft>
                <a:spcPts val="600"/>
              </a:spcAft>
              <a:buNone/>
              <a:defRPr sz="1400">
                <a:solidFill>
                  <a:schemeClr val="bg1"/>
                </a:solidFill>
              </a:defRPr>
            </a:lvl5pPr>
            <a:lvl6pPr marL="0" indent="0" algn="ctr">
              <a:lnSpc>
                <a:spcPct val="100000"/>
              </a:lnSpc>
              <a:spcBef>
                <a:spcPts val="0"/>
              </a:spcBef>
              <a:spcAft>
                <a:spcPts val="600"/>
              </a:spcAft>
              <a:buNone/>
              <a:defRPr sz="1400">
                <a:solidFill>
                  <a:schemeClr val="bg1"/>
                </a:solidFill>
              </a:defRPr>
            </a:lvl6pPr>
            <a:lvl7pPr marL="0" indent="0" algn="ctr">
              <a:lnSpc>
                <a:spcPct val="100000"/>
              </a:lnSpc>
              <a:spcBef>
                <a:spcPts val="0"/>
              </a:spcBef>
              <a:spcAft>
                <a:spcPts val="600"/>
              </a:spcAft>
              <a:buNone/>
              <a:defRPr sz="1400">
                <a:solidFill>
                  <a:schemeClr val="bg1"/>
                </a:solidFill>
              </a:defRPr>
            </a:lvl7pPr>
            <a:lvl8pPr marL="0" indent="0" algn="ctr">
              <a:lnSpc>
                <a:spcPct val="100000"/>
              </a:lnSpc>
              <a:spcBef>
                <a:spcPts val="0"/>
              </a:spcBef>
              <a:spcAft>
                <a:spcPts val="600"/>
              </a:spcAft>
              <a:buNone/>
              <a:defRPr sz="1400">
                <a:solidFill>
                  <a:schemeClr val="bg1"/>
                </a:solidFill>
              </a:defRPr>
            </a:lvl8pPr>
            <a:lvl9pPr marL="0" indent="0" algn="ctr">
              <a:lnSpc>
                <a:spcPct val="100000"/>
              </a:lnSpc>
              <a:spcBef>
                <a:spcPts val="0"/>
              </a:spcBef>
              <a:spcAft>
                <a:spcPts val="600"/>
              </a:spcAft>
              <a:buNone/>
              <a:defRPr sz="1400">
                <a:solidFill>
                  <a:schemeClr val="bg1"/>
                </a:solidFill>
                <a:latin typeface="+mn-lt"/>
              </a:defRPr>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266710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Point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3" name="Footer Placeholder 2">
            <a:extLst>
              <a:ext uri="{FF2B5EF4-FFF2-40B4-BE49-F238E27FC236}">
                <a16:creationId xmlns:a16="http://schemas.microsoft.com/office/drawing/2014/main" id="{2A756775-DCD9-4E08-82AF-9081F7A176F7}"/>
              </a:ext>
            </a:extLst>
          </p:cNvPr>
          <p:cNvSpPr>
            <a:spLocks noGrp="1"/>
          </p:cNvSpPr>
          <p:nvPr>
            <p:ph type="ftr" sz="quarter" idx="13"/>
          </p:nvPr>
        </p:nvSpPr>
        <p:spPr/>
        <p:txBody>
          <a:bodyPr/>
          <a:lstStyle>
            <a:lvl1pPr>
              <a:defRPr>
                <a:solidFill>
                  <a:schemeClr val="bg1"/>
                </a:solidFill>
              </a:defRPr>
            </a:lvl1pPr>
          </a:lstStyle>
          <a:p>
            <a:r>
              <a:rPr lang="en-GB"/>
              <a:t>To edit the footer text go to Insert &gt; Header &amp; Footer</a:t>
            </a:r>
            <a:endParaRPr lang="en-US"/>
          </a:p>
        </p:txBody>
      </p:sp>
      <p:pic>
        <p:nvPicPr>
          <p:cNvPr id="12" name="Graphic 11">
            <a:extLst>
              <a:ext uri="{FF2B5EF4-FFF2-40B4-BE49-F238E27FC236}">
                <a16:creationId xmlns:a16="http://schemas.microsoft.com/office/drawing/2014/main" id="{0D3336C0-9802-4D33-BE79-AEE7DD6E89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8" name="Text Placeholder 7">
            <a:extLst>
              <a:ext uri="{FF2B5EF4-FFF2-40B4-BE49-F238E27FC236}">
                <a16:creationId xmlns:a16="http://schemas.microsoft.com/office/drawing/2014/main" id="{85BE2C26-F6CF-42BC-A710-39C5BFEB7985}"/>
              </a:ext>
            </a:extLst>
          </p:cNvPr>
          <p:cNvSpPr>
            <a:spLocks noGrp="1"/>
          </p:cNvSpPr>
          <p:nvPr>
            <p:ph type="body" sz="quarter" idx="14" hasCustomPrompt="1"/>
          </p:nvPr>
        </p:nvSpPr>
        <p:spPr>
          <a:xfrm>
            <a:off x="623888"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2400">
                <a:solidFill>
                  <a:schemeClr val="tx1"/>
                </a:solidFill>
              </a:defRPr>
            </a:lvl1pPr>
            <a:lvl2pPr algn="ctr">
              <a:defRPr sz="2000">
                <a:solidFill>
                  <a:schemeClr val="tx1"/>
                </a:solidFill>
                <a:latin typeface="+mj-lt"/>
              </a:defRPr>
            </a:lvl2pPr>
            <a:lvl3pPr marL="0" indent="0" algn="ctr">
              <a:buNone/>
              <a:defRPr sz="2000">
                <a:solidFill>
                  <a:schemeClr val="tx1"/>
                </a:solidFill>
                <a:latin typeface="+mj-lt"/>
              </a:defRPr>
            </a:lvl3pPr>
            <a:lvl4pPr marL="0" indent="0" algn="ctr">
              <a:buNone/>
              <a:defRPr sz="2000">
                <a:solidFill>
                  <a:schemeClr val="tx1"/>
                </a:solidFill>
                <a:latin typeface="+mj-lt"/>
              </a:defRPr>
            </a:lvl4pPr>
            <a:lvl5pPr marL="0" indent="0" algn="ctr">
              <a:buNone/>
              <a:defRPr sz="2000">
                <a:solidFill>
                  <a:schemeClr val="tx1"/>
                </a:solidFill>
                <a:latin typeface="+mj-lt"/>
              </a:defRPr>
            </a:lvl5pPr>
            <a:lvl6pPr marL="0" indent="0" algn="ctr">
              <a:lnSpc>
                <a:spcPct val="100000"/>
              </a:lnSpc>
              <a:spcBef>
                <a:spcPts val="0"/>
              </a:spcBef>
              <a:buNone/>
              <a:defRPr sz="2000">
                <a:solidFill>
                  <a:schemeClr val="tx1"/>
                </a:solidFill>
                <a:latin typeface="+mj-lt"/>
              </a:defRPr>
            </a:lvl6pPr>
            <a:lvl7pPr marL="0" indent="0" algn="ctr">
              <a:lnSpc>
                <a:spcPct val="100000"/>
              </a:lnSpc>
              <a:spcBef>
                <a:spcPts val="0"/>
              </a:spcBef>
              <a:spcAft>
                <a:spcPts val="600"/>
              </a:spcAft>
              <a:buNone/>
              <a:defRPr sz="2000">
                <a:solidFill>
                  <a:schemeClr val="tx1"/>
                </a:solidFill>
                <a:latin typeface="+mj-lt"/>
              </a:defRPr>
            </a:lvl7pPr>
            <a:lvl8pPr marL="0" indent="0" algn="ctr">
              <a:lnSpc>
                <a:spcPct val="100000"/>
              </a:lnSpc>
              <a:spcBef>
                <a:spcPts val="0"/>
              </a:spcBef>
              <a:spcAft>
                <a:spcPts val="600"/>
              </a:spcAft>
              <a:buNone/>
              <a:defRPr sz="2000">
                <a:solidFill>
                  <a:schemeClr val="tx1"/>
                </a:solidFill>
                <a:latin typeface="+mj-lt"/>
              </a:defRPr>
            </a:lvl8pPr>
            <a:lvl9pPr marL="0" indent="0" algn="ctr">
              <a:lnSpc>
                <a:spcPct val="100000"/>
              </a:lnSpc>
              <a:spcBef>
                <a:spcPts val="0"/>
              </a:spcBef>
              <a:spcAft>
                <a:spcPts val="600"/>
              </a:spcAft>
              <a:buNone/>
              <a:defRPr sz="2000">
                <a:solidFill>
                  <a:schemeClr val="tx1"/>
                </a:solidFill>
                <a:latin typeface="+mj-lt"/>
              </a:defRPr>
            </a:lvl9pPr>
          </a:lstStyle>
          <a:p>
            <a:pPr lvl="0"/>
            <a:r>
              <a:rPr lang="en-GB"/>
              <a:t>01</a:t>
            </a:r>
            <a:endParaRPr lang="en-US"/>
          </a:p>
        </p:txBody>
      </p:sp>
      <p:sp>
        <p:nvSpPr>
          <p:cNvPr id="10" name="Text Placeholder 9">
            <a:extLst>
              <a:ext uri="{FF2B5EF4-FFF2-40B4-BE49-F238E27FC236}">
                <a16:creationId xmlns:a16="http://schemas.microsoft.com/office/drawing/2014/main" id="{0C72C8ED-2A90-47EE-9382-01035517429A}"/>
              </a:ext>
            </a:extLst>
          </p:cNvPr>
          <p:cNvSpPr>
            <a:spLocks noGrp="1"/>
          </p:cNvSpPr>
          <p:nvPr>
            <p:ph type="body" sz="quarter" idx="15" hasCustomPrompt="1"/>
          </p:nvPr>
        </p:nvSpPr>
        <p:spPr>
          <a:xfrm>
            <a:off x="623888"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2400">
                <a:solidFill>
                  <a:schemeClr val="tx1"/>
                </a:solidFill>
              </a:defRPr>
            </a:lvl1pPr>
            <a:lvl2pPr algn="ctr">
              <a:defRPr sz="2000">
                <a:solidFill>
                  <a:schemeClr val="tx1"/>
                </a:solidFill>
                <a:latin typeface="+mj-lt"/>
              </a:defRPr>
            </a:lvl2pPr>
            <a:lvl3pPr marL="0" indent="0" algn="ctr">
              <a:buNone/>
              <a:defRPr sz="2000">
                <a:solidFill>
                  <a:schemeClr val="tx1"/>
                </a:solidFill>
                <a:latin typeface="+mj-lt"/>
              </a:defRPr>
            </a:lvl3pPr>
            <a:lvl4pPr marL="0" indent="0" algn="ctr">
              <a:buNone/>
              <a:defRPr sz="2000">
                <a:solidFill>
                  <a:schemeClr val="tx1"/>
                </a:solidFill>
                <a:latin typeface="+mj-lt"/>
              </a:defRPr>
            </a:lvl4pPr>
            <a:lvl5pPr marL="0" indent="0" algn="ctr">
              <a:buNone/>
              <a:defRPr sz="2000">
                <a:solidFill>
                  <a:schemeClr val="tx1"/>
                </a:solidFill>
                <a:latin typeface="+mj-lt"/>
              </a:defRPr>
            </a:lvl5pPr>
            <a:lvl6pPr marL="0" indent="0" algn="ctr">
              <a:lnSpc>
                <a:spcPct val="100000"/>
              </a:lnSpc>
              <a:spcBef>
                <a:spcPts val="0"/>
              </a:spcBef>
              <a:buNone/>
              <a:defRPr sz="2000">
                <a:solidFill>
                  <a:schemeClr val="tx1"/>
                </a:solidFill>
                <a:latin typeface="+mj-lt"/>
              </a:defRPr>
            </a:lvl6pPr>
            <a:lvl7pPr marL="0" indent="0" algn="ctr">
              <a:lnSpc>
                <a:spcPct val="100000"/>
              </a:lnSpc>
              <a:spcBef>
                <a:spcPts val="0"/>
              </a:spcBef>
              <a:spcAft>
                <a:spcPts val="600"/>
              </a:spcAft>
              <a:buNone/>
              <a:defRPr sz="2000">
                <a:solidFill>
                  <a:schemeClr val="tx1"/>
                </a:solidFill>
                <a:latin typeface="+mj-lt"/>
              </a:defRPr>
            </a:lvl7pPr>
            <a:lvl8pPr marL="0" indent="0" algn="ctr">
              <a:lnSpc>
                <a:spcPct val="100000"/>
              </a:lnSpc>
              <a:spcBef>
                <a:spcPts val="0"/>
              </a:spcBef>
              <a:spcAft>
                <a:spcPts val="600"/>
              </a:spcAft>
              <a:buNone/>
              <a:defRPr sz="2000">
                <a:solidFill>
                  <a:schemeClr val="tx1"/>
                </a:solidFill>
                <a:latin typeface="+mj-lt"/>
              </a:defRPr>
            </a:lvl8pPr>
            <a:lvl9pPr marL="0" indent="0" algn="ctr">
              <a:lnSpc>
                <a:spcPct val="100000"/>
              </a:lnSpc>
              <a:spcBef>
                <a:spcPts val="0"/>
              </a:spcBef>
              <a:spcAft>
                <a:spcPts val="600"/>
              </a:spcAft>
              <a:buNone/>
              <a:defRPr sz="2000">
                <a:solidFill>
                  <a:schemeClr val="tx1"/>
                </a:solidFill>
                <a:latin typeface="+mj-lt"/>
              </a:defRPr>
            </a:lvl9pPr>
          </a:lstStyle>
          <a:p>
            <a:pPr lvl="0"/>
            <a:r>
              <a:rPr lang="en-GB"/>
              <a:t>02</a:t>
            </a:r>
            <a:endParaRPr lang="en-US"/>
          </a:p>
        </p:txBody>
      </p:sp>
      <p:sp>
        <p:nvSpPr>
          <p:cNvPr id="11" name="Text Placeholder 10">
            <a:extLst>
              <a:ext uri="{FF2B5EF4-FFF2-40B4-BE49-F238E27FC236}">
                <a16:creationId xmlns:a16="http://schemas.microsoft.com/office/drawing/2014/main" id="{A144B237-183C-48DF-B5AB-DB124B19AC4C}"/>
              </a:ext>
            </a:extLst>
          </p:cNvPr>
          <p:cNvSpPr>
            <a:spLocks noGrp="1"/>
          </p:cNvSpPr>
          <p:nvPr>
            <p:ph type="body" sz="quarter" idx="16" hasCustomPrompt="1"/>
          </p:nvPr>
        </p:nvSpPr>
        <p:spPr>
          <a:xfrm>
            <a:off x="623888" y="4296607"/>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2400">
                <a:solidFill>
                  <a:schemeClr val="tx1"/>
                </a:solidFill>
              </a:defRPr>
            </a:lvl1pPr>
            <a:lvl2pPr algn="ctr">
              <a:defRPr sz="2000">
                <a:solidFill>
                  <a:schemeClr val="tx1"/>
                </a:solidFill>
                <a:latin typeface="+mj-lt"/>
              </a:defRPr>
            </a:lvl2pPr>
            <a:lvl3pPr marL="0" indent="0" algn="ctr">
              <a:buNone/>
              <a:defRPr sz="2000">
                <a:solidFill>
                  <a:schemeClr val="tx1"/>
                </a:solidFill>
                <a:latin typeface="+mj-lt"/>
              </a:defRPr>
            </a:lvl3pPr>
            <a:lvl4pPr marL="0" indent="0" algn="ctr">
              <a:buNone/>
              <a:defRPr sz="2000">
                <a:solidFill>
                  <a:schemeClr val="tx1"/>
                </a:solidFill>
                <a:latin typeface="+mj-lt"/>
              </a:defRPr>
            </a:lvl4pPr>
            <a:lvl5pPr marL="0" indent="0" algn="ctr">
              <a:buNone/>
              <a:defRPr sz="2000">
                <a:solidFill>
                  <a:schemeClr val="tx1"/>
                </a:solidFill>
                <a:latin typeface="+mj-lt"/>
              </a:defRPr>
            </a:lvl5pPr>
            <a:lvl6pPr marL="0" indent="0" algn="ctr">
              <a:lnSpc>
                <a:spcPct val="100000"/>
              </a:lnSpc>
              <a:spcBef>
                <a:spcPts val="0"/>
              </a:spcBef>
              <a:buNone/>
              <a:defRPr sz="2000">
                <a:solidFill>
                  <a:schemeClr val="tx1"/>
                </a:solidFill>
                <a:latin typeface="+mj-lt"/>
              </a:defRPr>
            </a:lvl6pPr>
            <a:lvl7pPr marL="0" indent="0" algn="ctr">
              <a:lnSpc>
                <a:spcPct val="100000"/>
              </a:lnSpc>
              <a:spcBef>
                <a:spcPts val="0"/>
              </a:spcBef>
              <a:spcAft>
                <a:spcPts val="600"/>
              </a:spcAft>
              <a:buNone/>
              <a:defRPr sz="2000">
                <a:solidFill>
                  <a:schemeClr val="tx1"/>
                </a:solidFill>
                <a:latin typeface="+mj-lt"/>
              </a:defRPr>
            </a:lvl7pPr>
            <a:lvl8pPr marL="0" indent="0" algn="ctr">
              <a:lnSpc>
                <a:spcPct val="100000"/>
              </a:lnSpc>
              <a:spcBef>
                <a:spcPts val="0"/>
              </a:spcBef>
              <a:spcAft>
                <a:spcPts val="600"/>
              </a:spcAft>
              <a:buNone/>
              <a:defRPr sz="2000">
                <a:solidFill>
                  <a:schemeClr val="tx1"/>
                </a:solidFill>
                <a:latin typeface="+mj-lt"/>
              </a:defRPr>
            </a:lvl8pPr>
            <a:lvl9pPr marL="0" indent="0" algn="ctr">
              <a:lnSpc>
                <a:spcPct val="100000"/>
              </a:lnSpc>
              <a:spcBef>
                <a:spcPts val="0"/>
              </a:spcBef>
              <a:spcAft>
                <a:spcPts val="600"/>
              </a:spcAft>
              <a:buNone/>
              <a:defRPr sz="2000">
                <a:solidFill>
                  <a:schemeClr val="tx1"/>
                </a:solidFill>
                <a:latin typeface="+mj-lt"/>
              </a:defRPr>
            </a:lvl9pPr>
          </a:lstStyle>
          <a:p>
            <a:pPr lvl="0"/>
            <a:r>
              <a:rPr lang="en-GB"/>
              <a:t>03</a:t>
            </a:r>
            <a:endParaRPr lang="en-US"/>
          </a:p>
        </p:txBody>
      </p:sp>
      <p:sp>
        <p:nvSpPr>
          <p:cNvPr id="16" name="Text Placeholder 15">
            <a:extLst>
              <a:ext uri="{FF2B5EF4-FFF2-40B4-BE49-F238E27FC236}">
                <a16:creationId xmlns:a16="http://schemas.microsoft.com/office/drawing/2014/main" id="{3884E8C9-DB63-452D-882B-8480B87CA2A9}"/>
              </a:ext>
            </a:extLst>
          </p:cNvPr>
          <p:cNvSpPr>
            <a:spLocks noGrp="1"/>
          </p:cNvSpPr>
          <p:nvPr>
            <p:ph type="body" sz="quarter" idx="23" hasCustomPrompt="1"/>
          </p:nvPr>
        </p:nvSpPr>
        <p:spPr>
          <a:xfrm>
            <a:off x="5663685" y="1632931"/>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2400">
                <a:solidFill>
                  <a:schemeClr val="tx1"/>
                </a:solidFill>
              </a:defRPr>
            </a:lvl1pPr>
            <a:lvl2pPr algn="ctr">
              <a:defRPr sz="2000">
                <a:solidFill>
                  <a:schemeClr val="tx1"/>
                </a:solidFill>
                <a:latin typeface="+mj-lt"/>
              </a:defRPr>
            </a:lvl2pPr>
            <a:lvl3pPr marL="0" indent="0" algn="ctr">
              <a:buNone/>
              <a:defRPr sz="2000">
                <a:solidFill>
                  <a:schemeClr val="tx1"/>
                </a:solidFill>
                <a:latin typeface="+mj-lt"/>
              </a:defRPr>
            </a:lvl3pPr>
            <a:lvl4pPr marL="0" indent="0" algn="ctr">
              <a:buNone/>
              <a:defRPr sz="2000">
                <a:solidFill>
                  <a:schemeClr val="tx1"/>
                </a:solidFill>
                <a:latin typeface="+mj-lt"/>
              </a:defRPr>
            </a:lvl4pPr>
            <a:lvl5pPr marL="0" indent="0" algn="ctr">
              <a:buNone/>
              <a:defRPr sz="2000">
                <a:solidFill>
                  <a:schemeClr val="tx1"/>
                </a:solidFill>
                <a:latin typeface="+mj-lt"/>
              </a:defRPr>
            </a:lvl5pPr>
            <a:lvl6pPr marL="0" indent="0" algn="ctr">
              <a:lnSpc>
                <a:spcPct val="100000"/>
              </a:lnSpc>
              <a:spcBef>
                <a:spcPts val="0"/>
              </a:spcBef>
              <a:buNone/>
              <a:defRPr sz="2000">
                <a:solidFill>
                  <a:schemeClr val="tx1"/>
                </a:solidFill>
                <a:latin typeface="+mj-lt"/>
              </a:defRPr>
            </a:lvl6pPr>
            <a:lvl7pPr marL="0" indent="0" algn="ctr">
              <a:lnSpc>
                <a:spcPct val="100000"/>
              </a:lnSpc>
              <a:spcBef>
                <a:spcPts val="0"/>
              </a:spcBef>
              <a:spcAft>
                <a:spcPts val="600"/>
              </a:spcAft>
              <a:buNone/>
              <a:defRPr sz="2000">
                <a:solidFill>
                  <a:schemeClr val="tx1"/>
                </a:solidFill>
                <a:latin typeface="+mj-lt"/>
              </a:defRPr>
            </a:lvl7pPr>
            <a:lvl8pPr marL="0" indent="0" algn="ctr">
              <a:lnSpc>
                <a:spcPct val="100000"/>
              </a:lnSpc>
              <a:spcBef>
                <a:spcPts val="0"/>
              </a:spcBef>
              <a:spcAft>
                <a:spcPts val="600"/>
              </a:spcAft>
              <a:buNone/>
              <a:defRPr sz="2000">
                <a:solidFill>
                  <a:schemeClr val="tx1"/>
                </a:solidFill>
                <a:latin typeface="+mj-lt"/>
              </a:defRPr>
            </a:lvl8pPr>
            <a:lvl9pPr marL="0" indent="0" algn="ctr">
              <a:lnSpc>
                <a:spcPct val="100000"/>
              </a:lnSpc>
              <a:spcBef>
                <a:spcPts val="0"/>
              </a:spcBef>
              <a:spcAft>
                <a:spcPts val="600"/>
              </a:spcAft>
              <a:buNone/>
              <a:defRPr sz="2000">
                <a:solidFill>
                  <a:schemeClr val="tx1"/>
                </a:solidFill>
                <a:latin typeface="+mj-lt"/>
              </a:defRPr>
            </a:lvl9pPr>
          </a:lstStyle>
          <a:p>
            <a:pPr lvl="0"/>
            <a:r>
              <a:rPr lang="en-GB"/>
              <a:t>04</a:t>
            </a:r>
            <a:endParaRPr lang="en-US"/>
          </a:p>
        </p:txBody>
      </p:sp>
      <p:sp>
        <p:nvSpPr>
          <p:cNvPr id="17" name="Text Placeholder 16">
            <a:extLst>
              <a:ext uri="{FF2B5EF4-FFF2-40B4-BE49-F238E27FC236}">
                <a16:creationId xmlns:a16="http://schemas.microsoft.com/office/drawing/2014/main" id="{29A8FCB5-785B-4150-9007-944AA34B3FF2}"/>
              </a:ext>
            </a:extLst>
          </p:cNvPr>
          <p:cNvSpPr>
            <a:spLocks noGrp="1"/>
          </p:cNvSpPr>
          <p:nvPr>
            <p:ph type="body" sz="quarter" idx="24" hasCustomPrompt="1"/>
          </p:nvPr>
        </p:nvSpPr>
        <p:spPr>
          <a:xfrm>
            <a:off x="5663685" y="2964769"/>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2400">
                <a:solidFill>
                  <a:schemeClr val="tx1"/>
                </a:solidFill>
              </a:defRPr>
            </a:lvl1pPr>
            <a:lvl2pPr algn="ctr">
              <a:defRPr sz="2000">
                <a:solidFill>
                  <a:schemeClr val="tx1"/>
                </a:solidFill>
                <a:latin typeface="+mj-lt"/>
              </a:defRPr>
            </a:lvl2pPr>
            <a:lvl3pPr marL="0" indent="0" algn="ctr">
              <a:buNone/>
              <a:defRPr sz="2000">
                <a:solidFill>
                  <a:schemeClr val="tx1"/>
                </a:solidFill>
                <a:latin typeface="+mj-lt"/>
              </a:defRPr>
            </a:lvl3pPr>
            <a:lvl4pPr marL="0" indent="0" algn="ctr">
              <a:buNone/>
              <a:defRPr sz="2000">
                <a:solidFill>
                  <a:schemeClr val="tx1"/>
                </a:solidFill>
                <a:latin typeface="+mj-lt"/>
              </a:defRPr>
            </a:lvl4pPr>
            <a:lvl5pPr marL="0" indent="0" algn="ctr">
              <a:buNone/>
              <a:defRPr sz="2000">
                <a:solidFill>
                  <a:schemeClr val="tx1"/>
                </a:solidFill>
                <a:latin typeface="+mj-lt"/>
              </a:defRPr>
            </a:lvl5pPr>
            <a:lvl6pPr marL="0" indent="0" algn="ctr">
              <a:lnSpc>
                <a:spcPct val="100000"/>
              </a:lnSpc>
              <a:spcBef>
                <a:spcPts val="0"/>
              </a:spcBef>
              <a:buNone/>
              <a:defRPr sz="2000">
                <a:solidFill>
                  <a:schemeClr val="tx1"/>
                </a:solidFill>
                <a:latin typeface="+mj-lt"/>
              </a:defRPr>
            </a:lvl6pPr>
            <a:lvl7pPr marL="0" indent="0" algn="ctr">
              <a:lnSpc>
                <a:spcPct val="100000"/>
              </a:lnSpc>
              <a:spcBef>
                <a:spcPts val="0"/>
              </a:spcBef>
              <a:spcAft>
                <a:spcPts val="600"/>
              </a:spcAft>
              <a:buNone/>
              <a:defRPr sz="2000">
                <a:solidFill>
                  <a:schemeClr val="tx1"/>
                </a:solidFill>
                <a:latin typeface="+mj-lt"/>
              </a:defRPr>
            </a:lvl7pPr>
            <a:lvl8pPr marL="0" indent="0" algn="ctr">
              <a:lnSpc>
                <a:spcPct val="100000"/>
              </a:lnSpc>
              <a:spcBef>
                <a:spcPts val="0"/>
              </a:spcBef>
              <a:spcAft>
                <a:spcPts val="600"/>
              </a:spcAft>
              <a:buNone/>
              <a:defRPr sz="2000">
                <a:solidFill>
                  <a:schemeClr val="tx1"/>
                </a:solidFill>
                <a:latin typeface="+mj-lt"/>
              </a:defRPr>
            </a:lvl8pPr>
            <a:lvl9pPr marL="0" indent="0" algn="ctr">
              <a:lnSpc>
                <a:spcPct val="100000"/>
              </a:lnSpc>
              <a:spcBef>
                <a:spcPts val="0"/>
              </a:spcBef>
              <a:spcAft>
                <a:spcPts val="600"/>
              </a:spcAft>
              <a:buNone/>
              <a:defRPr sz="2000">
                <a:solidFill>
                  <a:schemeClr val="tx1"/>
                </a:solidFill>
                <a:latin typeface="+mj-lt"/>
              </a:defRPr>
            </a:lvl9pPr>
          </a:lstStyle>
          <a:p>
            <a:pPr lvl="0"/>
            <a:r>
              <a:rPr lang="en-GB"/>
              <a:t>05</a:t>
            </a:r>
            <a:endParaRPr lang="en-US"/>
          </a:p>
        </p:txBody>
      </p:sp>
      <p:sp>
        <p:nvSpPr>
          <p:cNvPr id="18" name="Text Placeholder 17">
            <a:extLst>
              <a:ext uri="{FF2B5EF4-FFF2-40B4-BE49-F238E27FC236}">
                <a16:creationId xmlns:a16="http://schemas.microsoft.com/office/drawing/2014/main" id="{02F0B779-A9EF-4632-8728-E6F8CBF6B018}"/>
              </a:ext>
            </a:extLst>
          </p:cNvPr>
          <p:cNvSpPr>
            <a:spLocks noGrp="1"/>
          </p:cNvSpPr>
          <p:nvPr>
            <p:ph type="body" sz="quarter" idx="25" hasCustomPrompt="1"/>
          </p:nvPr>
        </p:nvSpPr>
        <p:spPr>
          <a:xfrm>
            <a:off x="5663685" y="4296607"/>
            <a:ext cx="960600" cy="956282"/>
          </a:xfrm>
          <a:custGeom>
            <a:avLst/>
            <a:gdLst>
              <a:gd name="connsiteX0" fmla="*/ 480300 w 960600"/>
              <a:gd name="connsiteY0" fmla="*/ 0 h 956282"/>
              <a:gd name="connsiteX1" fmla="*/ 960600 w 960600"/>
              <a:gd name="connsiteY1" fmla="*/ 480299 h 956282"/>
              <a:gd name="connsiteX2" fmla="*/ 577097 w 960600"/>
              <a:gd name="connsiteY2" fmla="*/ 950840 h 956282"/>
              <a:gd name="connsiteX3" fmla="*/ 523114 w 960600"/>
              <a:gd name="connsiteY3" fmla="*/ 956282 h 956282"/>
              <a:gd name="connsiteX4" fmla="*/ 437486 w 960600"/>
              <a:gd name="connsiteY4" fmla="*/ 956282 h 956282"/>
              <a:gd name="connsiteX5" fmla="*/ 383503 w 960600"/>
              <a:gd name="connsiteY5" fmla="*/ 950840 h 956282"/>
              <a:gd name="connsiteX6" fmla="*/ 0 w 960600"/>
              <a:gd name="connsiteY6" fmla="*/ 480299 h 956282"/>
              <a:gd name="connsiteX7" fmla="*/ 480300 w 960600"/>
              <a:gd name="connsiteY7" fmla="*/ 0 h 95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600" h="956282">
                <a:moveTo>
                  <a:pt x="480300" y="0"/>
                </a:moveTo>
                <a:cubicBezTo>
                  <a:pt x="745562" y="0"/>
                  <a:pt x="960600" y="215037"/>
                  <a:pt x="960600" y="480299"/>
                </a:cubicBezTo>
                <a:cubicBezTo>
                  <a:pt x="960600" y="712403"/>
                  <a:pt x="795962" y="906054"/>
                  <a:pt x="577097" y="950840"/>
                </a:cubicBezTo>
                <a:lnTo>
                  <a:pt x="523114" y="956282"/>
                </a:lnTo>
                <a:lnTo>
                  <a:pt x="437486" y="956282"/>
                </a:lnTo>
                <a:lnTo>
                  <a:pt x="383503" y="950840"/>
                </a:lnTo>
                <a:cubicBezTo>
                  <a:pt x="164639" y="906054"/>
                  <a:pt x="0" y="712403"/>
                  <a:pt x="0" y="480299"/>
                </a:cubicBezTo>
                <a:cubicBezTo>
                  <a:pt x="0" y="215037"/>
                  <a:pt x="215038" y="0"/>
                  <a:pt x="480300" y="0"/>
                </a:cubicBezTo>
                <a:close/>
              </a:path>
            </a:pathLst>
          </a:custGeom>
          <a:solidFill>
            <a:schemeClr val="bg2"/>
          </a:solidFill>
        </p:spPr>
        <p:txBody>
          <a:bodyPr wrap="square" lIns="0" tIns="0" rIns="0" bIns="0" anchor="ctr">
            <a:noAutofit/>
          </a:bodyPr>
          <a:lstStyle>
            <a:lvl1pPr algn="ctr">
              <a:defRPr sz="2400">
                <a:solidFill>
                  <a:schemeClr val="tx1"/>
                </a:solidFill>
              </a:defRPr>
            </a:lvl1pPr>
            <a:lvl2pPr algn="ctr">
              <a:defRPr sz="2000">
                <a:solidFill>
                  <a:schemeClr val="tx1"/>
                </a:solidFill>
                <a:latin typeface="+mj-lt"/>
              </a:defRPr>
            </a:lvl2pPr>
            <a:lvl3pPr marL="0" indent="0" algn="ctr">
              <a:buNone/>
              <a:defRPr sz="2000">
                <a:solidFill>
                  <a:schemeClr val="tx1"/>
                </a:solidFill>
                <a:latin typeface="+mj-lt"/>
              </a:defRPr>
            </a:lvl3pPr>
            <a:lvl4pPr marL="0" indent="0" algn="ctr">
              <a:buNone/>
              <a:defRPr sz="2000">
                <a:solidFill>
                  <a:schemeClr val="tx1"/>
                </a:solidFill>
                <a:latin typeface="+mj-lt"/>
              </a:defRPr>
            </a:lvl4pPr>
            <a:lvl5pPr marL="0" indent="0" algn="ctr">
              <a:buNone/>
              <a:defRPr sz="2000">
                <a:solidFill>
                  <a:schemeClr val="tx1"/>
                </a:solidFill>
                <a:latin typeface="+mj-lt"/>
              </a:defRPr>
            </a:lvl5pPr>
            <a:lvl6pPr marL="0" indent="0" algn="ctr">
              <a:lnSpc>
                <a:spcPct val="100000"/>
              </a:lnSpc>
              <a:spcBef>
                <a:spcPts val="0"/>
              </a:spcBef>
              <a:buNone/>
              <a:defRPr sz="2000">
                <a:solidFill>
                  <a:schemeClr val="tx1"/>
                </a:solidFill>
                <a:latin typeface="+mj-lt"/>
              </a:defRPr>
            </a:lvl6pPr>
            <a:lvl7pPr marL="0" indent="0" algn="ctr">
              <a:lnSpc>
                <a:spcPct val="100000"/>
              </a:lnSpc>
              <a:spcBef>
                <a:spcPts val="0"/>
              </a:spcBef>
              <a:spcAft>
                <a:spcPts val="600"/>
              </a:spcAft>
              <a:buNone/>
              <a:defRPr sz="2000">
                <a:solidFill>
                  <a:schemeClr val="tx1"/>
                </a:solidFill>
                <a:latin typeface="+mj-lt"/>
              </a:defRPr>
            </a:lvl7pPr>
            <a:lvl8pPr marL="0" indent="0" algn="ctr">
              <a:lnSpc>
                <a:spcPct val="100000"/>
              </a:lnSpc>
              <a:spcBef>
                <a:spcPts val="0"/>
              </a:spcBef>
              <a:spcAft>
                <a:spcPts val="600"/>
              </a:spcAft>
              <a:buNone/>
              <a:defRPr sz="2000">
                <a:solidFill>
                  <a:schemeClr val="tx1"/>
                </a:solidFill>
                <a:latin typeface="+mj-lt"/>
              </a:defRPr>
            </a:lvl8pPr>
            <a:lvl9pPr marL="0" indent="0" algn="ctr">
              <a:lnSpc>
                <a:spcPct val="100000"/>
              </a:lnSpc>
              <a:spcBef>
                <a:spcPts val="0"/>
              </a:spcBef>
              <a:spcAft>
                <a:spcPts val="600"/>
              </a:spcAft>
              <a:buNone/>
              <a:defRPr sz="2000">
                <a:solidFill>
                  <a:schemeClr val="tx1"/>
                </a:solidFill>
                <a:latin typeface="+mj-lt"/>
              </a:defRPr>
            </a:lvl9pPr>
          </a:lstStyle>
          <a:p>
            <a:pPr lvl="0"/>
            <a:r>
              <a:rPr lang="en-GB"/>
              <a:t>06</a:t>
            </a:r>
            <a:endParaRPr lang="en-US"/>
          </a:p>
        </p:txBody>
      </p:sp>
      <p:sp>
        <p:nvSpPr>
          <p:cNvPr id="22" name="Text Placeholder 29">
            <a:extLst>
              <a:ext uri="{FF2B5EF4-FFF2-40B4-BE49-F238E27FC236}">
                <a16:creationId xmlns:a16="http://schemas.microsoft.com/office/drawing/2014/main" id="{E590563F-019E-4EA2-A40D-89E603FA7FDA}"/>
              </a:ext>
            </a:extLst>
          </p:cNvPr>
          <p:cNvSpPr>
            <a:spLocks noGrp="1"/>
          </p:cNvSpPr>
          <p:nvPr>
            <p:ph type="body" sz="quarter" idx="20"/>
          </p:nvPr>
        </p:nvSpPr>
        <p:spPr>
          <a:xfrm>
            <a:off x="1827212" y="2001032"/>
            <a:ext cx="3593749" cy="1075874"/>
          </a:xfrm>
        </p:spPr>
        <p:txBody>
          <a:bodyPr/>
          <a:lstStyle>
            <a:lvl1pPr>
              <a:spcAft>
                <a:spcPts val="300"/>
              </a:spcAft>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spcAft>
                <a:spcPts val="600"/>
              </a:spcAft>
              <a:buNone/>
              <a:defRPr sz="1200">
                <a:solidFill>
                  <a:schemeClr val="bg1"/>
                </a:solidFill>
              </a:defRPr>
            </a:lvl5pPr>
            <a:lvl6pPr marL="0" indent="0">
              <a:lnSpc>
                <a:spcPct val="100000"/>
              </a:lnSpc>
              <a:spcBef>
                <a:spcPts val="0"/>
              </a:spcBef>
              <a:spcAft>
                <a:spcPts val="600"/>
              </a:spcAft>
              <a:buNone/>
              <a:defRPr sz="120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23" name="Text Placeholder 29">
            <a:extLst>
              <a:ext uri="{FF2B5EF4-FFF2-40B4-BE49-F238E27FC236}">
                <a16:creationId xmlns:a16="http://schemas.microsoft.com/office/drawing/2014/main" id="{55ED4B46-0E57-464B-B147-C4B8287CFE2F}"/>
              </a:ext>
            </a:extLst>
          </p:cNvPr>
          <p:cNvSpPr>
            <a:spLocks noGrp="1"/>
          </p:cNvSpPr>
          <p:nvPr>
            <p:ph type="body" sz="quarter" idx="21"/>
          </p:nvPr>
        </p:nvSpPr>
        <p:spPr>
          <a:xfrm>
            <a:off x="1827212" y="3332108"/>
            <a:ext cx="3593749" cy="1075874"/>
          </a:xfrm>
        </p:spPr>
        <p:txBody>
          <a:bodyPr/>
          <a:lstStyle>
            <a:lvl1pPr>
              <a:spcAft>
                <a:spcPts val="300"/>
              </a:spcAft>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spcAft>
                <a:spcPts val="600"/>
              </a:spcAft>
              <a:buNone/>
              <a:defRPr sz="1200">
                <a:solidFill>
                  <a:schemeClr val="bg1"/>
                </a:solidFill>
              </a:defRPr>
            </a:lvl5pPr>
            <a:lvl6pPr marL="0" indent="0">
              <a:lnSpc>
                <a:spcPct val="100000"/>
              </a:lnSpc>
              <a:spcBef>
                <a:spcPts val="0"/>
              </a:spcBef>
              <a:spcAft>
                <a:spcPts val="600"/>
              </a:spcAft>
              <a:buNone/>
              <a:defRPr sz="120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24" name="Text Placeholder 29">
            <a:extLst>
              <a:ext uri="{FF2B5EF4-FFF2-40B4-BE49-F238E27FC236}">
                <a16:creationId xmlns:a16="http://schemas.microsoft.com/office/drawing/2014/main" id="{9463759E-4764-419A-9480-D7D6295AC00D}"/>
              </a:ext>
            </a:extLst>
          </p:cNvPr>
          <p:cNvSpPr>
            <a:spLocks noGrp="1"/>
          </p:cNvSpPr>
          <p:nvPr>
            <p:ph type="body" sz="quarter" idx="22"/>
          </p:nvPr>
        </p:nvSpPr>
        <p:spPr>
          <a:xfrm>
            <a:off x="1827212" y="4663184"/>
            <a:ext cx="3593749" cy="1075874"/>
          </a:xfrm>
        </p:spPr>
        <p:txBody>
          <a:bodyPr/>
          <a:lstStyle>
            <a:lvl1pPr>
              <a:spcAft>
                <a:spcPts val="300"/>
              </a:spcAft>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spcAft>
                <a:spcPts val="600"/>
              </a:spcAft>
              <a:buNone/>
              <a:defRPr sz="1200">
                <a:solidFill>
                  <a:schemeClr val="bg1"/>
                </a:solidFill>
              </a:defRPr>
            </a:lvl5pPr>
            <a:lvl6pPr marL="0" indent="0">
              <a:lnSpc>
                <a:spcPct val="100000"/>
              </a:lnSpc>
              <a:spcBef>
                <a:spcPts val="0"/>
              </a:spcBef>
              <a:spcAft>
                <a:spcPts val="600"/>
              </a:spcAft>
              <a:buNone/>
              <a:defRPr sz="120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25" name="Text Placeholder 29">
            <a:extLst>
              <a:ext uri="{FF2B5EF4-FFF2-40B4-BE49-F238E27FC236}">
                <a16:creationId xmlns:a16="http://schemas.microsoft.com/office/drawing/2014/main" id="{1C87C762-2DD4-416B-AC2B-CD4D0DBDE49C}"/>
              </a:ext>
            </a:extLst>
          </p:cNvPr>
          <p:cNvSpPr>
            <a:spLocks noGrp="1"/>
          </p:cNvSpPr>
          <p:nvPr>
            <p:ph type="body" sz="quarter" idx="26"/>
          </p:nvPr>
        </p:nvSpPr>
        <p:spPr>
          <a:xfrm>
            <a:off x="6867009" y="2001032"/>
            <a:ext cx="3593749" cy="1075874"/>
          </a:xfrm>
        </p:spPr>
        <p:txBody>
          <a:bodyPr/>
          <a:lstStyle>
            <a:lvl1pPr>
              <a:spcAft>
                <a:spcPts val="300"/>
              </a:spcAft>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spcAft>
                <a:spcPts val="600"/>
              </a:spcAft>
              <a:buNone/>
              <a:defRPr sz="1200">
                <a:solidFill>
                  <a:schemeClr val="bg1"/>
                </a:solidFill>
              </a:defRPr>
            </a:lvl5pPr>
            <a:lvl6pPr marL="0" indent="0">
              <a:lnSpc>
                <a:spcPct val="100000"/>
              </a:lnSpc>
              <a:spcBef>
                <a:spcPts val="0"/>
              </a:spcBef>
              <a:spcAft>
                <a:spcPts val="600"/>
              </a:spcAft>
              <a:buNone/>
              <a:defRPr sz="120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26" name="Text Placeholder 29">
            <a:extLst>
              <a:ext uri="{FF2B5EF4-FFF2-40B4-BE49-F238E27FC236}">
                <a16:creationId xmlns:a16="http://schemas.microsoft.com/office/drawing/2014/main" id="{BE739E1B-201D-45F2-8714-21921B93805D}"/>
              </a:ext>
            </a:extLst>
          </p:cNvPr>
          <p:cNvSpPr>
            <a:spLocks noGrp="1"/>
          </p:cNvSpPr>
          <p:nvPr>
            <p:ph type="body" sz="quarter" idx="27"/>
          </p:nvPr>
        </p:nvSpPr>
        <p:spPr>
          <a:xfrm>
            <a:off x="6867009" y="3332108"/>
            <a:ext cx="3593749" cy="1075874"/>
          </a:xfrm>
        </p:spPr>
        <p:txBody>
          <a:bodyPr/>
          <a:lstStyle>
            <a:lvl1pPr>
              <a:spcAft>
                <a:spcPts val="300"/>
              </a:spcAft>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spcAft>
                <a:spcPts val="600"/>
              </a:spcAft>
              <a:buNone/>
              <a:defRPr sz="1200">
                <a:solidFill>
                  <a:schemeClr val="bg1"/>
                </a:solidFill>
              </a:defRPr>
            </a:lvl5pPr>
            <a:lvl6pPr marL="0" indent="0">
              <a:lnSpc>
                <a:spcPct val="100000"/>
              </a:lnSpc>
              <a:spcBef>
                <a:spcPts val="0"/>
              </a:spcBef>
              <a:spcAft>
                <a:spcPts val="600"/>
              </a:spcAft>
              <a:buNone/>
              <a:defRPr sz="120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
        <p:nvSpPr>
          <p:cNvPr id="29" name="Text Placeholder 29">
            <a:extLst>
              <a:ext uri="{FF2B5EF4-FFF2-40B4-BE49-F238E27FC236}">
                <a16:creationId xmlns:a16="http://schemas.microsoft.com/office/drawing/2014/main" id="{5A028C5E-D8B0-427B-9873-005A20AC16CA}"/>
              </a:ext>
            </a:extLst>
          </p:cNvPr>
          <p:cNvSpPr>
            <a:spLocks noGrp="1"/>
          </p:cNvSpPr>
          <p:nvPr>
            <p:ph type="body" sz="quarter" idx="29"/>
          </p:nvPr>
        </p:nvSpPr>
        <p:spPr>
          <a:xfrm>
            <a:off x="6867009" y="4663184"/>
            <a:ext cx="3593749" cy="1075874"/>
          </a:xfrm>
        </p:spPr>
        <p:txBody>
          <a:bodyPr/>
          <a:lstStyle>
            <a:lvl1pPr>
              <a:spcAft>
                <a:spcPts val="300"/>
              </a:spcAft>
              <a:defRPr sz="1400">
                <a:solidFill>
                  <a:schemeClr val="bg1"/>
                </a:solidFill>
              </a:defRPr>
            </a:lvl1pPr>
            <a:lvl2pPr>
              <a:defRPr sz="1200">
                <a:solidFill>
                  <a:schemeClr val="bg1"/>
                </a:solidFill>
              </a:defRPr>
            </a:lvl2pPr>
            <a:lvl3pPr marL="0" indent="0">
              <a:buNone/>
              <a:defRPr sz="1200">
                <a:solidFill>
                  <a:schemeClr val="bg1"/>
                </a:solidFill>
              </a:defRPr>
            </a:lvl3pPr>
            <a:lvl4pPr marL="0" indent="0">
              <a:buNone/>
              <a:defRPr sz="1200">
                <a:solidFill>
                  <a:schemeClr val="bg1"/>
                </a:solidFill>
              </a:defRPr>
            </a:lvl4pPr>
            <a:lvl5pPr marL="0" indent="0">
              <a:spcAft>
                <a:spcPts val="600"/>
              </a:spcAft>
              <a:buNone/>
              <a:defRPr sz="1200">
                <a:solidFill>
                  <a:schemeClr val="bg1"/>
                </a:solidFill>
              </a:defRPr>
            </a:lvl5pPr>
            <a:lvl6pPr marL="0" indent="0">
              <a:lnSpc>
                <a:spcPct val="100000"/>
              </a:lnSpc>
              <a:spcBef>
                <a:spcPts val="0"/>
              </a:spcBef>
              <a:spcAft>
                <a:spcPts val="600"/>
              </a:spcAft>
              <a:buNone/>
              <a:defRPr sz="1200">
                <a:solidFill>
                  <a:schemeClr val="bg1"/>
                </a:solidFill>
              </a:defRPr>
            </a:lvl6pPr>
            <a:lvl7pPr marL="0" indent="0">
              <a:lnSpc>
                <a:spcPct val="100000"/>
              </a:lnSpc>
              <a:spcBef>
                <a:spcPts val="0"/>
              </a:spcBef>
              <a:spcAft>
                <a:spcPts val="600"/>
              </a:spcAft>
              <a:buNone/>
              <a:defRPr sz="1200">
                <a:solidFill>
                  <a:schemeClr val="bg1"/>
                </a:solidFill>
              </a:defRPr>
            </a:lvl7pPr>
            <a:lvl8pPr marL="0" indent="0">
              <a:lnSpc>
                <a:spcPct val="100000"/>
              </a:lnSpc>
              <a:spcBef>
                <a:spcPts val="0"/>
              </a:spcBef>
              <a:spcAft>
                <a:spcPts val="600"/>
              </a:spcAft>
              <a:buNone/>
              <a:defRPr sz="1200">
                <a:solidFill>
                  <a:schemeClr val="bg1"/>
                </a:solidFill>
              </a:defRPr>
            </a:lvl8pPr>
            <a:lvl9pPr marL="0" indent="0">
              <a:lnSpc>
                <a:spcPct val="100000"/>
              </a:lnSpc>
              <a:spcBef>
                <a:spcPts val="0"/>
              </a:spcBef>
              <a:spcAft>
                <a:spcPts val="600"/>
              </a:spcAft>
              <a:buNone/>
              <a:defRPr sz="1200">
                <a:solidFill>
                  <a:schemeClr val="bg1"/>
                </a:solidFill>
              </a:defRPr>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569841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oter Box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10944225" cy="3029763"/>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Rounded Corners 9">
            <a:extLst>
              <a:ext uri="{FF2B5EF4-FFF2-40B4-BE49-F238E27FC236}">
                <a16:creationId xmlns:a16="http://schemas.microsoft.com/office/drawing/2014/main" id="{0E53E131-7016-484E-B61A-2726368E8DD1}"/>
              </a:ext>
            </a:extLst>
          </p:cNvPr>
          <p:cNvSpPr/>
          <p:nvPr userDrawn="1"/>
        </p:nvSpPr>
        <p:spPr>
          <a:xfrm>
            <a:off x="630275" y="4883499"/>
            <a:ext cx="10944225" cy="851241"/>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CCB90612-AE08-4C27-B84D-8139A8A4ECDC}"/>
              </a:ext>
            </a:extLst>
          </p:cNvPr>
          <p:cNvSpPr/>
          <p:nvPr userDrawn="1"/>
        </p:nvSpPr>
        <p:spPr>
          <a:xfrm>
            <a:off x="767408" y="4995685"/>
            <a:ext cx="626870" cy="626868"/>
          </a:xfrm>
          <a:custGeom>
            <a:avLst/>
            <a:gdLst>
              <a:gd name="connsiteX0" fmla="*/ 836748 w 836747"/>
              <a:gd name="connsiteY0" fmla="*/ 418374 h 836747"/>
              <a:gd name="connsiteX1" fmla="*/ 418374 w 836747"/>
              <a:gd name="connsiteY1" fmla="*/ 836748 h 836747"/>
              <a:gd name="connsiteX2" fmla="*/ 0 w 836747"/>
              <a:gd name="connsiteY2" fmla="*/ 418374 h 836747"/>
              <a:gd name="connsiteX3" fmla="*/ 418374 w 836747"/>
              <a:gd name="connsiteY3" fmla="*/ 0 h 836747"/>
              <a:gd name="connsiteX4" fmla="*/ 836748 w 836747"/>
              <a:gd name="connsiteY4" fmla="*/ 418374 h 83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47" h="836747">
                <a:moveTo>
                  <a:pt x="836748" y="418374"/>
                </a:moveTo>
                <a:cubicBezTo>
                  <a:pt x="836748" y="648571"/>
                  <a:pt x="650397" y="836748"/>
                  <a:pt x="418374" y="836748"/>
                </a:cubicBezTo>
                <a:cubicBezTo>
                  <a:pt x="188177" y="836748"/>
                  <a:pt x="0" y="650398"/>
                  <a:pt x="0" y="418374"/>
                </a:cubicBezTo>
                <a:cubicBezTo>
                  <a:pt x="0" y="188177"/>
                  <a:pt x="186350" y="0"/>
                  <a:pt x="418374" y="0"/>
                </a:cubicBezTo>
                <a:cubicBezTo>
                  <a:pt x="650397" y="0"/>
                  <a:pt x="836748" y="186350"/>
                  <a:pt x="836748" y="418374"/>
                </a:cubicBezTo>
              </a:path>
            </a:pathLst>
          </a:custGeom>
          <a:solidFill>
            <a:schemeClr val="tx1"/>
          </a:solidFill>
          <a:ln w="1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5560"/>
              </a:solidFill>
              <a:effectLst/>
              <a:uLnTx/>
              <a:uFillTx/>
              <a:latin typeface="Arial" panose="020B0604020202020204" pitchFamily="34" charset="0"/>
              <a:ea typeface="+mn-ea"/>
              <a:cs typeface="Arial" panose="020B0604020202020204" pitchFamily="34" charset="0"/>
            </a:endParaRPr>
          </a:p>
        </p:txBody>
      </p:sp>
      <p:sp>
        <p:nvSpPr>
          <p:cNvPr id="12" name="Text Placeholder 5">
            <a:extLst>
              <a:ext uri="{FF2B5EF4-FFF2-40B4-BE49-F238E27FC236}">
                <a16:creationId xmlns:a16="http://schemas.microsoft.com/office/drawing/2014/main" id="{C6237D6B-6827-4F42-A5B3-793407F24F98}"/>
              </a:ext>
            </a:extLst>
          </p:cNvPr>
          <p:cNvSpPr>
            <a:spLocks noGrp="1"/>
          </p:cNvSpPr>
          <p:nvPr>
            <p:ph type="body" sz="quarter" idx="13" hasCustomPrompt="1"/>
          </p:nvPr>
        </p:nvSpPr>
        <p:spPr>
          <a:xfrm>
            <a:off x="1573581" y="4995685"/>
            <a:ext cx="9325754" cy="626868"/>
          </a:xfrm>
        </p:spPr>
        <p:txBody>
          <a:bodyPr anchor="ctr">
            <a:normAutofit/>
          </a:bodyPr>
          <a:lstStyle>
            <a:lvl1pPr>
              <a:defRPr sz="1400">
                <a:solidFill>
                  <a:schemeClr val="tx1"/>
                </a:solidFill>
              </a:defRPr>
            </a:lvl1pPr>
            <a:lvl2pPr>
              <a:defRPr sz="1400" b="1">
                <a:solidFill>
                  <a:schemeClr val="tx1"/>
                </a:solidFill>
              </a:defRPr>
            </a:lvl2pPr>
            <a:lvl3pPr marL="0" indent="0">
              <a:buNone/>
              <a:defRPr sz="1400" b="1">
                <a:solidFill>
                  <a:schemeClr val="tx1"/>
                </a:solidFill>
              </a:defRPr>
            </a:lvl3pPr>
            <a:lvl4pPr marL="0" indent="0">
              <a:buNone/>
              <a:defRPr sz="1400" b="1">
                <a:solidFill>
                  <a:schemeClr val="tx1"/>
                </a:solidFill>
              </a:defRPr>
            </a:lvl4pPr>
            <a:lvl5pPr marL="0" indent="0">
              <a:spcAft>
                <a:spcPts val="0"/>
              </a:spcAft>
              <a:buNone/>
              <a:defRPr b="1">
                <a:solidFill>
                  <a:schemeClr val="tx1"/>
                </a:solidFill>
              </a:defRPr>
            </a:lvl5pPr>
            <a:lvl6pPr marL="0" indent="0">
              <a:lnSpc>
                <a:spcPct val="100000"/>
              </a:lnSpc>
              <a:spcBef>
                <a:spcPts val="0"/>
              </a:spcBef>
              <a:buNone/>
              <a:defRPr sz="1400" b="1"/>
            </a:lvl6pPr>
            <a:lvl7pPr marL="0" indent="0">
              <a:lnSpc>
                <a:spcPct val="100000"/>
              </a:lnSpc>
              <a:spcBef>
                <a:spcPts val="0"/>
              </a:spcBef>
              <a:buNone/>
              <a:defRPr sz="1400" b="1">
                <a:solidFill>
                  <a:schemeClr val="tx1"/>
                </a:solidFill>
              </a:defRPr>
            </a:lvl7pPr>
            <a:lvl8pPr marL="0" indent="0">
              <a:lnSpc>
                <a:spcPct val="100000"/>
              </a:lnSpc>
              <a:spcBef>
                <a:spcPts val="0"/>
              </a:spcBef>
              <a:buNone/>
              <a:defRPr sz="1400" b="1">
                <a:solidFill>
                  <a:schemeClr val="tx1"/>
                </a:solidFill>
              </a:defRPr>
            </a:lvl8pPr>
            <a:lvl9pPr marL="0" indent="0">
              <a:lnSpc>
                <a:spcPct val="100000"/>
              </a:lnSpc>
              <a:spcBef>
                <a:spcPts val="0"/>
              </a:spcBef>
              <a:buNone/>
              <a:defRPr sz="1400" b="1">
                <a:solidFill>
                  <a:schemeClr val="tx1"/>
                </a:solidFill>
              </a:defRPr>
            </a:lvl9pPr>
          </a:lstStyle>
          <a:p>
            <a:pPr lvl="0"/>
            <a:r>
              <a:rPr lang="en-GB"/>
              <a:t>Add icon or number to the left circle</a:t>
            </a:r>
            <a:r>
              <a:rPr lang="en-US"/>
              <a:t> and add statement here</a:t>
            </a:r>
            <a:endParaRPr lang="en-GB"/>
          </a:p>
        </p:txBody>
      </p:sp>
      <p:sp>
        <p:nvSpPr>
          <p:cNvPr id="3" name="Footer Placeholder 2">
            <a:extLst>
              <a:ext uri="{FF2B5EF4-FFF2-40B4-BE49-F238E27FC236}">
                <a16:creationId xmlns:a16="http://schemas.microsoft.com/office/drawing/2014/main" id="{69495F52-915D-43A0-9535-392656ADC8C0}"/>
              </a:ext>
            </a:extLst>
          </p:cNvPr>
          <p:cNvSpPr>
            <a:spLocks noGrp="1"/>
          </p:cNvSpPr>
          <p:nvPr>
            <p:ph type="ftr" sz="quarter" idx="14"/>
          </p:nvPr>
        </p:nvSpPr>
        <p:spPr/>
        <p:txBody>
          <a:bodyPr/>
          <a:lstStyle>
            <a:lvl1pPr>
              <a:defRPr>
                <a:solidFill>
                  <a:schemeClr val="bg1"/>
                </a:solidFill>
              </a:defRPr>
            </a:lvl1pPr>
          </a:lstStyle>
          <a:p>
            <a:r>
              <a:rPr lang="en-GB"/>
              <a:t>To edit the footer text go to Insert &gt; Header &amp; Footer</a:t>
            </a:r>
            <a:endParaRPr lang="en-US"/>
          </a:p>
        </p:txBody>
      </p:sp>
      <p:pic>
        <p:nvPicPr>
          <p:cNvPr id="15" name="Graphic 14">
            <a:extLst>
              <a:ext uri="{FF2B5EF4-FFF2-40B4-BE49-F238E27FC236}">
                <a16:creationId xmlns:a16="http://schemas.microsoft.com/office/drawing/2014/main" id="{3E5BB5A0-183E-40E7-AE49-5FE70EFABA0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036337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8" y="1628801"/>
            <a:ext cx="5400676"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50FF247-5B15-467E-84CD-BE16DE800A09}"/>
              </a:ext>
            </a:extLst>
          </p:cNvPr>
          <p:cNvSpPr>
            <a:spLocks noGrp="1"/>
          </p:cNvSpPr>
          <p:nvPr>
            <p:ph idx="13"/>
          </p:nvPr>
        </p:nvSpPr>
        <p:spPr>
          <a:xfrm>
            <a:off x="6167438" y="1628801"/>
            <a:ext cx="5400676"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A639A42D-EE92-4461-9AB5-FB72BA9F8C73}"/>
              </a:ext>
            </a:extLst>
          </p:cNvPr>
          <p:cNvSpPr>
            <a:spLocks noGrp="1"/>
          </p:cNvSpPr>
          <p:nvPr>
            <p:ph type="ftr" sz="quarter" idx="14"/>
          </p:nvPr>
        </p:nvSpPr>
        <p:spPr/>
        <p:txBody>
          <a:bodyPr/>
          <a:lstStyle>
            <a:lvl1pPr>
              <a:defRPr>
                <a:solidFill>
                  <a:schemeClr val="bg1"/>
                </a:solidFill>
              </a:defRPr>
            </a:lvl1pPr>
          </a:lstStyle>
          <a:p>
            <a:r>
              <a:rPr lang="en-GB"/>
              <a:t>To edit the footer text go to Insert &gt; Header &amp; Footer</a:t>
            </a:r>
            <a:endParaRPr lang="en-US"/>
          </a:p>
        </p:txBody>
      </p:sp>
      <p:pic>
        <p:nvPicPr>
          <p:cNvPr id="13" name="Graphic 12">
            <a:extLst>
              <a:ext uri="{FF2B5EF4-FFF2-40B4-BE49-F238E27FC236}">
                <a16:creationId xmlns:a16="http://schemas.microsoft.com/office/drawing/2014/main" id="{B59CAA1B-67A1-457C-A652-723CC4D469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2244071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811002" y="1628801"/>
            <a:ext cx="3336219"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18300B8-1805-47A9-B6FF-C74D067CBC44}"/>
              </a:ext>
            </a:extLst>
          </p:cNvPr>
          <p:cNvSpPr>
            <a:spLocks noGrp="1"/>
          </p:cNvSpPr>
          <p:nvPr>
            <p:ph idx="13"/>
          </p:nvPr>
        </p:nvSpPr>
        <p:spPr>
          <a:xfrm>
            <a:off x="4521449" y="1628801"/>
            <a:ext cx="3336219"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4D80E0C-0C18-4529-8C60-D916E2E312D4}"/>
              </a:ext>
            </a:extLst>
          </p:cNvPr>
          <p:cNvSpPr>
            <a:spLocks noGrp="1"/>
          </p:cNvSpPr>
          <p:nvPr>
            <p:ph idx="14"/>
          </p:nvPr>
        </p:nvSpPr>
        <p:spPr>
          <a:xfrm>
            <a:off x="8231894" y="1628801"/>
            <a:ext cx="3336219"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586BEC2-815C-442A-9E7F-0825D3859E2B}"/>
              </a:ext>
            </a:extLst>
          </p:cNvPr>
          <p:cNvCxnSpPr/>
          <p:nvPr userDrawn="1"/>
        </p:nvCxnSpPr>
        <p:spPr>
          <a:xfrm>
            <a:off x="4334335" y="1628775"/>
            <a:ext cx="0" cy="4105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8A9719-DF31-41FA-B663-8D8176348BE1}"/>
              </a:ext>
            </a:extLst>
          </p:cNvPr>
          <p:cNvCxnSpPr/>
          <p:nvPr userDrawn="1"/>
        </p:nvCxnSpPr>
        <p:spPr>
          <a:xfrm>
            <a:off x="8044782" y="1628775"/>
            <a:ext cx="0" cy="4105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4B0AB1-E438-4795-9B06-494B822E65BE}"/>
              </a:ext>
            </a:extLst>
          </p:cNvPr>
          <p:cNvCxnSpPr/>
          <p:nvPr userDrawn="1"/>
        </p:nvCxnSpPr>
        <p:spPr>
          <a:xfrm>
            <a:off x="623888" y="1628775"/>
            <a:ext cx="0" cy="4105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D5DFA38-D5EC-4B78-B57E-2CB43AE69BE8}"/>
              </a:ext>
            </a:extLst>
          </p:cNvPr>
          <p:cNvSpPr>
            <a:spLocks noGrp="1"/>
          </p:cNvSpPr>
          <p:nvPr>
            <p:ph type="ftr" sz="quarter" idx="15"/>
          </p:nvPr>
        </p:nvSpPr>
        <p:spPr/>
        <p:txBody>
          <a:bodyPr/>
          <a:lstStyle>
            <a:lvl1pPr>
              <a:defRPr>
                <a:solidFill>
                  <a:schemeClr val="bg1"/>
                </a:solidFill>
              </a:defRPr>
            </a:lvl1pPr>
          </a:lstStyle>
          <a:p>
            <a:r>
              <a:rPr lang="en-GB"/>
              <a:t>To edit the footer text go to Insert &gt; Header &amp; Footer</a:t>
            </a:r>
            <a:endParaRPr lang="en-US"/>
          </a:p>
        </p:txBody>
      </p:sp>
      <p:pic>
        <p:nvPicPr>
          <p:cNvPr id="18" name="Graphic 17">
            <a:extLst>
              <a:ext uri="{FF2B5EF4-FFF2-40B4-BE49-F238E27FC236}">
                <a16:creationId xmlns:a16="http://schemas.microsoft.com/office/drawing/2014/main" id="{66A6DB5C-BF12-4F47-8903-A284D6869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667519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1"/>
            <a:ext cx="5400675"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8" y="1628800"/>
            <a:ext cx="5382065" cy="4105249"/>
          </a:xfrm>
          <a:solidFill>
            <a:schemeClr val="bg2">
              <a:lumMod val="25000"/>
            </a:schemeClr>
          </a:solidFill>
        </p:spPr>
        <p:txBody>
          <a:bodyPr anchor="ctr"/>
          <a:lstStyle>
            <a:lvl1pPr algn="ctr">
              <a:defRPr b="1">
                <a:solidFill>
                  <a:schemeClr val="bg1"/>
                </a:solidFill>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B5ABF8A2-C88C-4AD5-8DDE-E4BB35813BF8}"/>
              </a:ext>
            </a:extLst>
          </p:cNvPr>
          <p:cNvSpPr>
            <a:spLocks noGrp="1"/>
          </p:cNvSpPr>
          <p:nvPr>
            <p:ph type="ftr" sz="quarter" idx="15"/>
          </p:nvPr>
        </p:nvSpPr>
        <p:spPr/>
        <p:txBody>
          <a:bodyPr/>
          <a:lstStyle>
            <a:lvl1pPr>
              <a:defRPr>
                <a:solidFill>
                  <a:schemeClr val="bg1"/>
                </a:solidFill>
              </a:defRPr>
            </a:lvl1pPr>
          </a:lstStyle>
          <a:p>
            <a:r>
              <a:rPr lang="en-GB"/>
              <a:t>To edit the footer text go to Insert &gt; Header &amp; Footer</a:t>
            </a:r>
            <a:endParaRPr lang="en-US"/>
          </a:p>
        </p:txBody>
      </p:sp>
      <p:pic>
        <p:nvPicPr>
          <p:cNvPr id="12" name="Graphic 11">
            <a:extLst>
              <a:ext uri="{FF2B5EF4-FFF2-40B4-BE49-F238E27FC236}">
                <a16:creationId xmlns:a16="http://schemas.microsoft.com/office/drawing/2014/main" id="{BB474441-66C7-49D2-8687-02AC05EBCF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279384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mp; 2 Image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9" y="1628801"/>
            <a:ext cx="5400674"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5ABF8A2-C88C-4AD5-8DDE-E4BB35813BF8}"/>
              </a:ext>
            </a:extLst>
          </p:cNvPr>
          <p:cNvSpPr>
            <a:spLocks noGrp="1"/>
          </p:cNvSpPr>
          <p:nvPr>
            <p:ph type="ftr" sz="quarter" idx="15"/>
          </p:nvPr>
        </p:nvSpPr>
        <p:spPr/>
        <p:txBody>
          <a:bodyPr/>
          <a:lstStyle>
            <a:lvl1pPr>
              <a:defRPr>
                <a:solidFill>
                  <a:schemeClr val="bg1"/>
                </a:solidFill>
              </a:defRPr>
            </a:lvl1pPr>
          </a:lstStyle>
          <a:p>
            <a:r>
              <a:rPr lang="en-GB"/>
              <a:t>To edit the footer text go to Insert &gt; Header &amp; Footer</a:t>
            </a:r>
            <a:endParaRPr lang="en-US"/>
          </a:p>
        </p:txBody>
      </p:sp>
      <p:pic>
        <p:nvPicPr>
          <p:cNvPr id="12" name="Graphic 11">
            <a:extLst>
              <a:ext uri="{FF2B5EF4-FFF2-40B4-BE49-F238E27FC236}">
                <a16:creationId xmlns:a16="http://schemas.microsoft.com/office/drawing/2014/main" id="{BB474441-66C7-49D2-8687-02AC05EBCF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0" name="Picture Placeholder 2">
            <a:extLst>
              <a:ext uri="{FF2B5EF4-FFF2-40B4-BE49-F238E27FC236}">
                <a16:creationId xmlns:a16="http://schemas.microsoft.com/office/drawing/2014/main" id="{F43A33F6-6014-45D9-A562-DDD3BFF41CFA}"/>
              </a:ext>
            </a:extLst>
          </p:cNvPr>
          <p:cNvSpPr>
            <a:spLocks noGrp="1"/>
          </p:cNvSpPr>
          <p:nvPr>
            <p:ph type="pic" sz="quarter" idx="14"/>
          </p:nvPr>
        </p:nvSpPr>
        <p:spPr>
          <a:xfrm>
            <a:off x="6186048" y="1628801"/>
            <a:ext cx="5382065" cy="1983080"/>
          </a:xfrm>
          <a:solidFill>
            <a:schemeClr val="bg2">
              <a:lumMod val="25000"/>
            </a:schemeClr>
          </a:solidFill>
        </p:spPr>
        <p:txBody>
          <a:bodyPr anchor="ctr"/>
          <a:lstStyle>
            <a:lvl1pPr algn="ctr">
              <a:defRPr>
                <a:solidFill>
                  <a:schemeClr val="bg1"/>
                </a:solidFill>
                <a:latin typeface="Arial" panose="020B0604020202020204" pitchFamily="34" charset="0"/>
                <a:cs typeface="Arial" panose="020B0604020202020204" pitchFamily="34" charset="0"/>
              </a:defRPr>
            </a:lvl1pPr>
          </a:lstStyle>
          <a:p>
            <a:endParaRPr lang="en-US"/>
          </a:p>
        </p:txBody>
      </p:sp>
      <p:sp>
        <p:nvSpPr>
          <p:cNvPr id="11" name="Picture Placeholder 2">
            <a:extLst>
              <a:ext uri="{FF2B5EF4-FFF2-40B4-BE49-F238E27FC236}">
                <a16:creationId xmlns:a16="http://schemas.microsoft.com/office/drawing/2014/main" id="{E50EA721-31D1-42DB-8D3C-3D44ADC08A31}"/>
              </a:ext>
            </a:extLst>
          </p:cNvPr>
          <p:cNvSpPr>
            <a:spLocks noGrp="1"/>
          </p:cNvSpPr>
          <p:nvPr>
            <p:ph type="pic" sz="quarter" idx="16"/>
          </p:nvPr>
        </p:nvSpPr>
        <p:spPr>
          <a:xfrm>
            <a:off x="6186048" y="3750970"/>
            <a:ext cx="5382065" cy="1983080"/>
          </a:xfrm>
          <a:solidFill>
            <a:schemeClr val="bg2">
              <a:lumMod val="25000"/>
            </a:schemeClr>
          </a:solidFill>
        </p:spPr>
        <p:txBody>
          <a:bodyPr anchor="ctr"/>
          <a:lstStyle>
            <a:lvl1pPr algn="ctr">
              <a:defRPr>
                <a:solidFill>
                  <a:schemeClr val="bg1"/>
                </a:solidFill>
                <a:latin typeface="Arial" panose="020B0604020202020204" pitchFamily="34" charset="0"/>
                <a:cs typeface="Arial" panose="020B0604020202020204" pitchFamily="34" charset="0"/>
              </a:defRPr>
            </a:lvl1pPr>
          </a:lstStyle>
          <a:p>
            <a:endParaRPr lang="en-US"/>
          </a:p>
        </p:txBody>
      </p:sp>
    </p:spTree>
    <p:custDataLst>
      <p:tags r:id="rId1"/>
    </p:custDataLst>
    <p:extLst>
      <p:ext uri="{BB962C8B-B14F-4D97-AF65-F5344CB8AC3E}">
        <p14:creationId xmlns:p14="http://schemas.microsoft.com/office/powerpoint/2010/main" val="4115028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Image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23888" y="1628800"/>
            <a:ext cx="10944225" cy="4105249"/>
          </a:xfrm>
          <a:solidFill>
            <a:schemeClr val="bg2">
              <a:lumMod val="25000"/>
            </a:schemeClr>
          </a:solidFill>
        </p:spPr>
        <p:txBody>
          <a:bodyPr anchor="ctr"/>
          <a:lstStyle>
            <a:lvl1pPr algn="ctr">
              <a:defRPr>
                <a:solidFill>
                  <a:schemeClr val="bg1"/>
                </a:solidFill>
                <a:latin typeface="Arial" panose="020B0604020202020204" pitchFamily="34" charset="0"/>
                <a:cs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FE5B02D9-12FC-4D01-815C-AAD9F1F0B425}"/>
              </a:ext>
            </a:extLst>
          </p:cNvPr>
          <p:cNvSpPr>
            <a:spLocks noGrp="1"/>
          </p:cNvSpPr>
          <p:nvPr>
            <p:ph type="ftr" sz="quarter" idx="15"/>
          </p:nvPr>
        </p:nvSpPr>
        <p:spPr/>
        <p:txBody>
          <a:bodyPr/>
          <a:lstStyle>
            <a:lvl1pPr>
              <a:defRPr>
                <a:solidFill>
                  <a:schemeClr val="bg1"/>
                </a:solidFill>
              </a:defRPr>
            </a:lvl1pPr>
          </a:lstStyle>
          <a:p>
            <a:r>
              <a:rPr lang="en-GB"/>
              <a:t>To edit the footer text go to Insert &gt; Header &amp; Footer</a:t>
            </a:r>
            <a:endParaRPr lang="en-US"/>
          </a:p>
        </p:txBody>
      </p:sp>
      <p:pic>
        <p:nvPicPr>
          <p:cNvPr id="12" name="Graphic 11">
            <a:extLst>
              <a:ext uri="{FF2B5EF4-FFF2-40B4-BE49-F238E27FC236}">
                <a16:creationId xmlns:a16="http://schemas.microsoft.com/office/drawing/2014/main" id="{E6A5BBBE-3F82-482D-8177-0AD3E1E94A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606021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ighlight Box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10" name="Content Placeholder 2">
            <a:extLst>
              <a:ext uri="{FF2B5EF4-FFF2-40B4-BE49-F238E27FC236}">
                <a16:creationId xmlns:a16="http://schemas.microsoft.com/office/drawing/2014/main" id="{8A6D4E22-2AD5-44BC-9810-314367E9F216}"/>
              </a:ext>
            </a:extLst>
          </p:cNvPr>
          <p:cNvSpPr>
            <a:spLocks noGrp="1"/>
          </p:cNvSpPr>
          <p:nvPr>
            <p:ph idx="1"/>
          </p:nvPr>
        </p:nvSpPr>
        <p:spPr>
          <a:xfrm>
            <a:off x="623887" y="1628801"/>
            <a:ext cx="5400675"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F02C74F4-28D4-40A9-B7F5-56DCF1D9A236}"/>
              </a:ext>
            </a:extLst>
          </p:cNvPr>
          <p:cNvSpPr>
            <a:spLocks noGrp="1"/>
          </p:cNvSpPr>
          <p:nvPr>
            <p:ph idx="13"/>
          </p:nvPr>
        </p:nvSpPr>
        <p:spPr>
          <a:xfrm>
            <a:off x="6168008" y="1628801"/>
            <a:ext cx="5400674" cy="4105249"/>
          </a:xfrm>
          <a:prstGeom prst="roundRect">
            <a:avLst>
              <a:gd name="adj" fmla="val 7952"/>
            </a:avLst>
          </a:prstGeom>
          <a:solidFill>
            <a:schemeClr val="bg2"/>
          </a:solidFill>
        </p:spPr>
        <p:txBody>
          <a:bodyPr lIns="216000" tIns="144000" rIns="216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B961FB-8E86-48CA-BD32-3C0B81FD7AAF}"/>
              </a:ext>
            </a:extLst>
          </p:cNvPr>
          <p:cNvSpPr>
            <a:spLocks noGrp="1"/>
          </p:cNvSpPr>
          <p:nvPr>
            <p:ph type="ftr" sz="quarter" idx="14"/>
          </p:nvPr>
        </p:nvSpPr>
        <p:spPr/>
        <p:txBody>
          <a:bodyPr/>
          <a:lstStyle>
            <a:lvl1pPr>
              <a:defRPr>
                <a:solidFill>
                  <a:schemeClr val="bg1"/>
                </a:solidFill>
              </a:defRPr>
            </a:lvl1pPr>
          </a:lstStyle>
          <a:p>
            <a:r>
              <a:rPr lang="en-GB"/>
              <a:t>To edit the footer text go to Insert &gt; Header &amp; Footer</a:t>
            </a:r>
            <a:endParaRPr lang="en-US"/>
          </a:p>
        </p:txBody>
      </p:sp>
      <p:pic>
        <p:nvPicPr>
          <p:cNvPr id="14" name="Graphic 13">
            <a:extLst>
              <a:ext uri="{FF2B5EF4-FFF2-40B4-BE49-F238E27FC236}">
                <a16:creationId xmlns:a16="http://schemas.microsoft.com/office/drawing/2014/main" id="{F5A2A773-D105-4B6C-9D14-6EE34DA03F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2638358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50892C2-9DBA-41F3-95EE-A845911ACC5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47120" b="40965"/>
          <a:stretch/>
        </p:blipFill>
        <p:spPr>
          <a:xfrm>
            <a:off x="6631121" y="2060849"/>
            <a:ext cx="5560879" cy="4797151"/>
          </a:xfrm>
          <a:prstGeom prst="rect">
            <a:avLst/>
          </a:prstGeom>
        </p:spPr>
      </p:pic>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811002"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18300B8-1805-47A9-B6FF-C74D067CBC44}"/>
              </a:ext>
            </a:extLst>
          </p:cNvPr>
          <p:cNvSpPr>
            <a:spLocks noGrp="1"/>
          </p:cNvSpPr>
          <p:nvPr>
            <p:ph idx="13"/>
          </p:nvPr>
        </p:nvSpPr>
        <p:spPr>
          <a:xfrm>
            <a:off x="4521449"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4D80E0C-0C18-4529-8C60-D916E2E312D4}"/>
              </a:ext>
            </a:extLst>
          </p:cNvPr>
          <p:cNvSpPr>
            <a:spLocks noGrp="1"/>
          </p:cNvSpPr>
          <p:nvPr>
            <p:ph idx="14"/>
          </p:nvPr>
        </p:nvSpPr>
        <p:spPr>
          <a:xfrm>
            <a:off x="8231894"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586BEC2-815C-442A-9E7F-0825D3859E2B}"/>
              </a:ext>
            </a:extLst>
          </p:cNvPr>
          <p:cNvCxnSpPr>
            <a:cxnSpLocks/>
          </p:cNvCxnSpPr>
          <p:nvPr userDrawn="1"/>
        </p:nvCxnSpPr>
        <p:spPr>
          <a:xfrm>
            <a:off x="4334335"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8A9719-DF31-41FA-B663-8D8176348BE1}"/>
              </a:ext>
            </a:extLst>
          </p:cNvPr>
          <p:cNvCxnSpPr>
            <a:cxnSpLocks/>
          </p:cNvCxnSpPr>
          <p:nvPr userDrawn="1"/>
        </p:nvCxnSpPr>
        <p:spPr>
          <a:xfrm>
            <a:off x="8044782"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4B0AB1-E438-4795-9B06-494B822E65BE}"/>
              </a:ext>
            </a:extLst>
          </p:cNvPr>
          <p:cNvCxnSpPr>
            <a:cxnSpLocks/>
          </p:cNvCxnSpPr>
          <p:nvPr userDrawn="1"/>
        </p:nvCxnSpPr>
        <p:spPr>
          <a:xfrm>
            <a:off x="623888"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B81136A-689A-4EBA-8444-FCE2F05819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7203" y="5951184"/>
            <a:ext cx="1108252" cy="669822"/>
          </a:xfrm>
          <a:prstGeom prst="rect">
            <a:avLst/>
          </a:prstGeom>
        </p:spPr>
      </p:pic>
      <p:sp>
        <p:nvSpPr>
          <p:cNvPr id="23" name="Footer Placeholder 1">
            <a:extLst>
              <a:ext uri="{FF2B5EF4-FFF2-40B4-BE49-F238E27FC236}">
                <a16:creationId xmlns:a16="http://schemas.microsoft.com/office/drawing/2014/main" id="{2F623A04-087D-4969-B75F-85486E22A4A5}"/>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77" name="Title 1">
            <a:extLst>
              <a:ext uri="{FF2B5EF4-FFF2-40B4-BE49-F238E27FC236}">
                <a16:creationId xmlns:a16="http://schemas.microsoft.com/office/drawing/2014/main" id="{C62DDBD7-D723-42EA-8F21-3E14C4ABF775}"/>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sp>
        <p:nvSpPr>
          <p:cNvPr id="276" name="Slide Number Placeholder 5">
            <a:extLst>
              <a:ext uri="{FF2B5EF4-FFF2-40B4-BE49-F238E27FC236}">
                <a16:creationId xmlns:a16="http://schemas.microsoft.com/office/drawing/2014/main" id="{69C87C3E-FDBD-4816-A0B2-6679CFAC749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799959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Highlight Box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10" name="Content Placeholder 2">
            <a:extLst>
              <a:ext uri="{FF2B5EF4-FFF2-40B4-BE49-F238E27FC236}">
                <a16:creationId xmlns:a16="http://schemas.microsoft.com/office/drawing/2014/main" id="{8A6D4E22-2AD5-44BC-9810-314367E9F216}"/>
              </a:ext>
            </a:extLst>
          </p:cNvPr>
          <p:cNvSpPr>
            <a:spLocks noGrp="1"/>
          </p:cNvSpPr>
          <p:nvPr>
            <p:ph idx="1"/>
          </p:nvPr>
        </p:nvSpPr>
        <p:spPr>
          <a:xfrm>
            <a:off x="623888" y="1628801"/>
            <a:ext cx="7776367"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5EDD1CB-18D1-42F6-B7A3-F4CBB96E9018}"/>
              </a:ext>
            </a:extLst>
          </p:cNvPr>
          <p:cNvSpPr>
            <a:spLocks noGrp="1"/>
          </p:cNvSpPr>
          <p:nvPr>
            <p:ph type="ftr" sz="quarter" idx="14"/>
          </p:nvPr>
        </p:nvSpPr>
        <p:spPr/>
        <p:txBody>
          <a:bodyPr/>
          <a:lstStyle>
            <a:lvl1pPr>
              <a:defRPr>
                <a:solidFill>
                  <a:schemeClr val="bg1"/>
                </a:solidFill>
              </a:defRPr>
            </a:lvl1pPr>
          </a:lstStyle>
          <a:p>
            <a:r>
              <a:rPr lang="en-GB"/>
              <a:t>To edit the footer text go to Insert &gt; Header &amp; Footer</a:t>
            </a:r>
            <a:endParaRPr lang="en-US"/>
          </a:p>
        </p:txBody>
      </p:sp>
      <p:pic>
        <p:nvPicPr>
          <p:cNvPr id="14" name="Graphic 13">
            <a:extLst>
              <a:ext uri="{FF2B5EF4-FFF2-40B4-BE49-F238E27FC236}">
                <a16:creationId xmlns:a16="http://schemas.microsoft.com/office/drawing/2014/main" id="{D947F088-E999-424A-9CAF-AC6CEB7C52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1" name="Text Placeholder 3">
            <a:extLst>
              <a:ext uri="{FF2B5EF4-FFF2-40B4-BE49-F238E27FC236}">
                <a16:creationId xmlns:a16="http://schemas.microsoft.com/office/drawing/2014/main" id="{162C8E36-0427-470B-A443-F20C146786B1}"/>
              </a:ext>
            </a:extLst>
          </p:cNvPr>
          <p:cNvSpPr>
            <a:spLocks noGrp="1"/>
          </p:cNvSpPr>
          <p:nvPr>
            <p:ph type="body" sz="quarter" idx="15"/>
          </p:nvPr>
        </p:nvSpPr>
        <p:spPr>
          <a:xfrm>
            <a:off x="8700580" y="1628775"/>
            <a:ext cx="2868612" cy="4105275"/>
          </a:xfrm>
          <a:prstGeom prst="roundRect">
            <a:avLst>
              <a:gd name="adj" fmla="val 11492"/>
            </a:avLst>
          </a:prstGeom>
          <a:solidFill>
            <a:schemeClr val="bg2"/>
          </a:solidFill>
        </p:spPr>
        <p:txBody>
          <a:bodyPr lIns="216000" tIns="216000" rIns="216000" bIns="216000" anchor="ctr">
            <a:normAutofit/>
          </a:bodyPr>
          <a:lstStyle>
            <a:lvl1pPr algn="ctr">
              <a:defRPr sz="1800">
                <a:solidFill>
                  <a:schemeClr val="tx1"/>
                </a:solidFill>
              </a:defRPr>
            </a:lvl1pPr>
            <a:lvl2pPr algn="ctr">
              <a:defRPr sz="1800">
                <a:solidFill>
                  <a:schemeClr val="tx1"/>
                </a:solidFill>
                <a:latin typeface="+mj-lt"/>
              </a:defRPr>
            </a:lvl2pPr>
            <a:lvl3pPr marL="0" indent="0" algn="ctr">
              <a:buNone/>
              <a:defRPr b="0">
                <a:solidFill>
                  <a:schemeClr val="tx1"/>
                </a:solidFill>
                <a:latin typeface="+mj-lt"/>
              </a:defRPr>
            </a:lvl3pPr>
            <a:lvl4pPr marL="0" indent="0" algn="ctr">
              <a:buNone/>
              <a:defRPr sz="1800">
                <a:solidFill>
                  <a:schemeClr val="tx1"/>
                </a:solidFill>
                <a:latin typeface="+mj-lt"/>
              </a:defRPr>
            </a:lvl4pPr>
            <a:lvl5pPr marL="0" indent="0" algn="ctr">
              <a:buFont typeface="Arial" panose="020B0604020202020204" pitchFamily="34" charset="0"/>
              <a:buNone/>
              <a:defRPr sz="1800">
                <a:solidFill>
                  <a:schemeClr val="tx1"/>
                </a:solidFill>
                <a:latin typeface="+mj-lt"/>
              </a:defRPr>
            </a:lvl5pPr>
            <a:lvl6pPr marL="0" indent="0" algn="ctr">
              <a:lnSpc>
                <a:spcPct val="100000"/>
              </a:lnSpc>
              <a:spcBef>
                <a:spcPts val="0"/>
              </a:spcBef>
              <a:spcAft>
                <a:spcPts val="600"/>
              </a:spcAft>
              <a:buNone/>
              <a:defRPr sz="1800">
                <a:solidFill>
                  <a:schemeClr val="tx1"/>
                </a:solidFill>
                <a:latin typeface="+mj-lt"/>
              </a:defRPr>
            </a:lvl6pPr>
            <a:lvl7pPr marL="0" indent="0" algn="ctr">
              <a:lnSpc>
                <a:spcPct val="100000"/>
              </a:lnSpc>
              <a:spcBef>
                <a:spcPts val="0"/>
              </a:spcBef>
              <a:spcAft>
                <a:spcPts val="600"/>
              </a:spcAft>
              <a:buNone/>
              <a:defRPr>
                <a:solidFill>
                  <a:schemeClr val="tx1"/>
                </a:solidFill>
                <a:latin typeface="+mj-lt"/>
              </a:defRPr>
            </a:lvl7pPr>
            <a:lvl8pPr marL="0" indent="0" algn="ctr">
              <a:lnSpc>
                <a:spcPct val="100000"/>
              </a:lnSpc>
              <a:spcBef>
                <a:spcPts val="0"/>
              </a:spcBef>
              <a:spcAft>
                <a:spcPts val="600"/>
              </a:spcAft>
              <a:buNone/>
              <a:defRPr>
                <a:solidFill>
                  <a:schemeClr val="tx1"/>
                </a:solidFill>
                <a:latin typeface="+mj-lt"/>
              </a:defRPr>
            </a:lvl8pPr>
            <a:lvl9pPr marL="0" indent="0" algn="ctr">
              <a:lnSpc>
                <a:spcPct val="100000"/>
              </a:lnSpc>
              <a:spcBef>
                <a:spcPts val="0"/>
              </a:spcBef>
              <a:spcAft>
                <a:spcPts val="600"/>
              </a:spcAft>
              <a:buNone/>
              <a:defRPr>
                <a:solidFill>
                  <a:schemeClr val="tx1"/>
                </a:solidFill>
                <a:latin typeface="+mj-lt"/>
              </a:defRPr>
            </a:lvl9pPr>
          </a:lstStyle>
          <a:p>
            <a:pPr lvl="0"/>
            <a:endParaRPr lang="en-US"/>
          </a:p>
        </p:txBody>
      </p:sp>
    </p:spTree>
    <p:custDataLst>
      <p:tags r:id="rId1"/>
    </p:custDataLst>
    <p:extLst>
      <p:ext uri="{BB962C8B-B14F-4D97-AF65-F5344CB8AC3E}">
        <p14:creationId xmlns:p14="http://schemas.microsoft.com/office/powerpoint/2010/main" val="2973844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Highlight Box Slide (Dark)">
    <p:bg>
      <p:bgPr>
        <a:solidFill>
          <a:schemeClr val="tx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D5094F0-BA9F-4E55-8AE8-33A2A1FE5453}"/>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2">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12457" y="332657"/>
            <a:ext cx="10944225" cy="1080120"/>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095AE3B-1D47-4E08-889D-30889095D038}"/>
              </a:ext>
            </a:extLst>
          </p:cNvPr>
          <p:cNvSpPr>
            <a:spLocks noGrp="1"/>
          </p:cNvSpPr>
          <p:nvPr>
            <p:ph type="sldNum" sz="quarter" idx="12"/>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10" name="Text Placeholder 3">
            <a:extLst>
              <a:ext uri="{FF2B5EF4-FFF2-40B4-BE49-F238E27FC236}">
                <a16:creationId xmlns:a16="http://schemas.microsoft.com/office/drawing/2014/main" id="{2C5A7DB9-FDF9-419D-810F-C38486D56B42}"/>
              </a:ext>
            </a:extLst>
          </p:cNvPr>
          <p:cNvSpPr>
            <a:spLocks noGrp="1"/>
          </p:cNvSpPr>
          <p:nvPr>
            <p:ph type="body" sz="quarter" idx="18"/>
          </p:nvPr>
        </p:nvSpPr>
        <p:spPr>
          <a:xfrm>
            <a:off x="8104505" y="1628775"/>
            <a:ext cx="3467100" cy="4105249"/>
          </a:xfrm>
          <a:prstGeom prst="roundRect">
            <a:avLst>
              <a:gd name="adj" fmla="val 9341"/>
            </a:avLst>
          </a:prstGeom>
          <a:solidFill>
            <a:schemeClr val="bg2"/>
          </a:solidFill>
        </p:spPr>
        <p:txBody>
          <a:bodyPr lIns="216000" tIns="144000" rIns="216000" b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F8D188F-E80B-40C1-877D-AFE8F0FD23DC}"/>
              </a:ext>
            </a:extLst>
          </p:cNvPr>
          <p:cNvSpPr>
            <a:spLocks noGrp="1"/>
          </p:cNvSpPr>
          <p:nvPr>
            <p:ph type="body" sz="quarter" idx="19"/>
          </p:nvPr>
        </p:nvSpPr>
        <p:spPr>
          <a:xfrm>
            <a:off x="4351019" y="1628775"/>
            <a:ext cx="3467100" cy="4105249"/>
          </a:xfrm>
          <a:prstGeom prst="roundRect">
            <a:avLst>
              <a:gd name="adj" fmla="val 9341"/>
            </a:avLst>
          </a:prstGeom>
          <a:solidFill>
            <a:schemeClr val="bg2"/>
          </a:solidFill>
        </p:spPr>
        <p:txBody>
          <a:bodyPr lIns="216000" tIns="144000" rIns="216000" b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C62E0372-C81F-4737-8D02-56C4C4C9444F}"/>
              </a:ext>
            </a:extLst>
          </p:cNvPr>
          <p:cNvSpPr>
            <a:spLocks noGrp="1"/>
          </p:cNvSpPr>
          <p:nvPr>
            <p:ph type="body" sz="quarter" idx="20"/>
          </p:nvPr>
        </p:nvSpPr>
        <p:spPr>
          <a:xfrm>
            <a:off x="623888" y="1628775"/>
            <a:ext cx="3467100" cy="4105249"/>
          </a:xfrm>
          <a:prstGeom prst="roundRect">
            <a:avLst>
              <a:gd name="adj" fmla="val 9341"/>
            </a:avLst>
          </a:prstGeom>
          <a:solidFill>
            <a:schemeClr val="bg2"/>
          </a:solidFill>
        </p:spPr>
        <p:txBody>
          <a:bodyPr lIns="216000" tIns="144000" rIns="216000" b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B5E0343-4DB7-4514-BBB6-2D96C5BE2ECB}"/>
              </a:ext>
            </a:extLst>
          </p:cNvPr>
          <p:cNvSpPr>
            <a:spLocks noGrp="1"/>
          </p:cNvSpPr>
          <p:nvPr>
            <p:ph type="ftr" sz="quarter" idx="21"/>
          </p:nvPr>
        </p:nvSpPr>
        <p:spPr/>
        <p:txBody>
          <a:bodyPr/>
          <a:lstStyle>
            <a:lvl1pPr>
              <a:defRPr>
                <a:solidFill>
                  <a:schemeClr val="bg1"/>
                </a:solidFill>
              </a:defRPr>
            </a:lvl1pPr>
          </a:lstStyle>
          <a:p>
            <a:r>
              <a:rPr lang="en-GB"/>
              <a:t>To edit the footer text go to Insert &gt; Header &amp; Footer</a:t>
            </a:r>
            <a:endParaRPr lang="en-US"/>
          </a:p>
        </p:txBody>
      </p:sp>
      <p:pic>
        <p:nvPicPr>
          <p:cNvPr id="15" name="Graphic 14">
            <a:extLst>
              <a:ext uri="{FF2B5EF4-FFF2-40B4-BE49-F238E27FC236}">
                <a16:creationId xmlns:a16="http://schemas.microsoft.com/office/drawing/2014/main" id="{EC062693-CA00-4272-9541-75D552D11C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Tree>
    <p:custDataLst>
      <p:tags r:id="rId1"/>
    </p:custDataLst>
    <p:extLst>
      <p:ext uri="{BB962C8B-B14F-4D97-AF65-F5344CB8AC3E}">
        <p14:creationId xmlns:p14="http://schemas.microsoft.com/office/powerpoint/2010/main" val="3040807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p15:clr>
            <a:srgbClr val="FBAE40"/>
          </p15:clr>
        </p15:guide>
        <p15:guide id="2" orient="horz" pos="890">
          <p15:clr>
            <a:srgbClr val="FBAE40"/>
          </p15:clr>
        </p15:guide>
        <p15:guide id="3" orient="horz" pos="3612">
          <p15:clr>
            <a:srgbClr val="FBAE40"/>
          </p15:clr>
        </p15:guide>
        <p15:guide id="5" pos="3795">
          <p15:clr>
            <a:srgbClr val="FBAE40"/>
          </p15:clr>
        </p15:guide>
        <p15:guide id="6" pos="3885">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ground Image 1 Slide (Dark)">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BC739-A750-4455-A32B-8CA8A5BB2154}"/>
              </a:ext>
            </a:extLst>
          </p:cNvPr>
          <p:cNvPicPr>
            <a:picLocks noChangeAspect="1"/>
          </p:cNvPicPr>
          <p:nvPr userDrawn="1"/>
        </p:nvPicPr>
        <p:blipFill rotWithShape="1">
          <a:blip r:embed="rId3">
            <a:grayscl/>
            <a:alphaModFix amt="18000"/>
            <a:extLst>
              <a:ext uri="{28A0092B-C50C-407E-A947-70E740481C1C}">
                <a14:useLocalDpi xmlns:a14="http://schemas.microsoft.com/office/drawing/2010/main" val="0"/>
              </a:ext>
            </a:extLst>
          </a:blip>
          <a:srcRect t="14929" b="379"/>
          <a:stretch/>
        </p:blipFill>
        <p:spPr>
          <a:xfrm>
            <a:off x="0" y="0"/>
            <a:ext cx="12192000" cy="6857999"/>
          </a:xfrm>
          <a:prstGeom prst="rect">
            <a:avLst/>
          </a:prstGeom>
          <a:noFill/>
        </p:spPr>
      </p:pic>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C197957C-A1E5-4273-B283-7D339D6ACDA6}"/>
              </a:ext>
            </a:extLst>
          </p:cNvPr>
          <p:cNvSpPr>
            <a:spLocks noGrp="1"/>
          </p:cNvSpPr>
          <p:nvPr>
            <p:ph type="sldNum" sz="quarter" idx="11"/>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4" name="Footer Placeholder 3">
            <a:extLst>
              <a:ext uri="{FF2B5EF4-FFF2-40B4-BE49-F238E27FC236}">
                <a16:creationId xmlns:a16="http://schemas.microsoft.com/office/drawing/2014/main" id="{DD135FA7-FC3F-4CCC-A9E3-88732C30C84F}"/>
              </a:ext>
            </a:extLst>
          </p:cNvPr>
          <p:cNvSpPr>
            <a:spLocks noGrp="1"/>
          </p:cNvSpPr>
          <p:nvPr>
            <p:ph type="ftr" sz="quarter" idx="12"/>
          </p:nvPr>
        </p:nvSpPr>
        <p:spPr/>
        <p:txBody>
          <a:bodyPr/>
          <a:lstStyle>
            <a:lvl1pPr>
              <a:defRPr>
                <a:solidFill>
                  <a:schemeClr val="bg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8C187580-B7FC-4066-BE92-2579719BF5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Content Placeholder 2">
            <a:extLst>
              <a:ext uri="{FF2B5EF4-FFF2-40B4-BE49-F238E27FC236}">
                <a16:creationId xmlns:a16="http://schemas.microsoft.com/office/drawing/2014/main" id="{391117B2-1382-4453-8909-579DEDC22AAD}"/>
              </a:ext>
            </a:extLst>
          </p:cNvPr>
          <p:cNvSpPr>
            <a:spLocks noGrp="1"/>
          </p:cNvSpPr>
          <p:nvPr>
            <p:ph idx="1"/>
          </p:nvPr>
        </p:nvSpPr>
        <p:spPr>
          <a:xfrm>
            <a:off x="623887" y="1628801"/>
            <a:ext cx="10944225"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362076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Image 2 Slide (Dark)">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BC739-A750-4455-A32B-8CA8A5BB2154}"/>
              </a:ext>
            </a:extLst>
          </p:cNvPr>
          <p:cNvPicPr>
            <a:picLocks noChangeAspect="1"/>
          </p:cNvPicPr>
          <p:nvPr userDrawn="1"/>
        </p:nvPicPr>
        <p:blipFill rotWithShape="1">
          <a:blip r:embed="rId3">
            <a:alphaModFix amt="15000"/>
            <a:grayscl/>
            <a:extLst>
              <a:ext uri="{28A0092B-C50C-407E-A947-70E740481C1C}">
                <a14:useLocalDpi xmlns:a14="http://schemas.microsoft.com/office/drawing/2010/main" val="0"/>
              </a:ext>
            </a:extLst>
          </a:blip>
          <a:srcRect t="2107" b="13485"/>
          <a:stretch/>
        </p:blipFill>
        <p:spPr>
          <a:xfrm>
            <a:off x="0" y="0"/>
            <a:ext cx="12192000" cy="6868095"/>
          </a:xfrm>
          <a:prstGeom prst="rect">
            <a:avLst/>
          </a:prstGeom>
        </p:spPr>
      </p:pic>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6DE6699D-DFD9-4B77-906F-4434813F5B4A}"/>
              </a:ext>
            </a:extLst>
          </p:cNvPr>
          <p:cNvSpPr>
            <a:spLocks noGrp="1"/>
          </p:cNvSpPr>
          <p:nvPr>
            <p:ph type="sldNum" sz="quarter" idx="11"/>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5" name="Footer Placeholder 4">
            <a:extLst>
              <a:ext uri="{FF2B5EF4-FFF2-40B4-BE49-F238E27FC236}">
                <a16:creationId xmlns:a16="http://schemas.microsoft.com/office/drawing/2014/main" id="{BF08C892-B2F6-4FE5-BE52-11D58484BF65}"/>
              </a:ext>
            </a:extLst>
          </p:cNvPr>
          <p:cNvSpPr>
            <a:spLocks noGrp="1"/>
          </p:cNvSpPr>
          <p:nvPr>
            <p:ph type="ftr" sz="quarter" idx="12"/>
          </p:nvPr>
        </p:nvSpPr>
        <p:spPr/>
        <p:txBody>
          <a:bodyPr/>
          <a:lstStyle>
            <a:lvl1pPr>
              <a:defRPr>
                <a:solidFill>
                  <a:schemeClr val="bg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1854ABFB-08DD-495F-9DC0-45E244507D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Content Placeholder 2">
            <a:extLst>
              <a:ext uri="{FF2B5EF4-FFF2-40B4-BE49-F238E27FC236}">
                <a16:creationId xmlns:a16="http://schemas.microsoft.com/office/drawing/2014/main" id="{BD356FC0-3238-4CB9-834C-661F14863B56}"/>
              </a:ext>
            </a:extLst>
          </p:cNvPr>
          <p:cNvSpPr>
            <a:spLocks noGrp="1"/>
          </p:cNvSpPr>
          <p:nvPr>
            <p:ph idx="1"/>
          </p:nvPr>
        </p:nvSpPr>
        <p:spPr>
          <a:xfrm>
            <a:off x="623887" y="1628801"/>
            <a:ext cx="10944225"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84147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ckground Image 3 Slide (Dark)">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9EE477-2488-4D64-ADCC-6751017C59C5}"/>
              </a:ext>
            </a:extLst>
          </p:cNvPr>
          <p:cNvPicPr>
            <a:picLocks noChangeAspect="1"/>
          </p:cNvPicPr>
          <p:nvPr userDrawn="1"/>
        </p:nvPicPr>
        <p:blipFill rotWithShape="1">
          <a:blip r:embed="rId3">
            <a:grayscl/>
            <a:alphaModFix amt="10000"/>
            <a:extLst>
              <a:ext uri="{28A0092B-C50C-407E-A947-70E740481C1C}">
                <a14:useLocalDpi xmlns:a14="http://schemas.microsoft.com/office/drawing/2010/main" val="0"/>
              </a:ext>
            </a:extLst>
          </a:blip>
          <a:srcRect b="15480"/>
          <a:stretch/>
        </p:blipFill>
        <p:spPr>
          <a:xfrm>
            <a:off x="0" y="1"/>
            <a:ext cx="12192000" cy="6868094"/>
          </a:xfrm>
          <a:prstGeom prst="rect">
            <a:avLst/>
          </a:prstGeom>
        </p:spPr>
      </p:pic>
      <p:sp>
        <p:nvSpPr>
          <p:cNvPr id="6" name="Freeform: Shape 5">
            <a:extLst>
              <a:ext uri="{FF2B5EF4-FFF2-40B4-BE49-F238E27FC236}">
                <a16:creationId xmlns:a16="http://schemas.microsoft.com/office/drawing/2014/main" id="{5CE1139D-C1C9-4405-8E61-F2315B7B9A6A}"/>
              </a:ext>
            </a:extLst>
          </p:cNvPr>
          <p:cNvSpPr/>
          <p:nvPr userDrawn="1"/>
        </p:nvSpPr>
        <p:spPr>
          <a:xfrm>
            <a:off x="8855781" y="1"/>
            <a:ext cx="3336220" cy="6868095"/>
          </a:xfrm>
          <a:custGeom>
            <a:avLst/>
            <a:gdLst>
              <a:gd name="connsiteX0" fmla="*/ 0 w 3336220"/>
              <a:gd name="connsiteY0" fmla="*/ 0 h 6868095"/>
              <a:gd name="connsiteX1" fmla="*/ 3336220 w 3336220"/>
              <a:gd name="connsiteY1" fmla="*/ 0 h 6868095"/>
              <a:gd name="connsiteX2" fmla="*/ 3336220 w 3336220"/>
              <a:gd name="connsiteY2" fmla="*/ 6868095 h 6868095"/>
              <a:gd name="connsiteX3" fmla="*/ 741146 w 3336220"/>
              <a:gd name="connsiteY3" fmla="*/ 6868095 h 6868095"/>
              <a:gd name="connsiteX4" fmla="*/ 2391747 w 3336220"/>
              <a:gd name="connsiteY4" fmla="*/ 1749952 h 686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220" h="6868095">
                <a:moveTo>
                  <a:pt x="0" y="0"/>
                </a:moveTo>
                <a:lnTo>
                  <a:pt x="3336220" y="0"/>
                </a:lnTo>
                <a:lnTo>
                  <a:pt x="3336220" y="6868095"/>
                </a:lnTo>
                <a:lnTo>
                  <a:pt x="741146" y="6868095"/>
                </a:lnTo>
                <a:lnTo>
                  <a:pt x="2391747" y="1749952"/>
                </a:lnTo>
                <a:close/>
              </a:path>
            </a:pathLst>
          </a:custGeom>
          <a:solidFill>
            <a:schemeClr val="bg1">
              <a:alpha val="10000"/>
            </a:schemeClr>
          </a:solidFill>
          <a:ln w="21465" cap="flat">
            <a:noFill/>
            <a:prstDash val="solid"/>
            <a:miter/>
          </a:ln>
        </p:spPr>
        <p:txBody>
          <a:bodyPr wrap="square" rtlCol="0" anchor="ctr">
            <a:noAutofit/>
          </a:bodyPr>
          <a:lstStyle/>
          <a:p>
            <a:endParaRPr lang="en-US">
              <a:latin typeface="Arial" panose="020B0604020202020204" pitchFamily="34" charset="0"/>
            </a:endParaRPr>
          </a:p>
        </p:txBody>
      </p:sp>
      <p:sp>
        <p:nvSpPr>
          <p:cNvPr id="12" name="Title 11">
            <a:extLst>
              <a:ext uri="{FF2B5EF4-FFF2-40B4-BE49-F238E27FC236}">
                <a16:creationId xmlns:a16="http://schemas.microsoft.com/office/drawing/2014/main" id="{65A8F828-EA8C-44F9-8CE3-BF6A6E5A9C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E541A073-6BB8-451A-9899-2DC421093C94}"/>
              </a:ext>
            </a:extLst>
          </p:cNvPr>
          <p:cNvSpPr>
            <a:spLocks noGrp="1"/>
          </p:cNvSpPr>
          <p:nvPr>
            <p:ph type="sldNum" sz="quarter" idx="11"/>
          </p:nvPr>
        </p:nvSpPr>
        <p:spPr/>
        <p:txBody>
          <a:bodyPr/>
          <a:lstStyle>
            <a:lvl1pPr>
              <a:defRPr>
                <a:solidFill>
                  <a:schemeClr val="bg1"/>
                </a:solidFill>
              </a:defRPr>
            </a:lvl1pPr>
          </a:lstStyle>
          <a:p>
            <a:fld id="{3DB84476-BC29-4407-9D57-B2E562B8968B}" type="slidenum">
              <a:rPr lang="en-US" smtClean="0"/>
              <a:pPr/>
              <a:t>‹#›</a:t>
            </a:fld>
            <a:endParaRPr lang="en-US"/>
          </a:p>
        </p:txBody>
      </p:sp>
      <p:sp>
        <p:nvSpPr>
          <p:cNvPr id="4" name="Footer Placeholder 3">
            <a:extLst>
              <a:ext uri="{FF2B5EF4-FFF2-40B4-BE49-F238E27FC236}">
                <a16:creationId xmlns:a16="http://schemas.microsoft.com/office/drawing/2014/main" id="{2A224236-AEA0-4A72-85F4-B079508741A5}"/>
              </a:ext>
            </a:extLst>
          </p:cNvPr>
          <p:cNvSpPr>
            <a:spLocks noGrp="1"/>
          </p:cNvSpPr>
          <p:nvPr>
            <p:ph type="ftr" sz="quarter" idx="12"/>
          </p:nvPr>
        </p:nvSpPr>
        <p:spPr/>
        <p:txBody>
          <a:bodyPr/>
          <a:lstStyle>
            <a:lvl1pPr>
              <a:defRPr>
                <a:solidFill>
                  <a:schemeClr val="bg1"/>
                </a:solidFill>
              </a:defRPr>
            </a:lvl1pPr>
          </a:lstStyle>
          <a:p>
            <a:r>
              <a:rPr lang="en-GB"/>
              <a:t>To edit the footer text go to Insert &gt; Header &amp; Footer</a:t>
            </a:r>
            <a:endParaRPr lang="en-US"/>
          </a:p>
        </p:txBody>
      </p:sp>
      <p:pic>
        <p:nvPicPr>
          <p:cNvPr id="11" name="Graphic 10">
            <a:extLst>
              <a:ext uri="{FF2B5EF4-FFF2-40B4-BE49-F238E27FC236}">
                <a16:creationId xmlns:a16="http://schemas.microsoft.com/office/drawing/2014/main" id="{860E4F70-EA34-47B8-8A09-0532B7EBD1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Content Placeholder 2">
            <a:extLst>
              <a:ext uri="{FF2B5EF4-FFF2-40B4-BE49-F238E27FC236}">
                <a16:creationId xmlns:a16="http://schemas.microsoft.com/office/drawing/2014/main" id="{8A3BC29B-00E6-4BA3-9437-0D6A87788C38}"/>
              </a:ext>
            </a:extLst>
          </p:cNvPr>
          <p:cNvSpPr>
            <a:spLocks noGrp="1"/>
          </p:cNvSpPr>
          <p:nvPr>
            <p:ph idx="1"/>
          </p:nvPr>
        </p:nvSpPr>
        <p:spPr>
          <a:xfrm>
            <a:off x="623887" y="1628801"/>
            <a:ext cx="10944225" cy="4105249"/>
          </a:xfr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42713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890">
          <p15:clr>
            <a:srgbClr val="FBAE40"/>
          </p15:clr>
        </p15:guide>
        <p15:guide id="3" orient="horz" pos="3612">
          <p15:clr>
            <a:srgbClr val="FBAE40"/>
          </p15:clr>
        </p15:guide>
        <p15:guide id="4" orient="horz" pos="102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8819D9-5EC3-0C4C-A6C7-4AF561A3B12B}"/>
              </a:ext>
            </a:extLst>
          </p:cNvPr>
          <p:cNvSpPr/>
          <p:nvPr userDrawn="1"/>
        </p:nvSpPr>
        <p:spPr>
          <a:xfrm>
            <a:off x="0" y="2"/>
            <a:ext cx="12192000" cy="1748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50727466-8151-4A49-9BAE-0E496069EF61}"/>
              </a:ext>
            </a:extLst>
          </p:cNvPr>
          <p:cNvSpPr>
            <a:spLocks noGrp="1"/>
          </p:cNvSpPr>
          <p:nvPr>
            <p:ph type="title"/>
          </p:nvPr>
        </p:nvSpPr>
        <p:spPr>
          <a:xfrm>
            <a:off x="958851" y="501651"/>
            <a:ext cx="10273149" cy="1246716"/>
          </a:xfrm>
        </p:spPr>
        <p:txBody>
          <a:bodyPr lIns="0"/>
          <a:lstStyle>
            <a:lvl1pPr>
              <a:defRPr b="0">
                <a:solidFill>
                  <a:schemeClr val="bg1"/>
                </a:solidFill>
              </a:defRPr>
            </a:lvl1pPr>
          </a:lstStyle>
          <a:p>
            <a:r>
              <a:rPr lang="en-GB"/>
              <a:t>Click to edit Master title style</a:t>
            </a:r>
          </a:p>
        </p:txBody>
      </p:sp>
    </p:spTree>
    <p:extLst>
      <p:ext uri="{BB962C8B-B14F-4D97-AF65-F5344CB8AC3E}">
        <p14:creationId xmlns:p14="http://schemas.microsoft.com/office/powerpoint/2010/main" val="914109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oint Triangle Slid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50892C2-9DBA-41F3-95EE-A845911ACC5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47120" b="40965"/>
          <a:stretch/>
        </p:blipFill>
        <p:spPr>
          <a:xfrm>
            <a:off x="6631121" y="2060849"/>
            <a:ext cx="5560879" cy="4797151"/>
          </a:xfrm>
          <a:prstGeom prst="rect">
            <a:avLst/>
          </a:prstGeom>
        </p:spPr>
      </p:pic>
      <p:pic>
        <p:nvPicPr>
          <p:cNvPr id="17" name="Graphic 16">
            <a:extLst>
              <a:ext uri="{FF2B5EF4-FFF2-40B4-BE49-F238E27FC236}">
                <a16:creationId xmlns:a16="http://schemas.microsoft.com/office/drawing/2014/main" id="{2B81136A-689A-4EBA-8444-FCE2F05819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7203" y="5951184"/>
            <a:ext cx="1108252" cy="669822"/>
          </a:xfrm>
          <a:prstGeom prst="rect">
            <a:avLst/>
          </a:prstGeom>
        </p:spPr>
      </p:pic>
      <p:sp>
        <p:nvSpPr>
          <p:cNvPr id="23" name="Footer Placeholder 1">
            <a:extLst>
              <a:ext uri="{FF2B5EF4-FFF2-40B4-BE49-F238E27FC236}">
                <a16:creationId xmlns:a16="http://schemas.microsoft.com/office/drawing/2014/main" id="{2F623A04-087D-4969-B75F-85486E22A4A5}"/>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77" name="Title 1">
            <a:extLst>
              <a:ext uri="{FF2B5EF4-FFF2-40B4-BE49-F238E27FC236}">
                <a16:creationId xmlns:a16="http://schemas.microsoft.com/office/drawing/2014/main" id="{C62DDBD7-D723-42EA-8F21-3E14C4ABF775}"/>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sp>
        <p:nvSpPr>
          <p:cNvPr id="276" name="Slide Number Placeholder 5">
            <a:extLst>
              <a:ext uri="{FF2B5EF4-FFF2-40B4-BE49-F238E27FC236}">
                <a16:creationId xmlns:a16="http://schemas.microsoft.com/office/drawing/2014/main" id="{69C87C3E-FDBD-4816-A0B2-6679CFAC749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
        <p:nvSpPr>
          <p:cNvPr id="18" name="Text Placeholder 24">
            <a:extLst>
              <a:ext uri="{FF2B5EF4-FFF2-40B4-BE49-F238E27FC236}">
                <a16:creationId xmlns:a16="http://schemas.microsoft.com/office/drawing/2014/main" id="{B8D2E4F2-E6BD-4C5E-AA53-538CC128A9F1}"/>
              </a:ext>
            </a:extLst>
          </p:cNvPr>
          <p:cNvSpPr>
            <a:spLocks noGrp="1"/>
          </p:cNvSpPr>
          <p:nvPr>
            <p:ph type="body" sz="quarter" idx="16" hasCustomPrompt="1"/>
          </p:nvPr>
        </p:nvSpPr>
        <p:spPr>
          <a:xfrm>
            <a:off x="1483935" y="1643656"/>
            <a:ext cx="1829060" cy="1539748"/>
          </a:xfrm>
          <a:prstGeom prst="triangle">
            <a:avLst/>
          </a:prstGeom>
          <a:solidFill>
            <a:schemeClr val="accent2"/>
          </a:solidFill>
        </p:spPr>
        <p:txBody>
          <a:bodyPr wrap="square" lIns="0" tIns="0" rIns="0" bIns="0" anchor="ctr">
            <a:noAutofit/>
          </a:bodyPr>
          <a:lstStyle>
            <a:lvl1pPr algn="ctr">
              <a:defRPr sz="3600">
                <a:solidFill>
                  <a:schemeClr val="bg1"/>
                </a:solidFill>
              </a:defRPr>
            </a:lvl1pPr>
            <a:lvl2pPr algn="ctr">
              <a:defRPr sz="3600" b="1">
                <a:solidFill>
                  <a:schemeClr val="bg1"/>
                </a:solidFill>
                <a:latin typeface="+mj-lt"/>
              </a:defRPr>
            </a:lvl2pPr>
            <a:lvl3pPr marL="0" indent="0" algn="ctr">
              <a:buNone/>
              <a:defRPr sz="3600" b="1">
                <a:solidFill>
                  <a:schemeClr val="bg1"/>
                </a:solidFill>
                <a:latin typeface="+mj-lt"/>
              </a:defRPr>
            </a:lvl3pPr>
            <a:lvl4pPr marL="0" indent="0" algn="ctr">
              <a:buNone/>
              <a:defRPr sz="3600" b="1">
                <a:solidFill>
                  <a:schemeClr val="bg1"/>
                </a:solidFill>
                <a:latin typeface="+mj-lt"/>
              </a:defRPr>
            </a:lvl4pPr>
            <a:lvl5pPr marL="0" indent="0" algn="ctr">
              <a:buNone/>
              <a:defRPr sz="3600" b="1">
                <a:solidFill>
                  <a:schemeClr val="bg1"/>
                </a:solidFill>
                <a:latin typeface="+mj-lt"/>
              </a:defRPr>
            </a:lvl5pPr>
            <a:lvl6pPr marL="0" indent="0" algn="ctr">
              <a:lnSpc>
                <a:spcPct val="100000"/>
              </a:lnSpc>
              <a:spcBef>
                <a:spcPts val="0"/>
              </a:spcBef>
              <a:buNone/>
              <a:defRPr sz="3600" b="1">
                <a:solidFill>
                  <a:schemeClr val="bg1"/>
                </a:solidFill>
                <a:latin typeface="+mj-lt"/>
              </a:defRPr>
            </a:lvl6pPr>
            <a:lvl7pPr marL="0" indent="0" algn="ctr">
              <a:lnSpc>
                <a:spcPct val="100000"/>
              </a:lnSpc>
              <a:spcBef>
                <a:spcPts val="0"/>
              </a:spcBef>
              <a:spcAft>
                <a:spcPts val="600"/>
              </a:spcAft>
              <a:buNone/>
              <a:defRPr sz="3600" b="1">
                <a:solidFill>
                  <a:schemeClr val="bg1"/>
                </a:solidFill>
                <a:latin typeface="+mj-lt"/>
              </a:defRPr>
            </a:lvl7pPr>
            <a:lvl8pPr marL="0" indent="0" algn="ctr">
              <a:lnSpc>
                <a:spcPct val="100000"/>
              </a:lnSpc>
              <a:spcBef>
                <a:spcPts val="0"/>
              </a:spcBef>
              <a:spcAft>
                <a:spcPts val="600"/>
              </a:spcAft>
              <a:buNone/>
              <a:defRPr sz="3600" b="1">
                <a:solidFill>
                  <a:schemeClr val="bg1"/>
                </a:solidFill>
                <a:latin typeface="+mj-lt"/>
              </a:defRPr>
            </a:lvl8pPr>
            <a:lvl9pPr marL="0" indent="0" algn="ctr">
              <a:lnSpc>
                <a:spcPct val="100000"/>
              </a:lnSpc>
              <a:spcBef>
                <a:spcPts val="0"/>
              </a:spcBef>
              <a:spcAft>
                <a:spcPts val="600"/>
              </a:spcAft>
              <a:buNone/>
              <a:defRPr sz="3600" b="1">
                <a:solidFill>
                  <a:schemeClr val="bg1"/>
                </a:solidFill>
                <a:latin typeface="+mj-lt"/>
              </a:defRPr>
            </a:lvl9pPr>
          </a:lstStyle>
          <a:p>
            <a:pPr lvl="0"/>
            <a:r>
              <a:rPr lang="en-GB"/>
              <a:t>01</a:t>
            </a:r>
            <a:endParaRPr lang="en-US"/>
          </a:p>
        </p:txBody>
      </p:sp>
      <p:sp>
        <p:nvSpPr>
          <p:cNvPr id="19" name="Text Placeholder 29">
            <a:extLst>
              <a:ext uri="{FF2B5EF4-FFF2-40B4-BE49-F238E27FC236}">
                <a16:creationId xmlns:a16="http://schemas.microsoft.com/office/drawing/2014/main" id="{8E98A9E5-0FCE-45E0-B4E6-28012640E0C0}"/>
              </a:ext>
            </a:extLst>
          </p:cNvPr>
          <p:cNvSpPr>
            <a:spLocks noGrp="1"/>
          </p:cNvSpPr>
          <p:nvPr>
            <p:ph type="body" sz="quarter" idx="22"/>
          </p:nvPr>
        </p:nvSpPr>
        <p:spPr>
          <a:xfrm>
            <a:off x="645147" y="3600598"/>
            <a:ext cx="3506637" cy="2060428"/>
          </a:xfrm>
        </p:spPr>
        <p:txBody>
          <a:bodyPr lIns="108000" rIns="108000" bIns="108000"/>
          <a:lstStyle>
            <a:lvl1pPr algn="ctr">
              <a:spcAft>
                <a:spcPts val="600"/>
              </a:spcAft>
              <a:defRPr sz="1600">
                <a:solidFill>
                  <a:schemeClr val="accent2"/>
                </a:solidFill>
              </a:defRPr>
            </a:lvl1pPr>
            <a:lvl2pPr algn="ctr">
              <a:defRPr sz="1200"/>
            </a:lvl2pPr>
            <a:lvl3pPr marL="0" indent="0" algn="ctr">
              <a:buNone/>
              <a:defRPr sz="1200"/>
            </a:lvl3pPr>
            <a:lvl4pPr marL="0" indent="0" algn="ctr">
              <a:buNone/>
              <a:defRPr sz="1200"/>
            </a:lvl4pPr>
            <a:lvl5pPr marL="0" indent="0" algn="ctr">
              <a:spcAft>
                <a:spcPts val="600"/>
              </a:spcAft>
              <a:buNone/>
              <a:defRPr sz="1200"/>
            </a:lvl5pPr>
            <a:lvl6pPr marL="0" indent="0" algn="ctr">
              <a:lnSpc>
                <a:spcPct val="100000"/>
              </a:lnSpc>
              <a:spcBef>
                <a:spcPts val="0"/>
              </a:spcBef>
              <a:spcAft>
                <a:spcPts val="600"/>
              </a:spcAft>
              <a:buNone/>
              <a:defRPr sz="1200"/>
            </a:lvl6pPr>
            <a:lvl7pPr marL="0" indent="0" algn="ctr">
              <a:lnSpc>
                <a:spcPct val="100000"/>
              </a:lnSpc>
              <a:spcBef>
                <a:spcPts val="0"/>
              </a:spcBef>
              <a:spcAft>
                <a:spcPts val="600"/>
              </a:spcAft>
              <a:buNone/>
              <a:defRPr sz="1200"/>
            </a:lvl7pPr>
            <a:lvl8pPr marL="0" indent="0" algn="ctr">
              <a:lnSpc>
                <a:spcPct val="100000"/>
              </a:lnSpc>
              <a:spcBef>
                <a:spcPts val="0"/>
              </a:spcBef>
              <a:spcAft>
                <a:spcPts val="600"/>
              </a:spcAft>
              <a:buNone/>
              <a:defRPr sz="1200"/>
            </a:lvl8pPr>
            <a:lvl9pPr marL="0" indent="0" algn="ctr">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20" name="Text Placeholder 24">
            <a:extLst>
              <a:ext uri="{FF2B5EF4-FFF2-40B4-BE49-F238E27FC236}">
                <a16:creationId xmlns:a16="http://schemas.microsoft.com/office/drawing/2014/main" id="{23B4F7C6-6FE0-4872-AD50-6455B8FB657D}"/>
              </a:ext>
            </a:extLst>
          </p:cNvPr>
          <p:cNvSpPr>
            <a:spLocks noGrp="1"/>
          </p:cNvSpPr>
          <p:nvPr>
            <p:ph type="body" sz="quarter" idx="25" hasCustomPrompt="1"/>
          </p:nvPr>
        </p:nvSpPr>
        <p:spPr>
          <a:xfrm>
            <a:off x="5192101" y="1643656"/>
            <a:ext cx="1829060" cy="1539748"/>
          </a:xfrm>
          <a:prstGeom prst="triangle">
            <a:avLst/>
          </a:prstGeom>
          <a:solidFill>
            <a:schemeClr val="accent6"/>
          </a:solidFill>
        </p:spPr>
        <p:txBody>
          <a:bodyPr wrap="square" lIns="0" tIns="0" rIns="0" bIns="0" anchor="ctr">
            <a:noAutofit/>
          </a:bodyPr>
          <a:lstStyle>
            <a:lvl1pPr algn="ctr">
              <a:defRPr sz="3600">
                <a:solidFill>
                  <a:schemeClr val="bg1"/>
                </a:solidFill>
              </a:defRPr>
            </a:lvl1pPr>
            <a:lvl2pPr algn="ctr">
              <a:defRPr sz="3600" b="1">
                <a:solidFill>
                  <a:schemeClr val="bg1"/>
                </a:solidFill>
                <a:latin typeface="+mj-lt"/>
              </a:defRPr>
            </a:lvl2pPr>
            <a:lvl3pPr marL="0" indent="0" algn="ctr">
              <a:buNone/>
              <a:defRPr sz="3600" b="1">
                <a:solidFill>
                  <a:schemeClr val="bg1"/>
                </a:solidFill>
                <a:latin typeface="+mj-lt"/>
              </a:defRPr>
            </a:lvl3pPr>
            <a:lvl4pPr marL="0" indent="0" algn="ctr">
              <a:buNone/>
              <a:defRPr sz="3600" b="1">
                <a:solidFill>
                  <a:schemeClr val="bg1"/>
                </a:solidFill>
                <a:latin typeface="+mj-lt"/>
              </a:defRPr>
            </a:lvl4pPr>
            <a:lvl5pPr marL="0" indent="0" algn="ctr">
              <a:buNone/>
              <a:defRPr sz="3600" b="1">
                <a:solidFill>
                  <a:schemeClr val="bg1"/>
                </a:solidFill>
                <a:latin typeface="+mj-lt"/>
              </a:defRPr>
            </a:lvl5pPr>
            <a:lvl6pPr marL="0" indent="0" algn="ctr">
              <a:lnSpc>
                <a:spcPct val="100000"/>
              </a:lnSpc>
              <a:spcBef>
                <a:spcPts val="0"/>
              </a:spcBef>
              <a:buNone/>
              <a:defRPr sz="3600" b="1">
                <a:solidFill>
                  <a:schemeClr val="bg1"/>
                </a:solidFill>
                <a:latin typeface="+mj-lt"/>
              </a:defRPr>
            </a:lvl6pPr>
            <a:lvl7pPr marL="0" indent="0" algn="ctr">
              <a:lnSpc>
                <a:spcPct val="100000"/>
              </a:lnSpc>
              <a:spcBef>
                <a:spcPts val="0"/>
              </a:spcBef>
              <a:spcAft>
                <a:spcPts val="600"/>
              </a:spcAft>
              <a:buNone/>
              <a:defRPr sz="3600" b="1">
                <a:solidFill>
                  <a:schemeClr val="bg1"/>
                </a:solidFill>
                <a:latin typeface="+mj-lt"/>
              </a:defRPr>
            </a:lvl7pPr>
            <a:lvl8pPr marL="0" indent="0" algn="ctr">
              <a:lnSpc>
                <a:spcPct val="100000"/>
              </a:lnSpc>
              <a:spcBef>
                <a:spcPts val="0"/>
              </a:spcBef>
              <a:spcAft>
                <a:spcPts val="600"/>
              </a:spcAft>
              <a:buNone/>
              <a:defRPr sz="3600" b="1">
                <a:solidFill>
                  <a:schemeClr val="bg1"/>
                </a:solidFill>
                <a:latin typeface="+mj-lt"/>
              </a:defRPr>
            </a:lvl8pPr>
            <a:lvl9pPr marL="0" indent="0" algn="ctr">
              <a:lnSpc>
                <a:spcPct val="100000"/>
              </a:lnSpc>
              <a:spcBef>
                <a:spcPts val="0"/>
              </a:spcBef>
              <a:spcAft>
                <a:spcPts val="600"/>
              </a:spcAft>
              <a:buNone/>
              <a:defRPr sz="3600" b="1">
                <a:solidFill>
                  <a:schemeClr val="bg1"/>
                </a:solidFill>
                <a:latin typeface="+mj-lt"/>
              </a:defRPr>
            </a:lvl9pPr>
          </a:lstStyle>
          <a:p>
            <a:pPr lvl="0"/>
            <a:r>
              <a:rPr lang="en-GB"/>
              <a:t>02</a:t>
            </a:r>
            <a:endParaRPr lang="en-US"/>
          </a:p>
        </p:txBody>
      </p:sp>
      <p:sp>
        <p:nvSpPr>
          <p:cNvPr id="21" name="Text Placeholder 24">
            <a:extLst>
              <a:ext uri="{FF2B5EF4-FFF2-40B4-BE49-F238E27FC236}">
                <a16:creationId xmlns:a16="http://schemas.microsoft.com/office/drawing/2014/main" id="{A7FB22A1-C882-4391-B0AF-120B54263392}"/>
              </a:ext>
            </a:extLst>
          </p:cNvPr>
          <p:cNvSpPr>
            <a:spLocks noGrp="1"/>
          </p:cNvSpPr>
          <p:nvPr>
            <p:ph type="body" sz="quarter" idx="26" hasCustomPrompt="1"/>
          </p:nvPr>
        </p:nvSpPr>
        <p:spPr>
          <a:xfrm>
            <a:off x="8900265" y="1643656"/>
            <a:ext cx="1829060" cy="1539748"/>
          </a:xfrm>
          <a:prstGeom prst="triangle">
            <a:avLst/>
          </a:prstGeom>
          <a:solidFill>
            <a:schemeClr val="accent2"/>
          </a:solidFill>
        </p:spPr>
        <p:txBody>
          <a:bodyPr wrap="square" lIns="0" tIns="0" rIns="0" bIns="0" anchor="ctr">
            <a:noAutofit/>
          </a:bodyPr>
          <a:lstStyle>
            <a:lvl1pPr algn="ctr">
              <a:defRPr sz="3600">
                <a:solidFill>
                  <a:schemeClr val="bg1"/>
                </a:solidFill>
              </a:defRPr>
            </a:lvl1pPr>
            <a:lvl2pPr algn="ctr">
              <a:defRPr sz="3600" b="1">
                <a:solidFill>
                  <a:schemeClr val="bg1"/>
                </a:solidFill>
                <a:latin typeface="+mj-lt"/>
              </a:defRPr>
            </a:lvl2pPr>
            <a:lvl3pPr marL="0" indent="0" algn="ctr">
              <a:buNone/>
              <a:defRPr sz="3600" b="1">
                <a:solidFill>
                  <a:schemeClr val="bg1"/>
                </a:solidFill>
                <a:latin typeface="+mj-lt"/>
              </a:defRPr>
            </a:lvl3pPr>
            <a:lvl4pPr marL="0" indent="0" algn="ctr">
              <a:buNone/>
              <a:defRPr sz="3600" b="1">
                <a:solidFill>
                  <a:schemeClr val="bg1"/>
                </a:solidFill>
                <a:latin typeface="+mj-lt"/>
              </a:defRPr>
            </a:lvl4pPr>
            <a:lvl5pPr marL="0" indent="0" algn="ctr">
              <a:buNone/>
              <a:defRPr sz="3600" b="1">
                <a:solidFill>
                  <a:schemeClr val="bg1"/>
                </a:solidFill>
                <a:latin typeface="+mj-lt"/>
              </a:defRPr>
            </a:lvl5pPr>
            <a:lvl6pPr marL="0" indent="0" algn="ctr">
              <a:lnSpc>
                <a:spcPct val="100000"/>
              </a:lnSpc>
              <a:spcBef>
                <a:spcPts val="0"/>
              </a:spcBef>
              <a:buNone/>
              <a:defRPr sz="3600" b="1">
                <a:solidFill>
                  <a:schemeClr val="bg1"/>
                </a:solidFill>
                <a:latin typeface="+mj-lt"/>
              </a:defRPr>
            </a:lvl6pPr>
            <a:lvl7pPr marL="0" indent="0" algn="ctr">
              <a:lnSpc>
                <a:spcPct val="100000"/>
              </a:lnSpc>
              <a:spcBef>
                <a:spcPts val="0"/>
              </a:spcBef>
              <a:spcAft>
                <a:spcPts val="600"/>
              </a:spcAft>
              <a:buNone/>
              <a:defRPr sz="3600" b="1">
                <a:solidFill>
                  <a:schemeClr val="bg1"/>
                </a:solidFill>
                <a:latin typeface="+mj-lt"/>
              </a:defRPr>
            </a:lvl7pPr>
            <a:lvl8pPr marL="0" indent="0" algn="ctr">
              <a:lnSpc>
                <a:spcPct val="100000"/>
              </a:lnSpc>
              <a:spcBef>
                <a:spcPts val="0"/>
              </a:spcBef>
              <a:spcAft>
                <a:spcPts val="600"/>
              </a:spcAft>
              <a:buNone/>
              <a:defRPr sz="3600" b="1">
                <a:solidFill>
                  <a:schemeClr val="bg1"/>
                </a:solidFill>
                <a:latin typeface="+mj-lt"/>
              </a:defRPr>
            </a:lvl8pPr>
            <a:lvl9pPr marL="0" indent="0" algn="ctr">
              <a:lnSpc>
                <a:spcPct val="100000"/>
              </a:lnSpc>
              <a:spcBef>
                <a:spcPts val="0"/>
              </a:spcBef>
              <a:spcAft>
                <a:spcPts val="600"/>
              </a:spcAft>
              <a:buNone/>
              <a:defRPr sz="3600" b="1">
                <a:solidFill>
                  <a:schemeClr val="bg1"/>
                </a:solidFill>
                <a:latin typeface="+mj-lt"/>
              </a:defRPr>
            </a:lvl9pPr>
          </a:lstStyle>
          <a:p>
            <a:pPr lvl="0"/>
            <a:r>
              <a:rPr lang="en-GB"/>
              <a:t>03</a:t>
            </a:r>
            <a:endParaRPr lang="en-US"/>
          </a:p>
        </p:txBody>
      </p:sp>
      <p:sp>
        <p:nvSpPr>
          <p:cNvPr id="22" name="Text Placeholder 29">
            <a:extLst>
              <a:ext uri="{FF2B5EF4-FFF2-40B4-BE49-F238E27FC236}">
                <a16:creationId xmlns:a16="http://schemas.microsoft.com/office/drawing/2014/main" id="{30D569B7-45C7-4305-9C02-9D5FD76148E0}"/>
              </a:ext>
            </a:extLst>
          </p:cNvPr>
          <p:cNvSpPr>
            <a:spLocks noGrp="1"/>
          </p:cNvSpPr>
          <p:nvPr>
            <p:ph type="body" sz="quarter" idx="27"/>
          </p:nvPr>
        </p:nvSpPr>
        <p:spPr>
          <a:xfrm>
            <a:off x="4353311" y="3600598"/>
            <a:ext cx="3506637" cy="2060428"/>
          </a:xfrm>
        </p:spPr>
        <p:txBody>
          <a:bodyPr lIns="108000" rIns="108000" bIns="108000"/>
          <a:lstStyle>
            <a:lvl1pPr algn="ctr">
              <a:spcAft>
                <a:spcPts val="600"/>
              </a:spcAft>
              <a:defRPr sz="1600">
                <a:solidFill>
                  <a:schemeClr val="accent6"/>
                </a:solidFill>
              </a:defRPr>
            </a:lvl1pPr>
            <a:lvl2pPr algn="ctr">
              <a:defRPr sz="1200"/>
            </a:lvl2pPr>
            <a:lvl3pPr marL="0" indent="0" algn="ctr">
              <a:buNone/>
              <a:defRPr sz="1200"/>
            </a:lvl3pPr>
            <a:lvl4pPr marL="0" indent="0" algn="ctr">
              <a:buNone/>
              <a:defRPr sz="1200"/>
            </a:lvl4pPr>
            <a:lvl5pPr marL="0" indent="0" algn="ctr">
              <a:spcAft>
                <a:spcPts val="600"/>
              </a:spcAft>
              <a:buNone/>
              <a:defRPr sz="1200"/>
            </a:lvl5pPr>
            <a:lvl6pPr marL="0" indent="0" algn="ctr">
              <a:lnSpc>
                <a:spcPct val="100000"/>
              </a:lnSpc>
              <a:spcBef>
                <a:spcPts val="0"/>
              </a:spcBef>
              <a:spcAft>
                <a:spcPts val="600"/>
              </a:spcAft>
              <a:buNone/>
              <a:defRPr sz="1200"/>
            </a:lvl6pPr>
            <a:lvl7pPr marL="0" indent="0" algn="ctr">
              <a:lnSpc>
                <a:spcPct val="100000"/>
              </a:lnSpc>
              <a:spcBef>
                <a:spcPts val="0"/>
              </a:spcBef>
              <a:spcAft>
                <a:spcPts val="600"/>
              </a:spcAft>
              <a:buNone/>
              <a:defRPr sz="1200"/>
            </a:lvl7pPr>
            <a:lvl8pPr marL="0" indent="0" algn="ctr">
              <a:lnSpc>
                <a:spcPct val="100000"/>
              </a:lnSpc>
              <a:spcBef>
                <a:spcPts val="0"/>
              </a:spcBef>
              <a:spcAft>
                <a:spcPts val="600"/>
              </a:spcAft>
              <a:buNone/>
              <a:defRPr sz="1200"/>
            </a:lvl8pPr>
            <a:lvl9pPr marL="0" indent="0" algn="ctr">
              <a:lnSpc>
                <a:spcPct val="100000"/>
              </a:lnSpc>
              <a:spcBef>
                <a:spcPts val="0"/>
              </a:spcBef>
              <a:spcAft>
                <a:spcPts val="600"/>
              </a:spcAft>
              <a:buNone/>
              <a:defRPr sz="1200"/>
            </a:lvl9pPr>
          </a:lstStyle>
          <a:p>
            <a:pPr lvl="0"/>
            <a:r>
              <a:rPr lang="en-US"/>
              <a:t>Click to edit Master text styles</a:t>
            </a:r>
          </a:p>
          <a:p>
            <a:pPr lvl="1"/>
            <a:r>
              <a:rPr lang="en-US"/>
              <a:t>Second level</a:t>
            </a:r>
          </a:p>
        </p:txBody>
      </p:sp>
      <p:sp>
        <p:nvSpPr>
          <p:cNvPr id="24" name="Text Placeholder 29">
            <a:extLst>
              <a:ext uri="{FF2B5EF4-FFF2-40B4-BE49-F238E27FC236}">
                <a16:creationId xmlns:a16="http://schemas.microsoft.com/office/drawing/2014/main" id="{9ED30752-09F8-4B11-A0E9-552D320895AB}"/>
              </a:ext>
            </a:extLst>
          </p:cNvPr>
          <p:cNvSpPr>
            <a:spLocks noGrp="1"/>
          </p:cNvSpPr>
          <p:nvPr>
            <p:ph type="body" sz="quarter" idx="28"/>
          </p:nvPr>
        </p:nvSpPr>
        <p:spPr>
          <a:xfrm>
            <a:off x="8061476" y="3600598"/>
            <a:ext cx="3506637" cy="2060428"/>
          </a:xfrm>
        </p:spPr>
        <p:txBody>
          <a:bodyPr lIns="108000" rIns="108000" bIns="108000"/>
          <a:lstStyle>
            <a:lvl1pPr algn="ctr">
              <a:spcAft>
                <a:spcPts val="600"/>
              </a:spcAft>
              <a:defRPr sz="1600">
                <a:solidFill>
                  <a:schemeClr val="accent2"/>
                </a:solidFill>
              </a:defRPr>
            </a:lvl1pPr>
            <a:lvl2pPr algn="ctr">
              <a:defRPr sz="1200"/>
            </a:lvl2pPr>
            <a:lvl3pPr marL="0" indent="0" algn="ctr">
              <a:buNone/>
              <a:defRPr sz="1200"/>
            </a:lvl3pPr>
            <a:lvl4pPr marL="0" indent="0" algn="ctr">
              <a:buNone/>
              <a:defRPr sz="1200"/>
            </a:lvl4pPr>
            <a:lvl5pPr marL="0" indent="0" algn="ctr">
              <a:spcAft>
                <a:spcPts val="600"/>
              </a:spcAft>
              <a:buNone/>
              <a:defRPr sz="1200"/>
            </a:lvl5pPr>
            <a:lvl6pPr marL="0" indent="0" algn="ctr">
              <a:lnSpc>
                <a:spcPct val="100000"/>
              </a:lnSpc>
              <a:spcBef>
                <a:spcPts val="0"/>
              </a:spcBef>
              <a:spcAft>
                <a:spcPts val="600"/>
              </a:spcAft>
              <a:buNone/>
              <a:defRPr sz="1200"/>
            </a:lvl6pPr>
            <a:lvl7pPr marL="0" indent="0" algn="ctr">
              <a:lnSpc>
                <a:spcPct val="100000"/>
              </a:lnSpc>
              <a:spcBef>
                <a:spcPts val="0"/>
              </a:spcBef>
              <a:spcAft>
                <a:spcPts val="600"/>
              </a:spcAft>
              <a:buNone/>
              <a:defRPr sz="1200"/>
            </a:lvl7pPr>
            <a:lvl8pPr marL="0" indent="0" algn="ctr">
              <a:lnSpc>
                <a:spcPct val="100000"/>
              </a:lnSpc>
              <a:spcBef>
                <a:spcPts val="0"/>
              </a:spcBef>
              <a:spcAft>
                <a:spcPts val="600"/>
              </a:spcAft>
              <a:buNone/>
              <a:defRPr sz="1200"/>
            </a:lvl8pPr>
            <a:lvl9pPr marL="0" indent="0" algn="ctr">
              <a:lnSpc>
                <a:spcPct val="100000"/>
              </a:lnSpc>
              <a:spcBef>
                <a:spcPts val="0"/>
              </a:spcBef>
              <a:spcAft>
                <a:spcPts val="600"/>
              </a:spcAft>
              <a:buNone/>
              <a:defRPr sz="1200"/>
            </a:lvl9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262077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57" name="Picture 56" descr="Background pattern&#10;&#10;Description automatically generated">
            <a:extLst>
              <a:ext uri="{FF2B5EF4-FFF2-40B4-BE49-F238E27FC236}">
                <a16:creationId xmlns:a16="http://schemas.microsoft.com/office/drawing/2014/main" id="{4CFFBC0D-1F92-493E-831C-D439898D354A}"/>
              </a:ext>
            </a:extLst>
          </p:cNvPr>
          <p:cNvPicPr>
            <a:picLocks noChangeAspect="1"/>
          </p:cNvPicPr>
          <p:nvPr userDrawn="1"/>
        </p:nvPicPr>
        <p:blipFill rotWithShape="1">
          <a:blip r:embed="rId3"/>
          <a:srcRect t="441" r="21732" b="19300"/>
          <a:stretch/>
        </p:blipFill>
        <p:spPr>
          <a:xfrm>
            <a:off x="7738913" y="2708921"/>
            <a:ext cx="4453087" cy="4149080"/>
          </a:xfrm>
          <a:prstGeom prst="rect">
            <a:avLst/>
          </a:prstGeom>
        </p:spPr>
      </p:pic>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9" y="1628801"/>
            <a:ext cx="5382062" cy="4032224"/>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F76438CE-6082-4300-8BA6-05DA73B9F9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11" name="Footer Placeholder 1">
            <a:extLst>
              <a:ext uri="{FF2B5EF4-FFF2-40B4-BE49-F238E27FC236}">
                <a16:creationId xmlns:a16="http://schemas.microsoft.com/office/drawing/2014/main" id="{E9F16B52-E606-4EC6-A6CF-3EE11EC8DE5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66" name="Title 1">
            <a:extLst>
              <a:ext uri="{FF2B5EF4-FFF2-40B4-BE49-F238E27FC236}">
                <a16:creationId xmlns:a16="http://schemas.microsoft.com/office/drawing/2014/main" id="{63F65FCC-6A02-45F5-A7FA-3173BB233DCB}"/>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sp>
        <p:nvSpPr>
          <p:cNvPr id="265" name="Slide Number Placeholder 5">
            <a:extLst>
              <a:ext uri="{FF2B5EF4-FFF2-40B4-BE49-F238E27FC236}">
                <a16:creationId xmlns:a16="http://schemas.microsoft.com/office/drawing/2014/main" id="{CFE53B4A-08F0-4196-A2DC-53238FEC0398}"/>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
        <p:nvSpPr>
          <p:cNvPr id="262" name="Content Placeholder 2">
            <a:extLst>
              <a:ext uri="{FF2B5EF4-FFF2-40B4-BE49-F238E27FC236}">
                <a16:creationId xmlns:a16="http://schemas.microsoft.com/office/drawing/2014/main" id="{DEC7C33F-4562-41CF-BB88-3AB7AB710A22}"/>
              </a:ext>
            </a:extLst>
          </p:cNvPr>
          <p:cNvSpPr>
            <a:spLocks noGrp="1"/>
          </p:cNvSpPr>
          <p:nvPr>
            <p:ph idx="1"/>
          </p:nvPr>
        </p:nvSpPr>
        <p:spPr>
          <a:xfrm>
            <a:off x="623889" y="1628802"/>
            <a:ext cx="5400674" cy="4032224"/>
          </a:xfrm>
        </p:spPr>
        <p:txBody>
          <a:bodyPr lIns="0" r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24664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452" name="Picture 451" descr="Background pattern&#10;&#10;Description automatically generated">
            <a:extLst>
              <a:ext uri="{FF2B5EF4-FFF2-40B4-BE49-F238E27FC236}">
                <a16:creationId xmlns:a16="http://schemas.microsoft.com/office/drawing/2014/main" id="{FF29AACA-80EC-471B-8D8D-CA5243583ACC}"/>
              </a:ext>
            </a:extLst>
          </p:cNvPr>
          <p:cNvPicPr>
            <a:picLocks noChangeAspect="1"/>
          </p:cNvPicPr>
          <p:nvPr userDrawn="1"/>
        </p:nvPicPr>
        <p:blipFill rotWithShape="1">
          <a:blip r:embed="rId3"/>
          <a:srcRect t="441" r="21732" b="19300"/>
          <a:stretch/>
        </p:blipFill>
        <p:spPr>
          <a:xfrm>
            <a:off x="7738913" y="2708921"/>
            <a:ext cx="4453087" cy="4149080"/>
          </a:xfrm>
          <a:prstGeom prst="rect">
            <a:avLst/>
          </a:prstGeom>
        </p:spPr>
      </p:pic>
      <p:sp>
        <p:nvSpPr>
          <p:cNvPr id="403" name="Graphic 6">
            <a:extLst>
              <a:ext uri="{FF2B5EF4-FFF2-40B4-BE49-F238E27FC236}">
                <a16:creationId xmlns:a16="http://schemas.microsoft.com/office/drawing/2014/main" id="{11652296-AC83-40D9-A821-016C37885FC2}"/>
              </a:ext>
            </a:extLst>
          </p:cNvPr>
          <p:cNvSpPr/>
          <p:nvPr/>
        </p:nvSpPr>
        <p:spPr>
          <a:xfrm>
            <a:off x="9974131" y="1849687"/>
            <a:ext cx="879522" cy="1013353"/>
          </a:xfrm>
          <a:custGeom>
            <a:avLst/>
            <a:gdLst>
              <a:gd name="connsiteX0" fmla="*/ 0 w 879522"/>
              <a:gd name="connsiteY0" fmla="*/ 0 h 1013353"/>
              <a:gd name="connsiteX1" fmla="*/ 879523 w 879522"/>
              <a:gd name="connsiteY1" fmla="*/ 506677 h 1013353"/>
              <a:gd name="connsiteX2" fmla="*/ 0 w 879522"/>
              <a:gd name="connsiteY2" fmla="*/ 1013353 h 1013353"/>
            </a:gdLst>
            <a:ahLst/>
            <a:cxnLst>
              <a:cxn ang="0">
                <a:pos x="connsiteX0" y="connsiteY0"/>
              </a:cxn>
              <a:cxn ang="0">
                <a:pos x="connsiteX1" y="connsiteY1"/>
              </a:cxn>
              <a:cxn ang="0">
                <a:pos x="connsiteX2" y="connsiteY2"/>
              </a:cxn>
            </a:cxnLst>
            <a:rect l="l" t="t" r="r" b="b"/>
            <a:pathLst>
              <a:path w="879522" h="1013353">
                <a:moveTo>
                  <a:pt x="0" y="0"/>
                </a:moveTo>
                <a:lnTo>
                  <a:pt x="879523" y="506677"/>
                </a:lnTo>
                <a:lnTo>
                  <a:pt x="0" y="1013353"/>
                </a:lnTo>
                <a:close/>
              </a:path>
            </a:pathLst>
          </a:custGeom>
          <a:solidFill>
            <a:srgbClr val="37B18C"/>
          </a:solidFill>
          <a:ln w="50483" cap="flat">
            <a:noFill/>
            <a:prstDash val="solid"/>
            <a:miter/>
          </a:ln>
        </p:spPr>
        <p:txBody>
          <a:bodyPr rtlCol="0" anchor="ctr"/>
          <a:lstStyle/>
          <a:p>
            <a:endParaRPr lang="en-US"/>
          </a:p>
        </p:txBody>
      </p:sp>
      <p:sp>
        <p:nvSpPr>
          <p:cNvPr id="405" name="Graphic 6">
            <a:extLst>
              <a:ext uri="{FF2B5EF4-FFF2-40B4-BE49-F238E27FC236}">
                <a16:creationId xmlns:a16="http://schemas.microsoft.com/office/drawing/2014/main" id="{AF423D19-3335-4C87-9835-E546BD17FC51}"/>
              </a:ext>
            </a:extLst>
          </p:cNvPr>
          <p:cNvSpPr/>
          <p:nvPr/>
        </p:nvSpPr>
        <p:spPr>
          <a:xfrm>
            <a:off x="8221181" y="1855783"/>
            <a:ext cx="879522" cy="1013353"/>
          </a:xfrm>
          <a:custGeom>
            <a:avLst/>
            <a:gdLst>
              <a:gd name="connsiteX0" fmla="*/ 0 w 879522"/>
              <a:gd name="connsiteY0" fmla="*/ 0 h 1013353"/>
              <a:gd name="connsiteX1" fmla="*/ 879523 w 879522"/>
              <a:gd name="connsiteY1" fmla="*/ 506677 h 1013353"/>
              <a:gd name="connsiteX2" fmla="*/ 0 w 879522"/>
              <a:gd name="connsiteY2" fmla="*/ 1013353 h 1013353"/>
            </a:gdLst>
            <a:ahLst/>
            <a:cxnLst>
              <a:cxn ang="0">
                <a:pos x="connsiteX0" y="connsiteY0"/>
              </a:cxn>
              <a:cxn ang="0">
                <a:pos x="connsiteX1" y="connsiteY1"/>
              </a:cxn>
              <a:cxn ang="0">
                <a:pos x="connsiteX2" y="connsiteY2"/>
              </a:cxn>
            </a:cxnLst>
            <a:rect l="l" t="t" r="r" b="b"/>
            <a:pathLst>
              <a:path w="879522" h="1013353">
                <a:moveTo>
                  <a:pt x="0" y="0"/>
                </a:moveTo>
                <a:lnTo>
                  <a:pt x="879523" y="506677"/>
                </a:lnTo>
                <a:lnTo>
                  <a:pt x="0" y="1013353"/>
                </a:lnTo>
                <a:close/>
              </a:path>
            </a:pathLst>
          </a:custGeom>
          <a:solidFill>
            <a:srgbClr val="37B18C"/>
          </a:solidFill>
          <a:ln w="50483" cap="flat">
            <a:noFill/>
            <a:prstDash val="solid"/>
            <a:miter/>
          </a:ln>
        </p:spPr>
        <p:txBody>
          <a:bodyPr rtlCol="0" anchor="ctr"/>
          <a:lstStyle/>
          <a:p>
            <a:endParaRPr lang="en-US"/>
          </a:p>
        </p:txBody>
      </p:sp>
      <p:sp>
        <p:nvSpPr>
          <p:cNvPr id="406" name="Graphic 6">
            <a:extLst>
              <a:ext uri="{FF2B5EF4-FFF2-40B4-BE49-F238E27FC236}">
                <a16:creationId xmlns:a16="http://schemas.microsoft.com/office/drawing/2014/main" id="{291F382D-FFA9-491C-B398-C0BE0C640D4A}"/>
              </a:ext>
            </a:extLst>
          </p:cNvPr>
          <p:cNvSpPr/>
          <p:nvPr/>
        </p:nvSpPr>
        <p:spPr>
          <a:xfrm>
            <a:off x="9094608" y="1849687"/>
            <a:ext cx="879522" cy="1013353"/>
          </a:xfrm>
          <a:custGeom>
            <a:avLst/>
            <a:gdLst>
              <a:gd name="connsiteX0" fmla="*/ 879523 w 879522"/>
              <a:gd name="connsiteY0" fmla="*/ 0 h 1013353"/>
              <a:gd name="connsiteX1" fmla="*/ 0 w 879522"/>
              <a:gd name="connsiteY1" fmla="*/ 506677 h 1013353"/>
              <a:gd name="connsiteX2" fmla="*/ 879523 w 879522"/>
              <a:gd name="connsiteY2" fmla="*/ 1013353 h 1013353"/>
            </a:gdLst>
            <a:ahLst/>
            <a:cxnLst>
              <a:cxn ang="0">
                <a:pos x="connsiteX0" y="connsiteY0"/>
              </a:cxn>
              <a:cxn ang="0">
                <a:pos x="connsiteX1" y="connsiteY1"/>
              </a:cxn>
              <a:cxn ang="0">
                <a:pos x="connsiteX2" y="connsiteY2"/>
              </a:cxn>
            </a:cxnLst>
            <a:rect l="l" t="t" r="r" b="b"/>
            <a:pathLst>
              <a:path w="879522" h="1013353">
                <a:moveTo>
                  <a:pt x="879523" y="0"/>
                </a:moveTo>
                <a:lnTo>
                  <a:pt x="0" y="506677"/>
                </a:lnTo>
                <a:lnTo>
                  <a:pt x="879523" y="1013353"/>
                </a:lnTo>
                <a:close/>
              </a:path>
            </a:pathLst>
          </a:custGeom>
          <a:solidFill>
            <a:srgbClr val="37B18C"/>
          </a:solidFill>
          <a:ln w="50483" cap="flat">
            <a:noFill/>
            <a:prstDash val="solid"/>
            <a:miter/>
          </a:ln>
        </p:spPr>
        <p:txBody>
          <a:bodyPr rtlCol="0" anchor="ctr"/>
          <a:lstStyle/>
          <a:p>
            <a:endParaRPr lang="en-US"/>
          </a:p>
        </p:txBody>
      </p:sp>
      <p:sp>
        <p:nvSpPr>
          <p:cNvPr id="407" name="Graphic 6">
            <a:extLst>
              <a:ext uri="{FF2B5EF4-FFF2-40B4-BE49-F238E27FC236}">
                <a16:creationId xmlns:a16="http://schemas.microsoft.com/office/drawing/2014/main" id="{8C4F27FF-A8F0-4F05-AEC3-6975972654D6}"/>
              </a:ext>
            </a:extLst>
          </p:cNvPr>
          <p:cNvSpPr/>
          <p:nvPr userDrawn="1"/>
        </p:nvSpPr>
        <p:spPr>
          <a:xfrm>
            <a:off x="6456040" y="3379276"/>
            <a:ext cx="879522" cy="1013353"/>
          </a:xfrm>
          <a:custGeom>
            <a:avLst/>
            <a:gdLst>
              <a:gd name="connsiteX0" fmla="*/ 0 w 879522"/>
              <a:gd name="connsiteY0" fmla="*/ 506677 h 1013353"/>
              <a:gd name="connsiteX1" fmla="*/ 879523 w 879522"/>
              <a:gd name="connsiteY1" fmla="*/ 1013353 h 1013353"/>
              <a:gd name="connsiteX2" fmla="*/ 879523 w 879522"/>
              <a:gd name="connsiteY2" fmla="*/ 0 h 1013353"/>
            </a:gdLst>
            <a:ahLst/>
            <a:cxnLst>
              <a:cxn ang="0">
                <a:pos x="connsiteX0" y="connsiteY0"/>
              </a:cxn>
              <a:cxn ang="0">
                <a:pos x="connsiteX1" y="connsiteY1"/>
              </a:cxn>
              <a:cxn ang="0">
                <a:pos x="connsiteX2" y="connsiteY2"/>
              </a:cxn>
            </a:cxnLst>
            <a:rect l="l" t="t" r="r" b="b"/>
            <a:pathLst>
              <a:path w="879522" h="1013353">
                <a:moveTo>
                  <a:pt x="0" y="506677"/>
                </a:moveTo>
                <a:lnTo>
                  <a:pt x="879523" y="1013353"/>
                </a:lnTo>
                <a:lnTo>
                  <a:pt x="879523" y="0"/>
                </a:lnTo>
                <a:close/>
              </a:path>
            </a:pathLst>
          </a:custGeom>
          <a:solidFill>
            <a:srgbClr val="00A87E"/>
          </a:solidFill>
          <a:ln w="50483"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9F33050F-2AD5-4734-911A-080457830C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7203" y="5951184"/>
            <a:ext cx="1108252" cy="669822"/>
          </a:xfrm>
          <a:prstGeom prst="rect">
            <a:avLst/>
          </a:prstGeom>
        </p:spPr>
      </p:pic>
      <p:sp>
        <p:nvSpPr>
          <p:cNvPr id="8" name="Footer Placeholder 1">
            <a:extLst>
              <a:ext uri="{FF2B5EF4-FFF2-40B4-BE49-F238E27FC236}">
                <a16:creationId xmlns:a16="http://schemas.microsoft.com/office/drawing/2014/main" id="{F6274D17-2FCF-403C-8660-89FA94D7F0F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To edit the footer text go to Insert &gt; Header &amp; Footer</a:t>
            </a:r>
            <a:endParaRPr lang="en-US"/>
          </a:p>
        </p:txBody>
      </p:sp>
      <p:sp>
        <p:nvSpPr>
          <p:cNvPr id="265" name="Title 1">
            <a:extLst>
              <a:ext uri="{FF2B5EF4-FFF2-40B4-BE49-F238E27FC236}">
                <a16:creationId xmlns:a16="http://schemas.microsoft.com/office/drawing/2014/main" id="{B37A4296-2F77-4C6E-AC90-0E90ECC67A5C}"/>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sp>
        <p:nvSpPr>
          <p:cNvPr id="269" name="Slide Number Placeholder 5">
            <a:extLst>
              <a:ext uri="{FF2B5EF4-FFF2-40B4-BE49-F238E27FC236}">
                <a16:creationId xmlns:a16="http://schemas.microsoft.com/office/drawing/2014/main" id="{D25A76D5-49BC-487C-AABA-BBE44B80E7F0}"/>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23888" y="1628800"/>
            <a:ext cx="10944225" cy="4032225"/>
          </a:xfrm>
          <a:solidFill>
            <a:schemeClr val="bg2"/>
          </a:solidFill>
        </p:spPr>
        <p:txBody>
          <a:bodyPr>
            <a:normAutofit/>
          </a:bodyPr>
          <a:lstStyle>
            <a:lvl1pPr>
              <a:defRPr sz="1400">
                <a:latin typeface="+mn-lt"/>
              </a:defRPr>
            </a:lvl1pPr>
          </a:lstStyle>
          <a:p>
            <a:endParaRPr lang="en-US"/>
          </a:p>
        </p:txBody>
      </p:sp>
    </p:spTree>
    <p:custDataLst>
      <p:tags r:id="rId1"/>
    </p:custDataLst>
    <p:extLst>
      <p:ext uri="{BB962C8B-B14F-4D97-AF65-F5344CB8AC3E}">
        <p14:creationId xmlns:p14="http://schemas.microsoft.com/office/powerpoint/2010/main" val="1601971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tags" Target="../tags/tag1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8" Type="http://schemas.openxmlformats.org/officeDocument/2006/relationships/slideLayout" Target="../slideLayouts/slideLayout23.xml"/><Relationship Id="rId51" Type="http://schemas.openxmlformats.org/officeDocument/2006/relationships/theme" Target="../theme/theme2.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AD922-EA03-4217-A070-4B0BFD26913A}"/>
              </a:ext>
            </a:extLst>
          </p:cNvPr>
          <p:cNvSpPr>
            <a:spLocks noGrp="1"/>
          </p:cNvSpPr>
          <p:nvPr>
            <p:ph type="title"/>
          </p:nvPr>
        </p:nvSpPr>
        <p:spPr>
          <a:xfrm>
            <a:off x="623888" y="332657"/>
            <a:ext cx="10932794" cy="108012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D6E9F-29AC-4892-A3B9-571A571A8B1B}"/>
              </a:ext>
            </a:extLst>
          </p:cNvPr>
          <p:cNvSpPr>
            <a:spLocks noGrp="1"/>
          </p:cNvSpPr>
          <p:nvPr>
            <p:ph type="body" idx="1"/>
          </p:nvPr>
        </p:nvSpPr>
        <p:spPr>
          <a:xfrm>
            <a:off x="623888" y="1628775"/>
            <a:ext cx="10932794" cy="45370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ED9A19B-0FE4-4FFE-95F7-CB189F96000F}"/>
              </a:ext>
            </a:extLst>
          </p:cNvPr>
          <p:cNvSpPr>
            <a:spLocks noGrp="1"/>
          </p:cNvSpPr>
          <p:nvPr>
            <p:ph type="sldNum" sz="quarter" idx="4"/>
          </p:nvPr>
        </p:nvSpPr>
        <p:spPr>
          <a:xfrm>
            <a:off x="11280576" y="6237312"/>
            <a:ext cx="287536" cy="293663"/>
          </a:xfrm>
          <a:prstGeom prst="rect">
            <a:avLst/>
          </a:prstGeom>
        </p:spPr>
        <p:txBody>
          <a:bodyPr vert="horz" lIns="91440" tIns="45720" rIns="0" bIns="45720" rtlCol="0" anchor="ctr"/>
          <a:lstStyle>
            <a:lvl1pPr algn="r">
              <a:defRPr sz="900">
                <a:solidFill>
                  <a:schemeClr val="tx1"/>
                </a:solidFill>
              </a:defRPr>
            </a:lvl1pPr>
          </a:lstStyle>
          <a:p>
            <a:fld id="{3DB84476-BC29-4407-9D57-B2E562B8968B}" type="slidenum">
              <a:rPr lang="en-US" smtClean="0"/>
              <a:pPr/>
              <a:t>‹#›</a:t>
            </a:fld>
            <a:endParaRPr lang="en-US"/>
          </a:p>
        </p:txBody>
      </p:sp>
      <p:sp>
        <p:nvSpPr>
          <p:cNvPr id="11" name="Footer Placeholder 4">
            <a:extLst>
              <a:ext uri="{FF2B5EF4-FFF2-40B4-BE49-F238E27FC236}">
                <a16:creationId xmlns:a16="http://schemas.microsoft.com/office/drawing/2014/main" id="{21C5C687-4C9D-423C-ADED-17FE857E037E}"/>
              </a:ext>
            </a:extLst>
          </p:cNvPr>
          <p:cNvSpPr>
            <a:spLocks noGrp="1"/>
          </p:cNvSpPr>
          <p:nvPr>
            <p:ph type="ftr" sz="quarter" idx="3"/>
          </p:nvPr>
        </p:nvSpPr>
        <p:spPr>
          <a:xfrm>
            <a:off x="2963900" y="6237312"/>
            <a:ext cx="6264200" cy="293663"/>
          </a:xfrm>
          <a:prstGeom prst="rect">
            <a:avLst/>
          </a:prstGeom>
        </p:spPr>
        <p:txBody>
          <a:bodyPr vert="horz" lIns="91440" tIns="45720" rIns="91440" bIns="45720" rtlCol="0" anchor="ctr"/>
          <a:lstStyle>
            <a:lvl1pPr algn="ctr">
              <a:defRPr sz="900">
                <a:solidFill>
                  <a:schemeClr val="tx1"/>
                </a:solidFill>
                <a:latin typeface="+mn-lt"/>
              </a:defRPr>
            </a:lvl1pPr>
          </a:lstStyle>
          <a:p>
            <a:r>
              <a:rPr lang="en-GB"/>
              <a:t>To edit the footer text go to Insert &gt; Header &amp; Footer</a:t>
            </a:r>
            <a:endParaRPr lang="en-US"/>
          </a:p>
        </p:txBody>
      </p:sp>
    </p:spTree>
    <p:custDataLst>
      <p:tags r:id="rId17"/>
    </p:custDataLst>
    <p:extLst>
      <p:ext uri="{BB962C8B-B14F-4D97-AF65-F5344CB8AC3E}">
        <p14:creationId xmlns:p14="http://schemas.microsoft.com/office/powerpoint/2010/main" val="2563683484"/>
      </p:ext>
    </p:extLst>
  </p:cSld>
  <p:clrMap bg1="lt1" tx1="dk1" bg2="lt2" tx2="dk2" accent1="accent1" accent2="accent2" accent3="accent3" accent4="accent4" accent5="accent5" accent6="accent6" hlink="hlink" folHlink="folHlink"/>
  <p:sldLayoutIdLst>
    <p:sldLayoutId id="2147484030" r:id="rId1"/>
    <p:sldLayoutId id="2147484020" r:id="rId2"/>
    <p:sldLayoutId id="2147483858" r:id="rId3"/>
    <p:sldLayoutId id="2147483859" r:id="rId4"/>
    <p:sldLayoutId id="2147483861" r:id="rId5"/>
    <p:sldLayoutId id="2147483862" r:id="rId6"/>
    <p:sldLayoutId id="2147484033" r:id="rId7"/>
    <p:sldLayoutId id="2147483863" r:id="rId8"/>
    <p:sldLayoutId id="2147483864" r:id="rId9"/>
    <p:sldLayoutId id="2147484032" r:id="rId10"/>
    <p:sldLayoutId id="2147484031" r:id="rId11"/>
    <p:sldLayoutId id="2147484035" r:id="rId12"/>
    <p:sldLayoutId id="2147484036" r:id="rId13"/>
    <p:sldLayoutId id="2147484041" r:id="rId14"/>
    <p:sldLayoutId id="2147484092" r:id="rId15"/>
  </p:sldLayoutIdLst>
  <p:hf hdr="0" ftr="0" dt="0"/>
  <p:txStyles>
    <p:title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7" userDrawn="1">
          <p15:clr>
            <a:srgbClr val="F26B43"/>
          </p15:clr>
        </p15:guide>
        <p15:guide id="5" orient="horz" pos="210" userDrawn="1">
          <p15:clr>
            <a:srgbClr val="F26B43"/>
          </p15:clr>
        </p15:guide>
        <p15:guide id="6" orient="horz" pos="3884" userDrawn="1">
          <p15:clr>
            <a:srgbClr val="F26B43"/>
          </p15:clr>
        </p15:guide>
        <p15:guide id="7" pos="3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AD922-EA03-4217-A070-4B0BFD26913A}"/>
              </a:ext>
            </a:extLst>
          </p:cNvPr>
          <p:cNvSpPr>
            <a:spLocks noGrp="1"/>
          </p:cNvSpPr>
          <p:nvPr>
            <p:ph type="title"/>
          </p:nvPr>
        </p:nvSpPr>
        <p:spPr>
          <a:xfrm>
            <a:off x="612457" y="332657"/>
            <a:ext cx="10944225" cy="1080120"/>
          </a:xfrm>
          <a:prstGeom prst="rect">
            <a:avLst/>
          </a:prstGeom>
        </p:spPr>
        <p:txBody>
          <a:bodyPr vert="horz" lIns="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D6E9F-29AC-4892-A3B9-571A571A8B1B}"/>
              </a:ext>
            </a:extLst>
          </p:cNvPr>
          <p:cNvSpPr>
            <a:spLocks noGrp="1"/>
          </p:cNvSpPr>
          <p:nvPr>
            <p:ph type="body" idx="1"/>
          </p:nvPr>
        </p:nvSpPr>
        <p:spPr>
          <a:xfrm>
            <a:off x="623888" y="1628775"/>
            <a:ext cx="10932794" cy="4537075"/>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AD1D15E-2719-4C5D-AA1E-2601371DFA0E}"/>
              </a:ext>
            </a:extLst>
          </p:cNvPr>
          <p:cNvSpPr>
            <a:spLocks noGrp="1"/>
          </p:cNvSpPr>
          <p:nvPr>
            <p:ph type="ftr" sz="quarter" idx="3"/>
          </p:nvPr>
        </p:nvSpPr>
        <p:spPr>
          <a:xfrm>
            <a:off x="2963900" y="6237312"/>
            <a:ext cx="6264200" cy="293663"/>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r>
              <a:rPr lang="en-GB"/>
              <a:t>To edit the footer text go to Insert &gt; Header &amp; Footer</a:t>
            </a:r>
            <a:endParaRPr lang="en-US"/>
          </a:p>
        </p:txBody>
      </p:sp>
      <p:sp>
        <p:nvSpPr>
          <p:cNvPr id="6" name="Slide Number Placeholder 5">
            <a:extLst>
              <a:ext uri="{FF2B5EF4-FFF2-40B4-BE49-F238E27FC236}">
                <a16:creationId xmlns:a16="http://schemas.microsoft.com/office/drawing/2014/main" id="{17DC1630-F4E1-49AD-80CC-27089223D142}"/>
              </a:ext>
            </a:extLst>
          </p:cNvPr>
          <p:cNvSpPr>
            <a:spLocks noGrp="1"/>
          </p:cNvSpPr>
          <p:nvPr>
            <p:ph type="sldNum" sz="quarter" idx="4"/>
          </p:nvPr>
        </p:nvSpPr>
        <p:spPr>
          <a:xfrm>
            <a:off x="11280576" y="6237312"/>
            <a:ext cx="287536" cy="293663"/>
          </a:xfrm>
          <a:prstGeom prst="rect">
            <a:avLst/>
          </a:prstGeom>
        </p:spPr>
        <p:txBody>
          <a:bodyPr vert="horz" lIns="91440" tIns="45720" rIns="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3DB84476-BC29-4407-9D57-B2E562B8968B}" type="slidenum">
              <a:rPr lang="en-US" smtClean="0"/>
              <a:pPr/>
              <a:t>‹#›</a:t>
            </a:fld>
            <a:endParaRPr lang="en-US"/>
          </a:p>
        </p:txBody>
      </p:sp>
    </p:spTree>
    <p:custDataLst>
      <p:tags r:id="rId52"/>
    </p:custDataLst>
    <p:extLst>
      <p:ext uri="{BB962C8B-B14F-4D97-AF65-F5344CB8AC3E}">
        <p14:creationId xmlns:p14="http://schemas.microsoft.com/office/powerpoint/2010/main" val="389706911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 id="2147484062" r:id="rId20"/>
    <p:sldLayoutId id="2147484063" r:id="rId21"/>
    <p:sldLayoutId id="2147484064" r:id="rId22"/>
    <p:sldLayoutId id="2147484065" r:id="rId23"/>
    <p:sldLayoutId id="2147484066" r:id="rId24"/>
    <p:sldLayoutId id="2147484067" r:id="rId25"/>
    <p:sldLayoutId id="2147484068" r:id="rId26"/>
    <p:sldLayoutId id="2147484069" r:id="rId27"/>
    <p:sldLayoutId id="2147484070" r:id="rId28"/>
    <p:sldLayoutId id="2147484071" r:id="rId29"/>
    <p:sldLayoutId id="2147484072" r:id="rId30"/>
    <p:sldLayoutId id="2147484073" r:id="rId31"/>
    <p:sldLayoutId id="2147484074" r:id="rId32"/>
    <p:sldLayoutId id="2147484075" r:id="rId33"/>
    <p:sldLayoutId id="2147484076" r:id="rId34"/>
    <p:sldLayoutId id="2147484077" r:id="rId35"/>
    <p:sldLayoutId id="2147484078" r:id="rId36"/>
    <p:sldLayoutId id="2147484079" r:id="rId37"/>
    <p:sldLayoutId id="2147484080" r:id="rId38"/>
    <p:sldLayoutId id="2147484081" r:id="rId39"/>
    <p:sldLayoutId id="2147484082" r:id="rId40"/>
    <p:sldLayoutId id="2147484083" r:id="rId41"/>
    <p:sldLayoutId id="2147484084" r:id="rId42"/>
    <p:sldLayoutId id="2147484085" r:id="rId43"/>
    <p:sldLayoutId id="2147484086" r:id="rId44"/>
    <p:sldLayoutId id="2147484087" r:id="rId45"/>
    <p:sldLayoutId id="2147484088" r:id="rId46"/>
    <p:sldLayoutId id="2147484089" r:id="rId47"/>
    <p:sldLayoutId id="2147484090" r:id="rId48"/>
    <p:sldLayoutId id="2147484091" r:id="rId49"/>
    <p:sldLayoutId id="2147484093" r:id="rId50"/>
  </p:sldLayoutIdLst>
  <p:hf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Arial" panose="020B0604020202020204" pitchFamily="34" charset="0"/>
        </a:defRPr>
      </a:lvl2pPr>
      <a:lvl3pPr marL="176213" indent="-17621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7">
          <p15:clr>
            <a:srgbClr val="F26B43"/>
          </p15:clr>
        </p15:guide>
        <p15:guide id="5" orient="horz" pos="210">
          <p15:clr>
            <a:srgbClr val="F26B43"/>
          </p15:clr>
        </p15:guide>
        <p15:guide id="6" orient="horz" pos="3884">
          <p15:clr>
            <a:srgbClr val="F26B43"/>
          </p15:clr>
        </p15:guide>
        <p15:guide id="7" pos="3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4.xml"/><Relationship Id="rId1" Type="http://schemas.openxmlformats.org/officeDocument/2006/relationships/tags" Target="../tags/tag7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8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8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3.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67.xml"/><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9.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8.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5.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8.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1.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18AF71-7CBE-7645-9F10-434C88525647}"/>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89BF6EAC-F94A-4148-90AB-5BD2D6AB87A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33" y="659"/>
            <a:ext cx="12194133" cy="6859200"/>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028953AF-9E55-A84C-8ADF-AA90223A09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9927" y="4946709"/>
            <a:ext cx="4062860" cy="1552476"/>
          </a:xfrm>
          <a:prstGeom prst="rect">
            <a:avLst/>
          </a:prstGeom>
        </p:spPr>
      </p:pic>
      <p:sp>
        <p:nvSpPr>
          <p:cNvPr id="2" name="TextBox 1">
            <a:extLst>
              <a:ext uri="{FF2B5EF4-FFF2-40B4-BE49-F238E27FC236}">
                <a16:creationId xmlns:a16="http://schemas.microsoft.com/office/drawing/2014/main" id="{37D5D2A5-5713-5F30-3DF9-1EFE093C1D43}"/>
              </a:ext>
            </a:extLst>
          </p:cNvPr>
          <p:cNvSpPr txBox="1"/>
          <p:nvPr/>
        </p:nvSpPr>
        <p:spPr>
          <a:xfrm>
            <a:off x="412382" y="2833484"/>
            <a:ext cx="7850671" cy="1938992"/>
          </a:xfrm>
          <a:prstGeom prst="rect">
            <a:avLst/>
          </a:prstGeom>
          <a:noFill/>
        </p:spPr>
        <p:txBody>
          <a:bodyPr wrap="square" lIns="91440" tIns="45720" rIns="91440" bIns="45720" rtlCol="0" anchor="t">
            <a:spAutoFit/>
          </a:bodyPr>
          <a:lstStyle/>
          <a:p>
            <a:r>
              <a:rPr lang="en-US" sz="6000" b="1">
                <a:solidFill>
                  <a:srgbClr val="0092BB"/>
                </a:solidFill>
              </a:rPr>
              <a:t>Performance Indicators </a:t>
            </a:r>
          </a:p>
        </p:txBody>
      </p:sp>
      <p:pic>
        <p:nvPicPr>
          <p:cNvPr id="3" name="Picture 2" descr="A logo with stars and text&#10;&#10;Description automatically generated">
            <a:extLst>
              <a:ext uri="{FF2B5EF4-FFF2-40B4-BE49-F238E27FC236}">
                <a16:creationId xmlns:a16="http://schemas.microsoft.com/office/drawing/2014/main" id="{81FC2755-9119-CAD1-A943-799081A75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83" y="-25362"/>
            <a:ext cx="1809327" cy="1463887"/>
          </a:xfrm>
          <a:prstGeom prst="rect">
            <a:avLst/>
          </a:prstGeom>
        </p:spPr>
      </p:pic>
      <p:pic>
        <p:nvPicPr>
          <p:cNvPr id="13" name="Picture 12" descr="Blue text on a white background&#10;&#10;Description automatically generated">
            <a:extLst>
              <a:ext uri="{FF2B5EF4-FFF2-40B4-BE49-F238E27FC236}">
                <a16:creationId xmlns:a16="http://schemas.microsoft.com/office/drawing/2014/main" id="{F158F2A7-76AD-3721-E476-024C76C0B9C5}"/>
              </a:ext>
            </a:extLst>
          </p:cNvPr>
          <p:cNvPicPr>
            <a:picLocks noChangeAspect="1"/>
          </p:cNvPicPr>
          <p:nvPr/>
        </p:nvPicPr>
        <p:blipFill>
          <a:blip r:embed="rId5"/>
          <a:stretch>
            <a:fillRect/>
          </a:stretch>
        </p:blipFill>
        <p:spPr>
          <a:xfrm>
            <a:off x="486385" y="5722947"/>
            <a:ext cx="3089065" cy="648071"/>
          </a:xfrm>
          <a:prstGeom prst="rect">
            <a:avLst/>
          </a:prstGeom>
        </p:spPr>
      </p:pic>
    </p:spTree>
    <p:extLst>
      <p:ext uri="{BB962C8B-B14F-4D97-AF65-F5344CB8AC3E}">
        <p14:creationId xmlns:p14="http://schemas.microsoft.com/office/powerpoint/2010/main" val="1427856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9C9C4-896D-20FF-6DB2-F6D31A0729A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30607E-7D85-7EC5-7D7F-5CC1DD71AEEA}"/>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10</a:t>
            </a:fld>
            <a:endParaRPr lang="en-US"/>
          </a:p>
        </p:txBody>
      </p:sp>
      <p:sp>
        <p:nvSpPr>
          <p:cNvPr id="3" name="Title 2">
            <a:extLst>
              <a:ext uri="{FF2B5EF4-FFF2-40B4-BE49-F238E27FC236}">
                <a16:creationId xmlns:a16="http://schemas.microsoft.com/office/drawing/2014/main" id="{F1384903-4502-19E7-1B17-253CF936E90D}"/>
              </a:ext>
            </a:extLst>
          </p:cNvPr>
          <p:cNvSpPr>
            <a:spLocks noGrp="1"/>
          </p:cNvSpPr>
          <p:nvPr>
            <p:ph type="title"/>
          </p:nvPr>
        </p:nvSpPr>
        <p:spPr>
          <a:xfrm>
            <a:off x="757703" y="2163700"/>
            <a:ext cx="9215636" cy="2530600"/>
          </a:xfrm>
        </p:spPr>
        <p:txBody>
          <a:bodyPr>
            <a:noAutofit/>
          </a:bodyPr>
          <a:lstStyle/>
          <a:p>
            <a:pPr>
              <a:lnSpc>
                <a:spcPts val="8000"/>
              </a:lnSpc>
            </a:pPr>
            <a:r>
              <a:rPr lang="en-GB" sz="88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Results Frameworks</a:t>
            </a:r>
          </a:p>
        </p:txBody>
      </p:sp>
    </p:spTree>
    <p:custDataLst>
      <p:tags r:id="rId1"/>
    </p:custDataLst>
    <p:extLst>
      <p:ext uri="{BB962C8B-B14F-4D97-AF65-F5344CB8AC3E}">
        <p14:creationId xmlns:p14="http://schemas.microsoft.com/office/powerpoint/2010/main" val="4069475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7BC8-89D3-CBE9-00A6-C353E7BD1D4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76ECB7-E5C4-8976-7C56-AEAB50C79BCB}"/>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11</a:t>
            </a:fld>
            <a:endParaRPr lang="en-US"/>
          </a:p>
        </p:txBody>
      </p:sp>
      <p:sp>
        <p:nvSpPr>
          <p:cNvPr id="3" name="Title 2">
            <a:extLst>
              <a:ext uri="{FF2B5EF4-FFF2-40B4-BE49-F238E27FC236}">
                <a16:creationId xmlns:a16="http://schemas.microsoft.com/office/drawing/2014/main" id="{495F61EF-DBBF-FFDB-0504-1FFFA826BABF}"/>
              </a:ext>
            </a:extLst>
          </p:cNvPr>
          <p:cNvSpPr>
            <a:spLocks noGrp="1"/>
          </p:cNvSpPr>
          <p:nvPr>
            <p:ph type="title"/>
          </p:nvPr>
        </p:nvSpPr>
        <p:spPr>
          <a:xfrm>
            <a:off x="757703" y="455194"/>
            <a:ext cx="8623803" cy="724678"/>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What is a “Result”?</a:t>
            </a:r>
          </a:p>
        </p:txBody>
      </p:sp>
      <p:graphicFrame>
        <p:nvGraphicFramePr>
          <p:cNvPr id="7" name="Content Placeholder 4">
            <a:extLst>
              <a:ext uri="{FF2B5EF4-FFF2-40B4-BE49-F238E27FC236}">
                <a16:creationId xmlns:a16="http://schemas.microsoft.com/office/drawing/2014/main" id="{92857632-B9B7-6278-3EB0-0C409A283E9A}"/>
              </a:ext>
            </a:extLst>
          </p:cNvPr>
          <p:cNvGraphicFramePr>
            <a:graphicFrameLocks/>
          </p:cNvGraphicFramePr>
          <p:nvPr>
            <p:extLst>
              <p:ext uri="{D42A27DB-BD31-4B8C-83A1-F6EECF244321}">
                <p14:modId xmlns:p14="http://schemas.microsoft.com/office/powerpoint/2010/main" val="3759244652"/>
              </p:ext>
            </p:extLst>
          </p:nvPr>
        </p:nvGraphicFramePr>
        <p:xfrm>
          <a:off x="757703" y="2006009"/>
          <a:ext cx="8988687" cy="3544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arallelogram 7">
            <a:extLst>
              <a:ext uri="{FF2B5EF4-FFF2-40B4-BE49-F238E27FC236}">
                <a16:creationId xmlns:a16="http://schemas.microsoft.com/office/drawing/2014/main" id="{0C309F1B-6A02-295D-6954-8F74EB2C116C}"/>
              </a:ext>
            </a:extLst>
          </p:cNvPr>
          <p:cNvSpPr/>
          <p:nvPr/>
        </p:nvSpPr>
        <p:spPr>
          <a:xfrm>
            <a:off x="510363" y="2006009"/>
            <a:ext cx="10228521" cy="2923953"/>
          </a:xfrm>
          <a:prstGeom prst="parallelogram">
            <a:avLst>
              <a:gd name="adj" fmla="val 32636"/>
            </a:avLst>
          </a:prstGeom>
          <a:solidFill>
            <a:srgbClr val="009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A significant, intended, and measurable change in the condition of a beneficiary, in the host government, institutions, or other entities that will affect a beneficiary directly or indirectly.  </a:t>
            </a:r>
            <a:endParaRPr lang="pl-PL" sz="2800"/>
          </a:p>
        </p:txBody>
      </p:sp>
    </p:spTree>
    <p:custDataLst>
      <p:tags r:id="rId1"/>
    </p:custDataLst>
    <p:extLst>
      <p:ext uri="{BB962C8B-B14F-4D97-AF65-F5344CB8AC3E}">
        <p14:creationId xmlns:p14="http://schemas.microsoft.com/office/powerpoint/2010/main" val="2906636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EEBB8-2A69-B4EF-4872-7AA381DDB3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CCB0EF-B535-DEB2-25F8-D927E15F3A44}"/>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12</a:t>
            </a:fld>
            <a:endParaRPr lang="en-US"/>
          </a:p>
        </p:txBody>
      </p:sp>
      <p:sp>
        <p:nvSpPr>
          <p:cNvPr id="3" name="Title 2">
            <a:extLst>
              <a:ext uri="{FF2B5EF4-FFF2-40B4-BE49-F238E27FC236}">
                <a16:creationId xmlns:a16="http://schemas.microsoft.com/office/drawing/2014/main" id="{42EC6A8B-0B69-6B39-11AC-BC3F5C46C0B8}"/>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Results Framework</a:t>
            </a:r>
          </a:p>
        </p:txBody>
      </p:sp>
      <p:sp>
        <p:nvSpPr>
          <p:cNvPr id="5" name="Rectangle 3">
            <a:extLst>
              <a:ext uri="{FF2B5EF4-FFF2-40B4-BE49-F238E27FC236}">
                <a16:creationId xmlns:a16="http://schemas.microsoft.com/office/drawing/2014/main" id="{B98BA9C8-E18C-B222-9854-63E9B35BB002}"/>
              </a:ext>
            </a:extLst>
          </p:cNvPr>
          <p:cNvSpPr txBox="1">
            <a:spLocks noChangeArrowheads="1"/>
          </p:cNvSpPr>
          <p:nvPr/>
        </p:nvSpPr>
        <p:spPr>
          <a:xfrm>
            <a:off x="757703" y="1506580"/>
            <a:ext cx="8623803" cy="172571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hangingPunct="0">
              <a:spcBef>
                <a:spcPct val="20000"/>
              </a:spcBef>
              <a:buClr>
                <a:srgbClr val="0092BB"/>
              </a:buClr>
              <a:buFont typeface="Arial" panose="020B0604020202020204" pitchFamily="34" charset="0"/>
              <a:buChar char="•"/>
              <a:defRPr/>
            </a:pPr>
            <a:r>
              <a:rPr lang="en-US" sz="2400" kern="0"/>
              <a:t>Graphic display of cause-effect relationships among a number of interrelated results at the strategic program level</a:t>
            </a:r>
          </a:p>
          <a:p>
            <a:pPr marL="342900" indent="-342900" eaLnBrk="0" hangingPunct="0">
              <a:spcBef>
                <a:spcPct val="50000"/>
              </a:spcBef>
              <a:buClr>
                <a:srgbClr val="0092BB"/>
              </a:buClr>
              <a:buFont typeface="Arial" panose="020B0604020202020204" pitchFamily="34" charset="0"/>
              <a:buChar char="•"/>
              <a:defRPr/>
            </a:pPr>
            <a:r>
              <a:rPr lang="en-US" sz="2400" kern="0"/>
              <a:t>Each level identifies the results that are “necessary and sufficient” to achieve the level above</a:t>
            </a:r>
          </a:p>
          <a:p>
            <a:pPr marL="342900" indent="-342900" eaLnBrk="0" hangingPunct="0">
              <a:spcBef>
                <a:spcPct val="20000"/>
              </a:spcBef>
              <a:buClr>
                <a:srgbClr val="0092BB"/>
              </a:buClr>
              <a:buFont typeface="Arial" panose="020B0604020202020204" pitchFamily="34" charset="0"/>
              <a:buChar char="•"/>
              <a:defRPr/>
            </a:pPr>
            <a:endParaRPr lang="en-US" sz="2400" kern="0"/>
          </a:p>
        </p:txBody>
      </p:sp>
      <p:sp>
        <p:nvSpPr>
          <p:cNvPr id="6" name="Oval 19">
            <a:extLst>
              <a:ext uri="{FF2B5EF4-FFF2-40B4-BE49-F238E27FC236}">
                <a16:creationId xmlns:a16="http://schemas.microsoft.com/office/drawing/2014/main" id="{AB18CCD0-7127-C6A2-FC18-59AF39FF2DDE}"/>
              </a:ext>
            </a:extLst>
          </p:cNvPr>
          <p:cNvSpPr>
            <a:spLocks noChangeArrowheads="1"/>
          </p:cNvSpPr>
          <p:nvPr/>
        </p:nvSpPr>
        <p:spPr bwMode="auto">
          <a:xfrm>
            <a:off x="7715753" y="4363443"/>
            <a:ext cx="471488" cy="488950"/>
          </a:xfrm>
          <a:prstGeom prst="ellipse">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a:p>
        </p:txBody>
      </p:sp>
      <p:sp>
        <p:nvSpPr>
          <p:cNvPr id="7" name="Line 20">
            <a:extLst>
              <a:ext uri="{FF2B5EF4-FFF2-40B4-BE49-F238E27FC236}">
                <a16:creationId xmlns:a16="http://schemas.microsoft.com/office/drawing/2014/main" id="{76E1C801-48DC-7A00-C649-049DEAE70F73}"/>
              </a:ext>
            </a:extLst>
          </p:cNvPr>
          <p:cNvSpPr>
            <a:spLocks noChangeShapeType="1"/>
          </p:cNvSpPr>
          <p:nvPr/>
        </p:nvSpPr>
        <p:spPr bwMode="auto">
          <a:xfrm flipV="1">
            <a:off x="7952291" y="4020543"/>
            <a:ext cx="0" cy="342900"/>
          </a:xfrm>
          <a:prstGeom prst="line">
            <a:avLst/>
          </a:prstGeom>
          <a:ln>
            <a:solidFill>
              <a:srgbClr val="455560"/>
            </a:solidFill>
            <a:headEnd/>
            <a:tailEnd type="triangle" w="med" len="med"/>
          </a:ln>
        </p:spPr>
        <p:style>
          <a:lnRef idx="3">
            <a:schemeClr val="lt1"/>
          </a:lnRef>
          <a:fillRef idx="1">
            <a:schemeClr val="accent1"/>
          </a:fillRef>
          <a:effectRef idx="1">
            <a:schemeClr val="accent1"/>
          </a:effectRef>
          <a:fontRef idx="minor">
            <a:schemeClr val="lt1"/>
          </a:fontRef>
        </p:style>
        <p:txBody>
          <a:bodyPr wrap="none"/>
          <a:lstStyle/>
          <a:p>
            <a:endParaRPr lang="en-US"/>
          </a:p>
        </p:txBody>
      </p:sp>
      <p:sp>
        <p:nvSpPr>
          <p:cNvPr id="10" name="Line 21">
            <a:extLst>
              <a:ext uri="{FF2B5EF4-FFF2-40B4-BE49-F238E27FC236}">
                <a16:creationId xmlns:a16="http://schemas.microsoft.com/office/drawing/2014/main" id="{B94CF170-F139-D7F2-8E8A-17A3D41B4680}"/>
              </a:ext>
            </a:extLst>
          </p:cNvPr>
          <p:cNvSpPr>
            <a:spLocks noChangeShapeType="1"/>
          </p:cNvSpPr>
          <p:nvPr/>
        </p:nvSpPr>
        <p:spPr bwMode="auto">
          <a:xfrm>
            <a:off x="7952291" y="4852393"/>
            <a:ext cx="0" cy="342900"/>
          </a:xfrm>
          <a:prstGeom prst="line">
            <a:avLst/>
          </a:prstGeom>
          <a:ln>
            <a:solidFill>
              <a:srgbClr val="455560"/>
            </a:solidFill>
            <a:headEnd/>
            <a:tailEnd type="triangle" w="med" len="med"/>
          </a:ln>
        </p:spPr>
        <p:style>
          <a:lnRef idx="3">
            <a:schemeClr val="lt1"/>
          </a:lnRef>
          <a:fillRef idx="1">
            <a:schemeClr val="accent1"/>
          </a:fillRef>
          <a:effectRef idx="1">
            <a:schemeClr val="accent1"/>
          </a:effectRef>
          <a:fontRef idx="minor">
            <a:schemeClr val="lt1"/>
          </a:fontRef>
        </p:style>
        <p:txBody>
          <a:bodyPr wrap="none"/>
          <a:lstStyle/>
          <a:p>
            <a:endParaRPr lang="en-US"/>
          </a:p>
        </p:txBody>
      </p:sp>
      <p:sp>
        <p:nvSpPr>
          <p:cNvPr id="11" name="Line 22">
            <a:extLst>
              <a:ext uri="{FF2B5EF4-FFF2-40B4-BE49-F238E27FC236}">
                <a16:creationId xmlns:a16="http://schemas.microsoft.com/office/drawing/2014/main" id="{7141A2C7-0DEE-9156-418C-68720776271F}"/>
              </a:ext>
            </a:extLst>
          </p:cNvPr>
          <p:cNvSpPr>
            <a:spLocks noChangeShapeType="1"/>
          </p:cNvSpPr>
          <p:nvPr/>
        </p:nvSpPr>
        <p:spPr bwMode="auto">
          <a:xfrm>
            <a:off x="8187241" y="4606330"/>
            <a:ext cx="328612" cy="0"/>
          </a:xfrm>
          <a:prstGeom prst="line">
            <a:avLst/>
          </a:prstGeom>
          <a:ln>
            <a:solidFill>
              <a:srgbClr val="455560"/>
            </a:solidFill>
            <a:headEnd/>
            <a:tailEnd type="triangle" w="med" len="med"/>
          </a:ln>
        </p:spPr>
        <p:style>
          <a:lnRef idx="3">
            <a:schemeClr val="lt1"/>
          </a:lnRef>
          <a:fillRef idx="1">
            <a:schemeClr val="accent1"/>
          </a:fillRef>
          <a:effectRef idx="1">
            <a:schemeClr val="accent1"/>
          </a:effectRef>
          <a:fontRef idx="minor">
            <a:schemeClr val="lt1"/>
          </a:fontRef>
        </p:style>
        <p:txBody>
          <a:bodyPr wrap="none"/>
          <a:lstStyle/>
          <a:p>
            <a:endParaRPr lang="en-US"/>
          </a:p>
        </p:txBody>
      </p:sp>
      <p:sp>
        <p:nvSpPr>
          <p:cNvPr id="12" name="Line 24">
            <a:extLst>
              <a:ext uri="{FF2B5EF4-FFF2-40B4-BE49-F238E27FC236}">
                <a16:creationId xmlns:a16="http://schemas.microsoft.com/office/drawing/2014/main" id="{5166AED7-F88E-659B-4C22-9A0D62A89B74}"/>
              </a:ext>
            </a:extLst>
          </p:cNvPr>
          <p:cNvSpPr>
            <a:spLocks noChangeShapeType="1"/>
          </p:cNvSpPr>
          <p:nvPr/>
        </p:nvSpPr>
        <p:spPr bwMode="auto">
          <a:xfrm flipV="1">
            <a:off x="7952291" y="4020543"/>
            <a:ext cx="0" cy="342900"/>
          </a:xfrm>
          <a:prstGeom prst="line">
            <a:avLst/>
          </a:prstGeom>
          <a:ln>
            <a:solidFill>
              <a:srgbClr val="455560"/>
            </a:solidFill>
            <a:headEnd/>
            <a:tailEnd type="triangle" w="med" len="med"/>
          </a:ln>
        </p:spPr>
        <p:style>
          <a:lnRef idx="3">
            <a:schemeClr val="lt1"/>
          </a:lnRef>
          <a:fillRef idx="1">
            <a:schemeClr val="accent1"/>
          </a:fillRef>
          <a:effectRef idx="1">
            <a:schemeClr val="accent1"/>
          </a:effectRef>
          <a:fontRef idx="minor">
            <a:schemeClr val="lt1"/>
          </a:fontRef>
        </p:style>
        <p:txBody>
          <a:bodyPr wrap="none"/>
          <a:lstStyle/>
          <a:p>
            <a:endParaRPr lang="en-US"/>
          </a:p>
        </p:txBody>
      </p:sp>
      <p:sp>
        <p:nvSpPr>
          <p:cNvPr id="13" name="Line 25">
            <a:extLst>
              <a:ext uri="{FF2B5EF4-FFF2-40B4-BE49-F238E27FC236}">
                <a16:creationId xmlns:a16="http://schemas.microsoft.com/office/drawing/2014/main" id="{A3DEC479-CDD0-96FA-F016-637B5BB318B5}"/>
              </a:ext>
            </a:extLst>
          </p:cNvPr>
          <p:cNvSpPr>
            <a:spLocks noChangeShapeType="1"/>
          </p:cNvSpPr>
          <p:nvPr/>
        </p:nvSpPr>
        <p:spPr bwMode="auto">
          <a:xfrm>
            <a:off x="7952291" y="4852393"/>
            <a:ext cx="0" cy="342900"/>
          </a:xfrm>
          <a:prstGeom prst="line">
            <a:avLst/>
          </a:prstGeom>
          <a:ln>
            <a:solidFill>
              <a:srgbClr val="455560"/>
            </a:solidFill>
            <a:headEnd/>
            <a:tailEnd type="triangle" w="med" len="med"/>
          </a:ln>
        </p:spPr>
        <p:style>
          <a:lnRef idx="3">
            <a:schemeClr val="lt1"/>
          </a:lnRef>
          <a:fillRef idx="1">
            <a:schemeClr val="accent1"/>
          </a:fillRef>
          <a:effectRef idx="1">
            <a:schemeClr val="accent1"/>
          </a:effectRef>
          <a:fontRef idx="minor">
            <a:schemeClr val="lt1"/>
          </a:fontRef>
        </p:style>
        <p:txBody>
          <a:bodyPr wrap="none"/>
          <a:lstStyle/>
          <a:p>
            <a:endParaRPr lang="en-US"/>
          </a:p>
        </p:txBody>
      </p:sp>
      <p:sp>
        <p:nvSpPr>
          <p:cNvPr id="14" name="Line 26">
            <a:extLst>
              <a:ext uri="{FF2B5EF4-FFF2-40B4-BE49-F238E27FC236}">
                <a16:creationId xmlns:a16="http://schemas.microsoft.com/office/drawing/2014/main" id="{86A2779B-B4D2-1015-DB00-CC1FFF9576E3}"/>
              </a:ext>
            </a:extLst>
          </p:cNvPr>
          <p:cNvSpPr>
            <a:spLocks noChangeShapeType="1"/>
          </p:cNvSpPr>
          <p:nvPr/>
        </p:nvSpPr>
        <p:spPr bwMode="auto">
          <a:xfrm>
            <a:off x="8187241" y="4606330"/>
            <a:ext cx="328612" cy="0"/>
          </a:xfrm>
          <a:prstGeom prst="line">
            <a:avLst/>
          </a:prstGeom>
          <a:ln>
            <a:solidFill>
              <a:srgbClr val="455560"/>
            </a:solidFill>
            <a:headEnd/>
            <a:tailEnd type="triangle" w="med" len="med"/>
          </a:ln>
        </p:spPr>
        <p:style>
          <a:lnRef idx="3">
            <a:schemeClr val="lt1"/>
          </a:lnRef>
          <a:fillRef idx="1">
            <a:schemeClr val="accent1"/>
          </a:fillRef>
          <a:effectRef idx="1">
            <a:schemeClr val="accent1"/>
          </a:effectRef>
          <a:fontRef idx="minor">
            <a:schemeClr val="lt1"/>
          </a:fontRef>
        </p:style>
        <p:txBody>
          <a:bodyPr wrap="none"/>
          <a:lstStyle/>
          <a:p>
            <a:endParaRPr lang="en-US"/>
          </a:p>
        </p:txBody>
      </p:sp>
      <p:sp>
        <p:nvSpPr>
          <p:cNvPr id="15" name="Text Box 27">
            <a:extLst>
              <a:ext uri="{FF2B5EF4-FFF2-40B4-BE49-F238E27FC236}">
                <a16:creationId xmlns:a16="http://schemas.microsoft.com/office/drawing/2014/main" id="{50309F76-B180-153A-0C5C-AA4FC0896C12}"/>
              </a:ext>
            </a:extLst>
          </p:cNvPr>
          <p:cNvSpPr txBox="1">
            <a:spLocks noChangeArrowheads="1"/>
          </p:cNvSpPr>
          <p:nvPr/>
        </p:nvSpPr>
        <p:spPr bwMode="auto">
          <a:xfrm>
            <a:off x="7599866" y="3651031"/>
            <a:ext cx="703262" cy="304800"/>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sz="1400" b="1">
                <a:solidFill>
                  <a:schemeClr val="bg1"/>
                </a:solidFill>
              </a:rPr>
              <a:t>Why?</a:t>
            </a:r>
          </a:p>
        </p:txBody>
      </p:sp>
      <p:sp>
        <p:nvSpPr>
          <p:cNvPr id="16" name="Text Box 28">
            <a:extLst>
              <a:ext uri="{FF2B5EF4-FFF2-40B4-BE49-F238E27FC236}">
                <a16:creationId xmlns:a16="http://schemas.microsoft.com/office/drawing/2014/main" id="{900A4ED7-777E-7A57-6A00-6843DCF56FB7}"/>
              </a:ext>
            </a:extLst>
          </p:cNvPr>
          <p:cNvSpPr txBox="1">
            <a:spLocks noChangeArrowheads="1"/>
          </p:cNvSpPr>
          <p:nvPr/>
        </p:nvSpPr>
        <p:spPr bwMode="auto">
          <a:xfrm>
            <a:off x="7612171" y="5265995"/>
            <a:ext cx="678652" cy="304800"/>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sz="1400" b="1">
                <a:solidFill>
                  <a:schemeClr val="bg1"/>
                </a:solidFill>
              </a:rPr>
              <a:t>How?</a:t>
            </a:r>
          </a:p>
        </p:txBody>
      </p:sp>
      <p:grpSp>
        <p:nvGrpSpPr>
          <p:cNvPr id="38" name="Group 37">
            <a:extLst>
              <a:ext uri="{FF2B5EF4-FFF2-40B4-BE49-F238E27FC236}">
                <a16:creationId xmlns:a16="http://schemas.microsoft.com/office/drawing/2014/main" id="{553DC552-FB22-7B27-E48E-E3FBF71DC9A6}"/>
              </a:ext>
            </a:extLst>
          </p:cNvPr>
          <p:cNvGrpSpPr/>
          <p:nvPr/>
        </p:nvGrpSpPr>
        <p:grpSpPr>
          <a:xfrm>
            <a:off x="1795966" y="3841948"/>
            <a:ext cx="5486400" cy="2817813"/>
            <a:chOff x="1384803" y="3726855"/>
            <a:chExt cx="5486400" cy="2817813"/>
          </a:xfrm>
        </p:grpSpPr>
        <p:sp>
          <p:nvSpPr>
            <p:cNvPr id="18" name="Text Box 30">
              <a:extLst>
                <a:ext uri="{FF2B5EF4-FFF2-40B4-BE49-F238E27FC236}">
                  <a16:creationId xmlns:a16="http://schemas.microsoft.com/office/drawing/2014/main" id="{A13485B8-E00C-6BDA-E186-639EB75852B8}"/>
                </a:ext>
              </a:extLst>
            </p:cNvPr>
            <p:cNvSpPr txBox="1">
              <a:spLocks noChangeArrowheads="1"/>
            </p:cNvSpPr>
            <p:nvPr/>
          </p:nvSpPr>
          <p:spPr bwMode="auto">
            <a:xfrm>
              <a:off x="3594603" y="3726855"/>
              <a:ext cx="1447800" cy="608013"/>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a:spAutoFit/>
            </a:bodyPr>
            <a:lstStyle/>
            <a:p>
              <a:pPr>
                <a:spcBef>
                  <a:spcPct val="50000"/>
                </a:spcBef>
              </a:pPr>
              <a:endParaRPr lang="en-US" i="1"/>
            </a:p>
          </p:txBody>
        </p:sp>
        <p:sp>
          <p:nvSpPr>
            <p:cNvPr id="19" name="Text Box 31">
              <a:extLst>
                <a:ext uri="{FF2B5EF4-FFF2-40B4-BE49-F238E27FC236}">
                  <a16:creationId xmlns:a16="http://schemas.microsoft.com/office/drawing/2014/main" id="{AFCF7F02-E51A-585D-E65D-ED3B251005E7}"/>
                </a:ext>
              </a:extLst>
            </p:cNvPr>
            <p:cNvSpPr txBox="1">
              <a:spLocks noChangeArrowheads="1"/>
            </p:cNvSpPr>
            <p:nvPr/>
          </p:nvSpPr>
          <p:spPr bwMode="auto">
            <a:xfrm>
              <a:off x="5423403" y="4869855"/>
              <a:ext cx="1447800" cy="608013"/>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a:spAutoFit/>
            </a:bodyPr>
            <a:lstStyle/>
            <a:p>
              <a:pPr>
                <a:spcBef>
                  <a:spcPct val="50000"/>
                </a:spcBef>
              </a:pPr>
              <a:endParaRPr lang="en-US" i="1"/>
            </a:p>
          </p:txBody>
        </p:sp>
        <p:sp>
          <p:nvSpPr>
            <p:cNvPr id="20" name="Text Box 32">
              <a:extLst>
                <a:ext uri="{FF2B5EF4-FFF2-40B4-BE49-F238E27FC236}">
                  <a16:creationId xmlns:a16="http://schemas.microsoft.com/office/drawing/2014/main" id="{12AAF788-287F-19CB-6283-7AD947EEECD7}"/>
                </a:ext>
              </a:extLst>
            </p:cNvPr>
            <p:cNvSpPr txBox="1">
              <a:spLocks noChangeArrowheads="1"/>
            </p:cNvSpPr>
            <p:nvPr/>
          </p:nvSpPr>
          <p:spPr bwMode="auto">
            <a:xfrm>
              <a:off x="3518403" y="4869855"/>
              <a:ext cx="1447800" cy="608013"/>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a:spAutoFit/>
            </a:bodyPr>
            <a:lstStyle/>
            <a:p>
              <a:pPr>
                <a:spcBef>
                  <a:spcPct val="50000"/>
                </a:spcBef>
              </a:pPr>
              <a:endParaRPr lang="en-US" i="1"/>
            </a:p>
          </p:txBody>
        </p:sp>
        <p:sp>
          <p:nvSpPr>
            <p:cNvPr id="21" name="Text Box 33">
              <a:extLst>
                <a:ext uri="{FF2B5EF4-FFF2-40B4-BE49-F238E27FC236}">
                  <a16:creationId xmlns:a16="http://schemas.microsoft.com/office/drawing/2014/main" id="{E3115770-BE53-DA1B-C282-65F4F104D1F3}"/>
                </a:ext>
              </a:extLst>
            </p:cNvPr>
            <p:cNvSpPr txBox="1">
              <a:spLocks noChangeArrowheads="1"/>
            </p:cNvSpPr>
            <p:nvPr/>
          </p:nvSpPr>
          <p:spPr bwMode="auto">
            <a:xfrm>
              <a:off x="1384803" y="4869855"/>
              <a:ext cx="1447800" cy="608013"/>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a:spAutoFit/>
            </a:bodyPr>
            <a:lstStyle/>
            <a:p>
              <a:pPr>
                <a:spcBef>
                  <a:spcPct val="50000"/>
                </a:spcBef>
              </a:pPr>
              <a:endParaRPr lang="en-US" i="1"/>
            </a:p>
          </p:txBody>
        </p:sp>
        <p:sp>
          <p:nvSpPr>
            <p:cNvPr id="22" name="Text Box 34">
              <a:extLst>
                <a:ext uri="{FF2B5EF4-FFF2-40B4-BE49-F238E27FC236}">
                  <a16:creationId xmlns:a16="http://schemas.microsoft.com/office/drawing/2014/main" id="{239BF1FA-C810-E6C3-E960-7E3866B56837}"/>
                </a:ext>
              </a:extLst>
            </p:cNvPr>
            <p:cNvSpPr txBox="1">
              <a:spLocks noChangeArrowheads="1"/>
            </p:cNvSpPr>
            <p:nvPr/>
          </p:nvSpPr>
          <p:spPr bwMode="auto">
            <a:xfrm>
              <a:off x="2527803" y="5936655"/>
              <a:ext cx="1447800" cy="608013"/>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a:spAutoFit/>
            </a:bodyPr>
            <a:lstStyle/>
            <a:p>
              <a:pPr>
                <a:spcBef>
                  <a:spcPct val="50000"/>
                </a:spcBef>
              </a:pPr>
              <a:endParaRPr lang="en-US" i="1"/>
            </a:p>
          </p:txBody>
        </p:sp>
        <p:sp>
          <p:nvSpPr>
            <p:cNvPr id="23" name="Text Box 35">
              <a:extLst>
                <a:ext uri="{FF2B5EF4-FFF2-40B4-BE49-F238E27FC236}">
                  <a16:creationId xmlns:a16="http://schemas.microsoft.com/office/drawing/2014/main" id="{A13270EC-03A3-ECFD-BF55-7C836D395C94}"/>
                </a:ext>
              </a:extLst>
            </p:cNvPr>
            <p:cNvSpPr txBox="1">
              <a:spLocks noChangeArrowheads="1"/>
            </p:cNvSpPr>
            <p:nvPr/>
          </p:nvSpPr>
          <p:spPr bwMode="auto">
            <a:xfrm>
              <a:off x="4509003" y="5936655"/>
              <a:ext cx="1447800" cy="608013"/>
            </a:xfrm>
            <a:prstGeom prst="rect">
              <a:avLst/>
            </a:prstGeom>
            <a:solidFill>
              <a:schemeClr val="tx2"/>
            </a:solidFill>
            <a:ln>
              <a:noFill/>
              <a:headEnd/>
              <a:tailEnd/>
            </a:ln>
          </p:spPr>
          <p:style>
            <a:lnRef idx="3">
              <a:schemeClr val="lt1"/>
            </a:lnRef>
            <a:fillRef idx="1">
              <a:schemeClr val="accent1"/>
            </a:fillRef>
            <a:effectRef idx="1">
              <a:schemeClr val="accent1"/>
            </a:effectRef>
            <a:fontRef idx="minor">
              <a:schemeClr val="lt1"/>
            </a:fontRef>
          </p:style>
          <p:txBody>
            <a:bodyPr>
              <a:spAutoFit/>
            </a:bodyPr>
            <a:lstStyle/>
            <a:p>
              <a:pPr>
                <a:spcBef>
                  <a:spcPct val="50000"/>
                </a:spcBef>
              </a:pPr>
              <a:endParaRPr lang="en-US" i="1"/>
            </a:p>
          </p:txBody>
        </p:sp>
        <p:sp>
          <p:nvSpPr>
            <p:cNvPr id="24" name="Line 36">
              <a:extLst>
                <a:ext uri="{FF2B5EF4-FFF2-40B4-BE49-F238E27FC236}">
                  <a16:creationId xmlns:a16="http://schemas.microsoft.com/office/drawing/2014/main" id="{28684361-41BE-EE21-912B-67D47095FBEB}"/>
                </a:ext>
              </a:extLst>
            </p:cNvPr>
            <p:cNvSpPr>
              <a:spLocks noChangeShapeType="1"/>
            </p:cNvSpPr>
            <p:nvPr/>
          </p:nvSpPr>
          <p:spPr bwMode="auto">
            <a:xfrm>
              <a:off x="2070603" y="4641255"/>
              <a:ext cx="4114800" cy="0"/>
            </a:xfrm>
            <a:prstGeom prst="line">
              <a:avLst/>
            </a:prstGeom>
            <a:ln>
              <a:solidFill>
                <a:schemeClr val="tx1"/>
              </a:solidFill>
              <a:headEnd/>
              <a:tailEn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25" name="Line 37">
              <a:extLst>
                <a:ext uri="{FF2B5EF4-FFF2-40B4-BE49-F238E27FC236}">
                  <a16:creationId xmlns:a16="http://schemas.microsoft.com/office/drawing/2014/main" id="{A6D9395F-43AA-6A6D-A179-76307EFC179A}"/>
                </a:ext>
              </a:extLst>
            </p:cNvPr>
            <p:cNvSpPr>
              <a:spLocks noChangeShapeType="1"/>
            </p:cNvSpPr>
            <p:nvPr/>
          </p:nvSpPr>
          <p:spPr bwMode="auto">
            <a:xfrm flipV="1">
              <a:off x="4280403" y="4336455"/>
              <a:ext cx="0" cy="533400"/>
            </a:xfrm>
            <a:prstGeom prst="line">
              <a:avLst/>
            </a:prstGeom>
            <a:ln>
              <a:solidFill>
                <a:schemeClr val="tx1"/>
              </a:solidFill>
              <a:headEnd/>
              <a:tailEnd type="triangle" w="med" len="me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26" name="Line 38">
              <a:extLst>
                <a:ext uri="{FF2B5EF4-FFF2-40B4-BE49-F238E27FC236}">
                  <a16:creationId xmlns:a16="http://schemas.microsoft.com/office/drawing/2014/main" id="{0050811E-3A50-FDBF-A90D-56ED80125B5C}"/>
                </a:ext>
              </a:extLst>
            </p:cNvPr>
            <p:cNvSpPr>
              <a:spLocks noChangeShapeType="1"/>
            </p:cNvSpPr>
            <p:nvPr/>
          </p:nvSpPr>
          <p:spPr bwMode="auto">
            <a:xfrm flipV="1">
              <a:off x="2070603" y="4631631"/>
              <a:ext cx="0" cy="228600"/>
            </a:xfrm>
            <a:prstGeom prst="line">
              <a:avLst/>
            </a:prstGeom>
            <a:ln>
              <a:solidFill>
                <a:schemeClr val="tx1"/>
              </a:solidFill>
              <a:headEnd/>
              <a:tailEn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27" name="Line 39">
              <a:extLst>
                <a:ext uri="{FF2B5EF4-FFF2-40B4-BE49-F238E27FC236}">
                  <a16:creationId xmlns:a16="http://schemas.microsoft.com/office/drawing/2014/main" id="{54095246-B7FE-E158-E9BB-0F858B636610}"/>
                </a:ext>
              </a:extLst>
            </p:cNvPr>
            <p:cNvSpPr>
              <a:spLocks noChangeShapeType="1"/>
            </p:cNvSpPr>
            <p:nvPr/>
          </p:nvSpPr>
          <p:spPr bwMode="auto">
            <a:xfrm flipV="1">
              <a:off x="6185403" y="4631631"/>
              <a:ext cx="0" cy="228600"/>
            </a:xfrm>
            <a:prstGeom prst="line">
              <a:avLst/>
            </a:prstGeom>
            <a:ln>
              <a:solidFill>
                <a:schemeClr val="tx1"/>
              </a:solidFill>
              <a:headEnd/>
              <a:tailEn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29" name="Line 41">
              <a:extLst>
                <a:ext uri="{FF2B5EF4-FFF2-40B4-BE49-F238E27FC236}">
                  <a16:creationId xmlns:a16="http://schemas.microsoft.com/office/drawing/2014/main" id="{BCBE42E5-553E-53FC-426C-430557D55A1C}"/>
                </a:ext>
              </a:extLst>
            </p:cNvPr>
            <p:cNvSpPr>
              <a:spLocks noChangeShapeType="1"/>
            </p:cNvSpPr>
            <p:nvPr/>
          </p:nvSpPr>
          <p:spPr bwMode="auto">
            <a:xfrm flipV="1">
              <a:off x="4280403" y="5479455"/>
              <a:ext cx="0" cy="228600"/>
            </a:xfrm>
            <a:prstGeom prst="line">
              <a:avLst/>
            </a:prstGeom>
            <a:ln>
              <a:solidFill>
                <a:schemeClr val="tx1"/>
              </a:solidFill>
              <a:headEnd/>
              <a:tailEnd type="triangle" w="med" len="me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28" name="Line 40">
              <a:extLst>
                <a:ext uri="{FF2B5EF4-FFF2-40B4-BE49-F238E27FC236}">
                  <a16:creationId xmlns:a16="http://schemas.microsoft.com/office/drawing/2014/main" id="{7B1A65B0-9D12-67A5-8719-EAE1274FC65C}"/>
                </a:ext>
              </a:extLst>
            </p:cNvPr>
            <p:cNvSpPr>
              <a:spLocks noChangeShapeType="1"/>
            </p:cNvSpPr>
            <p:nvPr/>
          </p:nvSpPr>
          <p:spPr bwMode="auto">
            <a:xfrm>
              <a:off x="3206073" y="5708055"/>
              <a:ext cx="2037543" cy="0"/>
            </a:xfrm>
            <a:prstGeom prst="line">
              <a:avLst/>
            </a:prstGeom>
            <a:ln>
              <a:solidFill>
                <a:schemeClr val="tx1"/>
              </a:solidFill>
              <a:headEnd/>
              <a:tailEn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30" name="Line 42">
              <a:extLst>
                <a:ext uri="{FF2B5EF4-FFF2-40B4-BE49-F238E27FC236}">
                  <a16:creationId xmlns:a16="http://schemas.microsoft.com/office/drawing/2014/main" id="{74C92CF8-7D96-2407-2F53-EC2EFAE87D31}"/>
                </a:ext>
              </a:extLst>
            </p:cNvPr>
            <p:cNvSpPr>
              <a:spLocks noChangeShapeType="1"/>
            </p:cNvSpPr>
            <p:nvPr/>
          </p:nvSpPr>
          <p:spPr bwMode="auto">
            <a:xfrm flipV="1">
              <a:off x="3206073" y="5698431"/>
              <a:ext cx="0" cy="228600"/>
            </a:xfrm>
            <a:prstGeom prst="line">
              <a:avLst/>
            </a:prstGeom>
            <a:ln>
              <a:solidFill>
                <a:schemeClr val="tx1"/>
              </a:solidFill>
              <a:headEnd/>
              <a:tailEnd/>
            </a:ln>
          </p:spPr>
          <p:style>
            <a:lnRef idx="3">
              <a:schemeClr val="lt1"/>
            </a:lnRef>
            <a:fillRef idx="1">
              <a:schemeClr val="accent1"/>
            </a:fillRef>
            <a:effectRef idx="1">
              <a:schemeClr val="accent1"/>
            </a:effectRef>
            <a:fontRef idx="minor">
              <a:schemeClr val="lt1"/>
            </a:fontRef>
          </p:style>
          <p:txBody>
            <a:bodyPr anchor="ctr"/>
            <a:lstStyle/>
            <a:p>
              <a:endParaRPr lang="en-US"/>
            </a:p>
          </p:txBody>
        </p:sp>
        <p:sp>
          <p:nvSpPr>
            <p:cNvPr id="31" name="Line 43">
              <a:extLst>
                <a:ext uri="{FF2B5EF4-FFF2-40B4-BE49-F238E27FC236}">
                  <a16:creationId xmlns:a16="http://schemas.microsoft.com/office/drawing/2014/main" id="{15FCE4FB-9117-059B-EF71-43A7787204B9}"/>
                </a:ext>
              </a:extLst>
            </p:cNvPr>
            <p:cNvSpPr>
              <a:spLocks noChangeShapeType="1"/>
            </p:cNvSpPr>
            <p:nvPr/>
          </p:nvSpPr>
          <p:spPr bwMode="auto">
            <a:xfrm flipV="1">
              <a:off x="5243616" y="5698431"/>
              <a:ext cx="0" cy="228600"/>
            </a:xfrm>
            <a:prstGeom prst="line">
              <a:avLst/>
            </a:prstGeom>
            <a:ln>
              <a:solidFill>
                <a:schemeClr val="tx1"/>
              </a:solidFill>
              <a:headEnd/>
              <a:tailEnd/>
            </a:ln>
          </p:spPr>
          <p:style>
            <a:lnRef idx="3">
              <a:schemeClr val="lt1"/>
            </a:lnRef>
            <a:fillRef idx="1">
              <a:schemeClr val="accent1"/>
            </a:fillRef>
            <a:effectRef idx="1">
              <a:schemeClr val="accent1"/>
            </a:effectRef>
            <a:fontRef idx="minor">
              <a:schemeClr val="lt1"/>
            </a:fontRef>
          </p:style>
          <p:txBody>
            <a:bodyPr anchor="ctr"/>
            <a:lstStyle/>
            <a:p>
              <a:endParaRPr lang="en-US"/>
            </a:p>
          </p:txBody>
        </p:sp>
      </p:grpSp>
      <p:sp>
        <p:nvSpPr>
          <p:cNvPr id="40" name="Rectangle 39">
            <a:extLst>
              <a:ext uri="{FF2B5EF4-FFF2-40B4-BE49-F238E27FC236}">
                <a16:creationId xmlns:a16="http://schemas.microsoft.com/office/drawing/2014/main" id="{4F7D2BFE-51C2-31B6-4F72-EA287D51D678}"/>
              </a:ext>
            </a:extLst>
          </p:cNvPr>
          <p:cNvSpPr/>
          <p:nvPr/>
        </p:nvSpPr>
        <p:spPr>
          <a:xfrm>
            <a:off x="8559632" y="4363443"/>
            <a:ext cx="710463" cy="473318"/>
          </a:xfrm>
          <a:prstGeom prst="rect">
            <a:avLst/>
          </a:prstGeom>
          <a:solidFill>
            <a:srgbClr val="009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 Box 29">
            <a:extLst>
              <a:ext uri="{FF2B5EF4-FFF2-40B4-BE49-F238E27FC236}">
                <a16:creationId xmlns:a16="http://schemas.microsoft.com/office/drawing/2014/main" id="{FAABF902-031E-C1F4-31C5-16E6E8BF26BF}"/>
              </a:ext>
            </a:extLst>
          </p:cNvPr>
          <p:cNvSpPr txBox="1">
            <a:spLocks noChangeArrowheads="1"/>
          </p:cNvSpPr>
          <p:nvPr/>
        </p:nvSpPr>
        <p:spPr bwMode="auto">
          <a:xfrm>
            <a:off x="8599377" y="4483652"/>
            <a:ext cx="670717" cy="353110"/>
          </a:xfrm>
          <a:prstGeom prst="rect">
            <a:avLst/>
          </a:prstGeom>
          <a:no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nSpc>
                <a:spcPts val="500"/>
              </a:lnSpc>
              <a:spcBef>
                <a:spcPct val="50000"/>
              </a:spcBef>
            </a:pPr>
            <a:r>
              <a:rPr lang="en-US" sz="1400" b="1">
                <a:solidFill>
                  <a:schemeClr val="bg1"/>
                </a:solidFill>
              </a:rPr>
              <a:t>What</a:t>
            </a:r>
          </a:p>
          <a:p>
            <a:pPr>
              <a:lnSpc>
                <a:spcPts val="500"/>
              </a:lnSpc>
              <a:spcBef>
                <a:spcPct val="50000"/>
              </a:spcBef>
            </a:pPr>
            <a:r>
              <a:rPr lang="en-US" sz="1400" b="1">
                <a:solidFill>
                  <a:schemeClr val="bg1"/>
                </a:solidFill>
              </a:rPr>
              <a:t>Else?</a:t>
            </a:r>
          </a:p>
        </p:txBody>
      </p:sp>
    </p:spTree>
    <p:custDataLst>
      <p:tags r:id="rId1"/>
    </p:custDataLst>
    <p:extLst>
      <p:ext uri="{BB962C8B-B14F-4D97-AF65-F5344CB8AC3E}">
        <p14:creationId xmlns:p14="http://schemas.microsoft.com/office/powerpoint/2010/main" val="2032033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9F56-3C1B-CE94-E4CD-AA72C237870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D998CE-14EB-5F01-9B7B-68CD94A82B87}"/>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13</a:t>
            </a:fld>
            <a:endParaRPr lang="en-US"/>
          </a:p>
        </p:txBody>
      </p:sp>
      <p:sp>
        <p:nvSpPr>
          <p:cNvPr id="3" name="Title 2">
            <a:extLst>
              <a:ext uri="{FF2B5EF4-FFF2-40B4-BE49-F238E27FC236}">
                <a16:creationId xmlns:a16="http://schemas.microsoft.com/office/drawing/2014/main" id="{2917D25C-0204-3719-167C-4F9B6A6E043B}"/>
              </a:ext>
            </a:extLst>
          </p:cNvPr>
          <p:cNvSpPr>
            <a:spLocks noGrp="1"/>
          </p:cNvSpPr>
          <p:nvPr>
            <p:ph type="title"/>
          </p:nvPr>
        </p:nvSpPr>
        <p:spPr>
          <a:xfrm>
            <a:off x="757703" y="455193"/>
            <a:ext cx="9053047"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Four Basic Building Blocks for Planning</a:t>
            </a:r>
          </a:p>
        </p:txBody>
      </p:sp>
      <p:sp>
        <p:nvSpPr>
          <p:cNvPr id="6" name="Rectangle 3">
            <a:extLst>
              <a:ext uri="{FF2B5EF4-FFF2-40B4-BE49-F238E27FC236}">
                <a16:creationId xmlns:a16="http://schemas.microsoft.com/office/drawing/2014/main" id="{B126A027-DA2E-6E3E-21A6-AACC4B49305C}"/>
              </a:ext>
            </a:extLst>
          </p:cNvPr>
          <p:cNvSpPr>
            <a:spLocks noChangeArrowheads="1"/>
          </p:cNvSpPr>
          <p:nvPr/>
        </p:nvSpPr>
        <p:spPr bwMode="auto">
          <a:xfrm>
            <a:off x="2768595" y="5643963"/>
            <a:ext cx="5219703" cy="702086"/>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200"/>
              </a:lnSpc>
              <a:spcBef>
                <a:spcPct val="25000"/>
              </a:spcBef>
            </a:pPr>
            <a:endParaRPr lang="en-US" sz="1600" b="1">
              <a:solidFill>
                <a:schemeClr val="bg1"/>
              </a:solidFill>
              <a:latin typeface="+mj-lt"/>
            </a:endParaRPr>
          </a:p>
          <a:p>
            <a:pPr algn="ctr">
              <a:lnSpc>
                <a:spcPts val="1200"/>
              </a:lnSpc>
              <a:spcBef>
                <a:spcPct val="25000"/>
              </a:spcBef>
            </a:pPr>
            <a:r>
              <a:rPr lang="en-US" sz="1600" b="1">
                <a:solidFill>
                  <a:schemeClr val="bg1"/>
                </a:solidFill>
                <a:latin typeface="+mj-lt"/>
              </a:rPr>
              <a:t>INPUT:</a:t>
            </a:r>
          </a:p>
          <a:p>
            <a:pPr algn="ctr">
              <a:lnSpc>
                <a:spcPts val="1200"/>
              </a:lnSpc>
              <a:spcBef>
                <a:spcPct val="25000"/>
              </a:spcBef>
            </a:pPr>
            <a:r>
              <a:rPr lang="en-US" sz="1600" b="1">
                <a:solidFill>
                  <a:schemeClr val="bg1"/>
                </a:solidFill>
                <a:latin typeface="+mj-lt"/>
              </a:rPr>
              <a:t>RESOURCES USED TO PRODUCE AN OUTPUT </a:t>
            </a:r>
          </a:p>
          <a:p>
            <a:pPr algn="ctr">
              <a:lnSpc>
                <a:spcPts val="1200"/>
              </a:lnSpc>
              <a:spcBef>
                <a:spcPct val="25000"/>
              </a:spcBef>
            </a:pPr>
            <a:endParaRPr lang="en-US" sz="1600" b="1">
              <a:solidFill>
                <a:schemeClr val="bg1"/>
              </a:solidFill>
              <a:latin typeface="+mj-lt"/>
            </a:endParaRPr>
          </a:p>
        </p:txBody>
      </p:sp>
      <p:sp>
        <p:nvSpPr>
          <p:cNvPr id="9" name="Rectangle 8">
            <a:extLst>
              <a:ext uri="{FF2B5EF4-FFF2-40B4-BE49-F238E27FC236}">
                <a16:creationId xmlns:a16="http://schemas.microsoft.com/office/drawing/2014/main" id="{29952FC2-903B-63B3-7D85-92E4D04BEE3E}"/>
              </a:ext>
            </a:extLst>
          </p:cNvPr>
          <p:cNvSpPr>
            <a:spLocks noChangeArrowheads="1"/>
          </p:cNvSpPr>
          <p:nvPr/>
        </p:nvSpPr>
        <p:spPr bwMode="auto">
          <a:xfrm>
            <a:off x="2768601" y="1558024"/>
            <a:ext cx="5219700" cy="1102626"/>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200"/>
              </a:lnSpc>
              <a:spcBef>
                <a:spcPct val="25000"/>
              </a:spcBef>
            </a:pPr>
            <a:r>
              <a:rPr lang="en-US" sz="1600" b="1">
                <a:solidFill>
                  <a:schemeClr val="bg1"/>
                </a:solidFill>
                <a:latin typeface="+mj-lt"/>
              </a:rPr>
              <a:t>STRATEGIC OBJECTIVE:</a:t>
            </a:r>
          </a:p>
          <a:p>
            <a:pPr algn="ctr">
              <a:lnSpc>
                <a:spcPts val="1200"/>
              </a:lnSpc>
              <a:spcBef>
                <a:spcPct val="25000"/>
              </a:spcBef>
            </a:pPr>
            <a:r>
              <a:rPr lang="en-US" sz="1600" b="1">
                <a:solidFill>
                  <a:schemeClr val="bg1"/>
                </a:solidFill>
                <a:latin typeface="+mj-lt"/>
              </a:rPr>
              <a:t>MOST AMBITIOUS RESULT FOR WHICH AN </a:t>
            </a:r>
          </a:p>
          <a:p>
            <a:pPr algn="ctr">
              <a:lnSpc>
                <a:spcPts val="1200"/>
              </a:lnSpc>
              <a:spcBef>
                <a:spcPct val="25000"/>
              </a:spcBef>
            </a:pPr>
            <a:r>
              <a:rPr lang="en-US" sz="1600" b="1">
                <a:solidFill>
                  <a:schemeClr val="bg1"/>
                </a:solidFill>
                <a:latin typeface="+mj-lt"/>
              </a:rPr>
              <a:t>ORGANIZATION, WITH ITS PARTNERS, IS WILLING </a:t>
            </a:r>
          </a:p>
          <a:p>
            <a:pPr algn="ctr">
              <a:lnSpc>
                <a:spcPts val="1200"/>
              </a:lnSpc>
              <a:spcBef>
                <a:spcPct val="25000"/>
              </a:spcBef>
            </a:pPr>
            <a:r>
              <a:rPr lang="en-US" sz="1600" b="1">
                <a:solidFill>
                  <a:schemeClr val="bg1"/>
                </a:solidFill>
                <a:latin typeface="+mj-lt"/>
              </a:rPr>
              <a:t>TO BE  HELD ACCOUNTABLE</a:t>
            </a:r>
          </a:p>
        </p:txBody>
      </p:sp>
      <p:sp>
        <p:nvSpPr>
          <p:cNvPr id="15" name="Rectangle 9">
            <a:extLst>
              <a:ext uri="{FF2B5EF4-FFF2-40B4-BE49-F238E27FC236}">
                <a16:creationId xmlns:a16="http://schemas.microsoft.com/office/drawing/2014/main" id="{C812FBAB-139D-843B-11A8-1A1EE4F56A2D}"/>
              </a:ext>
            </a:extLst>
          </p:cNvPr>
          <p:cNvSpPr>
            <a:spLocks noChangeArrowheads="1"/>
          </p:cNvSpPr>
          <p:nvPr/>
        </p:nvSpPr>
        <p:spPr bwMode="auto">
          <a:xfrm>
            <a:off x="2768600" y="3091276"/>
            <a:ext cx="5219705" cy="955114"/>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200"/>
              </a:lnSpc>
              <a:spcBef>
                <a:spcPct val="25000"/>
              </a:spcBef>
            </a:pPr>
            <a:r>
              <a:rPr lang="en-US" sz="1600" b="1">
                <a:solidFill>
                  <a:schemeClr val="bg1"/>
                </a:solidFill>
                <a:latin typeface="+mj-lt"/>
              </a:rPr>
              <a:t>INTERMEDIATE RESULT:</a:t>
            </a:r>
          </a:p>
          <a:p>
            <a:pPr algn="ctr">
              <a:lnSpc>
                <a:spcPts val="1200"/>
              </a:lnSpc>
              <a:spcBef>
                <a:spcPct val="25000"/>
              </a:spcBef>
            </a:pPr>
            <a:r>
              <a:rPr lang="en-US" sz="1600" b="1">
                <a:solidFill>
                  <a:schemeClr val="bg1"/>
                </a:solidFill>
                <a:latin typeface="+mj-lt"/>
              </a:rPr>
              <a:t>AN IMPORTANT INTERIM OUTCOME THAT IS SEEN </a:t>
            </a:r>
          </a:p>
          <a:p>
            <a:pPr algn="ctr">
              <a:lnSpc>
                <a:spcPts val="1200"/>
              </a:lnSpc>
              <a:spcBef>
                <a:spcPct val="25000"/>
              </a:spcBef>
            </a:pPr>
            <a:r>
              <a:rPr lang="en-US" sz="1600" b="1">
                <a:solidFill>
                  <a:schemeClr val="bg1"/>
                </a:solidFill>
                <a:latin typeface="+mj-lt"/>
              </a:rPr>
              <a:t>AS ESSENTIAL FOR ACHIEVING A FINAL RESULT</a:t>
            </a:r>
          </a:p>
        </p:txBody>
      </p:sp>
      <p:sp>
        <p:nvSpPr>
          <p:cNvPr id="16" name="Rectangle 11">
            <a:extLst>
              <a:ext uri="{FF2B5EF4-FFF2-40B4-BE49-F238E27FC236}">
                <a16:creationId xmlns:a16="http://schemas.microsoft.com/office/drawing/2014/main" id="{39E5BDB4-83F4-C311-B0A1-239C39B2426F}"/>
              </a:ext>
            </a:extLst>
          </p:cNvPr>
          <p:cNvSpPr>
            <a:spLocks noChangeArrowheads="1"/>
          </p:cNvSpPr>
          <p:nvPr/>
        </p:nvSpPr>
        <p:spPr bwMode="auto">
          <a:xfrm>
            <a:off x="2768596" y="4477016"/>
            <a:ext cx="5219703" cy="817157"/>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200"/>
              </a:lnSpc>
              <a:spcBef>
                <a:spcPct val="25000"/>
              </a:spcBef>
            </a:pPr>
            <a:r>
              <a:rPr lang="en-US" sz="1600" b="1">
                <a:solidFill>
                  <a:schemeClr val="bg1"/>
                </a:solidFill>
                <a:latin typeface="+mj-lt"/>
              </a:rPr>
              <a:t>OUTPUT:</a:t>
            </a:r>
          </a:p>
          <a:p>
            <a:pPr algn="ctr">
              <a:lnSpc>
                <a:spcPts val="1200"/>
              </a:lnSpc>
              <a:spcBef>
                <a:spcPct val="25000"/>
              </a:spcBef>
            </a:pPr>
            <a:r>
              <a:rPr lang="en-US" sz="1600" b="1">
                <a:solidFill>
                  <a:schemeClr val="bg1"/>
                </a:solidFill>
                <a:latin typeface="+mj-lt"/>
              </a:rPr>
              <a:t>PRODUCTS/SERVICES PRODUCED AS A RESULT </a:t>
            </a:r>
          </a:p>
          <a:p>
            <a:pPr algn="ctr">
              <a:lnSpc>
                <a:spcPts val="1200"/>
              </a:lnSpc>
              <a:spcBef>
                <a:spcPct val="25000"/>
              </a:spcBef>
            </a:pPr>
            <a:r>
              <a:rPr lang="en-US" sz="1600" b="1">
                <a:solidFill>
                  <a:schemeClr val="bg1"/>
                </a:solidFill>
                <a:latin typeface="+mj-lt"/>
              </a:rPr>
              <a:t>OF INTERNAL ACTIVITY</a:t>
            </a:r>
          </a:p>
        </p:txBody>
      </p:sp>
      <p:sp>
        <p:nvSpPr>
          <p:cNvPr id="17" name="Line 19">
            <a:extLst>
              <a:ext uri="{FF2B5EF4-FFF2-40B4-BE49-F238E27FC236}">
                <a16:creationId xmlns:a16="http://schemas.microsoft.com/office/drawing/2014/main" id="{F5D4613B-0FF7-26B3-7F12-F368F7AB8640}"/>
              </a:ext>
            </a:extLst>
          </p:cNvPr>
          <p:cNvSpPr>
            <a:spLocks noChangeShapeType="1"/>
          </p:cNvSpPr>
          <p:nvPr/>
        </p:nvSpPr>
        <p:spPr bwMode="auto">
          <a:xfrm>
            <a:off x="5391149" y="2660650"/>
            <a:ext cx="0" cy="291604"/>
          </a:xfrm>
          <a:prstGeom prst="line">
            <a:avLst/>
          </a:prstGeom>
          <a:ln>
            <a:solidFill>
              <a:srgbClr val="455560"/>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a:solidFill>
                <a:schemeClr val="bg1"/>
              </a:solidFill>
              <a:latin typeface="+mj-lt"/>
            </a:endParaRPr>
          </a:p>
        </p:txBody>
      </p:sp>
      <p:sp>
        <p:nvSpPr>
          <p:cNvPr id="18" name="Line 20">
            <a:extLst>
              <a:ext uri="{FF2B5EF4-FFF2-40B4-BE49-F238E27FC236}">
                <a16:creationId xmlns:a16="http://schemas.microsoft.com/office/drawing/2014/main" id="{9204BFF9-97F0-13AE-79FD-DDD017866F79}"/>
              </a:ext>
            </a:extLst>
          </p:cNvPr>
          <p:cNvSpPr>
            <a:spLocks noChangeShapeType="1"/>
          </p:cNvSpPr>
          <p:nvPr/>
        </p:nvSpPr>
        <p:spPr bwMode="auto">
          <a:xfrm>
            <a:off x="5384799" y="4046390"/>
            <a:ext cx="0" cy="234950"/>
          </a:xfrm>
          <a:prstGeom prst="line">
            <a:avLst/>
          </a:prstGeom>
          <a:ln>
            <a:solidFill>
              <a:srgbClr val="455560"/>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a:solidFill>
                <a:schemeClr val="bg1"/>
              </a:solidFill>
              <a:latin typeface="+mj-lt"/>
            </a:endParaRPr>
          </a:p>
        </p:txBody>
      </p:sp>
      <p:sp>
        <p:nvSpPr>
          <p:cNvPr id="19" name="Line 21">
            <a:extLst>
              <a:ext uri="{FF2B5EF4-FFF2-40B4-BE49-F238E27FC236}">
                <a16:creationId xmlns:a16="http://schemas.microsoft.com/office/drawing/2014/main" id="{C714DB4B-FFB2-84B9-493E-6EFC357B6DEC}"/>
              </a:ext>
            </a:extLst>
          </p:cNvPr>
          <p:cNvSpPr>
            <a:spLocks noChangeShapeType="1"/>
          </p:cNvSpPr>
          <p:nvPr/>
        </p:nvSpPr>
        <p:spPr bwMode="auto">
          <a:xfrm>
            <a:off x="5384797" y="5294173"/>
            <a:ext cx="0" cy="234719"/>
          </a:xfrm>
          <a:prstGeom prst="line">
            <a:avLst/>
          </a:prstGeom>
          <a:ln>
            <a:solidFill>
              <a:srgbClr val="455560"/>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a:solidFill>
                <a:schemeClr val="bg1"/>
              </a:solidFill>
              <a:latin typeface="+mj-lt"/>
            </a:endParaRPr>
          </a:p>
        </p:txBody>
      </p:sp>
    </p:spTree>
    <p:custDataLst>
      <p:tags r:id="rId1"/>
    </p:custDataLst>
    <p:extLst>
      <p:ext uri="{BB962C8B-B14F-4D97-AF65-F5344CB8AC3E}">
        <p14:creationId xmlns:p14="http://schemas.microsoft.com/office/powerpoint/2010/main" val="1020384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5B946-17BF-6C70-27B3-4779DD84769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92F4C90-2B23-0070-5CD8-3E215AFBF544}"/>
              </a:ext>
            </a:extLst>
          </p:cNvPr>
          <p:cNvSpPr>
            <a:spLocks noGrp="1" noRot="1" noMove="1" noResize="1" noEditPoints="1" noAdjustHandles="1" noChangeArrowheads="1" noChangeShapeType="1"/>
          </p:cNvSpPr>
          <p:nvPr/>
        </p:nvSpPr>
        <p:spPr>
          <a:xfrm>
            <a:off x="0" y="5892800"/>
            <a:ext cx="2597150" cy="96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A045E067-5D4C-4595-7D32-71672C694055}"/>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14</a:t>
            </a:fld>
            <a:endParaRPr lang="en-US"/>
          </a:p>
        </p:txBody>
      </p:sp>
      <p:sp>
        <p:nvSpPr>
          <p:cNvPr id="7" name="Rectangle 6">
            <a:extLst>
              <a:ext uri="{FF2B5EF4-FFF2-40B4-BE49-F238E27FC236}">
                <a16:creationId xmlns:a16="http://schemas.microsoft.com/office/drawing/2014/main" id="{792976A6-85C3-3B7B-4CFC-0503BBBB24E1}"/>
              </a:ext>
            </a:extLst>
          </p:cNvPr>
          <p:cNvSpPr>
            <a:spLocks noChangeArrowheads="1"/>
          </p:cNvSpPr>
          <p:nvPr/>
        </p:nvSpPr>
        <p:spPr bwMode="auto">
          <a:xfrm>
            <a:off x="879699" y="876045"/>
            <a:ext cx="7664449" cy="1281103"/>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r>
              <a:rPr lang="en-US" sz="2800" b="1">
                <a:solidFill>
                  <a:schemeClr val="bg1"/>
                </a:solidFill>
                <a:latin typeface="+mj-lt"/>
              </a:rPr>
              <a:t>IMPACT</a:t>
            </a:r>
          </a:p>
          <a:p>
            <a:pPr algn="ctr">
              <a:lnSpc>
                <a:spcPts val="1500"/>
              </a:lnSpc>
              <a:spcBef>
                <a:spcPct val="25000"/>
              </a:spcBef>
            </a:pPr>
            <a:r>
              <a:rPr lang="en-US" sz="2000">
                <a:solidFill>
                  <a:schemeClr val="bg1"/>
                </a:solidFill>
                <a:latin typeface="+mj-lt"/>
              </a:rPr>
              <a:t>Improved national competitiveness and inclusive </a:t>
            </a:r>
          </a:p>
          <a:p>
            <a:pPr algn="ctr">
              <a:lnSpc>
                <a:spcPts val="1500"/>
              </a:lnSpc>
              <a:spcBef>
                <a:spcPct val="25000"/>
              </a:spcBef>
            </a:pPr>
            <a:r>
              <a:rPr lang="en-US" sz="2000">
                <a:solidFill>
                  <a:schemeClr val="bg1"/>
                </a:solidFill>
                <a:latin typeface="+mj-lt"/>
              </a:rPr>
              <a:t>economic growth through a skilled workforce </a:t>
            </a:r>
          </a:p>
        </p:txBody>
      </p:sp>
      <p:sp>
        <p:nvSpPr>
          <p:cNvPr id="9" name="Line 19">
            <a:extLst>
              <a:ext uri="{FF2B5EF4-FFF2-40B4-BE49-F238E27FC236}">
                <a16:creationId xmlns:a16="http://schemas.microsoft.com/office/drawing/2014/main" id="{1F74792D-2CB1-C6BC-4A48-2295D51F8529}"/>
              </a:ext>
            </a:extLst>
          </p:cNvPr>
          <p:cNvSpPr>
            <a:spLocks noChangeShapeType="1"/>
          </p:cNvSpPr>
          <p:nvPr/>
        </p:nvSpPr>
        <p:spPr bwMode="auto">
          <a:xfrm>
            <a:off x="4715096" y="2157148"/>
            <a:ext cx="0" cy="291604"/>
          </a:xfrm>
          <a:prstGeom prst="line">
            <a:avLst/>
          </a:prstGeom>
          <a:ln w="38100">
            <a:solidFill>
              <a:srgbClr val="455560"/>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11" name="Rectangle 10">
            <a:extLst>
              <a:ext uri="{FF2B5EF4-FFF2-40B4-BE49-F238E27FC236}">
                <a16:creationId xmlns:a16="http://schemas.microsoft.com/office/drawing/2014/main" id="{78B3696C-D836-657F-D446-3F46D1931EF5}"/>
              </a:ext>
            </a:extLst>
          </p:cNvPr>
          <p:cNvSpPr>
            <a:spLocks noChangeArrowheads="1"/>
          </p:cNvSpPr>
          <p:nvPr/>
        </p:nvSpPr>
        <p:spPr bwMode="auto">
          <a:xfrm>
            <a:off x="879700" y="2579355"/>
            <a:ext cx="7664448" cy="1281104"/>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r>
              <a:rPr lang="en-US" sz="2800" b="1">
                <a:solidFill>
                  <a:schemeClr val="bg1"/>
                </a:solidFill>
                <a:latin typeface="+mj-lt"/>
              </a:rPr>
              <a:t>OUTCOME</a:t>
            </a:r>
          </a:p>
          <a:p>
            <a:pPr algn="ctr">
              <a:lnSpc>
                <a:spcPts val="1500"/>
              </a:lnSpc>
              <a:spcBef>
                <a:spcPct val="25000"/>
              </a:spcBef>
            </a:pPr>
            <a:r>
              <a:rPr lang="en-US" sz="2000">
                <a:solidFill>
                  <a:schemeClr val="bg1"/>
                </a:solidFill>
                <a:latin typeface="+mj-lt"/>
              </a:rPr>
              <a:t>Graduates acquire digital and problem-solving</a:t>
            </a:r>
          </a:p>
          <a:p>
            <a:pPr algn="ctr">
              <a:lnSpc>
                <a:spcPts val="1500"/>
              </a:lnSpc>
              <a:spcBef>
                <a:spcPct val="25000"/>
              </a:spcBef>
            </a:pPr>
            <a:r>
              <a:rPr lang="en-US" sz="2000">
                <a:solidFill>
                  <a:schemeClr val="bg1"/>
                </a:solidFill>
                <a:latin typeface="+mj-lt"/>
              </a:rPr>
              <a:t>skills relevant to the labor market</a:t>
            </a:r>
          </a:p>
        </p:txBody>
      </p:sp>
      <p:sp>
        <p:nvSpPr>
          <p:cNvPr id="12" name="Line 19">
            <a:extLst>
              <a:ext uri="{FF2B5EF4-FFF2-40B4-BE49-F238E27FC236}">
                <a16:creationId xmlns:a16="http://schemas.microsoft.com/office/drawing/2014/main" id="{A5625A93-BE98-189C-ACBE-600F06148F83}"/>
              </a:ext>
            </a:extLst>
          </p:cNvPr>
          <p:cNvSpPr>
            <a:spLocks noChangeShapeType="1"/>
          </p:cNvSpPr>
          <p:nvPr/>
        </p:nvSpPr>
        <p:spPr bwMode="auto">
          <a:xfrm>
            <a:off x="4715096" y="3860459"/>
            <a:ext cx="0" cy="291604"/>
          </a:xfrm>
          <a:prstGeom prst="line">
            <a:avLst/>
          </a:prstGeom>
          <a:ln w="38100">
            <a:solidFill>
              <a:srgbClr val="455560"/>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13" name="Rectangle 12">
            <a:extLst>
              <a:ext uri="{FF2B5EF4-FFF2-40B4-BE49-F238E27FC236}">
                <a16:creationId xmlns:a16="http://schemas.microsoft.com/office/drawing/2014/main" id="{D1E3507E-BC5F-0964-4572-E053AE50DC95}"/>
              </a:ext>
            </a:extLst>
          </p:cNvPr>
          <p:cNvSpPr>
            <a:spLocks noChangeArrowheads="1"/>
          </p:cNvSpPr>
          <p:nvPr/>
        </p:nvSpPr>
        <p:spPr bwMode="auto">
          <a:xfrm>
            <a:off x="879702" y="4282665"/>
            <a:ext cx="7664445" cy="1705828"/>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r>
              <a:rPr lang="en-US" sz="2800" b="1">
                <a:solidFill>
                  <a:schemeClr val="bg1"/>
                </a:solidFill>
                <a:latin typeface="+mj-lt"/>
              </a:rPr>
              <a:t>OUTPUTS</a:t>
            </a:r>
            <a:endParaRPr lang="en-US" sz="2400" b="1">
              <a:solidFill>
                <a:schemeClr val="bg1"/>
              </a:solidFill>
              <a:latin typeface="+mj-lt"/>
            </a:endParaRPr>
          </a:p>
          <a:p>
            <a:pPr algn="ctr">
              <a:lnSpc>
                <a:spcPts val="1500"/>
              </a:lnSpc>
              <a:spcBef>
                <a:spcPct val="25000"/>
              </a:spcBef>
            </a:pPr>
            <a:r>
              <a:rPr lang="en-US" sz="2000">
                <a:solidFill>
                  <a:schemeClr val="bg1"/>
                </a:solidFill>
                <a:latin typeface="+mj-lt"/>
              </a:rPr>
              <a:t>Modernized curricula aligning digital and transversal skills</a:t>
            </a:r>
          </a:p>
          <a:p>
            <a:pPr algn="ctr">
              <a:lnSpc>
                <a:spcPts val="1500"/>
              </a:lnSpc>
              <a:spcBef>
                <a:spcPct val="25000"/>
              </a:spcBef>
            </a:pPr>
            <a:r>
              <a:rPr lang="en-US" sz="2000">
                <a:solidFill>
                  <a:schemeClr val="bg1"/>
                </a:solidFill>
                <a:latin typeface="+mj-lt"/>
              </a:rPr>
              <a:t>Teacher training on digital pedagogy and active learning methods </a:t>
            </a:r>
          </a:p>
          <a:p>
            <a:pPr algn="ctr">
              <a:lnSpc>
                <a:spcPts val="1500"/>
              </a:lnSpc>
              <a:spcBef>
                <a:spcPct val="25000"/>
              </a:spcBef>
            </a:pPr>
            <a:r>
              <a:rPr lang="en-US" sz="2000">
                <a:solidFill>
                  <a:schemeClr val="bg1"/>
                </a:solidFill>
                <a:latin typeface="+mj-lt"/>
              </a:rPr>
              <a:t>Access to digital learning platform and resources  </a:t>
            </a:r>
          </a:p>
        </p:txBody>
      </p:sp>
    </p:spTree>
    <p:custDataLst>
      <p:tags r:id="rId1"/>
    </p:custDataLst>
    <p:extLst>
      <p:ext uri="{BB962C8B-B14F-4D97-AF65-F5344CB8AC3E}">
        <p14:creationId xmlns:p14="http://schemas.microsoft.com/office/powerpoint/2010/main" val="3240430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621FC-EE13-2568-651F-F9F2C92CFABE}"/>
            </a:ext>
          </a:extLst>
        </p:cNvPr>
        <p:cNvGrpSpPr/>
        <p:nvPr/>
      </p:nvGrpSpPr>
      <p:grpSpPr>
        <a:xfrm>
          <a:off x="0" y="0"/>
          <a:ext cx="0" cy="0"/>
          <a:chOff x="0" y="0"/>
          <a:chExt cx="0" cy="0"/>
        </a:xfrm>
      </p:grpSpPr>
      <p:sp>
        <p:nvSpPr>
          <p:cNvPr id="32" name="Line 5">
            <a:extLst>
              <a:ext uri="{FF2B5EF4-FFF2-40B4-BE49-F238E27FC236}">
                <a16:creationId xmlns:a16="http://schemas.microsoft.com/office/drawing/2014/main" id="{76B9B26E-9853-92A8-3347-2FA2A4CA9F89}"/>
              </a:ext>
            </a:extLst>
          </p:cNvPr>
          <p:cNvSpPr>
            <a:spLocks noChangeShapeType="1"/>
          </p:cNvSpPr>
          <p:nvPr/>
        </p:nvSpPr>
        <p:spPr bwMode="auto">
          <a:xfrm flipV="1">
            <a:off x="2876550" y="4705127"/>
            <a:ext cx="577899" cy="621268"/>
          </a:xfrm>
          <a:prstGeom prst="line">
            <a:avLst/>
          </a:prstGeom>
          <a:noFill/>
          <a:ln w="28575">
            <a:solidFill>
              <a:schemeClr val="tx1"/>
            </a:solidFill>
            <a:round/>
            <a:headEnd type="none" w="med" len="med"/>
            <a:tailEnd type="triangle" w="med" len="med"/>
          </a:ln>
        </p:spPr>
        <p:txBody>
          <a:bodyPr wrap="none" anchor="ctr"/>
          <a:lstStyle/>
          <a:p>
            <a:endParaRPr lang="en-US">
              <a:latin typeface="+mj-lt"/>
            </a:endParaRPr>
          </a:p>
        </p:txBody>
      </p:sp>
      <p:sp>
        <p:nvSpPr>
          <p:cNvPr id="44" name="Line 19">
            <a:extLst>
              <a:ext uri="{FF2B5EF4-FFF2-40B4-BE49-F238E27FC236}">
                <a16:creationId xmlns:a16="http://schemas.microsoft.com/office/drawing/2014/main" id="{B0132D56-7167-AE99-B46A-9138C8952C58}"/>
              </a:ext>
            </a:extLst>
          </p:cNvPr>
          <p:cNvSpPr>
            <a:spLocks noChangeShapeType="1"/>
          </p:cNvSpPr>
          <p:nvPr/>
        </p:nvSpPr>
        <p:spPr bwMode="auto">
          <a:xfrm flipV="1">
            <a:off x="3911649" y="3257327"/>
            <a:ext cx="533400" cy="593725"/>
          </a:xfrm>
          <a:prstGeom prst="line">
            <a:avLst/>
          </a:prstGeom>
          <a:noFill/>
          <a:ln w="28575">
            <a:solidFill>
              <a:schemeClr val="tx1"/>
            </a:solidFill>
            <a:round/>
            <a:headEnd type="none" w="med" len="med"/>
            <a:tailEnd type="triangle" w="med" len="med"/>
          </a:ln>
        </p:spPr>
        <p:txBody>
          <a:bodyPr wrap="none" anchor="ctr"/>
          <a:lstStyle/>
          <a:p>
            <a:endParaRPr lang="en-US">
              <a:latin typeface="+mj-lt"/>
            </a:endParaRPr>
          </a:p>
        </p:txBody>
      </p:sp>
      <p:sp>
        <p:nvSpPr>
          <p:cNvPr id="45" name="Line 20">
            <a:extLst>
              <a:ext uri="{FF2B5EF4-FFF2-40B4-BE49-F238E27FC236}">
                <a16:creationId xmlns:a16="http://schemas.microsoft.com/office/drawing/2014/main" id="{29CD1C6B-0DF2-E802-3649-F320257B90C7}"/>
              </a:ext>
            </a:extLst>
          </p:cNvPr>
          <p:cNvSpPr>
            <a:spLocks noChangeShapeType="1"/>
          </p:cNvSpPr>
          <p:nvPr/>
        </p:nvSpPr>
        <p:spPr bwMode="auto">
          <a:xfrm flipV="1">
            <a:off x="4902249" y="1961927"/>
            <a:ext cx="533400" cy="576064"/>
          </a:xfrm>
          <a:prstGeom prst="line">
            <a:avLst/>
          </a:prstGeom>
          <a:noFill/>
          <a:ln w="28575">
            <a:solidFill>
              <a:schemeClr val="tx1"/>
            </a:solidFill>
            <a:round/>
            <a:headEnd type="none" w="med" len="med"/>
            <a:tailEnd type="triangle" w="med" len="med"/>
          </a:ln>
        </p:spPr>
        <p:txBody>
          <a:bodyPr wrap="none" anchor="ctr"/>
          <a:lstStyle/>
          <a:p>
            <a:endParaRPr lang="en-US">
              <a:latin typeface="+mj-lt"/>
            </a:endParaRPr>
          </a:p>
        </p:txBody>
      </p:sp>
      <p:sp>
        <p:nvSpPr>
          <p:cNvPr id="4" name="Slide Number Placeholder 3">
            <a:extLst>
              <a:ext uri="{FF2B5EF4-FFF2-40B4-BE49-F238E27FC236}">
                <a16:creationId xmlns:a16="http://schemas.microsoft.com/office/drawing/2014/main" id="{E27D3823-56AA-823A-D94F-2E9F0B18CBAD}"/>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15</a:t>
            </a:fld>
            <a:endParaRPr lang="en-US"/>
          </a:p>
        </p:txBody>
      </p:sp>
      <p:sp>
        <p:nvSpPr>
          <p:cNvPr id="29" name="Rectangle 2">
            <a:extLst>
              <a:ext uri="{FF2B5EF4-FFF2-40B4-BE49-F238E27FC236}">
                <a16:creationId xmlns:a16="http://schemas.microsoft.com/office/drawing/2014/main" id="{6964CC36-4CAE-8CB8-28F1-91466206CEE6}"/>
              </a:ext>
            </a:extLst>
          </p:cNvPr>
          <p:cNvSpPr>
            <a:spLocks noChangeArrowheads="1"/>
          </p:cNvSpPr>
          <p:nvPr/>
        </p:nvSpPr>
        <p:spPr bwMode="auto">
          <a:xfrm>
            <a:off x="2387649" y="5238528"/>
            <a:ext cx="1524000" cy="8382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wrap="none" lIns="92075" tIns="46038" rIns="92075" bIns="46038" anchor="ctr"/>
          <a:lstStyle/>
          <a:p>
            <a:pPr algn="ctr" eaLnBrk="0" hangingPunct="0"/>
            <a:r>
              <a:rPr lang="en-US" sz="2200" b="1">
                <a:latin typeface="+mj-lt"/>
                <a:cs typeface="Arial" charset="0"/>
              </a:rPr>
              <a:t>Planned</a:t>
            </a:r>
          </a:p>
          <a:p>
            <a:pPr algn="ctr" eaLnBrk="0" hangingPunct="0"/>
            <a:r>
              <a:rPr lang="en-US" sz="2200" b="1">
                <a:latin typeface="+mj-lt"/>
                <a:cs typeface="Arial" charset="0"/>
              </a:rPr>
              <a:t>Activities</a:t>
            </a:r>
          </a:p>
        </p:txBody>
      </p:sp>
      <p:sp>
        <p:nvSpPr>
          <p:cNvPr id="30" name="Rectangle 3">
            <a:extLst>
              <a:ext uri="{FF2B5EF4-FFF2-40B4-BE49-F238E27FC236}">
                <a16:creationId xmlns:a16="http://schemas.microsoft.com/office/drawing/2014/main" id="{20F578DB-D9AB-84FB-5A22-722EDBBDA86F}"/>
              </a:ext>
            </a:extLst>
          </p:cNvPr>
          <p:cNvSpPr>
            <a:spLocks noChangeArrowheads="1"/>
          </p:cNvSpPr>
          <p:nvPr/>
        </p:nvSpPr>
        <p:spPr bwMode="auto">
          <a:xfrm>
            <a:off x="3225849" y="3714528"/>
            <a:ext cx="1524000" cy="9144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wrap="none" lIns="92075" tIns="46038" rIns="92075" bIns="46038" anchor="ctr"/>
          <a:lstStyle/>
          <a:p>
            <a:pPr algn="ctr" eaLnBrk="0" hangingPunct="0"/>
            <a:r>
              <a:rPr lang="en-US" sz="2200" b="1">
                <a:latin typeface="+mj-lt"/>
                <a:cs typeface="Arial" charset="0"/>
              </a:rPr>
              <a:t>Specific</a:t>
            </a:r>
          </a:p>
          <a:p>
            <a:pPr algn="ctr" eaLnBrk="0" hangingPunct="0"/>
            <a:r>
              <a:rPr lang="en-US" sz="2200" b="1">
                <a:latin typeface="+mj-lt"/>
                <a:cs typeface="Arial" charset="0"/>
              </a:rPr>
              <a:t>Outputs</a:t>
            </a:r>
          </a:p>
        </p:txBody>
      </p:sp>
      <p:sp>
        <p:nvSpPr>
          <p:cNvPr id="31" name="Rectangle 4">
            <a:extLst>
              <a:ext uri="{FF2B5EF4-FFF2-40B4-BE49-F238E27FC236}">
                <a16:creationId xmlns:a16="http://schemas.microsoft.com/office/drawing/2014/main" id="{9C23230E-F1FC-0DAB-59D7-50210BC36BC0}"/>
              </a:ext>
            </a:extLst>
          </p:cNvPr>
          <p:cNvSpPr>
            <a:spLocks noChangeArrowheads="1"/>
          </p:cNvSpPr>
          <p:nvPr/>
        </p:nvSpPr>
        <p:spPr bwMode="auto">
          <a:xfrm>
            <a:off x="5130849" y="1047528"/>
            <a:ext cx="1512888" cy="900113"/>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wrap="none" lIns="92075" tIns="46038" rIns="92075" bIns="46038" anchor="ctr"/>
          <a:lstStyle/>
          <a:p>
            <a:pPr algn="ctr" eaLnBrk="0" hangingPunct="0"/>
            <a:r>
              <a:rPr lang="en-US" sz="2200" b="1">
                <a:latin typeface="+mj-lt"/>
                <a:cs typeface="Arial" charset="0"/>
              </a:rPr>
              <a:t>Broader</a:t>
            </a:r>
          </a:p>
          <a:p>
            <a:pPr algn="ctr" eaLnBrk="0" hangingPunct="0"/>
            <a:r>
              <a:rPr lang="en-US" sz="2200" b="1">
                <a:latin typeface="+mj-lt"/>
                <a:cs typeface="Arial" charset="0"/>
              </a:rPr>
              <a:t>Results</a:t>
            </a:r>
          </a:p>
        </p:txBody>
      </p:sp>
      <p:sp>
        <p:nvSpPr>
          <p:cNvPr id="33" name="Text Box 7">
            <a:extLst>
              <a:ext uri="{FF2B5EF4-FFF2-40B4-BE49-F238E27FC236}">
                <a16:creationId xmlns:a16="http://schemas.microsoft.com/office/drawing/2014/main" id="{DC7960FA-4777-85F8-DF7E-285249060BFA}"/>
              </a:ext>
            </a:extLst>
          </p:cNvPr>
          <p:cNvSpPr txBox="1">
            <a:spLocks noChangeArrowheads="1"/>
          </p:cNvSpPr>
          <p:nvPr/>
        </p:nvSpPr>
        <p:spPr bwMode="auto">
          <a:xfrm>
            <a:off x="1778049" y="5467128"/>
            <a:ext cx="568325" cy="369332"/>
          </a:xfrm>
          <a:prstGeom prst="rect">
            <a:avLst/>
          </a:prstGeom>
          <a:noFill/>
          <a:ln w="12700" cap="sq">
            <a:noFill/>
            <a:miter lim="800000"/>
            <a:headEnd type="none" w="sm" len="sm"/>
            <a:tailEnd type="none" w="sm" len="sm"/>
          </a:ln>
        </p:spPr>
        <p:txBody>
          <a:bodyPr>
            <a:spAutoFit/>
          </a:bodyPr>
          <a:lstStyle/>
          <a:p>
            <a:pPr algn="r" eaLnBrk="0" hangingPunct="0"/>
            <a:r>
              <a:rPr lang="en-US" b="1">
                <a:latin typeface="+mj-lt"/>
                <a:cs typeface="Arial" charset="0"/>
              </a:rPr>
              <a:t>If</a:t>
            </a:r>
            <a:endParaRPr lang="en-US">
              <a:latin typeface="+mj-lt"/>
              <a:cs typeface="Arial" charset="0"/>
            </a:endParaRPr>
          </a:p>
        </p:txBody>
      </p:sp>
      <p:sp>
        <p:nvSpPr>
          <p:cNvPr id="34" name="Text Box 8">
            <a:extLst>
              <a:ext uri="{FF2B5EF4-FFF2-40B4-BE49-F238E27FC236}">
                <a16:creationId xmlns:a16="http://schemas.microsoft.com/office/drawing/2014/main" id="{A4BC51AF-3CA8-E9E0-FCD2-574394FE3EE0}"/>
              </a:ext>
            </a:extLst>
          </p:cNvPr>
          <p:cNvSpPr txBox="1">
            <a:spLocks noChangeArrowheads="1"/>
          </p:cNvSpPr>
          <p:nvPr/>
        </p:nvSpPr>
        <p:spPr bwMode="auto">
          <a:xfrm>
            <a:off x="3835449" y="4705128"/>
            <a:ext cx="736099" cy="369332"/>
          </a:xfrm>
          <a:prstGeom prst="rect">
            <a:avLst/>
          </a:prstGeom>
          <a:noFill/>
          <a:ln w="12700" cap="sq">
            <a:noFill/>
            <a:miter lim="800000"/>
            <a:headEnd type="none" w="sm" len="sm"/>
            <a:tailEnd type="none" w="sm" len="sm"/>
          </a:ln>
        </p:spPr>
        <p:txBody>
          <a:bodyPr wrap="none">
            <a:spAutoFit/>
          </a:bodyPr>
          <a:lstStyle/>
          <a:p>
            <a:pPr eaLnBrk="0" hangingPunct="0"/>
            <a:r>
              <a:rPr lang="en-US" b="1">
                <a:latin typeface="+mj-lt"/>
                <a:cs typeface="Arial" charset="0"/>
              </a:rPr>
              <a:t>Then</a:t>
            </a:r>
          </a:p>
        </p:txBody>
      </p:sp>
      <p:sp>
        <p:nvSpPr>
          <p:cNvPr id="35" name="Text Box 9">
            <a:extLst>
              <a:ext uri="{FF2B5EF4-FFF2-40B4-BE49-F238E27FC236}">
                <a16:creationId xmlns:a16="http://schemas.microsoft.com/office/drawing/2014/main" id="{D4540235-5FD3-04EE-02E0-2AF6C261B638}"/>
              </a:ext>
            </a:extLst>
          </p:cNvPr>
          <p:cNvSpPr txBox="1">
            <a:spLocks noChangeArrowheads="1"/>
          </p:cNvSpPr>
          <p:nvPr/>
        </p:nvSpPr>
        <p:spPr bwMode="auto">
          <a:xfrm>
            <a:off x="2749599" y="3851053"/>
            <a:ext cx="396875" cy="369332"/>
          </a:xfrm>
          <a:prstGeom prst="rect">
            <a:avLst/>
          </a:prstGeom>
          <a:noFill/>
          <a:ln w="12700" cap="sq">
            <a:noFill/>
            <a:miter lim="800000"/>
            <a:headEnd type="none" w="sm" len="sm"/>
            <a:tailEnd type="none" w="sm" len="sm"/>
          </a:ln>
        </p:spPr>
        <p:txBody>
          <a:bodyPr>
            <a:spAutoFit/>
          </a:bodyPr>
          <a:lstStyle/>
          <a:p>
            <a:pPr eaLnBrk="0" hangingPunct="0"/>
            <a:r>
              <a:rPr lang="en-US" b="1">
                <a:latin typeface="+mj-lt"/>
                <a:cs typeface="Arial" charset="0"/>
              </a:rPr>
              <a:t>If</a:t>
            </a:r>
            <a:endParaRPr lang="en-US">
              <a:latin typeface="+mj-lt"/>
              <a:cs typeface="Arial" charset="0"/>
            </a:endParaRPr>
          </a:p>
        </p:txBody>
      </p:sp>
      <p:sp>
        <p:nvSpPr>
          <p:cNvPr id="36" name="Text Box 10">
            <a:extLst>
              <a:ext uri="{FF2B5EF4-FFF2-40B4-BE49-F238E27FC236}">
                <a16:creationId xmlns:a16="http://schemas.microsoft.com/office/drawing/2014/main" id="{D87662F3-288A-9E78-7E80-C1ABDCF007A9}"/>
              </a:ext>
            </a:extLst>
          </p:cNvPr>
          <p:cNvSpPr txBox="1">
            <a:spLocks noChangeArrowheads="1"/>
          </p:cNvSpPr>
          <p:nvPr/>
        </p:nvSpPr>
        <p:spPr bwMode="auto">
          <a:xfrm>
            <a:off x="4902249" y="3257328"/>
            <a:ext cx="736099" cy="369332"/>
          </a:xfrm>
          <a:prstGeom prst="rect">
            <a:avLst/>
          </a:prstGeom>
          <a:noFill/>
          <a:ln w="12700" cap="sq">
            <a:noFill/>
            <a:miter lim="800000"/>
            <a:headEnd type="none" w="sm" len="sm"/>
            <a:tailEnd type="none" w="sm" len="sm"/>
          </a:ln>
        </p:spPr>
        <p:txBody>
          <a:bodyPr wrap="none">
            <a:spAutoFit/>
          </a:bodyPr>
          <a:lstStyle/>
          <a:p>
            <a:pPr eaLnBrk="0" hangingPunct="0"/>
            <a:r>
              <a:rPr lang="en-US" b="1">
                <a:latin typeface="+mj-lt"/>
                <a:cs typeface="Arial" charset="0"/>
              </a:rPr>
              <a:t>Then</a:t>
            </a:r>
          </a:p>
        </p:txBody>
      </p:sp>
      <p:sp>
        <p:nvSpPr>
          <p:cNvPr id="37" name="Text Box 11">
            <a:extLst>
              <a:ext uri="{FF2B5EF4-FFF2-40B4-BE49-F238E27FC236}">
                <a16:creationId xmlns:a16="http://schemas.microsoft.com/office/drawing/2014/main" id="{BAFE76DE-BD71-8A83-ED9A-B2E8BA5473D5}"/>
              </a:ext>
            </a:extLst>
          </p:cNvPr>
          <p:cNvSpPr txBox="1">
            <a:spLocks noChangeArrowheads="1"/>
          </p:cNvSpPr>
          <p:nvPr/>
        </p:nvSpPr>
        <p:spPr bwMode="auto">
          <a:xfrm>
            <a:off x="5386709" y="3927026"/>
            <a:ext cx="4029075" cy="400110"/>
          </a:xfrm>
          <a:prstGeom prst="rect">
            <a:avLst/>
          </a:prstGeom>
          <a:noFill/>
          <a:ln w="9525">
            <a:noFill/>
            <a:miter lim="800000"/>
            <a:headEnd/>
            <a:tailEnd/>
          </a:ln>
        </p:spPr>
        <p:txBody>
          <a:bodyPr>
            <a:spAutoFit/>
          </a:bodyPr>
          <a:lstStyle/>
          <a:p>
            <a:pPr marL="457200" indent="-457200">
              <a:spcBef>
                <a:spcPct val="50000"/>
              </a:spcBef>
              <a:buClr>
                <a:schemeClr val="tx2"/>
              </a:buClr>
              <a:buFont typeface="Courier New" pitchFamily="49" charset="0"/>
              <a:buChar char="o"/>
            </a:pPr>
            <a:r>
              <a:rPr lang="en-US" sz="2000" b="1">
                <a:solidFill>
                  <a:schemeClr val="tx2"/>
                </a:solidFill>
                <a:latin typeface="+mj-lt"/>
                <a:cs typeface="Arial" charset="0"/>
              </a:rPr>
              <a:t>Small-scale farmers trained</a:t>
            </a:r>
          </a:p>
        </p:txBody>
      </p:sp>
      <p:sp>
        <p:nvSpPr>
          <p:cNvPr id="38" name="Text Box 12">
            <a:extLst>
              <a:ext uri="{FF2B5EF4-FFF2-40B4-BE49-F238E27FC236}">
                <a16:creationId xmlns:a16="http://schemas.microsoft.com/office/drawing/2014/main" id="{BAEA7598-15A9-888D-37DB-25A6A7498055}"/>
              </a:ext>
            </a:extLst>
          </p:cNvPr>
          <p:cNvSpPr txBox="1">
            <a:spLocks noChangeArrowheads="1"/>
          </p:cNvSpPr>
          <p:nvPr/>
        </p:nvSpPr>
        <p:spPr bwMode="auto">
          <a:xfrm>
            <a:off x="4040509" y="5255990"/>
            <a:ext cx="5970588" cy="1015663"/>
          </a:xfrm>
          <a:prstGeom prst="rect">
            <a:avLst/>
          </a:prstGeom>
          <a:noFill/>
          <a:ln w="9525">
            <a:noFill/>
            <a:miter lim="800000"/>
            <a:headEnd/>
            <a:tailEnd/>
          </a:ln>
        </p:spPr>
        <p:txBody>
          <a:bodyPr>
            <a:spAutoFit/>
          </a:bodyPr>
          <a:lstStyle/>
          <a:p>
            <a:pPr marL="457200" indent="-457200">
              <a:buClr>
                <a:schemeClr val="tx2"/>
              </a:buClr>
              <a:buFont typeface="Courier New" pitchFamily="49" charset="0"/>
              <a:buChar char="o"/>
            </a:pPr>
            <a:r>
              <a:rPr lang="en-US" sz="2000" b="1">
                <a:solidFill>
                  <a:schemeClr val="tx2"/>
                </a:solidFill>
                <a:latin typeface="+mj-lt"/>
                <a:cs typeface="Arial" charset="0"/>
              </a:rPr>
              <a:t>Design and delivery of agriculture extension “workshops” on improved planting methods</a:t>
            </a:r>
          </a:p>
        </p:txBody>
      </p:sp>
      <p:sp>
        <p:nvSpPr>
          <p:cNvPr id="39" name="Text Box 13">
            <a:extLst>
              <a:ext uri="{FF2B5EF4-FFF2-40B4-BE49-F238E27FC236}">
                <a16:creationId xmlns:a16="http://schemas.microsoft.com/office/drawing/2014/main" id="{84F29A7C-32B4-486A-40C1-44BCDD88CAB6}"/>
              </a:ext>
            </a:extLst>
          </p:cNvPr>
          <p:cNvSpPr txBox="1">
            <a:spLocks noChangeArrowheads="1"/>
          </p:cNvSpPr>
          <p:nvPr/>
        </p:nvSpPr>
        <p:spPr bwMode="auto">
          <a:xfrm>
            <a:off x="6834509" y="1009722"/>
            <a:ext cx="2581275" cy="1015663"/>
          </a:xfrm>
          <a:prstGeom prst="rect">
            <a:avLst/>
          </a:prstGeom>
          <a:noFill/>
          <a:ln w="9525">
            <a:noFill/>
            <a:miter lim="800000"/>
            <a:headEnd/>
            <a:tailEnd/>
          </a:ln>
        </p:spPr>
        <p:txBody>
          <a:bodyPr wrap="square">
            <a:spAutoFit/>
          </a:bodyPr>
          <a:lstStyle/>
          <a:p>
            <a:pPr marL="457200" indent="-457200">
              <a:spcBef>
                <a:spcPct val="50000"/>
              </a:spcBef>
              <a:buClr>
                <a:schemeClr val="tx2"/>
              </a:buClr>
              <a:buFont typeface="Courier New" pitchFamily="49" charset="0"/>
              <a:buChar char="o"/>
            </a:pPr>
            <a:r>
              <a:rPr lang="en-US" sz="2000" b="1">
                <a:solidFill>
                  <a:schemeClr val="tx2"/>
                </a:solidFill>
                <a:latin typeface="+mj-lt"/>
                <a:cs typeface="Arial" charset="0"/>
              </a:rPr>
              <a:t>Increased agricultural productivity </a:t>
            </a:r>
          </a:p>
        </p:txBody>
      </p:sp>
      <p:sp>
        <p:nvSpPr>
          <p:cNvPr id="40" name="Text Box 14">
            <a:extLst>
              <a:ext uri="{FF2B5EF4-FFF2-40B4-BE49-F238E27FC236}">
                <a16:creationId xmlns:a16="http://schemas.microsoft.com/office/drawing/2014/main" id="{A005EDAE-B5D1-BA5A-82A9-31AB5D67D8AE}"/>
              </a:ext>
            </a:extLst>
          </p:cNvPr>
          <p:cNvSpPr txBox="1">
            <a:spLocks noChangeArrowheads="1"/>
          </p:cNvSpPr>
          <p:nvPr/>
        </p:nvSpPr>
        <p:spPr bwMode="auto">
          <a:xfrm>
            <a:off x="4140249" y="2419128"/>
            <a:ext cx="1524000" cy="769938"/>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spAutoFit/>
          </a:bodyPr>
          <a:lstStyle/>
          <a:p>
            <a:pPr algn="ctr">
              <a:spcBef>
                <a:spcPct val="50000"/>
              </a:spcBef>
            </a:pPr>
            <a:r>
              <a:rPr lang="en-US" sz="2200" b="1">
                <a:latin typeface="+mj-lt"/>
                <a:cs typeface="Arial" charset="0"/>
              </a:rPr>
              <a:t>Broader Results</a:t>
            </a:r>
          </a:p>
        </p:txBody>
      </p:sp>
      <p:sp>
        <p:nvSpPr>
          <p:cNvPr id="41" name="Text Box 16">
            <a:extLst>
              <a:ext uri="{FF2B5EF4-FFF2-40B4-BE49-F238E27FC236}">
                <a16:creationId xmlns:a16="http://schemas.microsoft.com/office/drawing/2014/main" id="{3F670017-22F0-A826-9DBA-0EFAA05004D6}"/>
              </a:ext>
            </a:extLst>
          </p:cNvPr>
          <p:cNvSpPr txBox="1">
            <a:spLocks noChangeArrowheads="1"/>
          </p:cNvSpPr>
          <p:nvPr/>
        </p:nvSpPr>
        <p:spPr bwMode="auto">
          <a:xfrm>
            <a:off x="3606849" y="2647728"/>
            <a:ext cx="325730" cy="369332"/>
          </a:xfrm>
          <a:prstGeom prst="rect">
            <a:avLst/>
          </a:prstGeom>
          <a:noFill/>
          <a:ln w="9525">
            <a:noFill/>
            <a:miter lim="800000"/>
            <a:headEnd/>
            <a:tailEnd/>
          </a:ln>
        </p:spPr>
        <p:txBody>
          <a:bodyPr wrap="none">
            <a:spAutoFit/>
          </a:bodyPr>
          <a:lstStyle/>
          <a:p>
            <a:r>
              <a:rPr lang="en-US" b="1">
                <a:latin typeface="+mj-lt"/>
                <a:cs typeface="Arial" charset="0"/>
              </a:rPr>
              <a:t>If</a:t>
            </a:r>
            <a:endParaRPr lang="en-US" sz="2400" b="1">
              <a:latin typeface="+mj-lt"/>
              <a:cs typeface="Arial" charset="0"/>
            </a:endParaRPr>
          </a:p>
        </p:txBody>
      </p:sp>
      <p:sp>
        <p:nvSpPr>
          <p:cNvPr id="42" name="Text Box 17">
            <a:extLst>
              <a:ext uri="{FF2B5EF4-FFF2-40B4-BE49-F238E27FC236}">
                <a16:creationId xmlns:a16="http://schemas.microsoft.com/office/drawing/2014/main" id="{A1F8D0EB-61A2-4591-FCBD-577FCB52144C}"/>
              </a:ext>
            </a:extLst>
          </p:cNvPr>
          <p:cNvSpPr txBox="1">
            <a:spLocks noChangeArrowheads="1"/>
          </p:cNvSpPr>
          <p:nvPr/>
        </p:nvSpPr>
        <p:spPr bwMode="auto">
          <a:xfrm>
            <a:off x="6045249" y="1961928"/>
            <a:ext cx="736099" cy="369332"/>
          </a:xfrm>
          <a:prstGeom prst="rect">
            <a:avLst/>
          </a:prstGeom>
          <a:noFill/>
          <a:ln w="9525">
            <a:noFill/>
            <a:miter lim="800000"/>
            <a:headEnd/>
            <a:tailEnd/>
          </a:ln>
        </p:spPr>
        <p:txBody>
          <a:bodyPr wrap="none">
            <a:spAutoFit/>
          </a:bodyPr>
          <a:lstStyle/>
          <a:p>
            <a:r>
              <a:rPr lang="en-US" b="1">
                <a:latin typeface="+mj-lt"/>
                <a:cs typeface="Arial" charset="0"/>
              </a:rPr>
              <a:t>Then</a:t>
            </a:r>
            <a:endParaRPr lang="en-US" sz="2400" b="1">
              <a:latin typeface="+mj-lt"/>
              <a:cs typeface="Arial" charset="0"/>
            </a:endParaRPr>
          </a:p>
        </p:txBody>
      </p:sp>
      <p:sp>
        <p:nvSpPr>
          <p:cNvPr id="43" name="Text Box 18">
            <a:extLst>
              <a:ext uri="{FF2B5EF4-FFF2-40B4-BE49-F238E27FC236}">
                <a16:creationId xmlns:a16="http://schemas.microsoft.com/office/drawing/2014/main" id="{2B271A26-179B-9E88-55FF-B8D4317663A6}"/>
              </a:ext>
            </a:extLst>
          </p:cNvPr>
          <p:cNvSpPr txBox="1">
            <a:spLocks noChangeArrowheads="1"/>
          </p:cNvSpPr>
          <p:nvPr/>
        </p:nvSpPr>
        <p:spPr bwMode="auto">
          <a:xfrm>
            <a:off x="6045249" y="2468374"/>
            <a:ext cx="3836988" cy="1015663"/>
          </a:xfrm>
          <a:prstGeom prst="rect">
            <a:avLst/>
          </a:prstGeom>
          <a:noFill/>
          <a:ln w="9525">
            <a:noFill/>
            <a:miter lim="800000"/>
            <a:headEnd/>
            <a:tailEnd/>
          </a:ln>
        </p:spPr>
        <p:txBody>
          <a:bodyPr>
            <a:spAutoFit/>
          </a:bodyPr>
          <a:lstStyle/>
          <a:p>
            <a:pPr marL="476250" indent="-476250">
              <a:buClr>
                <a:schemeClr val="tx2"/>
              </a:buClr>
              <a:buFont typeface="Courier New" pitchFamily="49" charset="0"/>
              <a:buChar char="o"/>
            </a:pPr>
            <a:r>
              <a:rPr lang="en-US" sz="2000" b="1">
                <a:solidFill>
                  <a:schemeClr val="tx2"/>
                </a:solidFill>
                <a:latin typeface="+mj-lt"/>
                <a:cs typeface="Arial" charset="0"/>
              </a:rPr>
              <a:t>Increased use of improved planting methods</a:t>
            </a:r>
          </a:p>
        </p:txBody>
      </p:sp>
      <p:sp>
        <p:nvSpPr>
          <p:cNvPr id="47" name="Rectangle 3">
            <a:extLst>
              <a:ext uri="{FF2B5EF4-FFF2-40B4-BE49-F238E27FC236}">
                <a16:creationId xmlns:a16="http://schemas.microsoft.com/office/drawing/2014/main" id="{DF1F6B62-3D0A-F892-1F7D-70ECB4070860}"/>
              </a:ext>
            </a:extLst>
          </p:cNvPr>
          <p:cNvSpPr>
            <a:spLocks noGrp="1" noRot="1" noMove="1" noResize="1" noEditPoints="1" noAdjustHandles="1" noChangeArrowheads="1" noChangeShapeType="1"/>
          </p:cNvSpPr>
          <p:nvPr/>
        </p:nvSpPr>
        <p:spPr bwMode="auto">
          <a:xfrm>
            <a:off x="270718" y="211505"/>
            <a:ext cx="3852341" cy="1265238"/>
          </a:xfrm>
          <a:prstGeom prst="rect">
            <a:avLst/>
          </a:prstGeom>
          <a:noFill/>
          <a:ln w="9525">
            <a:noFill/>
            <a:miter lim="800000"/>
            <a:headEnd/>
            <a:tailEnd/>
          </a:ln>
        </p:spPr>
        <p:txBody>
          <a:bodyPr anchor="b"/>
          <a:lstStyle/>
          <a:p>
            <a:pPr>
              <a:defRPr/>
            </a:pPr>
            <a:r>
              <a:rPr lang="en-US" sz="2400" b="1">
                <a:solidFill>
                  <a:srgbClr val="455560"/>
                </a:solidFill>
                <a:latin typeface="+mj-lt"/>
              </a:rPr>
              <a:t>All </a:t>
            </a:r>
            <a:r>
              <a:rPr lang="en-US" sz="2400" b="1" u="sng">
                <a:solidFill>
                  <a:srgbClr val="455560"/>
                </a:solidFill>
                <a:latin typeface="+mj-lt"/>
              </a:rPr>
              <a:t>successful</a:t>
            </a:r>
            <a:r>
              <a:rPr lang="en-US" sz="2400" b="1">
                <a:solidFill>
                  <a:srgbClr val="455560"/>
                </a:solidFill>
                <a:latin typeface="+mj-lt"/>
              </a:rPr>
              <a:t> projects &amp; programs clarify their underlying logic</a:t>
            </a:r>
          </a:p>
        </p:txBody>
      </p:sp>
    </p:spTree>
    <p:custDataLst>
      <p:tags r:id="rId1"/>
    </p:custDataLst>
    <p:extLst>
      <p:ext uri="{BB962C8B-B14F-4D97-AF65-F5344CB8AC3E}">
        <p14:creationId xmlns:p14="http://schemas.microsoft.com/office/powerpoint/2010/main" val="2746047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B2DD5-D448-4951-FE36-F26C5B50ECBA}"/>
            </a:ext>
          </a:extLst>
        </p:cNvPr>
        <p:cNvGrpSpPr/>
        <p:nvPr/>
      </p:nvGrpSpPr>
      <p:grpSpPr>
        <a:xfrm>
          <a:off x="0" y="0"/>
          <a:ext cx="0" cy="0"/>
          <a:chOff x="0" y="0"/>
          <a:chExt cx="0" cy="0"/>
        </a:xfrm>
      </p:grpSpPr>
      <p:cxnSp>
        <p:nvCxnSpPr>
          <p:cNvPr id="14" name="AutoShape 10">
            <a:extLst>
              <a:ext uri="{FF2B5EF4-FFF2-40B4-BE49-F238E27FC236}">
                <a16:creationId xmlns:a16="http://schemas.microsoft.com/office/drawing/2014/main" id="{93AB112E-680C-FE8B-B533-1D0B9E2AFB2A}"/>
              </a:ext>
            </a:extLst>
          </p:cNvPr>
          <p:cNvCxnSpPr>
            <a:cxnSpLocks noChangeShapeType="1"/>
          </p:cNvCxnSpPr>
          <p:nvPr/>
        </p:nvCxnSpPr>
        <p:spPr bwMode="auto">
          <a:xfrm>
            <a:off x="5626922" y="5824391"/>
            <a:ext cx="852242" cy="0"/>
          </a:xfrm>
          <a:prstGeom prst="straightConnector1">
            <a:avLst/>
          </a:prstGeom>
          <a:noFill/>
          <a:ln w="38100">
            <a:solidFill>
              <a:srgbClr val="FF6E1E"/>
            </a:solidFill>
            <a:prstDash val="sysDot"/>
            <a:round/>
            <a:headEnd type="none" w="med" len="med"/>
            <a:tailEnd type="none" w="med" len="med"/>
          </a:ln>
        </p:spPr>
      </p:cxnSp>
      <p:sp>
        <p:nvSpPr>
          <p:cNvPr id="40" name="Text Box 24">
            <a:extLst>
              <a:ext uri="{FF2B5EF4-FFF2-40B4-BE49-F238E27FC236}">
                <a16:creationId xmlns:a16="http://schemas.microsoft.com/office/drawing/2014/main" id="{42A1BD88-6A03-977A-24EB-0DC6461B3339}"/>
              </a:ext>
            </a:extLst>
          </p:cNvPr>
          <p:cNvSpPr txBox="1">
            <a:spLocks noChangeArrowheads="1"/>
          </p:cNvSpPr>
          <p:nvPr/>
        </p:nvSpPr>
        <p:spPr bwMode="auto">
          <a:xfrm>
            <a:off x="6417028" y="5632329"/>
            <a:ext cx="1402467" cy="369888"/>
          </a:xfrm>
          <a:prstGeom prst="rect">
            <a:avLst/>
          </a:prstGeom>
          <a:noFill/>
          <a:ln w="9525">
            <a:noFill/>
            <a:miter lim="800000"/>
            <a:headEnd/>
            <a:tailEnd/>
          </a:ln>
        </p:spPr>
        <p:txBody>
          <a:bodyPr wrap="none">
            <a:spAutoFit/>
          </a:bodyPr>
          <a:lstStyle/>
          <a:p>
            <a:pPr algn="ctr" eaLnBrk="0" hangingPunct="0"/>
            <a:r>
              <a:rPr lang="en-US" sz="1800" b="1">
                <a:solidFill>
                  <a:srgbClr val="FF6E1E"/>
                </a:solidFill>
                <a:latin typeface="+mj-lt"/>
              </a:rPr>
              <a:t>What else?</a:t>
            </a:r>
          </a:p>
        </p:txBody>
      </p:sp>
      <p:cxnSp>
        <p:nvCxnSpPr>
          <p:cNvPr id="42" name="AutoShape 10">
            <a:extLst>
              <a:ext uri="{FF2B5EF4-FFF2-40B4-BE49-F238E27FC236}">
                <a16:creationId xmlns:a16="http://schemas.microsoft.com/office/drawing/2014/main" id="{C7680F06-F095-B4ED-D8F8-00B17BD910D0}"/>
              </a:ext>
            </a:extLst>
          </p:cNvPr>
          <p:cNvCxnSpPr>
            <a:cxnSpLocks noChangeShapeType="1"/>
          </p:cNvCxnSpPr>
          <p:nvPr/>
        </p:nvCxnSpPr>
        <p:spPr bwMode="auto">
          <a:xfrm>
            <a:off x="5626922" y="4747152"/>
            <a:ext cx="852242" cy="0"/>
          </a:xfrm>
          <a:prstGeom prst="straightConnector1">
            <a:avLst/>
          </a:prstGeom>
          <a:noFill/>
          <a:ln w="38100">
            <a:solidFill>
              <a:srgbClr val="FF6E1E"/>
            </a:solidFill>
            <a:prstDash val="sysDot"/>
            <a:round/>
            <a:headEnd type="none" w="med" len="med"/>
            <a:tailEnd type="none" w="med" len="med"/>
          </a:ln>
        </p:spPr>
      </p:cxnSp>
      <p:sp>
        <p:nvSpPr>
          <p:cNvPr id="43" name="Text Box 24">
            <a:extLst>
              <a:ext uri="{FF2B5EF4-FFF2-40B4-BE49-F238E27FC236}">
                <a16:creationId xmlns:a16="http://schemas.microsoft.com/office/drawing/2014/main" id="{2C3B83F0-3FE3-1B2A-0A9C-85616BFF58B6}"/>
              </a:ext>
            </a:extLst>
          </p:cNvPr>
          <p:cNvSpPr txBox="1">
            <a:spLocks noChangeArrowheads="1"/>
          </p:cNvSpPr>
          <p:nvPr/>
        </p:nvSpPr>
        <p:spPr bwMode="auto">
          <a:xfrm>
            <a:off x="6417028" y="4555090"/>
            <a:ext cx="1402467" cy="369888"/>
          </a:xfrm>
          <a:prstGeom prst="rect">
            <a:avLst/>
          </a:prstGeom>
          <a:noFill/>
          <a:ln w="9525">
            <a:noFill/>
            <a:miter lim="800000"/>
            <a:headEnd/>
            <a:tailEnd/>
          </a:ln>
        </p:spPr>
        <p:txBody>
          <a:bodyPr wrap="none">
            <a:spAutoFit/>
          </a:bodyPr>
          <a:lstStyle/>
          <a:p>
            <a:pPr algn="ctr" eaLnBrk="0" hangingPunct="0"/>
            <a:r>
              <a:rPr lang="en-US" sz="1800" b="1">
                <a:solidFill>
                  <a:srgbClr val="FF6E1E"/>
                </a:solidFill>
                <a:latin typeface="+mj-lt"/>
              </a:rPr>
              <a:t>What else?</a:t>
            </a:r>
          </a:p>
        </p:txBody>
      </p:sp>
      <p:cxnSp>
        <p:nvCxnSpPr>
          <p:cNvPr id="44" name="AutoShape 10">
            <a:extLst>
              <a:ext uri="{FF2B5EF4-FFF2-40B4-BE49-F238E27FC236}">
                <a16:creationId xmlns:a16="http://schemas.microsoft.com/office/drawing/2014/main" id="{1D26F8DD-5B57-CA36-0533-EB72F020E59E}"/>
              </a:ext>
            </a:extLst>
          </p:cNvPr>
          <p:cNvCxnSpPr>
            <a:cxnSpLocks noChangeShapeType="1"/>
          </p:cNvCxnSpPr>
          <p:nvPr/>
        </p:nvCxnSpPr>
        <p:spPr bwMode="auto">
          <a:xfrm>
            <a:off x="5621135" y="3742614"/>
            <a:ext cx="852242" cy="0"/>
          </a:xfrm>
          <a:prstGeom prst="straightConnector1">
            <a:avLst/>
          </a:prstGeom>
          <a:noFill/>
          <a:ln w="38100">
            <a:solidFill>
              <a:srgbClr val="FF6E1E"/>
            </a:solidFill>
            <a:prstDash val="sysDot"/>
            <a:round/>
            <a:headEnd type="none" w="med" len="med"/>
            <a:tailEnd type="none" w="med" len="med"/>
          </a:ln>
        </p:spPr>
      </p:cxnSp>
      <p:sp>
        <p:nvSpPr>
          <p:cNvPr id="45" name="Text Box 24">
            <a:extLst>
              <a:ext uri="{FF2B5EF4-FFF2-40B4-BE49-F238E27FC236}">
                <a16:creationId xmlns:a16="http://schemas.microsoft.com/office/drawing/2014/main" id="{B5D13148-0BBF-9E87-BE4D-88BDBC5998A1}"/>
              </a:ext>
            </a:extLst>
          </p:cNvPr>
          <p:cNvSpPr txBox="1">
            <a:spLocks noChangeArrowheads="1"/>
          </p:cNvSpPr>
          <p:nvPr/>
        </p:nvSpPr>
        <p:spPr bwMode="auto">
          <a:xfrm>
            <a:off x="6411241" y="3550552"/>
            <a:ext cx="1402467" cy="369888"/>
          </a:xfrm>
          <a:prstGeom prst="rect">
            <a:avLst/>
          </a:prstGeom>
          <a:noFill/>
          <a:ln w="9525">
            <a:noFill/>
            <a:miter lim="800000"/>
            <a:headEnd/>
            <a:tailEnd/>
          </a:ln>
        </p:spPr>
        <p:txBody>
          <a:bodyPr wrap="none">
            <a:spAutoFit/>
          </a:bodyPr>
          <a:lstStyle/>
          <a:p>
            <a:pPr algn="ctr" eaLnBrk="0" hangingPunct="0"/>
            <a:r>
              <a:rPr lang="en-US" sz="1800" b="1">
                <a:solidFill>
                  <a:srgbClr val="FF6E1E"/>
                </a:solidFill>
                <a:latin typeface="+mj-lt"/>
              </a:rPr>
              <a:t>What else?</a:t>
            </a:r>
          </a:p>
        </p:txBody>
      </p:sp>
      <p:cxnSp>
        <p:nvCxnSpPr>
          <p:cNvPr id="46" name="AutoShape 10">
            <a:extLst>
              <a:ext uri="{FF2B5EF4-FFF2-40B4-BE49-F238E27FC236}">
                <a16:creationId xmlns:a16="http://schemas.microsoft.com/office/drawing/2014/main" id="{F88D22E9-714E-6979-9F1D-1A2B4B79B5DF}"/>
              </a:ext>
            </a:extLst>
          </p:cNvPr>
          <p:cNvCxnSpPr>
            <a:cxnSpLocks noChangeShapeType="1"/>
          </p:cNvCxnSpPr>
          <p:nvPr/>
        </p:nvCxnSpPr>
        <p:spPr bwMode="auto">
          <a:xfrm>
            <a:off x="5615348" y="2730958"/>
            <a:ext cx="852242" cy="0"/>
          </a:xfrm>
          <a:prstGeom prst="straightConnector1">
            <a:avLst/>
          </a:prstGeom>
          <a:noFill/>
          <a:ln w="38100">
            <a:solidFill>
              <a:srgbClr val="FF6E1E"/>
            </a:solidFill>
            <a:prstDash val="sysDot"/>
            <a:round/>
            <a:headEnd type="none" w="med" len="med"/>
            <a:tailEnd type="none" w="med" len="med"/>
          </a:ln>
        </p:spPr>
      </p:cxnSp>
      <p:sp>
        <p:nvSpPr>
          <p:cNvPr id="47" name="Text Box 24">
            <a:extLst>
              <a:ext uri="{FF2B5EF4-FFF2-40B4-BE49-F238E27FC236}">
                <a16:creationId xmlns:a16="http://schemas.microsoft.com/office/drawing/2014/main" id="{60967C34-2F6C-3F35-29FA-25517B1F6342}"/>
              </a:ext>
            </a:extLst>
          </p:cNvPr>
          <p:cNvSpPr txBox="1">
            <a:spLocks noChangeArrowheads="1"/>
          </p:cNvSpPr>
          <p:nvPr/>
        </p:nvSpPr>
        <p:spPr bwMode="auto">
          <a:xfrm>
            <a:off x="6405454" y="2538896"/>
            <a:ext cx="1402467" cy="369888"/>
          </a:xfrm>
          <a:prstGeom prst="rect">
            <a:avLst/>
          </a:prstGeom>
          <a:noFill/>
          <a:ln w="9525">
            <a:noFill/>
            <a:miter lim="800000"/>
            <a:headEnd/>
            <a:tailEnd/>
          </a:ln>
        </p:spPr>
        <p:txBody>
          <a:bodyPr wrap="none">
            <a:spAutoFit/>
          </a:bodyPr>
          <a:lstStyle/>
          <a:p>
            <a:pPr algn="ctr" eaLnBrk="0" hangingPunct="0"/>
            <a:r>
              <a:rPr lang="en-US" sz="1800" b="1">
                <a:solidFill>
                  <a:srgbClr val="FF6E1E"/>
                </a:solidFill>
                <a:latin typeface="+mj-lt"/>
              </a:rPr>
              <a:t>What else?</a:t>
            </a:r>
          </a:p>
        </p:txBody>
      </p:sp>
      <p:sp>
        <p:nvSpPr>
          <p:cNvPr id="4" name="Slide Number Placeholder 3">
            <a:extLst>
              <a:ext uri="{FF2B5EF4-FFF2-40B4-BE49-F238E27FC236}">
                <a16:creationId xmlns:a16="http://schemas.microsoft.com/office/drawing/2014/main" id="{3C497261-214C-4A35-3620-6F0E7AEBDB41}"/>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16</a:t>
            </a:fld>
            <a:endParaRPr lang="en-US"/>
          </a:p>
        </p:txBody>
      </p:sp>
      <p:sp>
        <p:nvSpPr>
          <p:cNvPr id="7" name="Text Box 3">
            <a:extLst>
              <a:ext uri="{FF2B5EF4-FFF2-40B4-BE49-F238E27FC236}">
                <a16:creationId xmlns:a16="http://schemas.microsoft.com/office/drawing/2014/main" id="{23A8AFE1-F364-F80D-9332-69C1B5F14FD0}"/>
              </a:ext>
            </a:extLst>
          </p:cNvPr>
          <p:cNvSpPr txBox="1">
            <a:spLocks noChangeArrowheads="1"/>
          </p:cNvSpPr>
          <p:nvPr/>
        </p:nvSpPr>
        <p:spPr bwMode="auto">
          <a:xfrm>
            <a:off x="2866251" y="1067782"/>
            <a:ext cx="3238083" cy="830997"/>
          </a:xfrm>
          <a:prstGeom prst="rect">
            <a:avLst/>
          </a:prstGeom>
          <a:solidFill>
            <a:srgbClr val="0092B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eaLnBrk="0" hangingPunct="0"/>
            <a:r>
              <a:rPr lang="en-US" sz="2400" b="1">
                <a:solidFill>
                  <a:schemeClr val="bg1"/>
                </a:solidFill>
                <a:latin typeface="+mj-lt"/>
              </a:rPr>
              <a:t>Highest Level </a:t>
            </a:r>
          </a:p>
          <a:p>
            <a:pPr algn="ctr" eaLnBrk="0" hangingPunct="0"/>
            <a:r>
              <a:rPr lang="en-US" sz="2400" b="1">
                <a:solidFill>
                  <a:schemeClr val="bg1"/>
                </a:solidFill>
                <a:latin typeface="+mj-lt"/>
              </a:rPr>
              <a:t>Impact</a:t>
            </a:r>
          </a:p>
        </p:txBody>
      </p:sp>
      <p:sp>
        <p:nvSpPr>
          <p:cNvPr id="8" name="Text Box 4">
            <a:extLst>
              <a:ext uri="{FF2B5EF4-FFF2-40B4-BE49-F238E27FC236}">
                <a16:creationId xmlns:a16="http://schemas.microsoft.com/office/drawing/2014/main" id="{E9DC3935-EB62-93C3-F47F-6F901642AFDF}"/>
              </a:ext>
            </a:extLst>
          </p:cNvPr>
          <p:cNvSpPr txBox="1">
            <a:spLocks noChangeArrowheads="1"/>
          </p:cNvSpPr>
          <p:nvPr/>
        </p:nvSpPr>
        <p:spPr bwMode="auto">
          <a:xfrm>
            <a:off x="2866251" y="2515586"/>
            <a:ext cx="3238083" cy="461665"/>
          </a:xfrm>
          <a:prstGeom prst="rect">
            <a:avLst/>
          </a:prstGeom>
          <a:solidFill>
            <a:srgbClr val="0092B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eaLnBrk="0" hangingPunct="0"/>
            <a:r>
              <a:rPr lang="en-US" sz="2400" b="1">
                <a:solidFill>
                  <a:schemeClr val="bg1"/>
                </a:solidFill>
                <a:latin typeface="+mj-lt"/>
              </a:rPr>
              <a:t>Broader Results</a:t>
            </a:r>
          </a:p>
        </p:txBody>
      </p:sp>
      <p:sp>
        <p:nvSpPr>
          <p:cNvPr id="9" name="Text Box 5">
            <a:extLst>
              <a:ext uri="{FF2B5EF4-FFF2-40B4-BE49-F238E27FC236}">
                <a16:creationId xmlns:a16="http://schemas.microsoft.com/office/drawing/2014/main" id="{913E9599-1B7A-7AEC-F181-5F3741F436A1}"/>
              </a:ext>
            </a:extLst>
          </p:cNvPr>
          <p:cNvSpPr txBox="1">
            <a:spLocks noChangeArrowheads="1"/>
          </p:cNvSpPr>
          <p:nvPr/>
        </p:nvSpPr>
        <p:spPr bwMode="auto">
          <a:xfrm>
            <a:off x="2866251" y="3508751"/>
            <a:ext cx="3238083" cy="466725"/>
          </a:xfrm>
          <a:prstGeom prst="rect">
            <a:avLst/>
          </a:prstGeom>
          <a:solidFill>
            <a:srgbClr val="0092B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eaLnBrk="0" hangingPunct="0"/>
            <a:r>
              <a:rPr lang="en-US" sz="2400" b="1">
                <a:solidFill>
                  <a:schemeClr val="bg1"/>
                </a:solidFill>
                <a:latin typeface="+mj-lt"/>
              </a:rPr>
              <a:t>Initial Results</a:t>
            </a:r>
          </a:p>
        </p:txBody>
      </p:sp>
      <p:cxnSp>
        <p:nvCxnSpPr>
          <p:cNvPr id="15" name="AutoShape 11">
            <a:extLst>
              <a:ext uri="{FF2B5EF4-FFF2-40B4-BE49-F238E27FC236}">
                <a16:creationId xmlns:a16="http://schemas.microsoft.com/office/drawing/2014/main" id="{2099C5D6-5523-DE4F-7EC1-D1678346ED4E}"/>
              </a:ext>
            </a:extLst>
          </p:cNvPr>
          <p:cNvCxnSpPr>
            <a:cxnSpLocks noChangeShapeType="1"/>
          </p:cNvCxnSpPr>
          <p:nvPr/>
        </p:nvCxnSpPr>
        <p:spPr bwMode="auto">
          <a:xfrm flipV="1">
            <a:off x="4477357" y="5084039"/>
            <a:ext cx="7938" cy="488950"/>
          </a:xfrm>
          <a:prstGeom prst="straightConnector1">
            <a:avLst/>
          </a:prstGeom>
          <a:noFill/>
          <a:ln w="38100">
            <a:solidFill>
              <a:srgbClr val="455560"/>
            </a:solidFill>
            <a:round/>
            <a:headEnd/>
            <a:tailEnd type="triangle" w="med" len="med"/>
          </a:ln>
        </p:spPr>
      </p:cxnSp>
      <p:sp>
        <p:nvSpPr>
          <p:cNvPr id="16" name="Text Box 12">
            <a:extLst>
              <a:ext uri="{FF2B5EF4-FFF2-40B4-BE49-F238E27FC236}">
                <a16:creationId xmlns:a16="http://schemas.microsoft.com/office/drawing/2014/main" id="{A3241EFB-D5DD-59F1-637F-23388D40E82D}"/>
              </a:ext>
            </a:extLst>
          </p:cNvPr>
          <p:cNvSpPr txBox="1">
            <a:spLocks noChangeArrowheads="1"/>
          </p:cNvSpPr>
          <p:nvPr/>
        </p:nvSpPr>
        <p:spPr bwMode="auto">
          <a:xfrm>
            <a:off x="2866257" y="4521207"/>
            <a:ext cx="3238077" cy="466725"/>
          </a:xfrm>
          <a:prstGeom prst="rect">
            <a:avLst/>
          </a:prstGeom>
          <a:solidFill>
            <a:srgbClr val="0092B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eaLnBrk="0" hangingPunct="0"/>
            <a:r>
              <a:rPr lang="en-US" sz="2400" b="1">
                <a:solidFill>
                  <a:schemeClr val="bg1"/>
                </a:solidFill>
                <a:latin typeface="+mj-lt"/>
              </a:rPr>
              <a:t>Outputs</a:t>
            </a:r>
          </a:p>
        </p:txBody>
      </p:sp>
      <p:cxnSp>
        <p:nvCxnSpPr>
          <p:cNvPr id="19" name="AutoShape 15">
            <a:extLst>
              <a:ext uri="{FF2B5EF4-FFF2-40B4-BE49-F238E27FC236}">
                <a16:creationId xmlns:a16="http://schemas.microsoft.com/office/drawing/2014/main" id="{D3B8AA89-63D8-7EAB-5056-41D2D5AAB8D8}"/>
              </a:ext>
            </a:extLst>
          </p:cNvPr>
          <p:cNvCxnSpPr>
            <a:cxnSpLocks noChangeShapeType="1"/>
          </p:cNvCxnSpPr>
          <p:nvPr/>
        </p:nvCxnSpPr>
        <p:spPr bwMode="auto">
          <a:xfrm flipV="1">
            <a:off x="4475770" y="4051679"/>
            <a:ext cx="1587" cy="485775"/>
          </a:xfrm>
          <a:prstGeom prst="straightConnector1">
            <a:avLst/>
          </a:prstGeom>
          <a:noFill/>
          <a:ln w="38100">
            <a:solidFill>
              <a:srgbClr val="455560"/>
            </a:solidFill>
            <a:round/>
            <a:headEnd/>
            <a:tailEnd type="triangle" w="med" len="med"/>
          </a:ln>
        </p:spPr>
      </p:cxnSp>
      <p:sp>
        <p:nvSpPr>
          <p:cNvPr id="18" name="Text Box 14">
            <a:extLst>
              <a:ext uri="{FF2B5EF4-FFF2-40B4-BE49-F238E27FC236}">
                <a16:creationId xmlns:a16="http://schemas.microsoft.com/office/drawing/2014/main" id="{A7EF5788-FF8C-1802-9629-5D329C339C43}"/>
              </a:ext>
            </a:extLst>
          </p:cNvPr>
          <p:cNvSpPr txBox="1">
            <a:spLocks noChangeArrowheads="1"/>
          </p:cNvSpPr>
          <p:nvPr/>
        </p:nvSpPr>
        <p:spPr bwMode="auto">
          <a:xfrm>
            <a:off x="2866257" y="5553530"/>
            <a:ext cx="3238076" cy="466725"/>
          </a:xfrm>
          <a:prstGeom prst="rect">
            <a:avLst/>
          </a:prstGeom>
          <a:solidFill>
            <a:srgbClr val="0092B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eaLnBrk="0" hangingPunct="0"/>
            <a:r>
              <a:rPr lang="en-US" sz="2400" b="1">
                <a:solidFill>
                  <a:schemeClr val="bg1"/>
                </a:solidFill>
                <a:latin typeface="+mj-lt"/>
              </a:rPr>
              <a:t>Activities</a:t>
            </a:r>
          </a:p>
        </p:txBody>
      </p:sp>
      <p:sp>
        <p:nvSpPr>
          <p:cNvPr id="30" name="AutoShape 29">
            <a:extLst>
              <a:ext uri="{FF2B5EF4-FFF2-40B4-BE49-F238E27FC236}">
                <a16:creationId xmlns:a16="http://schemas.microsoft.com/office/drawing/2014/main" id="{486FC8D1-B1CA-4921-7DA2-5754AA0F76C2}"/>
              </a:ext>
            </a:extLst>
          </p:cNvPr>
          <p:cNvSpPr>
            <a:spLocks noChangeArrowheads="1"/>
          </p:cNvSpPr>
          <p:nvPr/>
        </p:nvSpPr>
        <p:spPr bwMode="auto">
          <a:xfrm>
            <a:off x="6655040" y="555881"/>
            <a:ext cx="2305761" cy="1149185"/>
          </a:xfrm>
          <a:prstGeom prst="wedgeEllipseCallout">
            <a:avLst>
              <a:gd name="adj1" fmla="val -48977"/>
              <a:gd name="adj2" fmla="val 83653"/>
            </a:avLst>
          </a:prstGeom>
          <a:solidFill>
            <a:srgbClr val="0092BB"/>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eaLnBrk="0" hangingPunct="0"/>
            <a:endParaRPr lang="en-US" sz="2400">
              <a:latin typeface="+mj-lt"/>
            </a:endParaRPr>
          </a:p>
        </p:txBody>
      </p:sp>
      <p:sp>
        <p:nvSpPr>
          <p:cNvPr id="31" name="Text Box 30">
            <a:extLst>
              <a:ext uri="{FF2B5EF4-FFF2-40B4-BE49-F238E27FC236}">
                <a16:creationId xmlns:a16="http://schemas.microsoft.com/office/drawing/2014/main" id="{0CF8A99F-6942-D371-A917-B752F29EB198}"/>
              </a:ext>
            </a:extLst>
          </p:cNvPr>
          <p:cNvSpPr txBox="1">
            <a:spLocks noChangeArrowheads="1"/>
          </p:cNvSpPr>
          <p:nvPr/>
        </p:nvSpPr>
        <p:spPr bwMode="auto">
          <a:xfrm>
            <a:off x="6675589" y="858580"/>
            <a:ext cx="2305760" cy="523220"/>
          </a:xfrm>
          <a:prstGeom prst="rect">
            <a:avLst/>
          </a:prstGeom>
          <a:noFill/>
          <a:ln w="9525">
            <a:noFill/>
            <a:miter lim="800000"/>
            <a:headEnd/>
            <a:tailEnd/>
          </a:ln>
        </p:spPr>
        <p:txBody>
          <a:bodyPr wrap="square">
            <a:spAutoFit/>
          </a:bodyPr>
          <a:lstStyle/>
          <a:p>
            <a:pPr algn="ctr" eaLnBrk="0" hangingPunct="0"/>
            <a:r>
              <a:rPr lang="en-US" sz="1400" b="1">
                <a:solidFill>
                  <a:schemeClr val="bg1"/>
                </a:solidFill>
                <a:latin typeface="+mj-lt"/>
              </a:rPr>
              <a:t>NECESSARY</a:t>
            </a:r>
          </a:p>
          <a:p>
            <a:pPr algn="ctr" eaLnBrk="0" hangingPunct="0"/>
            <a:r>
              <a:rPr lang="en-US" sz="1400" b="1">
                <a:solidFill>
                  <a:schemeClr val="bg1"/>
                </a:solidFill>
                <a:latin typeface="+mj-lt"/>
              </a:rPr>
              <a:t>AND SUFFICIENT?</a:t>
            </a:r>
          </a:p>
        </p:txBody>
      </p:sp>
      <p:cxnSp>
        <p:nvCxnSpPr>
          <p:cNvPr id="33" name="AutoShape 11">
            <a:extLst>
              <a:ext uri="{FF2B5EF4-FFF2-40B4-BE49-F238E27FC236}">
                <a16:creationId xmlns:a16="http://schemas.microsoft.com/office/drawing/2014/main" id="{7690D05F-CE4B-7D64-1114-923F296CD01A}"/>
              </a:ext>
            </a:extLst>
          </p:cNvPr>
          <p:cNvCxnSpPr>
            <a:cxnSpLocks noChangeShapeType="1"/>
          </p:cNvCxnSpPr>
          <p:nvPr/>
        </p:nvCxnSpPr>
        <p:spPr bwMode="auto">
          <a:xfrm flipV="1">
            <a:off x="4467826" y="3033829"/>
            <a:ext cx="7938" cy="488950"/>
          </a:xfrm>
          <a:prstGeom prst="straightConnector1">
            <a:avLst/>
          </a:prstGeom>
          <a:noFill/>
          <a:ln w="38100">
            <a:solidFill>
              <a:srgbClr val="455560"/>
            </a:solidFill>
            <a:round/>
            <a:headEnd/>
            <a:tailEnd type="triangle" w="med" len="med"/>
          </a:ln>
        </p:spPr>
      </p:cxnSp>
      <p:cxnSp>
        <p:nvCxnSpPr>
          <p:cNvPr id="34" name="AutoShape 11">
            <a:extLst>
              <a:ext uri="{FF2B5EF4-FFF2-40B4-BE49-F238E27FC236}">
                <a16:creationId xmlns:a16="http://schemas.microsoft.com/office/drawing/2014/main" id="{A4C5D61B-A013-EEFE-4B8D-49B26002FCBA}"/>
              </a:ext>
            </a:extLst>
          </p:cNvPr>
          <p:cNvCxnSpPr>
            <a:cxnSpLocks noChangeShapeType="1"/>
          </p:cNvCxnSpPr>
          <p:nvPr/>
        </p:nvCxnSpPr>
        <p:spPr bwMode="auto">
          <a:xfrm flipV="1">
            <a:off x="4459888" y="2038792"/>
            <a:ext cx="7938" cy="488950"/>
          </a:xfrm>
          <a:prstGeom prst="straightConnector1">
            <a:avLst/>
          </a:prstGeom>
          <a:noFill/>
          <a:ln w="38100">
            <a:solidFill>
              <a:srgbClr val="455560"/>
            </a:solidFill>
            <a:round/>
            <a:headEnd/>
            <a:tailEnd type="triangle" w="med" len="med"/>
          </a:ln>
        </p:spPr>
      </p:cxnSp>
      <p:grpSp>
        <p:nvGrpSpPr>
          <p:cNvPr id="71" name="Group 70">
            <a:extLst>
              <a:ext uri="{FF2B5EF4-FFF2-40B4-BE49-F238E27FC236}">
                <a16:creationId xmlns:a16="http://schemas.microsoft.com/office/drawing/2014/main" id="{766ABA08-70D4-31E2-9915-FD8646CC13BC}"/>
              </a:ext>
            </a:extLst>
          </p:cNvPr>
          <p:cNvGrpSpPr/>
          <p:nvPr/>
        </p:nvGrpSpPr>
        <p:grpSpPr>
          <a:xfrm>
            <a:off x="1123711" y="1160114"/>
            <a:ext cx="1441420" cy="4944980"/>
            <a:chOff x="902894" y="1160114"/>
            <a:chExt cx="1441420" cy="4944980"/>
          </a:xfrm>
        </p:grpSpPr>
        <p:sp>
          <p:nvSpPr>
            <p:cNvPr id="10" name="Text Box 6">
              <a:extLst>
                <a:ext uri="{FF2B5EF4-FFF2-40B4-BE49-F238E27FC236}">
                  <a16:creationId xmlns:a16="http://schemas.microsoft.com/office/drawing/2014/main" id="{FBEB5054-3B6E-58D0-C944-9873986D1F56}"/>
                </a:ext>
              </a:extLst>
            </p:cNvPr>
            <p:cNvSpPr txBox="1">
              <a:spLocks noChangeArrowheads="1"/>
            </p:cNvSpPr>
            <p:nvPr/>
          </p:nvSpPr>
          <p:spPr bwMode="auto">
            <a:xfrm>
              <a:off x="902894" y="1160114"/>
              <a:ext cx="1441420" cy="646331"/>
            </a:xfrm>
            <a:prstGeom prst="rect">
              <a:avLst/>
            </a:prstGeom>
            <a:noFill/>
            <a:ln w="9525">
              <a:noFill/>
              <a:miter lim="800000"/>
              <a:headEnd/>
              <a:tailEnd/>
            </a:ln>
            <a:effectLst/>
          </p:spPr>
          <p:txBody>
            <a:bodyPr wrap="none">
              <a:spAutoFit/>
            </a:bodyPr>
            <a:lstStyle/>
            <a:p>
              <a:pPr algn="ctr" eaLnBrk="0" hangingPunct="0">
                <a:defRPr/>
              </a:pPr>
              <a:r>
                <a:rPr lang="en-US" sz="3600" b="1">
                  <a:solidFill>
                    <a:schemeClr val="tx2"/>
                  </a:solidFill>
                  <a:latin typeface="+mj-lt"/>
                </a:rPr>
                <a:t>Why?</a:t>
              </a:r>
            </a:p>
          </p:txBody>
        </p:sp>
        <p:cxnSp>
          <p:nvCxnSpPr>
            <p:cNvPr id="63" name="Straight Arrow Connector 62">
              <a:extLst>
                <a:ext uri="{FF2B5EF4-FFF2-40B4-BE49-F238E27FC236}">
                  <a16:creationId xmlns:a16="http://schemas.microsoft.com/office/drawing/2014/main" id="{74CA79BE-7367-9F0D-8265-01AB821BC341}"/>
                </a:ext>
              </a:extLst>
            </p:cNvPr>
            <p:cNvCxnSpPr>
              <a:cxnSpLocks/>
            </p:cNvCxnSpPr>
            <p:nvPr/>
          </p:nvCxnSpPr>
          <p:spPr>
            <a:xfrm flipV="1">
              <a:off x="1623604" y="1863608"/>
              <a:ext cx="0" cy="4241486"/>
            </a:xfrm>
            <a:prstGeom prst="straightConnector1">
              <a:avLst/>
            </a:prstGeom>
            <a:ln w="76200">
              <a:solidFill>
                <a:srgbClr val="0092B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F2B31850-698F-070C-529E-8CD11404E327}"/>
              </a:ext>
            </a:extLst>
          </p:cNvPr>
          <p:cNvGrpSpPr/>
          <p:nvPr/>
        </p:nvGrpSpPr>
        <p:grpSpPr>
          <a:xfrm>
            <a:off x="7943538" y="1863608"/>
            <a:ext cx="1441420" cy="4373704"/>
            <a:chOff x="8018672" y="2198670"/>
            <a:chExt cx="1441420" cy="3906424"/>
          </a:xfrm>
        </p:grpSpPr>
        <p:sp>
          <p:nvSpPr>
            <p:cNvPr id="61" name="Text Box 6">
              <a:extLst>
                <a:ext uri="{FF2B5EF4-FFF2-40B4-BE49-F238E27FC236}">
                  <a16:creationId xmlns:a16="http://schemas.microsoft.com/office/drawing/2014/main" id="{E43190D6-2B5D-0DF3-5D63-F497C4EFD7A8}"/>
                </a:ext>
              </a:extLst>
            </p:cNvPr>
            <p:cNvSpPr txBox="1">
              <a:spLocks noChangeArrowheads="1"/>
            </p:cNvSpPr>
            <p:nvPr/>
          </p:nvSpPr>
          <p:spPr bwMode="auto">
            <a:xfrm>
              <a:off x="8018672" y="5458763"/>
              <a:ext cx="1441420" cy="646331"/>
            </a:xfrm>
            <a:prstGeom prst="rect">
              <a:avLst/>
            </a:prstGeom>
            <a:noFill/>
            <a:ln w="9525">
              <a:noFill/>
              <a:miter lim="800000"/>
              <a:headEnd/>
              <a:tailEnd/>
            </a:ln>
            <a:effectLst/>
          </p:spPr>
          <p:txBody>
            <a:bodyPr wrap="none">
              <a:spAutoFit/>
            </a:bodyPr>
            <a:lstStyle/>
            <a:p>
              <a:pPr algn="ctr" eaLnBrk="0" hangingPunct="0">
                <a:defRPr/>
              </a:pPr>
              <a:r>
                <a:rPr lang="en-US" sz="3600" b="1">
                  <a:solidFill>
                    <a:schemeClr val="tx2"/>
                  </a:solidFill>
                  <a:latin typeface="+mj-lt"/>
                </a:rPr>
                <a:t>How?</a:t>
              </a:r>
            </a:p>
          </p:txBody>
        </p:sp>
        <p:cxnSp>
          <p:nvCxnSpPr>
            <p:cNvPr id="66" name="Straight Arrow Connector 65">
              <a:extLst>
                <a:ext uri="{FF2B5EF4-FFF2-40B4-BE49-F238E27FC236}">
                  <a16:creationId xmlns:a16="http://schemas.microsoft.com/office/drawing/2014/main" id="{63260463-9E65-10D7-B13A-055A039FA765}"/>
                </a:ext>
              </a:extLst>
            </p:cNvPr>
            <p:cNvCxnSpPr>
              <a:cxnSpLocks/>
            </p:cNvCxnSpPr>
            <p:nvPr/>
          </p:nvCxnSpPr>
          <p:spPr>
            <a:xfrm>
              <a:off x="8739382" y="2198670"/>
              <a:ext cx="0" cy="3314530"/>
            </a:xfrm>
            <a:prstGeom prst="straightConnector1">
              <a:avLst/>
            </a:prstGeom>
            <a:ln w="76200">
              <a:solidFill>
                <a:srgbClr val="0092BB"/>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719312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D90D-7D34-FC7D-3488-385B993F9FA6}"/>
            </a:ext>
          </a:extLst>
        </p:cNvPr>
        <p:cNvGrpSpPr/>
        <p:nvPr/>
      </p:nvGrpSpPr>
      <p:grpSpPr>
        <a:xfrm>
          <a:off x="0" y="0"/>
          <a:ext cx="0" cy="0"/>
          <a:chOff x="0" y="0"/>
          <a:chExt cx="0" cy="0"/>
        </a:xfrm>
      </p:grpSpPr>
      <p:sp>
        <p:nvSpPr>
          <p:cNvPr id="22" name="AutoShape 4">
            <a:extLst>
              <a:ext uri="{FF2B5EF4-FFF2-40B4-BE49-F238E27FC236}">
                <a16:creationId xmlns:a16="http://schemas.microsoft.com/office/drawing/2014/main" id="{389F4045-A17F-0018-A298-2FF9149348BA}"/>
              </a:ext>
            </a:extLst>
          </p:cNvPr>
          <p:cNvSpPr>
            <a:spLocks noChangeArrowheads="1"/>
          </p:cNvSpPr>
          <p:nvPr/>
        </p:nvSpPr>
        <p:spPr bwMode="auto">
          <a:xfrm rot="10800000">
            <a:off x="2067294" y="4518845"/>
            <a:ext cx="1601788" cy="1082675"/>
          </a:xfrm>
          <a:prstGeom prst="upArrow">
            <a:avLst>
              <a:gd name="adj1" fmla="val 50000"/>
              <a:gd name="adj2" fmla="val 25000"/>
            </a:avLst>
          </a:prstGeom>
          <a:solidFill>
            <a:srgbClr val="FF6E1E"/>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spcBef>
                <a:spcPct val="50000"/>
              </a:spcBef>
              <a:defRPr/>
            </a:pPr>
            <a:endParaRPr lang="en-US">
              <a:latin typeface="+mj-lt"/>
            </a:endParaRPr>
          </a:p>
        </p:txBody>
      </p:sp>
      <p:sp>
        <p:nvSpPr>
          <p:cNvPr id="4" name="Slide Number Placeholder 3">
            <a:extLst>
              <a:ext uri="{FF2B5EF4-FFF2-40B4-BE49-F238E27FC236}">
                <a16:creationId xmlns:a16="http://schemas.microsoft.com/office/drawing/2014/main" id="{DC00EEBC-2541-CE9F-028F-3C48744351E4}"/>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17</a:t>
            </a:fld>
            <a:endParaRPr lang="en-US"/>
          </a:p>
        </p:txBody>
      </p:sp>
      <p:sp>
        <p:nvSpPr>
          <p:cNvPr id="3" name="Title 2">
            <a:extLst>
              <a:ext uri="{FF2B5EF4-FFF2-40B4-BE49-F238E27FC236}">
                <a16:creationId xmlns:a16="http://schemas.microsoft.com/office/drawing/2014/main" id="{915EB1D8-9C3D-51CE-7422-B513F2D1EF15}"/>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Results Compass</a:t>
            </a:r>
          </a:p>
        </p:txBody>
      </p:sp>
      <p:sp>
        <p:nvSpPr>
          <p:cNvPr id="9" name="AutoShape 4">
            <a:extLst>
              <a:ext uri="{FF2B5EF4-FFF2-40B4-BE49-F238E27FC236}">
                <a16:creationId xmlns:a16="http://schemas.microsoft.com/office/drawing/2014/main" id="{ACFE1E82-C9C1-B248-31C8-D5958689A5AB}"/>
              </a:ext>
            </a:extLst>
          </p:cNvPr>
          <p:cNvSpPr>
            <a:spLocks noChangeArrowheads="1"/>
          </p:cNvSpPr>
          <p:nvPr/>
        </p:nvSpPr>
        <p:spPr bwMode="auto">
          <a:xfrm>
            <a:off x="2087931" y="2142357"/>
            <a:ext cx="1601788" cy="1082675"/>
          </a:xfrm>
          <a:prstGeom prst="upArrow">
            <a:avLst>
              <a:gd name="adj1" fmla="val 50000"/>
              <a:gd name="adj2" fmla="val 25000"/>
            </a:avLst>
          </a:prstGeom>
          <a:solidFill>
            <a:srgbClr val="FF6E1E"/>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spcBef>
                <a:spcPct val="50000"/>
              </a:spcBef>
              <a:defRPr/>
            </a:pPr>
            <a:endParaRPr lang="en-US">
              <a:latin typeface="+mj-lt"/>
            </a:endParaRPr>
          </a:p>
        </p:txBody>
      </p:sp>
      <p:sp>
        <p:nvSpPr>
          <p:cNvPr id="10" name="Rectangle 5">
            <a:extLst>
              <a:ext uri="{FF2B5EF4-FFF2-40B4-BE49-F238E27FC236}">
                <a16:creationId xmlns:a16="http://schemas.microsoft.com/office/drawing/2014/main" id="{1220717F-71EB-0991-195C-9785E6FB10DD}"/>
              </a:ext>
            </a:extLst>
          </p:cNvPr>
          <p:cNvSpPr>
            <a:spLocks noChangeArrowheads="1"/>
          </p:cNvSpPr>
          <p:nvPr/>
        </p:nvSpPr>
        <p:spPr bwMode="auto">
          <a:xfrm>
            <a:off x="2067293" y="1277576"/>
            <a:ext cx="1721625" cy="770084"/>
          </a:xfrm>
          <a:prstGeom prst="rect">
            <a:avLst/>
          </a:prstGeom>
          <a:noFill/>
          <a:ln w="9525">
            <a:noFill/>
            <a:miter lim="800000"/>
            <a:headEnd/>
            <a:tailEnd/>
          </a:ln>
        </p:spPr>
        <p:txBody>
          <a:bodyPr wrap="none" lIns="92075" tIns="46038" rIns="92075" bIns="46038">
            <a:spAutoFit/>
          </a:bodyPr>
          <a:lstStyle/>
          <a:p>
            <a:r>
              <a:rPr lang="en-US" sz="4400" b="1">
                <a:latin typeface="+mj-lt"/>
              </a:rPr>
              <a:t>Why?</a:t>
            </a:r>
          </a:p>
        </p:txBody>
      </p:sp>
      <p:sp>
        <p:nvSpPr>
          <p:cNvPr id="11" name="Rectangle 6">
            <a:extLst>
              <a:ext uri="{FF2B5EF4-FFF2-40B4-BE49-F238E27FC236}">
                <a16:creationId xmlns:a16="http://schemas.microsoft.com/office/drawing/2014/main" id="{94353B96-C88A-9623-418D-CDD294595941}"/>
              </a:ext>
            </a:extLst>
          </p:cNvPr>
          <p:cNvSpPr>
            <a:spLocks noChangeArrowheads="1"/>
          </p:cNvSpPr>
          <p:nvPr/>
        </p:nvSpPr>
        <p:spPr bwMode="auto">
          <a:xfrm>
            <a:off x="7911084" y="2859511"/>
            <a:ext cx="2117725" cy="462307"/>
          </a:xfrm>
          <a:prstGeom prst="rect">
            <a:avLst/>
          </a:prstGeom>
          <a:noFill/>
          <a:ln w="9525">
            <a:noFill/>
            <a:miter lim="800000"/>
            <a:headEnd/>
            <a:tailEnd/>
          </a:ln>
        </p:spPr>
        <p:txBody>
          <a:bodyPr lIns="92075" tIns="46038" rIns="92075" bIns="46038">
            <a:spAutoFit/>
          </a:bodyPr>
          <a:lstStyle/>
          <a:p>
            <a:pPr algn="ctr"/>
            <a:r>
              <a:rPr lang="en-US" sz="2400" b="1">
                <a:latin typeface="+mj-lt"/>
              </a:rPr>
              <a:t>Necessary?</a:t>
            </a:r>
          </a:p>
        </p:txBody>
      </p:sp>
      <p:sp>
        <p:nvSpPr>
          <p:cNvPr id="16" name="Rectangle 11">
            <a:extLst>
              <a:ext uri="{FF2B5EF4-FFF2-40B4-BE49-F238E27FC236}">
                <a16:creationId xmlns:a16="http://schemas.microsoft.com/office/drawing/2014/main" id="{70A6FE44-C9CE-7279-FD77-48EF07432893}"/>
              </a:ext>
            </a:extLst>
          </p:cNvPr>
          <p:cNvSpPr>
            <a:spLocks noChangeArrowheads="1"/>
          </p:cNvSpPr>
          <p:nvPr/>
        </p:nvSpPr>
        <p:spPr bwMode="auto">
          <a:xfrm>
            <a:off x="2067293" y="5601520"/>
            <a:ext cx="1721625" cy="770084"/>
          </a:xfrm>
          <a:prstGeom prst="rect">
            <a:avLst/>
          </a:prstGeom>
          <a:noFill/>
          <a:ln w="9525">
            <a:noFill/>
            <a:miter lim="800000"/>
            <a:headEnd/>
            <a:tailEnd/>
          </a:ln>
        </p:spPr>
        <p:txBody>
          <a:bodyPr wrap="none" lIns="92075" tIns="46038" rIns="92075" bIns="46038">
            <a:spAutoFit/>
          </a:bodyPr>
          <a:lstStyle/>
          <a:p>
            <a:r>
              <a:rPr lang="en-US" sz="4400" b="1">
                <a:latin typeface="+mj-lt"/>
              </a:rPr>
              <a:t>How?</a:t>
            </a:r>
          </a:p>
        </p:txBody>
      </p:sp>
      <p:sp>
        <p:nvSpPr>
          <p:cNvPr id="17" name="Freeform 13">
            <a:extLst>
              <a:ext uri="{FF2B5EF4-FFF2-40B4-BE49-F238E27FC236}">
                <a16:creationId xmlns:a16="http://schemas.microsoft.com/office/drawing/2014/main" id="{5759EC54-33F5-D282-B807-6F3040951B6C}"/>
              </a:ext>
            </a:extLst>
          </p:cNvPr>
          <p:cNvSpPr>
            <a:spLocks/>
          </p:cNvSpPr>
          <p:nvPr/>
        </p:nvSpPr>
        <p:spPr bwMode="auto">
          <a:xfrm rot="-5400000">
            <a:off x="7219617" y="3383531"/>
            <a:ext cx="923925" cy="885825"/>
          </a:xfrm>
          <a:custGeom>
            <a:avLst/>
            <a:gdLst>
              <a:gd name="T0" fmla="*/ 2147483647 w 3492"/>
              <a:gd name="T1" fmla="*/ 2147483647 h 3348"/>
              <a:gd name="T2" fmla="*/ 2147483647 w 3492"/>
              <a:gd name="T3" fmla="*/ 2147483647 h 3348"/>
              <a:gd name="T4" fmla="*/ 2147483647 w 3492"/>
              <a:gd name="T5" fmla="*/ 2147483647 h 3348"/>
              <a:gd name="T6" fmla="*/ 2147483647 w 3492"/>
              <a:gd name="T7" fmla="*/ 2147483647 h 3348"/>
              <a:gd name="T8" fmla="*/ 2147483647 w 3492"/>
              <a:gd name="T9" fmla="*/ 2147483647 h 3348"/>
              <a:gd name="T10" fmla="*/ 2147483647 w 3492"/>
              <a:gd name="T11" fmla="*/ 2147483647 h 3348"/>
              <a:gd name="T12" fmla="*/ 2147483647 w 3492"/>
              <a:gd name="T13" fmla="*/ 2147483647 h 3348"/>
              <a:gd name="T14" fmla="*/ 2147483647 w 3492"/>
              <a:gd name="T15" fmla="*/ 2147483647 h 3348"/>
              <a:gd name="T16" fmla="*/ 2147483647 w 3492"/>
              <a:gd name="T17" fmla="*/ 2147483647 h 3348"/>
              <a:gd name="T18" fmla="*/ 2147483647 w 3492"/>
              <a:gd name="T19" fmla="*/ 2147483647 h 3348"/>
              <a:gd name="T20" fmla="*/ 2147483647 w 3492"/>
              <a:gd name="T21" fmla="*/ 2147483647 h 3348"/>
              <a:gd name="T22" fmla="*/ 2147483647 w 3492"/>
              <a:gd name="T23" fmla="*/ 2147483647 h 3348"/>
              <a:gd name="T24" fmla="*/ 2147483647 w 3492"/>
              <a:gd name="T25" fmla="*/ 2147483647 h 3348"/>
              <a:gd name="T26" fmla="*/ 2147483647 w 3492"/>
              <a:gd name="T27" fmla="*/ 2147483647 h 3348"/>
              <a:gd name="T28" fmla="*/ 2147483647 w 3492"/>
              <a:gd name="T29" fmla="*/ 2147483647 h 3348"/>
              <a:gd name="T30" fmla="*/ 2147483647 w 3492"/>
              <a:gd name="T31" fmla="*/ 2147483647 h 3348"/>
              <a:gd name="T32" fmla="*/ 2147483647 w 3492"/>
              <a:gd name="T33" fmla="*/ 2147483647 h 3348"/>
              <a:gd name="T34" fmla="*/ 2147483647 w 3492"/>
              <a:gd name="T35" fmla="*/ 2147483647 h 3348"/>
              <a:gd name="T36" fmla="*/ 2147483647 w 3492"/>
              <a:gd name="T37" fmla="*/ 2147483647 h 3348"/>
              <a:gd name="T38" fmla="*/ 2147483647 w 3492"/>
              <a:gd name="T39" fmla="*/ 2147483647 h 3348"/>
              <a:gd name="T40" fmla="*/ 2147483647 w 3492"/>
              <a:gd name="T41" fmla="*/ 2147483647 h 3348"/>
              <a:gd name="T42" fmla="*/ 2147483647 w 3492"/>
              <a:gd name="T43" fmla="*/ 2147483647 h 3348"/>
              <a:gd name="T44" fmla="*/ 2147483647 w 3492"/>
              <a:gd name="T45" fmla="*/ 2147483647 h 3348"/>
              <a:gd name="T46" fmla="*/ 2147483647 w 3492"/>
              <a:gd name="T47" fmla="*/ 2147483647 h 3348"/>
              <a:gd name="T48" fmla="*/ 2147483647 w 3492"/>
              <a:gd name="T49" fmla="*/ 2147483647 h 3348"/>
              <a:gd name="T50" fmla="*/ 2147483647 w 3492"/>
              <a:gd name="T51" fmla="*/ 2147483647 h 3348"/>
              <a:gd name="T52" fmla="*/ 2147483647 w 3492"/>
              <a:gd name="T53" fmla="*/ 2147483647 h 3348"/>
              <a:gd name="T54" fmla="*/ 2147483647 w 3492"/>
              <a:gd name="T55" fmla="*/ 2147483647 h 3348"/>
              <a:gd name="T56" fmla="*/ 2147483647 w 3492"/>
              <a:gd name="T57" fmla="*/ 2147483647 h 3348"/>
              <a:gd name="T58" fmla="*/ 2147483647 w 3492"/>
              <a:gd name="T59" fmla="*/ 2147483647 h 3348"/>
              <a:gd name="T60" fmla="*/ 2147483647 w 3492"/>
              <a:gd name="T61" fmla="*/ 2147483647 h 3348"/>
              <a:gd name="T62" fmla="*/ 2147483647 w 3492"/>
              <a:gd name="T63" fmla="*/ 2147483647 h 3348"/>
              <a:gd name="T64" fmla="*/ 2147483647 w 3492"/>
              <a:gd name="T65" fmla="*/ 2147483647 h 3348"/>
              <a:gd name="T66" fmla="*/ 2147483647 w 3492"/>
              <a:gd name="T67" fmla="*/ 2147483647 h 3348"/>
              <a:gd name="T68" fmla="*/ 2147483647 w 3492"/>
              <a:gd name="T69" fmla="*/ 2147483647 h 3348"/>
              <a:gd name="T70" fmla="*/ 2147483647 w 3492"/>
              <a:gd name="T71" fmla="*/ 2147483647 h 3348"/>
              <a:gd name="T72" fmla="*/ 2147483647 w 3492"/>
              <a:gd name="T73" fmla="*/ 2147483647 h 3348"/>
              <a:gd name="T74" fmla="*/ 2147483647 w 3492"/>
              <a:gd name="T75" fmla="*/ 2147483647 h 3348"/>
              <a:gd name="T76" fmla="*/ 2147483647 w 3492"/>
              <a:gd name="T77" fmla="*/ 2147483647 h 3348"/>
              <a:gd name="T78" fmla="*/ 2147483647 w 3492"/>
              <a:gd name="T79" fmla="*/ 2147483647 h 3348"/>
              <a:gd name="T80" fmla="*/ 2147483647 w 3492"/>
              <a:gd name="T81" fmla="*/ 2147483647 h 3348"/>
              <a:gd name="T82" fmla="*/ 2147483647 w 3492"/>
              <a:gd name="T83" fmla="*/ 2147483647 h 3348"/>
              <a:gd name="T84" fmla="*/ 2147483647 w 3492"/>
              <a:gd name="T85" fmla="*/ 2147483647 h 3348"/>
              <a:gd name="T86" fmla="*/ 2147483647 w 3492"/>
              <a:gd name="T87" fmla="*/ 2147483647 h 3348"/>
              <a:gd name="T88" fmla="*/ 2147483647 w 3492"/>
              <a:gd name="T89" fmla="*/ 2147483647 h 3348"/>
              <a:gd name="T90" fmla="*/ 2147483647 w 3492"/>
              <a:gd name="T91" fmla="*/ 2147483647 h 3348"/>
              <a:gd name="T92" fmla="*/ 2147483647 w 3492"/>
              <a:gd name="T93" fmla="*/ 2147483647 h 3348"/>
              <a:gd name="T94" fmla="*/ 2147483647 w 3492"/>
              <a:gd name="T95" fmla="*/ 2147483647 h 3348"/>
              <a:gd name="T96" fmla="*/ 2147483647 w 3492"/>
              <a:gd name="T97" fmla="*/ 2147483647 h 3348"/>
              <a:gd name="T98" fmla="*/ 2147483647 w 3492"/>
              <a:gd name="T99" fmla="*/ 2147483647 h 3348"/>
              <a:gd name="T100" fmla="*/ 2147483647 w 3492"/>
              <a:gd name="T101" fmla="*/ 2147483647 h 3348"/>
              <a:gd name="T102" fmla="*/ 2147483647 w 3492"/>
              <a:gd name="T103" fmla="*/ 2147483647 h 3348"/>
              <a:gd name="T104" fmla="*/ 2147483647 w 3492"/>
              <a:gd name="T105" fmla="*/ 2147483647 h 3348"/>
              <a:gd name="T106" fmla="*/ 2147483647 w 3492"/>
              <a:gd name="T107" fmla="*/ 2147483647 h 3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92"/>
              <a:gd name="T163" fmla="*/ 0 h 3348"/>
              <a:gd name="T164" fmla="*/ 3492 w 3492"/>
              <a:gd name="T165" fmla="*/ 3348 h 3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92" h="3348">
                <a:moveTo>
                  <a:pt x="2667" y="2771"/>
                </a:moveTo>
                <a:lnTo>
                  <a:pt x="2674" y="2788"/>
                </a:lnTo>
                <a:lnTo>
                  <a:pt x="2676" y="2804"/>
                </a:lnTo>
                <a:lnTo>
                  <a:pt x="2675" y="2817"/>
                </a:lnTo>
                <a:lnTo>
                  <a:pt x="2670" y="2830"/>
                </a:lnTo>
                <a:lnTo>
                  <a:pt x="2661" y="2840"/>
                </a:lnTo>
                <a:lnTo>
                  <a:pt x="2649" y="2848"/>
                </a:lnTo>
                <a:lnTo>
                  <a:pt x="2635" y="2857"/>
                </a:lnTo>
                <a:lnTo>
                  <a:pt x="2617" y="2864"/>
                </a:lnTo>
                <a:lnTo>
                  <a:pt x="2597" y="2868"/>
                </a:lnTo>
                <a:lnTo>
                  <a:pt x="2575" y="2873"/>
                </a:lnTo>
                <a:lnTo>
                  <a:pt x="2551" y="2875"/>
                </a:lnTo>
                <a:lnTo>
                  <a:pt x="2525" y="2877"/>
                </a:lnTo>
                <a:lnTo>
                  <a:pt x="2498" y="2879"/>
                </a:lnTo>
                <a:lnTo>
                  <a:pt x="2469" y="2880"/>
                </a:lnTo>
                <a:lnTo>
                  <a:pt x="2440" y="2880"/>
                </a:lnTo>
                <a:lnTo>
                  <a:pt x="2410" y="2880"/>
                </a:lnTo>
                <a:lnTo>
                  <a:pt x="2380" y="2880"/>
                </a:lnTo>
                <a:lnTo>
                  <a:pt x="2350" y="2879"/>
                </a:lnTo>
                <a:lnTo>
                  <a:pt x="2320" y="2879"/>
                </a:lnTo>
                <a:lnTo>
                  <a:pt x="2290" y="2877"/>
                </a:lnTo>
                <a:lnTo>
                  <a:pt x="2261" y="2877"/>
                </a:lnTo>
                <a:lnTo>
                  <a:pt x="2231" y="2876"/>
                </a:lnTo>
                <a:lnTo>
                  <a:pt x="2205" y="2876"/>
                </a:lnTo>
                <a:lnTo>
                  <a:pt x="2179" y="2876"/>
                </a:lnTo>
                <a:lnTo>
                  <a:pt x="2156" y="2877"/>
                </a:lnTo>
                <a:lnTo>
                  <a:pt x="2134" y="2879"/>
                </a:lnTo>
                <a:lnTo>
                  <a:pt x="2114" y="2881"/>
                </a:lnTo>
                <a:lnTo>
                  <a:pt x="2097" y="2884"/>
                </a:lnTo>
                <a:lnTo>
                  <a:pt x="2083" y="2888"/>
                </a:lnTo>
                <a:lnTo>
                  <a:pt x="2071" y="2893"/>
                </a:lnTo>
                <a:lnTo>
                  <a:pt x="2063" y="2899"/>
                </a:lnTo>
                <a:lnTo>
                  <a:pt x="2059" y="2906"/>
                </a:lnTo>
                <a:lnTo>
                  <a:pt x="2103" y="2935"/>
                </a:lnTo>
                <a:lnTo>
                  <a:pt x="2147" y="2963"/>
                </a:lnTo>
                <a:lnTo>
                  <a:pt x="2193" y="2989"/>
                </a:lnTo>
                <a:lnTo>
                  <a:pt x="2241" y="3015"/>
                </a:lnTo>
                <a:lnTo>
                  <a:pt x="2287" y="3040"/>
                </a:lnTo>
                <a:lnTo>
                  <a:pt x="2335" y="3064"/>
                </a:lnTo>
                <a:lnTo>
                  <a:pt x="2384" y="3086"/>
                </a:lnTo>
                <a:lnTo>
                  <a:pt x="2433" y="3108"/>
                </a:lnTo>
                <a:lnTo>
                  <a:pt x="2482" y="3130"/>
                </a:lnTo>
                <a:lnTo>
                  <a:pt x="2532" y="3150"/>
                </a:lnTo>
                <a:lnTo>
                  <a:pt x="2582" y="3170"/>
                </a:lnTo>
                <a:lnTo>
                  <a:pt x="2632" y="3188"/>
                </a:lnTo>
                <a:lnTo>
                  <a:pt x="2682" y="3204"/>
                </a:lnTo>
                <a:lnTo>
                  <a:pt x="2732" y="3222"/>
                </a:lnTo>
                <a:lnTo>
                  <a:pt x="2780" y="3237"/>
                </a:lnTo>
                <a:lnTo>
                  <a:pt x="2830" y="3251"/>
                </a:lnTo>
                <a:lnTo>
                  <a:pt x="2878" y="3265"/>
                </a:lnTo>
                <a:lnTo>
                  <a:pt x="2925" y="3277"/>
                </a:lnTo>
                <a:lnTo>
                  <a:pt x="2973" y="3289"/>
                </a:lnTo>
                <a:lnTo>
                  <a:pt x="3019" y="3299"/>
                </a:lnTo>
                <a:lnTo>
                  <a:pt x="3065" y="3309"/>
                </a:lnTo>
                <a:lnTo>
                  <a:pt x="3109" y="3318"/>
                </a:lnTo>
                <a:lnTo>
                  <a:pt x="3152" y="3325"/>
                </a:lnTo>
                <a:lnTo>
                  <a:pt x="3194" y="3332"/>
                </a:lnTo>
                <a:lnTo>
                  <a:pt x="3235" y="3336"/>
                </a:lnTo>
                <a:lnTo>
                  <a:pt x="3275" y="3341"/>
                </a:lnTo>
                <a:lnTo>
                  <a:pt x="3312" y="3345"/>
                </a:lnTo>
                <a:lnTo>
                  <a:pt x="3348" y="3347"/>
                </a:lnTo>
                <a:lnTo>
                  <a:pt x="3382" y="3348"/>
                </a:lnTo>
                <a:lnTo>
                  <a:pt x="3414" y="3348"/>
                </a:lnTo>
                <a:lnTo>
                  <a:pt x="3445" y="3347"/>
                </a:lnTo>
                <a:lnTo>
                  <a:pt x="3473" y="3345"/>
                </a:lnTo>
                <a:lnTo>
                  <a:pt x="3485" y="3325"/>
                </a:lnTo>
                <a:lnTo>
                  <a:pt x="3491" y="3291"/>
                </a:lnTo>
                <a:lnTo>
                  <a:pt x="3492" y="3246"/>
                </a:lnTo>
                <a:lnTo>
                  <a:pt x="3492" y="3192"/>
                </a:lnTo>
                <a:lnTo>
                  <a:pt x="3486" y="3127"/>
                </a:lnTo>
                <a:lnTo>
                  <a:pt x="3479" y="3054"/>
                </a:lnTo>
                <a:lnTo>
                  <a:pt x="3469" y="2975"/>
                </a:lnTo>
                <a:lnTo>
                  <a:pt x="3456" y="2889"/>
                </a:lnTo>
                <a:lnTo>
                  <a:pt x="3443" y="2800"/>
                </a:lnTo>
                <a:lnTo>
                  <a:pt x="3428" y="2705"/>
                </a:lnTo>
                <a:lnTo>
                  <a:pt x="3414" y="2610"/>
                </a:lnTo>
                <a:lnTo>
                  <a:pt x="3398" y="2512"/>
                </a:lnTo>
                <a:lnTo>
                  <a:pt x="3384" y="2414"/>
                </a:lnTo>
                <a:lnTo>
                  <a:pt x="3370" y="2318"/>
                </a:lnTo>
                <a:lnTo>
                  <a:pt x="3357" y="2224"/>
                </a:lnTo>
                <a:lnTo>
                  <a:pt x="3347" y="2132"/>
                </a:lnTo>
                <a:lnTo>
                  <a:pt x="3336" y="2114"/>
                </a:lnTo>
                <a:lnTo>
                  <a:pt x="3326" y="2111"/>
                </a:lnTo>
                <a:lnTo>
                  <a:pt x="3314" y="2119"/>
                </a:lnTo>
                <a:lnTo>
                  <a:pt x="3301" y="2140"/>
                </a:lnTo>
                <a:lnTo>
                  <a:pt x="3288" y="2170"/>
                </a:lnTo>
                <a:lnTo>
                  <a:pt x="3272" y="2207"/>
                </a:lnTo>
                <a:lnTo>
                  <a:pt x="3255" y="2251"/>
                </a:lnTo>
                <a:lnTo>
                  <a:pt x="3235" y="2299"/>
                </a:lnTo>
                <a:lnTo>
                  <a:pt x="3213" y="2348"/>
                </a:lnTo>
                <a:lnTo>
                  <a:pt x="3189" y="2399"/>
                </a:lnTo>
                <a:lnTo>
                  <a:pt x="3162" y="2447"/>
                </a:lnTo>
                <a:lnTo>
                  <a:pt x="3132" y="2494"/>
                </a:lnTo>
                <a:lnTo>
                  <a:pt x="3101" y="2534"/>
                </a:lnTo>
                <a:lnTo>
                  <a:pt x="3064" y="2571"/>
                </a:lnTo>
                <a:lnTo>
                  <a:pt x="3024" y="2597"/>
                </a:lnTo>
                <a:lnTo>
                  <a:pt x="2981" y="2614"/>
                </a:lnTo>
                <a:lnTo>
                  <a:pt x="2925" y="2582"/>
                </a:lnTo>
                <a:lnTo>
                  <a:pt x="2871" y="2541"/>
                </a:lnTo>
                <a:lnTo>
                  <a:pt x="2820" y="2495"/>
                </a:lnTo>
                <a:lnTo>
                  <a:pt x="2772" y="2440"/>
                </a:lnTo>
                <a:lnTo>
                  <a:pt x="2727" y="2380"/>
                </a:lnTo>
                <a:lnTo>
                  <a:pt x="2685" y="2315"/>
                </a:lnTo>
                <a:lnTo>
                  <a:pt x="2645" y="2243"/>
                </a:lnTo>
                <a:lnTo>
                  <a:pt x="2607" y="2167"/>
                </a:lnTo>
                <a:lnTo>
                  <a:pt x="2574" y="2086"/>
                </a:lnTo>
                <a:lnTo>
                  <a:pt x="2541" y="2002"/>
                </a:lnTo>
                <a:lnTo>
                  <a:pt x="2512" y="1913"/>
                </a:lnTo>
                <a:lnTo>
                  <a:pt x="2486" y="1823"/>
                </a:lnTo>
                <a:lnTo>
                  <a:pt x="2462" y="1727"/>
                </a:lnTo>
                <a:lnTo>
                  <a:pt x="2443" y="1631"/>
                </a:lnTo>
                <a:lnTo>
                  <a:pt x="2424" y="1534"/>
                </a:lnTo>
                <a:lnTo>
                  <a:pt x="2409" y="1434"/>
                </a:lnTo>
                <a:lnTo>
                  <a:pt x="2396" y="1332"/>
                </a:lnTo>
                <a:lnTo>
                  <a:pt x="2386" y="1232"/>
                </a:lnTo>
                <a:lnTo>
                  <a:pt x="2378" y="1130"/>
                </a:lnTo>
                <a:lnTo>
                  <a:pt x="2373" y="1030"/>
                </a:lnTo>
                <a:lnTo>
                  <a:pt x="2372" y="929"/>
                </a:lnTo>
                <a:lnTo>
                  <a:pt x="2372" y="830"/>
                </a:lnTo>
                <a:lnTo>
                  <a:pt x="2375" y="733"/>
                </a:lnTo>
                <a:lnTo>
                  <a:pt x="2381" y="637"/>
                </a:lnTo>
                <a:lnTo>
                  <a:pt x="2390" y="544"/>
                </a:lnTo>
                <a:lnTo>
                  <a:pt x="2402" y="453"/>
                </a:lnTo>
                <a:lnTo>
                  <a:pt x="2416" y="367"/>
                </a:lnTo>
                <a:lnTo>
                  <a:pt x="2433" y="285"/>
                </a:lnTo>
                <a:lnTo>
                  <a:pt x="2451" y="205"/>
                </a:lnTo>
                <a:lnTo>
                  <a:pt x="2474" y="132"/>
                </a:lnTo>
                <a:lnTo>
                  <a:pt x="2498" y="64"/>
                </a:lnTo>
                <a:lnTo>
                  <a:pt x="2526" y="0"/>
                </a:lnTo>
                <a:lnTo>
                  <a:pt x="924" y="1"/>
                </a:lnTo>
                <a:lnTo>
                  <a:pt x="943" y="30"/>
                </a:lnTo>
                <a:lnTo>
                  <a:pt x="963" y="66"/>
                </a:lnTo>
                <a:lnTo>
                  <a:pt x="983" y="112"/>
                </a:lnTo>
                <a:lnTo>
                  <a:pt x="1003" y="164"/>
                </a:lnTo>
                <a:lnTo>
                  <a:pt x="1021" y="222"/>
                </a:lnTo>
                <a:lnTo>
                  <a:pt x="1037" y="287"/>
                </a:lnTo>
                <a:lnTo>
                  <a:pt x="1054" y="358"/>
                </a:lnTo>
                <a:lnTo>
                  <a:pt x="1069" y="434"/>
                </a:lnTo>
                <a:lnTo>
                  <a:pt x="1081" y="515"/>
                </a:lnTo>
                <a:lnTo>
                  <a:pt x="1092" y="601"/>
                </a:lnTo>
                <a:lnTo>
                  <a:pt x="1101" y="690"/>
                </a:lnTo>
                <a:lnTo>
                  <a:pt x="1108" y="782"/>
                </a:lnTo>
                <a:lnTo>
                  <a:pt x="1112" y="878"/>
                </a:lnTo>
                <a:lnTo>
                  <a:pt x="1114" y="975"/>
                </a:lnTo>
                <a:lnTo>
                  <a:pt x="1114" y="1075"/>
                </a:lnTo>
                <a:lnTo>
                  <a:pt x="1109" y="1177"/>
                </a:lnTo>
                <a:lnTo>
                  <a:pt x="1102" y="1279"/>
                </a:lnTo>
                <a:lnTo>
                  <a:pt x="1092" y="1381"/>
                </a:lnTo>
                <a:lnTo>
                  <a:pt x="1078" y="1483"/>
                </a:lnTo>
                <a:lnTo>
                  <a:pt x="1061" y="1585"/>
                </a:lnTo>
                <a:lnTo>
                  <a:pt x="1039" y="1685"/>
                </a:lnTo>
                <a:lnTo>
                  <a:pt x="1013" y="1784"/>
                </a:lnTo>
                <a:lnTo>
                  <a:pt x="983" y="1881"/>
                </a:lnTo>
                <a:lnTo>
                  <a:pt x="949" y="1974"/>
                </a:lnTo>
                <a:lnTo>
                  <a:pt x="910" y="2066"/>
                </a:lnTo>
                <a:lnTo>
                  <a:pt x="866" y="2152"/>
                </a:lnTo>
                <a:lnTo>
                  <a:pt x="817" y="2236"/>
                </a:lnTo>
                <a:lnTo>
                  <a:pt x="762" y="2315"/>
                </a:lnTo>
                <a:lnTo>
                  <a:pt x="702" y="2388"/>
                </a:lnTo>
                <a:lnTo>
                  <a:pt x="637" y="2457"/>
                </a:lnTo>
                <a:lnTo>
                  <a:pt x="565" y="2518"/>
                </a:lnTo>
                <a:lnTo>
                  <a:pt x="488" y="2573"/>
                </a:lnTo>
                <a:lnTo>
                  <a:pt x="461" y="2577"/>
                </a:lnTo>
                <a:lnTo>
                  <a:pt x="435" y="2574"/>
                </a:lnTo>
                <a:lnTo>
                  <a:pt x="410" y="2563"/>
                </a:lnTo>
                <a:lnTo>
                  <a:pt x="385" y="2545"/>
                </a:lnTo>
                <a:lnTo>
                  <a:pt x="361" y="2522"/>
                </a:lnTo>
                <a:lnTo>
                  <a:pt x="339" y="2491"/>
                </a:lnTo>
                <a:lnTo>
                  <a:pt x="317" y="2457"/>
                </a:lnTo>
                <a:lnTo>
                  <a:pt x="296" y="2417"/>
                </a:lnTo>
                <a:lnTo>
                  <a:pt x="276" y="2374"/>
                </a:lnTo>
                <a:lnTo>
                  <a:pt x="256" y="2329"/>
                </a:lnTo>
                <a:lnTo>
                  <a:pt x="238" y="2279"/>
                </a:lnTo>
                <a:lnTo>
                  <a:pt x="219" y="2229"/>
                </a:lnTo>
                <a:lnTo>
                  <a:pt x="201" y="2177"/>
                </a:lnTo>
                <a:lnTo>
                  <a:pt x="184" y="2124"/>
                </a:lnTo>
                <a:lnTo>
                  <a:pt x="167" y="2072"/>
                </a:lnTo>
                <a:lnTo>
                  <a:pt x="151" y="2020"/>
                </a:lnTo>
                <a:lnTo>
                  <a:pt x="129" y="2015"/>
                </a:lnTo>
                <a:lnTo>
                  <a:pt x="109" y="2039"/>
                </a:lnTo>
                <a:lnTo>
                  <a:pt x="90" y="2088"/>
                </a:lnTo>
                <a:lnTo>
                  <a:pt x="73" y="2156"/>
                </a:lnTo>
                <a:lnTo>
                  <a:pt x="58" y="2243"/>
                </a:lnTo>
                <a:lnTo>
                  <a:pt x="44" y="2343"/>
                </a:lnTo>
                <a:lnTo>
                  <a:pt x="32" y="2452"/>
                </a:lnTo>
                <a:lnTo>
                  <a:pt x="22" y="2567"/>
                </a:lnTo>
                <a:lnTo>
                  <a:pt x="13" y="2684"/>
                </a:lnTo>
                <a:lnTo>
                  <a:pt x="6" y="2800"/>
                </a:lnTo>
                <a:lnTo>
                  <a:pt x="1" y="2911"/>
                </a:lnTo>
                <a:lnTo>
                  <a:pt x="0" y="3013"/>
                </a:lnTo>
                <a:lnTo>
                  <a:pt x="0" y="3103"/>
                </a:lnTo>
                <a:lnTo>
                  <a:pt x="1" y="3179"/>
                </a:lnTo>
                <a:lnTo>
                  <a:pt x="6" y="3234"/>
                </a:lnTo>
                <a:lnTo>
                  <a:pt x="13" y="3265"/>
                </a:lnTo>
                <a:lnTo>
                  <a:pt x="28" y="3272"/>
                </a:lnTo>
                <a:lnTo>
                  <a:pt x="51" y="3275"/>
                </a:lnTo>
                <a:lnTo>
                  <a:pt x="80" y="3276"/>
                </a:lnTo>
                <a:lnTo>
                  <a:pt x="115" y="3276"/>
                </a:lnTo>
                <a:lnTo>
                  <a:pt x="155" y="3274"/>
                </a:lnTo>
                <a:lnTo>
                  <a:pt x="201" y="3269"/>
                </a:lnTo>
                <a:lnTo>
                  <a:pt x="252" y="3262"/>
                </a:lnTo>
                <a:lnTo>
                  <a:pt x="306" y="3254"/>
                </a:lnTo>
                <a:lnTo>
                  <a:pt x="364" y="3245"/>
                </a:lnTo>
                <a:lnTo>
                  <a:pt x="425" y="3234"/>
                </a:lnTo>
                <a:lnTo>
                  <a:pt x="488" y="3222"/>
                </a:lnTo>
                <a:lnTo>
                  <a:pt x="553" y="3209"/>
                </a:lnTo>
                <a:lnTo>
                  <a:pt x="620" y="3194"/>
                </a:lnTo>
                <a:lnTo>
                  <a:pt x="687" y="3179"/>
                </a:lnTo>
                <a:lnTo>
                  <a:pt x="754" y="3163"/>
                </a:lnTo>
                <a:lnTo>
                  <a:pt x="822" y="3146"/>
                </a:lnTo>
                <a:lnTo>
                  <a:pt x="888" y="3129"/>
                </a:lnTo>
                <a:lnTo>
                  <a:pt x="954" y="3110"/>
                </a:lnTo>
                <a:lnTo>
                  <a:pt x="1018" y="3093"/>
                </a:lnTo>
                <a:lnTo>
                  <a:pt x="1078" y="3075"/>
                </a:lnTo>
                <a:lnTo>
                  <a:pt x="1136" y="3057"/>
                </a:lnTo>
                <a:lnTo>
                  <a:pt x="1191" y="3039"/>
                </a:lnTo>
                <a:lnTo>
                  <a:pt x="1243" y="3021"/>
                </a:lnTo>
                <a:lnTo>
                  <a:pt x="1289" y="3004"/>
                </a:lnTo>
                <a:lnTo>
                  <a:pt x="1330" y="2986"/>
                </a:lnTo>
                <a:lnTo>
                  <a:pt x="1366" y="2970"/>
                </a:lnTo>
                <a:lnTo>
                  <a:pt x="1397" y="2954"/>
                </a:lnTo>
                <a:lnTo>
                  <a:pt x="1419" y="2939"/>
                </a:lnTo>
                <a:lnTo>
                  <a:pt x="1437" y="2925"/>
                </a:lnTo>
                <a:lnTo>
                  <a:pt x="1445" y="2912"/>
                </a:lnTo>
                <a:lnTo>
                  <a:pt x="1446" y="2901"/>
                </a:lnTo>
                <a:lnTo>
                  <a:pt x="1438" y="2890"/>
                </a:lnTo>
                <a:lnTo>
                  <a:pt x="1409" y="2887"/>
                </a:lnTo>
                <a:lnTo>
                  <a:pt x="1379" y="2883"/>
                </a:lnTo>
                <a:lnTo>
                  <a:pt x="1348" y="2880"/>
                </a:lnTo>
                <a:lnTo>
                  <a:pt x="1317" y="2877"/>
                </a:lnTo>
                <a:lnTo>
                  <a:pt x="1287" y="2875"/>
                </a:lnTo>
                <a:lnTo>
                  <a:pt x="1257" y="2873"/>
                </a:lnTo>
                <a:lnTo>
                  <a:pt x="1227" y="2870"/>
                </a:lnTo>
                <a:lnTo>
                  <a:pt x="1198" y="2868"/>
                </a:lnTo>
                <a:lnTo>
                  <a:pt x="1166" y="2866"/>
                </a:lnTo>
                <a:lnTo>
                  <a:pt x="1137" y="2865"/>
                </a:lnTo>
                <a:lnTo>
                  <a:pt x="1109" y="2861"/>
                </a:lnTo>
                <a:lnTo>
                  <a:pt x="1081" y="2860"/>
                </a:lnTo>
                <a:lnTo>
                  <a:pt x="1054" y="2858"/>
                </a:lnTo>
                <a:lnTo>
                  <a:pt x="1027" y="2855"/>
                </a:lnTo>
                <a:lnTo>
                  <a:pt x="1003" y="2853"/>
                </a:lnTo>
                <a:lnTo>
                  <a:pt x="977" y="2851"/>
                </a:lnTo>
                <a:lnTo>
                  <a:pt x="955" y="2847"/>
                </a:lnTo>
                <a:lnTo>
                  <a:pt x="933" y="2844"/>
                </a:lnTo>
                <a:lnTo>
                  <a:pt x="911" y="2840"/>
                </a:lnTo>
                <a:lnTo>
                  <a:pt x="892" y="2836"/>
                </a:lnTo>
                <a:lnTo>
                  <a:pt x="875" y="2832"/>
                </a:lnTo>
                <a:lnTo>
                  <a:pt x="859" y="2828"/>
                </a:lnTo>
                <a:lnTo>
                  <a:pt x="845" y="2823"/>
                </a:lnTo>
                <a:lnTo>
                  <a:pt x="832" y="2817"/>
                </a:lnTo>
                <a:lnTo>
                  <a:pt x="820" y="2810"/>
                </a:lnTo>
                <a:lnTo>
                  <a:pt x="811" y="2804"/>
                </a:lnTo>
                <a:lnTo>
                  <a:pt x="804" y="2797"/>
                </a:lnTo>
                <a:lnTo>
                  <a:pt x="801" y="2789"/>
                </a:lnTo>
                <a:lnTo>
                  <a:pt x="797" y="2781"/>
                </a:lnTo>
                <a:lnTo>
                  <a:pt x="797" y="2772"/>
                </a:lnTo>
                <a:lnTo>
                  <a:pt x="799" y="2762"/>
                </a:lnTo>
                <a:lnTo>
                  <a:pt x="804" y="2751"/>
                </a:lnTo>
                <a:lnTo>
                  <a:pt x="840" y="2724"/>
                </a:lnTo>
                <a:lnTo>
                  <a:pt x="875" y="2694"/>
                </a:lnTo>
                <a:lnTo>
                  <a:pt x="911" y="2664"/>
                </a:lnTo>
                <a:lnTo>
                  <a:pt x="948" y="2632"/>
                </a:lnTo>
                <a:lnTo>
                  <a:pt x="983" y="2598"/>
                </a:lnTo>
                <a:lnTo>
                  <a:pt x="1020" y="2562"/>
                </a:lnTo>
                <a:lnTo>
                  <a:pt x="1056" y="2526"/>
                </a:lnTo>
                <a:lnTo>
                  <a:pt x="1092" y="2488"/>
                </a:lnTo>
                <a:lnTo>
                  <a:pt x="1127" y="2449"/>
                </a:lnTo>
                <a:lnTo>
                  <a:pt x="1162" y="2407"/>
                </a:lnTo>
                <a:lnTo>
                  <a:pt x="1198" y="2365"/>
                </a:lnTo>
                <a:lnTo>
                  <a:pt x="1232" y="2321"/>
                </a:lnTo>
                <a:lnTo>
                  <a:pt x="1267" y="2276"/>
                </a:lnTo>
                <a:lnTo>
                  <a:pt x="1300" y="2228"/>
                </a:lnTo>
                <a:lnTo>
                  <a:pt x="1332" y="2181"/>
                </a:lnTo>
                <a:lnTo>
                  <a:pt x="1365" y="2131"/>
                </a:lnTo>
                <a:lnTo>
                  <a:pt x="1396" y="2080"/>
                </a:lnTo>
                <a:lnTo>
                  <a:pt x="1426" y="2029"/>
                </a:lnTo>
                <a:lnTo>
                  <a:pt x="1455" y="1977"/>
                </a:lnTo>
                <a:lnTo>
                  <a:pt x="1484" y="1922"/>
                </a:lnTo>
                <a:lnTo>
                  <a:pt x="1512" y="1868"/>
                </a:lnTo>
                <a:lnTo>
                  <a:pt x="1538" y="1811"/>
                </a:lnTo>
                <a:lnTo>
                  <a:pt x="1563" y="1753"/>
                </a:lnTo>
                <a:lnTo>
                  <a:pt x="1585" y="1695"/>
                </a:lnTo>
                <a:lnTo>
                  <a:pt x="1608" y="1635"/>
                </a:lnTo>
                <a:lnTo>
                  <a:pt x="1628" y="1574"/>
                </a:lnTo>
                <a:lnTo>
                  <a:pt x="1647" y="1512"/>
                </a:lnTo>
                <a:lnTo>
                  <a:pt x="1665" y="1450"/>
                </a:lnTo>
                <a:lnTo>
                  <a:pt x="1680" y="1386"/>
                </a:lnTo>
                <a:lnTo>
                  <a:pt x="1694" y="1321"/>
                </a:lnTo>
                <a:lnTo>
                  <a:pt x="1706" y="1255"/>
                </a:lnTo>
                <a:lnTo>
                  <a:pt x="1716" y="1188"/>
                </a:lnTo>
                <a:lnTo>
                  <a:pt x="1729" y="1253"/>
                </a:lnTo>
                <a:lnTo>
                  <a:pt x="1743" y="1318"/>
                </a:lnTo>
                <a:lnTo>
                  <a:pt x="1760" y="1382"/>
                </a:lnTo>
                <a:lnTo>
                  <a:pt x="1778" y="1445"/>
                </a:lnTo>
                <a:lnTo>
                  <a:pt x="1799" y="1505"/>
                </a:lnTo>
                <a:lnTo>
                  <a:pt x="1820" y="1566"/>
                </a:lnTo>
                <a:lnTo>
                  <a:pt x="1842" y="1625"/>
                </a:lnTo>
                <a:lnTo>
                  <a:pt x="1865" y="1683"/>
                </a:lnTo>
                <a:lnTo>
                  <a:pt x="1890" y="1741"/>
                </a:lnTo>
                <a:lnTo>
                  <a:pt x="1917" y="1798"/>
                </a:lnTo>
                <a:lnTo>
                  <a:pt x="1944" y="1854"/>
                </a:lnTo>
                <a:lnTo>
                  <a:pt x="1973" y="1907"/>
                </a:lnTo>
                <a:lnTo>
                  <a:pt x="2002" y="1962"/>
                </a:lnTo>
                <a:lnTo>
                  <a:pt x="2032" y="2014"/>
                </a:lnTo>
                <a:lnTo>
                  <a:pt x="2063" y="2065"/>
                </a:lnTo>
                <a:lnTo>
                  <a:pt x="2096" y="2116"/>
                </a:lnTo>
                <a:lnTo>
                  <a:pt x="2128" y="2163"/>
                </a:lnTo>
                <a:lnTo>
                  <a:pt x="2162" y="2212"/>
                </a:lnTo>
                <a:lnTo>
                  <a:pt x="2196" y="2260"/>
                </a:lnTo>
                <a:lnTo>
                  <a:pt x="2230" y="2306"/>
                </a:lnTo>
                <a:lnTo>
                  <a:pt x="2265" y="2351"/>
                </a:lnTo>
                <a:lnTo>
                  <a:pt x="2301" y="2394"/>
                </a:lnTo>
                <a:lnTo>
                  <a:pt x="2337" y="2437"/>
                </a:lnTo>
                <a:lnTo>
                  <a:pt x="2373" y="2479"/>
                </a:lnTo>
                <a:lnTo>
                  <a:pt x="2409" y="2519"/>
                </a:lnTo>
                <a:lnTo>
                  <a:pt x="2447" y="2559"/>
                </a:lnTo>
                <a:lnTo>
                  <a:pt x="2482" y="2597"/>
                </a:lnTo>
                <a:lnTo>
                  <a:pt x="2519" y="2634"/>
                </a:lnTo>
                <a:lnTo>
                  <a:pt x="2556" y="2670"/>
                </a:lnTo>
                <a:lnTo>
                  <a:pt x="2594" y="2705"/>
                </a:lnTo>
                <a:lnTo>
                  <a:pt x="2631" y="2738"/>
                </a:lnTo>
                <a:lnTo>
                  <a:pt x="2667" y="2771"/>
                </a:lnTo>
                <a:close/>
              </a:path>
            </a:pathLst>
          </a:custGeom>
          <a:solidFill>
            <a:srgbClr val="FF6E1E"/>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endParaRPr lang="en-US">
              <a:latin typeface="+mj-lt"/>
            </a:endParaRPr>
          </a:p>
        </p:txBody>
      </p:sp>
      <p:sp>
        <p:nvSpPr>
          <p:cNvPr id="18" name="Rectangle 14">
            <a:extLst>
              <a:ext uri="{FF2B5EF4-FFF2-40B4-BE49-F238E27FC236}">
                <a16:creationId xmlns:a16="http://schemas.microsoft.com/office/drawing/2014/main" id="{1043DDB6-72AF-7B4D-2B4B-520C4989F89B}"/>
              </a:ext>
            </a:extLst>
          </p:cNvPr>
          <p:cNvSpPr>
            <a:spLocks noChangeArrowheads="1"/>
          </p:cNvSpPr>
          <p:nvPr/>
        </p:nvSpPr>
        <p:spPr bwMode="auto">
          <a:xfrm>
            <a:off x="7911084" y="4237069"/>
            <a:ext cx="2117725" cy="462307"/>
          </a:xfrm>
          <a:prstGeom prst="rect">
            <a:avLst/>
          </a:prstGeom>
          <a:noFill/>
          <a:ln w="9525">
            <a:noFill/>
            <a:miter lim="800000"/>
            <a:headEnd/>
            <a:tailEnd/>
          </a:ln>
        </p:spPr>
        <p:txBody>
          <a:bodyPr lIns="92075" tIns="46038" rIns="92075" bIns="46038">
            <a:spAutoFit/>
          </a:bodyPr>
          <a:lstStyle/>
          <a:p>
            <a:pPr algn="ctr"/>
            <a:r>
              <a:rPr lang="en-US" sz="2400" b="1">
                <a:latin typeface="+mj-lt"/>
              </a:rPr>
              <a:t>Sufficient?</a:t>
            </a:r>
          </a:p>
        </p:txBody>
      </p:sp>
      <p:grpSp>
        <p:nvGrpSpPr>
          <p:cNvPr id="21" name="Group 20">
            <a:extLst>
              <a:ext uri="{FF2B5EF4-FFF2-40B4-BE49-F238E27FC236}">
                <a16:creationId xmlns:a16="http://schemas.microsoft.com/office/drawing/2014/main" id="{ECEED9F9-DF63-A807-0F2C-FC8CFF41A855}"/>
              </a:ext>
            </a:extLst>
          </p:cNvPr>
          <p:cNvGrpSpPr/>
          <p:nvPr/>
        </p:nvGrpSpPr>
        <p:grpSpPr>
          <a:xfrm>
            <a:off x="4839129" y="3220938"/>
            <a:ext cx="2534909" cy="1247285"/>
            <a:chOff x="3633645" y="3068959"/>
            <a:chExt cx="2534909" cy="1247285"/>
          </a:xfrm>
        </p:grpSpPr>
        <p:sp>
          <p:nvSpPr>
            <p:cNvPr id="19" name="Rectangle 18">
              <a:extLst>
                <a:ext uri="{FF2B5EF4-FFF2-40B4-BE49-F238E27FC236}">
                  <a16:creationId xmlns:a16="http://schemas.microsoft.com/office/drawing/2014/main" id="{5EE6F71D-3A8F-EADA-E2D6-48C62873BA69}"/>
                </a:ext>
              </a:extLst>
            </p:cNvPr>
            <p:cNvSpPr/>
            <p:nvPr/>
          </p:nvSpPr>
          <p:spPr>
            <a:xfrm>
              <a:off x="3633645" y="3068959"/>
              <a:ext cx="2494822" cy="1247285"/>
            </a:xfrm>
            <a:prstGeom prst="rect">
              <a:avLst/>
            </a:prstGeom>
            <a:solidFill>
              <a:srgbClr val="FF6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0">
              <a:extLst>
                <a:ext uri="{FF2B5EF4-FFF2-40B4-BE49-F238E27FC236}">
                  <a16:creationId xmlns:a16="http://schemas.microsoft.com/office/drawing/2014/main" id="{751331A5-7321-3131-6AF1-32D208A511F5}"/>
                </a:ext>
              </a:extLst>
            </p:cNvPr>
            <p:cNvSpPr>
              <a:spLocks noChangeArrowheads="1"/>
            </p:cNvSpPr>
            <p:nvPr/>
          </p:nvSpPr>
          <p:spPr bwMode="auto">
            <a:xfrm>
              <a:off x="3750702" y="3265768"/>
              <a:ext cx="2417852" cy="1006880"/>
            </a:xfrm>
            <a:prstGeom prst="rect">
              <a:avLst/>
            </a:prstGeom>
            <a:noFill/>
            <a:ln>
              <a:noFill/>
              <a:headEnd/>
              <a:tailEnd/>
            </a:ln>
          </p:spPr>
          <p:style>
            <a:lnRef idx="3">
              <a:schemeClr val="lt1"/>
            </a:lnRef>
            <a:fillRef idx="1">
              <a:schemeClr val="accent1"/>
            </a:fillRef>
            <a:effectRef idx="1">
              <a:schemeClr val="accent1"/>
            </a:effectRef>
            <a:fontRef idx="minor">
              <a:schemeClr val="lt1"/>
            </a:fontRef>
          </p:style>
          <p:txBody>
            <a:bodyPr wrap="square" lIns="92075" tIns="46038" rIns="92075" bIns="46038">
              <a:spAutoFit/>
            </a:bodyPr>
            <a:lstStyle/>
            <a:p>
              <a:pPr algn="ctr">
                <a:lnSpc>
                  <a:spcPts val="3500"/>
                </a:lnSpc>
              </a:pPr>
              <a:r>
                <a:rPr lang="en-US" sz="4400" b="1">
                  <a:latin typeface="+mj-lt"/>
                </a:rPr>
                <a:t>What</a:t>
              </a:r>
            </a:p>
            <a:p>
              <a:pPr algn="ctr">
                <a:lnSpc>
                  <a:spcPts val="3500"/>
                </a:lnSpc>
              </a:pPr>
              <a:r>
                <a:rPr lang="en-US" sz="4400" b="1">
                  <a:latin typeface="+mj-lt"/>
                </a:rPr>
                <a:t>else?</a:t>
              </a:r>
            </a:p>
          </p:txBody>
        </p:sp>
      </p:grpSp>
      <p:sp>
        <p:nvSpPr>
          <p:cNvPr id="8" name="AutoShape 3">
            <a:extLst>
              <a:ext uri="{FF2B5EF4-FFF2-40B4-BE49-F238E27FC236}">
                <a16:creationId xmlns:a16="http://schemas.microsoft.com/office/drawing/2014/main" id="{0B69AAB5-9612-32D8-8995-EED684E05E3A}"/>
              </a:ext>
            </a:extLst>
          </p:cNvPr>
          <p:cNvSpPr>
            <a:spLocks noChangeArrowheads="1"/>
          </p:cNvSpPr>
          <p:nvPr/>
        </p:nvSpPr>
        <p:spPr bwMode="auto">
          <a:xfrm rot="5400000">
            <a:off x="3611164" y="3084717"/>
            <a:ext cx="1601788" cy="1601789"/>
          </a:xfrm>
          <a:prstGeom prst="upArrow">
            <a:avLst>
              <a:gd name="adj1" fmla="val 50000"/>
              <a:gd name="adj2" fmla="val 25000"/>
            </a:avLst>
          </a:prstGeom>
          <a:solidFill>
            <a:srgbClr val="FF6E1E"/>
          </a:solidFill>
          <a:ln>
            <a:solidFill>
              <a:schemeClr val="bg1"/>
            </a:solidFill>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spcBef>
                <a:spcPct val="50000"/>
              </a:spcBef>
              <a:defRPr/>
            </a:pPr>
            <a:endParaRPr lang="en-US">
              <a:solidFill>
                <a:srgbClr val="002060"/>
              </a:solidFill>
              <a:latin typeface="+mj-lt"/>
            </a:endParaRPr>
          </a:p>
        </p:txBody>
      </p:sp>
      <p:grpSp>
        <p:nvGrpSpPr>
          <p:cNvPr id="12" name="Group 7">
            <a:extLst>
              <a:ext uri="{FF2B5EF4-FFF2-40B4-BE49-F238E27FC236}">
                <a16:creationId xmlns:a16="http://schemas.microsoft.com/office/drawing/2014/main" id="{78413E77-AB92-6824-29E2-E9B6F8A12FEC}"/>
              </a:ext>
            </a:extLst>
          </p:cNvPr>
          <p:cNvGrpSpPr>
            <a:grpSpLocks/>
          </p:cNvGrpSpPr>
          <p:nvPr/>
        </p:nvGrpSpPr>
        <p:grpSpPr bwMode="auto">
          <a:xfrm>
            <a:off x="1859331" y="2904357"/>
            <a:ext cx="1997075" cy="1935163"/>
            <a:chOff x="970" y="1927"/>
            <a:chExt cx="1258" cy="1219"/>
          </a:xfrm>
          <a:solidFill>
            <a:srgbClr val="FF6E1E"/>
          </a:solidFill>
        </p:grpSpPr>
        <p:sp>
          <p:nvSpPr>
            <p:cNvPr id="13" name="Oval 8">
              <a:extLst>
                <a:ext uri="{FF2B5EF4-FFF2-40B4-BE49-F238E27FC236}">
                  <a16:creationId xmlns:a16="http://schemas.microsoft.com/office/drawing/2014/main" id="{D9535383-1F72-54F9-415F-E56C3B2CF1B0}"/>
                </a:ext>
              </a:extLst>
            </p:cNvPr>
            <p:cNvSpPr>
              <a:spLocks noChangeArrowheads="1"/>
            </p:cNvSpPr>
            <p:nvPr/>
          </p:nvSpPr>
          <p:spPr bwMode="auto">
            <a:xfrm>
              <a:off x="970" y="1927"/>
              <a:ext cx="1258" cy="1219"/>
            </a:xfrm>
            <a:prstGeom prst="ellipse">
              <a:avLst/>
            </a:prstGeom>
            <a:grp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spcBef>
                  <a:spcPct val="50000"/>
                </a:spcBef>
                <a:defRPr/>
              </a:pPr>
              <a:endParaRPr lang="en-US">
                <a:latin typeface="+mj-lt"/>
              </a:endParaRPr>
            </a:p>
          </p:txBody>
        </p:sp>
        <p:sp>
          <p:nvSpPr>
            <p:cNvPr id="14" name="Text Box 9">
              <a:extLst>
                <a:ext uri="{FF2B5EF4-FFF2-40B4-BE49-F238E27FC236}">
                  <a16:creationId xmlns:a16="http://schemas.microsoft.com/office/drawing/2014/main" id="{EB471D5E-23E9-C9EE-2516-6B13CD342381}"/>
                </a:ext>
              </a:extLst>
            </p:cNvPr>
            <p:cNvSpPr txBox="1">
              <a:spLocks noChangeArrowheads="1"/>
            </p:cNvSpPr>
            <p:nvPr/>
          </p:nvSpPr>
          <p:spPr bwMode="auto">
            <a:xfrm>
              <a:off x="1101" y="2334"/>
              <a:ext cx="996" cy="404"/>
            </a:xfrm>
            <a:prstGeom prst="rect">
              <a:avLst/>
            </a:prstGeom>
            <a:grpFill/>
            <a:ln>
              <a:noFill/>
              <a:headEnd/>
              <a:tailEnd/>
            </a:ln>
            <a:effectLst/>
          </p:spPr>
          <p:style>
            <a:lnRef idx="3">
              <a:schemeClr val="lt1"/>
            </a:lnRef>
            <a:fillRef idx="1">
              <a:schemeClr val="accent1"/>
            </a:fillRef>
            <a:effectRef idx="1">
              <a:schemeClr val="accent1"/>
            </a:effectRef>
            <a:fontRef idx="minor">
              <a:schemeClr val="lt1"/>
            </a:fontRef>
          </p:style>
          <p:txBody>
            <a:bodyPr wrap="none">
              <a:spAutoFit/>
            </a:bodyPr>
            <a:lstStyle/>
            <a:p>
              <a:pPr>
                <a:defRPr/>
              </a:pPr>
              <a:r>
                <a:rPr lang="en-US" sz="3600" b="1">
                  <a:latin typeface="+mj-lt"/>
                </a:rPr>
                <a:t>Result</a:t>
              </a:r>
              <a:endParaRPr lang="en-US" sz="3600" b="1">
                <a:solidFill>
                  <a:srgbClr val="FFFF00"/>
                </a:solidFill>
                <a:latin typeface="+mj-lt"/>
              </a:endParaRPr>
            </a:p>
          </p:txBody>
        </p:sp>
      </p:grpSp>
    </p:spTree>
    <p:custDataLst>
      <p:tags r:id="rId1"/>
    </p:custDataLst>
    <p:extLst>
      <p:ext uri="{BB962C8B-B14F-4D97-AF65-F5344CB8AC3E}">
        <p14:creationId xmlns:p14="http://schemas.microsoft.com/office/powerpoint/2010/main" val="744363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2BD8-8464-13C6-D2BE-7CAA54419A02}"/>
            </a:ext>
          </a:extLst>
        </p:cNvPr>
        <p:cNvGrpSpPr/>
        <p:nvPr/>
      </p:nvGrpSpPr>
      <p:grpSpPr>
        <a:xfrm>
          <a:off x="0" y="0"/>
          <a:ext cx="0" cy="0"/>
          <a:chOff x="0" y="0"/>
          <a:chExt cx="0" cy="0"/>
        </a:xfrm>
      </p:grpSpPr>
      <p:sp>
        <p:nvSpPr>
          <p:cNvPr id="2" name="Line 19">
            <a:extLst>
              <a:ext uri="{FF2B5EF4-FFF2-40B4-BE49-F238E27FC236}">
                <a16:creationId xmlns:a16="http://schemas.microsoft.com/office/drawing/2014/main" id="{82716940-B392-60C7-14EA-9BA911F25331}"/>
              </a:ext>
            </a:extLst>
          </p:cNvPr>
          <p:cNvSpPr>
            <a:spLocks noChangeShapeType="1"/>
          </p:cNvSpPr>
          <p:nvPr/>
        </p:nvSpPr>
        <p:spPr bwMode="auto">
          <a:xfrm>
            <a:off x="1918645" y="3033745"/>
            <a:ext cx="0" cy="469986"/>
          </a:xfrm>
          <a:prstGeom prst="line">
            <a:avLst/>
          </a:prstGeom>
          <a:ln w="38100">
            <a:solidFill>
              <a:srgbClr val="0092BB"/>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5" name="Line 19">
            <a:extLst>
              <a:ext uri="{FF2B5EF4-FFF2-40B4-BE49-F238E27FC236}">
                <a16:creationId xmlns:a16="http://schemas.microsoft.com/office/drawing/2014/main" id="{6751F150-277E-FA54-F443-FBD9360D4977}"/>
              </a:ext>
            </a:extLst>
          </p:cNvPr>
          <p:cNvSpPr>
            <a:spLocks noChangeShapeType="1"/>
          </p:cNvSpPr>
          <p:nvPr/>
        </p:nvSpPr>
        <p:spPr bwMode="auto">
          <a:xfrm>
            <a:off x="1918645" y="4338289"/>
            <a:ext cx="0" cy="469986"/>
          </a:xfrm>
          <a:prstGeom prst="line">
            <a:avLst/>
          </a:prstGeom>
          <a:ln w="38100">
            <a:solidFill>
              <a:srgbClr val="0092BB"/>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6" name="Line 19">
            <a:extLst>
              <a:ext uri="{FF2B5EF4-FFF2-40B4-BE49-F238E27FC236}">
                <a16:creationId xmlns:a16="http://schemas.microsoft.com/office/drawing/2014/main" id="{6E54ECB7-E4CC-FE45-6AFF-4903FDB0F908}"/>
              </a:ext>
            </a:extLst>
          </p:cNvPr>
          <p:cNvSpPr>
            <a:spLocks noChangeShapeType="1"/>
          </p:cNvSpPr>
          <p:nvPr/>
        </p:nvSpPr>
        <p:spPr bwMode="auto">
          <a:xfrm>
            <a:off x="5170861" y="3060561"/>
            <a:ext cx="0" cy="469986"/>
          </a:xfrm>
          <a:prstGeom prst="line">
            <a:avLst/>
          </a:prstGeom>
          <a:ln w="38100">
            <a:solidFill>
              <a:srgbClr val="0092BB"/>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7" name="Line 19">
            <a:extLst>
              <a:ext uri="{FF2B5EF4-FFF2-40B4-BE49-F238E27FC236}">
                <a16:creationId xmlns:a16="http://schemas.microsoft.com/office/drawing/2014/main" id="{0F8B140A-FF97-5F85-58E1-563315C5845B}"/>
              </a:ext>
            </a:extLst>
          </p:cNvPr>
          <p:cNvSpPr>
            <a:spLocks noChangeShapeType="1"/>
          </p:cNvSpPr>
          <p:nvPr/>
        </p:nvSpPr>
        <p:spPr bwMode="auto">
          <a:xfrm>
            <a:off x="5170861" y="4436471"/>
            <a:ext cx="0" cy="469986"/>
          </a:xfrm>
          <a:prstGeom prst="line">
            <a:avLst/>
          </a:prstGeom>
          <a:ln w="38100">
            <a:solidFill>
              <a:srgbClr val="0092BB"/>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8" name="Line 19">
            <a:extLst>
              <a:ext uri="{FF2B5EF4-FFF2-40B4-BE49-F238E27FC236}">
                <a16:creationId xmlns:a16="http://schemas.microsoft.com/office/drawing/2014/main" id="{53E895BB-4A25-9B98-0510-B354A961592D}"/>
              </a:ext>
            </a:extLst>
          </p:cNvPr>
          <p:cNvSpPr>
            <a:spLocks noChangeShapeType="1"/>
          </p:cNvSpPr>
          <p:nvPr/>
        </p:nvSpPr>
        <p:spPr bwMode="auto">
          <a:xfrm>
            <a:off x="8349925" y="3045672"/>
            <a:ext cx="0" cy="469986"/>
          </a:xfrm>
          <a:prstGeom prst="line">
            <a:avLst/>
          </a:prstGeom>
          <a:ln w="38100">
            <a:solidFill>
              <a:srgbClr val="0092BB"/>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9" name="Line 19">
            <a:extLst>
              <a:ext uri="{FF2B5EF4-FFF2-40B4-BE49-F238E27FC236}">
                <a16:creationId xmlns:a16="http://schemas.microsoft.com/office/drawing/2014/main" id="{8DFDC279-D64C-18F5-6B41-8BC740994C07}"/>
              </a:ext>
            </a:extLst>
          </p:cNvPr>
          <p:cNvSpPr>
            <a:spLocks noChangeShapeType="1"/>
          </p:cNvSpPr>
          <p:nvPr/>
        </p:nvSpPr>
        <p:spPr bwMode="auto">
          <a:xfrm>
            <a:off x="8357474" y="4374865"/>
            <a:ext cx="0" cy="469986"/>
          </a:xfrm>
          <a:prstGeom prst="line">
            <a:avLst/>
          </a:prstGeom>
          <a:ln w="38100">
            <a:solidFill>
              <a:srgbClr val="0092BB"/>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4" name="Slide Number Placeholder 3">
            <a:extLst>
              <a:ext uri="{FF2B5EF4-FFF2-40B4-BE49-F238E27FC236}">
                <a16:creationId xmlns:a16="http://schemas.microsoft.com/office/drawing/2014/main" id="{2A9A795C-BF85-1579-2284-5853496D33A1}"/>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18</a:t>
            </a:fld>
            <a:endParaRPr lang="en-US"/>
          </a:p>
        </p:txBody>
      </p:sp>
      <p:sp>
        <p:nvSpPr>
          <p:cNvPr id="3" name="Title 2">
            <a:extLst>
              <a:ext uri="{FF2B5EF4-FFF2-40B4-BE49-F238E27FC236}">
                <a16:creationId xmlns:a16="http://schemas.microsoft.com/office/drawing/2014/main" id="{318FB8A7-DDE3-CA8B-5302-03BA9CDA047D}"/>
              </a:ext>
            </a:extLst>
          </p:cNvPr>
          <p:cNvSpPr>
            <a:spLocks noGrp="1"/>
          </p:cNvSpPr>
          <p:nvPr>
            <p:ph type="title"/>
          </p:nvPr>
        </p:nvSpPr>
        <p:spPr>
          <a:xfrm>
            <a:off x="757703" y="455193"/>
            <a:ext cx="2390691"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Example 1 </a:t>
            </a:r>
          </a:p>
        </p:txBody>
      </p:sp>
      <p:sp>
        <p:nvSpPr>
          <p:cNvPr id="26" name="Rectangle 25">
            <a:extLst>
              <a:ext uri="{FF2B5EF4-FFF2-40B4-BE49-F238E27FC236}">
                <a16:creationId xmlns:a16="http://schemas.microsoft.com/office/drawing/2014/main" id="{9528F908-C31E-AB90-0542-AB9BE8487623}"/>
              </a:ext>
            </a:extLst>
          </p:cNvPr>
          <p:cNvSpPr/>
          <p:nvPr/>
        </p:nvSpPr>
        <p:spPr>
          <a:xfrm>
            <a:off x="0" y="5892800"/>
            <a:ext cx="2597150" cy="96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528F908-C31E-AB90-0542-AB9BE8487623}"/>
              </a:ext>
            </a:extLst>
          </p:cNvPr>
          <p:cNvSpPr/>
          <p:nvPr/>
        </p:nvSpPr>
        <p:spPr>
          <a:xfrm>
            <a:off x="13175" y="5648874"/>
            <a:ext cx="2597150" cy="96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a:extLst>
              <a:ext uri="{FF2B5EF4-FFF2-40B4-BE49-F238E27FC236}">
                <a16:creationId xmlns:a16="http://schemas.microsoft.com/office/drawing/2014/main" id="{FA036949-6C12-1B8D-9581-25F967994053}"/>
              </a:ext>
            </a:extLst>
          </p:cNvPr>
          <p:cNvGrpSpPr/>
          <p:nvPr/>
        </p:nvGrpSpPr>
        <p:grpSpPr>
          <a:xfrm>
            <a:off x="757702" y="1926267"/>
            <a:ext cx="2390692" cy="1257982"/>
            <a:chOff x="757703" y="1292046"/>
            <a:chExt cx="2929007" cy="1628750"/>
          </a:xfrm>
        </p:grpSpPr>
        <p:sp>
          <p:nvSpPr>
            <p:cNvPr id="52" name="Rectangle 51">
              <a:extLst>
                <a:ext uri="{FF2B5EF4-FFF2-40B4-BE49-F238E27FC236}">
                  <a16:creationId xmlns:a16="http://schemas.microsoft.com/office/drawing/2014/main" id="{7EE24931-665E-E0DA-4D2D-E9592B03D841}"/>
                </a:ext>
              </a:extLst>
            </p:cNvPr>
            <p:cNvSpPr>
              <a:spLocks noChangeArrowheads="1"/>
            </p:cNvSpPr>
            <p:nvPr/>
          </p:nvSpPr>
          <p:spPr bwMode="auto">
            <a:xfrm>
              <a:off x="773845" y="1292046"/>
              <a:ext cx="2912865" cy="1628750"/>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53" name="TextBox 52">
              <a:extLst>
                <a:ext uri="{FF2B5EF4-FFF2-40B4-BE49-F238E27FC236}">
                  <a16:creationId xmlns:a16="http://schemas.microsoft.com/office/drawing/2014/main" id="{132BDFAC-1E04-F134-95AA-84A17F746B9D}"/>
                </a:ext>
              </a:extLst>
            </p:cNvPr>
            <p:cNvSpPr txBox="1"/>
            <p:nvPr/>
          </p:nvSpPr>
          <p:spPr>
            <a:xfrm>
              <a:off x="757703" y="1389979"/>
              <a:ext cx="2929007" cy="877163"/>
            </a:xfrm>
            <a:prstGeom prst="rect">
              <a:avLst/>
            </a:prstGeom>
            <a:noFill/>
          </p:spPr>
          <p:txBody>
            <a:bodyPr wrap="square" rtlCol="0">
              <a:spAutoFit/>
            </a:bodyPr>
            <a:lstStyle/>
            <a:p>
              <a:pPr algn="ctr">
                <a:spcBef>
                  <a:spcPct val="25000"/>
                </a:spcBef>
              </a:pPr>
              <a:r>
                <a:rPr lang="en-US" sz="1200" b="1">
                  <a:solidFill>
                    <a:schemeClr val="bg1"/>
                  </a:solidFill>
                </a:rPr>
                <a:t>IMPACT</a:t>
              </a:r>
            </a:p>
            <a:p>
              <a:pPr algn="ctr">
                <a:spcBef>
                  <a:spcPct val="25000"/>
                </a:spcBef>
              </a:pPr>
              <a:r>
                <a:rPr lang="en-US" sz="1200">
                  <a:solidFill>
                    <a:schemeClr val="bg1"/>
                  </a:solidFill>
                </a:rPr>
                <a:t>Improved national competitiveness and inclusive economic growth through a skilled workforce</a:t>
              </a:r>
            </a:p>
          </p:txBody>
        </p:sp>
      </p:grpSp>
      <p:grpSp>
        <p:nvGrpSpPr>
          <p:cNvPr id="65" name="Group 64">
            <a:extLst>
              <a:ext uri="{FF2B5EF4-FFF2-40B4-BE49-F238E27FC236}">
                <a16:creationId xmlns:a16="http://schemas.microsoft.com/office/drawing/2014/main" id="{5BB2B07E-ED27-E4D5-E1DF-A1733D72383B}"/>
              </a:ext>
            </a:extLst>
          </p:cNvPr>
          <p:cNvGrpSpPr/>
          <p:nvPr/>
        </p:nvGrpSpPr>
        <p:grpSpPr>
          <a:xfrm>
            <a:off x="723572" y="3587060"/>
            <a:ext cx="2390692" cy="859108"/>
            <a:chOff x="757703" y="3300990"/>
            <a:chExt cx="2929007" cy="1384995"/>
          </a:xfrm>
        </p:grpSpPr>
        <p:sp>
          <p:nvSpPr>
            <p:cNvPr id="54" name="Rectangle 53">
              <a:extLst>
                <a:ext uri="{FF2B5EF4-FFF2-40B4-BE49-F238E27FC236}">
                  <a16:creationId xmlns:a16="http://schemas.microsoft.com/office/drawing/2014/main" id="{06B7A36D-6C50-6591-B828-BDFC899AAD61}"/>
                </a:ext>
              </a:extLst>
            </p:cNvPr>
            <p:cNvSpPr>
              <a:spLocks noChangeArrowheads="1"/>
            </p:cNvSpPr>
            <p:nvPr/>
          </p:nvSpPr>
          <p:spPr bwMode="auto">
            <a:xfrm>
              <a:off x="773845" y="3300990"/>
              <a:ext cx="2912865" cy="1384995"/>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55" name="TextBox 54">
              <a:extLst>
                <a:ext uri="{FF2B5EF4-FFF2-40B4-BE49-F238E27FC236}">
                  <a16:creationId xmlns:a16="http://schemas.microsoft.com/office/drawing/2014/main" id="{7EDBB62E-0300-675D-F729-B7367FF32B58}"/>
                </a:ext>
              </a:extLst>
            </p:cNvPr>
            <p:cNvSpPr txBox="1"/>
            <p:nvPr/>
          </p:nvSpPr>
          <p:spPr>
            <a:xfrm>
              <a:off x="757703" y="3398924"/>
              <a:ext cx="2929007" cy="692497"/>
            </a:xfrm>
            <a:prstGeom prst="rect">
              <a:avLst/>
            </a:prstGeom>
            <a:noFill/>
          </p:spPr>
          <p:txBody>
            <a:bodyPr wrap="square" rtlCol="0">
              <a:spAutoFit/>
            </a:bodyPr>
            <a:lstStyle/>
            <a:p>
              <a:pPr algn="ctr">
                <a:spcBef>
                  <a:spcPct val="25000"/>
                </a:spcBef>
              </a:pPr>
              <a:r>
                <a:rPr lang="en-US" sz="1200" b="1">
                  <a:solidFill>
                    <a:schemeClr val="bg1"/>
                  </a:solidFill>
                </a:rPr>
                <a:t>OUTCOME</a:t>
              </a:r>
            </a:p>
            <a:p>
              <a:pPr algn="ctr">
                <a:spcBef>
                  <a:spcPct val="25000"/>
                </a:spcBef>
              </a:pPr>
              <a:r>
                <a:rPr lang="en-US" sz="1200">
                  <a:solidFill>
                    <a:schemeClr val="bg1"/>
                  </a:solidFill>
                </a:rPr>
                <a:t>Enhanced employability and innovation capacity of graduates</a:t>
              </a:r>
            </a:p>
          </p:txBody>
        </p:sp>
      </p:grpSp>
      <p:grpSp>
        <p:nvGrpSpPr>
          <p:cNvPr id="66" name="Group 65">
            <a:extLst>
              <a:ext uri="{FF2B5EF4-FFF2-40B4-BE49-F238E27FC236}">
                <a16:creationId xmlns:a16="http://schemas.microsoft.com/office/drawing/2014/main" id="{038224FC-4B64-4420-3A6D-F75DD8E276BF}"/>
              </a:ext>
            </a:extLst>
          </p:cNvPr>
          <p:cNvGrpSpPr/>
          <p:nvPr/>
        </p:nvGrpSpPr>
        <p:grpSpPr>
          <a:xfrm>
            <a:off x="745741" y="4959330"/>
            <a:ext cx="2390692" cy="1195427"/>
            <a:chOff x="741561" y="4975108"/>
            <a:chExt cx="2929007" cy="1628750"/>
          </a:xfrm>
        </p:grpSpPr>
        <p:sp>
          <p:nvSpPr>
            <p:cNvPr id="56" name="Rectangle 55">
              <a:extLst>
                <a:ext uri="{FF2B5EF4-FFF2-40B4-BE49-F238E27FC236}">
                  <a16:creationId xmlns:a16="http://schemas.microsoft.com/office/drawing/2014/main" id="{A32EED19-7F21-C908-C0F7-78BF2ACE10FB}"/>
                </a:ext>
              </a:extLst>
            </p:cNvPr>
            <p:cNvSpPr>
              <a:spLocks noChangeArrowheads="1"/>
            </p:cNvSpPr>
            <p:nvPr/>
          </p:nvSpPr>
          <p:spPr bwMode="auto">
            <a:xfrm>
              <a:off x="757703" y="4975108"/>
              <a:ext cx="2912865" cy="1628750"/>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57" name="TextBox 56">
              <a:extLst>
                <a:ext uri="{FF2B5EF4-FFF2-40B4-BE49-F238E27FC236}">
                  <a16:creationId xmlns:a16="http://schemas.microsoft.com/office/drawing/2014/main" id="{21BA116A-3A20-4DDB-ACB7-3DC64B7E639D}"/>
                </a:ext>
              </a:extLst>
            </p:cNvPr>
            <p:cNvSpPr txBox="1"/>
            <p:nvPr/>
          </p:nvSpPr>
          <p:spPr>
            <a:xfrm>
              <a:off x="741561" y="5073039"/>
              <a:ext cx="2929007" cy="923330"/>
            </a:xfrm>
            <a:prstGeom prst="rect">
              <a:avLst/>
            </a:prstGeom>
            <a:noFill/>
          </p:spPr>
          <p:txBody>
            <a:bodyPr wrap="square" rtlCol="0">
              <a:spAutoFit/>
            </a:bodyPr>
            <a:lstStyle/>
            <a:p>
              <a:pPr algn="ctr">
                <a:spcBef>
                  <a:spcPct val="25000"/>
                </a:spcBef>
              </a:pPr>
              <a:r>
                <a:rPr lang="en-US" sz="1200" b="1">
                  <a:solidFill>
                    <a:schemeClr val="bg1"/>
                  </a:solidFill>
                </a:rPr>
                <a:t>OUTPUTS</a:t>
              </a:r>
            </a:p>
            <a:p>
              <a:pPr algn="ctr">
                <a:spcBef>
                  <a:spcPct val="25000"/>
                </a:spcBef>
              </a:pPr>
              <a:r>
                <a:rPr lang="en-US" sz="1200">
                  <a:solidFill>
                    <a:schemeClr val="bg1"/>
                  </a:solidFill>
                </a:rPr>
                <a:t>Improved learning infrastructure </a:t>
              </a:r>
            </a:p>
            <a:p>
              <a:pPr algn="ctr">
                <a:spcBef>
                  <a:spcPct val="25000"/>
                </a:spcBef>
              </a:pPr>
              <a:r>
                <a:rPr lang="en-US" sz="1200">
                  <a:solidFill>
                    <a:schemeClr val="bg1"/>
                  </a:solidFill>
                </a:rPr>
                <a:t>Access to digital learning platforms and resources </a:t>
              </a:r>
            </a:p>
          </p:txBody>
        </p:sp>
      </p:grpSp>
      <p:grpSp>
        <p:nvGrpSpPr>
          <p:cNvPr id="83" name="Group 82">
            <a:extLst>
              <a:ext uri="{FF2B5EF4-FFF2-40B4-BE49-F238E27FC236}">
                <a16:creationId xmlns:a16="http://schemas.microsoft.com/office/drawing/2014/main" id="{96619A4D-E207-659A-4F0A-DFED7B704069}"/>
              </a:ext>
            </a:extLst>
          </p:cNvPr>
          <p:cNvGrpSpPr/>
          <p:nvPr/>
        </p:nvGrpSpPr>
        <p:grpSpPr>
          <a:xfrm>
            <a:off x="3979068" y="1873983"/>
            <a:ext cx="2393658" cy="1384995"/>
            <a:chOff x="3995210" y="1235763"/>
            <a:chExt cx="2393658" cy="1384995"/>
          </a:xfrm>
        </p:grpSpPr>
        <p:sp>
          <p:nvSpPr>
            <p:cNvPr id="58" name="Rectangle 57">
              <a:extLst>
                <a:ext uri="{FF2B5EF4-FFF2-40B4-BE49-F238E27FC236}">
                  <a16:creationId xmlns:a16="http://schemas.microsoft.com/office/drawing/2014/main" id="{8BA48D11-61C2-1FCE-C94B-7ECC3599C930}"/>
                </a:ext>
              </a:extLst>
            </p:cNvPr>
            <p:cNvSpPr>
              <a:spLocks noChangeArrowheads="1"/>
            </p:cNvSpPr>
            <p:nvPr/>
          </p:nvSpPr>
          <p:spPr bwMode="auto">
            <a:xfrm>
              <a:off x="4011351" y="1235763"/>
              <a:ext cx="2377517" cy="1384995"/>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59" name="TextBox 58">
              <a:extLst>
                <a:ext uri="{FF2B5EF4-FFF2-40B4-BE49-F238E27FC236}">
                  <a16:creationId xmlns:a16="http://schemas.microsoft.com/office/drawing/2014/main" id="{0B8CB2C8-0724-10A6-CEE6-362A4800C49C}"/>
                </a:ext>
              </a:extLst>
            </p:cNvPr>
            <p:cNvSpPr txBox="1"/>
            <p:nvPr/>
          </p:nvSpPr>
          <p:spPr>
            <a:xfrm>
              <a:off x="3995210" y="1333696"/>
              <a:ext cx="2390692" cy="1061829"/>
            </a:xfrm>
            <a:prstGeom prst="rect">
              <a:avLst/>
            </a:prstGeom>
            <a:noFill/>
          </p:spPr>
          <p:txBody>
            <a:bodyPr wrap="square" rtlCol="0">
              <a:spAutoFit/>
            </a:bodyPr>
            <a:lstStyle/>
            <a:p>
              <a:pPr algn="ctr">
                <a:spcBef>
                  <a:spcPct val="25000"/>
                </a:spcBef>
              </a:pPr>
              <a:r>
                <a:rPr lang="en-US" sz="1200" b="1">
                  <a:solidFill>
                    <a:schemeClr val="bg1"/>
                  </a:solidFill>
                </a:rPr>
                <a:t>IMPACT</a:t>
              </a:r>
            </a:p>
            <a:p>
              <a:pPr algn="ctr">
                <a:spcBef>
                  <a:spcPct val="25000"/>
                </a:spcBef>
              </a:pPr>
              <a:r>
                <a:rPr lang="en-US" sz="1200">
                  <a:solidFill>
                    <a:schemeClr val="bg1"/>
                  </a:solidFill>
                </a:rPr>
                <a:t>Improved national competitiveness and inclusive economic growth through a skilled workforce</a:t>
              </a:r>
            </a:p>
          </p:txBody>
        </p:sp>
      </p:grpSp>
      <p:grpSp>
        <p:nvGrpSpPr>
          <p:cNvPr id="84" name="Group 83">
            <a:extLst>
              <a:ext uri="{FF2B5EF4-FFF2-40B4-BE49-F238E27FC236}">
                <a16:creationId xmlns:a16="http://schemas.microsoft.com/office/drawing/2014/main" id="{BB457C9A-2889-831C-7442-0AF3A69DE1C2}"/>
              </a:ext>
            </a:extLst>
          </p:cNvPr>
          <p:cNvGrpSpPr/>
          <p:nvPr/>
        </p:nvGrpSpPr>
        <p:grpSpPr>
          <a:xfrm>
            <a:off x="3964291" y="3618609"/>
            <a:ext cx="2393658" cy="1078660"/>
            <a:chOff x="3995210" y="3244708"/>
            <a:chExt cx="2393658" cy="1078660"/>
          </a:xfrm>
        </p:grpSpPr>
        <p:sp>
          <p:nvSpPr>
            <p:cNvPr id="60" name="Rectangle 59">
              <a:extLst>
                <a:ext uri="{FF2B5EF4-FFF2-40B4-BE49-F238E27FC236}">
                  <a16:creationId xmlns:a16="http://schemas.microsoft.com/office/drawing/2014/main" id="{0E34E533-4E74-3CA8-9AF9-57B7313EABC2}"/>
                </a:ext>
              </a:extLst>
            </p:cNvPr>
            <p:cNvSpPr>
              <a:spLocks noChangeArrowheads="1"/>
            </p:cNvSpPr>
            <p:nvPr/>
          </p:nvSpPr>
          <p:spPr bwMode="auto">
            <a:xfrm>
              <a:off x="4011351" y="3244708"/>
              <a:ext cx="2377517" cy="1078660"/>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61" name="TextBox 60">
              <a:extLst>
                <a:ext uri="{FF2B5EF4-FFF2-40B4-BE49-F238E27FC236}">
                  <a16:creationId xmlns:a16="http://schemas.microsoft.com/office/drawing/2014/main" id="{B1A4F850-1CF1-C559-6841-8699768D379F}"/>
                </a:ext>
              </a:extLst>
            </p:cNvPr>
            <p:cNvSpPr txBox="1"/>
            <p:nvPr/>
          </p:nvSpPr>
          <p:spPr>
            <a:xfrm>
              <a:off x="3995210" y="3342641"/>
              <a:ext cx="2390692" cy="692497"/>
            </a:xfrm>
            <a:prstGeom prst="rect">
              <a:avLst/>
            </a:prstGeom>
            <a:noFill/>
          </p:spPr>
          <p:txBody>
            <a:bodyPr wrap="square" rtlCol="0">
              <a:spAutoFit/>
            </a:bodyPr>
            <a:lstStyle/>
            <a:p>
              <a:pPr algn="ctr">
                <a:spcBef>
                  <a:spcPct val="25000"/>
                </a:spcBef>
              </a:pPr>
              <a:r>
                <a:rPr lang="en-US" sz="1200" b="1">
                  <a:solidFill>
                    <a:schemeClr val="bg1"/>
                  </a:solidFill>
                </a:rPr>
                <a:t>OUTCOME</a:t>
              </a:r>
            </a:p>
            <a:p>
              <a:pPr algn="ctr">
                <a:spcBef>
                  <a:spcPct val="25000"/>
                </a:spcBef>
              </a:pPr>
              <a:r>
                <a:rPr lang="en-US" sz="1200">
                  <a:solidFill>
                    <a:schemeClr val="bg1"/>
                  </a:solidFill>
                </a:rPr>
                <a:t>Enhanced employability and innovation capacity of graduates</a:t>
              </a:r>
            </a:p>
          </p:txBody>
        </p:sp>
      </p:grpSp>
      <p:grpSp>
        <p:nvGrpSpPr>
          <p:cNvPr id="85" name="Group 84">
            <a:extLst>
              <a:ext uri="{FF2B5EF4-FFF2-40B4-BE49-F238E27FC236}">
                <a16:creationId xmlns:a16="http://schemas.microsoft.com/office/drawing/2014/main" id="{65BEEBAC-FF8B-6557-C973-2659FEE6D63A}"/>
              </a:ext>
            </a:extLst>
          </p:cNvPr>
          <p:cNvGrpSpPr/>
          <p:nvPr/>
        </p:nvGrpSpPr>
        <p:grpSpPr>
          <a:xfrm>
            <a:off x="3932690" y="4959330"/>
            <a:ext cx="2393658" cy="1396704"/>
            <a:chOff x="3979068" y="4934837"/>
            <a:chExt cx="2393658" cy="1396704"/>
          </a:xfrm>
        </p:grpSpPr>
        <p:sp>
          <p:nvSpPr>
            <p:cNvPr id="62" name="Rectangle 61">
              <a:extLst>
                <a:ext uri="{FF2B5EF4-FFF2-40B4-BE49-F238E27FC236}">
                  <a16:creationId xmlns:a16="http://schemas.microsoft.com/office/drawing/2014/main" id="{4697CA3F-FDD5-E75A-26CA-A55432A66DFB}"/>
                </a:ext>
              </a:extLst>
            </p:cNvPr>
            <p:cNvSpPr>
              <a:spLocks noChangeArrowheads="1"/>
            </p:cNvSpPr>
            <p:nvPr/>
          </p:nvSpPr>
          <p:spPr bwMode="auto">
            <a:xfrm>
              <a:off x="3995209" y="4934837"/>
              <a:ext cx="2377517" cy="1396704"/>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63" name="TextBox 62">
              <a:extLst>
                <a:ext uri="{FF2B5EF4-FFF2-40B4-BE49-F238E27FC236}">
                  <a16:creationId xmlns:a16="http://schemas.microsoft.com/office/drawing/2014/main" id="{73BFDFA1-C9D4-897A-C3F7-9A75C769F5EB}"/>
                </a:ext>
              </a:extLst>
            </p:cNvPr>
            <p:cNvSpPr txBox="1"/>
            <p:nvPr/>
          </p:nvSpPr>
          <p:spPr>
            <a:xfrm>
              <a:off x="3979068" y="5032770"/>
              <a:ext cx="2390692" cy="1107996"/>
            </a:xfrm>
            <a:prstGeom prst="rect">
              <a:avLst/>
            </a:prstGeom>
            <a:noFill/>
          </p:spPr>
          <p:txBody>
            <a:bodyPr wrap="square" rtlCol="0">
              <a:spAutoFit/>
            </a:bodyPr>
            <a:lstStyle/>
            <a:p>
              <a:pPr algn="ctr">
                <a:spcBef>
                  <a:spcPct val="25000"/>
                </a:spcBef>
              </a:pPr>
              <a:r>
                <a:rPr lang="en-US" sz="1200" b="1">
                  <a:solidFill>
                    <a:schemeClr val="bg1"/>
                  </a:solidFill>
                </a:rPr>
                <a:t>OUTPUTS</a:t>
              </a:r>
            </a:p>
            <a:p>
              <a:pPr algn="ctr">
                <a:spcBef>
                  <a:spcPct val="25000"/>
                </a:spcBef>
              </a:pPr>
              <a:r>
                <a:rPr lang="en-US" sz="1200">
                  <a:solidFill>
                    <a:schemeClr val="bg1"/>
                  </a:solidFill>
                </a:rPr>
                <a:t>Modernized curricula aligning digital and transversal skills</a:t>
              </a:r>
            </a:p>
            <a:p>
              <a:pPr algn="ctr">
                <a:spcBef>
                  <a:spcPct val="25000"/>
                </a:spcBef>
              </a:pPr>
              <a:r>
                <a:rPr lang="en-US" sz="1200">
                  <a:solidFill>
                    <a:schemeClr val="bg1"/>
                  </a:solidFill>
                </a:rPr>
                <a:t>Teacher training on digital pedagogy and active learning </a:t>
              </a:r>
            </a:p>
          </p:txBody>
        </p:sp>
      </p:grpSp>
      <p:grpSp>
        <p:nvGrpSpPr>
          <p:cNvPr id="78" name="Group 77">
            <a:extLst>
              <a:ext uri="{FF2B5EF4-FFF2-40B4-BE49-F238E27FC236}">
                <a16:creationId xmlns:a16="http://schemas.microsoft.com/office/drawing/2014/main" id="{47A2642D-AF16-1CAF-A9A9-30C639B589B1}"/>
              </a:ext>
            </a:extLst>
          </p:cNvPr>
          <p:cNvGrpSpPr/>
          <p:nvPr/>
        </p:nvGrpSpPr>
        <p:grpSpPr>
          <a:xfrm>
            <a:off x="7135780" y="1878320"/>
            <a:ext cx="2390692" cy="1308543"/>
            <a:chOff x="7177056" y="1251777"/>
            <a:chExt cx="2929007" cy="1628750"/>
          </a:xfrm>
        </p:grpSpPr>
        <p:sp>
          <p:nvSpPr>
            <p:cNvPr id="72" name="Rectangle 71">
              <a:extLst>
                <a:ext uri="{FF2B5EF4-FFF2-40B4-BE49-F238E27FC236}">
                  <a16:creationId xmlns:a16="http://schemas.microsoft.com/office/drawing/2014/main" id="{502DF628-D4D3-4687-2FED-96779525CF9A}"/>
                </a:ext>
              </a:extLst>
            </p:cNvPr>
            <p:cNvSpPr>
              <a:spLocks noChangeArrowheads="1"/>
            </p:cNvSpPr>
            <p:nvPr/>
          </p:nvSpPr>
          <p:spPr bwMode="auto">
            <a:xfrm>
              <a:off x="7193198" y="1251777"/>
              <a:ext cx="2912865" cy="1628750"/>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73" name="TextBox 72">
              <a:extLst>
                <a:ext uri="{FF2B5EF4-FFF2-40B4-BE49-F238E27FC236}">
                  <a16:creationId xmlns:a16="http://schemas.microsoft.com/office/drawing/2014/main" id="{B8D752B3-70BE-7844-D278-EC8A52C3FDE1}"/>
                </a:ext>
              </a:extLst>
            </p:cNvPr>
            <p:cNvSpPr txBox="1"/>
            <p:nvPr/>
          </p:nvSpPr>
          <p:spPr>
            <a:xfrm>
              <a:off x="7177056" y="1349710"/>
              <a:ext cx="2929007" cy="877163"/>
            </a:xfrm>
            <a:prstGeom prst="rect">
              <a:avLst/>
            </a:prstGeom>
            <a:noFill/>
          </p:spPr>
          <p:txBody>
            <a:bodyPr wrap="square" rtlCol="0">
              <a:spAutoFit/>
            </a:bodyPr>
            <a:lstStyle/>
            <a:p>
              <a:pPr algn="ctr">
                <a:spcBef>
                  <a:spcPct val="25000"/>
                </a:spcBef>
              </a:pPr>
              <a:r>
                <a:rPr lang="en-US" sz="1200" b="1">
                  <a:solidFill>
                    <a:schemeClr val="bg1"/>
                  </a:solidFill>
                </a:rPr>
                <a:t>IMPACT</a:t>
              </a:r>
            </a:p>
            <a:p>
              <a:pPr algn="ctr">
                <a:spcBef>
                  <a:spcPct val="25000"/>
                </a:spcBef>
              </a:pPr>
              <a:r>
                <a:rPr lang="en-US" sz="1200">
                  <a:solidFill>
                    <a:schemeClr val="bg1"/>
                  </a:solidFill>
                </a:rPr>
                <a:t>Improved national competitiveness and inclusive economic growth through a skilled workforce</a:t>
              </a:r>
            </a:p>
          </p:txBody>
        </p:sp>
      </p:grpSp>
      <p:grpSp>
        <p:nvGrpSpPr>
          <p:cNvPr id="79" name="Group 78">
            <a:extLst>
              <a:ext uri="{FF2B5EF4-FFF2-40B4-BE49-F238E27FC236}">
                <a16:creationId xmlns:a16="http://schemas.microsoft.com/office/drawing/2014/main" id="{05E3A25E-F223-E2DA-F1D0-C9AC5C4FD6AC}"/>
              </a:ext>
            </a:extLst>
          </p:cNvPr>
          <p:cNvGrpSpPr/>
          <p:nvPr/>
        </p:nvGrpSpPr>
        <p:grpSpPr>
          <a:xfrm>
            <a:off x="7177057" y="3618609"/>
            <a:ext cx="2390692" cy="774417"/>
            <a:chOff x="7177056" y="3260721"/>
            <a:chExt cx="2929007" cy="1138773"/>
          </a:xfrm>
        </p:grpSpPr>
        <p:sp>
          <p:nvSpPr>
            <p:cNvPr id="74" name="Rectangle 73">
              <a:extLst>
                <a:ext uri="{FF2B5EF4-FFF2-40B4-BE49-F238E27FC236}">
                  <a16:creationId xmlns:a16="http://schemas.microsoft.com/office/drawing/2014/main" id="{63244EC0-B34B-A3EF-2D9C-133DC828ED38}"/>
                </a:ext>
              </a:extLst>
            </p:cNvPr>
            <p:cNvSpPr>
              <a:spLocks noChangeArrowheads="1"/>
            </p:cNvSpPr>
            <p:nvPr/>
          </p:nvSpPr>
          <p:spPr bwMode="auto">
            <a:xfrm>
              <a:off x="7193198" y="3260721"/>
              <a:ext cx="2912865" cy="1138773"/>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75" name="TextBox 74">
              <a:extLst>
                <a:ext uri="{FF2B5EF4-FFF2-40B4-BE49-F238E27FC236}">
                  <a16:creationId xmlns:a16="http://schemas.microsoft.com/office/drawing/2014/main" id="{6B715ED3-304B-3BBF-454E-D4D54CA6599A}"/>
                </a:ext>
              </a:extLst>
            </p:cNvPr>
            <p:cNvSpPr txBox="1"/>
            <p:nvPr/>
          </p:nvSpPr>
          <p:spPr>
            <a:xfrm>
              <a:off x="7177056" y="3358655"/>
              <a:ext cx="2929007" cy="507831"/>
            </a:xfrm>
            <a:prstGeom prst="rect">
              <a:avLst/>
            </a:prstGeom>
            <a:noFill/>
          </p:spPr>
          <p:txBody>
            <a:bodyPr wrap="square" rtlCol="0">
              <a:spAutoFit/>
            </a:bodyPr>
            <a:lstStyle/>
            <a:p>
              <a:pPr algn="ctr">
                <a:spcBef>
                  <a:spcPct val="25000"/>
                </a:spcBef>
              </a:pPr>
              <a:r>
                <a:rPr lang="en-US" sz="1200" b="1">
                  <a:solidFill>
                    <a:schemeClr val="bg1"/>
                  </a:solidFill>
                </a:rPr>
                <a:t>OUTCOME</a:t>
              </a:r>
            </a:p>
            <a:p>
              <a:pPr algn="ctr">
                <a:spcBef>
                  <a:spcPct val="25000"/>
                </a:spcBef>
              </a:pPr>
              <a:r>
                <a:rPr lang="en-US" sz="1200">
                  <a:solidFill>
                    <a:schemeClr val="bg1"/>
                  </a:solidFill>
                </a:rPr>
                <a:t>Improved learning infrastructure </a:t>
              </a:r>
            </a:p>
          </p:txBody>
        </p:sp>
      </p:grpSp>
      <p:grpSp>
        <p:nvGrpSpPr>
          <p:cNvPr id="80" name="Group 79">
            <a:extLst>
              <a:ext uri="{FF2B5EF4-FFF2-40B4-BE49-F238E27FC236}">
                <a16:creationId xmlns:a16="http://schemas.microsoft.com/office/drawing/2014/main" id="{B2358CCB-8E9A-9208-98F8-7C44DBF872E3}"/>
              </a:ext>
            </a:extLst>
          </p:cNvPr>
          <p:cNvGrpSpPr/>
          <p:nvPr/>
        </p:nvGrpSpPr>
        <p:grpSpPr>
          <a:xfrm>
            <a:off x="7135780" y="4958156"/>
            <a:ext cx="2390692" cy="1138773"/>
            <a:chOff x="7160914" y="4934837"/>
            <a:chExt cx="2929007" cy="1628750"/>
          </a:xfrm>
        </p:grpSpPr>
        <p:sp>
          <p:nvSpPr>
            <p:cNvPr id="76" name="Rectangle 75">
              <a:extLst>
                <a:ext uri="{FF2B5EF4-FFF2-40B4-BE49-F238E27FC236}">
                  <a16:creationId xmlns:a16="http://schemas.microsoft.com/office/drawing/2014/main" id="{EF8AA4FD-8011-268B-B025-1F464D618D3F}"/>
                </a:ext>
              </a:extLst>
            </p:cNvPr>
            <p:cNvSpPr>
              <a:spLocks noChangeArrowheads="1"/>
            </p:cNvSpPr>
            <p:nvPr/>
          </p:nvSpPr>
          <p:spPr bwMode="auto">
            <a:xfrm>
              <a:off x="7177056" y="4934837"/>
              <a:ext cx="2912865" cy="1628750"/>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1600">
                <a:solidFill>
                  <a:schemeClr val="bg1"/>
                </a:solidFill>
                <a:latin typeface="+mj-lt"/>
              </a:endParaRPr>
            </a:p>
          </p:txBody>
        </p:sp>
        <p:sp>
          <p:nvSpPr>
            <p:cNvPr id="77" name="TextBox 76">
              <a:extLst>
                <a:ext uri="{FF2B5EF4-FFF2-40B4-BE49-F238E27FC236}">
                  <a16:creationId xmlns:a16="http://schemas.microsoft.com/office/drawing/2014/main" id="{9D18B422-F8F0-164A-5D91-469489D314C4}"/>
                </a:ext>
              </a:extLst>
            </p:cNvPr>
            <p:cNvSpPr txBox="1"/>
            <p:nvPr/>
          </p:nvSpPr>
          <p:spPr>
            <a:xfrm>
              <a:off x="7160914" y="5032770"/>
              <a:ext cx="2929007" cy="923330"/>
            </a:xfrm>
            <a:prstGeom prst="rect">
              <a:avLst/>
            </a:prstGeom>
            <a:noFill/>
          </p:spPr>
          <p:txBody>
            <a:bodyPr wrap="square" rtlCol="0">
              <a:spAutoFit/>
            </a:bodyPr>
            <a:lstStyle/>
            <a:p>
              <a:pPr algn="ctr">
                <a:spcBef>
                  <a:spcPct val="25000"/>
                </a:spcBef>
              </a:pPr>
              <a:r>
                <a:rPr lang="en-US" sz="1200" b="1">
                  <a:solidFill>
                    <a:schemeClr val="bg1"/>
                  </a:solidFill>
                </a:rPr>
                <a:t>OUTPUTS</a:t>
              </a:r>
            </a:p>
            <a:p>
              <a:pPr algn="ctr">
                <a:spcBef>
                  <a:spcPct val="25000"/>
                </a:spcBef>
              </a:pPr>
              <a:r>
                <a:rPr lang="en-US" sz="1200">
                  <a:solidFill>
                    <a:schemeClr val="bg1"/>
                  </a:solidFill>
                </a:rPr>
                <a:t>Improved learning infrastructure </a:t>
              </a:r>
            </a:p>
            <a:p>
              <a:pPr algn="ctr">
                <a:spcBef>
                  <a:spcPct val="25000"/>
                </a:spcBef>
              </a:pPr>
              <a:r>
                <a:rPr lang="en-US" sz="1200">
                  <a:solidFill>
                    <a:schemeClr val="bg1"/>
                  </a:solidFill>
                </a:rPr>
                <a:t>Access to digital learning platforms and resources </a:t>
              </a:r>
            </a:p>
          </p:txBody>
        </p:sp>
      </p:grpSp>
      <p:sp>
        <p:nvSpPr>
          <p:cNvPr id="81" name="Title 2">
            <a:extLst>
              <a:ext uri="{FF2B5EF4-FFF2-40B4-BE49-F238E27FC236}">
                <a16:creationId xmlns:a16="http://schemas.microsoft.com/office/drawing/2014/main" id="{BF489314-A82E-F344-26D0-0317F533B835}"/>
              </a:ext>
            </a:extLst>
          </p:cNvPr>
          <p:cNvSpPr txBox="1">
            <a:spLocks/>
          </p:cNvSpPr>
          <p:nvPr/>
        </p:nvSpPr>
        <p:spPr>
          <a:xfrm>
            <a:off x="4015803" y="1305959"/>
            <a:ext cx="2353957" cy="394711"/>
          </a:xfrm>
          <a:prstGeom prst="rect">
            <a:avLst/>
          </a:prstGeom>
          <a:solidFill>
            <a:srgbClr val="41B64B"/>
          </a:solidFill>
          <a:ln>
            <a:noFill/>
          </a:ln>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GB" sz="2400">
                <a:solidFill>
                  <a:schemeClr val="bg1"/>
                </a:solidFill>
                <a:ea typeface="Arial" panose="020B0604020202020204" pitchFamily="34" charset="0"/>
                <a:cs typeface="Times New Roman" panose="02020603050405020304" pitchFamily="18" charset="0"/>
              </a:rPr>
              <a:t>CORRECT</a:t>
            </a:r>
          </a:p>
        </p:txBody>
      </p:sp>
      <p:sp>
        <p:nvSpPr>
          <p:cNvPr id="82" name="Title 2">
            <a:extLst>
              <a:ext uri="{FF2B5EF4-FFF2-40B4-BE49-F238E27FC236}">
                <a16:creationId xmlns:a16="http://schemas.microsoft.com/office/drawing/2014/main" id="{AB4DFB0C-C24D-4447-B093-0295EE13B991}"/>
              </a:ext>
            </a:extLst>
          </p:cNvPr>
          <p:cNvSpPr txBox="1">
            <a:spLocks/>
          </p:cNvSpPr>
          <p:nvPr/>
        </p:nvSpPr>
        <p:spPr>
          <a:xfrm>
            <a:off x="7148955" y="1302887"/>
            <a:ext cx="2390692" cy="394711"/>
          </a:xfrm>
          <a:prstGeom prst="rect">
            <a:avLst/>
          </a:prstGeom>
          <a:solidFill>
            <a:srgbClr val="FF0000"/>
          </a:solidFill>
          <a:ln>
            <a:noFill/>
          </a:ln>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GB" sz="2400">
                <a:solidFill>
                  <a:schemeClr val="bg1"/>
                </a:solidFill>
                <a:ea typeface="Arial" panose="020B0604020202020204" pitchFamily="34" charset="0"/>
                <a:cs typeface="Times New Roman" panose="02020603050405020304" pitchFamily="18" charset="0"/>
              </a:rPr>
              <a:t>WRONG</a:t>
            </a:r>
          </a:p>
        </p:txBody>
      </p:sp>
      <p:sp>
        <p:nvSpPr>
          <p:cNvPr id="86" name="Title 2">
            <a:extLst>
              <a:ext uri="{FF2B5EF4-FFF2-40B4-BE49-F238E27FC236}">
                <a16:creationId xmlns:a16="http://schemas.microsoft.com/office/drawing/2014/main" id="{E4C9CD46-F787-DF21-2D67-03271A76B800}"/>
              </a:ext>
            </a:extLst>
          </p:cNvPr>
          <p:cNvSpPr txBox="1">
            <a:spLocks/>
          </p:cNvSpPr>
          <p:nvPr/>
        </p:nvSpPr>
        <p:spPr>
          <a:xfrm>
            <a:off x="4015803" y="691558"/>
            <a:ext cx="5510669" cy="394711"/>
          </a:xfrm>
          <a:prstGeom prst="rect">
            <a:avLst/>
          </a:prstGeom>
          <a:solidFill>
            <a:srgbClr val="0092BB"/>
          </a:solidFill>
          <a:ln>
            <a:noFill/>
          </a:ln>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GB" sz="2000">
                <a:solidFill>
                  <a:schemeClr val="bg1"/>
                </a:solidFill>
                <a:ea typeface="Arial" panose="020B0604020202020204" pitchFamily="34" charset="0"/>
                <a:cs typeface="Times New Roman" panose="02020603050405020304" pitchFamily="18" charset="0"/>
              </a:rPr>
              <a:t>CORRECT VS. WRONG LOGIC CHAINS</a:t>
            </a:r>
          </a:p>
        </p:txBody>
      </p:sp>
    </p:spTree>
    <p:custDataLst>
      <p:tags r:id="rId1"/>
    </p:custDataLst>
    <p:extLst>
      <p:ext uri="{BB962C8B-B14F-4D97-AF65-F5344CB8AC3E}">
        <p14:creationId xmlns:p14="http://schemas.microsoft.com/office/powerpoint/2010/main" val="3259352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0172-6EF4-5E9A-2831-0ADCF58AB7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14D3A7-0429-7003-AE78-400120DA2BC6}"/>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19</a:t>
            </a:fld>
            <a:endParaRPr lang="en-US"/>
          </a:p>
        </p:txBody>
      </p:sp>
      <p:sp>
        <p:nvSpPr>
          <p:cNvPr id="3" name="Title 2">
            <a:extLst>
              <a:ext uri="{FF2B5EF4-FFF2-40B4-BE49-F238E27FC236}">
                <a16:creationId xmlns:a16="http://schemas.microsoft.com/office/drawing/2014/main" id="{146562F8-585C-517D-0BFD-46C8677B258F}"/>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Example 2 </a:t>
            </a:r>
          </a:p>
        </p:txBody>
      </p:sp>
      <p:sp>
        <p:nvSpPr>
          <p:cNvPr id="26" name="Rectangle 25">
            <a:extLst>
              <a:ext uri="{FF2B5EF4-FFF2-40B4-BE49-F238E27FC236}">
                <a16:creationId xmlns:a16="http://schemas.microsoft.com/office/drawing/2014/main" id="{DD22BFB3-537B-22FF-DBEF-BDD3DC4E7C5B}"/>
              </a:ext>
            </a:extLst>
          </p:cNvPr>
          <p:cNvSpPr/>
          <p:nvPr/>
        </p:nvSpPr>
        <p:spPr>
          <a:xfrm>
            <a:off x="0" y="5892800"/>
            <a:ext cx="2597150" cy="96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9F82B33-3376-8404-F2C7-1E41DB33819C}"/>
              </a:ext>
            </a:extLst>
          </p:cNvPr>
          <p:cNvSpPr>
            <a:spLocks noChangeArrowheads="1"/>
          </p:cNvSpPr>
          <p:nvPr/>
        </p:nvSpPr>
        <p:spPr bwMode="auto">
          <a:xfrm>
            <a:off x="2613291" y="1663089"/>
            <a:ext cx="5816179" cy="1923357"/>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2000">
              <a:solidFill>
                <a:schemeClr val="bg1"/>
              </a:solidFill>
              <a:latin typeface="+mj-lt"/>
            </a:endParaRPr>
          </a:p>
        </p:txBody>
      </p:sp>
      <p:sp>
        <p:nvSpPr>
          <p:cNvPr id="16" name="Line 19">
            <a:extLst>
              <a:ext uri="{FF2B5EF4-FFF2-40B4-BE49-F238E27FC236}">
                <a16:creationId xmlns:a16="http://schemas.microsoft.com/office/drawing/2014/main" id="{FF4A1217-0FEA-C93B-4011-C2AE3D7F62FA}"/>
              </a:ext>
            </a:extLst>
          </p:cNvPr>
          <p:cNvSpPr>
            <a:spLocks noChangeShapeType="1"/>
          </p:cNvSpPr>
          <p:nvPr/>
        </p:nvSpPr>
        <p:spPr bwMode="auto">
          <a:xfrm>
            <a:off x="5521381" y="3593131"/>
            <a:ext cx="0" cy="469986"/>
          </a:xfrm>
          <a:prstGeom prst="line">
            <a:avLst/>
          </a:prstGeom>
          <a:ln w="38100">
            <a:solidFill>
              <a:srgbClr val="455560"/>
            </a:solidFill>
            <a:headEnd/>
            <a:tailEnd type="triangle" w="med" len="med"/>
          </a:ln>
        </p:spPr>
        <p:style>
          <a:lnRef idx="3">
            <a:schemeClr val="lt1"/>
          </a:lnRef>
          <a:fillRef idx="1">
            <a:schemeClr val="accent5"/>
          </a:fillRef>
          <a:effectRef idx="1">
            <a:schemeClr val="accent5"/>
          </a:effectRef>
          <a:fontRef idx="minor">
            <a:schemeClr val="lt1"/>
          </a:fontRef>
        </p:style>
        <p:txBody>
          <a:bodyPr anchor="ctr"/>
          <a:lstStyle/>
          <a:p>
            <a:endParaRPr lang="en-US" sz="2400">
              <a:solidFill>
                <a:schemeClr val="bg1"/>
              </a:solidFill>
              <a:latin typeface="+mj-lt"/>
            </a:endParaRPr>
          </a:p>
        </p:txBody>
      </p:sp>
      <p:sp>
        <p:nvSpPr>
          <p:cNvPr id="19" name="TextBox 18">
            <a:extLst>
              <a:ext uri="{FF2B5EF4-FFF2-40B4-BE49-F238E27FC236}">
                <a16:creationId xmlns:a16="http://schemas.microsoft.com/office/drawing/2014/main" id="{FE33A9DD-7DB9-1434-F0E6-4AF8428F54BF}"/>
              </a:ext>
            </a:extLst>
          </p:cNvPr>
          <p:cNvSpPr txBox="1"/>
          <p:nvPr/>
        </p:nvSpPr>
        <p:spPr>
          <a:xfrm>
            <a:off x="2597150" y="1761023"/>
            <a:ext cx="5816187" cy="1661993"/>
          </a:xfrm>
          <a:prstGeom prst="rect">
            <a:avLst/>
          </a:prstGeom>
          <a:noFill/>
        </p:spPr>
        <p:txBody>
          <a:bodyPr wrap="square" rtlCol="0">
            <a:spAutoFit/>
          </a:bodyPr>
          <a:lstStyle/>
          <a:p>
            <a:pPr algn="ctr">
              <a:spcBef>
                <a:spcPct val="25000"/>
              </a:spcBef>
            </a:pPr>
            <a:r>
              <a:rPr lang="en-US" sz="2400" b="1">
                <a:solidFill>
                  <a:schemeClr val="bg1"/>
                </a:solidFill>
              </a:rPr>
              <a:t>OUTCOME</a:t>
            </a:r>
          </a:p>
          <a:p>
            <a:pPr algn="ctr">
              <a:spcBef>
                <a:spcPct val="25000"/>
              </a:spcBef>
            </a:pPr>
            <a:r>
              <a:rPr lang="en-US" sz="2400">
                <a:solidFill>
                  <a:schemeClr val="bg1"/>
                </a:solidFill>
              </a:rPr>
              <a:t>Graduates acquire advanced digital and problem-solving skills relevant to the labor market</a:t>
            </a:r>
          </a:p>
        </p:txBody>
      </p:sp>
      <p:sp>
        <p:nvSpPr>
          <p:cNvPr id="20" name="Rectangle 19">
            <a:extLst>
              <a:ext uri="{FF2B5EF4-FFF2-40B4-BE49-F238E27FC236}">
                <a16:creationId xmlns:a16="http://schemas.microsoft.com/office/drawing/2014/main" id="{8E49B679-DCF3-5B6C-8D2C-7B8F4EA09F2E}"/>
              </a:ext>
            </a:extLst>
          </p:cNvPr>
          <p:cNvSpPr>
            <a:spLocks noChangeArrowheads="1"/>
          </p:cNvSpPr>
          <p:nvPr/>
        </p:nvSpPr>
        <p:spPr bwMode="auto">
          <a:xfrm>
            <a:off x="2608413" y="4233232"/>
            <a:ext cx="5857601" cy="2169575"/>
          </a:xfrm>
          <a:prstGeom prst="rect">
            <a:avLst/>
          </a:prstGeom>
          <a:solidFill>
            <a:srgbClr val="0092BB"/>
          </a:solidFill>
          <a:ln>
            <a:no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lnSpc>
                <a:spcPts val="1500"/>
              </a:lnSpc>
              <a:spcBef>
                <a:spcPct val="25000"/>
              </a:spcBef>
            </a:pPr>
            <a:endParaRPr lang="en-US" sz="2000">
              <a:solidFill>
                <a:schemeClr val="bg1"/>
              </a:solidFill>
              <a:latin typeface="+mj-lt"/>
            </a:endParaRPr>
          </a:p>
        </p:txBody>
      </p:sp>
      <p:sp>
        <p:nvSpPr>
          <p:cNvPr id="21" name="TextBox 20">
            <a:extLst>
              <a:ext uri="{FF2B5EF4-FFF2-40B4-BE49-F238E27FC236}">
                <a16:creationId xmlns:a16="http://schemas.microsoft.com/office/drawing/2014/main" id="{EA1DCF7F-2BEC-9C86-D403-D20183F8B609}"/>
              </a:ext>
            </a:extLst>
          </p:cNvPr>
          <p:cNvSpPr txBox="1"/>
          <p:nvPr/>
        </p:nvSpPr>
        <p:spPr>
          <a:xfrm>
            <a:off x="2649824" y="4343041"/>
            <a:ext cx="5774777" cy="2215991"/>
          </a:xfrm>
          <a:prstGeom prst="rect">
            <a:avLst/>
          </a:prstGeom>
          <a:noFill/>
        </p:spPr>
        <p:txBody>
          <a:bodyPr wrap="square" rtlCol="0">
            <a:spAutoFit/>
          </a:bodyPr>
          <a:lstStyle/>
          <a:p>
            <a:pPr algn="ctr">
              <a:spcBef>
                <a:spcPct val="25000"/>
              </a:spcBef>
            </a:pPr>
            <a:r>
              <a:rPr lang="en-US" sz="2400" b="1">
                <a:solidFill>
                  <a:schemeClr val="bg1"/>
                </a:solidFill>
              </a:rPr>
              <a:t>OUTPUTS</a:t>
            </a:r>
          </a:p>
          <a:p>
            <a:pPr algn="ctr">
              <a:spcBef>
                <a:spcPct val="25000"/>
              </a:spcBef>
            </a:pPr>
            <a:r>
              <a:rPr lang="en-US" sz="2400">
                <a:solidFill>
                  <a:schemeClr val="bg1"/>
                </a:solidFill>
              </a:rPr>
              <a:t>Construction of new sports facilities</a:t>
            </a:r>
          </a:p>
          <a:p>
            <a:pPr algn="ctr">
              <a:spcBef>
                <a:spcPct val="25000"/>
              </a:spcBef>
            </a:pPr>
            <a:r>
              <a:rPr lang="en-US" sz="2400">
                <a:solidFill>
                  <a:schemeClr val="bg1"/>
                </a:solidFill>
              </a:rPr>
              <a:t>Launch of a national arts competition</a:t>
            </a:r>
          </a:p>
          <a:p>
            <a:pPr algn="ctr">
              <a:spcBef>
                <a:spcPct val="25000"/>
              </a:spcBef>
            </a:pPr>
            <a:r>
              <a:rPr lang="en-US" sz="2400">
                <a:solidFill>
                  <a:schemeClr val="bg1"/>
                </a:solidFill>
              </a:rPr>
              <a:t>Distribution of free meals in the school</a:t>
            </a:r>
          </a:p>
          <a:p>
            <a:endParaRPr lang="en-GB" sz="2400"/>
          </a:p>
        </p:txBody>
      </p:sp>
    </p:spTree>
    <p:custDataLst>
      <p:tags r:id="rId1"/>
    </p:custDataLst>
    <p:extLst>
      <p:ext uri="{BB962C8B-B14F-4D97-AF65-F5344CB8AC3E}">
        <p14:creationId xmlns:p14="http://schemas.microsoft.com/office/powerpoint/2010/main" val="3663887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F5442A-7F7B-7F57-0DDC-855ED6E2DF32}"/>
              </a:ext>
            </a:extLst>
          </p:cNvPr>
          <p:cNvSpPr>
            <a:spLocks noGrp="1" noRot="1" noMove="1" noResize="1" noEditPoints="1" noAdjustHandles="1" noChangeArrowheads="1" noChangeShapeType="1"/>
          </p:cNvSpPr>
          <p:nvPr/>
        </p:nvSpPr>
        <p:spPr>
          <a:xfrm>
            <a:off x="222913" y="5577385"/>
            <a:ext cx="2060812" cy="12159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a:t>
            </a:fld>
            <a:endParaRPr lang="en-US"/>
          </a:p>
        </p:txBody>
      </p:sp>
      <p:sp>
        <p:nvSpPr>
          <p:cNvPr id="3" name="Title 2">
            <a:extLst>
              <a:ext uri="{FF2B5EF4-FFF2-40B4-BE49-F238E27FC236}">
                <a16:creationId xmlns:a16="http://schemas.microsoft.com/office/drawing/2014/main" id="{B5F14F8F-A3D8-8361-93EE-27949C8548BB}"/>
              </a:ext>
            </a:extLst>
          </p:cNvPr>
          <p:cNvSpPr>
            <a:spLocks noGrp="1"/>
          </p:cNvSpPr>
          <p:nvPr>
            <p:ph type="title"/>
          </p:nvPr>
        </p:nvSpPr>
        <p:spPr>
          <a:xfrm>
            <a:off x="757703" y="455193"/>
            <a:ext cx="6074021" cy="1215951"/>
          </a:xfrm>
        </p:spPr>
        <p:txBody>
          <a:bodyPr>
            <a:noAutofit/>
          </a:bodyPr>
          <a:lstStyle/>
          <a:p>
            <a:r>
              <a:rPr lang="en-GB" sz="32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What is Strategic Planning? </a:t>
            </a:r>
            <a:endParaRPr lang="en-GB" sz="3200">
              <a:solidFill>
                <a:schemeClr val="tx2"/>
              </a:solidFill>
            </a:endParaRPr>
          </a:p>
        </p:txBody>
      </p:sp>
      <p:sp>
        <p:nvSpPr>
          <p:cNvPr id="11" name="Title 2">
            <a:extLst>
              <a:ext uri="{FF2B5EF4-FFF2-40B4-BE49-F238E27FC236}">
                <a16:creationId xmlns:a16="http://schemas.microsoft.com/office/drawing/2014/main" id="{FEF70C92-50BF-8C0E-5FA8-989AE7902221}"/>
              </a:ext>
            </a:extLst>
          </p:cNvPr>
          <p:cNvSpPr txBox="1">
            <a:spLocks/>
          </p:cNvSpPr>
          <p:nvPr/>
        </p:nvSpPr>
        <p:spPr>
          <a:xfrm>
            <a:off x="757703" y="1638649"/>
            <a:ext cx="8636506" cy="4546711"/>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buClr>
                <a:srgbClr val="0092BB"/>
              </a:buClr>
              <a:buSzPct val="100000"/>
            </a:pPr>
            <a:r>
              <a:rPr lang="en-GB" sz="2400" b="0">
                <a:solidFill>
                  <a:srgbClr val="455560"/>
                </a:solidFill>
                <a:effectLst/>
                <a:latin typeface="Arial" panose="020B0604020202020204" pitchFamily="34" charset="0"/>
                <a:ea typeface="Arial" panose="020B0604020202020204" pitchFamily="34" charset="0"/>
                <a:cs typeface="Times New Roman" panose="02020603050405020304" pitchFamily="18" charset="0"/>
              </a:rPr>
              <a:t>“...the process of determining WHAT results an organization intends to achieve in the future and HOW it will get there.”  (Peter Drucker)</a:t>
            </a:r>
          </a:p>
          <a:p>
            <a:pPr>
              <a:buClr>
                <a:srgbClr val="0092BB"/>
              </a:buClr>
              <a:buSzPct val="100000"/>
            </a:pPr>
            <a:endParaRPr lang="en-GB" sz="2400" b="0">
              <a:solidFill>
                <a:srgbClr val="455560"/>
              </a:solidFill>
              <a:effectLst/>
              <a:latin typeface="Arial" panose="020B0604020202020204" pitchFamily="34" charset="0"/>
              <a:ea typeface="Arial" panose="020B0604020202020204" pitchFamily="34" charset="0"/>
              <a:cs typeface="Times New Roman" panose="02020603050405020304" pitchFamily="18" charset="0"/>
            </a:endParaRPr>
          </a:p>
          <a:p>
            <a:pPr>
              <a:buClr>
                <a:srgbClr val="0092BB"/>
              </a:buClr>
              <a:buSzPct val="100000"/>
            </a:pPr>
            <a:r>
              <a:rPr lang="en-GB" sz="2400" b="0">
                <a:solidFill>
                  <a:srgbClr val="455560"/>
                </a:solidFill>
                <a:effectLst/>
                <a:latin typeface="Arial" panose="020B0604020202020204" pitchFamily="34" charset="0"/>
                <a:ea typeface="Arial" panose="020B0604020202020204" pitchFamily="34" charset="0"/>
                <a:cs typeface="Times New Roman" panose="02020603050405020304" pitchFamily="18" charset="0"/>
              </a:rPr>
              <a:t>“...finding the best future for your organization and the best path to reach that destination.  Such planning involves fundamental choices about the future of your organization.”  (Peter Drucker)</a:t>
            </a:r>
          </a:p>
          <a:p>
            <a:pPr>
              <a:buClr>
                <a:srgbClr val="0092BB"/>
              </a:buClr>
              <a:buSzPct val="100000"/>
            </a:pPr>
            <a:endParaRPr lang="en-GB" sz="2400" b="0">
              <a:solidFill>
                <a:srgbClr val="455560"/>
              </a:solidFill>
              <a:effectLst/>
              <a:latin typeface="Arial" panose="020B0604020202020204" pitchFamily="34" charset="0"/>
              <a:ea typeface="Arial" panose="020B0604020202020204" pitchFamily="34" charset="0"/>
              <a:cs typeface="Times New Roman" panose="02020603050405020304" pitchFamily="18" charset="0"/>
            </a:endParaRPr>
          </a:p>
          <a:p>
            <a:pPr>
              <a:buClr>
                <a:srgbClr val="0092BB"/>
              </a:buClr>
              <a:buSzPct val="100000"/>
            </a:pPr>
            <a:r>
              <a:rPr lang="en-GB" sz="2400" b="0">
                <a:solidFill>
                  <a:srgbClr val="455560"/>
                </a:solidFill>
                <a:effectLst/>
                <a:latin typeface="Arial" panose="020B0604020202020204" pitchFamily="34" charset="0"/>
                <a:ea typeface="Arial" panose="020B0604020202020204" pitchFamily="34" charset="0"/>
                <a:cs typeface="Times New Roman" panose="02020603050405020304" pitchFamily="18" charset="0"/>
              </a:rPr>
              <a:t>“...a disciplined effort to produce fundamental decisions and actions that shape and guide what an organization IS, what it DOES, and WHY it does it.” (John Bryson, Strategic Planning for Public and Nonprofit Organizations)</a:t>
            </a:r>
          </a:p>
        </p:txBody>
      </p:sp>
    </p:spTree>
    <p:custDataLst>
      <p:tags r:id="rId1"/>
    </p:custDataLst>
    <p:extLst>
      <p:ext uri="{BB962C8B-B14F-4D97-AF65-F5344CB8AC3E}">
        <p14:creationId xmlns:p14="http://schemas.microsoft.com/office/powerpoint/2010/main" val="3763484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28091-E2FD-D0B7-058E-A74E80F3B8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F19F10-9C78-556A-C7FF-1E05AB420CB1}"/>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20</a:t>
            </a:fld>
            <a:endParaRPr lang="en-US"/>
          </a:p>
        </p:txBody>
      </p:sp>
      <p:sp>
        <p:nvSpPr>
          <p:cNvPr id="3" name="Title 2">
            <a:extLst>
              <a:ext uri="{FF2B5EF4-FFF2-40B4-BE49-F238E27FC236}">
                <a16:creationId xmlns:a16="http://schemas.microsoft.com/office/drawing/2014/main" id="{1264BB11-BEC4-D843-40A4-B5CA09A116F2}"/>
              </a:ext>
            </a:extLst>
          </p:cNvPr>
          <p:cNvSpPr>
            <a:spLocks noGrp="1"/>
          </p:cNvSpPr>
          <p:nvPr>
            <p:ph type="title"/>
          </p:nvPr>
        </p:nvSpPr>
        <p:spPr>
          <a:xfrm>
            <a:off x="757703" y="455194"/>
            <a:ext cx="8623803" cy="724678"/>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Accountability &amp; Manageable Interest</a:t>
            </a:r>
          </a:p>
        </p:txBody>
      </p:sp>
      <p:sp>
        <p:nvSpPr>
          <p:cNvPr id="6" name="Parallelogram 5">
            <a:extLst>
              <a:ext uri="{FF2B5EF4-FFF2-40B4-BE49-F238E27FC236}">
                <a16:creationId xmlns:a16="http://schemas.microsoft.com/office/drawing/2014/main" id="{E41AB3FC-E030-5975-7518-D6BDB413FC18}"/>
              </a:ext>
            </a:extLst>
          </p:cNvPr>
          <p:cNvSpPr/>
          <p:nvPr/>
        </p:nvSpPr>
        <p:spPr>
          <a:xfrm>
            <a:off x="1396820" y="1940234"/>
            <a:ext cx="9310168" cy="1821086"/>
          </a:xfrm>
          <a:prstGeom prst="parallelogram">
            <a:avLst>
              <a:gd name="adj" fmla="val 30917"/>
            </a:avLst>
          </a:prstGeom>
          <a:solidFill>
            <a:srgbClr val="0092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GB" sz="2400">
                <a:solidFill>
                  <a:schemeClr val="bg1"/>
                </a:solidFill>
              </a:rPr>
              <a:t>(1) Means that an organization has reason to believe that its ability to influence, organize, and support others around commonly shared goals can lead to the achievement of the desired results.</a:t>
            </a:r>
          </a:p>
        </p:txBody>
      </p:sp>
      <p:sp>
        <p:nvSpPr>
          <p:cNvPr id="8" name="Parallelogram 7">
            <a:extLst>
              <a:ext uri="{FF2B5EF4-FFF2-40B4-BE49-F238E27FC236}">
                <a16:creationId xmlns:a16="http://schemas.microsoft.com/office/drawing/2014/main" id="{C56BF9A0-6DC8-A3AF-0A70-14C9070C89DC}"/>
              </a:ext>
            </a:extLst>
          </p:cNvPr>
          <p:cNvSpPr/>
          <p:nvPr/>
        </p:nvSpPr>
        <p:spPr>
          <a:xfrm>
            <a:off x="895887" y="4063469"/>
            <a:ext cx="9162515" cy="1388783"/>
          </a:xfrm>
          <a:prstGeom prst="parallelogram">
            <a:avLst>
              <a:gd name="adj" fmla="val 32062"/>
            </a:avLst>
          </a:prstGeom>
          <a:solidFill>
            <a:srgbClr val="0092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a:t>(2) The probability of success is high enough to warrant expending program and staff resources.</a:t>
            </a:r>
          </a:p>
        </p:txBody>
      </p:sp>
    </p:spTree>
    <p:custDataLst>
      <p:tags r:id="rId1"/>
    </p:custDataLst>
    <p:extLst>
      <p:ext uri="{BB962C8B-B14F-4D97-AF65-F5344CB8AC3E}">
        <p14:creationId xmlns:p14="http://schemas.microsoft.com/office/powerpoint/2010/main" val="2245903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129A2-AEE2-6892-B4DC-03B817CDD83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E57182-C813-751D-3C88-4DC47126D4B0}"/>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21</a:t>
            </a:fld>
            <a:endParaRPr lang="en-US"/>
          </a:p>
        </p:txBody>
      </p:sp>
      <p:sp>
        <p:nvSpPr>
          <p:cNvPr id="3" name="Title 2">
            <a:extLst>
              <a:ext uri="{FF2B5EF4-FFF2-40B4-BE49-F238E27FC236}">
                <a16:creationId xmlns:a16="http://schemas.microsoft.com/office/drawing/2014/main" id="{B0EBE86D-76A5-B242-7845-3916AB1CD9DD}"/>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Well-designed results are…</a:t>
            </a:r>
          </a:p>
        </p:txBody>
      </p:sp>
      <p:sp>
        <p:nvSpPr>
          <p:cNvPr id="6" name="Rectangle 2">
            <a:extLst>
              <a:ext uri="{FF2B5EF4-FFF2-40B4-BE49-F238E27FC236}">
                <a16:creationId xmlns:a16="http://schemas.microsoft.com/office/drawing/2014/main" id="{68880AB7-9F36-E7A9-3746-123F4F872A2B}"/>
              </a:ext>
            </a:extLst>
          </p:cNvPr>
          <p:cNvSpPr txBox="1">
            <a:spLocks noChangeArrowheads="1"/>
          </p:cNvSpPr>
          <p:nvPr/>
        </p:nvSpPr>
        <p:spPr bwMode="auto">
          <a:xfrm>
            <a:off x="757703" y="1378712"/>
            <a:ext cx="8915400" cy="4100575"/>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GB" sz="2400">
                <a:solidFill>
                  <a:srgbClr val="FF6E1E"/>
                </a:solidFill>
              </a:rPr>
              <a:t>Statements of outcomes or results: </a:t>
            </a:r>
            <a:r>
              <a:rPr lang="en-GB" sz="2400"/>
              <a:t>what will have been achieved, not what processes we will undertake or complete</a:t>
            </a:r>
          </a:p>
          <a:p>
            <a:endParaRPr lang="en-GB" sz="2400"/>
          </a:p>
          <a:p>
            <a:r>
              <a:rPr lang="en-GB" sz="2400">
                <a:solidFill>
                  <a:srgbClr val="FF0000"/>
                </a:solidFill>
              </a:rPr>
              <a:t>NOT THIS:  </a:t>
            </a:r>
            <a:r>
              <a:rPr lang="en-GB" sz="2400">
                <a:solidFill>
                  <a:srgbClr val="0092BB"/>
                </a:solidFill>
              </a:rPr>
              <a:t>Promote the adoption of new food transport regulations</a:t>
            </a:r>
          </a:p>
          <a:p>
            <a:endParaRPr lang="en-GB" sz="2400"/>
          </a:p>
          <a:p>
            <a:r>
              <a:rPr lang="en-GB" sz="2400">
                <a:solidFill>
                  <a:srgbClr val="FF0000"/>
                </a:solidFill>
              </a:rPr>
              <a:t>NOT THIS EITHER: </a:t>
            </a:r>
            <a:r>
              <a:rPr lang="en-GB" sz="2400">
                <a:solidFill>
                  <a:srgbClr val="0092BB"/>
                </a:solidFill>
              </a:rPr>
              <a:t>The adoption of new food transport regulations promoted</a:t>
            </a:r>
          </a:p>
          <a:p>
            <a:endParaRPr lang="en-GB" sz="2400" b="0"/>
          </a:p>
          <a:p>
            <a:r>
              <a:rPr lang="en-GB" sz="2400" u="sng">
                <a:solidFill>
                  <a:srgbClr val="41B64B"/>
                </a:solidFill>
              </a:rPr>
              <a:t>BUT THIS</a:t>
            </a:r>
            <a:r>
              <a:rPr lang="en-GB" sz="2400">
                <a:solidFill>
                  <a:srgbClr val="41B64B"/>
                </a:solidFill>
              </a:rPr>
              <a:t>: New food transport regulations adopted</a:t>
            </a:r>
          </a:p>
          <a:p>
            <a:r>
              <a:rPr lang="en-GB" sz="2400" b="0"/>
              <a:t> </a:t>
            </a:r>
          </a:p>
        </p:txBody>
      </p:sp>
    </p:spTree>
    <p:custDataLst>
      <p:tags r:id="rId1"/>
    </p:custDataLst>
    <p:extLst>
      <p:ext uri="{BB962C8B-B14F-4D97-AF65-F5344CB8AC3E}">
        <p14:creationId xmlns:p14="http://schemas.microsoft.com/office/powerpoint/2010/main" val="265550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BE97-B371-195C-0369-D972F2ECBCD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7052B6-5C27-4666-DFA5-E37FF11619C9}"/>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22</a:t>
            </a:fld>
            <a:endParaRPr lang="en-US"/>
          </a:p>
        </p:txBody>
      </p:sp>
      <p:sp>
        <p:nvSpPr>
          <p:cNvPr id="3" name="Title 2">
            <a:extLst>
              <a:ext uri="{FF2B5EF4-FFF2-40B4-BE49-F238E27FC236}">
                <a16:creationId xmlns:a16="http://schemas.microsoft.com/office/drawing/2014/main" id="{C3674911-B8EF-BC3F-F6C5-411AA5D930F1}"/>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Well-designed results are…</a:t>
            </a:r>
          </a:p>
        </p:txBody>
      </p:sp>
      <p:sp>
        <p:nvSpPr>
          <p:cNvPr id="2" name="Rectangle 3">
            <a:extLst>
              <a:ext uri="{FF2B5EF4-FFF2-40B4-BE49-F238E27FC236}">
                <a16:creationId xmlns:a16="http://schemas.microsoft.com/office/drawing/2014/main" id="{77FB3610-F2C9-C522-9947-7646EED93612}"/>
              </a:ext>
            </a:extLst>
          </p:cNvPr>
          <p:cNvSpPr txBox="1">
            <a:spLocks noChangeArrowheads="1"/>
          </p:cNvSpPr>
          <p:nvPr/>
        </p:nvSpPr>
        <p:spPr>
          <a:xfrm>
            <a:off x="757703" y="1282295"/>
            <a:ext cx="6019800" cy="1012825"/>
          </a:xfrm>
          <a:prstGeom prst="rect">
            <a:avLst/>
          </a:prstGeom>
        </p:spPr>
        <p:txBody>
          <a:bodyPr vert="horz" lIns="90488" tIns="44450" rIns="90488" bIns="4445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spcAft>
                <a:spcPct val="20000"/>
              </a:spcAft>
              <a:buFontTx/>
              <a:buNone/>
              <a:tabLst>
                <a:tab pos="1497013" algn="l"/>
              </a:tabLst>
            </a:pPr>
            <a:r>
              <a:rPr lang="en-US" sz="2400"/>
              <a:t>Beware of confusing interventions with </a:t>
            </a:r>
            <a:r>
              <a:rPr lang="en-US" sz="2400">
                <a:cs typeface="Arial" charset="0"/>
              </a:rPr>
              <a:t>their</a:t>
            </a:r>
            <a:r>
              <a:rPr lang="en-US" sz="2400"/>
              <a:t> desired end-result, </a:t>
            </a:r>
            <a:r>
              <a:rPr lang="en-US" sz="2400" err="1"/>
              <a:t>e.g</a:t>
            </a:r>
            <a:r>
              <a:rPr lang="en-US" sz="2400"/>
              <a:t>…</a:t>
            </a:r>
          </a:p>
        </p:txBody>
      </p:sp>
      <p:grpSp>
        <p:nvGrpSpPr>
          <p:cNvPr id="5" name="Group 4">
            <a:extLst>
              <a:ext uri="{FF2B5EF4-FFF2-40B4-BE49-F238E27FC236}">
                <a16:creationId xmlns:a16="http://schemas.microsoft.com/office/drawing/2014/main" id="{5F22478D-1F24-A57E-CA11-C658E8842A5F}"/>
              </a:ext>
            </a:extLst>
          </p:cNvPr>
          <p:cNvGrpSpPr>
            <a:grpSpLocks/>
          </p:cNvGrpSpPr>
          <p:nvPr/>
        </p:nvGrpSpPr>
        <p:grpSpPr bwMode="auto">
          <a:xfrm>
            <a:off x="2339975" y="2815986"/>
            <a:ext cx="7512050" cy="3113088"/>
            <a:chOff x="804" y="2381"/>
            <a:chExt cx="4732" cy="1961"/>
          </a:xfrm>
        </p:grpSpPr>
        <p:sp>
          <p:nvSpPr>
            <p:cNvPr id="7" name="AutoShape 5">
              <a:extLst>
                <a:ext uri="{FF2B5EF4-FFF2-40B4-BE49-F238E27FC236}">
                  <a16:creationId xmlns:a16="http://schemas.microsoft.com/office/drawing/2014/main" id="{03D4996B-AB0D-35CF-FDBE-EA1D15908C38}"/>
                </a:ext>
              </a:extLst>
            </p:cNvPr>
            <p:cNvSpPr>
              <a:spLocks noChangeArrowheads="1"/>
            </p:cNvSpPr>
            <p:nvPr/>
          </p:nvSpPr>
          <p:spPr bwMode="auto">
            <a:xfrm>
              <a:off x="2520" y="3964"/>
              <a:ext cx="520" cy="280"/>
            </a:xfrm>
            <a:prstGeom prst="rightArrow">
              <a:avLst>
                <a:gd name="adj1" fmla="val 50000"/>
                <a:gd name="adj2" fmla="val 60185"/>
              </a:avLst>
            </a:prstGeom>
            <a:solidFill>
              <a:schemeClr val="tx2"/>
            </a:solidFill>
            <a:ln w="12700">
              <a:solidFill>
                <a:schemeClr val="tx2"/>
              </a:solidFill>
              <a:miter lim="800000"/>
              <a:headEnd/>
              <a:tailEnd/>
            </a:ln>
          </p:spPr>
          <p:txBody>
            <a:bodyPr wrap="none" anchor="ctr"/>
            <a:lstStyle/>
            <a:p>
              <a:pPr algn="ctr">
                <a:spcBef>
                  <a:spcPct val="50000"/>
                </a:spcBef>
              </a:pPr>
              <a:endParaRPr lang="en-US" sz="1800"/>
            </a:p>
          </p:txBody>
        </p:sp>
        <p:sp>
          <p:nvSpPr>
            <p:cNvPr id="8" name="AutoShape 6">
              <a:extLst>
                <a:ext uri="{FF2B5EF4-FFF2-40B4-BE49-F238E27FC236}">
                  <a16:creationId xmlns:a16="http://schemas.microsoft.com/office/drawing/2014/main" id="{F1C8D68B-37B2-1258-DB0C-BDD6B9208AEA}"/>
                </a:ext>
              </a:extLst>
            </p:cNvPr>
            <p:cNvSpPr>
              <a:spLocks noChangeArrowheads="1"/>
            </p:cNvSpPr>
            <p:nvPr/>
          </p:nvSpPr>
          <p:spPr bwMode="auto">
            <a:xfrm>
              <a:off x="2526" y="2395"/>
              <a:ext cx="520" cy="280"/>
            </a:xfrm>
            <a:prstGeom prst="rightArrow">
              <a:avLst>
                <a:gd name="adj1" fmla="val 50000"/>
                <a:gd name="adj2" fmla="val 60185"/>
              </a:avLst>
            </a:prstGeom>
            <a:solidFill>
              <a:schemeClr val="tx2"/>
            </a:solidFill>
            <a:ln w="12700">
              <a:solidFill>
                <a:schemeClr val="tx2"/>
              </a:solidFill>
              <a:miter lim="800000"/>
              <a:headEnd/>
              <a:tailEnd/>
            </a:ln>
          </p:spPr>
          <p:txBody>
            <a:bodyPr wrap="none" anchor="ctr"/>
            <a:lstStyle/>
            <a:p>
              <a:pPr algn="ctr">
                <a:spcBef>
                  <a:spcPct val="50000"/>
                </a:spcBef>
              </a:pPr>
              <a:endParaRPr lang="en-US" sz="1800"/>
            </a:p>
          </p:txBody>
        </p:sp>
        <p:sp>
          <p:nvSpPr>
            <p:cNvPr id="9" name="AutoShape 7">
              <a:extLst>
                <a:ext uri="{FF2B5EF4-FFF2-40B4-BE49-F238E27FC236}">
                  <a16:creationId xmlns:a16="http://schemas.microsoft.com/office/drawing/2014/main" id="{D84CB787-3562-829E-F5EB-121ED6DB637A}"/>
                </a:ext>
              </a:extLst>
            </p:cNvPr>
            <p:cNvSpPr>
              <a:spLocks noChangeArrowheads="1"/>
            </p:cNvSpPr>
            <p:nvPr/>
          </p:nvSpPr>
          <p:spPr bwMode="auto">
            <a:xfrm>
              <a:off x="2526" y="3403"/>
              <a:ext cx="520" cy="280"/>
            </a:xfrm>
            <a:prstGeom prst="rightArrow">
              <a:avLst>
                <a:gd name="adj1" fmla="val 50000"/>
                <a:gd name="adj2" fmla="val 60185"/>
              </a:avLst>
            </a:prstGeom>
            <a:solidFill>
              <a:schemeClr val="tx2"/>
            </a:solidFill>
            <a:ln w="12700">
              <a:solidFill>
                <a:schemeClr val="tx2"/>
              </a:solidFill>
              <a:miter lim="800000"/>
              <a:headEnd/>
              <a:tailEnd/>
            </a:ln>
          </p:spPr>
          <p:txBody>
            <a:bodyPr wrap="none" anchor="ctr"/>
            <a:lstStyle/>
            <a:p>
              <a:pPr algn="ctr">
                <a:spcBef>
                  <a:spcPct val="50000"/>
                </a:spcBef>
              </a:pPr>
              <a:endParaRPr lang="en-US" sz="1800"/>
            </a:p>
          </p:txBody>
        </p:sp>
        <p:sp>
          <p:nvSpPr>
            <p:cNvPr id="10" name="Text Box 8">
              <a:extLst>
                <a:ext uri="{FF2B5EF4-FFF2-40B4-BE49-F238E27FC236}">
                  <a16:creationId xmlns:a16="http://schemas.microsoft.com/office/drawing/2014/main" id="{0DCB566A-B8D4-E1DE-9657-7CC7F0960FD1}"/>
                </a:ext>
              </a:extLst>
            </p:cNvPr>
            <p:cNvSpPr txBox="1">
              <a:spLocks noChangeArrowheads="1"/>
            </p:cNvSpPr>
            <p:nvPr/>
          </p:nvSpPr>
          <p:spPr bwMode="auto">
            <a:xfrm>
              <a:off x="822" y="2402"/>
              <a:ext cx="1524" cy="265"/>
            </a:xfrm>
            <a:prstGeom prst="rect">
              <a:avLst/>
            </a:prstGeom>
            <a:noFill/>
            <a:ln w="9525">
              <a:noFill/>
              <a:miter lim="800000"/>
              <a:headEnd/>
              <a:tailEnd/>
            </a:ln>
          </p:spPr>
          <p:txBody>
            <a:bodyPr>
              <a:spAutoFit/>
            </a:bodyPr>
            <a:lstStyle/>
            <a:p>
              <a:pPr eaLnBrk="0" hangingPunct="0">
                <a:lnSpc>
                  <a:spcPct val="90000"/>
                </a:lnSpc>
                <a:buSzPct val="90000"/>
                <a:buFont typeface="Monotype Sorts" pitchFamily="2" charset="2"/>
                <a:buNone/>
              </a:pPr>
              <a:r>
                <a:rPr lang="en-US" sz="2200" b="1">
                  <a:solidFill>
                    <a:srgbClr val="A50021"/>
                  </a:solidFill>
                  <a:latin typeface="Nokia Sans Wide"/>
                </a:rPr>
                <a:t>Training </a:t>
              </a:r>
              <a:r>
                <a:rPr lang="en-US" sz="2400" b="1">
                  <a:solidFill>
                    <a:srgbClr val="A50021"/>
                  </a:solidFill>
                  <a:latin typeface="Nokia Sans Wide"/>
                </a:rPr>
                <a:t>	</a:t>
              </a:r>
            </a:p>
          </p:txBody>
        </p:sp>
        <p:sp>
          <p:nvSpPr>
            <p:cNvPr id="11" name="Text Box 9">
              <a:extLst>
                <a:ext uri="{FF2B5EF4-FFF2-40B4-BE49-F238E27FC236}">
                  <a16:creationId xmlns:a16="http://schemas.microsoft.com/office/drawing/2014/main" id="{F8C71264-21DF-45A0-5684-D4CCBF244757}"/>
                </a:ext>
              </a:extLst>
            </p:cNvPr>
            <p:cNvSpPr txBox="1">
              <a:spLocks noChangeArrowheads="1"/>
            </p:cNvSpPr>
            <p:nvPr/>
          </p:nvSpPr>
          <p:spPr bwMode="auto">
            <a:xfrm>
              <a:off x="3568" y="3857"/>
              <a:ext cx="1968" cy="485"/>
            </a:xfrm>
            <a:prstGeom prst="rect">
              <a:avLst/>
            </a:prstGeom>
            <a:noFill/>
            <a:ln w="9525">
              <a:noFill/>
              <a:miter lim="800000"/>
              <a:headEnd/>
              <a:tailEnd/>
            </a:ln>
            <a:effectLst/>
          </p:spPr>
          <p:txBody>
            <a:bodyPr>
              <a:spAutoFit/>
            </a:bodyPr>
            <a:lstStyle/>
            <a:p>
              <a:pPr eaLnBrk="0" hangingPunct="0">
                <a:defRPr/>
              </a:pPr>
              <a:r>
                <a:rPr lang="en-US" sz="2200" b="1">
                  <a:solidFill>
                    <a:srgbClr val="41B64B"/>
                  </a:solidFill>
                  <a:latin typeface="Nokia Sans Wide" pitchFamily="34" charset="0"/>
                </a:rPr>
                <a:t>Improved policy and regulatory framework</a:t>
              </a:r>
            </a:p>
          </p:txBody>
        </p:sp>
        <p:sp>
          <p:nvSpPr>
            <p:cNvPr id="12" name="Text Box 10">
              <a:extLst>
                <a:ext uri="{FF2B5EF4-FFF2-40B4-BE49-F238E27FC236}">
                  <a16:creationId xmlns:a16="http://schemas.microsoft.com/office/drawing/2014/main" id="{8D838272-323D-D450-9F92-75F28803A566}"/>
                </a:ext>
              </a:extLst>
            </p:cNvPr>
            <p:cNvSpPr txBox="1">
              <a:spLocks noChangeArrowheads="1"/>
            </p:cNvSpPr>
            <p:nvPr/>
          </p:nvSpPr>
          <p:spPr bwMode="auto">
            <a:xfrm>
              <a:off x="3556" y="2836"/>
              <a:ext cx="1456" cy="271"/>
            </a:xfrm>
            <a:prstGeom prst="rect">
              <a:avLst/>
            </a:prstGeom>
            <a:noFill/>
            <a:ln w="9525">
              <a:noFill/>
              <a:miter lim="800000"/>
              <a:headEnd/>
              <a:tailEnd/>
            </a:ln>
            <a:effectLst/>
          </p:spPr>
          <p:txBody>
            <a:bodyPr wrap="none">
              <a:spAutoFit/>
            </a:bodyPr>
            <a:lstStyle/>
            <a:p>
              <a:pPr eaLnBrk="0" hangingPunct="0">
                <a:defRPr/>
              </a:pPr>
              <a:r>
                <a:rPr lang="en-US" sz="2200" b="1">
                  <a:solidFill>
                    <a:srgbClr val="41B64B"/>
                  </a:solidFill>
                  <a:latin typeface="Nokia Sans Wide" pitchFamily="34" charset="0"/>
                </a:rPr>
                <a:t>Improved services</a:t>
              </a:r>
            </a:p>
          </p:txBody>
        </p:sp>
        <p:sp>
          <p:nvSpPr>
            <p:cNvPr id="13" name="Text Box 11">
              <a:extLst>
                <a:ext uri="{FF2B5EF4-FFF2-40B4-BE49-F238E27FC236}">
                  <a16:creationId xmlns:a16="http://schemas.microsoft.com/office/drawing/2014/main" id="{DEA2FEE4-E625-6240-21D5-DDF92D1D41C6}"/>
                </a:ext>
              </a:extLst>
            </p:cNvPr>
            <p:cNvSpPr txBox="1">
              <a:spLocks noChangeArrowheads="1"/>
            </p:cNvSpPr>
            <p:nvPr/>
          </p:nvSpPr>
          <p:spPr bwMode="auto">
            <a:xfrm>
              <a:off x="3556" y="2381"/>
              <a:ext cx="1293" cy="291"/>
            </a:xfrm>
            <a:prstGeom prst="rect">
              <a:avLst/>
            </a:prstGeom>
            <a:noFill/>
            <a:ln w="9525">
              <a:noFill/>
              <a:miter lim="800000"/>
              <a:headEnd/>
              <a:tailEnd/>
            </a:ln>
            <a:effectLst/>
          </p:spPr>
          <p:txBody>
            <a:bodyPr wrap="none">
              <a:spAutoFit/>
            </a:bodyPr>
            <a:lstStyle/>
            <a:p>
              <a:pPr eaLnBrk="0" hangingPunct="0">
                <a:defRPr/>
              </a:pPr>
              <a:r>
                <a:rPr lang="en-US" sz="2400" b="1">
                  <a:solidFill>
                    <a:srgbClr val="41B64B"/>
                  </a:solidFill>
                  <a:latin typeface="Nokia Sans Wide" pitchFamily="34" charset="0"/>
                </a:rPr>
                <a:t>Increased </a:t>
              </a:r>
              <a:r>
                <a:rPr lang="en-US" sz="2200" b="1">
                  <a:solidFill>
                    <a:srgbClr val="41B64B"/>
                  </a:solidFill>
                  <a:latin typeface="Nokia Sans Wide" pitchFamily="34" charset="0"/>
                </a:rPr>
                <a:t>skills</a:t>
              </a:r>
            </a:p>
          </p:txBody>
        </p:sp>
        <p:sp>
          <p:nvSpPr>
            <p:cNvPr id="14" name="Text Box 12">
              <a:extLst>
                <a:ext uri="{FF2B5EF4-FFF2-40B4-BE49-F238E27FC236}">
                  <a16:creationId xmlns:a16="http://schemas.microsoft.com/office/drawing/2014/main" id="{42F8881B-560C-966F-0896-A739D292E631}"/>
                </a:ext>
              </a:extLst>
            </p:cNvPr>
            <p:cNvSpPr txBox="1">
              <a:spLocks noChangeArrowheads="1"/>
            </p:cNvSpPr>
            <p:nvPr/>
          </p:nvSpPr>
          <p:spPr bwMode="auto">
            <a:xfrm>
              <a:off x="3556" y="3280"/>
              <a:ext cx="1338" cy="485"/>
            </a:xfrm>
            <a:prstGeom prst="rect">
              <a:avLst/>
            </a:prstGeom>
            <a:noFill/>
            <a:ln w="9525">
              <a:noFill/>
              <a:miter lim="800000"/>
              <a:headEnd/>
              <a:tailEnd/>
            </a:ln>
            <a:effectLst/>
          </p:spPr>
          <p:txBody>
            <a:bodyPr wrap="none">
              <a:spAutoFit/>
            </a:bodyPr>
            <a:lstStyle/>
            <a:p>
              <a:pPr eaLnBrk="0" hangingPunct="0">
                <a:defRPr/>
              </a:pPr>
              <a:r>
                <a:rPr lang="en-US" sz="2200" b="1">
                  <a:solidFill>
                    <a:srgbClr val="41B64B"/>
                  </a:solidFill>
                  <a:latin typeface="Nokia Sans Wide" pitchFamily="34" charset="0"/>
                </a:rPr>
                <a:t>Better informed </a:t>
              </a:r>
              <a:br>
                <a:rPr lang="en-US" sz="2200" b="1">
                  <a:solidFill>
                    <a:srgbClr val="41B64B"/>
                  </a:solidFill>
                  <a:latin typeface="Nokia Sans Wide" pitchFamily="34" charset="0"/>
                </a:rPr>
              </a:br>
              <a:r>
                <a:rPr lang="en-US" sz="2200" b="1">
                  <a:solidFill>
                    <a:srgbClr val="41B64B"/>
                  </a:solidFill>
                  <a:latin typeface="Nokia Sans Wide" pitchFamily="34" charset="0"/>
                </a:rPr>
                <a:t>target group</a:t>
              </a:r>
            </a:p>
          </p:txBody>
        </p:sp>
        <p:sp>
          <p:nvSpPr>
            <p:cNvPr id="15" name="Text Box 13">
              <a:extLst>
                <a:ext uri="{FF2B5EF4-FFF2-40B4-BE49-F238E27FC236}">
                  <a16:creationId xmlns:a16="http://schemas.microsoft.com/office/drawing/2014/main" id="{343CD7E1-88A2-CBA0-2E33-E7AF5DAAE074}"/>
                </a:ext>
              </a:extLst>
            </p:cNvPr>
            <p:cNvSpPr txBox="1">
              <a:spLocks noChangeArrowheads="1"/>
            </p:cNvSpPr>
            <p:nvPr/>
          </p:nvSpPr>
          <p:spPr bwMode="auto">
            <a:xfrm>
              <a:off x="822" y="3313"/>
              <a:ext cx="1652" cy="442"/>
            </a:xfrm>
            <a:prstGeom prst="rect">
              <a:avLst/>
            </a:prstGeom>
            <a:noFill/>
            <a:ln w="9525">
              <a:noFill/>
              <a:miter lim="800000"/>
              <a:headEnd/>
              <a:tailEnd/>
            </a:ln>
          </p:spPr>
          <p:txBody>
            <a:bodyPr lIns="0" rIns="0">
              <a:spAutoFit/>
            </a:bodyPr>
            <a:lstStyle/>
            <a:p>
              <a:pPr marL="114300" lvl="1" eaLnBrk="0" hangingPunct="0">
                <a:lnSpc>
                  <a:spcPct val="90000"/>
                </a:lnSpc>
                <a:buSzPct val="90000"/>
                <a:buFont typeface="Monotype Sorts" pitchFamily="2" charset="2"/>
                <a:buNone/>
              </a:pPr>
              <a:r>
                <a:rPr lang="en-US" sz="2200" b="1">
                  <a:solidFill>
                    <a:srgbClr val="A50021"/>
                  </a:solidFill>
                  <a:latin typeface="Nokia Sans Wide"/>
                </a:rPr>
                <a:t>Dissemination</a:t>
              </a:r>
            </a:p>
            <a:p>
              <a:pPr marL="114300" lvl="1" eaLnBrk="0" hangingPunct="0">
                <a:lnSpc>
                  <a:spcPct val="90000"/>
                </a:lnSpc>
                <a:buSzPct val="90000"/>
                <a:buFont typeface="Monotype Sorts" pitchFamily="2" charset="2"/>
                <a:buNone/>
              </a:pPr>
              <a:r>
                <a:rPr lang="en-US" sz="2200" b="1">
                  <a:solidFill>
                    <a:srgbClr val="A50021"/>
                  </a:solidFill>
                  <a:latin typeface="Nokia Sans Wide"/>
                </a:rPr>
                <a:t>of information</a:t>
              </a:r>
            </a:p>
          </p:txBody>
        </p:sp>
        <p:sp>
          <p:nvSpPr>
            <p:cNvPr id="17" name="Text Box 14">
              <a:extLst>
                <a:ext uri="{FF2B5EF4-FFF2-40B4-BE49-F238E27FC236}">
                  <a16:creationId xmlns:a16="http://schemas.microsoft.com/office/drawing/2014/main" id="{BC9F9537-C14C-7FA6-ECB7-D13A8AC14E48}"/>
                </a:ext>
              </a:extLst>
            </p:cNvPr>
            <p:cNvSpPr txBox="1">
              <a:spLocks noChangeArrowheads="1"/>
            </p:cNvSpPr>
            <p:nvPr/>
          </p:nvSpPr>
          <p:spPr bwMode="auto">
            <a:xfrm>
              <a:off x="804" y="3856"/>
              <a:ext cx="1524" cy="459"/>
            </a:xfrm>
            <a:prstGeom prst="rect">
              <a:avLst/>
            </a:prstGeom>
            <a:noFill/>
            <a:ln w="9525">
              <a:noFill/>
              <a:miter lim="800000"/>
              <a:headEnd/>
              <a:tailEnd/>
            </a:ln>
          </p:spPr>
          <p:txBody>
            <a:bodyPr lIns="0" rIns="0">
              <a:spAutoFit/>
            </a:bodyPr>
            <a:lstStyle/>
            <a:p>
              <a:pPr marL="114300" lvl="1" eaLnBrk="0" hangingPunct="0">
                <a:lnSpc>
                  <a:spcPct val="90000"/>
                </a:lnSpc>
                <a:buSzPct val="90000"/>
                <a:buFont typeface="Monotype Sorts" pitchFamily="2" charset="2"/>
                <a:buNone/>
              </a:pPr>
              <a:r>
                <a:rPr lang="en-US" sz="2200" b="1">
                  <a:solidFill>
                    <a:srgbClr val="A50021"/>
                  </a:solidFill>
                  <a:latin typeface="Nokia Sans Wide"/>
                </a:rPr>
                <a:t>Expert technical assistance</a:t>
              </a:r>
              <a:r>
                <a:rPr lang="en-US" sz="2400" b="1">
                  <a:solidFill>
                    <a:srgbClr val="A50021"/>
                  </a:solidFill>
                  <a:latin typeface="Nokia Sans Wide"/>
                </a:rPr>
                <a:t>	</a:t>
              </a:r>
              <a:endParaRPr lang="en-US" sz="2400" b="1">
                <a:solidFill>
                  <a:srgbClr val="660066"/>
                </a:solidFill>
                <a:latin typeface="Nokia Sans Wide"/>
              </a:endParaRPr>
            </a:p>
          </p:txBody>
        </p:sp>
        <p:sp>
          <p:nvSpPr>
            <p:cNvPr id="18" name="Text Box 15">
              <a:extLst>
                <a:ext uri="{FF2B5EF4-FFF2-40B4-BE49-F238E27FC236}">
                  <a16:creationId xmlns:a16="http://schemas.microsoft.com/office/drawing/2014/main" id="{5B2C3A6B-2927-1AF3-5BAA-6B4214388AD0}"/>
                </a:ext>
              </a:extLst>
            </p:cNvPr>
            <p:cNvSpPr txBox="1">
              <a:spLocks noChangeArrowheads="1"/>
            </p:cNvSpPr>
            <p:nvPr/>
          </p:nvSpPr>
          <p:spPr bwMode="auto">
            <a:xfrm>
              <a:off x="822" y="2754"/>
              <a:ext cx="1524" cy="459"/>
            </a:xfrm>
            <a:prstGeom prst="rect">
              <a:avLst/>
            </a:prstGeom>
            <a:noFill/>
            <a:ln w="9525">
              <a:noFill/>
              <a:miter lim="800000"/>
              <a:headEnd/>
              <a:tailEnd/>
            </a:ln>
          </p:spPr>
          <p:txBody>
            <a:bodyPr>
              <a:spAutoFit/>
            </a:bodyPr>
            <a:lstStyle/>
            <a:p>
              <a:pPr eaLnBrk="0" hangingPunct="0">
                <a:lnSpc>
                  <a:spcPct val="90000"/>
                </a:lnSpc>
                <a:buSzPct val="90000"/>
                <a:buFont typeface="Monotype Sorts" pitchFamily="2" charset="2"/>
                <a:buNone/>
              </a:pPr>
              <a:r>
                <a:rPr lang="en-US" sz="2200" b="1">
                  <a:solidFill>
                    <a:srgbClr val="A50021"/>
                  </a:solidFill>
                  <a:latin typeface="Nokia Sans Wide"/>
                </a:rPr>
                <a:t>Institutional development </a:t>
              </a:r>
              <a:r>
                <a:rPr lang="en-US" sz="2400" b="1">
                  <a:solidFill>
                    <a:srgbClr val="A50021"/>
                  </a:solidFill>
                  <a:latin typeface="Nokia Sans Wide"/>
                </a:rPr>
                <a:t>	</a:t>
              </a:r>
            </a:p>
          </p:txBody>
        </p:sp>
        <p:sp>
          <p:nvSpPr>
            <p:cNvPr id="19" name="AutoShape 16">
              <a:extLst>
                <a:ext uri="{FF2B5EF4-FFF2-40B4-BE49-F238E27FC236}">
                  <a16:creationId xmlns:a16="http://schemas.microsoft.com/office/drawing/2014/main" id="{BC019122-5124-361B-D83E-766EE29729C3}"/>
                </a:ext>
              </a:extLst>
            </p:cNvPr>
            <p:cNvSpPr>
              <a:spLocks noChangeArrowheads="1"/>
            </p:cNvSpPr>
            <p:nvPr/>
          </p:nvSpPr>
          <p:spPr bwMode="auto">
            <a:xfrm>
              <a:off x="2526" y="2850"/>
              <a:ext cx="520" cy="280"/>
            </a:xfrm>
            <a:prstGeom prst="rightArrow">
              <a:avLst>
                <a:gd name="adj1" fmla="val 50000"/>
                <a:gd name="adj2" fmla="val 60185"/>
              </a:avLst>
            </a:prstGeom>
            <a:solidFill>
              <a:schemeClr val="tx2"/>
            </a:solidFill>
            <a:ln w="12700">
              <a:solidFill>
                <a:schemeClr val="tx2"/>
              </a:solidFill>
              <a:miter lim="800000"/>
              <a:headEnd/>
              <a:tailEnd/>
            </a:ln>
          </p:spPr>
          <p:txBody>
            <a:bodyPr wrap="none" anchor="ctr"/>
            <a:lstStyle/>
            <a:p>
              <a:pPr algn="ctr">
                <a:spcBef>
                  <a:spcPct val="50000"/>
                </a:spcBef>
              </a:pPr>
              <a:endParaRPr lang="en-US" sz="1800"/>
            </a:p>
          </p:txBody>
        </p:sp>
      </p:grpSp>
    </p:spTree>
    <p:custDataLst>
      <p:tags r:id="rId1"/>
    </p:custDataLst>
    <p:extLst>
      <p:ext uri="{BB962C8B-B14F-4D97-AF65-F5344CB8AC3E}">
        <p14:creationId xmlns:p14="http://schemas.microsoft.com/office/powerpoint/2010/main" val="467158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15E4-3644-7FF2-4B58-97BA701DCF96}"/>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67A3CB74-0867-0CCC-032B-4E8F6A9B5398}"/>
              </a:ext>
            </a:extLst>
          </p:cNvPr>
          <p:cNvSpPr>
            <a:spLocks noGrp="1" noRot="1" noMove="1" noResize="1" noEditPoints="1" noAdjustHandles="1" noChangeArrowheads="1" noChangeShapeType="1"/>
          </p:cNvSpPr>
          <p:nvPr/>
        </p:nvSpPr>
        <p:spPr>
          <a:xfrm>
            <a:off x="85060" y="4867017"/>
            <a:ext cx="2796363" cy="1839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647029B4-82A9-AB4B-4F08-D26A8896AEAD}"/>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23</a:t>
            </a:fld>
            <a:endParaRPr lang="en-US"/>
          </a:p>
        </p:txBody>
      </p:sp>
      <p:sp>
        <p:nvSpPr>
          <p:cNvPr id="3" name="Title 2">
            <a:extLst>
              <a:ext uri="{FF2B5EF4-FFF2-40B4-BE49-F238E27FC236}">
                <a16:creationId xmlns:a16="http://schemas.microsoft.com/office/drawing/2014/main" id="{E633FD96-BA66-1766-C8A1-F480A1BDCF3A}"/>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Well-designed results are…</a:t>
            </a:r>
          </a:p>
        </p:txBody>
      </p:sp>
      <p:sp>
        <p:nvSpPr>
          <p:cNvPr id="6" name="Rectangle 3">
            <a:extLst>
              <a:ext uri="{FF2B5EF4-FFF2-40B4-BE49-F238E27FC236}">
                <a16:creationId xmlns:a16="http://schemas.microsoft.com/office/drawing/2014/main" id="{1D79CD1C-E53A-5CC2-213D-EE67D76FEA34}"/>
              </a:ext>
            </a:extLst>
          </p:cNvPr>
          <p:cNvSpPr txBox="1">
            <a:spLocks noChangeArrowheads="1"/>
          </p:cNvSpPr>
          <p:nvPr/>
        </p:nvSpPr>
        <p:spPr>
          <a:xfrm>
            <a:off x="757702" y="1284313"/>
            <a:ext cx="9407023" cy="109674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FF6E1E"/>
                </a:solidFill>
              </a:rPr>
              <a:t>Uni-dimensional: </a:t>
            </a:r>
          </a:p>
          <a:p>
            <a:pPr marL="457200" lvl="1">
              <a:lnSpc>
                <a:spcPts val="2000"/>
              </a:lnSpc>
              <a:spcBef>
                <a:spcPct val="0"/>
              </a:spcBef>
              <a:buFont typeface="Wingdings" pitchFamily="2" charset="2"/>
              <a:buNone/>
            </a:pPr>
            <a:r>
              <a:rPr lang="en-US" sz="2000"/>
              <a:t>One element per result statement, unless the elements are closely related to one another and both are supported by what comes below in the RF.</a:t>
            </a:r>
          </a:p>
        </p:txBody>
      </p:sp>
      <p:sp>
        <p:nvSpPr>
          <p:cNvPr id="16" name="Rectangle 3">
            <a:extLst>
              <a:ext uri="{FF2B5EF4-FFF2-40B4-BE49-F238E27FC236}">
                <a16:creationId xmlns:a16="http://schemas.microsoft.com/office/drawing/2014/main" id="{B6C8AD6E-75AD-1AC1-4422-CD35FA8DCB26}"/>
              </a:ext>
            </a:extLst>
          </p:cNvPr>
          <p:cNvSpPr txBox="1">
            <a:spLocks noChangeArrowheads="1"/>
          </p:cNvSpPr>
          <p:nvPr/>
        </p:nvSpPr>
        <p:spPr>
          <a:xfrm>
            <a:off x="757700" y="5306060"/>
            <a:ext cx="9407023" cy="109674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MIGHT BE ACCEPTABLE:  </a:t>
            </a:r>
          </a:p>
          <a:p>
            <a:pPr>
              <a:lnSpc>
                <a:spcPts val="2000"/>
              </a:lnSpc>
              <a:spcBef>
                <a:spcPct val="0"/>
              </a:spcBef>
              <a:buFontTx/>
              <a:buNone/>
            </a:pPr>
            <a:r>
              <a:rPr lang="en-US" sz="2000" b="0"/>
              <a:t>Increased quality and coverage of HIV/AIDS services  OR</a:t>
            </a:r>
          </a:p>
          <a:p>
            <a:pPr>
              <a:lnSpc>
                <a:spcPts val="2000"/>
              </a:lnSpc>
              <a:spcBef>
                <a:spcPct val="0"/>
              </a:spcBef>
              <a:buFontTx/>
              <a:buNone/>
            </a:pPr>
            <a:r>
              <a:rPr lang="en-US" sz="2000" b="0"/>
              <a:t>Improved medical and administrative skills among health clinic workers</a:t>
            </a:r>
          </a:p>
        </p:txBody>
      </p:sp>
      <p:sp>
        <p:nvSpPr>
          <p:cNvPr id="20" name="Rectangle 3">
            <a:extLst>
              <a:ext uri="{FF2B5EF4-FFF2-40B4-BE49-F238E27FC236}">
                <a16:creationId xmlns:a16="http://schemas.microsoft.com/office/drawing/2014/main" id="{100C3010-7728-61E7-8BA1-5594D1516B03}"/>
              </a:ext>
            </a:extLst>
          </p:cNvPr>
          <p:cNvSpPr txBox="1">
            <a:spLocks noChangeArrowheads="1"/>
          </p:cNvSpPr>
          <p:nvPr/>
        </p:nvSpPr>
        <p:spPr>
          <a:xfrm>
            <a:off x="757700" y="3894360"/>
            <a:ext cx="9407023" cy="109674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BUT THIS: </a:t>
            </a:r>
          </a:p>
          <a:p>
            <a:pPr>
              <a:lnSpc>
                <a:spcPts val="2000"/>
              </a:lnSpc>
              <a:spcBef>
                <a:spcPct val="0"/>
              </a:spcBef>
              <a:buFontTx/>
              <a:buNone/>
            </a:pPr>
            <a:r>
              <a:rPr lang="en-US" sz="2000"/>
              <a:t>Two separate objectives: (1) New food pricing policies &amp; regulations adopted and (2) Capacity of local governments strengthened</a:t>
            </a:r>
            <a:endParaRPr lang="en-US" sz="2000">
              <a:solidFill>
                <a:srgbClr val="CC0000"/>
              </a:solidFill>
            </a:endParaRPr>
          </a:p>
        </p:txBody>
      </p:sp>
      <p:sp>
        <p:nvSpPr>
          <p:cNvPr id="22" name="Rectangle 3">
            <a:extLst>
              <a:ext uri="{FF2B5EF4-FFF2-40B4-BE49-F238E27FC236}">
                <a16:creationId xmlns:a16="http://schemas.microsoft.com/office/drawing/2014/main" id="{7248D97F-A138-1E9F-473B-8D2547B50E76}"/>
              </a:ext>
            </a:extLst>
          </p:cNvPr>
          <p:cNvSpPr txBox="1">
            <a:spLocks noChangeArrowheads="1"/>
          </p:cNvSpPr>
          <p:nvPr/>
        </p:nvSpPr>
        <p:spPr>
          <a:xfrm>
            <a:off x="757700" y="2589336"/>
            <a:ext cx="9407023" cy="109674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CC0000"/>
                </a:solidFill>
              </a:rPr>
              <a:t>NOT THIS: </a:t>
            </a:r>
          </a:p>
          <a:p>
            <a:pPr>
              <a:lnSpc>
                <a:spcPts val="2000"/>
              </a:lnSpc>
              <a:spcBef>
                <a:spcPct val="0"/>
              </a:spcBef>
              <a:buFontTx/>
              <a:buNone/>
            </a:pPr>
            <a:r>
              <a:rPr lang="en-US" sz="2000" b="0"/>
              <a:t>New food pricing policies &amp; regulations adopted and capacity of local governments strengthened </a:t>
            </a:r>
            <a:endParaRPr lang="en-US" sz="2000" b="0">
              <a:solidFill>
                <a:srgbClr val="000099"/>
              </a:solidFill>
            </a:endParaRPr>
          </a:p>
        </p:txBody>
      </p:sp>
    </p:spTree>
    <p:custDataLst>
      <p:tags r:id="rId1"/>
    </p:custDataLst>
    <p:extLst>
      <p:ext uri="{BB962C8B-B14F-4D97-AF65-F5344CB8AC3E}">
        <p14:creationId xmlns:p14="http://schemas.microsoft.com/office/powerpoint/2010/main" val="4241877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7776-ABFE-5CB8-320E-F35E673FE95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19D78E8D-3D2E-09C4-DF20-B9EEFCC8BA57}"/>
              </a:ext>
            </a:extLst>
          </p:cNvPr>
          <p:cNvSpPr>
            <a:spLocks noGrp="1" noRot="1" noMove="1" noResize="1" noEditPoints="1" noAdjustHandles="1" noChangeArrowheads="1" noChangeShapeType="1"/>
          </p:cNvSpPr>
          <p:nvPr/>
        </p:nvSpPr>
        <p:spPr>
          <a:xfrm>
            <a:off x="85060" y="4867017"/>
            <a:ext cx="2796363" cy="1839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a:extLst>
              <a:ext uri="{FF2B5EF4-FFF2-40B4-BE49-F238E27FC236}">
                <a16:creationId xmlns:a16="http://schemas.microsoft.com/office/drawing/2014/main" id="{3CB5ECD7-0126-04EB-0B56-6B7E1A6AB707}"/>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24</a:t>
            </a:fld>
            <a:endParaRPr lang="en-US"/>
          </a:p>
        </p:txBody>
      </p:sp>
      <p:sp>
        <p:nvSpPr>
          <p:cNvPr id="3" name="Title 2">
            <a:extLst>
              <a:ext uri="{FF2B5EF4-FFF2-40B4-BE49-F238E27FC236}">
                <a16:creationId xmlns:a16="http://schemas.microsoft.com/office/drawing/2014/main" id="{92F9ED00-19D5-C549-310C-AA47A405F22F}"/>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Well-designed results are…</a:t>
            </a:r>
          </a:p>
        </p:txBody>
      </p:sp>
      <p:sp>
        <p:nvSpPr>
          <p:cNvPr id="6" name="Rectangle 3">
            <a:extLst>
              <a:ext uri="{FF2B5EF4-FFF2-40B4-BE49-F238E27FC236}">
                <a16:creationId xmlns:a16="http://schemas.microsoft.com/office/drawing/2014/main" id="{9F1BC3C4-3255-618E-8066-758061AB0290}"/>
              </a:ext>
            </a:extLst>
          </p:cNvPr>
          <p:cNvSpPr txBox="1">
            <a:spLocks noChangeArrowheads="1"/>
          </p:cNvSpPr>
          <p:nvPr/>
        </p:nvSpPr>
        <p:spPr>
          <a:xfrm>
            <a:off x="675297" y="1424767"/>
            <a:ext cx="9407023" cy="831566"/>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FF6E1E"/>
                </a:solidFill>
              </a:rPr>
              <a:t>Uni-level: </a:t>
            </a:r>
          </a:p>
          <a:p>
            <a:pPr marL="457200" lvl="1">
              <a:lnSpc>
                <a:spcPts val="2000"/>
              </a:lnSpc>
              <a:spcBef>
                <a:spcPct val="0"/>
              </a:spcBef>
            </a:pPr>
            <a:r>
              <a:rPr lang="en-US" sz="2000" b="1">
                <a:solidFill>
                  <a:srgbClr val="455560"/>
                </a:solidFill>
                <a:latin typeface="+mj-lt"/>
              </a:rPr>
              <a:t>No “if-then” statements embedded in a single objective</a:t>
            </a:r>
            <a:endParaRPr lang="en-US" sz="2000">
              <a:solidFill>
                <a:srgbClr val="455560"/>
              </a:solidFill>
              <a:latin typeface="+mj-lt"/>
            </a:endParaRPr>
          </a:p>
        </p:txBody>
      </p:sp>
      <p:sp>
        <p:nvSpPr>
          <p:cNvPr id="16" name="Rectangle 3">
            <a:extLst>
              <a:ext uri="{FF2B5EF4-FFF2-40B4-BE49-F238E27FC236}">
                <a16:creationId xmlns:a16="http://schemas.microsoft.com/office/drawing/2014/main" id="{24AD0107-F93B-71A1-ED3D-6127D7ABD9AD}"/>
              </a:ext>
            </a:extLst>
          </p:cNvPr>
          <p:cNvSpPr txBox="1">
            <a:spLocks noChangeArrowheads="1"/>
          </p:cNvSpPr>
          <p:nvPr/>
        </p:nvSpPr>
        <p:spPr>
          <a:xfrm>
            <a:off x="675299" y="4991709"/>
            <a:ext cx="8706207" cy="109674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CC0000"/>
                </a:solidFill>
              </a:rPr>
              <a:t>AVOID:</a:t>
            </a:r>
          </a:p>
          <a:p>
            <a:r>
              <a:rPr lang="en-US" sz="2000" b="0">
                <a:solidFill>
                  <a:srgbClr val="C00000"/>
                </a:solidFill>
              </a:rPr>
              <a:t>“through…,” “in order to…,” “as a result of…,” “so as to…,” and other such words and phrases in objective statements.</a:t>
            </a:r>
          </a:p>
        </p:txBody>
      </p:sp>
      <p:sp>
        <p:nvSpPr>
          <p:cNvPr id="20" name="Rectangle 3">
            <a:extLst>
              <a:ext uri="{FF2B5EF4-FFF2-40B4-BE49-F238E27FC236}">
                <a16:creationId xmlns:a16="http://schemas.microsoft.com/office/drawing/2014/main" id="{F9A21A80-243A-E141-4D3C-0F2360F82203}"/>
              </a:ext>
            </a:extLst>
          </p:cNvPr>
          <p:cNvSpPr txBox="1">
            <a:spLocks noChangeArrowheads="1"/>
          </p:cNvSpPr>
          <p:nvPr/>
        </p:nvSpPr>
        <p:spPr>
          <a:xfrm>
            <a:off x="675299" y="3621414"/>
            <a:ext cx="9407023" cy="109674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BUT THIS: </a:t>
            </a:r>
          </a:p>
          <a:p>
            <a:pPr>
              <a:lnSpc>
                <a:spcPts val="2000"/>
              </a:lnSpc>
              <a:spcBef>
                <a:spcPct val="0"/>
              </a:spcBef>
              <a:buFontTx/>
              <a:buNone/>
            </a:pPr>
            <a:r>
              <a:rPr lang="en-GB" sz="2000"/>
              <a:t>Two separate objectives: (1) Improved student performance and, at a “lower” level (2) More effective classroom instruction</a:t>
            </a:r>
          </a:p>
        </p:txBody>
      </p:sp>
      <p:sp>
        <p:nvSpPr>
          <p:cNvPr id="22" name="Rectangle 3">
            <a:extLst>
              <a:ext uri="{FF2B5EF4-FFF2-40B4-BE49-F238E27FC236}">
                <a16:creationId xmlns:a16="http://schemas.microsoft.com/office/drawing/2014/main" id="{D8B1FBB0-E7B2-7812-37AC-D4EE13A8C727}"/>
              </a:ext>
            </a:extLst>
          </p:cNvPr>
          <p:cNvSpPr txBox="1">
            <a:spLocks noChangeArrowheads="1"/>
          </p:cNvSpPr>
          <p:nvPr/>
        </p:nvSpPr>
        <p:spPr>
          <a:xfrm>
            <a:off x="675298" y="2523090"/>
            <a:ext cx="9407023" cy="83156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CC0000"/>
                </a:solidFill>
              </a:rPr>
              <a:t>NOT THIS: </a:t>
            </a:r>
          </a:p>
          <a:p>
            <a:pPr>
              <a:lnSpc>
                <a:spcPts val="2000"/>
              </a:lnSpc>
              <a:spcBef>
                <a:spcPct val="0"/>
              </a:spcBef>
              <a:buFontTx/>
              <a:buNone/>
            </a:pPr>
            <a:r>
              <a:rPr lang="en-GB" sz="2000" b="0"/>
              <a:t>Improved student performance through more effective classroom instruction </a:t>
            </a:r>
            <a:endParaRPr lang="en-US" sz="2000" b="0">
              <a:solidFill>
                <a:srgbClr val="000099"/>
              </a:solidFill>
            </a:endParaRPr>
          </a:p>
        </p:txBody>
      </p:sp>
    </p:spTree>
    <p:custDataLst>
      <p:tags r:id="rId1"/>
    </p:custDataLst>
    <p:extLst>
      <p:ext uri="{BB962C8B-B14F-4D97-AF65-F5344CB8AC3E}">
        <p14:creationId xmlns:p14="http://schemas.microsoft.com/office/powerpoint/2010/main" val="56106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FB65-D1B5-B1D7-5407-EE92C69596F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06DEF56F-A553-62B2-EEF0-7FBA42BE5F5D}"/>
              </a:ext>
            </a:extLst>
          </p:cNvPr>
          <p:cNvSpPr>
            <a:spLocks noGrp="1" noRot="1" noMove="1" noResize="1" noEditPoints="1" noAdjustHandles="1" noChangeArrowheads="1" noChangeShapeType="1"/>
          </p:cNvSpPr>
          <p:nvPr/>
        </p:nvSpPr>
        <p:spPr>
          <a:xfrm>
            <a:off x="85060" y="4867017"/>
            <a:ext cx="2796363" cy="1839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a:extLst>
              <a:ext uri="{FF2B5EF4-FFF2-40B4-BE49-F238E27FC236}">
                <a16:creationId xmlns:a16="http://schemas.microsoft.com/office/drawing/2014/main" id="{BFA59C46-7063-13E7-75EA-CFEC9976F174}"/>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25</a:t>
            </a:fld>
            <a:endParaRPr lang="en-US"/>
          </a:p>
        </p:txBody>
      </p:sp>
      <p:sp>
        <p:nvSpPr>
          <p:cNvPr id="3" name="Title 2">
            <a:extLst>
              <a:ext uri="{FF2B5EF4-FFF2-40B4-BE49-F238E27FC236}">
                <a16:creationId xmlns:a16="http://schemas.microsoft.com/office/drawing/2014/main" id="{7CB83633-D5E9-06E9-6A64-AD19C1F3463E}"/>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Well-designed results are…</a:t>
            </a:r>
          </a:p>
        </p:txBody>
      </p:sp>
      <p:sp>
        <p:nvSpPr>
          <p:cNvPr id="6" name="Rectangle 3">
            <a:extLst>
              <a:ext uri="{FF2B5EF4-FFF2-40B4-BE49-F238E27FC236}">
                <a16:creationId xmlns:a16="http://schemas.microsoft.com/office/drawing/2014/main" id="{B29E6A88-A677-B5CA-9ECE-5F43D30D6604}"/>
              </a:ext>
            </a:extLst>
          </p:cNvPr>
          <p:cNvSpPr txBox="1">
            <a:spLocks noChangeArrowheads="1"/>
          </p:cNvSpPr>
          <p:nvPr/>
        </p:nvSpPr>
        <p:spPr>
          <a:xfrm>
            <a:off x="675297" y="1424767"/>
            <a:ext cx="9407023" cy="1339698"/>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800">
                <a:solidFill>
                  <a:srgbClr val="FF6E1E"/>
                </a:solidFill>
              </a:rPr>
              <a:t>Precise</a:t>
            </a:r>
            <a:endParaRPr lang="en-US" sz="2400">
              <a:solidFill>
                <a:srgbClr val="FF6E1E"/>
              </a:solidFill>
            </a:endParaRPr>
          </a:p>
          <a:p>
            <a:pPr marL="0" lvl="2" indent="0">
              <a:buNone/>
              <a:defRPr/>
            </a:pPr>
            <a:r>
              <a:rPr lang="en-US" sz="2800" b="1"/>
              <a:t>Don’t force the reader to look to the indicators to see what is intended by the result</a:t>
            </a:r>
          </a:p>
        </p:txBody>
      </p:sp>
      <p:sp>
        <p:nvSpPr>
          <p:cNvPr id="20" name="Rectangle 3">
            <a:extLst>
              <a:ext uri="{FF2B5EF4-FFF2-40B4-BE49-F238E27FC236}">
                <a16:creationId xmlns:a16="http://schemas.microsoft.com/office/drawing/2014/main" id="{AC6CD2DA-EB40-DF94-1478-B856343BD183}"/>
              </a:ext>
            </a:extLst>
          </p:cNvPr>
          <p:cNvSpPr txBox="1">
            <a:spLocks noChangeArrowheads="1"/>
          </p:cNvSpPr>
          <p:nvPr/>
        </p:nvSpPr>
        <p:spPr>
          <a:xfrm>
            <a:off x="675297" y="4193091"/>
            <a:ext cx="9407023" cy="831568"/>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BUT THIS: </a:t>
            </a:r>
            <a:r>
              <a:rPr lang="en-GB" sz="2400" b="0"/>
              <a:t>Improved skills of MOH health policy analysts</a:t>
            </a:r>
          </a:p>
          <a:p>
            <a:pPr>
              <a:lnSpc>
                <a:spcPct val="110000"/>
              </a:lnSpc>
              <a:spcBef>
                <a:spcPct val="0"/>
              </a:spcBef>
            </a:pPr>
            <a:r>
              <a:rPr lang="en-US" sz="2400">
                <a:solidFill>
                  <a:srgbClr val="FF6E1E"/>
                </a:solidFill>
              </a:rPr>
              <a:t>		</a:t>
            </a:r>
            <a:r>
              <a:rPr lang="en-US" sz="2400">
                <a:solidFill>
                  <a:srgbClr val="FF6E1E"/>
                </a:solidFill>
                <a:latin typeface="Nokia Sans Wide"/>
              </a:rPr>
              <a:t>or maybe …</a:t>
            </a:r>
          </a:p>
          <a:p>
            <a:pPr>
              <a:lnSpc>
                <a:spcPct val="110000"/>
              </a:lnSpc>
              <a:spcBef>
                <a:spcPct val="0"/>
              </a:spcBef>
              <a:buFontTx/>
              <a:buNone/>
            </a:pPr>
            <a:endParaRPr lang="en-GB" sz="2000" b="0"/>
          </a:p>
        </p:txBody>
      </p:sp>
      <p:sp>
        <p:nvSpPr>
          <p:cNvPr id="22" name="Rectangle 3">
            <a:extLst>
              <a:ext uri="{FF2B5EF4-FFF2-40B4-BE49-F238E27FC236}">
                <a16:creationId xmlns:a16="http://schemas.microsoft.com/office/drawing/2014/main" id="{5E49D389-1413-2BA3-6AC2-E20651B403FB}"/>
              </a:ext>
            </a:extLst>
          </p:cNvPr>
          <p:cNvSpPr txBox="1">
            <a:spLocks noChangeArrowheads="1"/>
          </p:cNvSpPr>
          <p:nvPr/>
        </p:nvSpPr>
        <p:spPr>
          <a:xfrm>
            <a:off x="757703" y="3273375"/>
            <a:ext cx="9407023" cy="83156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en-US" sz="2400">
                <a:solidFill>
                  <a:srgbClr val="CC0000"/>
                </a:solidFill>
              </a:rPr>
              <a:t>NOT THIS: </a:t>
            </a:r>
            <a:r>
              <a:rPr lang="en-US" sz="2400" b="0"/>
              <a:t>Improved capacity of Ministry of Health </a:t>
            </a:r>
            <a:endParaRPr lang="en-US" sz="2400" b="0">
              <a:solidFill>
                <a:srgbClr val="CC0000"/>
              </a:solidFill>
            </a:endParaRPr>
          </a:p>
          <a:p>
            <a:pPr>
              <a:lnSpc>
                <a:spcPts val="2000"/>
              </a:lnSpc>
              <a:spcBef>
                <a:spcPct val="0"/>
              </a:spcBef>
            </a:pPr>
            <a:r>
              <a:rPr lang="en-US" sz="2400">
                <a:solidFill>
                  <a:srgbClr val="FF6E1E"/>
                </a:solidFill>
              </a:rPr>
              <a:t>	      if we really mean …</a:t>
            </a:r>
          </a:p>
        </p:txBody>
      </p:sp>
      <p:sp>
        <p:nvSpPr>
          <p:cNvPr id="2" name="Rectangle 3">
            <a:extLst>
              <a:ext uri="{FF2B5EF4-FFF2-40B4-BE49-F238E27FC236}">
                <a16:creationId xmlns:a16="http://schemas.microsoft.com/office/drawing/2014/main" id="{DF0D12B7-F9FC-4B87-588D-D26B8A6FA1FC}"/>
              </a:ext>
            </a:extLst>
          </p:cNvPr>
          <p:cNvSpPr txBox="1">
            <a:spLocks noChangeArrowheads="1"/>
          </p:cNvSpPr>
          <p:nvPr/>
        </p:nvSpPr>
        <p:spPr>
          <a:xfrm>
            <a:off x="757703" y="5370949"/>
            <a:ext cx="8688448" cy="831568"/>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THIS: </a:t>
            </a:r>
            <a:r>
              <a:rPr lang="en-GB" sz="2400" b="0"/>
              <a:t>Improved MOH services delivered to an increased number of health clinics</a:t>
            </a:r>
          </a:p>
        </p:txBody>
      </p:sp>
    </p:spTree>
    <p:custDataLst>
      <p:tags r:id="rId1"/>
    </p:custDataLst>
    <p:extLst>
      <p:ext uri="{BB962C8B-B14F-4D97-AF65-F5344CB8AC3E}">
        <p14:creationId xmlns:p14="http://schemas.microsoft.com/office/powerpoint/2010/main" val="3351545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DAA2-8CCD-6E94-9649-13FF06A0FD1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CB8A9D19-943B-F48C-FE07-DF91836419B7}"/>
              </a:ext>
            </a:extLst>
          </p:cNvPr>
          <p:cNvSpPr>
            <a:spLocks noGrp="1" noRot="1" noMove="1" noResize="1" noEditPoints="1" noAdjustHandles="1" noChangeArrowheads="1" noChangeShapeType="1"/>
          </p:cNvSpPr>
          <p:nvPr/>
        </p:nvSpPr>
        <p:spPr>
          <a:xfrm>
            <a:off x="85060" y="4867017"/>
            <a:ext cx="2796363" cy="1839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a:extLst>
              <a:ext uri="{FF2B5EF4-FFF2-40B4-BE49-F238E27FC236}">
                <a16:creationId xmlns:a16="http://schemas.microsoft.com/office/drawing/2014/main" id="{255C408B-C9F0-B40F-497B-28B8275E6CA0}"/>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26</a:t>
            </a:fld>
            <a:endParaRPr lang="en-US"/>
          </a:p>
        </p:txBody>
      </p:sp>
      <p:sp>
        <p:nvSpPr>
          <p:cNvPr id="3" name="Title 2">
            <a:extLst>
              <a:ext uri="{FF2B5EF4-FFF2-40B4-BE49-F238E27FC236}">
                <a16:creationId xmlns:a16="http://schemas.microsoft.com/office/drawing/2014/main" id="{9DA50B3C-587C-5827-E1B7-6DF0F88F98CC}"/>
              </a:ext>
            </a:extLst>
          </p:cNvPr>
          <p:cNvSpPr>
            <a:spLocks noGrp="1"/>
          </p:cNvSpPr>
          <p:nvPr>
            <p:ph type="title"/>
          </p:nvPr>
        </p:nvSpPr>
        <p:spPr>
          <a:xfrm>
            <a:off x="757703" y="455193"/>
            <a:ext cx="8623803" cy="64202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Well-designed results are…</a:t>
            </a:r>
          </a:p>
        </p:txBody>
      </p:sp>
      <p:sp>
        <p:nvSpPr>
          <p:cNvPr id="6" name="Rectangle 3">
            <a:extLst>
              <a:ext uri="{FF2B5EF4-FFF2-40B4-BE49-F238E27FC236}">
                <a16:creationId xmlns:a16="http://schemas.microsoft.com/office/drawing/2014/main" id="{A1498977-FCD8-A123-DB98-35A4C0123527}"/>
              </a:ext>
            </a:extLst>
          </p:cNvPr>
          <p:cNvSpPr txBox="1">
            <a:spLocks noChangeArrowheads="1"/>
          </p:cNvSpPr>
          <p:nvPr/>
        </p:nvSpPr>
        <p:spPr>
          <a:xfrm>
            <a:off x="715171" y="1435399"/>
            <a:ext cx="9407023" cy="159046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600">
                <a:solidFill>
                  <a:srgbClr val="FF6E1E"/>
                </a:solidFill>
              </a:rPr>
              <a:t>Measurable and Objectively Verifiable</a:t>
            </a:r>
          </a:p>
          <a:p>
            <a:pPr lvl="1">
              <a:defRPr/>
            </a:pPr>
            <a:r>
              <a:rPr lang="en-US" sz="2400">
                <a:solidFill>
                  <a:srgbClr val="455560"/>
                </a:solidFill>
              </a:rPr>
              <a:t>If we can’t measure it (with quantitative or qualitative data), how can we manage to achieve it or know when we have or have not succeeded?</a:t>
            </a:r>
          </a:p>
        </p:txBody>
      </p:sp>
      <p:sp>
        <p:nvSpPr>
          <p:cNvPr id="20" name="Rectangle 3">
            <a:extLst>
              <a:ext uri="{FF2B5EF4-FFF2-40B4-BE49-F238E27FC236}">
                <a16:creationId xmlns:a16="http://schemas.microsoft.com/office/drawing/2014/main" id="{8F6E1951-74D2-1697-A157-91A4BA953AD2}"/>
              </a:ext>
            </a:extLst>
          </p:cNvPr>
          <p:cNvSpPr txBox="1">
            <a:spLocks noChangeArrowheads="1"/>
          </p:cNvSpPr>
          <p:nvPr/>
        </p:nvSpPr>
        <p:spPr>
          <a:xfrm>
            <a:off x="797575" y="4483924"/>
            <a:ext cx="9407023" cy="831568"/>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HOW BUT THIS: </a:t>
            </a:r>
            <a:r>
              <a:rPr lang="en-GB" sz="2400" b="0"/>
              <a:t>Increased access to local government officials by community members</a:t>
            </a:r>
          </a:p>
          <a:p>
            <a:pPr>
              <a:lnSpc>
                <a:spcPct val="110000"/>
              </a:lnSpc>
              <a:spcBef>
                <a:spcPct val="0"/>
              </a:spcBef>
              <a:buFontTx/>
              <a:buNone/>
            </a:pPr>
            <a:endParaRPr lang="en-GB" sz="2000" b="0"/>
          </a:p>
        </p:txBody>
      </p:sp>
      <p:sp>
        <p:nvSpPr>
          <p:cNvPr id="22" name="Rectangle 3">
            <a:extLst>
              <a:ext uri="{FF2B5EF4-FFF2-40B4-BE49-F238E27FC236}">
                <a16:creationId xmlns:a16="http://schemas.microsoft.com/office/drawing/2014/main" id="{3D560437-CFDA-EA6B-96F0-5427AA77EB17}"/>
              </a:ext>
            </a:extLst>
          </p:cNvPr>
          <p:cNvSpPr txBox="1">
            <a:spLocks noChangeArrowheads="1"/>
          </p:cNvSpPr>
          <p:nvPr/>
        </p:nvSpPr>
        <p:spPr>
          <a:xfrm>
            <a:off x="797575" y="3314192"/>
            <a:ext cx="9407023" cy="831567"/>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en-US" sz="2400">
                <a:solidFill>
                  <a:srgbClr val="CC0000"/>
                </a:solidFill>
              </a:rPr>
              <a:t>NOT THIS: </a:t>
            </a:r>
            <a:r>
              <a:rPr lang="en-GB" sz="2400" b="0"/>
              <a:t>Improved leadership by local government officials (the term “leadership” is subjective and difficult to measure)</a:t>
            </a:r>
          </a:p>
        </p:txBody>
      </p:sp>
      <p:sp>
        <p:nvSpPr>
          <p:cNvPr id="2" name="Rectangle 3">
            <a:extLst>
              <a:ext uri="{FF2B5EF4-FFF2-40B4-BE49-F238E27FC236}">
                <a16:creationId xmlns:a16="http://schemas.microsoft.com/office/drawing/2014/main" id="{9F6E9271-FC14-5BC2-5D81-D1F424DE1C30}"/>
              </a:ext>
            </a:extLst>
          </p:cNvPr>
          <p:cNvSpPr txBox="1">
            <a:spLocks noChangeArrowheads="1"/>
          </p:cNvSpPr>
          <p:nvPr/>
        </p:nvSpPr>
        <p:spPr>
          <a:xfrm>
            <a:off x="797576" y="5653657"/>
            <a:ext cx="9407023" cy="445060"/>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buFontTx/>
              <a:buNone/>
            </a:pPr>
            <a:r>
              <a:rPr lang="en-US" sz="2400">
                <a:solidFill>
                  <a:srgbClr val="00B050"/>
                </a:solidFill>
              </a:rPr>
              <a:t>OR THIS: </a:t>
            </a:r>
            <a:r>
              <a:rPr lang="en-GB" sz="2400" b="0"/>
              <a:t>Increased responsiveness of local government officials</a:t>
            </a:r>
          </a:p>
        </p:txBody>
      </p:sp>
    </p:spTree>
    <p:custDataLst>
      <p:tags r:id="rId1"/>
    </p:custDataLst>
    <p:extLst>
      <p:ext uri="{BB962C8B-B14F-4D97-AF65-F5344CB8AC3E}">
        <p14:creationId xmlns:p14="http://schemas.microsoft.com/office/powerpoint/2010/main" val="1722358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DA8D-31EA-4EAD-B669-5040BB3E3E1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9FDA6F-D037-A78C-59F3-803B17C3C380}"/>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27</a:t>
            </a:fld>
            <a:endParaRPr lang="en-US"/>
          </a:p>
        </p:txBody>
      </p:sp>
      <p:sp>
        <p:nvSpPr>
          <p:cNvPr id="3" name="Title 2">
            <a:extLst>
              <a:ext uri="{FF2B5EF4-FFF2-40B4-BE49-F238E27FC236}">
                <a16:creationId xmlns:a16="http://schemas.microsoft.com/office/drawing/2014/main" id="{0A9A2FC6-CCEA-CE07-AEF4-7F6ECA3C7CB4}"/>
              </a:ext>
            </a:extLst>
          </p:cNvPr>
          <p:cNvSpPr>
            <a:spLocks noGrp="1"/>
          </p:cNvSpPr>
          <p:nvPr>
            <p:ph type="title"/>
          </p:nvPr>
        </p:nvSpPr>
        <p:spPr>
          <a:xfrm>
            <a:off x="1146144" y="1444021"/>
            <a:ext cx="8623803" cy="1182221"/>
          </a:xfrm>
        </p:spPr>
        <p:txBody>
          <a:bodyPr>
            <a:noAutofit/>
          </a:bodyPr>
          <a:lstStyle/>
          <a:p>
            <a:r>
              <a:rPr lang="en-GB" sz="88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a:t>
            </a:r>
          </a:p>
        </p:txBody>
      </p:sp>
      <p:sp>
        <p:nvSpPr>
          <p:cNvPr id="7" name="Rectangle 2">
            <a:extLst>
              <a:ext uri="{FF2B5EF4-FFF2-40B4-BE49-F238E27FC236}">
                <a16:creationId xmlns:a16="http://schemas.microsoft.com/office/drawing/2014/main" id="{EDD66277-2083-777A-B845-F55C633AB005}"/>
              </a:ext>
            </a:extLst>
          </p:cNvPr>
          <p:cNvSpPr txBox="1">
            <a:spLocks noChangeArrowheads="1"/>
          </p:cNvSpPr>
          <p:nvPr/>
        </p:nvSpPr>
        <p:spPr>
          <a:xfrm>
            <a:off x="1146145" y="2530549"/>
            <a:ext cx="8359362" cy="2654300"/>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4400" b="0"/>
              <a:t>Let’s look at some well-designed and some not-so-well designed results…</a:t>
            </a:r>
          </a:p>
        </p:txBody>
      </p:sp>
    </p:spTree>
    <p:custDataLst>
      <p:tags r:id="rId1"/>
    </p:custDataLst>
    <p:extLst>
      <p:ext uri="{BB962C8B-B14F-4D97-AF65-F5344CB8AC3E}">
        <p14:creationId xmlns:p14="http://schemas.microsoft.com/office/powerpoint/2010/main" val="1763208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6462F-A316-5769-8ED2-66275975EC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6C0442-6C49-4746-BED2-28398982A0A0}"/>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28</a:t>
            </a:fld>
            <a:endParaRPr lang="en-US"/>
          </a:p>
        </p:txBody>
      </p:sp>
      <p:sp>
        <p:nvSpPr>
          <p:cNvPr id="3" name="Title 2">
            <a:extLst>
              <a:ext uri="{FF2B5EF4-FFF2-40B4-BE49-F238E27FC236}">
                <a16:creationId xmlns:a16="http://schemas.microsoft.com/office/drawing/2014/main" id="{0590A92D-9CB2-9DD6-1631-5C20184C2617}"/>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 </a:t>
            </a:r>
          </a:p>
        </p:txBody>
      </p:sp>
      <p:sp>
        <p:nvSpPr>
          <p:cNvPr id="5" name="Rectangle 3">
            <a:extLst>
              <a:ext uri="{FF2B5EF4-FFF2-40B4-BE49-F238E27FC236}">
                <a16:creationId xmlns:a16="http://schemas.microsoft.com/office/drawing/2014/main" id="{BE677F25-BDA0-64E1-8419-11626F8BFB6B}"/>
              </a:ext>
            </a:extLst>
          </p:cNvPr>
          <p:cNvSpPr txBox="1">
            <a:spLocks noChangeArrowheads="1"/>
          </p:cNvSpPr>
          <p:nvPr/>
        </p:nvSpPr>
        <p:spPr>
          <a:xfrm>
            <a:off x="757703" y="1255657"/>
            <a:ext cx="8989296" cy="704760"/>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Clr>
                <a:srgbClr val="FF9900"/>
              </a:buClr>
            </a:pPr>
            <a:r>
              <a:rPr lang="en-GB" sz="5000">
                <a:solidFill>
                  <a:schemeClr val="tx2"/>
                </a:solidFill>
              </a:rPr>
              <a:t>Good or bad…and why?</a:t>
            </a:r>
            <a:endParaRPr lang="en-US" sz="5000" i="1"/>
          </a:p>
        </p:txBody>
      </p:sp>
      <p:sp>
        <p:nvSpPr>
          <p:cNvPr id="2" name="Parallelogram 1">
            <a:extLst>
              <a:ext uri="{FF2B5EF4-FFF2-40B4-BE49-F238E27FC236}">
                <a16:creationId xmlns:a16="http://schemas.microsoft.com/office/drawing/2014/main" id="{382658BA-FF11-8570-F7AC-6961D49C6A51}"/>
              </a:ext>
            </a:extLst>
          </p:cNvPr>
          <p:cNvSpPr/>
          <p:nvPr/>
        </p:nvSpPr>
        <p:spPr>
          <a:xfrm>
            <a:off x="1414131" y="2491344"/>
            <a:ext cx="9070816" cy="1196152"/>
          </a:xfrm>
          <a:prstGeom prst="parallelogram">
            <a:avLst>
              <a:gd name="adj" fmla="val 30917"/>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spcBef>
                <a:spcPct val="50000"/>
              </a:spcBef>
              <a:defRPr/>
            </a:pPr>
            <a:r>
              <a:rPr lang="en-US" sz="3200"/>
              <a:t>A fully functional commodities warehousing system in place</a:t>
            </a:r>
          </a:p>
        </p:txBody>
      </p:sp>
      <p:sp>
        <p:nvSpPr>
          <p:cNvPr id="6" name="Parallelogram 5">
            <a:extLst>
              <a:ext uri="{FF2B5EF4-FFF2-40B4-BE49-F238E27FC236}">
                <a16:creationId xmlns:a16="http://schemas.microsoft.com/office/drawing/2014/main" id="{FE37A048-48C0-AC71-C595-9C0971FF95FF}"/>
              </a:ext>
            </a:extLst>
          </p:cNvPr>
          <p:cNvSpPr/>
          <p:nvPr/>
        </p:nvSpPr>
        <p:spPr>
          <a:xfrm>
            <a:off x="913198" y="3940398"/>
            <a:ext cx="9162515" cy="1661945"/>
          </a:xfrm>
          <a:prstGeom prst="parallelogram">
            <a:avLst>
              <a:gd name="adj" fmla="val 3078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defRPr/>
            </a:pPr>
            <a:r>
              <a:rPr lang="en-US" sz="3200"/>
              <a:t>Improved farmers’ knowledge and attitudes regarding new agricultural production practices.</a:t>
            </a:r>
          </a:p>
        </p:txBody>
      </p:sp>
    </p:spTree>
    <p:custDataLst>
      <p:tags r:id="rId1"/>
    </p:custDataLst>
    <p:extLst>
      <p:ext uri="{BB962C8B-B14F-4D97-AF65-F5344CB8AC3E}">
        <p14:creationId xmlns:p14="http://schemas.microsoft.com/office/powerpoint/2010/main" val="1046373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B4195-6771-21FC-67D6-77B6AB2E51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AA40F4-617A-1934-D13D-60B4495C01DB}"/>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29</a:t>
            </a:fld>
            <a:endParaRPr lang="en-US"/>
          </a:p>
        </p:txBody>
      </p:sp>
      <p:sp>
        <p:nvSpPr>
          <p:cNvPr id="3" name="Title 2">
            <a:extLst>
              <a:ext uri="{FF2B5EF4-FFF2-40B4-BE49-F238E27FC236}">
                <a16:creationId xmlns:a16="http://schemas.microsoft.com/office/drawing/2014/main" id="{BCA778EF-D9BB-1553-6290-517AA9209070}"/>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 </a:t>
            </a:r>
          </a:p>
        </p:txBody>
      </p:sp>
      <p:sp>
        <p:nvSpPr>
          <p:cNvPr id="5" name="Rectangle 3">
            <a:extLst>
              <a:ext uri="{FF2B5EF4-FFF2-40B4-BE49-F238E27FC236}">
                <a16:creationId xmlns:a16="http://schemas.microsoft.com/office/drawing/2014/main" id="{1DCEBCC7-5A93-DA08-5F88-1C0497FF7A1B}"/>
              </a:ext>
            </a:extLst>
          </p:cNvPr>
          <p:cNvSpPr txBox="1">
            <a:spLocks noChangeArrowheads="1"/>
          </p:cNvSpPr>
          <p:nvPr/>
        </p:nvSpPr>
        <p:spPr>
          <a:xfrm>
            <a:off x="757703" y="1255657"/>
            <a:ext cx="8989296" cy="704760"/>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Clr>
                <a:srgbClr val="FF9900"/>
              </a:buClr>
            </a:pPr>
            <a:r>
              <a:rPr lang="en-GB" sz="5000">
                <a:solidFill>
                  <a:schemeClr val="tx2"/>
                </a:solidFill>
              </a:rPr>
              <a:t>Good or bad…and why?</a:t>
            </a:r>
            <a:endParaRPr lang="en-US" sz="5000" i="1"/>
          </a:p>
        </p:txBody>
      </p:sp>
      <p:sp>
        <p:nvSpPr>
          <p:cNvPr id="2" name="Parallelogram 1">
            <a:extLst>
              <a:ext uri="{FF2B5EF4-FFF2-40B4-BE49-F238E27FC236}">
                <a16:creationId xmlns:a16="http://schemas.microsoft.com/office/drawing/2014/main" id="{91EDE35B-2488-1FC5-5B8A-EA8B7F8B48F6}"/>
              </a:ext>
            </a:extLst>
          </p:cNvPr>
          <p:cNvSpPr/>
          <p:nvPr/>
        </p:nvSpPr>
        <p:spPr>
          <a:xfrm>
            <a:off x="1414131" y="2491344"/>
            <a:ext cx="9070816" cy="1196152"/>
          </a:xfrm>
          <a:prstGeom prst="parallelogram">
            <a:avLst>
              <a:gd name="adj" fmla="val 30917"/>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spcBef>
                <a:spcPct val="50000"/>
              </a:spcBef>
              <a:defRPr/>
            </a:pPr>
            <a:r>
              <a:rPr lang="en-GB" sz="3200"/>
              <a:t>	Improved food pricing policies promoted</a:t>
            </a:r>
          </a:p>
        </p:txBody>
      </p:sp>
      <p:sp>
        <p:nvSpPr>
          <p:cNvPr id="6" name="Parallelogram 5">
            <a:extLst>
              <a:ext uri="{FF2B5EF4-FFF2-40B4-BE49-F238E27FC236}">
                <a16:creationId xmlns:a16="http://schemas.microsoft.com/office/drawing/2014/main" id="{EDD60EEF-FB40-2E01-6060-EF872F94DC7A}"/>
              </a:ext>
            </a:extLst>
          </p:cNvPr>
          <p:cNvSpPr/>
          <p:nvPr/>
        </p:nvSpPr>
        <p:spPr>
          <a:xfrm>
            <a:off x="913198" y="3940398"/>
            <a:ext cx="9162515" cy="1661945"/>
          </a:xfrm>
          <a:prstGeom prst="parallelogram">
            <a:avLst>
              <a:gd name="adj" fmla="val 3078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lnSpc>
                <a:spcPts val="3000"/>
              </a:lnSpc>
              <a:spcBef>
                <a:spcPct val="50000"/>
              </a:spcBef>
              <a:defRPr/>
            </a:pPr>
            <a:r>
              <a:rPr lang="en-US" sz="3200"/>
              <a:t>Increased household agricultural  production through expanded use of improved technologies</a:t>
            </a:r>
          </a:p>
        </p:txBody>
      </p:sp>
    </p:spTree>
    <p:custDataLst>
      <p:tags r:id="rId1"/>
    </p:custDataLst>
    <p:extLst>
      <p:ext uri="{BB962C8B-B14F-4D97-AF65-F5344CB8AC3E}">
        <p14:creationId xmlns:p14="http://schemas.microsoft.com/office/powerpoint/2010/main" val="771811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5B40A-0CA5-5B58-F0F6-C12D10EF436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BE4A3771-E387-E48D-328A-376C21D9686A}"/>
              </a:ext>
            </a:extLst>
          </p:cNvPr>
          <p:cNvPicPr>
            <a:picLocks noChangeAspect="1"/>
          </p:cNvPicPr>
          <p:nvPr/>
        </p:nvPicPr>
        <p:blipFill>
          <a:blip r:embed="rId3"/>
          <a:stretch>
            <a:fillRect/>
          </a:stretch>
        </p:blipFill>
        <p:spPr>
          <a:xfrm>
            <a:off x="1799542" y="698405"/>
            <a:ext cx="7449958" cy="3456732"/>
          </a:xfrm>
          <a:prstGeom prst="rect">
            <a:avLst/>
          </a:prstGeom>
        </p:spPr>
      </p:pic>
      <p:sp>
        <p:nvSpPr>
          <p:cNvPr id="4" name="Slide Number Placeholder 3">
            <a:extLst>
              <a:ext uri="{FF2B5EF4-FFF2-40B4-BE49-F238E27FC236}">
                <a16:creationId xmlns:a16="http://schemas.microsoft.com/office/drawing/2014/main" id="{FBA70A33-ACAA-4E89-230E-356A68568788}"/>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a:t>
            </a:fld>
            <a:endParaRPr lang="en-US"/>
          </a:p>
        </p:txBody>
      </p:sp>
      <p:sp>
        <p:nvSpPr>
          <p:cNvPr id="3" name="Title 2">
            <a:extLst>
              <a:ext uri="{FF2B5EF4-FFF2-40B4-BE49-F238E27FC236}">
                <a16:creationId xmlns:a16="http://schemas.microsoft.com/office/drawing/2014/main" id="{9F5AB2C9-1896-D17B-8F4D-956D38935B97}"/>
              </a:ext>
            </a:extLst>
          </p:cNvPr>
          <p:cNvSpPr>
            <a:spLocks noGrp="1"/>
          </p:cNvSpPr>
          <p:nvPr>
            <p:ph type="title"/>
          </p:nvPr>
        </p:nvSpPr>
        <p:spPr>
          <a:xfrm>
            <a:off x="757703" y="455193"/>
            <a:ext cx="8575483" cy="1137124"/>
          </a:xfrm>
        </p:spPr>
        <p:txBody>
          <a:bodyPr>
            <a:noAutofit/>
          </a:bodyPr>
          <a:lstStyle/>
          <a:p>
            <a:r>
              <a:rPr lang="en-GB" sz="3600">
                <a:solidFill>
                  <a:srgbClr val="0092BB"/>
                </a:solidFill>
              </a:rPr>
              <a:t>What is Strategic Planning?</a:t>
            </a:r>
          </a:p>
        </p:txBody>
      </p:sp>
      <p:sp>
        <p:nvSpPr>
          <p:cNvPr id="2" name="Title 2">
            <a:extLst>
              <a:ext uri="{FF2B5EF4-FFF2-40B4-BE49-F238E27FC236}">
                <a16:creationId xmlns:a16="http://schemas.microsoft.com/office/drawing/2014/main" id="{EC02BA47-06DE-1E97-316C-7A0571D26FDF}"/>
              </a:ext>
            </a:extLst>
          </p:cNvPr>
          <p:cNvSpPr txBox="1">
            <a:spLocks/>
          </p:cNvSpPr>
          <p:nvPr/>
        </p:nvSpPr>
        <p:spPr>
          <a:xfrm>
            <a:off x="757703" y="1714037"/>
            <a:ext cx="1747932" cy="267163"/>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buClr>
                <a:srgbClr val="0092BB"/>
              </a:buClr>
              <a:buSzPct val="100000"/>
            </a:pPr>
            <a:r>
              <a:rPr lang="en-GB" sz="2000" b="0">
                <a:solidFill>
                  <a:srgbClr val="455560"/>
                </a:solidFill>
                <a:effectLst/>
                <a:latin typeface="Arial" panose="020B0604020202020204" pitchFamily="34" charset="0"/>
                <a:ea typeface="Arial" panose="020B0604020202020204" pitchFamily="34" charset="0"/>
                <a:cs typeface="Times New Roman" panose="02020603050405020304" pitchFamily="18" charset="0"/>
              </a:rPr>
              <a:t>The “Mountain”</a:t>
            </a:r>
          </a:p>
        </p:txBody>
      </p:sp>
      <p:pic>
        <p:nvPicPr>
          <p:cNvPr id="7" name="Picture 2">
            <a:extLst>
              <a:ext uri="{FF2B5EF4-FFF2-40B4-BE49-F238E27FC236}">
                <a16:creationId xmlns:a16="http://schemas.microsoft.com/office/drawing/2014/main" id="{E9239A13-2F3F-2733-35DC-E8DE035B8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792" y="3734548"/>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3FC8CBE2-9700-9482-E491-971CEBD267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6849" y="1784865"/>
            <a:ext cx="11334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C9285981-B2C3-87A7-E8B1-62DEE0187C54}"/>
              </a:ext>
            </a:extLst>
          </p:cNvPr>
          <p:cNvGrpSpPr/>
          <p:nvPr/>
        </p:nvGrpSpPr>
        <p:grpSpPr>
          <a:xfrm>
            <a:off x="400293" y="4929903"/>
            <a:ext cx="2798498" cy="576608"/>
            <a:chOff x="1264995" y="5331296"/>
            <a:chExt cx="2798498" cy="576608"/>
          </a:xfrm>
        </p:grpSpPr>
        <p:sp>
          <p:nvSpPr>
            <p:cNvPr id="14" name="Title 2">
              <a:extLst>
                <a:ext uri="{FF2B5EF4-FFF2-40B4-BE49-F238E27FC236}">
                  <a16:creationId xmlns:a16="http://schemas.microsoft.com/office/drawing/2014/main" id="{82874D4C-9F8A-31B7-B868-681DB241E3D7}"/>
                </a:ext>
              </a:extLst>
            </p:cNvPr>
            <p:cNvSpPr txBox="1">
              <a:spLocks/>
            </p:cNvSpPr>
            <p:nvPr/>
          </p:nvSpPr>
          <p:spPr>
            <a:xfrm>
              <a:off x="1264995" y="5331296"/>
              <a:ext cx="2688439" cy="267163"/>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Where are we?</a:t>
              </a:r>
            </a:p>
          </p:txBody>
        </p:sp>
        <p:sp>
          <p:nvSpPr>
            <p:cNvPr id="15" name="Title 2">
              <a:extLst>
                <a:ext uri="{FF2B5EF4-FFF2-40B4-BE49-F238E27FC236}">
                  <a16:creationId xmlns:a16="http://schemas.microsoft.com/office/drawing/2014/main" id="{D9F276D6-BD54-4788-2034-342E2CE0379F}"/>
                </a:ext>
              </a:extLst>
            </p:cNvPr>
            <p:cNvSpPr txBox="1">
              <a:spLocks/>
            </p:cNvSpPr>
            <p:nvPr/>
          </p:nvSpPr>
          <p:spPr>
            <a:xfrm>
              <a:off x="1264995" y="5640741"/>
              <a:ext cx="2798498" cy="267163"/>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What is the situation?</a:t>
              </a:r>
            </a:p>
          </p:txBody>
        </p:sp>
      </p:grpSp>
      <p:grpSp>
        <p:nvGrpSpPr>
          <p:cNvPr id="23" name="Group 22">
            <a:extLst>
              <a:ext uri="{FF2B5EF4-FFF2-40B4-BE49-F238E27FC236}">
                <a16:creationId xmlns:a16="http://schemas.microsoft.com/office/drawing/2014/main" id="{C19C0FC8-2A8C-2C9D-ACF2-3484EB26FBC3}"/>
              </a:ext>
            </a:extLst>
          </p:cNvPr>
          <p:cNvGrpSpPr/>
          <p:nvPr/>
        </p:nvGrpSpPr>
        <p:grpSpPr>
          <a:xfrm>
            <a:off x="4594183" y="3276026"/>
            <a:ext cx="1817415" cy="1608210"/>
            <a:chOff x="5031878" y="4056167"/>
            <a:chExt cx="2752918" cy="705386"/>
          </a:xfrm>
        </p:grpSpPr>
        <p:sp>
          <p:nvSpPr>
            <p:cNvPr id="16" name="Title 2">
              <a:extLst>
                <a:ext uri="{FF2B5EF4-FFF2-40B4-BE49-F238E27FC236}">
                  <a16:creationId xmlns:a16="http://schemas.microsoft.com/office/drawing/2014/main" id="{B834B32C-9F75-8F55-D3F6-8A23EF817A43}"/>
                </a:ext>
              </a:extLst>
            </p:cNvPr>
            <p:cNvSpPr txBox="1">
              <a:spLocks/>
            </p:cNvSpPr>
            <p:nvPr/>
          </p:nvSpPr>
          <p:spPr>
            <a:xfrm>
              <a:off x="5046612" y="4056167"/>
              <a:ext cx="2738183" cy="267163"/>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How do we </a:t>
              </a:r>
            </a:p>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get there?</a:t>
              </a:r>
            </a:p>
          </p:txBody>
        </p:sp>
        <p:sp>
          <p:nvSpPr>
            <p:cNvPr id="17" name="Title 2">
              <a:extLst>
                <a:ext uri="{FF2B5EF4-FFF2-40B4-BE49-F238E27FC236}">
                  <a16:creationId xmlns:a16="http://schemas.microsoft.com/office/drawing/2014/main" id="{3BD46D2A-77DE-5B10-4ED7-841A0860E2B8}"/>
                </a:ext>
              </a:extLst>
            </p:cNvPr>
            <p:cNvSpPr txBox="1">
              <a:spLocks/>
            </p:cNvSpPr>
            <p:nvPr/>
          </p:nvSpPr>
          <p:spPr>
            <a:xfrm>
              <a:off x="5031878" y="4368635"/>
              <a:ext cx="2752918" cy="392918"/>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How will we know if we’re on track?</a:t>
              </a:r>
            </a:p>
          </p:txBody>
        </p:sp>
      </p:grpSp>
      <p:grpSp>
        <p:nvGrpSpPr>
          <p:cNvPr id="22" name="Group 21">
            <a:extLst>
              <a:ext uri="{FF2B5EF4-FFF2-40B4-BE49-F238E27FC236}">
                <a16:creationId xmlns:a16="http://schemas.microsoft.com/office/drawing/2014/main" id="{E372652A-A0B2-B169-BD71-972BE1A599FF}"/>
              </a:ext>
            </a:extLst>
          </p:cNvPr>
          <p:cNvGrpSpPr/>
          <p:nvPr/>
        </p:nvGrpSpPr>
        <p:grpSpPr>
          <a:xfrm>
            <a:off x="7644341" y="3208361"/>
            <a:ext cx="1776163" cy="1684837"/>
            <a:chOff x="5390327" y="5020235"/>
            <a:chExt cx="3278991" cy="1133568"/>
          </a:xfrm>
        </p:grpSpPr>
        <p:sp>
          <p:nvSpPr>
            <p:cNvPr id="18" name="Title 2">
              <a:extLst>
                <a:ext uri="{FF2B5EF4-FFF2-40B4-BE49-F238E27FC236}">
                  <a16:creationId xmlns:a16="http://schemas.microsoft.com/office/drawing/2014/main" id="{15732894-BF64-307B-B207-68489EDF7DFF}"/>
                </a:ext>
              </a:extLst>
            </p:cNvPr>
            <p:cNvSpPr txBox="1">
              <a:spLocks/>
            </p:cNvSpPr>
            <p:nvPr/>
          </p:nvSpPr>
          <p:spPr>
            <a:xfrm>
              <a:off x="5390327" y="5020235"/>
              <a:ext cx="3215791" cy="311062"/>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Where do we want to be?</a:t>
              </a:r>
            </a:p>
          </p:txBody>
        </p:sp>
        <p:sp>
          <p:nvSpPr>
            <p:cNvPr id="19" name="Title 2">
              <a:extLst>
                <a:ext uri="{FF2B5EF4-FFF2-40B4-BE49-F238E27FC236}">
                  <a16:creationId xmlns:a16="http://schemas.microsoft.com/office/drawing/2014/main" id="{05344422-1755-C80A-EBEB-3664E8D605E4}"/>
                </a:ext>
              </a:extLst>
            </p:cNvPr>
            <p:cNvSpPr txBox="1">
              <a:spLocks/>
            </p:cNvSpPr>
            <p:nvPr/>
          </p:nvSpPr>
          <p:spPr>
            <a:xfrm>
              <a:off x="5390327" y="5426341"/>
              <a:ext cx="3215791" cy="311062"/>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Why do we </a:t>
              </a:r>
            </a:p>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go there?</a:t>
              </a:r>
            </a:p>
          </p:txBody>
        </p:sp>
        <p:sp>
          <p:nvSpPr>
            <p:cNvPr id="20" name="Title 2">
              <a:extLst>
                <a:ext uri="{FF2B5EF4-FFF2-40B4-BE49-F238E27FC236}">
                  <a16:creationId xmlns:a16="http://schemas.microsoft.com/office/drawing/2014/main" id="{9C4F1C14-00F2-DF9F-3382-C1519E0E2D96}"/>
                </a:ext>
              </a:extLst>
            </p:cNvPr>
            <p:cNvSpPr txBox="1">
              <a:spLocks/>
            </p:cNvSpPr>
            <p:nvPr/>
          </p:nvSpPr>
          <p:spPr>
            <a:xfrm>
              <a:off x="5453527" y="5842741"/>
              <a:ext cx="3215791" cy="311062"/>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lnSpc>
                  <a:spcPts val="1800"/>
                </a:lnSpc>
                <a:buClr>
                  <a:srgbClr val="0092BB"/>
                </a:buClr>
                <a:buSzPct val="100000"/>
              </a:pPr>
              <a:r>
                <a:rPr lang="en-GB" sz="2000">
                  <a:solidFill>
                    <a:srgbClr val="002A6C"/>
                  </a:solidFill>
                  <a:effectLst/>
                  <a:latin typeface="Arial" panose="020B0604020202020204" pitchFamily="34" charset="0"/>
                  <a:ea typeface="Arial" panose="020B0604020202020204" pitchFamily="34" charset="0"/>
                  <a:cs typeface="Times New Roman" panose="02020603050405020304" pitchFamily="18" charset="0"/>
                </a:rPr>
                <a:t>What we want to achieve?</a:t>
              </a:r>
            </a:p>
          </p:txBody>
        </p:sp>
      </p:grpSp>
    </p:spTree>
    <p:custDataLst>
      <p:tags r:id="rId1"/>
    </p:custDataLst>
    <p:extLst>
      <p:ext uri="{BB962C8B-B14F-4D97-AF65-F5344CB8AC3E}">
        <p14:creationId xmlns:p14="http://schemas.microsoft.com/office/powerpoint/2010/main" val="3623886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B8A8-F8FB-5F44-52B6-8689B2BF86A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F133A0-F698-C52B-7208-1A33071EC3A5}"/>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30</a:t>
            </a:fld>
            <a:endParaRPr lang="en-US"/>
          </a:p>
        </p:txBody>
      </p:sp>
      <p:sp>
        <p:nvSpPr>
          <p:cNvPr id="3" name="Title 2">
            <a:extLst>
              <a:ext uri="{FF2B5EF4-FFF2-40B4-BE49-F238E27FC236}">
                <a16:creationId xmlns:a16="http://schemas.microsoft.com/office/drawing/2014/main" id="{3DD214C8-5FB1-7BD8-BC7B-230EF6CE4E1D}"/>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 </a:t>
            </a:r>
          </a:p>
        </p:txBody>
      </p:sp>
      <p:sp>
        <p:nvSpPr>
          <p:cNvPr id="5" name="Rectangle 3">
            <a:extLst>
              <a:ext uri="{FF2B5EF4-FFF2-40B4-BE49-F238E27FC236}">
                <a16:creationId xmlns:a16="http://schemas.microsoft.com/office/drawing/2014/main" id="{5C7603F8-8EE5-0447-5791-9177133EAAB4}"/>
              </a:ext>
            </a:extLst>
          </p:cNvPr>
          <p:cNvSpPr txBox="1">
            <a:spLocks noChangeArrowheads="1"/>
          </p:cNvSpPr>
          <p:nvPr/>
        </p:nvSpPr>
        <p:spPr>
          <a:xfrm>
            <a:off x="757703" y="1255657"/>
            <a:ext cx="8989296" cy="704760"/>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Clr>
                <a:srgbClr val="FF9900"/>
              </a:buClr>
            </a:pPr>
            <a:r>
              <a:rPr lang="en-GB" sz="5000">
                <a:solidFill>
                  <a:schemeClr val="tx2"/>
                </a:solidFill>
              </a:rPr>
              <a:t>Good or bad…and why?</a:t>
            </a:r>
            <a:endParaRPr lang="en-US" sz="5000" i="1"/>
          </a:p>
        </p:txBody>
      </p:sp>
      <p:sp>
        <p:nvSpPr>
          <p:cNvPr id="2" name="Parallelogram 1">
            <a:extLst>
              <a:ext uri="{FF2B5EF4-FFF2-40B4-BE49-F238E27FC236}">
                <a16:creationId xmlns:a16="http://schemas.microsoft.com/office/drawing/2014/main" id="{39B12998-7D97-1E02-BD32-B7B098A3B686}"/>
              </a:ext>
            </a:extLst>
          </p:cNvPr>
          <p:cNvSpPr/>
          <p:nvPr/>
        </p:nvSpPr>
        <p:spPr>
          <a:xfrm>
            <a:off x="1414131" y="2491344"/>
            <a:ext cx="9070816" cy="1196152"/>
          </a:xfrm>
          <a:prstGeom prst="parallelogram">
            <a:avLst>
              <a:gd name="adj" fmla="val 30917"/>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spcBef>
                <a:spcPct val="50000"/>
              </a:spcBef>
              <a:defRPr/>
            </a:pPr>
            <a:r>
              <a:rPr lang="en-GB" sz="3200"/>
              <a:t>Satisfactory standard of living for target beneficiaries</a:t>
            </a:r>
          </a:p>
        </p:txBody>
      </p:sp>
      <p:sp>
        <p:nvSpPr>
          <p:cNvPr id="6" name="Parallelogram 5">
            <a:extLst>
              <a:ext uri="{FF2B5EF4-FFF2-40B4-BE49-F238E27FC236}">
                <a16:creationId xmlns:a16="http://schemas.microsoft.com/office/drawing/2014/main" id="{5739F986-35DA-AF39-41D9-C805A56E9740}"/>
              </a:ext>
            </a:extLst>
          </p:cNvPr>
          <p:cNvSpPr/>
          <p:nvPr/>
        </p:nvSpPr>
        <p:spPr>
          <a:xfrm>
            <a:off x="1004897" y="3940398"/>
            <a:ext cx="9070816" cy="1196153"/>
          </a:xfrm>
          <a:prstGeom prst="parallelogram">
            <a:avLst>
              <a:gd name="adj" fmla="val 3078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lnSpc>
                <a:spcPts val="3000"/>
              </a:lnSpc>
              <a:spcBef>
                <a:spcPct val="50000"/>
              </a:spcBef>
              <a:defRPr/>
            </a:pPr>
            <a:r>
              <a:rPr lang="en-GB" sz="3200"/>
              <a:t>Train ministry personnel in Policy analysis methods</a:t>
            </a:r>
          </a:p>
        </p:txBody>
      </p:sp>
    </p:spTree>
    <p:custDataLst>
      <p:tags r:id="rId1"/>
    </p:custDataLst>
    <p:extLst>
      <p:ext uri="{BB962C8B-B14F-4D97-AF65-F5344CB8AC3E}">
        <p14:creationId xmlns:p14="http://schemas.microsoft.com/office/powerpoint/2010/main" val="4053635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AF806-7266-F652-0F84-07E8275DCAD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8B7943-AC7F-4C2D-4715-59E39FFAE2F4}"/>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latin typeface="+mj-lt"/>
              </a:rPr>
              <a:pPr/>
              <a:t>31</a:t>
            </a:fld>
            <a:endParaRPr lang="en-US">
              <a:latin typeface="+mj-lt"/>
            </a:endParaRPr>
          </a:p>
        </p:txBody>
      </p:sp>
      <p:sp>
        <p:nvSpPr>
          <p:cNvPr id="3" name="Title 2">
            <a:extLst>
              <a:ext uri="{FF2B5EF4-FFF2-40B4-BE49-F238E27FC236}">
                <a16:creationId xmlns:a16="http://schemas.microsoft.com/office/drawing/2014/main" id="{377ED3D2-A8D3-59C5-8B58-49005145F3CA}"/>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 </a:t>
            </a:r>
          </a:p>
        </p:txBody>
      </p:sp>
      <p:sp>
        <p:nvSpPr>
          <p:cNvPr id="8" name="Text Box 2">
            <a:extLst>
              <a:ext uri="{FF2B5EF4-FFF2-40B4-BE49-F238E27FC236}">
                <a16:creationId xmlns:a16="http://schemas.microsoft.com/office/drawing/2014/main" id="{556C2B5A-1E49-A123-7B76-FAB3F62D7D1B}"/>
              </a:ext>
            </a:extLst>
          </p:cNvPr>
          <p:cNvSpPr txBox="1">
            <a:spLocks noChangeArrowheads="1"/>
          </p:cNvSpPr>
          <p:nvPr/>
        </p:nvSpPr>
        <p:spPr bwMode="auto">
          <a:xfrm>
            <a:off x="837831" y="2370352"/>
            <a:ext cx="2894013" cy="2721964"/>
          </a:xfrm>
          <a:prstGeom prst="rect">
            <a:avLst/>
          </a:prstGeom>
          <a:noFill/>
          <a:ln w="9525">
            <a:noFill/>
            <a:miter lim="800000"/>
            <a:headEnd/>
            <a:tailEnd/>
          </a:ln>
        </p:spPr>
        <p:txBody>
          <a:bodyPr>
            <a:spAutoFit/>
          </a:bodyPr>
          <a:lstStyle/>
          <a:p>
            <a:pPr>
              <a:lnSpc>
                <a:spcPct val="120000"/>
              </a:lnSpc>
            </a:pPr>
            <a:r>
              <a:rPr lang="en-US" sz="2400" b="1">
                <a:latin typeface="+mj-lt"/>
              </a:rPr>
              <a:t>NUMBER THE STATEMENTS </a:t>
            </a:r>
          </a:p>
          <a:p>
            <a:pPr>
              <a:lnSpc>
                <a:spcPct val="120000"/>
              </a:lnSpc>
            </a:pPr>
            <a:r>
              <a:rPr lang="en-US" sz="2400" b="1">
                <a:latin typeface="+mj-lt"/>
              </a:rPr>
              <a:t>IN AN ORDER</a:t>
            </a:r>
          </a:p>
          <a:p>
            <a:pPr>
              <a:lnSpc>
                <a:spcPct val="120000"/>
              </a:lnSpc>
            </a:pPr>
            <a:r>
              <a:rPr lang="en-US" sz="2400" b="1">
                <a:latin typeface="+mj-lt"/>
              </a:rPr>
              <a:t>DEMONSTRATING</a:t>
            </a:r>
            <a:br>
              <a:rPr lang="en-US" sz="2400" b="1">
                <a:latin typeface="+mj-lt"/>
              </a:rPr>
            </a:br>
            <a:r>
              <a:rPr lang="en-US" sz="2400" b="1">
                <a:latin typeface="+mj-lt"/>
              </a:rPr>
              <a:t>CAUSE AND</a:t>
            </a:r>
            <a:br>
              <a:rPr lang="en-US" sz="2400" b="1">
                <a:latin typeface="+mj-lt"/>
              </a:rPr>
            </a:br>
            <a:r>
              <a:rPr lang="en-US" sz="2400" b="1">
                <a:latin typeface="+mj-lt"/>
              </a:rPr>
              <a:t>EFFECT</a:t>
            </a:r>
            <a:endParaRPr lang="en-US" sz="2400">
              <a:latin typeface="+mj-lt"/>
            </a:endParaRPr>
          </a:p>
        </p:txBody>
      </p:sp>
      <p:sp>
        <p:nvSpPr>
          <p:cNvPr id="10" name="Parallelogram 9">
            <a:extLst>
              <a:ext uri="{FF2B5EF4-FFF2-40B4-BE49-F238E27FC236}">
                <a16:creationId xmlns:a16="http://schemas.microsoft.com/office/drawing/2014/main" id="{AD528FFA-D4A3-EF1D-6CA4-9D07381D6F49}"/>
              </a:ext>
            </a:extLst>
          </p:cNvPr>
          <p:cNvSpPr/>
          <p:nvPr/>
        </p:nvSpPr>
        <p:spPr>
          <a:xfrm>
            <a:off x="4033281" y="5624623"/>
            <a:ext cx="5800935" cy="932933"/>
          </a:xfrm>
          <a:prstGeom prst="parallelogram">
            <a:avLst>
              <a:gd name="adj" fmla="val 3078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Improved performance of primary school leavers</a:t>
            </a:r>
            <a:endParaRPr lang="pl-PL" sz="2400"/>
          </a:p>
        </p:txBody>
      </p:sp>
      <p:sp>
        <p:nvSpPr>
          <p:cNvPr id="12" name="Parallelogram 11">
            <a:extLst>
              <a:ext uri="{FF2B5EF4-FFF2-40B4-BE49-F238E27FC236}">
                <a16:creationId xmlns:a16="http://schemas.microsoft.com/office/drawing/2014/main" id="{9171B116-1B5B-01AC-FF17-E3153B766F28}"/>
              </a:ext>
            </a:extLst>
          </p:cNvPr>
          <p:cNvSpPr/>
          <p:nvPr/>
        </p:nvSpPr>
        <p:spPr>
          <a:xfrm>
            <a:off x="4377068" y="4532474"/>
            <a:ext cx="5800935" cy="932933"/>
          </a:xfrm>
          <a:prstGeom prst="parallelogram">
            <a:avLst>
              <a:gd name="adj" fmla="val 3078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Increased skills and knowledge of teachers </a:t>
            </a:r>
            <a:endParaRPr lang="pl-PL" sz="2400"/>
          </a:p>
        </p:txBody>
      </p:sp>
      <p:sp>
        <p:nvSpPr>
          <p:cNvPr id="13" name="Parallelogram 12">
            <a:extLst>
              <a:ext uri="{FF2B5EF4-FFF2-40B4-BE49-F238E27FC236}">
                <a16:creationId xmlns:a16="http://schemas.microsoft.com/office/drawing/2014/main" id="{9C2C870E-EA18-0168-2E1D-20315EDDF94B}"/>
              </a:ext>
            </a:extLst>
          </p:cNvPr>
          <p:cNvSpPr/>
          <p:nvPr/>
        </p:nvSpPr>
        <p:spPr>
          <a:xfrm>
            <a:off x="4742121" y="3429000"/>
            <a:ext cx="5800935" cy="932933"/>
          </a:xfrm>
          <a:prstGeom prst="parallelogram">
            <a:avLst>
              <a:gd name="adj" fmla="val 3078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Increased capacity of </a:t>
            </a:r>
          </a:p>
          <a:p>
            <a:pPr lvl="0"/>
            <a:r>
              <a:rPr lang="en-US" sz="2400" b="1"/>
              <a:t>the Ministry of Education</a:t>
            </a:r>
            <a:endParaRPr lang="pl-PL" sz="2400"/>
          </a:p>
        </p:txBody>
      </p:sp>
      <p:sp>
        <p:nvSpPr>
          <p:cNvPr id="14" name="Parallelogram 13">
            <a:extLst>
              <a:ext uri="{FF2B5EF4-FFF2-40B4-BE49-F238E27FC236}">
                <a16:creationId xmlns:a16="http://schemas.microsoft.com/office/drawing/2014/main" id="{E5D0F93B-C834-6C71-2B0E-9556C5EB2B58}"/>
              </a:ext>
            </a:extLst>
          </p:cNvPr>
          <p:cNvSpPr/>
          <p:nvPr/>
        </p:nvSpPr>
        <p:spPr>
          <a:xfrm>
            <a:off x="5069604" y="2370352"/>
            <a:ext cx="5800935" cy="932933"/>
          </a:xfrm>
          <a:prstGeom prst="parallelogram">
            <a:avLst>
              <a:gd name="adj" fmla="val 29642"/>
            </a:avLst>
          </a:prstGeom>
          <a:solidFill>
            <a:srgbClr val="FF6E1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Improved quality of classroom instruction</a:t>
            </a:r>
            <a:endParaRPr lang="pl-PL" sz="2400"/>
          </a:p>
        </p:txBody>
      </p:sp>
      <p:sp>
        <p:nvSpPr>
          <p:cNvPr id="15" name="Rectangle 3">
            <a:extLst>
              <a:ext uri="{FF2B5EF4-FFF2-40B4-BE49-F238E27FC236}">
                <a16:creationId xmlns:a16="http://schemas.microsoft.com/office/drawing/2014/main" id="{C9DEB6E4-08F2-BEA8-D4FE-9072DA79D86C}"/>
              </a:ext>
            </a:extLst>
          </p:cNvPr>
          <p:cNvSpPr txBox="1">
            <a:spLocks noChangeArrowheads="1"/>
          </p:cNvSpPr>
          <p:nvPr/>
        </p:nvSpPr>
        <p:spPr>
          <a:xfrm>
            <a:off x="3315137" y="1392593"/>
            <a:ext cx="4327451" cy="522288"/>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2400" b="0">
                <a:latin typeface="+mj-lt"/>
              </a:rPr>
              <a:t>Cause And Effect Reasoning</a:t>
            </a:r>
          </a:p>
        </p:txBody>
      </p:sp>
    </p:spTree>
    <p:custDataLst>
      <p:tags r:id="rId1"/>
    </p:custDataLst>
    <p:extLst>
      <p:ext uri="{BB962C8B-B14F-4D97-AF65-F5344CB8AC3E}">
        <p14:creationId xmlns:p14="http://schemas.microsoft.com/office/powerpoint/2010/main" val="1827133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601D9-E804-EB8A-CB90-266D3D762D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F9DB01-96C4-533A-BC17-A385C58D7442}"/>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latin typeface="+mj-lt"/>
              </a:rPr>
              <a:pPr/>
              <a:t>32</a:t>
            </a:fld>
            <a:endParaRPr lang="en-US">
              <a:latin typeface="+mj-lt"/>
            </a:endParaRPr>
          </a:p>
        </p:txBody>
      </p:sp>
      <p:sp>
        <p:nvSpPr>
          <p:cNvPr id="3" name="Title 2">
            <a:extLst>
              <a:ext uri="{FF2B5EF4-FFF2-40B4-BE49-F238E27FC236}">
                <a16:creationId xmlns:a16="http://schemas.microsoft.com/office/drawing/2014/main" id="{50AD1C57-D300-BD3B-88E2-862EE43014EE}"/>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 </a:t>
            </a:r>
          </a:p>
        </p:txBody>
      </p:sp>
      <p:sp>
        <p:nvSpPr>
          <p:cNvPr id="7" name="Rectangle 3">
            <a:extLst>
              <a:ext uri="{FF2B5EF4-FFF2-40B4-BE49-F238E27FC236}">
                <a16:creationId xmlns:a16="http://schemas.microsoft.com/office/drawing/2014/main" id="{90F18D65-BBFB-02A0-6F68-664A8AD69E6E}"/>
              </a:ext>
            </a:extLst>
          </p:cNvPr>
          <p:cNvSpPr txBox="1">
            <a:spLocks noChangeArrowheads="1"/>
          </p:cNvSpPr>
          <p:nvPr/>
        </p:nvSpPr>
        <p:spPr>
          <a:xfrm>
            <a:off x="3315137" y="1392593"/>
            <a:ext cx="4327451" cy="522288"/>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2400" b="0">
                <a:latin typeface="+mj-lt"/>
              </a:rPr>
              <a:t>Cause And Effect Reasoning</a:t>
            </a:r>
          </a:p>
        </p:txBody>
      </p:sp>
      <p:sp>
        <p:nvSpPr>
          <p:cNvPr id="8" name="Text Box 2">
            <a:extLst>
              <a:ext uri="{FF2B5EF4-FFF2-40B4-BE49-F238E27FC236}">
                <a16:creationId xmlns:a16="http://schemas.microsoft.com/office/drawing/2014/main" id="{661A17C9-601B-7C17-D8E8-E41C762CBA96}"/>
              </a:ext>
            </a:extLst>
          </p:cNvPr>
          <p:cNvSpPr txBox="1">
            <a:spLocks noChangeArrowheads="1"/>
          </p:cNvSpPr>
          <p:nvPr/>
        </p:nvSpPr>
        <p:spPr bwMode="auto">
          <a:xfrm>
            <a:off x="837831" y="2370352"/>
            <a:ext cx="2894013" cy="2721964"/>
          </a:xfrm>
          <a:prstGeom prst="rect">
            <a:avLst/>
          </a:prstGeom>
          <a:noFill/>
          <a:ln w="9525">
            <a:noFill/>
            <a:miter lim="800000"/>
            <a:headEnd/>
            <a:tailEnd/>
          </a:ln>
        </p:spPr>
        <p:txBody>
          <a:bodyPr>
            <a:spAutoFit/>
          </a:bodyPr>
          <a:lstStyle/>
          <a:p>
            <a:pPr>
              <a:lnSpc>
                <a:spcPct val="120000"/>
              </a:lnSpc>
            </a:pPr>
            <a:r>
              <a:rPr lang="en-US" sz="2400" b="1">
                <a:latin typeface="+mj-lt"/>
              </a:rPr>
              <a:t>NUMBER THE STATEMENTS </a:t>
            </a:r>
          </a:p>
          <a:p>
            <a:pPr>
              <a:lnSpc>
                <a:spcPct val="120000"/>
              </a:lnSpc>
            </a:pPr>
            <a:r>
              <a:rPr lang="en-US" sz="2400" b="1">
                <a:latin typeface="+mj-lt"/>
              </a:rPr>
              <a:t>IN AN ORDER</a:t>
            </a:r>
          </a:p>
          <a:p>
            <a:pPr>
              <a:lnSpc>
                <a:spcPct val="120000"/>
              </a:lnSpc>
            </a:pPr>
            <a:r>
              <a:rPr lang="en-US" sz="2400" b="1">
                <a:latin typeface="+mj-lt"/>
              </a:rPr>
              <a:t>DEMONSTRATING</a:t>
            </a:r>
            <a:br>
              <a:rPr lang="en-US" sz="2400" b="1">
                <a:latin typeface="+mj-lt"/>
              </a:rPr>
            </a:br>
            <a:r>
              <a:rPr lang="en-US" sz="2400" b="1">
                <a:latin typeface="+mj-lt"/>
              </a:rPr>
              <a:t>CAUSE AND</a:t>
            </a:r>
            <a:br>
              <a:rPr lang="en-US" sz="2400" b="1">
                <a:latin typeface="+mj-lt"/>
              </a:rPr>
            </a:br>
            <a:r>
              <a:rPr lang="en-US" sz="2400" b="1">
                <a:latin typeface="+mj-lt"/>
              </a:rPr>
              <a:t>EFFECT</a:t>
            </a:r>
            <a:endParaRPr lang="en-US" sz="2400">
              <a:latin typeface="+mj-lt"/>
            </a:endParaRPr>
          </a:p>
        </p:txBody>
      </p:sp>
      <p:sp>
        <p:nvSpPr>
          <p:cNvPr id="10" name="Parallelogram 9">
            <a:extLst>
              <a:ext uri="{FF2B5EF4-FFF2-40B4-BE49-F238E27FC236}">
                <a16:creationId xmlns:a16="http://schemas.microsoft.com/office/drawing/2014/main" id="{45C657F2-DC75-236E-015E-CDA895D9A30A}"/>
              </a:ext>
            </a:extLst>
          </p:cNvPr>
          <p:cNvSpPr/>
          <p:nvPr/>
        </p:nvSpPr>
        <p:spPr>
          <a:xfrm>
            <a:off x="4033281" y="5624623"/>
            <a:ext cx="5800935" cy="932933"/>
          </a:xfrm>
          <a:prstGeom prst="parallelogram">
            <a:avLst>
              <a:gd name="adj" fmla="val 30782"/>
            </a:avLst>
          </a:prstGeom>
          <a:solidFill>
            <a:srgbClr val="0092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Increased use of safer reproductive practices</a:t>
            </a:r>
            <a:endParaRPr lang="pl-PL" sz="2400"/>
          </a:p>
        </p:txBody>
      </p:sp>
      <p:sp>
        <p:nvSpPr>
          <p:cNvPr id="12" name="Parallelogram 11">
            <a:extLst>
              <a:ext uri="{FF2B5EF4-FFF2-40B4-BE49-F238E27FC236}">
                <a16:creationId xmlns:a16="http://schemas.microsoft.com/office/drawing/2014/main" id="{41C18E5F-24C7-BF4E-7F68-C70806F5545B}"/>
              </a:ext>
            </a:extLst>
          </p:cNvPr>
          <p:cNvSpPr/>
          <p:nvPr/>
        </p:nvSpPr>
        <p:spPr>
          <a:xfrm>
            <a:off x="4377068" y="4532474"/>
            <a:ext cx="5800935" cy="932933"/>
          </a:xfrm>
          <a:prstGeom prst="parallelogram">
            <a:avLst>
              <a:gd name="adj" fmla="val 30782"/>
            </a:avLst>
          </a:prstGeom>
          <a:solidFill>
            <a:srgbClr val="0092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Health clinic workers trained </a:t>
            </a:r>
            <a:endParaRPr lang="pl-PL" sz="2400"/>
          </a:p>
        </p:txBody>
      </p:sp>
      <p:sp>
        <p:nvSpPr>
          <p:cNvPr id="13" name="Parallelogram 12">
            <a:extLst>
              <a:ext uri="{FF2B5EF4-FFF2-40B4-BE49-F238E27FC236}">
                <a16:creationId xmlns:a16="http://schemas.microsoft.com/office/drawing/2014/main" id="{CDD31C58-AF9E-38DA-E144-D503CEC2ABAA}"/>
              </a:ext>
            </a:extLst>
          </p:cNvPr>
          <p:cNvSpPr/>
          <p:nvPr/>
        </p:nvSpPr>
        <p:spPr>
          <a:xfrm>
            <a:off x="4742121" y="3429000"/>
            <a:ext cx="5800935" cy="932933"/>
          </a:xfrm>
          <a:prstGeom prst="parallelogram">
            <a:avLst>
              <a:gd name="adj" fmla="val 30782"/>
            </a:avLst>
          </a:prstGeom>
          <a:solidFill>
            <a:srgbClr val="0092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Improved quality of clinic consultations</a:t>
            </a:r>
            <a:endParaRPr lang="pl-PL" sz="2400"/>
          </a:p>
        </p:txBody>
      </p:sp>
      <p:sp>
        <p:nvSpPr>
          <p:cNvPr id="14" name="Parallelogram 13">
            <a:extLst>
              <a:ext uri="{FF2B5EF4-FFF2-40B4-BE49-F238E27FC236}">
                <a16:creationId xmlns:a16="http://schemas.microsoft.com/office/drawing/2014/main" id="{78C48B10-2B46-EBB9-B656-B2FAF7C87662}"/>
              </a:ext>
            </a:extLst>
          </p:cNvPr>
          <p:cNvSpPr/>
          <p:nvPr/>
        </p:nvSpPr>
        <p:spPr>
          <a:xfrm>
            <a:off x="5069604" y="2370352"/>
            <a:ext cx="5800935" cy="932933"/>
          </a:xfrm>
          <a:prstGeom prst="parallelogram">
            <a:avLst>
              <a:gd name="adj" fmla="val 29642"/>
            </a:avLst>
          </a:prstGeom>
          <a:solidFill>
            <a:srgbClr val="0092B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t>__ Clinic-level reproductive health manual completed</a:t>
            </a:r>
            <a:endParaRPr lang="pl-PL" sz="2400"/>
          </a:p>
        </p:txBody>
      </p:sp>
    </p:spTree>
    <p:custDataLst>
      <p:tags r:id="rId1"/>
    </p:custDataLst>
    <p:extLst>
      <p:ext uri="{BB962C8B-B14F-4D97-AF65-F5344CB8AC3E}">
        <p14:creationId xmlns:p14="http://schemas.microsoft.com/office/powerpoint/2010/main" val="662301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F8C1B-A41F-E147-7C95-A6392D5CF9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85E89-0387-EED1-1C9A-B667EC99A6D8}"/>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latin typeface="+mj-lt"/>
              </a:rPr>
              <a:pPr/>
              <a:t>33</a:t>
            </a:fld>
            <a:endParaRPr lang="en-US">
              <a:latin typeface="+mj-lt"/>
            </a:endParaRPr>
          </a:p>
        </p:txBody>
      </p:sp>
      <p:sp>
        <p:nvSpPr>
          <p:cNvPr id="3" name="Title 2">
            <a:extLst>
              <a:ext uri="{FF2B5EF4-FFF2-40B4-BE49-F238E27FC236}">
                <a16:creationId xmlns:a16="http://schemas.microsoft.com/office/drawing/2014/main" id="{2B32611F-C077-B08F-1BAC-1D5C925917D1}"/>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Group Exercise </a:t>
            </a:r>
          </a:p>
        </p:txBody>
      </p:sp>
      <p:sp>
        <p:nvSpPr>
          <p:cNvPr id="7" name="Rectangle 3">
            <a:extLst>
              <a:ext uri="{FF2B5EF4-FFF2-40B4-BE49-F238E27FC236}">
                <a16:creationId xmlns:a16="http://schemas.microsoft.com/office/drawing/2014/main" id="{A20525C5-7560-BC46-4338-BFE7FCE302CE}"/>
              </a:ext>
            </a:extLst>
          </p:cNvPr>
          <p:cNvSpPr txBox="1">
            <a:spLocks noChangeArrowheads="1"/>
          </p:cNvSpPr>
          <p:nvPr/>
        </p:nvSpPr>
        <p:spPr>
          <a:xfrm>
            <a:off x="3598848" y="1802374"/>
            <a:ext cx="4327451" cy="522288"/>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2400" b="0">
                <a:latin typeface="+mj-lt"/>
              </a:rPr>
              <a:t>Cause And Effect Reasoning</a:t>
            </a:r>
          </a:p>
        </p:txBody>
      </p:sp>
      <p:sp>
        <p:nvSpPr>
          <p:cNvPr id="2" name="Rectangle 3">
            <a:extLst>
              <a:ext uri="{FF2B5EF4-FFF2-40B4-BE49-F238E27FC236}">
                <a16:creationId xmlns:a16="http://schemas.microsoft.com/office/drawing/2014/main" id="{4D5F2BCF-C2BB-F7DF-D108-DA097B97D326}"/>
              </a:ext>
            </a:extLst>
          </p:cNvPr>
          <p:cNvSpPr>
            <a:spLocks noChangeArrowheads="1"/>
          </p:cNvSpPr>
          <p:nvPr/>
        </p:nvSpPr>
        <p:spPr bwMode="auto">
          <a:xfrm>
            <a:off x="1583706" y="2769302"/>
            <a:ext cx="8357736" cy="2036614"/>
          </a:xfrm>
          <a:prstGeom prst="rect">
            <a:avLst/>
          </a:prstGeom>
          <a:noFill/>
          <a:ln w="9525">
            <a:noFill/>
            <a:miter lim="800000"/>
            <a:headEnd/>
            <a:tailEnd/>
          </a:ln>
        </p:spPr>
        <p:txBody>
          <a:bodyPr lIns="92075" tIns="46038" rIns="92075" bIns="46038"/>
          <a:lstStyle/>
          <a:p>
            <a:pPr>
              <a:lnSpc>
                <a:spcPct val="90000"/>
              </a:lnSpc>
              <a:spcBef>
                <a:spcPct val="20000"/>
              </a:spcBef>
              <a:buSzPct val="140000"/>
              <a:defRPr/>
            </a:pPr>
            <a:r>
              <a:rPr lang="en-US" sz="3200" b="1">
                <a:solidFill>
                  <a:srgbClr val="455560"/>
                </a:solidFill>
                <a:latin typeface="+mn-lt"/>
              </a:rPr>
              <a:t>A set of results will be handed out, with each result printed on a separate piece of paper. Arrange the results into a causal logic model. </a:t>
            </a:r>
            <a:endParaRPr lang="en-US" sz="3200" b="1">
              <a:solidFill>
                <a:srgbClr val="455560"/>
              </a:solidFill>
              <a:latin typeface="+mn-lt"/>
              <a:ea typeface="+mj-ea"/>
              <a:cs typeface="+mj-cs"/>
            </a:endParaRPr>
          </a:p>
        </p:txBody>
      </p:sp>
    </p:spTree>
    <p:custDataLst>
      <p:tags r:id="rId1"/>
    </p:custDataLst>
    <p:extLst>
      <p:ext uri="{BB962C8B-B14F-4D97-AF65-F5344CB8AC3E}">
        <p14:creationId xmlns:p14="http://schemas.microsoft.com/office/powerpoint/2010/main" val="390118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97350-562B-8C3A-BC7B-B54833DF427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4E70B-11D6-384F-34DB-A09BC390B915}"/>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34</a:t>
            </a:fld>
            <a:endParaRPr lang="en-US"/>
          </a:p>
        </p:txBody>
      </p:sp>
      <p:sp>
        <p:nvSpPr>
          <p:cNvPr id="10" name="Freeform: Shape 9">
            <a:extLst>
              <a:ext uri="{FF2B5EF4-FFF2-40B4-BE49-F238E27FC236}">
                <a16:creationId xmlns:a16="http://schemas.microsoft.com/office/drawing/2014/main" id="{EF4DDD9A-5516-0576-D407-2DBBB2B662C4}"/>
              </a:ext>
            </a:extLst>
          </p:cNvPr>
          <p:cNvSpPr/>
          <p:nvPr/>
        </p:nvSpPr>
        <p:spPr>
          <a:xfrm>
            <a:off x="6228840" y="1824495"/>
            <a:ext cx="2330823" cy="413430"/>
          </a:xfrm>
          <a:custGeom>
            <a:avLst/>
            <a:gdLst/>
            <a:ahLst/>
            <a:cxnLst/>
            <a:rect l="0" t="0" r="0" b="0"/>
            <a:pathLst>
              <a:path>
                <a:moveTo>
                  <a:pt x="0" y="0"/>
                </a:moveTo>
                <a:lnTo>
                  <a:pt x="0" y="206715"/>
                </a:lnTo>
                <a:lnTo>
                  <a:pt x="2330823" y="206715"/>
                </a:lnTo>
                <a:lnTo>
                  <a:pt x="2330823" y="413430"/>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1" name="Freeform: Shape 10">
            <a:extLst>
              <a:ext uri="{FF2B5EF4-FFF2-40B4-BE49-F238E27FC236}">
                <a16:creationId xmlns:a16="http://schemas.microsoft.com/office/drawing/2014/main" id="{0FECF3E0-0C52-EAEB-8F9C-C2B4A0103F24}"/>
              </a:ext>
            </a:extLst>
          </p:cNvPr>
          <p:cNvSpPr/>
          <p:nvPr/>
        </p:nvSpPr>
        <p:spPr>
          <a:xfrm>
            <a:off x="5150259" y="3222284"/>
            <a:ext cx="243983" cy="2303398"/>
          </a:xfrm>
          <a:custGeom>
            <a:avLst/>
            <a:gdLst/>
            <a:ahLst/>
            <a:cxnLst/>
            <a:rect l="0" t="0" r="0" b="0"/>
            <a:pathLst>
              <a:path>
                <a:moveTo>
                  <a:pt x="0" y="0"/>
                </a:moveTo>
                <a:lnTo>
                  <a:pt x="0" y="2303398"/>
                </a:lnTo>
                <a:lnTo>
                  <a:pt x="243983" y="2303398"/>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2" name="Freeform: Shape 11">
            <a:extLst>
              <a:ext uri="{FF2B5EF4-FFF2-40B4-BE49-F238E27FC236}">
                <a16:creationId xmlns:a16="http://schemas.microsoft.com/office/drawing/2014/main" id="{A481F80A-7039-1E49-A1DE-F6CCF1D45848}"/>
              </a:ext>
            </a:extLst>
          </p:cNvPr>
          <p:cNvSpPr/>
          <p:nvPr/>
        </p:nvSpPr>
        <p:spPr>
          <a:xfrm>
            <a:off x="5150259" y="3222284"/>
            <a:ext cx="243983" cy="905609"/>
          </a:xfrm>
          <a:custGeom>
            <a:avLst/>
            <a:gdLst/>
            <a:ahLst/>
            <a:cxnLst/>
            <a:rect l="0" t="0" r="0" b="0"/>
            <a:pathLst>
              <a:path>
                <a:moveTo>
                  <a:pt x="0" y="0"/>
                </a:moveTo>
                <a:lnTo>
                  <a:pt x="0" y="905609"/>
                </a:lnTo>
                <a:lnTo>
                  <a:pt x="243983" y="905609"/>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3" name="Freeform: Shape 12">
            <a:extLst>
              <a:ext uri="{FF2B5EF4-FFF2-40B4-BE49-F238E27FC236}">
                <a16:creationId xmlns:a16="http://schemas.microsoft.com/office/drawing/2014/main" id="{6EC34211-22C2-F115-FCE0-EF9D53CDC5DE}"/>
              </a:ext>
            </a:extLst>
          </p:cNvPr>
          <p:cNvSpPr/>
          <p:nvPr/>
        </p:nvSpPr>
        <p:spPr>
          <a:xfrm>
            <a:off x="5937745" y="1824495"/>
            <a:ext cx="291094" cy="413430"/>
          </a:xfrm>
          <a:custGeom>
            <a:avLst/>
            <a:gdLst/>
            <a:ahLst/>
            <a:cxnLst/>
            <a:rect l="0" t="0" r="0" b="0"/>
            <a:pathLst>
              <a:path>
                <a:moveTo>
                  <a:pt x="291094" y="0"/>
                </a:moveTo>
                <a:lnTo>
                  <a:pt x="291094" y="206715"/>
                </a:lnTo>
                <a:lnTo>
                  <a:pt x="0" y="206715"/>
                </a:lnTo>
                <a:lnTo>
                  <a:pt x="0" y="413430"/>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4" name="Freeform: Shape 13">
            <a:extLst>
              <a:ext uri="{FF2B5EF4-FFF2-40B4-BE49-F238E27FC236}">
                <a16:creationId xmlns:a16="http://schemas.microsoft.com/office/drawing/2014/main" id="{4A501E5C-08FA-3D92-CE4F-1E042F4681BA}"/>
              </a:ext>
            </a:extLst>
          </p:cNvPr>
          <p:cNvSpPr/>
          <p:nvPr/>
        </p:nvSpPr>
        <p:spPr>
          <a:xfrm>
            <a:off x="2768111" y="3222284"/>
            <a:ext cx="243983" cy="2303398"/>
          </a:xfrm>
          <a:custGeom>
            <a:avLst/>
            <a:gdLst/>
            <a:ahLst/>
            <a:cxnLst/>
            <a:rect l="0" t="0" r="0" b="0"/>
            <a:pathLst>
              <a:path>
                <a:moveTo>
                  <a:pt x="0" y="0"/>
                </a:moveTo>
                <a:lnTo>
                  <a:pt x="0" y="2303398"/>
                </a:lnTo>
                <a:lnTo>
                  <a:pt x="243983" y="2303398"/>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5" name="Freeform: Shape 14">
            <a:extLst>
              <a:ext uri="{FF2B5EF4-FFF2-40B4-BE49-F238E27FC236}">
                <a16:creationId xmlns:a16="http://schemas.microsoft.com/office/drawing/2014/main" id="{508F40C2-FD8F-A0D3-58B9-833D7B363918}"/>
              </a:ext>
            </a:extLst>
          </p:cNvPr>
          <p:cNvSpPr/>
          <p:nvPr/>
        </p:nvSpPr>
        <p:spPr>
          <a:xfrm>
            <a:off x="2768111" y="3222284"/>
            <a:ext cx="243983" cy="905609"/>
          </a:xfrm>
          <a:custGeom>
            <a:avLst/>
            <a:gdLst/>
            <a:ahLst/>
            <a:cxnLst/>
            <a:rect l="0" t="0" r="0" b="0"/>
            <a:pathLst>
              <a:path>
                <a:moveTo>
                  <a:pt x="0" y="0"/>
                </a:moveTo>
                <a:lnTo>
                  <a:pt x="0" y="905609"/>
                </a:lnTo>
                <a:lnTo>
                  <a:pt x="243983" y="905609"/>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6" name="Freeform: Shape 15">
            <a:extLst>
              <a:ext uri="{FF2B5EF4-FFF2-40B4-BE49-F238E27FC236}">
                <a16:creationId xmlns:a16="http://schemas.microsoft.com/office/drawing/2014/main" id="{705D782E-8460-840C-C554-2822EF792D34}"/>
              </a:ext>
            </a:extLst>
          </p:cNvPr>
          <p:cNvSpPr/>
          <p:nvPr/>
        </p:nvSpPr>
        <p:spPr>
          <a:xfrm>
            <a:off x="3555598" y="1824495"/>
            <a:ext cx="2673242" cy="413430"/>
          </a:xfrm>
          <a:custGeom>
            <a:avLst/>
            <a:gdLst/>
            <a:ahLst/>
            <a:cxnLst/>
            <a:rect l="0" t="0" r="0" b="0"/>
            <a:pathLst>
              <a:path>
                <a:moveTo>
                  <a:pt x="2673242" y="0"/>
                </a:moveTo>
                <a:lnTo>
                  <a:pt x="2673242" y="206715"/>
                </a:lnTo>
                <a:lnTo>
                  <a:pt x="0" y="206715"/>
                </a:lnTo>
                <a:lnTo>
                  <a:pt x="0" y="413430"/>
                </a:lnTo>
              </a:path>
            </a:pathLst>
          </a:custGeom>
          <a:noFill/>
          <a:ln>
            <a:solidFill>
              <a:srgbClr val="FF6E1E"/>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latin typeface="+mj-lt"/>
            </a:endParaRPr>
          </a:p>
        </p:txBody>
      </p:sp>
      <p:sp>
        <p:nvSpPr>
          <p:cNvPr id="17" name="Freeform: Shape 16">
            <a:extLst>
              <a:ext uri="{FF2B5EF4-FFF2-40B4-BE49-F238E27FC236}">
                <a16:creationId xmlns:a16="http://schemas.microsoft.com/office/drawing/2014/main" id="{564A20ED-A803-49C7-9319-EE03A22B5BB6}"/>
              </a:ext>
            </a:extLst>
          </p:cNvPr>
          <p:cNvSpPr/>
          <p:nvPr/>
        </p:nvSpPr>
        <p:spPr>
          <a:xfrm>
            <a:off x="5244481" y="840137"/>
            <a:ext cx="1968717" cy="984358"/>
          </a:xfrm>
          <a:custGeom>
            <a:avLst/>
            <a:gdLst>
              <a:gd name="csX0" fmla="*/ 0 w 1968717"/>
              <a:gd name="csY0" fmla="*/ 0 h 984358"/>
              <a:gd name="csX1" fmla="*/ 1968717 w 1968717"/>
              <a:gd name="csY1" fmla="*/ 0 h 984358"/>
              <a:gd name="csX2" fmla="*/ 1968717 w 1968717"/>
              <a:gd name="csY2" fmla="*/ 984358 h 984358"/>
              <a:gd name="csX3" fmla="*/ 0 w 1968717"/>
              <a:gd name="csY3" fmla="*/ 984358 h 984358"/>
              <a:gd name="csX4" fmla="*/ 0 w 1968717"/>
              <a:gd name="csY4" fmla="*/ 0 h 984358"/>
            </a:gdLst>
            <a:ahLst/>
            <a:cxnLst>
              <a:cxn ang="0">
                <a:pos x="csX0" y="csY0"/>
              </a:cxn>
              <a:cxn ang="0">
                <a:pos x="csX1" y="csY1"/>
              </a:cxn>
              <a:cxn ang="0">
                <a:pos x="csX2" y="csY2"/>
              </a:cxn>
              <a:cxn ang="0">
                <a:pos x="csX3" y="csY3"/>
              </a:cxn>
              <a:cxn ang="0">
                <a:pos x="csX4" y="csY4"/>
              </a:cxn>
            </a:cxnLst>
            <a:rect l="l" t="t" r="r" b="b"/>
            <a:pathLst>
              <a:path w="1968717" h="984358">
                <a:moveTo>
                  <a:pt x="0" y="0"/>
                </a:moveTo>
                <a:lnTo>
                  <a:pt x="1968717" y="0"/>
                </a:lnTo>
                <a:lnTo>
                  <a:pt x="1968717"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Increased Primary School Completion</a:t>
            </a:r>
          </a:p>
        </p:txBody>
      </p:sp>
      <p:sp>
        <p:nvSpPr>
          <p:cNvPr id="18" name="Freeform: Shape 17">
            <a:extLst>
              <a:ext uri="{FF2B5EF4-FFF2-40B4-BE49-F238E27FC236}">
                <a16:creationId xmlns:a16="http://schemas.microsoft.com/office/drawing/2014/main" id="{A8B97308-EFC4-03B0-B03B-0F33FF8002D1}"/>
              </a:ext>
            </a:extLst>
          </p:cNvPr>
          <p:cNvSpPr/>
          <p:nvPr/>
        </p:nvSpPr>
        <p:spPr>
          <a:xfrm>
            <a:off x="2571239" y="2237926"/>
            <a:ext cx="1968717" cy="984358"/>
          </a:xfrm>
          <a:custGeom>
            <a:avLst/>
            <a:gdLst>
              <a:gd name="csX0" fmla="*/ 0 w 1968717"/>
              <a:gd name="csY0" fmla="*/ 0 h 984358"/>
              <a:gd name="csX1" fmla="*/ 1968717 w 1968717"/>
              <a:gd name="csY1" fmla="*/ 0 h 984358"/>
              <a:gd name="csX2" fmla="*/ 1968717 w 1968717"/>
              <a:gd name="csY2" fmla="*/ 984358 h 984358"/>
              <a:gd name="csX3" fmla="*/ 0 w 1968717"/>
              <a:gd name="csY3" fmla="*/ 984358 h 984358"/>
              <a:gd name="csX4" fmla="*/ 0 w 1968717"/>
              <a:gd name="csY4" fmla="*/ 0 h 984358"/>
            </a:gdLst>
            <a:ahLst/>
            <a:cxnLst>
              <a:cxn ang="0">
                <a:pos x="csX0" y="csY0"/>
              </a:cxn>
              <a:cxn ang="0">
                <a:pos x="csX1" y="csY1"/>
              </a:cxn>
              <a:cxn ang="0">
                <a:pos x="csX2" y="csY2"/>
              </a:cxn>
              <a:cxn ang="0">
                <a:pos x="csX3" y="csY3"/>
              </a:cxn>
              <a:cxn ang="0">
                <a:pos x="csX4" y="csY4"/>
              </a:cxn>
            </a:cxnLst>
            <a:rect l="l" t="t" r="r" b="b"/>
            <a:pathLst>
              <a:path w="1968717" h="984358">
                <a:moveTo>
                  <a:pt x="0" y="0"/>
                </a:moveTo>
                <a:lnTo>
                  <a:pt x="1968717" y="0"/>
                </a:lnTo>
                <a:lnTo>
                  <a:pt x="1968717"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Improved Access to Primary Education</a:t>
            </a:r>
          </a:p>
        </p:txBody>
      </p:sp>
      <p:sp>
        <p:nvSpPr>
          <p:cNvPr id="19" name="Freeform: Shape 18">
            <a:extLst>
              <a:ext uri="{FF2B5EF4-FFF2-40B4-BE49-F238E27FC236}">
                <a16:creationId xmlns:a16="http://schemas.microsoft.com/office/drawing/2014/main" id="{EC0EE8FF-2D62-FD47-87C1-99E762201EC4}"/>
              </a:ext>
            </a:extLst>
          </p:cNvPr>
          <p:cNvSpPr/>
          <p:nvPr/>
        </p:nvSpPr>
        <p:spPr>
          <a:xfrm>
            <a:off x="3012094" y="3635715"/>
            <a:ext cx="1968717" cy="984358"/>
          </a:xfrm>
          <a:custGeom>
            <a:avLst/>
            <a:gdLst>
              <a:gd name="csX0" fmla="*/ 0 w 1968717"/>
              <a:gd name="csY0" fmla="*/ 0 h 984358"/>
              <a:gd name="csX1" fmla="*/ 1968717 w 1968717"/>
              <a:gd name="csY1" fmla="*/ 0 h 984358"/>
              <a:gd name="csX2" fmla="*/ 1968717 w 1968717"/>
              <a:gd name="csY2" fmla="*/ 984358 h 984358"/>
              <a:gd name="csX3" fmla="*/ 0 w 1968717"/>
              <a:gd name="csY3" fmla="*/ 984358 h 984358"/>
              <a:gd name="csX4" fmla="*/ 0 w 1968717"/>
              <a:gd name="csY4" fmla="*/ 0 h 984358"/>
            </a:gdLst>
            <a:ahLst/>
            <a:cxnLst>
              <a:cxn ang="0">
                <a:pos x="csX0" y="csY0"/>
              </a:cxn>
              <a:cxn ang="0">
                <a:pos x="csX1" y="csY1"/>
              </a:cxn>
              <a:cxn ang="0">
                <a:pos x="csX2" y="csY2"/>
              </a:cxn>
              <a:cxn ang="0">
                <a:pos x="csX3" y="csY3"/>
              </a:cxn>
              <a:cxn ang="0">
                <a:pos x="csX4" y="csY4"/>
              </a:cxn>
            </a:cxnLst>
            <a:rect l="l" t="t" r="r" b="b"/>
            <a:pathLst>
              <a:path w="1968717" h="984358">
                <a:moveTo>
                  <a:pt x="0" y="0"/>
                </a:moveTo>
                <a:lnTo>
                  <a:pt x="1968717" y="0"/>
                </a:lnTo>
                <a:lnTo>
                  <a:pt x="1968717"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Increased Construction of Rural Schools</a:t>
            </a:r>
          </a:p>
        </p:txBody>
      </p:sp>
      <p:sp>
        <p:nvSpPr>
          <p:cNvPr id="20" name="Freeform: Shape 19">
            <a:extLst>
              <a:ext uri="{FF2B5EF4-FFF2-40B4-BE49-F238E27FC236}">
                <a16:creationId xmlns:a16="http://schemas.microsoft.com/office/drawing/2014/main" id="{EDCE7A3D-D3A6-3BBA-D506-057CB6CEF235}"/>
              </a:ext>
            </a:extLst>
          </p:cNvPr>
          <p:cNvSpPr/>
          <p:nvPr/>
        </p:nvSpPr>
        <p:spPr>
          <a:xfrm>
            <a:off x="3012094" y="5033504"/>
            <a:ext cx="1968717" cy="984358"/>
          </a:xfrm>
          <a:custGeom>
            <a:avLst/>
            <a:gdLst>
              <a:gd name="csX0" fmla="*/ 0 w 1968717"/>
              <a:gd name="csY0" fmla="*/ 0 h 984358"/>
              <a:gd name="csX1" fmla="*/ 1968717 w 1968717"/>
              <a:gd name="csY1" fmla="*/ 0 h 984358"/>
              <a:gd name="csX2" fmla="*/ 1968717 w 1968717"/>
              <a:gd name="csY2" fmla="*/ 984358 h 984358"/>
              <a:gd name="csX3" fmla="*/ 0 w 1968717"/>
              <a:gd name="csY3" fmla="*/ 984358 h 984358"/>
              <a:gd name="csX4" fmla="*/ 0 w 1968717"/>
              <a:gd name="csY4" fmla="*/ 0 h 984358"/>
            </a:gdLst>
            <a:ahLst/>
            <a:cxnLst>
              <a:cxn ang="0">
                <a:pos x="csX0" y="csY0"/>
              </a:cxn>
              <a:cxn ang="0">
                <a:pos x="csX1" y="csY1"/>
              </a:cxn>
              <a:cxn ang="0">
                <a:pos x="csX2" y="csY2"/>
              </a:cxn>
              <a:cxn ang="0">
                <a:pos x="csX3" y="csY3"/>
              </a:cxn>
              <a:cxn ang="0">
                <a:pos x="csX4" y="csY4"/>
              </a:cxn>
            </a:cxnLst>
            <a:rect l="l" t="t" r="r" b="b"/>
            <a:pathLst>
              <a:path w="1968717" h="984358">
                <a:moveTo>
                  <a:pt x="0" y="0"/>
                </a:moveTo>
                <a:lnTo>
                  <a:pt x="1968717" y="0"/>
                </a:lnTo>
                <a:lnTo>
                  <a:pt x="1968717"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Increased Community Schooling</a:t>
            </a:r>
          </a:p>
        </p:txBody>
      </p:sp>
      <p:sp>
        <p:nvSpPr>
          <p:cNvPr id="21" name="Freeform: Shape 20">
            <a:extLst>
              <a:ext uri="{FF2B5EF4-FFF2-40B4-BE49-F238E27FC236}">
                <a16:creationId xmlns:a16="http://schemas.microsoft.com/office/drawing/2014/main" id="{9659CE48-6124-2D82-7D49-1906859EE8B7}"/>
              </a:ext>
            </a:extLst>
          </p:cNvPr>
          <p:cNvSpPr/>
          <p:nvPr/>
        </p:nvSpPr>
        <p:spPr>
          <a:xfrm>
            <a:off x="4953387" y="2237926"/>
            <a:ext cx="1968717" cy="984358"/>
          </a:xfrm>
          <a:custGeom>
            <a:avLst/>
            <a:gdLst>
              <a:gd name="csX0" fmla="*/ 0 w 1968717"/>
              <a:gd name="csY0" fmla="*/ 0 h 984358"/>
              <a:gd name="csX1" fmla="*/ 1968717 w 1968717"/>
              <a:gd name="csY1" fmla="*/ 0 h 984358"/>
              <a:gd name="csX2" fmla="*/ 1968717 w 1968717"/>
              <a:gd name="csY2" fmla="*/ 984358 h 984358"/>
              <a:gd name="csX3" fmla="*/ 0 w 1968717"/>
              <a:gd name="csY3" fmla="*/ 984358 h 984358"/>
              <a:gd name="csX4" fmla="*/ 0 w 1968717"/>
              <a:gd name="csY4" fmla="*/ 0 h 984358"/>
            </a:gdLst>
            <a:ahLst/>
            <a:cxnLst>
              <a:cxn ang="0">
                <a:pos x="csX0" y="csY0"/>
              </a:cxn>
              <a:cxn ang="0">
                <a:pos x="csX1" y="csY1"/>
              </a:cxn>
              <a:cxn ang="0">
                <a:pos x="csX2" y="csY2"/>
              </a:cxn>
              <a:cxn ang="0">
                <a:pos x="csX3" y="csY3"/>
              </a:cxn>
              <a:cxn ang="0">
                <a:pos x="csX4" y="csY4"/>
              </a:cxn>
            </a:cxnLst>
            <a:rect l="l" t="t" r="r" b="b"/>
            <a:pathLst>
              <a:path w="1968717" h="984358">
                <a:moveTo>
                  <a:pt x="0" y="0"/>
                </a:moveTo>
                <a:lnTo>
                  <a:pt x="1968717" y="0"/>
                </a:lnTo>
                <a:lnTo>
                  <a:pt x="1968717"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Improved Quality of Primary Education</a:t>
            </a:r>
          </a:p>
        </p:txBody>
      </p:sp>
      <p:sp>
        <p:nvSpPr>
          <p:cNvPr id="22" name="Freeform: Shape 21">
            <a:extLst>
              <a:ext uri="{FF2B5EF4-FFF2-40B4-BE49-F238E27FC236}">
                <a16:creationId xmlns:a16="http://schemas.microsoft.com/office/drawing/2014/main" id="{718D8940-9720-9C70-5BD3-12EA019B2453}"/>
              </a:ext>
            </a:extLst>
          </p:cNvPr>
          <p:cNvSpPr/>
          <p:nvPr/>
        </p:nvSpPr>
        <p:spPr>
          <a:xfrm>
            <a:off x="5394242" y="3635715"/>
            <a:ext cx="2188622" cy="984358"/>
          </a:xfrm>
          <a:custGeom>
            <a:avLst/>
            <a:gdLst>
              <a:gd name="csX0" fmla="*/ 0 w 2188622"/>
              <a:gd name="csY0" fmla="*/ 0 h 984358"/>
              <a:gd name="csX1" fmla="*/ 2188622 w 2188622"/>
              <a:gd name="csY1" fmla="*/ 0 h 984358"/>
              <a:gd name="csX2" fmla="*/ 2188622 w 2188622"/>
              <a:gd name="csY2" fmla="*/ 984358 h 984358"/>
              <a:gd name="csX3" fmla="*/ 0 w 2188622"/>
              <a:gd name="csY3" fmla="*/ 984358 h 984358"/>
              <a:gd name="csX4" fmla="*/ 0 w 2188622"/>
              <a:gd name="csY4" fmla="*/ 0 h 984358"/>
            </a:gdLst>
            <a:ahLst/>
            <a:cxnLst>
              <a:cxn ang="0">
                <a:pos x="csX0" y="csY0"/>
              </a:cxn>
              <a:cxn ang="0">
                <a:pos x="csX1" y="csY1"/>
              </a:cxn>
              <a:cxn ang="0">
                <a:pos x="csX2" y="csY2"/>
              </a:cxn>
              <a:cxn ang="0">
                <a:pos x="csX3" y="csY3"/>
              </a:cxn>
              <a:cxn ang="0">
                <a:pos x="csX4" y="csY4"/>
              </a:cxn>
            </a:cxnLst>
            <a:rect l="l" t="t" r="r" b="b"/>
            <a:pathLst>
              <a:path w="2188622" h="984358">
                <a:moveTo>
                  <a:pt x="0" y="0"/>
                </a:moveTo>
                <a:lnTo>
                  <a:pt x="2188622" y="0"/>
                </a:lnTo>
                <a:lnTo>
                  <a:pt x="2188622"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Improved Curricula for Math &amp; Language Arts</a:t>
            </a:r>
          </a:p>
        </p:txBody>
      </p:sp>
      <p:sp>
        <p:nvSpPr>
          <p:cNvPr id="23" name="Freeform: Shape 22">
            <a:extLst>
              <a:ext uri="{FF2B5EF4-FFF2-40B4-BE49-F238E27FC236}">
                <a16:creationId xmlns:a16="http://schemas.microsoft.com/office/drawing/2014/main" id="{F949B0DC-F69E-FCCD-00F4-9D8C10044153}"/>
              </a:ext>
            </a:extLst>
          </p:cNvPr>
          <p:cNvSpPr/>
          <p:nvPr/>
        </p:nvSpPr>
        <p:spPr>
          <a:xfrm>
            <a:off x="5394242" y="5033504"/>
            <a:ext cx="1968717" cy="984358"/>
          </a:xfrm>
          <a:custGeom>
            <a:avLst/>
            <a:gdLst>
              <a:gd name="csX0" fmla="*/ 0 w 1968717"/>
              <a:gd name="csY0" fmla="*/ 0 h 984358"/>
              <a:gd name="csX1" fmla="*/ 1968717 w 1968717"/>
              <a:gd name="csY1" fmla="*/ 0 h 984358"/>
              <a:gd name="csX2" fmla="*/ 1968717 w 1968717"/>
              <a:gd name="csY2" fmla="*/ 984358 h 984358"/>
              <a:gd name="csX3" fmla="*/ 0 w 1968717"/>
              <a:gd name="csY3" fmla="*/ 984358 h 984358"/>
              <a:gd name="csX4" fmla="*/ 0 w 1968717"/>
              <a:gd name="csY4" fmla="*/ 0 h 984358"/>
            </a:gdLst>
            <a:ahLst/>
            <a:cxnLst>
              <a:cxn ang="0">
                <a:pos x="csX0" y="csY0"/>
              </a:cxn>
              <a:cxn ang="0">
                <a:pos x="csX1" y="csY1"/>
              </a:cxn>
              <a:cxn ang="0">
                <a:pos x="csX2" y="csY2"/>
              </a:cxn>
              <a:cxn ang="0">
                <a:pos x="csX3" y="csY3"/>
              </a:cxn>
              <a:cxn ang="0">
                <a:pos x="csX4" y="csY4"/>
              </a:cxn>
            </a:cxnLst>
            <a:rect l="l" t="t" r="r" b="b"/>
            <a:pathLst>
              <a:path w="1968717" h="984358">
                <a:moveTo>
                  <a:pt x="0" y="0"/>
                </a:moveTo>
                <a:lnTo>
                  <a:pt x="1968717" y="0"/>
                </a:lnTo>
                <a:lnTo>
                  <a:pt x="1968717"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Teaching Skills Improved</a:t>
            </a:r>
          </a:p>
        </p:txBody>
      </p:sp>
      <p:sp>
        <p:nvSpPr>
          <p:cNvPr id="24" name="Freeform: Shape 23">
            <a:extLst>
              <a:ext uri="{FF2B5EF4-FFF2-40B4-BE49-F238E27FC236}">
                <a16:creationId xmlns:a16="http://schemas.microsoft.com/office/drawing/2014/main" id="{5426BCAB-C0D6-BBDD-B707-8246F44EDFC6}"/>
              </a:ext>
            </a:extLst>
          </p:cNvPr>
          <p:cNvSpPr/>
          <p:nvPr/>
        </p:nvSpPr>
        <p:spPr>
          <a:xfrm>
            <a:off x="7284210" y="2237926"/>
            <a:ext cx="2550906" cy="984358"/>
          </a:xfrm>
          <a:custGeom>
            <a:avLst/>
            <a:gdLst>
              <a:gd name="csX0" fmla="*/ 0 w 2550906"/>
              <a:gd name="csY0" fmla="*/ 0 h 984358"/>
              <a:gd name="csX1" fmla="*/ 2550906 w 2550906"/>
              <a:gd name="csY1" fmla="*/ 0 h 984358"/>
              <a:gd name="csX2" fmla="*/ 2550906 w 2550906"/>
              <a:gd name="csY2" fmla="*/ 984358 h 984358"/>
              <a:gd name="csX3" fmla="*/ 0 w 2550906"/>
              <a:gd name="csY3" fmla="*/ 984358 h 984358"/>
              <a:gd name="csX4" fmla="*/ 0 w 2550906"/>
              <a:gd name="csY4" fmla="*/ 0 h 984358"/>
            </a:gdLst>
            <a:ahLst/>
            <a:cxnLst>
              <a:cxn ang="0">
                <a:pos x="csX0" y="csY0"/>
              </a:cxn>
              <a:cxn ang="0">
                <a:pos x="csX1" y="csY1"/>
              </a:cxn>
              <a:cxn ang="0">
                <a:pos x="csX2" y="csY2"/>
              </a:cxn>
              <a:cxn ang="0">
                <a:pos x="csX3" y="csY3"/>
              </a:cxn>
              <a:cxn ang="0">
                <a:pos x="csX4" y="csY4"/>
              </a:cxn>
            </a:cxnLst>
            <a:rect l="l" t="t" r="r" b="b"/>
            <a:pathLst>
              <a:path w="2550906" h="984358">
                <a:moveTo>
                  <a:pt x="0" y="0"/>
                </a:moveTo>
                <a:lnTo>
                  <a:pt x="2550906" y="0"/>
                </a:lnTo>
                <a:lnTo>
                  <a:pt x="2550906" y="984358"/>
                </a:lnTo>
                <a:lnTo>
                  <a:pt x="0" y="984358"/>
                </a:lnTo>
                <a:lnTo>
                  <a:pt x="0" y="0"/>
                </a:lnTo>
                <a:close/>
              </a:path>
            </a:pathLst>
          </a:custGeom>
          <a:solidFill>
            <a:srgbClr val="FF6E1E"/>
          </a:solidFill>
          <a:ln>
            <a:no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mj-lt"/>
              </a:rPr>
              <a:t>Increased Acceptance of the Desirability of Girls’ Education</a:t>
            </a:r>
          </a:p>
        </p:txBody>
      </p:sp>
    </p:spTree>
    <p:custDataLst>
      <p:tags r:id="rId1"/>
    </p:custDataLst>
    <p:extLst>
      <p:ext uri="{BB962C8B-B14F-4D97-AF65-F5344CB8AC3E}">
        <p14:creationId xmlns:p14="http://schemas.microsoft.com/office/powerpoint/2010/main" val="2109320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512F5-9715-C318-3B68-F0D525D6AA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9870B7-CEF6-5707-E5E0-2BDDC2D31C4C}"/>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35</a:t>
            </a:fld>
            <a:endParaRPr lang="en-US"/>
          </a:p>
        </p:txBody>
      </p:sp>
      <p:sp>
        <p:nvSpPr>
          <p:cNvPr id="3" name="Title 2">
            <a:extLst>
              <a:ext uri="{FF2B5EF4-FFF2-40B4-BE49-F238E27FC236}">
                <a16:creationId xmlns:a16="http://schemas.microsoft.com/office/drawing/2014/main" id="{2D30E126-68BF-D304-1ACA-1B762C788801}"/>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Common Pitfalls</a:t>
            </a:r>
          </a:p>
        </p:txBody>
      </p:sp>
      <p:sp>
        <p:nvSpPr>
          <p:cNvPr id="12" name="Rectangle 11">
            <a:extLst>
              <a:ext uri="{FF2B5EF4-FFF2-40B4-BE49-F238E27FC236}">
                <a16:creationId xmlns:a16="http://schemas.microsoft.com/office/drawing/2014/main" id="{E714A32B-9105-047C-EDDE-66C716F337AB}"/>
              </a:ext>
            </a:extLst>
          </p:cNvPr>
          <p:cNvSpPr/>
          <p:nvPr/>
        </p:nvSpPr>
        <p:spPr>
          <a:xfrm>
            <a:off x="757701" y="3863050"/>
            <a:ext cx="6453327" cy="928868"/>
          </a:xfrm>
          <a:prstGeom prst="rect">
            <a:avLst/>
          </a:prstGeom>
          <a:solidFill>
            <a:srgbClr val="FF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a:solidFill>
                  <a:srgbClr val="FF0000"/>
                </a:solidFill>
              </a:rPr>
              <a:t>Large causal gaps- IR’s are not necessary and sufficient to achieve the SO</a:t>
            </a:r>
            <a:endParaRPr lang="pl-PL" sz="2400">
              <a:solidFill>
                <a:srgbClr val="FF0000"/>
              </a:solidFill>
            </a:endParaRPr>
          </a:p>
        </p:txBody>
      </p:sp>
      <p:sp>
        <p:nvSpPr>
          <p:cNvPr id="13" name="Rectangle 12">
            <a:extLst>
              <a:ext uri="{FF2B5EF4-FFF2-40B4-BE49-F238E27FC236}">
                <a16:creationId xmlns:a16="http://schemas.microsoft.com/office/drawing/2014/main" id="{856EE938-690E-AF8F-2D29-A17984855A33}"/>
              </a:ext>
            </a:extLst>
          </p:cNvPr>
          <p:cNvSpPr/>
          <p:nvPr/>
        </p:nvSpPr>
        <p:spPr>
          <a:xfrm>
            <a:off x="757701" y="2500132"/>
            <a:ext cx="6453327" cy="928868"/>
          </a:xfrm>
          <a:prstGeom prst="rect">
            <a:avLst/>
          </a:prstGeom>
          <a:solidFill>
            <a:srgbClr val="FF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a:solidFill>
                  <a:srgbClr val="FF0000"/>
                </a:solidFill>
              </a:rPr>
              <a:t>“Categorical” linkages-  The IRs are simply categories of the DO</a:t>
            </a:r>
            <a:endParaRPr lang="pl-PL" sz="2400">
              <a:solidFill>
                <a:srgbClr val="FF0000"/>
              </a:solidFill>
            </a:endParaRPr>
          </a:p>
        </p:txBody>
      </p:sp>
      <p:sp>
        <p:nvSpPr>
          <p:cNvPr id="15" name="Rectangle 14">
            <a:extLst>
              <a:ext uri="{FF2B5EF4-FFF2-40B4-BE49-F238E27FC236}">
                <a16:creationId xmlns:a16="http://schemas.microsoft.com/office/drawing/2014/main" id="{093809C5-523E-3A80-EC16-B5C6467858B8}"/>
              </a:ext>
            </a:extLst>
          </p:cNvPr>
          <p:cNvSpPr/>
          <p:nvPr/>
        </p:nvSpPr>
        <p:spPr>
          <a:xfrm>
            <a:off x="757700" y="1277245"/>
            <a:ext cx="6453327" cy="928868"/>
          </a:xfrm>
          <a:prstGeom prst="rect">
            <a:avLst/>
          </a:prstGeom>
          <a:solidFill>
            <a:srgbClr val="FFF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rPr>
              <a:t>“Definitional” linkages- The IRs define the DO</a:t>
            </a:r>
          </a:p>
        </p:txBody>
      </p:sp>
    </p:spTree>
    <p:custDataLst>
      <p:tags r:id="rId1"/>
    </p:custDataLst>
    <p:extLst>
      <p:ext uri="{BB962C8B-B14F-4D97-AF65-F5344CB8AC3E}">
        <p14:creationId xmlns:p14="http://schemas.microsoft.com/office/powerpoint/2010/main" val="2688632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0120-0529-D271-D4AF-4A005BA78F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B2898C-ADA6-F9A6-11B6-4321F367DE6E}"/>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36</a:t>
            </a:fld>
            <a:endParaRPr lang="en-US"/>
          </a:p>
        </p:txBody>
      </p:sp>
      <p:sp>
        <p:nvSpPr>
          <p:cNvPr id="3" name="Title 2">
            <a:extLst>
              <a:ext uri="{FF2B5EF4-FFF2-40B4-BE49-F238E27FC236}">
                <a16:creationId xmlns:a16="http://schemas.microsoft.com/office/drawing/2014/main" id="{E94415F1-204A-BE86-83DE-8E84B45BC9A0}"/>
              </a:ext>
            </a:extLst>
          </p:cNvPr>
          <p:cNvSpPr>
            <a:spLocks noGrp="1"/>
          </p:cNvSpPr>
          <p:nvPr>
            <p:ph type="title"/>
          </p:nvPr>
        </p:nvSpPr>
        <p:spPr>
          <a:xfrm>
            <a:off x="757703" y="455193"/>
            <a:ext cx="8623803" cy="528033"/>
          </a:xfrm>
        </p:spPr>
        <p:txBody>
          <a:bodyPr>
            <a:noAutofit/>
          </a:bodyPr>
          <a:lstStyle/>
          <a:p>
            <a:r>
              <a:rPr lang="en-GB" sz="3600">
                <a:solidFill>
                  <a:srgbClr val="0092BB"/>
                </a:solidFill>
              </a:rPr>
              <a:t>What do you think of this logic?</a:t>
            </a:r>
            <a:endParaRPr lang="en-US" sz="3600">
              <a:solidFill>
                <a:srgbClr val="0092BB"/>
              </a:solidFill>
            </a:endParaRPr>
          </a:p>
        </p:txBody>
      </p:sp>
      <p:sp>
        <p:nvSpPr>
          <p:cNvPr id="2" name="Text Box 4">
            <a:extLst>
              <a:ext uri="{FF2B5EF4-FFF2-40B4-BE49-F238E27FC236}">
                <a16:creationId xmlns:a16="http://schemas.microsoft.com/office/drawing/2014/main" id="{FD596611-F2A1-9103-AF64-FC2A0B067626}"/>
              </a:ext>
            </a:extLst>
          </p:cNvPr>
          <p:cNvSpPr txBox="1">
            <a:spLocks noChangeArrowheads="1"/>
          </p:cNvSpPr>
          <p:nvPr/>
        </p:nvSpPr>
        <p:spPr bwMode="auto">
          <a:xfrm>
            <a:off x="2938040" y="2229931"/>
            <a:ext cx="5029200" cy="461665"/>
          </a:xfrm>
          <a:prstGeom prst="rect">
            <a:avLst/>
          </a:prstGeom>
          <a:solidFill>
            <a:srgbClr val="FF6E1E"/>
          </a:solidFill>
          <a:ln w="9525">
            <a:noFill/>
            <a:miter lim="800000"/>
            <a:headEnd/>
            <a:tailEnd/>
          </a:ln>
        </p:spPr>
        <p:txBody>
          <a:bodyPr wrap="square" anchor="ctr" anchorCtr="1">
            <a:spAutoFit/>
          </a:bodyPr>
          <a:lstStyle/>
          <a:p>
            <a:pPr algn="ctr">
              <a:defRPr/>
            </a:pPr>
            <a:r>
              <a:rPr lang="en-US" sz="2400" b="1">
                <a:solidFill>
                  <a:schemeClr val="bg1"/>
                </a:solidFill>
                <a:latin typeface="Arial" charset="0"/>
                <a:cs typeface="Arial" charset="0"/>
              </a:rPr>
              <a:t>SO: Institution Strengthened</a:t>
            </a:r>
          </a:p>
        </p:txBody>
      </p:sp>
      <p:sp>
        <p:nvSpPr>
          <p:cNvPr id="5" name="Text Box 5">
            <a:extLst>
              <a:ext uri="{FF2B5EF4-FFF2-40B4-BE49-F238E27FC236}">
                <a16:creationId xmlns:a16="http://schemas.microsoft.com/office/drawing/2014/main" id="{C93CEF3A-1DC7-21BE-F944-DB827F5312FB}"/>
              </a:ext>
            </a:extLst>
          </p:cNvPr>
          <p:cNvSpPr txBox="1">
            <a:spLocks noChangeArrowheads="1"/>
          </p:cNvSpPr>
          <p:nvPr/>
        </p:nvSpPr>
        <p:spPr bwMode="auto">
          <a:xfrm>
            <a:off x="2938040" y="3491696"/>
            <a:ext cx="5029200" cy="1200150"/>
          </a:xfrm>
          <a:prstGeom prst="rect">
            <a:avLst/>
          </a:prstGeom>
          <a:solidFill>
            <a:srgbClr val="FF813B">
              <a:alpha val="69804"/>
            </a:srgbClr>
          </a:solidFill>
          <a:ln w="9525">
            <a:noFill/>
            <a:miter lim="800000"/>
            <a:headEnd/>
            <a:tailEnd/>
          </a:ln>
        </p:spPr>
        <p:txBody>
          <a:bodyPr anchor="ctr" anchorCtr="1">
            <a:spAutoFit/>
          </a:bodyPr>
          <a:lstStyle/>
          <a:p>
            <a:pPr algn="ctr">
              <a:defRPr/>
            </a:pPr>
            <a:r>
              <a:rPr lang="en-US" sz="2400" b="1">
                <a:solidFill>
                  <a:schemeClr val="bg1"/>
                </a:solidFill>
                <a:latin typeface="Arial" charset="0"/>
                <a:cs typeface="+mn-cs"/>
              </a:rPr>
              <a:t>IR: Institutional capacity to deliver goods and services improved</a:t>
            </a:r>
          </a:p>
        </p:txBody>
      </p:sp>
      <p:sp>
        <p:nvSpPr>
          <p:cNvPr id="6" name="Line 7">
            <a:extLst>
              <a:ext uri="{FF2B5EF4-FFF2-40B4-BE49-F238E27FC236}">
                <a16:creationId xmlns:a16="http://schemas.microsoft.com/office/drawing/2014/main" id="{5F71C53A-A996-49E0-2D4A-3DB88158448A}"/>
              </a:ext>
            </a:extLst>
          </p:cNvPr>
          <p:cNvSpPr>
            <a:spLocks noChangeShapeType="1"/>
          </p:cNvSpPr>
          <p:nvPr/>
        </p:nvSpPr>
        <p:spPr bwMode="auto">
          <a:xfrm flipV="1">
            <a:off x="5450711" y="2958296"/>
            <a:ext cx="0" cy="533400"/>
          </a:xfrm>
          <a:prstGeom prst="line">
            <a:avLst/>
          </a:prstGeom>
          <a:noFill/>
          <a:ln w="76200">
            <a:solidFill>
              <a:schemeClr val="tx1"/>
            </a:solidFill>
            <a:round/>
            <a:headEnd type="none" w="sm" len="sm"/>
            <a:tailEnd type="triangle" w="sm" len="sm"/>
          </a:ln>
        </p:spPr>
        <p:txBody>
          <a:bodyPr/>
          <a:lstStyle/>
          <a:p>
            <a:endParaRPr lang="en-US" sz="2400"/>
          </a:p>
        </p:txBody>
      </p:sp>
    </p:spTree>
    <p:custDataLst>
      <p:tags r:id="rId1"/>
    </p:custDataLst>
    <p:extLst>
      <p:ext uri="{BB962C8B-B14F-4D97-AF65-F5344CB8AC3E}">
        <p14:creationId xmlns:p14="http://schemas.microsoft.com/office/powerpoint/2010/main" val="3290751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FA938-F040-41B1-31EA-8E43ADA4F1EE}"/>
            </a:ext>
          </a:extLst>
        </p:cNvPr>
        <p:cNvGrpSpPr/>
        <p:nvPr/>
      </p:nvGrpSpPr>
      <p:grpSpPr>
        <a:xfrm>
          <a:off x="0" y="0"/>
          <a:ext cx="0" cy="0"/>
          <a:chOff x="0" y="0"/>
          <a:chExt cx="0" cy="0"/>
        </a:xfrm>
      </p:grpSpPr>
      <p:sp>
        <p:nvSpPr>
          <p:cNvPr id="11" name="Line 7">
            <a:extLst>
              <a:ext uri="{FF2B5EF4-FFF2-40B4-BE49-F238E27FC236}">
                <a16:creationId xmlns:a16="http://schemas.microsoft.com/office/drawing/2014/main" id="{0F28159D-912E-1CCA-01CC-ECC1F6C35C12}"/>
              </a:ext>
            </a:extLst>
          </p:cNvPr>
          <p:cNvSpPr>
            <a:spLocks noChangeShapeType="1"/>
          </p:cNvSpPr>
          <p:nvPr/>
        </p:nvSpPr>
        <p:spPr bwMode="auto">
          <a:xfrm flipV="1">
            <a:off x="5532710" y="2699794"/>
            <a:ext cx="5776" cy="729206"/>
          </a:xfrm>
          <a:prstGeom prst="line">
            <a:avLst/>
          </a:prstGeom>
          <a:noFill/>
          <a:ln w="76200">
            <a:solidFill>
              <a:srgbClr val="FF6E1E"/>
            </a:solidFill>
            <a:round/>
            <a:headEnd type="none" w="sm" len="sm"/>
            <a:tailEnd type="triangle" w="sm" len="sm"/>
          </a:ln>
        </p:spPr>
        <p:txBody>
          <a:bodyPr/>
          <a:lstStyle/>
          <a:p>
            <a:endParaRPr lang="en-US" sz="2400"/>
          </a:p>
        </p:txBody>
      </p:sp>
      <p:sp>
        <p:nvSpPr>
          <p:cNvPr id="13" name="Line 7">
            <a:extLst>
              <a:ext uri="{FF2B5EF4-FFF2-40B4-BE49-F238E27FC236}">
                <a16:creationId xmlns:a16="http://schemas.microsoft.com/office/drawing/2014/main" id="{24C6E070-D901-0837-AEA3-D062E15538D2}"/>
              </a:ext>
            </a:extLst>
          </p:cNvPr>
          <p:cNvSpPr>
            <a:spLocks noChangeShapeType="1"/>
          </p:cNvSpPr>
          <p:nvPr/>
        </p:nvSpPr>
        <p:spPr bwMode="auto">
          <a:xfrm flipV="1">
            <a:off x="8357886" y="2699794"/>
            <a:ext cx="0" cy="838200"/>
          </a:xfrm>
          <a:prstGeom prst="line">
            <a:avLst/>
          </a:prstGeom>
          <a:noFill/>
          <a:ln w="76200">
            <a:solidFill>
              <a:srgbClr val="FF6E1E"/>
            </a:solidFill>
            <a:round/>
            <a:headEnd type="none" w="sm" len="sm"/>
            <a:tailEnd type="triangle" w="sm" len="sm"/>
          </a:ln>
        </p:spPr>
        <p:txBody>
          <a:bodyPr/>
          <a:lstStyle/>
          <a:p>
            <a:endParaRPr lang="en-US" sz="2400"/>
          </a:p>
        </p:txBody>
      </p:sp>
      <p:sp>
        <p:nvSpPr>
          <p:cNvPr id="12" name="Line 7">
            <a:extLst>
              <a:ext uri="{FF2B5EF4-FFF2-40B4-BE49-F238E27FC236}">
                <a16:creationId xmlns:a16="http://schemas.microsoft.com/office/drawing/2014/main" id="{B30AF3B6-FEB5-D9C0-F984-B1BAF58047D8}"/>
              </a:ext>
            </a:extLst>
          </p:cNvPr>
          <p:cNvSpPr>
            <a:spLocks noChangeShapeType="1"/>
          </p:cNvSpPr>
          <p:nvPr/>
        </p:nvSpPr>
        <p:spPr bwMode="auto">
          <a:xfrm flipV="1">
            <a:off x="2544501" y="2671219"/>
            <a:ext cx="0" cy="685800"/>
          </a:xfrm>
          <a:prstGeom prst="line">
            <a:avLst/>
          </a:prstGeom>
          <a:noFill/>
          <a:ln w="76200">
            <a:solidFill>
              <a:srgbClr val="FF6E1E"/>
            </a:solidFill>
            <a:round/>
            <a:headEnd type="none" w="sm" len="sm"/>
            <a:tailEnd type="triangle" w="sm" len="sm"/>
          </a:ln>
        </p:spPr>
        <p:txBody>
          <a:bodyPr/>
          <a:lstStyle/>
          <a:p>
            <a:endParaRPr lang="en-US" sz="2400"/>
          </a:p>
        </p:txBody>
      </p:sp>
      <p:sp>
        <p:nvSpPr>
          <p:cNvPr id="19" name="Rectangle 18">
            <a:extLst>
              <a:ext uri="{FF2B5EF4-FFF2-40B4-BE49-F238E27FC236}">
                <a16:creationId xmlns:a16="http://schemas.microsoft.com/office/drawing/2014/main" id="{4E854078-5ADF-4D07-4E8B-22B8B901B701}"/>
              </a:ext>
            </a:extLst>
          </p:cNvPr>
          <p:cNvSpPr/>
          <p:nvPr/>
        </p:nvSpPr>
        <p:spPr>
          <a:xfrm>
            <a:off x="1347486" y="3357018"/>
            <a:ext cx="2590800"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B341D8D-4B83-1AD3-CA8E-B03C4AE6EB09}"/>
              </a:ext>
            </a:extLst>
          </p:cNvPr>
          <p:cNvSpPr/>
          <p:nvPr/>
        </p:nvSpPr>
        <p:spPr>
          <a:xfrm>
            <a:off x="4254178" y="3357018"/>
            <a:ext cx="2590800" cy="1927225"/>
          </a:xfrm>
          <a:prstGeom prst="rect">
            <a:avLst/>
          </a:prstGeom>
          <a:solidFill>
            <a:srgbClr val="4DB3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986C0B6-4943-7117-BA40-B3A5ECEEFE9C}"/>
              </a:ext>
            </a:extLst>
          </p:cNvPr>
          <p:cNvSpPr/>
          <p:nvPr/>
        </p:nvSpPr>
        <p:spPr>
          <a:xfrm>
            <a:off x="7144002" y="3357018"/>
            <a:ext cx="2590800"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519BAAD-A148-000E-1E14-B21FEDBED057}"/>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37</a:t>
            </a:fld>
            <a:endParaRPr lang="en-US"/>
          </a:p>
        </p:txBody>
      </p:sp>
      <p:sp>
        <p:nvSpPr>
          <p:cNvPr id="3" name="Title 2">
            <a:extLst>
              <a:ext uri="{FF2B5EF4-FFF2-40B4-BE49-F238E27FC236}">
                <a16:creationId xmlns:a16="http://schemas.microsoft.com/office/drawing/2014/main" id="{D1863E63-60C5-BD0A-AC37-D6EDE26562FD}"/>
              </a:ext>
            </a:extLst>
          </p:cNvPr>
          <p:cNvSpPr>
            <a:spLocks noGrp="1"/>
          </p:cNvSpPr>
          <p:nvPr>
            <p:ph type="title"/>
          </p:nvPr>
        </p:nvSpPr>
        <p:spPr>
          <a:xfrm>
            <a:off x="757703" y="455193"/>
            <a:ext cx="8623803" cy="528033"/>
          </a:xfrm>
        </p:spPr>
        <p:txBody>
          <a:bodyPr>
            <a:noAutofit/>
          </a:bodyPr>
          <a:lstStyle/>
          <a:p>
            <a:r>
              <a:rPr lang="en-GB" sz="3600">
                <a:solidFill>
                  <a:srgbClr val="0092BB"/>
                </a:solidFill>
              </a:rPr>
              <a:t>What do you think of this logic?</a:t>
            </a:r>
            <a:endParaRPr lang="en-US" sz="3600">
              <a:solidFill>
                <a:srgbClr val="0092BB"/>
              </a:solidFill>
            </a:endParaRPr>
          </a:p>
        </p:txBody>
      </p:sp>
      <p:sp>
        <p:nvSpPr>
          <p:cNvPr id="7" name="Text Box 3">
            <a:extLst>
              <a:ext uri="{FF2B5EF4-FFF2-40B4-BE49-F238E27FC236}">
                <a16:creationId xmlns:a16="http://schemas.microsoft.com/office/drawing/2014/main" id="{125CD365-87EB-0902-CF86-E98C37BCB4F9}"/>
              </a:ext>
            </a:extLst>
          </p:cNvPr>
          <p:cNvSpPr txBox="1">
            <a:spLocks noChangeArrowheads="1"/>
          </p:cNvSpPr>
          <p:nvPr/>
        </p:nvSpPr>
        <p:spPr bwMode="auto">
          <a:xfrm>
            <a:off x="1347486" y="1922862"/>
            <a:ext cx="8382000" cy="461665"/>
          </a:xfrm>
          <a:prstGeom prst="rect">
            <a:avLst/>
          </a:prstGeom>
          <a:solidFill>
            <a:srgbClr val="FF6E1E"/>
          </a:solidFill>
          <a:ln w="9525">
            <a:noFill/>
            <a:miter lim="800000"/>
            <a:headEnd/>
            <a:tailEnd/>
          </a:ln>
        </p:spPr>
        <p:txBody>
          <a:bodyPr wrap="square" anchor="ctr" anchorCtr="1">
            <a:spAutoFit/>
          </a:bodyPr>
          <a:lstStyle/>
          <a:p>
            <a:pPr algn="ctr"/>
            <a:r>
              <a:rPr lang="en-US" sz="2400" b="1">
                <a:solidFill>
                  <a:schemeClr val="bg1"/>
                </a:solidFill>
              </a:rPr>
              <a:t>SO: Increased use of Primary Health Care Services</a:t>
            </a:r>
          </a:p>
        </p:txBody>
      </p:sp>
      <p:sp>
        <p:nvSpPr>
          <p:cNvPr id="8" name="Text Box 4">
            <a:extLst>
              <a:ext uri="{FF2B5EF4-FFF2-40B4-BE49-F238E27FC236}">
                <a16:creationId xmlns:a16="http://schemas.microsoft.com/office/drawing/2014/main" id="{041DF41E-9BBC-3183-BE5C-7D32363FFDC6}"/>
              </a:ext>
            </a:extLst>
          </p:cNvPr>
          <p:cNvSpPr txBox="1">
            <a:spLocks noChangeArrowheads="1"/>
          </p:cNvSpPr>
          <p:nvPr/>
        </p:nvSpPr>
        <p:spPr bwMode="auto">
          <a:xfrm>
            <a:off x="1364354" y="3548460"/>
            <a:ext cx="2590800" cy="1562100"/>
          </a:xfrm>
          <a:prstGeom prst="rect">
            <a:avLst/>
          </a:prstGeom>
          <a:noFill/>
          <a:ln w="9525">
            <a:noFill/>
            <a:miter lim="800000"/>
            <a:headEnd/>
            <a:tailEnd/>
          </a:ln>
        </p:spPr>
        <p:txBody>
          <a:bodyPr anchor="ctr" anchorCtr="1">
            <a:spAutoFit/>
          </a:bodyPr>
          <a:lstStyle/>
          <a:p>
            <a:pPr algn="ctr">
              <a:defRPr/>
            </a:pPr>
            <a:r>
              <a:rPr lang="en-US" sz="2400" b="1">
                <a:solidFill>
                  <a:schemeClr val="bg1"/>
                </a:solidFill>
                <a:latin typeface="Arial" charset="0"/>
                <a:cs typeface="Arial" charset="0"/>
              </a:rPr>
              <a:t>IR: Increased use of </a:t>
            </a:r>
          </a:p>
          <a:p>
            <a:pPr algn="ctr">
              <a:defRPr/>
            </a:pPr>
            <a:r>
              <a:rPr lang="en-US" sz="2400" b="1">
                <a:solidFill>
                  <a:schemeClr val="bg1"/>
                </a:solidFill>
                <a:latin typeface="Arial" charset="0"/>
                <a:cs typeface="Arial" charset="0"/>
              </a:rPr>
              <a:t>Maternal-Child Health services</a:t>
            </a:r>
          </a:p>
        </p:txBody>
      </p:sp>
      <p:sp>
        <p:nvSpPr>
          <p:cNvPr id="9" name="Text Box 5">
            <a:extLst>
              <a:ext uri="{FF2B5EF4-FFF2-40B4-BE49-F238E27FC236}">
                <a16:creationId xmlns:a16="http://schemas.microsoft.com/office/drawing/2014/main" id="{23A1E22F-F8CB-64C9-56B0-F1DBC9BE7260}"/>
              </a:ext>
            </a:extLst>
          </p:cNvPr>
          <p:cNvSpPr txBox="1">
            <a:spLocks noChangeArrowheads="1"/>
          </p:cNvSpPr>
          <p:nvPr/>
        </p:nvSpPr>
        <p:spPr bwMode="auto">
          <a:xfrm>
            <a:off x="4243086" y="3357019"/>
            <a:ext cx="2590800" cy="1927225"/>
          </a:xfrm>
          <a:prstGeom prst="rect">
            <a:avLst/>
          </a:prstGeom>
          <a:solidFill>
            <a:srgbClr val="FFA675"/>
          </a:solidFill>
          <a:ln w="9525">
            <a:noFill/>
            <a:miter lim="800000"/>
            <a:headEnd/>
            <a:tailEnd/>
          </a:ln>
        </p:spPr>
        <p:txBody>
          <a:bodyPr anchor="ctr" anchorCtr="1">
            <a:spAutoFit/>
          </a:bodyPr>
          <a:lstStyle/>
          <a:p>
            <a:pPr algn="ctr">
              <a:defRPr/>
            </a:pPr>
            <a:r>
              <a:rPr lang="en-US" sz="2400" b="1">
                <a:solidFill>
                  <a:schemeClr val="bg1"/>
                </a:solidFill>
                <a:latin typeface="Arial" charset="0"/>
                <a:cs typeface="Arial" charset="0"/>
              </a:rPr>
              <a:t>IR: Increased use of Family Planning/</a:t>
            </a:r>
          </a:p>
          <a:p>
            <a:pPr algn="ctr">
              <a:defRPr/>
            </a:pPr>
            <a:r>
              <a:rPr lang="en-US" sz="2400" b="1">
                <a:solidFill>
                  <a:schemeClr val="bg1"/>
                </a:solidFill>
                <a:latin typeface="Arial" charset="0"/>
                <a:cs typeface="Arial" charset="0"/>
              </a:rPr>
              <a:t>Reproductive Health services</a:t>
            </a:r>
          </a:p>
        </p:txBody>
      </p:sp>
      <p:sp>
        <p:nvSpPr>
          <p:cNvPr id="10" name="Text Box 6">
            <a:extLst>
              <a:ext uri="{FF2B5EF4-FFF2-40B4-BE49-F238E27FC236}">
                <a16:creationId xmlns:a16="http://schemas.microsoft.com/office/drawing/2014/main" id="{9088863D-123F-ECA9-1ADC-2EE15377318F}"/>
              </a:ext>
            </a:extLst>
          </p:cNvPr>
          <p:cNvSpPr txBox="1">
            <a:spLocks noChangeArrowheads="1"/>
          </p:cNvSpPr>
          <p:nvPr/>
        </p:nvSpPr>
        <p:spPr bwMode="auto">
          <a:xfrm>
            <a:off x="7138686" y="3731022"/>
            <a:ext cx="2590800" cy="1196975"/>
          </a:xfrm>
          <a:prstGeom prst="rect">
            <a:avLst/>
          </a:prstGeom>
          <a:noFill/>
          <a:ln w="9525">
            <a:noFill/>
            <a:miter lim="800000"/>
            <a:headEnd/>
            <a:tailEnd/>
          </a:ln>
        </p:spPr>
        <p:txBody>
          <a:bodyPr anchor="ctr" anchorCtr="1">
            <a:spAutoFit/>
          </a:bodyPr>
          <a:lstStyle/>
          <a:p>
            <a:pPr algn="ctr">
              <a:defRPr/>
            </a:pPr>
            <a:r>
              <a:rPr lang="en-US" sz="2400" b="1">
                <a:solidFill>
                  <a:schemeClr val="bg1"/>
                </a:solidFill>
                <a:latin typeface="Arial" charset="0"/>
                <a:cs typeface="Arial" charset="0"/>
              </a:rPr>
              <a:t>IR: Increased use of HIV/AIDS services</a:t>
            </a:r>
          </a:p>
        </p:txBody>
      </p:sp>
    </p:spTree>
    <p:custDataLst>
      <p:tags r:id="rId1"/>
    </p:custDataLst>
    <p:extLst>
      <p:ext uri="{BB962C8B-B14F-4D97-AF65-F5344CB8AC3E}">
        <p14:creationId xmlns:p14="http://schemas.microsoft.com/office/powerpoint/2010/main" val="2633320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B48AF-1198-65F0-DDA3-67A760B268A9}"/>
            </a:ext>
          </a:extLst>
        </p:cNvPr>
        <p:cNvGrpSpPr/>
        <p:nvPr/>
      </p:nvGrpSpPr>
      <p:grpSpPr>
        <a:xfrm>
          <a:off x="0" y="0"/>
          <a:ext cx="0" cy="0"/>
          <a:chOff x="0" y="0"/>
          <a:chExt cx="0" cy="0"/>
        </a:xfrm>
      </p:grpSpPr>
      <p:sp>
        <p:nvSpPr>
          <p:cNvPr id="11" name="Line 7">
            <a:extLst>
              <a:ext uri="{FF2B5EF4-FFF2-40B4-BE49-F238E27FC236}">
                <a16:creationId xmlns:a16="http://schemas.microsoft.com/office/drawing/2014/main" id="{ECCFB792-13AE-F41F-84F5-D226082223E0}"/>
              </a:ext>
            </a:extLst>
          </p:cNvPr>
          <p:cNvSpPr>
            <a:spLocks noChangeShapeType="1"/>
          </p:cNvSpPr>
          <p:nvPr/>
        </p:nvSpPr>
        <p:spPr bwMode="auto">
          <a:xfrm flipV="1">
            <a:off x="5110234" y="2705582"/>
            <a:ext cx="5776" cy="729206"/>
          </a:xfrm>
          <a:prstGeom prst="line">
            <a:avLst/>
          </a:prstGeom>
          <a:noFill/>
          <a:ln w="76200">
            <a:solidFill>
              <a:srgbClr val="FF6E1E"/>
            </a:solidFill>
            <a:round/>
            <a:headEnd type="none" w="sm" len="sm"/>
            <a:tailEnd type="triangle" w="sm" len="sm"/>
          </a:ln>
        </p:spPr>
        <p:txBody>
          <a:bodyPr/>
          <a:lstStyle/>
          <a:p>
            <a:endParaRPr lang="en-US" sz="2400"/>
          </a:p>
        </p:txBody>
      </p:sp>
      <p:sp>
        <p:nvSpPr>
          <p:cNvPr id="13" name="Line 7">
            <a:extLst>
              <a:ext uri="{FF2B5EF4-FFF2-40B4-BE49-F238E27FC236}">
                <a16:creationId xmlns:a16="http://schemas.microsoft.com/office/drawing/2014/main" id="{1E5A9CCA-1365-E6D0-8022-D3B21326EECB}"/>
              </a:ext>
            </a:extLst>
          </p:cNvPr>
          <p:cNvSpPr>
            <a:spLocks noChangeShapeType="1"/>
          </p:cNvSpPr>
          <p:nvPr/>
        </p:nvSpPr>
        <p:spPr bwMode="auto">
          <a:xfrm flipV="1">
            <a:off x="7935410" y="2705582"/>
            <a:ext cx="0" cy="838200"/>
          </a:xfrm>
          <a:prstGeom prst="line">
            <a:avLst/>
          </a:prstGeom>
          <a:noFill/>
          <a:ln w="76200">
            <a:solidFill>
              <a:srgbClr val="FF6E1E"/>
            </a:solidFill>
            <a:round/>
            <a:headEnd type="none" w="sm" len="sm"/>
            <a:tailEnd type="triangle" w="sm" len="sm"/>
          </a:ln>
        </p:spPr>
        <p:txBody>
          <a:bodyPr/>
          <a:lstStyle/>
          <a:p>
            <a:endParaRPr lang="en-US" sz="2400"/>
          </a:p>
        </p:txBody>
      </p:sp>
      <p:sp>
        <p:nvSpPr>
          <p:cNvPr id="12" name="Line 7">
            <a:extLst>
              <a:ext uri="{FF2B5EF4-FFF2-40B4-BE49-F238E27FC236}">
                <a16:creationId xmlns:a16="http://schemas.microsoft.com/office/drawing/2014/main" id="{9E20DC35-6152-4FCA-0479-59B52D136F1B}"/>
              </a:ext>
            </a:extLst>
          </p:cNvPr>
          <p:cNvSpPr>
            <a:spLocks noChangeShapeType="1"/>
          </p:cNvSpPr>
          <p:nvPr/>
        </p:nvSpPr>
        <p:spPr bwMode="auto">
          <a:xfrm flipV="1">
            <a:off x="2122025" y="2677007"/>
            <a:ext cx="0" cy="685800"/>
          </a:xfrm>
          <a:prstGeom prst="line">
            <a:avLst/>
          </a:prstGeom>
          <a:noFill/>
          <a:ln w="76200">
            <a:solidFill>
              <a:srgbClr val="FF6E1E"/>
            </a:solidFill>
            <a:round/>
            <a:headEnd type="none" w="sm" len="sm"/>
            <a:tailEnd type="triangle" w="sm" len="sm"/>
          </a:ln>
        </p:spPr>
        <p:txBody>
          <a:bodyPr/>
          <a:lstStyle/>
          <a:p>
            <a:endParaRPr lang="en-US" sz="2400"/>
          </a:p>
        </p:txBody>
      </p:sp>
      <p:sp>
        <p:nvSpPr>
          <p:cNvPr id="19" name="Rectangle 18">
            <a:extLst>
              <a:ext uri="{FF2B5EF4-FFF2-40B4-BE49-F238E27FC236}">
                <a16:creationId xmlns:a16="http://schemas.microsoft.com/office/drawing/2014/main" id="{5697504F-4B15-1819-DFB8-DC83102C5028}"/>
              </a:ext>
            </a:extLst>
          </p:cNvPr>
          <p:cNvSpPr/>
          <p:nvPr/>
        </p:nvSpPr>
        <p:spPr>
          <a:xfrm>
            <a:off x="925010" y="3362806"/>
            <a:ext cx="2590800"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7EC9E55-AE8A-5AAB-4871-00C62512D27C}"/>
              </a:ext>
            </a:extLst>
          </p:cNvPr>
          <p:cNvSpPr/>
          <p:nvPr/>
        </p:nvSpPr>
        <p:spPr>
          <a:xfrm>
            <a:off x="3831702" y="3362806"/>
            <a:ext cx="2590800"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DC853EC-D2E3-E3CA-DDBE-5CAB7D74E99B}"/>
              </a:ext>
            </a:extLst>
          </p:cNvPr>
          <p:cNvSpPr/>
          <p:nvPr/>
        </p:nvSpPr>
        <p:spPr>
          <a:xfrm>
            <a:off x="6721526" y="3362806"/>
            <a:ext cx="2590800"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6C070C70-B6B1-4484-4F83-D8B9F4A275EC}"/>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38</a:t>
            </a:fld>
            <a:endParaRPr lang="en-US"/>
          </a:p>
        </p:txBody>
      </p:sp>
      <p:sp>
        <p:nvSpPr>
          <p:cNvPr id="3" name="Title 2">
            <a:extLst>
              <a:ext uri="{FF2B5EF4-FFF2-40B4-BE49-F238E27FC236}">
                <a16:creationId xmlns:a16="http://schemas.microsoft.com/office/drawing/2014/main" id="{FDCFA6A1-24D7-915E-4EF3-5D8AF2A59EB8}"/>
              </a:ext>
            </a:extLst>
          </p:cNvPr>
          <p:cNvSpPr>
            <a:spLocks noGrp="1"/>
          </p:cNvSpPr>
          <p:nvPr>
            <p:ph type="title"/>
          </p:nvPr>
        </p:nvSpPr>
        <p:spPr>
          <a:xfrm>
            <a:off x="757703" y="455193"/>
            <a:ext cx="8623803" cy="528033"/>
          </a:xfrm>
        </p:spPr>
        <p:txBody>
          <a:bodyPr>
            <a:noAutofit/>
          </a:bodyPr>
          <a:lstStyle/>
          <a:p>
            <a:r>
              <a:rPr lang="en-GB" sz="3600">
                <a:solidFill>
                  <a:srgbClr val="0092BB"/>
                </a:solidFill>
              </a:rPr>
              <a:t>What do you think of this logic?</a:t>
            </a:r>
            <a:endParaRPr lang="en-US" sz="3600">
              <a:solidFill>
                <a:srgbClr val="0092BB"/>
              </a:solidFill>
            </a:endParaRPr>
          </a:p>
        </p:txBody>
      </p:sp>
      <p:sp>
        <p:nvSpPr>
          <p:cNvPr id="7" name="Text Box 3">
            <a:extLst>
              <a:ext uri="{FF2B5EF4-FFF2-40B4-BE49-F238E27FC236}">
                <a16:creationId xmlns:a16="http://schemas.microsoft.com/office/drawing/2014/main" id="{301562FF-F641-01C9-C1A5-27046B94D90A}"/>
              </a:ext>
            </a:extLst>
          </p:cNvPr>
          <p:cNvSpPr txBox="1">
            <a:spLocks noChangeArrowheads="1"/>
          </p:cNvSpPr>
          <p:nvPr/>
        </p:nvSpPr>
        <p:spPr bwMode="auto">
          <a:xfrm>
            <a:off x="941878" y="1731905"/>
            <a:ext cx="8365132" cy="830997"/>
          </a:xfrm>
          <a:prstGeom prst="rect">
            <a:avLst/>
          </a:prstGeom>
          <a:solidFill>
            <a:srgbClr val="FF6E1E"/>
          </a:solidFill>
          <a:ln w="9525">
            <a:noFill/>
            <a:miter lim="800000"/>
            <a:headEnd/>
            <a:tailEnd/>
          </a:ln>
        </p:spPr>
        <p:txBody>
          <a:bodyPr wrap="square" anchor="ctr" anchorCtr="1">
            <a:spAutoFit/>
          </a:bodyPr>
          <a:lstStyle/>
          <a:p>
            <a:pPr algn="ctr"/>
            <a:r>
              <a:rPr lang="en-GB" sz="2400" b="1">
                <a:solidFill>
                  <a:schemeClr val="bg1"/>
                </a:solidFill>
              </a:rPr>
              <a:t>SO: Increased Level of Achievement among </a:t>
            </a:r>
          </a:p>
          <a:p>
            <a:pPr algn="ctr"/>
            <a:r>
              <a:rPr lang="en-GB" sz="2400" b="1">
                <a:solidFill>
                  <a:schemeClr val="bg1"/>
                </a:solidFill>
              </a:rPr>
              <a:t>Primary School Children</a:t>
            </a:r>
          </a:p>
        </p:txBody>
      </p:sp>
      <p:sp>
        <p:nvSpPr>
          <p:cNvPr id="8" name="Text Box 4">
            <a:extLst>
              <a:ext uri="{FF2B5EF4-FFF2-40B4-BE49-F238E27FC236}">
                <a16:creationId xmlns:a16="http://schemas.microsoft.com/office/drawing/2014/main" id="{87147B53-349D-D7C2-60DA-67BF8D7FDB2C}"/>
              </a:ext>
            </a:extLst>
          </p:cNvPr>
          <p:cNvSpPr txBox="1">
            <a:spLocks noChangeArrowheads="1"/>
          </p:cNvSpPr>
          <p:nvPr/>
        </p:nvSpPr>
        <p:spPr bwMode="auto">
          <a:xfrm>
            <a:off x="941878" y="3735133"/>
            <a:ext cx="2590800" cy="1200329"/>
          </a:xfrm>
          <a:prstGeom prst="rect">
            <a:avLst/>
          </a:prstGeom>
          <a:noFill/>
          <a:ln w="9525">
            <a:noFill/>
            <a:miter lim="800000"/>
            <a:headEnd/>
            <a:tailEnd/>
          </a:ln>
        </p:spPr>
        <p:txBody>
          <a:bodyPr anchor="ctr" anchorCtr="1">
            <a:spAutoFit/>
          </a:bodyPr>
          <a:lstStyle/>
          <a:p>
            <a:pPr algn="ctr">
              <a:defRPr/>
            </a:pPr>
            <a:r>
              <a:rPr lang="en-US" sz="2400" b="1">
                <a:solidFill>
                  <a:schemeClr val="bg1"/>
                </a:solidFill>
                <a:latin typeface="Arial" charset="0"/>
              </a:rPr>
              <a:t>IR: Teaching Quality Improved</a:t>
            </a:r>
          </a:p>
        </p:txBody>
      </p:sp>
      <p:sp>
        <p:nvSpPr>
          <p:cNvPr id="9" name="Text Box 5">
            <a:extLst>
              <a:ext uri="{FF2B5EF4-FFF2-40B4-BE49-F238E27FC236}">
                <a16:creationId xmlns:a16="http://schemas.microsoft.com/office/drawing/2014/main" id="{67E4A2C9-D172-93FC-217B-A5B7B2115BAA}"/>
              </a:ext>
            </a:extLst>
          </p:cNvPr>
          <p:cNvSpPr txBox="1">
            <a:spLocks noChangeArrowheads="1"/>
          </p:cNvSpPr>
          <p:nvPr/>
        </p:nvSpPr>
        <p:spPr bwMode="auto">
          <a:xfrm>
            <a:off x="3820610" y="3910921"/>
            <a:ext cx="2590800" cy="830997"/>
          </a:xfrm>
          <a:prstGeom prst="rect">
            <a:avLst/>
          </a:prstGeom>
          <a:noFill/>
          <a:ln w="9525">
            <a:noFill/>
            <a:miter lim="800000"/>
            <a:headEnd/>
            <a:tailEnd/>
          </a:ln>
        </p:spPr>
        <p:txBody>
          <a:bodyPr anchor="ctr" anchorCtr="1">
            <a:spAutoFit/>
          </a:bodyPr>
          <a:lstStyle/>
          <a:p>
            <a:pPr algn="ctr">
              <a:defRPr/>
            </a:pPr>
            <a:r>
              <a:rPr lang="en-US" sz="2400" b="1">
                <a:solidFill>
                  <a:schemeClr val="bg1"/>
                </a:solidFill>
                <a:latin typeface="Arial" charset="0"/>
              </a:rPr>
              <a:t>IR: Curriculum improved</a:t>
            </a:r>
          </a:p>
        </p:txBody>
      </p:sp>
      <p:sp>
        <p:nvSpPr>
          <p:cNvPr id="10" name="Text Box 6">
            <a:extLst>
              <a:ext uri="{FF2B5EF4-FFF2-40B4-BE49-F238E27FC236}">
                <a16:creationId xmlns:a16="http://schemas.microsoft.com/office/drawing/2014/main" id="{D62EEFE1-279E-2359-D1EF-383AD637BE9D}"/>
              </a:ext>
            </a:extLst>
          </p:cNvPr>
          <p:cNvSpPr txBox="1">
            <a:spLocks noChangeArrowheads="1"/>
          </p:cNvSpPr>
          <p:nvPr/>
        </p:nvSpPr>
        <p:spPr bwMode="auto">
          <a:xfrm>
            <a:off x="6716210" y="3550468"/>
            <a:ext cx="2590800" cy="1569660"/>
          </a:xfrm>
          <a:prstGeom prst="rect">
            <a:avLst/>
          </a:prstGeom>
          <a:noFill/>
          <a:ln w="9525">
            <a:noFill/>
            <a:miter lim="800000"/>
            <a:headEnd/>
            <a:tailEnd/>
          </a:ln>
        </p:spPr>
        <p:txBody>
          <a:bodyPr anchor="ctr" anchorCtr="1">
            <a:spAutoFit/>
          </a:bodyPr>
          <a:lstStyle/>
          <a:p>
            <a:pPr algn="ctr">
              <a:defRPr/>
            </a:pPr>
            <a:r>
              <a:rPr lang="en-US" sz="2400" b="1">
                <a:solidFill>
                  <a:schemeClr val="bg1"/>
                </a:solidFill>
                <a:latin typeface="Arial" charset="0"/>
              </a:rPr>
              <a:t>IR: Parental commitment to education increased</a:t>
            </a:r>
          </a:p>
        </p:txBody>
      </p:sp>
    </p:spTree>
    <p:custDataLst>
      <p:tags r:id="rId1"/>
    </p:custDataLst>
    <p:extLst>
      <p:ext uri="{BB962C8B-B14F-4D97-AF65-F5344CB8AC3E}">
        <p14:creationId xmlns:p14="http://schemas.microsoft.com/office/powerpoint/2010/main" val="1252430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5F08B-DBD2-0F31-C3E3-C44E922C57D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5D236-6F03-14FE-76AB-8C4A0034DE3C}"/>
              </a:ext>
            </a:extLst>
          </p:cNvPr>
          <p:cNvSpPr/>
          <p:nvPr/>
        </p:nvSpPr>
        <p:spPr>
          <a:xfrm>
            <a:off x="999506" y="3912604"/>
            <a:ext cx="3613017"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DFC920EF-04BA-C231-1ED6-E1F78F8D2E90}"/>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39</a:t>
            </a:fld>
            <a:endParaRPr lang="en-US"/>
          </a:p>
        </p:txBody>
      </p:sp>
      <p:sp>
        <p:nvSpPr>
          <p:cNvPr id="3" name="Title 2">
            <a:extLst>
              <a:ext uri="{FF2B5EF4-FFF2-40B4-BE49-F238E27FC236}">
                <a16:creationId xmlns:a16="http://schemas.microsoft.com/office/drawing/2014/main" id="{F5693D71-BADD-C4A4-0993-D51D71EF9EF4}"/>
              </a:ext>
            </a:extLst>
          </p:cNvPr>
          <p:cNvSpPr>
            <a:spLocks noGrp="1"/>
          </p:cNvSpPr>
          <p:nvPr>
            <p:ph type="title"/>
          </p:nvPr>
        </p:nvSpPr>
        <p:spPr>
          <a:xfrm>
            <a:off x="757703" y="455193"/>
            <a:ext cx="8623803" cy="974280"/>
          </a:xfrm>
        </p:spPr>
        <p:txBody>
          <a:bodyPr>
            <a:noAutofit/>
          </a:bodyPr>
          <a:lstStyle/>
          <a:p>
            <a:r>
              <a:rPr lang="en-GB" sz="3600">
                <a:solidFill>
                  <a:srgbClr val="0092BB"/>
                </a:solidFill>
              </a:rPr>
              <a:t>What’s the large “causal gap” </a:t>
            </a:r>
            <a:br>
              <a:rPr lang="en-GB" sz="3600">
                <a:solidFill>
                  <a:srgbClr val="0092BB"/>
                </a:solidFill>
              </a:rPr>
            </a:br>
            <a:r>
              <a:rPr lang="en-GB" sz="3600">
                <a:solidFill>
                  <a:srgbClr val="0092BB"/>
                </a:solidFill>
              </a:rPr>
              <a:t>in this causal linkage?</a:t>
            </a:r>
            <a:endParaRPr lang="en-US" sz="3600">
              <a:solidFill>
                <a:srgbClr val="0092BB"/>
              </a:solidFill>
            </a:endParaRPr>
          </a:p>
        </p:txBody>
      </p:sp>
      <p:sp>
        <p:nvSpPr>
          <p:cNvPr id="7" name="Text Box 3">
            <a:extLst>
              <a:ext uri="{FF2B5EF4-FFF2-40B4-BE49-F238E27FC236}">
                <a16:creationId xmlns:a16="http://schemas.microsoft.com/office/drawing/2014/main" id="{868AF85C-6FB6-6732-C89A-D7A44C1544A3}"/>
              </a:ext>
            </a:extLst>
          </p:cNvPr>
          <p:cNvSpPr txBox="1">
            <a:spLocks noChangeArrowheads="1"/>
          </p:cNvSpPr>
          <p:nvPr/>
        </p:nvSpPr>
        <p:spPr bwMode="auto">
          <a:xfrm>
            <a:off x="949717" y="2281960"/>
            <a:ext cx="8365132" cy="461665"/>
          </a:xfrm>
          <a:prstGeom prst="rect">
            <a:avLst/>
          </a:prstGeom>
          <a:solidFill>
            <a:srgbClr val="FF6E1E"/>
          </a:solidFill>
          <a:ln w="9525">
            <a:noFill/>
            <a:miter lim="800000"/>
            <a:headEnd/>
            <a:tailEnd/>
          </a:ln>
        </p:spPr>
        <p:txBody>
          <a:bodyPr wrap="square" anchor="ctr" anchorCtr="1">
            <a:spAutoFit/>
          </a:bodyPr>
          <a:lstStyle/>
          <a:p>
            <a:pPr algn="ctr" eaLnBrk="0" hangingPunct="0"/>
            <a:r>
              <a:rPr lang="en-US" sz="2400" b="1">
                <a:solidFill>
                  <a:schemeClr val="bg1"/>
                </a:solidFill>
                <a:latin typeface="Arial" charset="0"/>
                <a:cs typeface="Arial" charset="0"/>
              </a:rPr>
              <a:t>Improved Student Performance at the Primary Level</a:t>
            </a:r>
          </a:p>
        </p:txBody>
      </p:sp>
      <p:sp>
        <p:nvSpPr>
          <p:cNvPr id="8" name="Text Box 4">
            <a:extLst>
              <a:ext uri="{FF2B5EF4-FFF2-40B4-BE49-F238E27FC236}">
                <a16:creationId xmlns:a16="http://schemas.microsoft.com/office/drawing/2014/main" id="{F2C6E9E9-17CF-249A-790B-3D0A7B5A52D6}"/>
              </a:ext>
            </a:extLst>
          </p:cNvPr>
          <p:cNvSpPr txBox="1">
            <a:spLocks noChangeArrowheads="1"/>
          </p:cNvSpPr>
          <p:nvPr/>
        </p:nvSpPr>
        <p:spPr bwMode="auto">
          <a:xfrm>
            <a:off x="1016374" y="4100266"/>
            <a:ext cx="3601925" cy="1569660"/>
          </a:xfrm>
          <a:prstGeom prst="rect">
            <a:avLst/>
          </a:prstGeom>
          <a:noFill/>
          <a:ln w="9525">
            <a:noFill/>
            <a:miter lim="800000"/>
            <a:headEnd/>
            <a:tailEnd/>
          </a:ln>
        </p:spPr>
        <p:txBody>
          <a:bodyPr wrap="square" anchor="ctr" anchorCtr="1">
            <a:spAutoFit/>
          </a:bodyPr>
          <a:lstStyle/>
          <a:p>
            <a:pPr algn="ctr">
              <a:defRPr/>
            </a:pPr>
            <a:r>
              <a:rPr lang="en-GB" sz="2400" b="1">
                <a:solidFill>
                  <a:schemeClr val="bg1"/>
                </a:solidFill>
                <a:latin typeface="Arial" charset="0"/>
              </a:rPr>
              <a:t>Increased capacity of the MOE to design and develop classroom curricula</a:t>
            </a:r>
          </a:p>
        </p:txBody>
      </p:sp>
      <p:sp>
        <p:nvSpPr>
          <p:cNvPr id="2" name="Rectangle 1">
            <a:extLst>
              <a:ext uri="{FF2B5EF4-FFF2-40B4-BE49-F238E27FC236}">
                <a16:creationId xmlns:a16="http://schemas.microsoft.com/office/drawing/2014/main" id="{5C216330-78E5-F215-E63C-AFF69B0E036F}"/>
              </a:ext>
            </a:extLst>
          </p:cNvPr>
          <p:cNvSpPr/>
          <p:nvPr/>
        </p:nvSpPr>
        <p:spPr>
          <a:xfrm>
            <a:off x="5809538" y="3912604"/>
            <a:ext cx="3613017"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Box 4">
            <a:extLst>
              <a:ext uri="{FF2B5EF4-FFF2-40B4-BE49-F238E27FC236}">
                <a16:creationId xmlns:a16="http://schemas.microsoft.com/office/drawing/2014/main" id="{EB0214B1-96DC-9855-398E-ABCFC15921CD}"/>
              </a:ext>
            </a:extLst>
          </p:cNvPr>
          <p:cNvSpPr txBox="1">
            <a:spLocks noChangeArrowheads="1"/>
          </p:cNvSpPr>
          <p:nvPr/>
        </p:nvSpPr>
        <p:spPr bwMode="auto">
          <a:xfrm>
            <a:off x="5826406" y="4284931"/>
            <a:ext cx="3601925" cy="1200329"/>
          </a:xfrm>
          <a:prstGeom prst="rect">
            <a:avLst/>
          </a:prstGeom>
          <a:noFill/>
          <a:ln w="9525">
            <a:noFill/>
            <a:miter lim="800000"/>
            <a:headEnd/>
            <a:tailEnd/>
          </a:ln>
        </p:spPr>
        <p:txBody>
          <a:bodyPr wrap="square" anchor="ctr" anchorCtr="1">
            <a:spAutoFit/>
          </a:bodyPr>
          <a:lstStyle/>
          <a:p>
            <a:pPr algn="ctr" eaLnBrk="0" hangingPunct="0"/>
            <a:r>
              <a:rPr lang="en-US" sz="2400" b="1">
                <a:solidFill>
                  <a:schemeClr val="bg1"/>
                </a:solidFill>
                <a:latin typeface="Arial" charset="0"/>
                <a:cs typeface="Arial" charset="0"/>
              </a:rPr>
              <a:t>Expanded outreach to community-level partner organizations</a:t>
            </a:r>
          </a:p>
        </p:txBody>
      </p:sp>
      <p:sp>
        <p:nvSpPr>
          <p:cNvPr id="6" name="Line 7">
            <a:extLst>
              <a:ext uri="{FF2B5EF4-FFF2-40B4-BE49-F238E27FC236}">
                <a16:creationId xmlns:a16="http://schemas.microsoft.com/office/drawing/2014/main" id="{6EA49D56-CC14-AB93-3861-886760B611C5}"/>
              </a:ext>
            </a:extLst>
          </p:cNvPr>
          <p:cNvSpPr>
            <a:spLocks noChangeShapeType="1"/>
          </p:cNvSpPr>
          <p:nvPr/>
        </p:nvSpPr>
        <p:spPr bwMode="auto">
          <a:xfrm flipV="1">
            <a:off x="5132283" y="2931287"/>
            <a:ext cx="0" cy="685800"/>
          </a:xfrm>
          <a:prstGeom prst="line">
            <a:avLst/>
          </a:prstGeom>
          <a:noFill/>
          <a:ln w="76200">
            <a:solidFill>
              <a:srgbClr val="FF6E1E"/>
            </a:solidFill>
            <a:round/>
            <a:headEnd type="none" w="sm" len="sm"/>
            <a:tailEnd type="triangle" w="sm" len="sm"/>
          </a:ln>
        </p:spPr>
        <p:txBody>
          <a:bodyPr/>
          <a:lstStyle/>
          <a:p>
            <a:endParaRPr lang="en-US" sz="2400"/>
          </a:p>
        </p:txBody>
      </p:sp>
      <p:cxnSp>
        <p:nvCxnSpPr>
          <p:cNvPr id="15" name="Straight Connector 14">
            <a:extLst>
              <a:ext uri="{FF2B5EF4-FFF2-40B4-BE49-F238E27FC236}">
                <a16:creationId xmlns:a16="http://schemas.microsoft.com/office/drawing/2014/main" id="{29BDEAFF-1C5F-4D2C-DCD4-8667040CA05B}"/>
              </a:ext>
            </a:extLst>
          </p:cNvPr>
          <p:cNvCxnSpPr>
            <a:cxnSpLocks/>
          </p:cNvCxnSpPr>
          <p:nvPr/>
        </p:nvCxnSpPr>
        <p:spPr>
          <a:xfrm>
            <a:off x="2769377" y="3617087"/>
            <a:ext cx="4813141" cy="0"/>
          </a:xfrm>
          <a:prstGeom prst="line">
            <a:avLst/>
          </a:prstGeom>
          <a:ln w="76200">
            <a:solidFill>
              <a:srgbClr val="FF6E1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88D9B3-5EF2-583F-7BD0-E7D2E9F67C08}"/>
              </a:ext>
            </a:extLst>
          </p:cNvPr>
          <p:cNvCxnSpPr>
            <a:cxnSpLocks/>
            <a:endCxn id="19" idx="0"/>
          </p:cNvCxnSpPr>
          <p:nvPr/>
        </p:nvCxnSpPr>
        <p:spPr>
          <a:xfrm>
            <a:off x="2806015" y="3617087"/>
            <a:ext cx="0" cy="295517"/>
          </a:xfrm>
          <a:prstGeom prst="line">
            <a:avLst/>
          </a:prstGeom>
          <a:ln w="76200">
            <a:solidFill>
              <a:srgbClr val="FF6E1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DF7D0-6988-C9EA-20D9-4826FCCD1615}"/>
              </a:ext>
            </a:extLst>
          </p:cNvPr>
          <p:cNvCxnSpPr>
            <a:cxnSpLocks/>
          </p:cNvCxnSpPr>
          <p:nvPr/>
        </p:nvCxnSpPr>
        <p:spPr>
          <a:xfrm>
            <a:off x="7545554" y="3617087"/>
            <a:ext cx="0" cy="295517"/>
          </a:xfrm>
          <a:prstGeom prst="line">
            <a:avLst/>
          </a:prstGeom>
          <a:ln w="76200">
            <a:solidFill>
              <a:srgbClr val="FF6E1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59165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5D124-0E39-4896-23BE-EDD25B0E94B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3EFD6B-664F-964E-0350-7C3259163866}"/>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a:t>
            </a:fld>
            <a:endParaRPr lang="en-US"/>
          </a:p>
        </p:txBody>
      </p:sp>
      <p:sp>
        <p:nvSpPr>
          <p:cNvPr id="3" name="Title 2">
            <a:extLst>
              <a:ext uri="{FF2B5EF4-FFF2-40B4-BE49-F238E27FC236}">
                <a16:creationId xmlns:a16="http://schemas.microsoft.com/office/drawing/2014/main" id="{9BE5F1C2-8E70-3B54-C800-177D8A118B7D}"/>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Being Strategic Means….. </a:t>
            </a:r>
          </a:p>
        </p:txBody>
      </p:sp>
      <p:sp>
        <p:nvSpPr>
          <p:cNvPr id="9" name="Rectangle 3">
            <a:extLst>
              <a:ext uri="{FF2B5EF4-FFF2-40B4-BE49-F238E27FC236}">
                <a16:creationId xmlns:a16="http://schemas.microsoft.com/office/drawing/2014/main" id="{98465B4D-AEC4-033F-7778-943D8CA58394}"/>
              </a:ext>
            </a:extLst>
          </p:cNvPr>
          <p:cNvSpPr txBox="1">
            <a:spLocks noChangeArrowheads="1"/>
          </p:cNvSpPr>
          <p:nvPr/>
        </p:nvSpPr>
        <p:spPr bwMode="auto">
          <a:xfrm>
            <a:off x="412562" y="1312353"/>
            <a:ext cx="8185150" cy="3555482"/>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533400">
              <a:lnSpc>
                <a:spcPct val="170000"/>
              </a:lnSpc>
              <a:buClr>
                <a:srgbClr val="0092BB"/>
              </a:buClr>
              <a:buFont typeface="Wingdings" pitchFamily="2" charset="2"/>
              <a:buChar char="q"/>
              <a:defRPr/>
            </a:pPr>
            <a:r>
              <a:rPr lang="en-US" sz="2400" b="0"/>
              <a:t>Analyzing what works</a:t>
            </a:r>
          </a:p>
          <a:p>
            <a:pPr marL="358775" indent="533400">
              <a:lnSpc>
                <a:spcPct val="170000"/>
              </a:lnSpc>
              <a:buClr>
                <a:srgbClr val="0092BB"/>
              </a:buClr>
              <a:buFont typeface="Wingdings" pitchFamily="2" charset="2"/>
              <a:buChar char="q"/>
              <a:defRPr/>
            </a:pPr>
            <a:r>
              <a:rPr lang="en-US" sz="2400" b="0"/>
              <a:t>Coordinating with customers and partners   </a:t>
            </a:r>
          </a:p>
          <a:p>
            <a:pPr marL="358775" indent="533400">
              <a:lnSpc>
                <a:spcPct val="170000"/>
              </a:lnSpc>
              <a:buClr>
                <a:srgbClr val="0092BB"/>
              </a:buClr>
              <a:buFont typeface="Wingdings" pitchFamily="2" charset="2"/>
              <a:buChar char="q"/>
              <a:defRPr/>
            </a:pPr>
            <a:r>
              <a:rPr lang="en-US" sz="2400" b="0"/>
              <a:t>Understanding the trade-offs</a:t>
            </a:r>
          </a:p>
          <a:p>
            <a:pPr marL="358775" indent="533400">
              <a:lnSpc>
                <a:spcPct val="170000"/>
              </a:lnSpc>
              <a:buClr>
                <a:srgbClr val="0092BB"/>
              </a:buClr>
              <a:buFont typeface="Wingdings" pitchFamily="2" charset="2"/>
              <a:buChar char="q"/>
              <a:defRPr/>
            </a:pPr>
            <a:r>
              <a:rPr lang="en-US" sz="2400" b="0"/>
              <a:t>Making evidence-based choices</a:t>
            </a:r>
          </a:p>
          <a:p>
            <a:pPr marL="358775" indent="533400">
              <a:lnSpc>
                <a:spcPct val="170000"/>
              </a:lnSpc>
              <a:buClr>
                <a:srgbClr val="0092BB"/>
              </a:buClr>
              <a:buFont typeface="Wingdings" pitchFamily="2" charset="2"/>
              <a:buChar char="q"/>
              <a:defRPr/>
            </a:pPr>
            <a:r>
              <a:rPr lang="en-US" sz="2400" b="0"/>
              <a:t>Developing a hypothesis</a:t>
            </a:r>
          </a:p>
          <a:p>
            <a:pPr marL="358775" indent="533400">
              <a:lnSpc>
                <a:spcPct val="170000"/>
              </a:lnSpc>
              <a:buClr>
                <a:srgbClr val="0092BB"/>
              </a:buClr>
              <a:buFont typeface="Wingdings" pitchFamily="2" charset="2"/>
              <a:buChar char="q"/>
              <a:defRPr/>
            </a:pPr>
            <a:r>
              <a:rPr lang="en-US" sz="2400" b="0"/>
              <a:t>Determining how to maximize impact</a:t>
            </a:r>
          </a:p>
          <a:p>
            <a:pPr>
              <a:lnSpc>
                <a:spcPct val="170000"/>
              </a:lnSpc>
              <a:buClr>
                <a:srgbClr val="0092BB"/>
              </a:buClr>
            </a:pPr>
            <a:endParaRPr lang="en-US" sz="2400" b="0"/>
          </a:p>
        </p:txBody>
      </p:sp>
    </p:spTree>
    <p:custDataLst>
      <p:tags r:id="rId1"/>
    </p:custDataLst>
    <p:extLst>
      <p:ext uri="{BB962C8B-B14F-4D97-AF65-F5344CB8AC3E}">
        <p14:creationId xmlns:p14="http://schemas.microsoft.com/office/powerpoint/2010/main" val="419752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0E0E-4967-E9DD-AF56-4BCFE9C6973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696FD6F-5D55-DA62-9091-273A39D079B4}"/>
              </a:ext>
            </a:extLst>
          </p:cNvPr>
          <p:cNvSpPr/>
          <p:nvPr/>
        </p:nvSpPr>
        <p:spPr>
          <a:xfrm>
            <a:off x="999506" y="3912604"/>
            <a:ext cx="3613017"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735A8F52-4E79-C5B2-7474-36E20B516716}"/>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40</a:t>
            </a:fld>
            <a:endParaRPr lang="en-US"/>
          </a:p>
        </p:txBody>
      </p:sp>
      <p:sp>
        <p:nvSpPr>
          <p:cNvPr id="3" name="Title 2">
            <a:extLst>
              <a:ext uri="{FF2B5EF4-FFF2-40B4-BE49-F238E27FC236}">
                <a16:creationId xmlns:a16="http://schemas.microsoft.com/office/drawing/2014/main" id="{D8C764E5-4294-A175-248E-95DAC7AFED3D}"/>
              </a:ext>
            </a:extLst>
          </p:cNvPr>
          <p:cNvSpPr>
            <a:spLocks noGrp="1"/>
          </p:cNvSpPr>
          <p:nvPr>
            <p:ph type="title"/>
          </p:nvPr>
        </p:nvSpPr>
        <p:spPr>
          <a:xfrm>
            <a:off x="757703" y="455193"/>
            <a:ext cx="8623803" cy="974280"/>
          </a:xfrm>
        </p:spPr>
        <p:txBody>
          <a:bodyPr>
            <a:noAutofit/>
          </a:bodyPr>
          <a:lstStyle/>
          <a:p>
            <a:r>
              <a:rPr lang="en-GB" sz="3600">
                <a:solidFill>
                  <a:srgbClr val="0092BB"/>
                </a:solidFill>
              </a:rPr>
              <a:t>What’s the large “causal gap” </a:t>
            </a:r>
            <a:br>
              <a:rPr lang="en-GB" sz="3600">
                <a:solidFill>
                  <a:srgbClr val="0092BB"/>
                </a:solidFill>
              </a:rPr>
            </a:br>
            <a:r>
              <a:rPr lang="en-GB" sz="3600">
                <a:solidFill>
                  <a:srgbClr val="0092BB"/>
                </a:solidFill>
              </a:rPr>
              <a:t>in this causal linkage?</a:t>
            </a:r>
            <a:endParaRPr lang="en-US" sz="3600">
              <a:solidFill>
                <a:srgbClr val="0092BB"/>
              </a:solidFill>
            </a:endParaRPr>
          </a:p>
        </p:txBody>
      </p:sp>
      <p:sp>
        <p:nvSpPr>
          <p:cNvPr id="7" name="Text Box 3">
            <a:extLst>
              <a:ext uri="{FF2B5EF4-FFF2-40B4-BE49-F238E27FC236}">
                <a16:creationId xmlns:a16="http://schemas.microsoft.com/office/drawing/2014/main" id="{48B4EFCE-0D73-13CF-621C-195ED5B6BE2C}"/>
              </a:ext>
            </a:extLst>
          </p:cNvPr>
          <p:cNvSpPr txBox="1">
            <a:spLocks noChangeArrowheads="1"/>
          </p:cNvSpPr>
          <p:nvPr/>
        </p:nvSpPr>
        <p:spPr bwMode="auto">
          <a:xfrm>
            <a:off x="1057424" y="2262040"/>
            <a:ext cx="8365132" cy="461665"/>
          </a:xfrm>
          <a:prstGeom prst="rect">
            <a:avLst/>
          </a:prstGeom>
          <a:solidFill>
            <a:srgbClr val="FF6E1E"/>
          </a:solidFill>
          <a:ln w="9525">
            <a:noFill/>
            <a:miter lim="800000"/>
            <a:headEnd/>
            <a:tailEnd/>
          </a:ln>
        </p:spPr>
        <p:txBody>
          <a:bodyPr wrap="square" anchor="ctr" anchorCtr="1">
            <a:spAutoFit/>
          </a:bodyPr>
          <a:lstStyle/>
          <a:p>
            <a:pPr algn="ctr" eaLnBrk="0" hangingPunct="0"/>
            <a:r>
              <a:rPr lang="en-US" sz="2400" b="1">
                <a:solidFill>
                  <a:schemeClr val="bg1"/>
                </a:solidFill>
                <a:latin typeface="Arial" charset="0"/>
                <a:cs typeface="Arial" charset="0"/>
              </a:rPr>
              <a:t>Reduced Food Insecurity of Target Households  </a:t>
            </a:r>
          </a:p>
        </p:txBody>
      </p:sp>
      <p:sp>
        <p:nvSpPr>
          <p:cNvPr id="8" name="Text Box 4">
            <a:extLst>
              <a:ext uri="{FF2B5EF4-FFF2-40B4-BE49-F238E27FC236}">
                <a16:creationId xmlns:a16="http://schemas.microsoft.com/office/drawing/2014/main" id="{033895B1-D134-126A-2652-3358C743213E}"/>
              </a:ext>
            </a:extLst>
          </p:cNvPr>
          <p:cNvSpPr txBox="1">
            <a:spLocks noChangeArrowheads="1"/>
          </p:cNvSpPr>
          <p:nvPr/>
        </p:nvSpPr>
        <p:spPr bwMode="auto">
          <a:xfrm>
            <a:off x="1016374" y="4284931"/>
            <a:ext cx="3601925" cy="1200329"/>
          </a:xfrm>
          <a:prstGeom prst="rect">
            <a:avLst/>
          </a:prstGeom>
          <a:noFill/>
          <a:ln w="9525">
            <a:noFill/>
            <a:miter lim="800000"/>
            <a:headEnd/>
            <a:tailEnd/>
          </a:ln>
        </p:spPr>
        <p:txBody>
          <a:bodyPr wrap="square" anchor="ctr" anchorCtr="1">
            <a:spAutoFit/>
          </a:bodyPr>
          <a:lstStyle/>
          <a:p>
            <a:pPr algn="ctr" eaLnBrk="0" hangingPunct="0"/>
            <a:r>
              <a:rPr lang="en-US" sz="2400" b="1">
                <a:solidFill>
                  <a:schemeClr val="bg1"/>
                </a:solidFill>
                <a:latin typeface="Arial" charset="0"/>
                <a:cs typeface="Arial" charset="0"/>
              </a:rPr>
              <a:t>Increased knowledge by farmers of improved agricultural practices</a:t>
            </a:r>
          </a:p>
        </p:txBody>
      </p:sp>
      <p:sp>
        <p:nvSpPr>
          <p:cNvPr id="2" name="Rectangle 1">
            <a:extLst>
              <a:ext uri="{FF2B5EF4-FFF2-40B4-BE49-F238E27FC236}">
                <a16:creationId xmlns:a16="http://schemas.microsoft.com/office/drawing/2014/main" id="{6B0751D1-9F3D-469F-D5EA-CC66E1D0AA9A}"/>
              </a:ext>
            </a:extLst>
          </p:cNvPr>
          <p:cNvSpPr/>
          <p:nvPr/>
        </p:nvSpPr>
        <p:spPr>
          <a:xfrm>
            <a:off x="5809538" y="3912604"/>
            <a:ext cx="3613017" cy="1927225"/>
          </a:xfrm>
          <a:prstGeom prst="rect">
            <a:avLst/>
          </a:prstGeom>
          <a:solidFill>
            <a:srgbClr val="FFA6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Box 4">
            <a:extLst>
              <a:ext uri="{FF2B5EF4-FFF2-40B4-BE49-F238E27FC236}">
                <a16:creationId xmlns:a16="http://schemas.microsoft.com/office/drawing/2014/main" id="{6EAB5114-4A1E-EF6D-1F4D-795FC980EAA9}"/>
              </a:ext>
            </a:extLst>
          </p:cNvPr>
          <p:cNvSpPr txBox="1">
            <a:spLocks noChangeArrowheads="1"/>
          </p:cNvSpPr>
          <p:nvPr/>
        </p:nvSpPr>
        <p:spPr bwMode="auto">
          <a:xfrm>
            <a:off x="5826406" y="4469597"/>
            <a:ext cx="3601925" cy="830997"/>
          </a:xfrm>
          <a:prstGeom prst="rect">
            <a:avLst/>
          </a:prstGeom>
          <a:noFill/>
          <a:ln w="9525">
            <a:noFill/>
            <a:miter lim="800000"/>
            <a:headEnd/>
            <a:tailEnd/>
          </a:ln>
        </p:spPr>
        <p:txBody>
          <a:bodyPr wrap="square" anchor="ctr" anchorCtr="1">
            <a:spAutoFit/>
          </a:bodyPr>
          <a:lstStyle/>
          <a:p>
            <a:pPr algn="ctr" eaLnBrk="0" hangingPunct="0"/>
            <a:r>
              <a:rPr lang="en-US" sz="2400" b="1">
                <a:solidFill>
                  <a:schemeClr val="bg1"/>
                </a:solidFill>
                <a:latin typeface="Arial" charset="0"/>
                <a:cs typeface="Arial" charset="0"/>
              </a:rPr>
              <a:t>Increased access to agricultural inputs</a:t>
            </a:r>
          </a:p>
        </p:txBody>
      </p:sp>
      <p:sp>
        <p:nvSpPr>
          <p:cNvPr id="6" name="Line 7">
            <a:extLst>
              <a:ext uri="{FF2B5EF4-FFF2-40B4-BE49-F238E27FC236}">
                <a16:creationId xmlns:a16="http://schemas.microsoft.com/office/drawing/2014/main" id="{BBD39AC9-6B28-1A81-E8E3-BFA02F57984E}"/>
              </a:ext>
            </a:extLst>
          </p:cNvPr>
          <p:cNvSpPr>
            <a:spLocks noChangeShapeType="1"/>
          </p:cNvSpPr>
          <p:nvPr/>
        </p:nvSpPr>
        <p:spPr bwMode="auto">
          <a:xfrm flipV="1">
            <a:off x="5132283" y="2931287"/>
            <a:ext cx="0" cy="685800"/>
          </a:xfrm>
          <a:prstGeom prst="line">
            <a:avLst/>
          </a:prstGeom>
          <a:noFill/>
          <a:ln w="76200">
            <a:solidFill>
              <a:srgbClr val="FF6E1E"/>
            </a:solidFill>
            <a:round/>
            <a:headEnd type="none" w="sm" len="sm"/>
            <a:tailEnd type="triangle" w="sm" len="sm"/>
          </a:ln>
        </p:spPr>
        <p:txBody>
          <a:bodyPr/>
          <a:lstStyle/>
          <a:p>
            <a:endParaRPr lang="en-US" sz="2400"/>
          </a:p>
        </p:txBody>
      </p:sp>
      <p:cxnSp>
        <p:nvCxnSpPr>
          <p:cNvPr id="15" name="Straight Connector 14">
            <a:extLst>
              <a:ext uri="{FF2B5EF4-FFF2-40B4-BE49-F238E27FC236}">
                <a16:creationId xmlns:a16="http://schemas.microsoft.com/office/drawing/2014/main" id="{BC312F04-22BD-7CAB-4427-C46D04257792}"/>
              </a:ext>
            </a:extLst>
          </p:cNvPr>
          <p:cNvCxnSpPr>
            <a:cxnSpLocks/>
          </p:cNvCxnSpPr>
          <p:nvPr/>
        </p:nvCxnSpPr>
        <p:spPr>
          <a:xfrm>
            <a:off x="2769377" y="3617087"/>
            <a:ext cx="4813141" cy="0"/>
          </a:xfrm>
          <a:prstGeom prst="line">
            <a:avLst/>
          </a:prstGeom>
          <a:ln w="76200">
            <a:solidFill>
              <a:srgbClr val="FF6E1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9BDB98-9ED4-0205-2587-EC32F10E1F8F}"/>
              </a:ext>
            </a:extLst>
          </p:cNvPr>
          <p:cNvCxnSpPr>
            <a:cxnSpLocks/>
            <a:endCxn id="19" idx="0"/>
          </p:cNvCxnSpPr>
          <p:nvPr/>
        </p:nvCxnSpPr>
        <p:spPr>
          <a:xfrm>
            <a:off x="2806015" y="3617087"/>
            <a:ext cx="0" cy="295517"/>
          </a:xfrm>
          <a:prstGeom prst="line">
            <a:avLst/>
          </a:prstGeom>
          <a:ln w="76200">
            <a:solidFill>
              <a:srgbClr val="FF6E1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B23CFA-F161-620C-3DCD-247F0AF64AB8}"/>
              </a:ext>
            </a:extLst>
          </p:cNvPr>
          <p:cNvCxnSpPr>
            <a:cxnSpLocks/>
          </p:cNvCxnSpPr>
          <p:nvPr/>
        </p:nvCxnSpPr>
        <p:spPr>
          <a:xfrm>
            <a:off x="7545554" y="3617087"/>
            <a:ext cx="0" cy="295517"/>
          </a:xfrm>
          <a:prstGeom prst="line">
            <a:avLst/>
          </a:prstGeom>
          <a:ln w="76200">
            <a:solidFill>
              <a:srgbClr val="FF6E1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704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9ECE-A9B5-BB6B-8F84-A71909313343}"/>
            </a:ext>
          </a:extLst>
        </p:cNvPr>
        <p:cNvGrpSpPr/>
        <p:nvPr/>
      </p:nvGrpSpPr>
      <p:grpSpPr>
        <a:xfrm>
          <a:off x="0" y="0"/>
          <a:ext cx="0" cy="0"/>
          <a:chOff x="0" y="0"/>
          <a:chExt cx="0" cy="0"/>
        </a:xfrm>
      </p:grpSpPr>
      <p:sp>
        <p:nvSpPr>
          <p:cNvPr id="16" name="Line 15">
            <a:extLst>
              <a:ext uri="{FF2B5EF4-FFF2-40B4-BE49-F238E27FC236}">
                <a16:creationId xmlns:a16="http://schemas.microsoft.com/office/drawing/2014/main" id="{3431EE3E-35EA-741E-00F3-DBBAF745D5B9}"/>
              </a:ext>
            </a:extLst>
          </p:cNvPr>
          <p:cNvSpPr>
            <a:spLocks noChangeShapeType="1"/>
          </p:cNvSpPr>
          <p:nvPr/>
        </p:nvSpPr>
        <p:spPr bwMode="auto">
          <a:xfrm flipH="1">
            <a:off x="8613045" y="2802154"/>
            <a:ext cx="1181100" cy="1777472"/>
          </a:xfrm>
          <a:prstGeom prst="line">
            <a:avLst/>
          </a:prstGeom>
          <a:noFill/>
          <a:ln w="9525">
            <a:solidFill>
              <a:srgbClr val="FF6E1E"/>
            </a:solidFill>
            <a:round/>
            <a:headEnd/>
            <a:tailEnd type="triangle" w="med" len="med"/>
          </a:ln>
        </p:spPr>
        <p:txBody>
          <a:bodyPr wrap="none" anchor="ctr"/>
          <a:lstStyle/>
          <a:p>
            <a:endParaRPr lang="en-US" sz="2400">
              <a:solidFill>
                <a:schemeClr val="bg1"/>
              </a:solidFill>
              <a:latin typeface="+mj-lt"/>
            </a:endParaRPr>
          </a:p>
        </p:txBody>
      </p:sp>
      <p:sp>
        <p:nvSpPr>
          <p:cNvPr id="15" name="Line 14">
            <a:extLst>
              <a:ext uri="{FF2B5EF4-FFF2-40B4-BE49-F238E27FC236}">
                <a16:creationId xmlns:a16="http://schemas.microsoft.com/office/drawing/2014/main" id="{D9A32726-F0D2-3A25-1F1E-BA1F6796424F}"/>
              </a:ext>
            </a:extLst>
          </p:cNvPr>
          <p:cNvSpPr>
            <a:spLocks noChangeShapeType="1"/>
          </p:cNvSpPr>
          <p:nvPr/>
        </p:nvSpPr>
        <p:spPr bwMode="auto">
          <a:xfrm flipH="1">
            <a:off x="8492067" y="2577257"/>
            <a:ext cx="1025853" cy="324693"/>
          </a:xfrm>
          <a:prstGeom prst="line">
            <a:avLst/>
          </a:prstGeom>
          <a:noFill/>
          <a:ln w="9525">
            <a:solidFill>
              <a:srgbClr val="FF6E1E"/>
            </a:solidFill>
            <a:round/>
            <a:headEnd/>
            <a:tailEnd type="triangle" w="med" len="med"/>
          </a:ln>
        </p:spPr>
        <p:txBody>
          <a:bodyPr wrap="none" anchor="ctr"/>
          <a:lstStyle/>
          <a:p>
            <a:endParaRPr lang="en-US" sz="2400">
              <a:solidFill>
                <a:schemeClr val="bg1"/>
              </a:solidFill>
              <a:latin typeface="+mj-lt"/>
            </a:endParaRPr>
          </a:p>
        </p:txBody>
      </p:sp>
      <p:sp>
        <p:nvSpPr>
          <p:cNvPr id="4" name="Slide Number Placeholder 3">
            <a:extLst>
              <a:ext uri="{FF2B5EF4-FFF2-40B4-BE49-F238E27FC236}">
                <a16:creationId xmlns:a16="http://schemas.microsoft.com/office/drawing/2014/main" id="{797FF8F4-73FC-368F-EA75-E81EECD837D1}"/>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41</a:t>
            </a:fld>
            <a:endParaRPr lang="en-US"/>
          </a:p>
        </p:txBody>
      </p:sp>
      <p:sp>
        <p:nvSpPr>
          <p:cNvPr id="3" name="Title 2">
            <a:extLst>
              <a:ext uri="{FF2B5EF4-FFF2-40B4-BE49-F238E27FC236}">
                <a16:creationId xmlns:a16="http://schemas.microsoft.com/office/drawing/2014/main" id="{F2AC3188-E349-28AB-791D-F22623BE7A39}"/>
              </a:ext>
            </a:extLst>
          </p:cNvPr>
          <p:cNvSpPr>
            <a:spLocks noGrp="1"/>
          </p:cNvSpPr>
          <p:nvPr>
            <p:ph type="title"/>
          </p:nvPr>
        </p:nvSpPr>
        <p:spPr>
          <a:xfrm>
            <a:off x="757703" y="455193"/>
            <a:ext cx="8623803" cy="528033"/>
          </a:xfrm>
        </p:spPr>
        <p:txBody>
          <a:bodyPr>
            <a:noAutofit/>
          </a:bodyPr>
          <a:lstStyle/>
          <a:p>
            <a:r>
              <a:rPr lang="en-GB" sz="3600">
                <a:solidFill>
                  <a:srgbClr val="0092BB"/>
                </a:solidFill>
              </a:rPr>
              <a:t>Critical Assumptions (CAs)</a:t>
            </a:r>
            <a:endParaRPr lang="en-US" sz="3600">
              <a:solidFill>
                <a:srgbClr val="0092BB"/>
              </a:solidFill>
            </a:endParaRPr>
          </a:p>
        </p:txBody>
      </p:sp>
      <p:sp>
        <p:nvSpPr>
          <p:cNvPr id="2" name="Rectangle 3">
            <a:extLst>
              <a:ext uri="{FF2B5EF4-FFF2-40B4-BE49-F238E27FC236}">
                <a16:creationId xmlns:a16="http://schemas.microsoft.com/office/drawing/2014/main" id="{FFB14FF7-65CB-46D1-8A91-87745C21B375}"/>
              </a:ext>
            </a:extLst>
          </p:cNvPr>
          <p:cNvSpPr txBox="1">
            <a:spLocks noChangeArrowheads="1"/>
          </p:cNvSpPr>
          <p:nvPr/>
        </p:nvSpPr>
        <p:spPr>
          <a:xfrm>
            <a:off x="757703" y="1307929"/>
            <a:ext cx="5359400" cy="32766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rgbClr val="002060"/>
              </a:buClr>
            </a:pPr>
            <a:r>
              <a:rPr lang="en-US" sz="2400" b="0">
                <a:solidFill>
                  <a:srgbClr val="455560"/>
                </a:solidFill>
              </a:rPr>
              <a:t>Are external conditions that are necessary for success but over which  project or program implementers have little or no control</a:t>
            </a:r>
          </a:p>
          <a:p>
            <a:pPr>
              <a:lnSpc>
                <a:spcPct val="90000"/>
              </a:lnSpc>
              <a:buClr>
                <a:srgbClr val="002060"/>
              </a:buClr>
            </a:pPr>
            <a:endParaRPr lang="en-US" sz="2400" b="0">
              <a:solidFill>
                <a:srgbClr val="455560"/>
              </a:solidFill>
            </a:endParaRPr>
          </a:p>
          <a:p>
            <a:pPr>
              <a:lnSpc>
                <a:spcPct val="90000"/>
              </a:lnSpc>
              <a:buClr>
                <a:srgbClr val="002060"/>
              </a:buClr>
            </a:pPr>
            <a:r>
              <a:rPr lang="en-US" sz="2400" b="0">
                <a:solidFill>
                  <a:srgbClr val="455560"/>
                </a:solidFill>
              </a:rPr>
              <a:t>Define the risks inherent in the hypothesis that links results in the strategy</a:t>
            </a:r>
          </a:p>
        </p:txBody>
      </p:sp>
      <p:sp>
        <p:nvSpPr>
          <p:cNvPr id="5" name="Rectangle 4">
            <a:extLst>
              <a:ext uri="{FF2B5EF4-FFF2-40B4-BE49-F238E27FC236}">
                <a16:creationId xmlns:a16="http://schemas.microsoft.com/office/drawing/2014/main" id="{BF7FF226-3329-7654-5072-66187A3E818C}"/>
              </a:ext>
            </a:extLst>
          </p:cNvPr>
          <p:cNvSpPr>
            <a:spLocks noChangeArrowheads="1"/>
          </p:cNvSpPr>
          <p:nvPr/>
        </p:nvSpPr>
        <p:spPr bwMode="auto">
          <a:xfrm>
            <a:off x="7133606" y="2110006"/>
            <a:ext cx="1733550" cy="471797"/>
          </a:xfrm>
          <a:prstGeom prst="rect">
            <a:avLst/>
          </a:prstGeom>
          <a:solidFill>
            <a:srgbClr val="FF6E1E"/>
          </a:solidFill>
          <a:ln w="9525">
            <a:solidFill>
              <a:srgbClr val="FF6E1E"/>
            </a:solidFill>
            <a:miter lim="800000"/>
            <a:headEnd/>
            <a:tailEnd/>
          </a:ln>
        </p:spPr>
        <p:txBody>
          <a:bodyPr wrap="none" anchor="ctr"/>
          <a:lstStyle/>
          <a:p>
            <a:pPr algn="ctr" eaLnBrk="0" hangingPunct="0"/>
            <a:r>
              <a:rPr lang="en-US" sz="2400">
                <a:solidFill>
                  <a:schemeClr val="bg1"/>
                </a:solidFill>
                <a:latin typeface="+mj-lt"/>
              </a:rPr>
              <a:t>Impact</a:t>
            </a:r>
          </a:p>
        </p:txBody>
      </p:sp>
      <p:sp>
        <p:nvSpPr>
          <p:cNvPr id="6" name="Rectangle 5">
            <a:extLst>
              <a:ext uri="{FF2B5EF4-FFF2-40B4-BE49-F238E27FC236}">
                <a16:creationId xmlns:a16="http://schemas.microsoft.com/office/drawing/2014/main" id="{5297FD96-6A2E-01DB-84A6-842520B46B66}"/>
              </a:ext>
            </a:extLst>
          </p:cNvPr>
          <p:cNvSpPr>
            <a:spLocks noChangeArrowheads="1"/>
          </p:cNvSpPr>
          <p:nvPr/>
        </p:nvSpPr>
        <p:spPr bwMode="auto">
          <a:xfrm>
            <a:off x="6619255" y="3481606"/>
            <a:ext cx="1225329" cy="794592"/>
          </a:xfrm>
          <a:prstGeom prst="rect">
            <a:avLst/>
          </a:prstGeom>
          <a:solidFill>
            <a:srgbClr val="FF6E1E"/>
          </a:solidFill>
          <a:ln w="9525">
            <a:solidFill>
              <a:srgbClr val="FF6E1E"/>
            </a:solidFill>
            <a:miter lim="800000"/>
            <a:headEnd/>
            <a:tailEnd/>
          </a:ln>
        </p:spPr>
        <p:txBody>
          <a:bodyPr wrap="none" anchor="ctr"/>
          <a:lstStyle/>
          <a:p>
            <a:pPr algn="ctr" eaLnBrk="0" hangingPunct="0">
              <a:lnSpc>
                <a:spcPts val="2000"/>
              </a:lnSpc>
            </a:pPr>
            <a:r>
              <a:rPr lang="en-US" sz="2400">
                <a:solidFill>
                  <a:schemeClr val="bg1"/>
                </a:solidFill>
                <a:latin typeface="+mj-lt"/>
              </a:rPr>
              <a:t>Broader</a:t>
            </a:r>
          </a:p>
          <a:p>
            <a:pPr algn="ctr" eaLnBrk="0" hangingPunct="0">
              <a:lnSpc>
                <a:spcPts val="2000"/>
              </a:lnSpc>
            </a:pPr>
            <a:r>
              <a:rPr lang="en-US" sz="2400">
                <a:solidFill>
                  <a:schemeClr val="bg1"/>
                </a:solidFill>
                <a:latin typeface="+mj-lt"/>
              </a:rPr>
              <a:t>Result</a:t>
            </a:r>
          </a:p>
        </p:txBody>
      </p:sp>
      <p:sp>
        <p:nvSpPr>
          <p:cNvPr id="7" name="Rectangle 6">
            <a:extLst>
              <a:ext uri="{FF2B5EF4-FFF2-40B4-BE49-F238E27FC236}">
                <a16:creationId xmlns:a16="http://schemas.microsoft.com/office/drawing/2014/main" id="{3D957CF9-8183-02ED-17B1-1563F8D529B3}"/>
              </a:ext>
            </a:extLst>
          </p:cNvPr>
          <p:cNvSpPr>
            <a:spLocks noChangeArrowheads="1"/>
          </p:cNvSpPr>
          <p:nvPr/>
        </p:nvSpPr>
        <p:spPr bwMode="auto">
          <a:xfrm>
            <a:off x="8191895" y="3481606"/>
            <a:ext cx="1217171" cy="800100"/>
          </a:xfrm>
          <a:prstGeom prst="rect">
            <a:avLst/>
          </a:prstGeom>
          <a:solidFill>
            <a:srgbClr val="FF6E1E"/>
          </a:solidFill>
          <a:ln w="9525">
            <a:solidFill>
              <a:srgbClr val="FF6E1E"/>
            </a:solidFill>
            <a:miter lim="800000"/>
            <a:headEnd/>
            <a:tailEnd/>
          </a:ln>
        </p:spPr>
        <p:txBody>
          <a:bodyPr wrap="none" anchor="ctr"/>
          <a:lstStyle/>
          <a:p>
            <a:pPr algn="ctr" eaLnBrk="0" hangingPunct="0">
              <a:lnSpc>
                <a:spcPts val="2000"/>
              </a:lnSpc>
            </a:pPr>
            <a:r>
              <a:rPr lang="en-US" sz="2400">
                <a:solidFill>
                  <a:schemeClr val="bg1"/>
                </a:solidFill>
                <a:latin typeface="+mj-lt"/>
              </a:rPr>
              <a:t>Broader</a:t>
            </a:r>
          </a:p>
          <a:p>
            <a:pPr algn="ctr" eaLnBrk="0" hangingPunct="0">
              <a:lnSpc>
                <a:spcPts val="2000"/>
              </a:lnSpc>
            </a:pPr>
            <a:r>
              <a:rPr lang="en-US" sz="2400">
                <a:solidFill>
                  <a:schemeClr val="bg1"/>
                </a:solidFill>
                <a:latin typeface="+mj-lt"/>
              </a:rPr>
              <a:t>Result</a:t>
            </a:r>
          </a:p>
        </p:txBody>
      </p:sp>
      <p:sp>
        <p:nvSpPr>
          <p:cNvPr id="8" name="Rectangle 7">
            <a:extLst>
              <a:ext uri="{FF2B5EF4-FFF2-40B4-BE49-F238E27FC236}">
                <a16:creationId xmlns:a16="http://schemas.microsoft.com/office/drawing/2014/main" id="{25308C3D-ADAB-8520-33D7-7FE71D677A64}"/>
              </a:ext>
            </a:extLst>
          </p:cNvPr>
          <p:cNvSpPr>
            <a:spLocks noChangeArrowheads="1"/>
          </p:cNvSpPr>
          <p:nvPr/>
        </p:nvSpPr>
        <p:spPr bwMode="auto">
          <a:xfrm>
            <a:off x="6619254" y="4899773"/>
            <a:ext cx="1225327" cy="800100"/>
          </a:xfrm>
          <a:prstGeom prst="rect">
            <a:avLst/>
          </a:prstGeom>
          <a:solidFill>
            <a:srgbClr val="FF6E1E"/>
          </a:solidFill>
          <a:ln w="9525">
            <a:solidFill>
              <a:srgbClr val="FF6E1E"/>
            </a:solidFill>
            <a:miter lim="800000"/>
            <a:headEnd/>
            <a:tailEnd/>
          </a:ln>
        </p:spPr>
        <p:txBody>
          <a:bodyPr wrap="none" anchor="ctr"/>
          <a:lstStyle/>
          <a:p>
            <a:pPr algn="ctr" eaLnBrk="0" hangingPunct="0">
              <a:lnSpc>
                <a:spcPts val="2000"/>
              </a:lnSpc>
            </a:pPr>
            <a:r>
              <a:rPr lang="en-US" sz="2400">
                <a:solidFill>
                  <a:schemeClr val="bg1"/>
                </a:solidFill>
                <a:latin typeface="+mj-lt"/>
              </a:rPr>
              <a:t>Initial</a:t>
            </a:r>
          </a:p>
          <a:p>
            <a:pPr algn="ctr" eaLnBrk="0" hangingPunct="0">
              <a:lnSpc>
                <a:spcPts val="2000"/>
              </a:lnSpc>
            </a:pPr>
            <a:r>
              <a:rPr lang="en-US" sz="2400">
                <a:solidFill>
                  <a:schemeClr val="bg1"/>
                </a:solidFill>
                <a:latin typeface="+mj-lt"/>
              </a:rPr>
              <a:t>Result</a:t>
            </a:r>
          </a:p>
        </p:txBody>
      </p:sp>
      <p:sp>
        <p:nvSpPr>
          <p:cNvPr id="9" name="Rectangle 8">
            <a:extLst>
              <a:ext uri="{FF2B5EF4-FFF2-40B4-BE49-F238E27FC236}">
                <a16:creationId xmlns:a16="http://schemas.microsoft.com/office/drawing/2014/main" id="{CF1D937D-5992-7572-C1AB-62DA981E3D27}"/>
              </a:ext>
            </a:extLst>
          </p:cNvPr>
          <p:cNvSpPr>
            <a:spLocks noChangeArrowheads="1"/>
          </p:cNvSpPr>
          <p:nvPr/>
        </p:nvSpPr>
        <p:spPr bwMode="auto">
          <a:xfrm>
            <a:off x="8191895" y="4899773"/>
            <a:ext cx="1225328" cy="800100"/>
          </a:xfrm>
          <a:prstGeom prst="rect">
            <a:avLst/>
          </a:prstGeom>
          <a:solidFill>
            <a:srgbClr val="FF6E1E"/>
          </a:solidFill>
          <a:ln w="9525">
            <a:solidFill>
              <a:srgbClr val="FF6E1E"/>
            </a:solidFill>
            <a:miter lim="800000"/>
            <a:headEnd/>
            <a:tailEnd/>
          </a:ln>
        </p:spPr>
        <p:txBody>
          <a:bodyPr wrap="none" anchor="ctr"/>
          <a:lstStyle/>
          <a:p>
            <a:pPr algn="ctr" eaLnBrk="0" hangingPunct="0">
              <a:lnSpc>
                <a:spcPts val="2000"/>
              </a:lnSpc>
            </a:pPr>
            <a:r>
              <a:rPr lang="en-US" sz="2400">
                <a:solidFill>
                  <a:schemeClr val="bg1"/>
                </a:solidFill>
                <a:latin typeface="+mj-lt"/>
              </a:rPr>
              <a:t>Initial</a:t>
            </a:r>
          </a:p>
          <a:p>
            <a:pPr algn="ctr" eaLnBrk="0" hangingPunct="0">
              <a:lnSpc>
                <a:spcPts val="2000"/>
              </a:lnSpc>
            </a:pPr>
            <a:r>
              <a:rPr lang="en-US" sz="2400">
                <a:solidFill>
                  <a:schemeClr val="bg1"/>
                </a:solidFill>
                <a:latin typeface="+mj-lt"/>
              </a:rPr>
              <a:t>Result</a:t>
            </a:r>
          </a:p>
        </p:txBody>
      </p:sp>
      <p:cxnSp>
        <p:nvCxnSpPr>
          <p:cNvPr id="10" name="AutoShape 9">
            <a:extLst>
              <a:ext uri="{FF2B5EF4-FFF2-40B4-BE49-F238E27FC236}">
                <a16:creationId xmlns:a16="http://schemas.microsoft.com/office/drawing/2014/main" id="{8FC91CBD-15C6-5488-ED2A-F666DAC4C2A8}"/>
              </a:ext>
            </a:extLst>
          </p:cNvPr>
          <p:cNvCxnSpPr>
            <a:cxnSpLocks noChangeShapeType="1"/>
            <a:stCxn id="6" idx="0"/>
            <a:endCxn id="5" idx="2"/>
          </p:cNvCxnSpPr>
          <p:nvPr/>
        </p:nvCxnSpPr>
        <p:spPr bwMode="auto">
          <a:xfrm rot="5400000" flipH="1" flipV="1">
            <a:off x="7166249" y="2647475"/>
            <a:ext cx="899803" cy="768461"/>
          </a:xfrm>
          <a:prstGeom prst="bentConnector3">
            <a:avLst>
              <a:gd name="adj1" fmla="val 50000"/>
            </a:avLst>
          </a:prstGeom>
          <a:noFill/>
          <a:ln w="9525">
            <a:solidFill>
              <a:srgbClr val="FF6E1E"/>
            </a:solidFill>
            <a:miter lim="800000"/>
            <a:headEnd/>
            <a:tailEnd type="triangle" w="med" len="med"/>
          </a:ln>
        </p:spPr>
      </p:cxnSp>
      <p:cxnSp>
        <p:nvCxnSpPr>
          <p:cNvPr id="11" name="AutoShape 10">
            <a:extLst>
              <a:ext uri="{FF2B5EF4-FFF2-40B4-BE49-F238E27FC236}">
                <a16:creationId xmlns:a16="http://schemas.microsoft.com/office/drawing/2014/main" id="{6AA85136-91EB-CD64-6103-17317E8370B6}"/>
              </a:ext>
            </a:extLst>
          </p:cNvPr>
          <p:cNvCxnSpPr>
            <a:cxnSpLocks noChangeShapeType="1"/>
            <a:stCxn id="5" idx="2"/>
            <a:endCxn id="7" idx="0"/>
          </p:cNvCxnSpPr>
          <p:nvPr/>
        </p:nvCxnSpPr>
        <p:spPr bwMode="auto">
          <a:xfrm rot="16200000" flipH="1">
            <a:off x="7950530" y="2631654"/>
            <a:ext cx="899803" cy="800100"/>
          </a:xfrm>
          <a:prstGeom prst="bentConnector3">
            <a:avLst>
              <a:gd name="adj1" fmla="val 50000"/>
            </a:avLst>
          </a:prstGeom>
          <a:noFill/>
          <a:ln w="9525">
            <a:solidFill>
              <a:srgbClr val="FF6E1E"/>
            </a:solidFill>
            <a:miter lim="800000"/>
            <a:headEnd/>
            <a:tailEnd/>
          </a:ln>
        </p:spPr>
      </p:cxnSp>
      <p:cxnSp>
        <p:nvCxnSpPr>
          <p:cNvPr id="12" name="AutoShape 11">
            <a:extLst>
              <a:ext uri="{FF2B5EF4-FFF2-40B4-BE49-F238E27FC236}">
                <a16:creationId xmlns:a16="http://schemas.microsoft.com/office/drawing/2014/main" id="{8ADB7EB8-D921-F745-09B0-4C1FC47BB66E}"/>
              </a:ext>
            </a:extLst>
          </p:cNvPr>
          <p:cNvCxnSpPr>
            <a:cxnSpLocks noChangeShapeType="1"/>
            <a:stCxn id="9" idx="0"/>
            <a:endCxn id="8" idx="0"/>
          </p:cNvCxnSpPr>
          <p:nvPr/>
        </p:nvCxnSpPr>
        <p:spPr bwMode="auto">
          <a:xfrm rot="16200000" flipV="1">
            <a:off x="8018239" y="4113452"/>
            <a:ext cx="12700" cy="1572641"/>
          </a:xfrm>
          <a:prstGeom prst="bentConnector3">
            <a:avLst>
              <a:gd name="adj1" fmla="val 1800000"/>
            </a:avLst>
          </a:prstGeom>
          <a:noFill/>
          <a:ln w="9525">
            <a:solidFill>
              <a:srgbClr val="FF6E1E"/>
            </a:solidFill>
            <a:miter lim="800000"/>
            <a:headEnd/>
            <a:tailEnd/>
          </a:ln>
        </p:spPr>
      </p:cxnSp>
      <p:sp>
        <p:nvSpPr>
          <p:cNvPr id="13" name="Line 12">
            <a:extLst>
              <a:ext uri="{FF2B5EF4-FFF2-40B4-BE49-F238E27FC236}">
                <a16:creationId xmlns:a16="http://schemas.microsoft.com/office/drawing/2014/main" id="{F8A625AF-23DE-6FA1-B71D-FF046BCFF09A}"/>
              </a:ext>
            </a:extLst>
          </p:cNvPr>
          <p:cNvSpPr>
            <a:spLocks noChangeShapeType="1"/>
          </p:cNvSpPr>
          <p:nvPr/>
        </p:nvSpPr>
        <p:spPr bwMode="auto">
          <a:xfrm flipH="1" flipV="1">
            <a:off x="8409955" y="4307104"/>
            <a:ext cx="1677" cy="366493"/>
          </a:xfrm>
          <a:prstGeom prst="line">
            <a:avLst/>
          </a:prstGeom>
          <a:noFill/>
          <a:ln w="9525">
            <a:solidFill>
              <a:srgbClr val="FF6E1E"/>
            </a:solidFill>
            <a:round/>
            <a:headEnd/>
            <a:tailEnd type="triangle" w="med" len="med"/>
          </a:ln>
        </p:spPr>
        <p:txBody>
          <a:bodyPr wrap="none" anchor="ctr"/>
          <a:lstStyle/>
          <a:p>
            <a:pPr>
              <a:lnSpc>
                <a:spcPts val="2000"/>
              </a:lnSpc>
            </a:pPr>
            <a:endParaRPr lang="en-US" sz="2400">
              <a:solidFill>
                <a:schemeClr val="bg1"/>
              </a:solidFill>
              <a:latin typeface="+mj-lt"/>
            </a:endParaRPr>
          </a:p>
        </p:txBody>
      </p:sp>
      <p:sp>
        <p:nvSpPr>
          <p:cNvPr id="14" name="Oval 13">
            <a:extLst>
              <a:ext uri="{FF2B5EF4-FFF2-40B4-BE49-F238E27FC236}">
                <a16:creationId xmlns:a16="http://schemas.microsoft.com/office/drawing/2014/main" id="{845B02FA-EF06-2BC2-EF33-553E47861B1B}"/>
              </a:ext>
            </a:extLst>
          </p:cNvPr>
          <p:cNvSpPr>
            <a:spLocks noChangeArrowheads="1"/>
          </p:cNvSpPr>
          <p:nvPr/>
        </p:nvSpPr>
        <p:spPr bwMode="auto">
          <a:xfrm>
            <a:off x="9479821" y="2171700"/>
            <a:ext cx="731885" cy="723900"/>
          </a:xfrm>
          <a:prstGeom prst="ellipse">
            <a:avLst/>
          </a:prstGeom>
          <a:solidFill>
            <a:srgbClr val="FF0000"/>
          </a:solidFill>
          <a:ln w="9525">
            <a:noFill/>
            <a:round/>
            <a:headEnd/>
            <a:tailEnd/>
          </a:ln>
        </p:spPr>
        <p:txBody>
          <a:bodyPr wrap="none" anchor="ctr"/>
          <a:lstStyle/>
          <a:p>
            <a:pPr algn="ctr" eaLnBrk="0" hangingPunct="0"/>
            <a:r>
              <a:rPr lang="en-US" sz="2400" err="1">
                <a:solidFill>
                  <a:schemeClr val="bg1"/>
                </a:solidFill>
                <a:latin typeface="+mj-lt"/>
              </a:rPr>
              <a:t>CAs</a:t>
            </a:r>
            <a:endParaRPr lang="en-US" sz="2400">
              <a:solidFill>
                <a:schemeClr val="bg1"/>
              </a:solidFill>
              <a:latin typeface="+mj-lt"/>
            </a:endParaRPr>
          </a:p>
        </p:txBody>
      </p:sp>
    </p:spTree>
    <p:custDataLst>
      <p:tags r:id="rId1"/>
    </p:custDataLst>
    <p:extLst>
      <p:ext uri="{BB962C8B-B14F-4D97-AF65-F5344CB8AC3E}">
        <p14:creationId xmlns:p14="http://schemas.microsoft.com/office/powerpoint/2010/main" val="145274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0724-48AE-2CD7-AC1B-0F6636E8D3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8140E6-ED7D-0DB4-E27C-3138E076EA3A}"/>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42</a:t>
            </a:fld>
            <a:endParaRPr lang="en-US"/>
          </a:p>
        </p:txBody>
      </p:sp>
      <p:sp>
        <p:nvSpPr>
          <p:cNvPr id="3" name="Title 2">
            <a:extLst>
              <a:ext uri="{FF2B5EF4-FFF2-40B4-BE49-F238E27FC236}">
                <a16:creationId xmlns:a16="http://schemas.microsoft.com/office/drawing/2014/main" id="{BBD39801-6875-211C-B855-B185ACEC00E0}"/>
              </a:ext>
            </a:extLst>
          </p:cNvPr>
          <p:cNvSpPr>
            <a:spLocks noGrp="1"/>
          </p:cNvSpPr>
          <p:nvPr>
            <p:ph type="title"/>
          </p:nvPr>
        </p:nvSpPr>
        <p:spPr>
          <a:xfrm>
            <a:off x="757703" y="455193"/>
            <a:ext cx="8623803" cy="528033"/>
          </a:xfrm>
        </p:spPr>
        <p:txBody>
          <a:bodyPr>
            <a:noAutofit/>
          </a:bodyPr>
          <a:lstStyle/>
          <a:p>
            <a:r>
              <a:rPr lang="en-GB" sz="3600">
                <a:solidFill>
                  <a:srgbClr val="0092BB"/>
                </a:solidFill>
              </a:rPr>
              <a:t>Killer Assumptions</a:t>
            </a:r>
          </a:p>
        </p:txBody>
      </p:sp>
      <p:sp>
        <p:nvSpPr>
          <p:cNvPr id="2" name="Rectangle 3">
            <a:extLst>
              <a:ext uri="{FF2B5EF4-FFF2-40B4-BE49-F238E27FC236}">
                <a16:creationId xmlns:a16="http://schemas.microsoft.com/office/drawing/2014/main" id="{E607867C-981D-0F27-FED7-5E3DA52616D0}"/>
              </a:ext>
            </a:extLst>
          </p:cNvPr>
          <p:cNvSpPr txBox="1">
            <a:spLocks noChangeArrowheads="1"/>
          </p:cNvSpPr>
          <p:nvPr/>
        </p:nvSpPr>
        <p:spPr>
          <a:xfrm>
            <a:off x="757703" y="1307929"/>
            <a:ext cx="3387610" cy="32766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Clr>
                <a:srgbClr val="002060"/>
              </a:buClr>
            </a:pPr>
            <a:r>
              <a:rPr lang="en-GB" sz="2400" b="0">
                <a:solidFill>
                  <a:srgbClr val="455560"/>
                </a:solidFill>
              </a:rPr>
              <a:t>How important are they to the achievement of project success?</a:t>
            </a:r>
          </a:p>
          <a:p>
            <a:pPr>
              <a:lnSpc>
                <a:spcPct val="90000"/>
              </a:lnSpc>
              <a:buClr>
                <a:srgbClr val="002060"/>
              </a:buClr>
            </a:pPr>
            <a:endParaRPr lang="en-GB" sz="2400" b="0">
              <a:solidFill>
                <a:srgbClr val="455560"/>
              </a:solidFill>
            </a:endParaRPr>
          </a:p>
          <a:p>
            <a:pPr>
              <a:lnSpc>
                <a:spcPct val="90000"/>
              </a:lnSpc>
              <a:buClr>
                <a:srgbClr val="002060"/>
              </a:buClr>
            </a:pPr>
            <a:r>
              <a:rPr lang="en-GB" sz="2400" b="0">
                <a:solidFill>
                  <a:srgbClr val="455560"/>
                </a:solidFill>
              </a:rPr>
              <a:t>How likely is it that they will hold true?</a:t>
            </a:r>
          </a:p>
        </p:txBody>
      </p:sp>
      <p:sp>
        <p:nvSpPr>
          <p:cNvPr id="17" name="WordArt 5">
            <a:extLst>
              <a:ext uri="{FF2B5EF4-FFF2-40B4-BE49-F238E27FC236}">
                <a16:creationId xmlns:a16="http://schemas.microsoft.com/office/drawing/2014/main" id="{18BE226D-ADB3-1501-8E02-A85AB2B1835C}"/>
              </a:ext>
            </a:extLst>
          </p:cNvPr>
          <p:cNvSpPr>
            <a:spLocks noChangeArrowheads="1" noChangeShapeType="1" noTextEdit="1"/>
          </p:cNvSpPr>
          <p:nvPr/>
        </p:nvSpPr>
        <p:spPr bwMode="auto">
          <a:xfrm rot="5400000">
            <a:off x="3947241" y="3298236"/>
            <a:ext cx="2606675" cy="361950"/>
          </a:xfrm>
          <a:prstGeom prst="rect">
            <a:avLst/>
          </a:prstGeom>
        </p:spPr>
        <p:txBody>
          <a:bodyPr vert="wordArtVert" wrap="none" fromWordArt="1">
            <a:prstTxWarp prst="textPlain">
              <a:avLst>
                <a:gd name="adj" fmla="val 50000"/>
              </a:avLst>
            </a:prstTxWarp>
          </a:bodyPr>
          <a:lstStyle/>
          <a:p>
            <a:pPr algn="ctr" fontAlgn="auto"/>
            <a:r>
              <a:rPr lang="en-US" kern="10">
                <a:ln w="9525">
                  <a:solidFill>
                    <a:srgbClr val="000000"/>
                  </a:solidFill>
                  <a:round/>
                  <a:headEnd/>
                  <a:tailEnd/>
                </a:ln>
                <a:solidFill>
                  <a:srgbClr val="000000"/>
                </a:solidFill>
                <a:latin typeface="Arial"/>
                <a:cs typeface="Arial"/>
              </a:rPr>
              <a:t>PROBABILITY</a:t>
            </a:r>
          </a:p>
        </p:txBody>
      </p:sp>
      <p:sp>
        <p:nvSpPr>
          <p:cNvPr id="18" name="Text Box 6">
            <a:extLst>
              <a:ext uri="{FF2B5EF4-FFF2-40B4-BE49-F238E27FC236}">
                <a16:creationId xmlns:a16="http://schemas.microsoft.com/office/drawing/2014/main" id="{4A1A7C7C-C18F-C222-1E68-26A014EAB6A8}"/>
              </a:ext>
            </a:extLst>
          </p:cNvPr>
          <p:cNvSpPr txBox="1">
            <a:spLocks noChangeArrowheads="1"/>
          </p:cNvSpPr>
          <p:nvPr/>
        </p:nvSpPr>
        <p:spPr bwMode="auto">
          <a:xfrm>
            <a:off x="4974167" y="4869934"/>
            <a:ext cx="723275" cy="369332"/>
          </a:xfrm>
          <a:prstGeom prst="rect">
            <a:avLst/>
          </a:prstGeom>
          <a:noFill/>
          <a:ln w="9525">
            <a:noFill/>
            <a:miter lim="800000"/>
            <a:headEnd/>
            <a:tailEnd/>
          </a:ln>
        </p:spPr>
        <p:txBody>
          <a:bodyPr wrap="none">
            <a:spAutoFit/>
          </a:bodyPr>
          <a:lstStyle/>
          <a:p>
            <a:pPr eaLnBrk="0" hangingPunct="0"/>
            <a:r>
              <a:rPr lang="en-US" b="1">
                <a:latin typeface="+mj-lt"/>
              </a:rPr>
              <a:t>LOW</a:t>
            </a:r>
          </a:p>
        </p:txBody>
      </p:sp>
      <p:sp>
        <p:nvSpPr>
          <p:cNvPr id="19" name="Text Box 7">
            <a:extLst>
              <a:ext uri="{FF2B5EF4-FFF2-40B4-BE49-F238E27FC236}">
                <a16:creationId xmlns:a16="http://schemas.microsoft.com/office/drawing/2014/main" id="{3FC094BB-BFB3-15BA-34D1-5F97DA742A92}"/>
              </a:ext>
            </a:extLst>
          </p:cNvPr>
          <p:cNvSpPr txBox="1">
            <a:spLocks noChangeArrowheads="1"/>
          </p:cNvSpPr>
          <p:nvPr/>
        </p:nvSpPr>
        <p:spPr bwMode="auto">
          <a:xfrm>
            <a:off x="9088967" y="4826000"/>
            <a:ext cx="761747" cy="369332"/>
          </a:xfrm>
          <a:prstGeom prst="rect">
            <a:avLst/>
          </a:prstGeom>
          <a:noFill/>
          <a:ln w="9525">
            <a:noFill/>
            <a:miter lim="800000"/>
            <a:headEnd/>
            <a:tailEnd/>
          </a:ln>
        </p:spPr>
        <p:txBody>
          <a:bodyPr wrap="none">
            <a:spAutoFit/>
          </a:bodyPr>
          <a:lstStyle/>
          <a:p>
            <a:pPr eaLnBrk="0" hangingPunct="0"/>
            <a:r>
              <a:rPr lang="en-US" b="1">
                <a:latin typeface="+mj-lt"/>
              </a:rPr>
              <a:t>HIGH</a:t>
            </a:r>
          </a:p>
        </p:txBody>
      </p:sp>
      <p:sp>
        <p:nvSpPr>
          <p:cNvPr id="20" name="Text Box 8">
            <a:extLst>
              <a:ext uri="{FF2B5EF4-FFF2-40B4-BE49-F238E27FC236}">
                <a16:creationId xmlns:a16="http://schemas.microsoft.com/office/drawing/2014/main" id="{C5EBC16B-2A8A-D974-8C1F-28BE3717B107}"/>
              </a:ext>
            </a:extLst>
          </p:cNvPr>
          <p:cNvSpPr txBox="1">
            <a:spLocks noChangeArrowheads="1"/>
          </p:cNvSpPr>
          <p:nvPr/>
        </p:nvSpPr>
        <p:spPr bwMode="auto">
          <a:xfrm>
            <a:off x="4974167" y="1517376"/>
            <a:ext cx="761747" cy="369332"/>
          </a:xfrm>
          <a:prstGeom prst="rect">
            <a:avLst/>
          </a:prstGeom>
          <a:noFill/>
          <a:ln w="9525">
            <a:noFill/>
            <a:miter lim="800000"/>
            <a:headEnd/>
            <a:tailEnd/>
          </a:ln>
        </p:spPr>
        <p:txBody>
          <a:bodyPr wrap="none">
            <a:spAutoFit/>
          </a:bodyPr>
          <a:lstStyle/>
          <a:p>
            <a:pPr eaLnBrk="0" hangingPunct="0"/>
            <a:r>
              <a:rPr lang="en-US" b="1">
                <a:latin typeface="+mj-lt"/>
              </a:rPr>
              <a:t>HIGH</a:t>
            </a:r>
          </a:p>
        </p:txBody>
      </p:sp>
      <p:sp>
        <p:nvSpPr>
          <p:cNvPr id="21" name="Line 9">
            <a:extLst>
              <a:ext uri="{FF2B5EF4-FFF2-40B4-BE49-F238E27FC236}">
                <a16:creationId xmlns:a16="http://schemas.microsoft.com/office/drawing/2014/main" id="{B41E544C-6CA4-F5E4-6A08-6D2EC7A75BB4}"/>
              </a:ext>
            </a:extLst>
          </p:cNvPr>
          <p:cNvSpPr>
            <a:spLocks noChangeShapeType="1"/>
          </p:cNvSpPr>
          <p:nvPr/>
        </p:nvSpPr>
        <p:spPr bwMode="auto">
          <a:xfrm flipV="1">
            <a:off x="5812367" y="5054600"/>
            <a:ext cx="3213100" cy="0"/>
          </a:xfrm>
          <a:prstGeom prst="line">
            <a:avLst/>
          </a:prstGeom>
          <a:noFill/>
          <a:ln w="38100">
            <a:solidFill>
              <a:schemeClr val="tx1"/>
            </a:solidFill>
            <a:round/>
            <a:headEnd/>
            <a:tailEnd type="triangle" w="med" len="med"/>
          </a:ln>
        </p:spPr>
        <p:txBody>
          <a:bodyPr/>
          <a:lstStyle/>
          <a:p>
            <a:endParaRPr lang="en-US">
              <a:latin typeface="+mj-lt"/>
            </a:endParaRPr>
          </a:p>
        </p:txBody>
      </p:sp>
      <p:sp>
        <p:nvSpPr>
          <p:cNvPr id="22" name="Line 10">
            <a:extLst>
              <a:ext uri="{FF2B5EF4-FFF2-40B4-BE49-F238E27FC236}">
                <a16:creationId xmlns:a16="http://schemas.microsoft.com/office/drawing/2014/main" id="{ED4DAD4E-06A8-BA8D-9736-C5C3362754A9}"/>
              </a:ext>
            </a:extLst>
          </p:cNvPr>
          <p:cNvSpPr>
            <a:spLocks noChangeShapeType="1"/>
          </p:cNvSpPr>
          <p:nvPr/>
        </p:nvSpPr>
        <p:spPr bwMode="auto">
          <a:xfrm flipV="1">
            <a:off x="5583767" y="1930400"/>
            <a:ext cx="0" cy="2908300"/>
          </a:xfrm>
          <a:prstGeom prst="line">
            <a:avLst/>
          </a:prstGeom>
          <a:noFill/>
          <a:ln w="38100">
            <a:solidFill>
              <a:schemeClr val="tx1"/>
            </a:solidFill>
            <a:round/>
            <a:headEnd/>
            <a:tailEnd type="triangle" w="med" len="med"/>
          </a:ln>
        </p:spPr>
        <p:txBody>
          <a:bodyPr/>
          <a:lstStyle/>
          <a:p>
            <a:endParaRPr lang="en-US">
              <a:latin typeface="+mj-lt"/>
            </a:endParaRPr>
          </a:p>
        </p:txBody>
      </p:sp>
      <p:sp>
        <p:nvSpPr>
          <p:cNvPr id="23" name="Text Box 11">
            <a:extLst>
              <a:ext uri="{FF2B5EF4-FFF2-40B4-BE49-F238E27FC236}">
                <a16:creationId xmlns:a16="http://schemas.microsoft.com/office/drawing/2014/main" id="{20B65B16-10FF-35E1-27D0-F7801A52A9F3}"/>
              </a:ext>
            </a:extLst>
          </p:cNvPr>
          <p:cNvSpPr txBox="1">
            <a:spLocks noChangeArrowheads="1"/>
          </p:cNvSpPr>
          <p:nvPr/>
        </p:nvSpPr>
        <p:spPr bwMode="auto">
          <a:xfrm>
            <a:off x="6040967" y="5130800"/>
            <a:ext cx="2965450" cy="519113"/>
          </a:xfrm>
          <a:prstGeom prst="rect">
            <a:avLst/>
          </a:prstGeom>
          <a:noFill/>
          <a:ln w="9525">
            <a:noFill/>
            <a:miter lim="800000"/>
            <a:headEnd/>
            <a:tailEnd/>
          </a:ln>
        </p:spPr>
        <p:txBody>
          <a:bodyPr>
            <a:spAutoFit/>
          </a:bodyPr>
          <a:lstStyle/>
          <a:p>
            <a:pPr algn="ctr" eaLnBrk="0" hangingPunct="0"/>
            <a:r>
              <a:rPr lang="en-US" sz="2800" b="1">
                <a:latin typeface="+mj-lt"/>
              </a:rPr>
              <a:t>IMPORTANCE</a:t>
            </a:r>
          </a:p>
        </p:txBody>
      </p:sp>
      <p:sp>
        <p:nvSpPr>
          <p:cNvPr id="24" name="AutoShape 12">
            <a:extLst>
              <a:ext uri="{FF2B5EF4-FFF2-40B4-BE49-F238E27FC236}">
                <a16:creationId xmlns:a16="http://schemas.microsoft.com/office/drawing/2014/main" id="{255A0DE2-5585-BACD-4634-13FF858C671A}"/>
              </a:ext>
            </a:extLst>
          </p:cNvPr>
          <p:cNvSpPr>
            <a:spLocks noChangeArrowheads="1"/>
          </p:cNvSpPr>
          <p:nvPr/>
        </p:nvSpPr>
        <p:spPr bwMode="auto">
          <a:xfrm>
            <a:off x="7564967" y="2997200"/>
            <a:ext cx="2438400" cy="1930400"/>
          </a:xfrm>
          <a:prstGeom prst="irregularSeal1">
            <a:avLst/>
          </a:prstGeom>
          <a:solidFill>
            <a:srgbClr val="FF6E1E"/>
          </a:solidFill>
          <a:ln w="9525">
            <a:noFill/>
            <a:miter lim="800000"/>
            <a:headEnd/>
            <a:tailEnd/>
          </a:ln>
        </p:spPr>
        <p:txBody>
          <a:bodyPr wrap="none" anchor="ctr"/>
          <a:lstStyle/>
          <a:p>
            <a:pPr algn="ctr" eaLnBrk="0" hangingPunct="0">
              <a:lnSpc>
                <a:spcPts val="2000"/>
              </a:lnSpc>
            </a:pPr>
            <a:r>
              <a:rPr lang="en-US" sz="2400" b="1">
                <a:latin typeface="+mj-lt"/>
              </a:rPr>
              <a:t>KILLER</a:t>
            </a:r>
          </a:p>
          <a:p>
            <a:pPr algn="ctr" eaLnBrk="0" hangingPunct="0">
              <a:lnSpc>
                <a:spcPts val="2000"/>
              </a:lnSpc>
            </a:pPr>
            <a:r>
              <a:rPr lang="en-US" sz="2400" b="1">
                <a:latin typeface="+mj-lt"/>
              </a:rPr>
              <a:t>ASSUMPTIONS</a:t>
            </a:r>
          </a:p>
        </p:txBody>
      </p:sp>
    </p:spTree>
    <p:custDataLst>
      <p:tags r:id="rId1"/>
    </p:custDataLst>
    <p:extLst>
      <p:ext uri="{BB962C8B-B14F-4D97-AF65-F5344CB8AC3E}">
        <p14:creationId xmlns:p14="http://schemas.microsoft.com/office/powerpoint/2010/main" val="1640272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autoUpdateAnimBg="0"/>
      <p:bldP spid="2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D3D1F-B343-D04B-D683-949EBF95B0E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139049-F47D-C545-D860-4CC7FDAA4B23}"/>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43</a:t>
            </a:fld>
            <a:endParaRPr lang="en-US"/>
          </a:p>
        </p:txBody>
      </p:sp>
      <p:sp>
        <p:nvSpPr>
          <p:cNvPr id="3" name="Title 2">
            <a:extLst>
              <a:ext uri="{FF2B5EF4-FFF2-40B4-BE49-F238E27FC236}">
                <a16:creationId xmlns:a16="http://schemas.microsoft.com/office/drawing/2014/main" id="{0B0F328B-9BE0-0542-94A0-B2C9E565CC2C}"/>
              </a:ext>
            </a:extLst>
          </p:cNvPr>
          <p:cNvSpPr>
            <a:spLocks noGrp="1"/>
          </p:cNvSpPr>
          <p:nvPr>
            <p:ph type="title"/>
          </p:nvPr>
        </p:nvSpPr>
        <p:spPr>
          <a:xfrm>
            <a:off x="757703" y="455193"/>
            <a:ext cx="8623803" cy="528033"/>
          </a:xfrm>
        </p:spPr>
        <p:txBody>
          <a:bodyPr>
            <a:noAutofit/>
          </a:bodyPr>
          <a:lstStyle/>
          <a:p>
            <a:r>
              <a:rPr lang="en-GB" sz="3600" err="1">
                <a:solidFill>
                  <a:srgbClr val="0092BB"/>
                </a:solidFill>
              </a:rPr>
              <a:t>Analyzing</a:t>
            </a:r>
            <a:r>
              <a:rPr lang="en-GB" sz="3600">
                <a:solidFill>
                  <a:srgbClr val="0092BB"/>
                </a:solidFill>
              </a:rPr>
              <a:t> Assumptions</a:t>
            </a:r>
          </a:p>
        </p:txBody>
      </p:sp>
      <p:sp>
        <p:nvSpPr>
          <p:cNvPr id="5" name="Rectangle 3">
            <a:extLst>
              <a:ext uri="{FF2B5EF4-FFF2-40B4-BE49-F238E27FC236}">
                <a16:creationId xmlns:a16="http://schemas.microsoft.com/office/drawing/2014/main" id="{7A9172DC-B123-2B86-41D2-C4DFC12E8D80}"/>
              </a:ext>
            </a:extLst>
          </p:cNvPr>
          <p:cNvSpPr txBox="1">
            <a:spLocks noChangeArrowheads="1"/>
          </p:cNvSpPr>
          <p:nvPr/>
        </p:nvSpPr>
        <p:spPr>
          <a:xfrm>
            <a:off x="910103" y="2686801"/>
            <a:ext cx="3967163" cy="852483"/>
          </a:xfrm>
          <a:prstGeom prst="rect">
            <a:avLst/>
          </a:prstGeom>
        </p:spPr>
        <p:txBody>
          <a:bodyPr lIns="92075" tIns="46038" rIns="92075" bIns="46038"/>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SzPct val="90000"/>
              <a:buFontTx/>
              <a:buNone/>
              <a:defRPr/>
            </a:pPr>
            <a:r>
              <a:rPr lang="en-US" sz="2000">
                <a:solidFill>
                  <a:srgbClr val="FF6E1E"/>
                </a:solidFill>
                <a:latin typeface="+mn-lt"/>
                <a:cs typeface="Arial" pitchFamily="34" charset="0"/>
              </a:rPr>
              <a:t>Is there serious doubt as to whether the assumed condition will hold?</a:t>
            </a:r>
          </a:p>
        </p:txBody>
      </p:sp>
      <p:sp>
        <p:nvSpPr>
          <p:cNvPr id="6" name="Rectangle 6">
            <a:extLst>
              <a:ext uri="{FF2B5EF4-FFF2-40B4-BE49-F238E27FC236}">
                <a16:creationId xmlns:a16="http://schemas.microsoft.com/office/drawing/2014/main" id="{FD9B2D3C-7187-15B4-F106-640B64266C4E}"/>
              </a:ext>
            </a:extLst>
          </p:cNvPr>
          <p:cNvSpPr>
            <a:spLocks noChangeArrowheads="1"/>
          </p:cNvSpPr>
          <p:nvPr/>
        </p:nvSpPr>
        <p:spPr bwMode="auto">
          <a:xfrm>
            <a:off x="6956543" y="2991602"/>
            <a:ext cx="2038350" cy="915988"/>
          </a:xfrm>
          <a:prstGeom prst="rect">
            <a:avLst/>
          </a:prstGeom>
          <a:noFill/>
          <a:ln w="9525">
            <a:noFill/>
            <a:miter lim="800000"/>
            <a:headEnd/>
            <a:tailEnd/>
          </a:ln>
        </p:spPr>
        <p:txBody>
          <a:bodyPr lIns="92075" tIns="46038" rIns="92075" bIns="46038">
            <a:spAutoFit/>
          </a:bodyPr>
          <a:lstStyle/>
          <a:p>
            <a:pPr eaLnBrk="0" hangingPunct="0"/>
            <a:r>
              <a:rPr lang="en-US" sz="1800" b="1">
                <a:solidFill>
                  <a:srgbClr val="00B050"/>
                </a:solidFill>
                <a:cs typeface="Arial" charset="0"/>
              </a:rPr>
              <a:t>Don’t worry but monitor the CA to be sure</a:t>
            </a:r>
          </a:p>
        </p:txBody>
      </p:sp>
      <p:sp>
        <p:nvSpPr>
          <p:cNvPr id="7" name="Line 7">
            <a:extLst>
              <a:ext uri="{FF2B5EF4-FFF2-40B4-BE49-F238E27FC236}">
                <a16:creationId xmlns:a16="http://schemas.microsoft.com/office/drawing/2014/main" id="{05008EDC-1993-1112-3893-A2D43ABDE68B}"/>
              </a:ext>
            </a:extLst>
          </p:cNvPr>
          <p:cNvSpPr>
            <a:spLocks noChangeShapeType="1"/>
          </p:cNvSpPr>
          <p:nvPr/>
        </p:nvSpPr>
        <p:spPr bwMode="auto">
          <a:xfrm>
            <a:off x="7757217" y="2675916"/>
            <a:ext cx="1588" cy="266700"/>
          </a:xfrm>
          <a:prstGeom prst="line">
            <a:avLst/>
          </a:prstGeom>
          <a:noFill/>
          <a:ln w="38100">
            <a:solidFill>
              <a:srgbClr val="455560"/>
            </a:solidFill>
            <a:round/>
            <a:headEnd type="none" w="med" len="med"/>
            <a:tailEnd type="triangle" w="med" len="med"/>
          </a:ln>
        </p:spPr>
        <p:txBody>
          <a:bodyPr wrap="none" anchor="ctr"/>
          <a:lstStyle/>
          <a:p>
            <a:endParaRPr lang="en-US">
              <a:solidFill>
                <a:schemeClr val="tx2"/>
              </a:solidFill>
            </a:endParaRPr>
          </a:p>
        </p:txBody>
      </p:sp>
      <p:sp>
        <p:nvSpPr>
          <p:cNvPr id="8" name="Line 8">
            <a:extLst>
              <a:ext uri="{FF2B5EF4-FFF2-40B4-BE49-F238E27FC236}">
                <a16:creationId xmlns:a16="http://schemas.microsoft.com/office/drawing/2014/main" id="{19970A1F-99CE-F53C-F690-1CA09E557374}"/>
              </a:ext>
            </a:extLst>
          </p:cNvPr>
          <p:cNvSpPr>
            <a:spLocks noChangeShapeType="1"/>
          </p:cNvSpPr>
          <p:nvPr/>
        </p:nvSpPr>
        <p:spPr bwMode="auto">
          <a:xfrm flipH="1">
            <a:off x="4643903" y="2686802"/>
            <a:ext cx="1227138" cy="758825"/>
          </a:xfrm>
          <a:prstGeom prst="line">
            <a:avLst/>
          </a:prstGeom>
          <a:noFill/>
          <a:ln w="38100">
            <a:solidFill>
              <a:srgbClr val="FF6E1E"/>
            </a:solidFill>
            <a:round/>
            <a:headEnd type="none" w="med" len="med"/>
            <a:tailEnd type="triangle" w="med" len="med"/>
          </a:ln>
        </p:spPr>
        <p:txBody>
          <a:bodyPr wrap="none" anchor="ctr"/>
          <a:lstStyle/>
          <a:p>
            <a:endParaRPr lang="en-US"/>
          </a:p>
        </p:txBody>
      </p:sp>
      <p:sp>
        <p:nvSpPr>
          <p:cNvPr id="9" name="Line 9">
            <a:extLst>
              <a:ext uri="{FF2B5EF4-FFF2-40B4-BE49-F238E27FC236}">
                <a16:creationId xmlns:a16="http://schemas.microsoft.com/office/drawing/2014/main" id="{B13CAEAB-3463-88E9-86EF-00AAE334103B}"/>
              </a:ext>
            </a:extLst>
          </p:cNvPr>
          <p:cNvSpPr>
            <a:spLocks noChangeShapeType="1"/>
          </p:cNvSpPr>
          <p:nvPr/>
        </p:nvSpPr>
        <p:spPr bwMode="auto">
          <a:xfrm flipV="1">
            <a:off x="4948703" y="2686801"/>
            <a:ext cx="2826176" cy="1"/>
          </a:xfrm>
          <a:prstGeom prst="line">
            <a:avLst/>
          </a:prstGeom>
          <a:noFill/>
          <a:ln w="38100">
            <a:solidFill>
              <a:srgbClr val="455560"/>
            </a:solidFill>
            <a:round/>
            <a:headEnd type="none" w="sm" len="sm"/>
            <a:tailEnd type="none" w="sm" len="sm"/>
          </a:ln>
        </p:spPr>
        <p:txBody>
          <a:bodyPr wrap="none" anchor="ctr"/>
          <a:lstStyle/>
          <a:p>
            <a:endParaRPr lang="en-US"/>
          </a:p>
        </p:txBody>
      </p:sp>
      <p:sp>
        <p:nvSpPr>
          <p:cNvPr id="10" name="Rectangle 11">
            <a:extLst>
              <a:ext uri="{FF2B5EF4-FFF2-40B4-BE49-F238E27FC236}">
                <a16:creationId xmlns:a16="http://schemas.microsoft.com/office/drawing/2014/main" id="{B486B258-EA24-FCD6-396D-E6E538F76D05}"/>
              </a:ext>
            </a:extLst>
          </p:cNvPr>
          <p:cNvSpPr>
            <a:spLocks noChangeArrowheads="1"/>
          </p:cNvSpPr>
          <p:nvPr/>
        </p:nvSpPr>
        <p:spPr bwMode="auto">
          <a:xfrm>
            <a:off x="5482103" y="934202"/>
            <a:ext cx="1041400" cy="708025"/>
          </a:xfrm>
          <a:prstGeom prst="rect">
            <a:avLst/>
          </a:prstGeom>
          <a:noFill/>
          <a:ln w="9525">
            <a:noFill/>
            <a:miter lim="800000"/>
            <a:headEnd/>
            <a:tailEnd/>
          </a:ln>
        </p:spPr>
        <p:txBody>
          <a:bodyPr wrap="none" lIns="92075" tIns="46038" rIns="92075" bIns="46038">
            <a:spAutoFit/>
          </a:bodyPr>
          <a:lstStyle/>
          <a:p>
            <a:pPr eaLnBrk="0" hangingPunct="0"/>
            <a:r>
              <a:rPr lang="en-US" sz="4000" b="1">
                <a:solidFill>
                  <a:schemeClr val="tx2"/>
                </a:solidFill>
                <a:cs typeface="Arial" charset="0"/>
              </a:rPr>
              <a:t>yes</a:t>
            </a:r>
          </a:p>
        </p:txBody>
      </p:sp>
      <p:sp>
        <p:nvSpPr>
          <p:cNvPr id="11" name="Rectangle 12">
            <a:extLst>
              <a:ext uri="{FF2B5EF4-FFF2-40B4-BE49-F238E27FC236}">
                <a16:creationId xmlns:a16="http://schemas.microsoft.com/office/drawing/2014/main" id="{66C2FDE9-A243-AD04-6757-5A5B17DEFB5D}"/>
              </a:ext>
            </a:extLst>
          </p:cNvPr>
          <p:cNvSpPr>
            <a:spLocks noChangeArrowheads="1"/>
          </p:cNvSpPr>
          <p:nvPr/>
        </p:nvSpPr>
        <p:spPr bwMode="auto">
          <a:xfrm>
            <a:off x="7539503" y="962802"/>
            <a:ext cx="811213" cy="708025"/>
          </a:xfrm>
          <a:prstGeom prst="rect">
            <a:avLst/>
          </a:prstGeom>
          <a:noFill/>
          <a:ln w="9525">
            <a:noFill/>
            <a:miter lim="800000"/>
            <a:headEnd/>
            <a:tailEnd/>
          </a:ln>
        </p:spPr>
        <p:txBody>
          <a:bodyPr wrap="none" lIns="92075" tIns="46038" rIns="92075" bIns="46038">
            <a:spAutoFit/>
          </a:bodyPr>
          <a:lstStyle/>
          <a:p>
            <a:pPr eaLnBrk="0" hangingPunct="0"/>
            <a:r>
              <a:rPr lang="en-US" sz="4000" b="1">
                <a:solidFill>
                  <a:srgbClr val="00B050"/>
                </a:solidFill>
                <a:cs typeface="Arial" charset="0"/>
              </a:rPr>
              <a:t>no</a:t>
            </a:r>
          </a:p>
        </p:txBody>
      </p:sp>
      <p:sp>
        <p:nvSpPr>
          <p:cNvPr id="12" name="Rectangle 13">
            <a:extLst>
              <a:ext uri="{FF2B5EF4-FFF2-40B4-BE49-F238E27FC236}">
                <a16:creationId xmlns:a16="http://schemas.microsoft.com/office/drawing/2014/main" id="{6A8763B6-2711-E011-7FDB-2AB7AC1AD7F7}"/>
              </a:ext>
            </a:extLst>
          </p:cNvPr>
          <p:cNvSpPr>
            <a:spLocks noChangeArrowheads="1"/>
          </p:cNvSpPr>
          <p:nvPr/>
        </p:nvSpPr>
        <p:spPr bwMode="auto">
          <a:xfrm>
            <a:off x="6956543" y="1924802"/>
            <a:ext cx="2051050" cy="641350"/>
          </a:xfrm>
          <a:prstGeom prst="rect">
            <a:avLst/>
          </a:prstGeom>
          <a:noFill/>
          <a:ln w="9525">
            <a:noFill/>
            <a:miter lim="800000"/>
            <a:headEnd/>
            <a:tailEnd/>
          </a:ln>
        </p:spPr>
        <p:txBody>
          <a:bodyPr lIns="92075" tIns="46038" rIns="92075" bIns="46038">
            <a:spAutoFit/>
          </a:bodyPr>
          <a:lstStyle/>
          <a:p>
            <a:pPr eaLnBrk="0" hangingPunct="0"/>
            <a:r>
              <a:rPr lang="en-US" sz="1800" b="1">
                <a:solidFill>
                  <a:srgbClr val="00B050"/>
                </a:solidFill>
                <a:cs typeface="Arial" charset="0"/>
              </a:rPr>
              <a:t>It’s not a critical assumption</a:t>
            </a:r>
          </a:p>
        </p:txBody>
      </p:sp>
      <p:sp>
        <p:nvSpPr>
          <p:cNvPr id="14" name="Line 15">
            <a:extLst>
              <a:ext uri="{FF2B5EF4-FFF2-40B4-BE49-F238E27FC236}">
                <a16:creationId xmlns:a16="http://schemas.microsoft.com/office/drawing/2014/main" id="{FFC2C88A-5E7C-E268-071B-7F17CC26CBCC}"/>
              </a:ext>
            </a:extLst>
          </p:cNvPr>
          <p:cNvSpPr>
            <a:spLocks noChangeShapeType="1"/>
          </p:cNvSpPr>
          <p:nvPr/>
        </p:nvSpPr>
        <p:spPr bwMode="auto">
          <a:xfrm>
            <a:off x="7857036" y="1603379"/>
            <a:ext cx="0" cy="282575"/>
          </a:xfrm>
          <a:prstGeom prst="line">
            <a:avLst/>
          </a:prstGeom>
          <a:noFill/>
          <a:ln w="38100">
            <a:solidFill>
              <a:srgbClr val="455560"/>
            </a:solidFill>
            <a:round/>
            <a:headEnd type="none" w="med" len="med"/>
            <a:tailEnd type="triangle" w="med" len="med"/>
          </a:ln>
        </p:spPr>
        <p:txBody>
          <a:bodyPr wrap="none" anchor="ctr"/>
          <a:lstStyle/>
          <a:p>
            <a:endParaRPr lang="en-US">
              <a:solidFill>
                <a:schemeClr val="tx2"/>
              </a:solidFill>
            </a:endParaRPr>
          </a:p>
        </p:txBody>
      </p:sp>
      <p:sp>
        <p:nvSpPr>
          <p:cNvPr id="15" name="Line 16">
            <a:extLst>
              <a:ext uri="{FF2B5EF4-FFF2-40B4-BE49-F238E27FC236}">
                <a16:creationId xmlns:a16="http://schemas.microsoft.com/office/drawing/2014/main" id="{976907A2-A805-23E6-82CD-FEF7BB41B485}"/>
              </a:ext>
            </a:extLst>
          </p:cNvPr>
          <p:cNvSpPr>
            <a:spLocks noChangeShapeType="1"/>
          </p:cNvSpPr>
          <p:nvPr/>
        </p:nvSpPr>
        <p:spPr bwMode="auto">
          <a:xfrm flipH="1">
            <a:off x="4339103" y="1620002"/>
            <a:ext cx="1524000" cy="790575"/>
          </a:xfrm>
          <a:prstGeom prst="line">
            <a:avLst/>
          </a:prstGeom>
          <a:noFill/>
          <a:ln w="38100">
            <a:solidFill>
              <a:srgbClr val="FF6E1E"/>
            </a:solidFill>
            <a:round/>
            <a:headEnd type="none" w="med" len="med"/>
            <a:tailEnd type="triangle" w="med" len="med"/>
          </a:ln>
        </p:spPr>
        <p:txBody>
          <a:bodyPr wrap="none" anchor="ctr"/>
          <a:lstStyle/>
          <a:p>
            <a:endParaRPr lang="en-US"/>
          </a:p>
        </p:txBody>
      </p:sp>
      <p:sp>
        <p:nvSpPr>
          <p:cNvPr id="16" name="Rectangle 17">
            <a:extLst>
              <a:ext uri="{FF2B5EF4-FFF2-40B4-BE49-F238E27FC236}">
                <a16:creationId xmlns:a16="http://schemas.microsoft.com/office/drawing/2014/main" id="{033FD374-B3BD-AE69-A8B3-F7617A74A429}"/>
              </a:ext>
            </a:extLst>
          </p:cNvPr>
          <p:cNvSpPr>
            <a:spLocks noChangeArrowheads="1"/>
          </p:cNvSpPr>
          <p:nvPr/>
        </p:nvSpPr>
        <p:spPr bwMode="auto">
          <a:xfrm>
            <a:off x="757703" y="1467602"/>
            <a:ext cx="3967163" cy="942975"/>
          </a:xfrm>
          <a:prstGeom prst="rect">
            <a:avLst/>
          </a:prstGeom>
          <a:noFill/>
          <a:ln w="9525">
            <a:noFill/>
            <a:miter lim="800000"/>
            <a:headEnd/>
            <a:tailEnd/>
          </a:ln>
        </p:spPr>
        <p:txBody>
          <a:bodyPr lIns="92075" tIns="46038" rIns="92075" bIns="46038"/>
          <a:lstStyle/>
          <a:p>
            <a:pPr eaLnBrk="0" hangingPunct="0">
              <a:spcBef>
                <a:spcPct val="20000"/>
              </a:spcBef>
              <a:buSzPct val="90000"/>
              <a:buFont typeface="Monotype Sorts" pitchFamily="2" charset="2"/>
              <a:buNone/>
            </a:pPr>
            <a:r>
              <a:rPr lang="en-US" b="1">
                <a:solidFill>
                  <a:srgbClr val="FF6E1E"/>
                </a:solidFill>
                <a:cs typeface="Arial" charset="0"/>
              </a:rPr>
              <a:t>Would the project suffer if the assumed condition did not hold during implementation?</a:t>
            </a:r>
          </a:p>
        </p:txBody>
      </p:sp>
      <p:sp>
        <p:nvSpPr>
          <p:cNvPr id="25" name="Rectangle 18">
            <a:extLst>
              <a:ext uri="{FF2B5EF4-FFF2-40B4-BE49-F238E27FC236}">
                <a16:creationId xmlns:a16="http://schemas.microsoft.com/office/drawing/2014/main" id="{89D1832B-6AD8-228C-94CB-8D0AABD60D87}"/>
              </a:ext>
            </a:extLst>
          </p:cNvPr>
          <p:cNvSpPr>
            <a:spLocks noChangeArrowheads="1"/>
          </p:cNvSpPr>
          <p:nvPr/>
        </p:nvSpPr>
        <p:spPr bwMode="auto">
          <a:xfrm>
            <a:off x="833903" y="3753602"/>
            <a:ext cx="3967163" cy="669925"/>
          </a:xfrm>
          <a:prstGeom prst="rect">
            <a:avLst/>
          </a:prstGeom>
          <a:noFill/>
          <a:ln w="9525">
            <a:noFill/>
            <a:miter lim="800000"/>
            <a:headEnd/>
            <a:tailEnd/>
          </a:ln>
        </p:spPr>
        <p:txBody>
          <a:bodyPr lIns="92075" tIns="46038" rIns="92075" bIns="46038"/>
          <a:lstStyle/>
          <a:p>
            <a:pPr eaLnBrk="0" hangingPunct="0">
              <a:spcBef>
                <a:spcPct val="20000"/>
              </a:spcBef>
              <a:buSzPct val="90000"/>
              <a:buFont typeface="Monotype Sorts" pitchFamily="2" charset="2"/>
              <a:buNone/>
            </a:pPr>
            <a:r>
              <a:rPr lang="en-US" b="1">
                <a:solidFill>
                  <a:srgbClr val="FF6E1E"/>
                </a:solidFill>
                <a:cs typeface="Arial" charset="0"/>
              </a:rPr>
              <a:t>Can the project be designed to get around or influence the condition?</a:t>
            </a:r>
          </a:p>
        </p:txBody>
      </p:sp>
      <p:sp>
        <p:nvSpPr>
          <p:cNvPr id="27" name="Line 22">
            <a:extLst>
              <a:ext uri="{FF2B5EF4-FFF2-40B4-BE49-F238E27FC236}">
                <a16:creationId xmlns:a16="http://schemas.microsoft.com/office/drawing/2014/main" id="{39BA6A42-C642-F8DB-8D57-D7119C20E375}"/>
              </a:ext>
            </a:extLst>
          </p:cNvPr>
          <p:cNvSpPr>
            <a:spLocks noChangeShapeType="1"/>
          </p:cNvSpPr>
          <p:nvPr/>
        </p:nvSpPr>
        <p:spPr bwMode="auto">
          <a:xfrm>
            <a:off x="7844303" y="3965579"/>
            <a:ext cx="0" cy="723900"/>
          </a:xfrm>
          <a:prstGeom prst="line">
            <a:avLst/>
          </a:prstGeom>
          <a:noFill/>
          <a:ln w="38100">
            <a:solidFill>
              <a:srgbClr val="455560"/>
            </a:solidFill>
            <a:round/>
            <a:headEnd type="none" w="med" len="med"/>
            <a:tailEnd type="triangle" w="med" len="med"/>
          </a:ln>
        </p:spPr>
        <p:txBody>
          <a:bodyPr wrap="none" anchor="ctr"/>
          <a:lstStyle/>
          <a:p>
            <a:endParaRPr lang="en-US">
              <a:solidFill>
                <a:schemeClr val="tx2"/>
              </a:solidFill>
            </a:endParaRPr>
          </a:p>
        </p:txBody>
      </p:sp>
      <p:sp>
        <p:nvSpPr>
          <p:cNvPr id="28" name="Line 23">
            <a:extLst>
              <a:ext uri="{FF2B5EF4-FFF2-40B4-BE49-F238E27FC236}">
                <a16:creationId xmlns:a16="http://schemas.microsoft.com/office/drawing/2014/main" id="{D6905A27-1A50-DB60-579E-E92CBA98E521}"/>
              </a:ext>
            </a:extLst>
          </p:cNvPr>
          <p:cNvSpPr>
            <a:spLocks noChangeShapeType="1"/>
          </p:cNvSpPr>
          <p:nvPr/>
        </p:nvSpPr>
        <p:spPr bwMode="auto">
          <a:xfrm flipH="1">
            <a:off x="4491503" y="3982202"/>
            <a:ext cx="1547813" cy="852488"/>
          </a:xfrm>
          <a:prstGeom prst="line">
            <a:avLst/>
          </a:prstGeom>
          <a:noFill/>
          <a:ln w="38100">
            <a:solidFill>
              <a:srgbClr val="FF6E1E"/>
            </a:solidFill>
            <a:round/>
            <a:headEnd type="none" w="med" len="med"/>
            <a:tailEnd type="triangle" w="med" len="med"/>
          </a:ln>
        </p:spPr>
        <p:txBody>
          <a:bodyPr wrap="none" anchor="ctr"/>
          <a:lstStyle/>
          <a:p>
            <a:endParaRPr lang="en-US"/>
          </a:p>
        </p:txBody>
      </p:sp>
      <p:sp>
        <p:nvSpPr>
          <p:cNvPr id="29" name="Rectangle 24">
            <a:extLst>
              <a:ext uri="{FF2B5EF4-FFF2-40B4-BE49-F238E27FC236}">
                <a16:creationId xmlns:a16="http://schemas.microsoft.com/office/drawing/2014/main" id="{1E827693-829A-9650-EADE-23B14B577DEE}"/>
              </a:ext>
            </a:extLst>
          </p:cNvPr>
          <p:cNvSpPr>
            <a:spLocks noChangeArrowheads="1"/>
          </p:cNvSpPr>
          <p:nvPr/>
        </p:nvSpPr>
        <p:spPr bwMode="auto">
          <a:xfrm>
            <a:off x="833903" y="4820402"/>
            <a:ext cx="3967163" cy="492125"/>
          </a:xfrm>
          <a:prstGeom prst="rect">
            <a:avLst/>
          </a:prstGeom>
          <a:noFill/>
          <a:ln w="9525">
            <a:noFill/>
            <a:miter lim="800000"/>
            <a:headEnd/>
            <a:tailEnd/>
          </a:ln>
        </p:spPr>
        <p:txBody>
          <a:bodyPr lIns="92075" tIns="46038" rIns="92075" bIns="46038"/>
          <a:lstStyle/>
          <a:p>
            <a:pPr eaLnBrk="0" hangingPunct="0">
              <a:spcBef>
                <a:spcPct val="20000"/>
              </a:spcBef>
              <a:buSzPct val="90000"/>
              <a:buFont typeface="Monotype Sorts" pitchFamily="2" charset="2"/>
              <a:buNone/>
            </a:pPr>
            <a:r>
              <a:rPr lang="en-US" sz="2600" b="1">
                <a:solidFill>
                  <a:srgbClr val="CC0000"/>
                </a:solidFill>
                <a:cs typeface="Arial" charset="0"/>
              </a:rPr>
              <a:t>Redesign the project!</a:t>
            </a:r>
          </a:p>
        </p:txBody>
      </p:sp>
      <p:sp>
        <p:nvSpPr>
          <p:cNvPr id="30" name="Rectangle 20">
            <a:extLst>
              <a:ext uri="{FF2B5EF4-FFF2-40B4-BE49-F238E27FC236}">
                <a16:creationId xmlns:a16="http://schemas.microsoft.com/office/drawing/2014/main" id="{B056DC57-3FAF-3B14-6351-E76F77AFB428}"/>
              </a:ext>
            </a:extLst>
          </p:cNvPr>
          <p:cNvSpPr>
            <a:spLocks noChangeArrowheads="1"/>
          </p:cNvSpPr>
          <p:nvPr/>
        </p:nvSpPr>
        <p:spPr bwMode="auto">
          <a:xfrm>
            <a:off x="6640978" y="4761136"/>
            <a:ext cx="2406650" cy="1190625"/>
          </a:xfrm>
          <a:prstGeom prst="rect">
            <a:avLst/>
          </a:prstGeom>
          <a:noFill/>
          <a:ln w="9525">
            <a:noFill/>
            <a:miter lim="800000"/>
            <a:headEnd/>
            <a:tailEnd/>
          </a:ln>
        </p:spPr>
        <p:txBody>
          <a:bodyPr lIns="92075" tIns="46038" rIns="92075" bIns="46038">
            <a:spAutoFit/>
          </a:bodyPr>
          <a:lstStyle/>
          <a:p>
            <a:pPr eaLnBrk="0" hangingPunct="0"/>
            <a:r>
              <a:rPr lang="en-US" sz="1800" b="1">
                <a:solidFill>
                  <a:srgbClr val="00B050"/>
                </a:solidFill>
                <a:latin typeface="Arial" charset="0"/>
                <a:cs typeface="Arial" charset="0"/>
              </a:rPr>
              <a:t>Consider designing a different project.  At a minimum, warn all involved</a:t>
            </a:r>
          </a:p>
        </p:txBody>
      </p:sp>
      <p:sp>
        <p:nvSpPr>
          <p:cNvPr id="13" name="Line 14">
            <a:extLst>
              <a:ext uri="{FF2B5EF4-FFF2-40B4-BE49-F238E27FC236}">
                <a16:creationId xmlns:a16="http://schemas.microsoft.com/office/drawing/2014/main" id="{1929A070-39EE-643E-C23A-284C3E26B7D3}"/>
              </a:ext>
            </a:extLst>
          </p:cNvPr>
          <p:cNvSpPr>
            <a:spLocks noChangeShapeType="1"/>
          </p:cNvSpPr>
          <p:nvPr/>
        </p:nvSpPr>
        <p:spPr bwMode="auto">
          <a:xfrm>
            <a:off x="4491503" y="1620002"/>
            <a:ext cx="3381375" cy="0"/>
          </a:xfrm>
          <a:prstGeom prst="line">
            <a:avLst/>
          </a:prstGeom>
          <a:noFill/>
          <a:ln w="38100">
            <a:solidFill>
              <a:srgbClr val="455560"/>
            </a:solidFill>
            <a:round/>
            <a:headEnd type="none" w="sm" len="sm"/>
            <a:tailEnd type="none" w="sm" len="sm"/>
          </a:ln>
        </p:spPr>
        <p:txBody>
          <a:bodyPr wrap="none" anchor="ctr"/>
          <a:lstStyle/>
          <a:p>
            <a:endParaRPr lang="en-US"/>
          </a:p>
        </p:txBody>
      </p:sp>
      <p:sp>
        <p:nvSpPr>
          <p:cNvPr id="26" name="Line 21">
            <a:extLst>
              <a:ext uri="{FF2B5EF4-FFF2-40B4-BE49-F238E27FC236}">
                <a16:creationId xmlns:a16="http://schemas.microsoft.com/office/drawing/2014/main" id="{0FF7B61A-B61C-2F95-F5A3-B11237E7C6AA}"/>
              </a:ext>
            </a:extLst>
          </p:cNvPr>
          <p:cNvSpPr>
            <a:spLocks noChangeShapeType="1"/>
          </p:cNvSpPr>
          <p:nvPr/>
        </p:nvSpPr>
        <p:spPr bwMode="auto">
          <a:xfrm>
            <a:off x="5177303" y="3982202"/>
            <a:ext cx="2679733" cy="0"/>
          </a:xfrm>
          <a:prstGeom prst="line">
            <a:avLst/>
          </a:prstGeom>
          <a:noFill/>
          <a:ln w="38100">
            <a:solidFill>
              <a:srgbClr val="455560"/>
            </a:solidFill>
            <a:round/>
            <a:headEnd type="none" w="sm" len="sm"/>
            <a:tailEnd type="none" w="sm" len="sm"/>
          </a:ln>
        </p:spPr>
        <p:txBody>
          <a:bodyPr wrap="none" anchor="ctr"/>
          <a:lstStyle/>
          <a:p>
            <a:endParaRPr lang="en-US"/>
          </a:p>
        </p:txBody>
      </p:sp>
    </p:spTree>
    <p:custDataLst>
      <p:tags r:id="rId1"/>
    </p:custDataLst>
    <p:extLst>
      <p:ext uri="{BB962C8B-B14F-4D97-AF65-F5344CB8AC3E}">
        <p14:creationId xmlns:p14="http://schemas.microsoft.com/office/powerpoint/2010/main" val="546962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16" grpId="0" autoUpdateAnimBg="0"/>
      <p:bldP spid="2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6BE3-0C35-0088-3615-31652B1846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3D0570-FC1C-5398-4366-19763086BF41}"/>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44</a:t>
            </a:fld>
            <a:endParaRPr lang="en-US"/>
          </a:p>
        </p:txBody>
      </p:sp>
      <p:sp>
        <p:nvSpPr>
          <p:cNvPr id="3" name="Title 2">
            <a:extLst>
              <a:ext uri="{FF2B5EF4-FFF2-40B4-BE49-F238E27FC236}">
                <a16:creationId xmlns:a16="http://schemas.microsoft.com/office/drawing/2014/main" id="{1162B470-19A5-51B0-0AD6-240A1016434D}"/>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An Illustrative Results Framework</a:t>
            </a:r>
          </a:p>
        </p:txBody>
      </p:sp>
      <p:sp>
        <p:nvSpPr>
          <p:cNvPr id="5" name="Text Box 2">
            <a:extLst>
              <a:ext uri="{FF2B5EF4-FFF2-40B4-BE49-F238E27FC236}">
                <a16:creationId xmlns:a16="http://schemas.microsoft.com/office/drawing/2014/main" id="{476A28B7-474E-6303-1DFF-1D91635380FA}"/>
              </a:ext>
            </a:extLst>
          </p:cNvPr>
          <p:cNvSpPr txBox="1">
            <a:spLocks noChangeArrowheads="1"/>
          </p:cNvSpPr>
          <p:nvPr/>
        </p:nvSpPr>
        <p:spPr bwMode="auto">
          <a:xfrm>
            <a:off x="757703" y="1121057"/>
            <a:ext cx="3419872" cy="1772793"/>
          </a:xfrm>
          <a:prstGeom prst="rect">
            <a:avLst/>
          </a:prstGeom>
          <a:solidFill>
            <a:srgbClr val="FF6E1E"/>
          </a:solidFill>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marL="230188" indent="-230188" algn="ctr" eaLnBrk="0" hangingPunct="0">
              <a:lnSpc>
                <a:spcPct val="90000"/>
              </a:lnSpc>
              <a:spcBef>
                <a:spcPct val="25000"/>
              </a:spcBef>
            </a:pPr>
            <a:r>
              <a:rPr lang="en-US" sz="1200" b="1" u="sng">
                <a:solidFill>
                  <a:schemeClr val="bg1"/>
                </a:solidFill>
                <a:latin typeface="+mj-lt"/>
              </a:rPr>
              <a:t>Critical Assumptions</a:t>
            </a:r>
          </a:p>
          <a:p>
            <a:pPr marL="230188" indent="-230188" eaLnBrk="0" hangingPunct="0">
              <a:lnSpc>
                <a:spcPct val="90000"/>
              </a:lnSpc>
              <a:spcBef>
                <a:spcPct val="25000"/>
              </a:spcBef>
              <a:buFontTx/>
              <a:buAutoNum type="arabicPeriod"/>
            </a:pPr>
            <a:r>
              <a:rPr lang="en-US" sz="1200" b="1">
                <a:solidFill>
                  <a:schemeClr val="bg1"/>
                </a:solidFill>
                <a:latin typeface="+mj-lt"/>
              </a:rPr>
              <a:t>Market prices for farmers’ products remain stable or increase</a:t>
            </a:r>
          </a:p>
          <a:p>
            <a:pPr marL="230188" indent="-230188" eaLnBrk="0" hangingPunct="0">
              <a:lnSpc>
                <a:spcPct val="90000"/>
              </a:lnSpc>
              <a:spcBef>
                <a:spcPct val="25000"/>
              </a:spcBef>
              <a:buFontTx/>
              <a:buAutoNum type="arabicPeriod"/>
            </a:pPr>
            <a:r>
              <a:rPr lang="en-US" sz="1200" b="1">
                <a:solidFill>
                  <a:schemeClr val="bg1"/>
                </a:solidFill>
                <a:latin typeface="+mj-lt"/>
              </a:rPr>
              <a:t>Prices of agricultural inputs remain stable or decrease</a:t>
            </a:r>
          </a:p>
          <a:p>
            <a:pPr marL="230188" indent="-230188" eaLnBrk="0" hangingPunct="0">
              <a:lnSpc>
                <a:spcPct val="90000"/>
              </a:lnSpc>
              <a:spcBef>
                <a:spcPct val="25000"/>
              </a:spcBef>
              <a:buFontTx/>
              <a:buAutoNum type="arabicPeriod"/>
            </a:pPr>
            <a:r>
              <a:rPr lang="en-US" sz="1200" b="1">
                <a:solidFill>
                  <a:schemeClr val="bg1"/>
                </a:solidFill>
                <a:latin typeface="+mj-lt"/>
              </a:rPr>
              <a:t>Roads needed to get produce to market are maintained</a:t>
            </a:r>
          </a:p>
          <a:p>
            <a:pPr marL="230188" indent="-230188" eaLnBrk="0" hangingPunct="0">
              <a:lnSpc>
                <a:spcPct val="90000"/>
              </a:lnSpc>
              <a:spcBef>
                <a:spcPct val="25000"/>
              </a:spcBef>
              <a:buFontTx/>
              <a:buAutoNum type="arabicPeriod"/>
            </a:pPr>
            <a:r>
              <a:rPr lang="en-US" sz="1200" b="1">
                <a:solidFill>
                  <a:schemeClr val="bg1"/>
                </a:solidFill>
                <a:latin typeface="+mj-lt"/>
              </a:rPr>
              <a:t>Rainfall and other critical weather conditions remain stable</a:t>
            </a:r>
          </a:p>
        </p:txBody>
      </p:sp>
      <p:grpSp>
        <p:nvGrpSpPr>
          <p:cNvPr id="8" name="Group 3">
            <a:extLst>
              <a:ext uri="{FF2B5EF4-FFF2-40B4-BE49-F238E27FC236}">
                <a16:creationId xmlns:a16="http://schemas.microsoft.com/office/drawing/2014/main" id="{BC605223-1305-8BD3-67DB-A793BAE0D839}"/>
              </a:ext>
            </a:extLst>
          </p:cNvPr>
          <p:cNvGrpSpPr>
            <a:grpSpLocks/>
          </p:cNvGrpSpPr>
          <p:nvPr/>
        </p:nvGrpSpPr>
        <p:grpSpPr bwMode="auto">
          <a:xfrm>
            <a:off x="3285895" y="5717007"/>
            <a:ext cx="4876800" cy="685800"/>
            <a:chOff x="-672" y="1536"/>
            <a:chExt cx="2160" cy="411"/>
          </a:xfrm>
        </p:grpSpPr>
        <p:sp>
          <p:nvSpPr>
            <p:cNvPr id="9" name="Text Box 4">
              <a:extLst>
                <a:ext uri="{FF2B5EF4-FFF2-40B4-BE49-F238E27FC236}">
                  <a16:creationId xmlns:a16="http://schemas.microsoft.com/office/drawing/2014/main" id="{223EB9AD-B4D7-F3F1-20BC-A259CF4D52F0}"/>
                </a:ext>
              </a:extLst>
            </p:cNvPr>
            <p:cNvSpPr txBox="1">
              <a:spLocks noChangeArrowheads="1"/>
            </p:cNvSpPr>
            <p:nvPr/>
          </p:nvSpPr>
          <p:spPr bwMode="auto">
            <a:xfrm>
              <a:off x="-672" y="1584"/>
              <a:ext cx="436" cy="288"/>
            </a:xfrm>
            <a:prstGeom prst="rect">
              <a:avLst/>
            </a:prstGeom>
            <a:noFill/>
            <a:ln w="9525">
              <a:noFill/>
              <a:miter lim="800000"/>
              <a:headEnd/>
              <a:tailEnd/>
            </a:ln>
          </p:spPr>
          <p:txBody>
            <a:bodyPr wrap="none" anchor="ctr"/>
            <a:lstStyle/>
            <a:p>
              <a:pPr algn="ctr" eaLnBrk="0" hangingPunct="0"/>
              <a:r>
                <a:rPr lang="en-US" sz="1600" b="1">
                  <a:solidFill>
                    <a:srgbClr val="000000"/>
                  </a:solidFill>
                  <a:latin typeface="+mj-lt"/>
                </a:rPr>
                <a:t>Key</a:t>
              </a:r>
            </a:p>
          </p:txBody>
        </p:sp>
        <p:sp>
          <p:nvSpPr>
            <p:cNvPr id="10" name="Text Box 5">
              <a:extLst>
                <a:ext uri="{FF2B5EF4-FFF2-40B4-BE49-F238E27FC236}">
                  <a16:creationId xmlns:a16="http://schemas.microsoft.com/office/drawing/2014/main" id="{64A5F5D2-A6AF-BB8B-7E39-F644B4B42AE1}"/>
                </a:ext>
              </a:extLst>
            </p:cNvPr>
            <p:cNvSpPr txBox="1">
              <a:spLocks noChangeArrowheads="1"/>
            </p:cNvSpPr>
            <p:nvPr/>
          </p:nvSpPr>
          <p:spPr bwMode="auto">
            <a:xfrm>
              <a:off x="-288" y="1584"/>
              <a:ext cx="519" cy="286"/>
            </a:xfrm>
            <a:prstGeom prst="rect">
              <a:avLst/>
            </a:prstGeom>
            <a:noFill/>
            <a:ln w="28575">
              <a:solidFill>
                <a:srgbClr val="FF6E1E"/>
              </a:solidFill>
              <a:miter lim="800000"/>
              <a:headEnd/>
              <a:tailEnd/>
            </a:ln>
          </p:spPr>
          <p:txBody>
            <a:bodyPr anchor="ctr"/>
            <a:lstStyle/>
            <a:p>
              <a:pPr algn="ctr" eaLnBrk="0" hangingPunct="0"/>
              <a:r>
                <a:rPr lang="en-US" sz="1000" b="1">
                  <a:solidFill>
                    <a:srgbClr val="000000"/>
                  </a:solidFill>
                  <a:latin typeface="+mj-lt"/>
                </a:rPr>
                <a:t>Client</a:t>
              </a:r>
              <a:br>
                <a:rPr lang="en-US" sz="1000" b="1">
                  <a:solidFill>
                    <a:srgbClr val="000000"/>
                  </a:solidFill>
                  <a:latin typeface="+mj-lt"/>
                </a:rPr>
              </a:br>
              <a:r>
                <a:rPr lang="en-US" sz="1000" b="1">
                  <a:solidFill>
                    <a:srgbClr val="000000"/>
                  </a:solidFill>
                  <a:latin typeface="+mj-lt"/>
                </a:rPr>
                <a:t>responsible</a:t>
              </a:r>
            </a:p>
          </p:txBody>
        </p:sp>
        <p:sp>
          <p:nvSpPr>
            <p:cNvPr id="11" name="Text Box 6" descr="Solid diamond">
              <a:extLst>
                <a:ext uri="{FF2B5EF4-FFF2-40B4-BE49-F238E27FC236}">
                  <a16:creationId xmlns:a16="http://schemas.microsoft.com/office/drawing/2014/main" id="{55B129D2-DBEB-6E4B-2588-4F0A9C41F5C6}"/>
                </a:ext>
              </a:extLst>
            </p:cNvPr>
            <p:cNvSpPr txBox="1">
              <a:spLocks noChangeArrowheads="1"/>
            </p:cNvSpPr>
            <p:nvPr/>
          </p:nvSpPr>
          <p:spPr bwMode="auto">
            <a:xfrm>
              <a:off x="873" y="1584"/>
              <a:ext cx="519" cy="286"/>
            </a:xfrm>
            <a:prstGeom prst="rect">
              <a:avLst/>
            </a:prstGeom>
            <a:noFill/>
            <a:ln w="28575">
              <a:solidFill>
                <a:srgbClr val="FF6E1E"/>
              </a:solidFill>
              <a:prstDash val="dash"/>
              <a:miter lim="800000"/>
              <a:headEnd/>
              <a:tailEnd/>
            </a:ln>
          </p:spPr>
          <p:txBody>
            <a:bodyPr anchor="ctr"/>
            <a:lstStyle/>
            <a:p>
              <a:pPr algn="ctr" eaLnBrk="0" hangingPunct="0"/>
              <a:r>
                <a:rPr lang="en-US" sz="1000" b="1">
                  <a:solidFill>
                    <a:srgbClr val="000000"/>
                  </a:solidFill>
                  <a:latin typeface="+mj-lt"/>
                </a:rPr>
                <a:t>Client + Partner(s)</a:t>
              </a:r>
              <a:br>
                <a:rPr lang="en-US" sz="1000" b="1">
                  <a:solidFill>
                    <a:srgbClr val="000000"/>
                  </a:solidFill>
                  <a:latin typeface="+mj-lt"/>
                </a:rPr>
              </a:br>
              <a:r>
                <a:rPr lang="en-US" sz="1000" b="1">
                  <a:solidFill>
                    <a:srgbClr val="000000"/>
                  </a:solidFill>
                  <a:latin typeface="+mj-lt"/>
                </a:rPr>
                <a:t>responsible</a:t>
              </a:r>
            </a:p>
          </p:txBody>
        </p:sp>
        <p:sp>
          <p:nvSpPr>
            <p:cNvPr id="12" name="Text Box 7" descr="Wide downward diagonal">
              <a:extLst>
                <a:ext uri="{FF2B5EF4-FFF2-40B4-BE49-F238E27FC236}">
                  <a16:creationId xmlns:a16="http://schemas.microsoft.com/office/drawing/2014/main" id="{C0F3F6DF-0F07-A059-3CAD-7369C2D72141}"/>
                </a:ext>
              </a:extLst>
            </p:cNvPr>
            <p:cNvSpPr txBox="1">
              <a:spLocks noChangeArrowheads="1"/>
            </p:cNvSpPr>
            <p:nvPr/>
          </p:nvSpPr>
          <p:spPr bwMode="auto">
            <a:xfrm>
              <a:off x="292" y="1584"/>
              <a:ext cx="519" cy="286"/>
            </a:xfrm>
            <a:prstGeom prst="rect">
              <a:avLst/>
            </a:prstGeom>
            <a:noFill/>
            <a:ln w="28575">
              <a:solidFill>
                <a:srgbClr val="FF6E1E"/>
              </a:solidFill>
              <a:prstDash val="sysDot"/>
              <a:miter lim="800000"/>
              <a:headEnd/>
              <a:tailEnd/>
            </a:ln>
          </p:spPr>
          <p:txBody>
            <a:bodyPr anchor="ctr"/>
            <a:lstStyle/>
            <a:p>
              <a:pPr algn="ctr" eaLnBrk="0" hangingPunct="0"/>
              <a:r>
                <a:rPr lang="en-US" sz="1000" b="1">
                  <a:solidFill>
                    <a:srgbClr val="000000"/>
                  </a:solidFill>
                  <a:latin typeface="+mj-lt"/>
                </a:rPr>
                <a:t>Partner(s)</a:t>
              </a:r>
              <a:br>
                <a:rPr lang="en-US" sz="1000" b="1">
                  <a:solidFill>
                    <a:srgbClr val="000000"/>
                  </a:solidFill>
                  <a:latin typeface="+mj-lt"/>
                </a:rPr>
              </a:br>
              <a:r>
                <a:rPr lang="en-US" sz="1000" b="1">
                  <a:solidFill>
                    <a:srgbClr val="000000"/>
                  </a:solidFill>
                  <a:latin typeface="+mj-lt"/>
                </a:rPr>
                <a:t>responsible</a:t>
              </a:r>
            </a:p>
          </p:txBody>
        </p:sp>
        <p:sp>
          <p:nvSpPr>
            <p:cNvPr id="13" name="Rectangle 8">
              <a:extLst>
                <a:ext uri="{FF2B5EF4-FFF2-40B4-BE49-F238E27FC236}">
                  <a16:creationId xmlns:a16="http://schemas.microsoft.com/office/drawing/2014/main" id="{51BF7032-9652-6C0E-9F3A-7E68E10B2610}"/>
                </a:ext>
              </a:extLst>
            </p:cNvPr>
            <p:cNvSpPr>
              <a:spLocks noChangeArrowheads="1"/>
            </p:cNvSpPr>
            <p:nvPr/>
          </p:nvSpPr>
          <p:spPr bwMode="auto">
            <a:xfrm>
              <a:off x="-672" y="1536"/>
              <a:ext cx="2160" cy="411"/>
            </a:xfrm>
            <a:prstGeom prst="rect">
              <a:avLst/>
            </a:prstGeom>
            <a:noFill/>
            <a:ln w="9525">
              <a:solidFill>
                <a:srgbClr val="FF6E1E"/>
              </a:solidFill>
              <a:miter lim="800000"/>
              <a:headEnd/>
              <a:tailEnd/>
            </a:ln>
          </p:spPr>
          <p:txBody>
            <a:bodyPr wrap="none" anchor="ctr"/>
            <a:lstStyle/>
            <a:p>
              <a:endParaRPr lang="en-US">
                <a:latin typeface="+mj-lt"/>
              </a:endParaRPr>
            </a:p>
          </p:txBody>
        </p:sp>
      </p:grpSp>
      <p:cxnSp>
        <p:nvCxnSpPr>
          <p:cNvPr id="14" name="AutoShape 22">
            <a:extLst>
              <a:ext uri="{FF2B5EF4-FFF2-40B4-BE49-F238E27FC236}">
                <a16:creationId xmlns:a16="http://schemas.microsoft.com/office/drawing/2014/main" id="{FA40B14E-DEA0-AEC3-4D26-117FFF42DAF9}"/>
              </a:ext>
            </a:extLst>
          </p:cNvPr>
          <p:cNvCxnSpPr>
            <a:cxnSpLocks noChangeShapeType="1"/>
          </p:cNvCxnSpPr>
          <p:nvPr/>
        </p:nvCxnSpPr>
        <p:spPr bwMode="auto">
          <a:xfrm flipV="1">
            <a:off x="5533001" y="2855935"/>
            <a:ext cx="793" cy="358775"/>
          </a:xfrm>
          <a:prstGeom prst="straightConnector1">
            <a:avLst/>
          </a:prstGeom>
          <a:noFill/>
          <a:ln w="38100">
            <a:solidFill>
              <a:srgbClr val="FF6E1E"/>
            </a:solidFill>
            <a:round/>
            <a:headEnd/>
            <a:tailEnd type="triangle" w="med" len="med"/>
          </a:ln>
        </p:spPr>
      </p:cxnSp>
      <p:grpSp>
        <p:nvGrpSpPr>
          <p:cNvPr id="15" name="Group 30">
            <a:extLst>
              <a:ext uri="{FF2B5EF4-FFF2-40B4-BE49-F238E27FC236}">
                <a16:creationId xmlns:a16="http://schemas.microsoft.com/office/drawing/2014/main" id="{3A734953-8358-400D-877F-C4B2B9BC7A9A}"/>
              </a:ext>
            </a:extLst>
          </p:cNvPr>
          <p:cNvGrpSpPr>
            <a:grpSpLocks/>
          </p:cNvGrpSpPr>
          <p:nvPr/>
        </p:nvGrpSpPr>
        <p:grpSpPr bwMode="auto">
          <a:xfrm>
            <a:off x="1457095" y="2049882"/>
            <a:ext cx="8229600" cy="3397250"/>
            <a:chOff x="336" y="1146"/>
            <a:chExt cx="5184" cy="2140"/>
          </a:xfrm>
        </p:grpSpPr>
        <p:sp>
          <p:nvSpPr>
            <p:cNvPr id="16" name="Rectangle 9">
              <a:extLst>
                <a:ext uri="{FF2B5EF4-FFF2-40B4-BE49-F238E27FC236}">
                  <a16:creationId xmlns:a16="http://schemas.microsoft.com/office/drawing/2014/main" id="{EC5F44D3-72E6-144A-F631-E08F3AE13A00}"/>
                </a:ext>
              </a:extLst>
            </p:cNvPr>
            <p:cNvSpPr>
              <a:spLocks noChangeArrowheads="1"/>
            </p:cNvSpPr>
            <p:nvPr/>
          </p:nvSpPr>
          <p:spPr bwMode="auto">
            <a:xfrm>
              <a:off x="636" y="1852"/>
              <a:ext cx="1152" cy="398"/>
            </a:xfrm>
            <a:prstGeom prst="rect">
              <a:avLst/>
            </a:prstGeom>
            <a:solidFill>
              <a:srgbClr val="FFDAC5"/>
            </a:solidFill>
            <a:ln w="28575">
              <a:solidFill>
                <a:srgbClr val="FF6E1E"/>
              </a:solidFill>
              <a:miter lim="800000"/>
              <a:headEnd/>
              <a:tailEnd/>
            </a:ln>
          </p:spPr>
          <p:txBody>
            <a:bodyPr anchorCtr="1"/>
            <a:lstStyle/>
            <a:p>
              <a:pPr algn="ctr" eaLnBrk="0" hangingPunct="0"/>
              <a:r>
                <a:rPr lang="en-US" sz="1000" b="1">
                  <a:solidFill>
                    <a:srgbClr val="455560"/>
                  </a:solidFill>
                  <a:latin typeface="+mj-lt"/>
                </a:rPr>
                <a:t>Farmers’ access to commercial capital increased</a:t>
              </a:r>
            </a:p>
          </p:txBody>
        </p:sp>
        <p:sp>
          <p:nvSpPr>
            <p:cNvPr id="17" name="Rectangle 10">
              <a:extLst>
                <a:ext uri="{FF2B5EF4-FFF2-40B4-BE49-F238E27FC236}">
                  <a16:creationId xmlns:a16="http://schemas.microsoft.com/office/drawing/2014/main" id="{C8140BD4-54AB-48E6-6CCF-543319B1A45B}"/>
                </a:ext>
              </a:extLst>
            </p:cNvPr>
            <p:cNvSpPr>
              <a:spLocks noChangeArrowheads="1"/>
            </p:cNvSpPr>
            <p:nvPr/>
          </p:nvSpPr>
          <p:spPr bwMode="auto">
            <a:xfrm>
              <a:off x="2396" y="1880"/>
              <a:ext cx="1015" cy="302"/>
            </a:xfrm>
            <a:prstGeom prst="rect">
              <a:avLst/>
            </a:prstGeom>
            <a:solidFill>
              <a:srgbClr val="FFDAC5"/>
            </a:solidFill>
            <a:ln w="28575">
              <a:solidFill>
                <a:srgbClr val="FF6E1E"/>
              </a:solidFill>
              <a:miter lim="800000"/>
              <a:headEnd/>
              <a:tailEnd/>
            </a:ln>
          </p:spPr>
          <p:txBody>
            <a:bodyPr anchorCtr="1"/>
            <a:lstStyle/>
            <a:p>
              <a:pPr algn="ctr" eaLnBrk="0" hangingPunct="0"/>
              <a:r>
                <a:rPr lang="en-US" sz="1000" b="1">
                  <a:solidFill>
                    <a:srgbClr val="455560"/>
                  </a:solidFill>
                  <a:latin typeface="+mj-lt"/>
                </a:rPr>
                <a:t>Farmers’ transport costs decreased</a:t>
              </a:r>
              <a:br>
                <a:rPr lang="en-US" sz="1000" b="1">
                  <a:solidFill>
                    <a:srgbClr val="455560"/>
                  </a:solidFill>
                  <a:latin typeface="+mj-lt"/>
                </a:rPr>
              </a:br>
              <a:endParaRPr lang="en-US" sz="1000" b="1">
                <a:solidFill>
                  <a:srgbClr val="455560"/>
                </a:solidFill>
                <a:latin typeface="+mj-lt"/>
              </a:endParaRPr>
            </a:p>
          </p:txBody>
        </p:sp>
        <p:sp>
          <p:nvSpPr>
            <p:cNvPr id="18" name="Rectangle 11">
              <a:extLst>
                <a:ext uri="{FF2B5EF4-FFF2-40B4-BE49-F238E27FC236}">
                  <a16:creationId xmlns:a16="http://schemas.microsoft.com/office/drawing/2014/main" id="{7F12626B-7BA0-5D78-26CA-7B92C11BBAF4}"/>
                </a:ext>
              </a:extLst>
            </p:cNvPr>
            <p:cNvSpPr>
              <a:spLocks noChangeArrowheads="1"/>
            </p:cNvSpPr>
            <p:nvPr/>
          </p:nvSpPr>
          <p:spPr bwMode="auto">
            <a:xfrm>
              <a:off x="4101" y="1858"/>
              <a:ext cx="1191" cy="398"/>
            </a:xfrm>
            <a:prstGeom prst="rect">
              <a:avLst/>
            </a:prstGeom>
            <a:solidFill>
              <a:srgbClr val="FFDAC5"/>
            </a:solidFill>
            <a:ln w="28575">
              <a:solidFill>
                <a:srgbClr val="FF6E1E"/>
              </a:solidFill>
              <a:miter lim="800000"/>
              <a:headEnd/>
              <a:tailEnd/>
            </a:ln>
          </p:spPr>
          <p:txBody>
            <a:bodyPr anchorCtr="1"/>
            <a:lstStyle/>
            <a:p>
              <a:pPr algn="ctr" eaLnBrk="0" hangingPunct="0"/>
              <a:r>
                <a:rPr lang="en-US" sz="1000" b="1">
                  <a:solidFill>
                    <a:srgbClr val="455560"/>
                  </a:solidFill>
                  <a:latin typeface="+mj-lt"/>
                </a:rPr>
                <a:t>Farmers’ knowledge about effective production methods increased</a:t>
              </a:r>
            </a:p>
          </p:txBody>
        </p:sp>
        <p:sp>
          <p:nvSpPr>
            <p:cNvPr id="19" name="Text Box 12">
              <a:extLst>
                <a:ext uri="{FF2B5EF4-FFF2-40B4-BE49-F238E27FC236}">
                  <a16:creationId xmlns:a16="http://schemas.microsoft.com/office/drawing/2014/main" id="{F7EF75D2-AB35-E05F-34C4-6F0AF602B59F}"/>
                </a:ext>
              </a:extLst>
            </p:cNvPr>
            <p:cNvSpPr txBox="1">
              <a:spLocks noChangeArrowheads="1"/>
            </p:cNvSpPr>
            <p:nvPr/>
          </p:nvSpPr>
          <p:spPr bwMode="auto">
            <a:xfrm>
              <a:off x="336" y="2634"/>
              <a:ext cx="816" cy="556"/>
            </a:xfrm>
            <a:prstGeom prst="rect">
              <a:avLst/>
            </a:prstGeom>
            <a:solidFill>
              <a:srgbClr val="FFDAC5"/>
            </a:solidFill>
            <a:ln w="28575">
              <a:solidFill>
                <a:srgbClr val="FF6E1E"/>
              </a:solidFill>
              <a:miter lim="800000"/>
              <a:headEnd/>
              <a:tailEnd/>
            </a:ln>
          </p:spPr>
          <p:txBody>
            <a:bodyPr anchorCtr="1">
              <a:spAutoFit/>
            </a:bodyPr>
            <a:lstStyle/>
            <a:p>
              <a:pPr algn="ctr" eaLnBrk="0" hangingPunct="0"/>
              <a:r>
                <a:rPr lang="en-US" sz="1000" b="1">
                  <a:solidFill>
                    <a:srgbClr val="455560"/>
                  </a:solidFill>
                  <a:latin typeface="+mj-lt"/>
                </a:rPr>
                <a:t>Farmers’ capacity to develop bank loan applications increased </a:t>
              </a:r>
            </a:p>
            <a:p>
              <a:pPr algn="ctr" eaLnBrk="0" hangingPunct="0"/>
              <a:r>
                <a:rPr lang="en-US" sz="1000" b="1">
                  <a:solidFill>
                    <a:srgbClr val="455560"/>
                  </a:solidFill>
                  <a:latin typeface="+mj-lt"/>
                </a:rPr>
                <a:t>(4 years)</a:t>
              </a:r>
            </a:p>
          </p:txBody>
        </p:sp>
        <p:sp>
          <p:nvSpPr>
            <p:cNvPr id="20" name="Text Box 13">
              <a:extLst>
                <a:ext uri="{FF2B5EF4-FFF2-40B4-BE49-F238E27FC236}">
                  <a16:creationId xmlns:a16="http://schemas.microsoft.com/office/drawing/2014/main" id="{88E15BD9-6C0E-9B84-715D-1DFD7DE4A5EF}"/>
                </a:ext>
              </a:extLst>
            </p:cNvPr>
            <p:cNvSpPr txBox="1">
              <a:spLocks noChangeArrowheads="1"/>
            </p:cNvSpPr>
            <p:nvPr/>
          </p:nvSpPr>
          <p:spPr bwMode="auto">
            <a:xfrm>
              <a:off x="1248" y="2634"/>
              <a:ext cx="768" cy="556"/>
            </a:xfrm>
            <a:prstGeom prst="rect">
              <a:avLst/>
            </a:prstGeom>
            <a:solidFill>
              <a:srgbClr val="FFDAC5"/>
            </a:solidFill>
            <a:ln w="28575">
              <a:solidFill>
                <a:srgbClr val="FF6E1E"/>
              </a:solidFill>
              <a:miter lim="800000"/>
              <a:headEnd/>
              <a:tailEnd/>
            </a:ln>
          </p:spPr>
          <p:txBody>
            <a:bodyPr anchorCtr="1">
              <a:spAutoFit/>
            </a:bodyPr>
            <a:lstStyle/>
            <a:p>
              <a:pPr algn="ctr" eaLnBrk="0" hangingPunct="0"/>
              <a:r>
                <a:rPr lang="en-US" sz="1000" b="1">
                  <a:solidFill>
                    <a:srgbClr val="455560"/>
                  </a:solidFill>
                  <a:latin typeface="+mj-lt"/>
                </a:rPr>
                <a:t>Banks’ loan policies become more favorable for rural sector</a:t>
              </a:r>
              <a:br>
                <a:rPr lang="en-US" sz="1000" b="1">
                  <a:solidFill>
                    <a:srgbClr val="455560"/>
                  </a:solidFill>
                  <a:latin typeface="+mj-lt"/>
                </a:rPr>
              </a:br>
              <a:r>
                <a:rPr lang="en-US" sz="1000" b="1">
                  <a:solidFill>
                    <a:srgbClr val="455560"/>
                  </a:solidFill>
                  <a:latin typeface="+mj-lt"/>
                </a:rPr>
                <a:t>(3 years)</a:t>
              </a:r>
            </a:p>
          </p:txBody>
        </p:sp>
        <p:sp>
          <p:nvSpPr>
            <p:cNvPr id="21" name="Text Box 14">
              <a:extLst>
                <a:ext uri="{FF2B5EF4-FFF2-40B4-BE49-F238E27FC236}">
                  <a16:creationId xmlns:a16="http://schemas.microsoft.com/office/drawing/2014/main" id="{2A72E055-FB8B-915E-05A0-AF5BEF761B6F}"/>
                </a:ext>
              </a:extLst>
            </p:cNvPr>
            <p:cNvSpPr txBox="1">
              <a:spLocks noChangeArrowheads="1"/>
            </p:cNvSpPr>
            <p:nvPr/>
          </p:nvSpPr>
          <p:spPr bwMode="auto">
            <a:xfrm>
              <a:off x="2988" y="2518"/>
              <a:ext cx="674" cy="748"/>
            </a:xfrm>
            <a:prstGeom prst="rect">
              <a:avLst/>
            </a:prstGeom>
            <a:solidFill>
              <a:srgbClr val="FFDAC5"/>
            </a:solidFill>
            <a:ln w="28575">
              <a:solidFill>
                <a:srgbClr val="FF6E1E"/>
              </a:solidFill>
              <a:miter lim="800000"/>
              <a:headEnd/>
              <a:tailEnd/>
            </a:ln>
          </p:spPr>
          <p:txBody>
            <a:bodyPr anchorCtr="1">
              <a:spAutoFit/>
            </a:bodyPr>
            <a:lstStyle/>
            <a:p>
              <a:pPr algn="ctr" eaLnBrk="0" hangingPunct="0"/>
              <a:r>
                <a:rPr lang="en-US" sz="1000" b="1">
                  <a:solidFill>
                    <a:srgbClr val="455560"/>
                  </a:solidFill>
                  <a:latin typeface="+mj-lt"/>
                </a:rPr>
                <a:t>Village associations capacity to negotiate contracts increased</a:t>
              </a:r>
              <a:br>
                <a:rPr lang="en-US" sz="1000" b="1">
                  <a:solidFill>
                    <a:srgbClr val="455560"/>
                  </a:solidFill>
                  <a:latin typeface="+mj-lt"/>
                </a:rPr>
              </a:br>
              <a:r>
                <a:rPr lang="en-US" sz="1000" b="1">
                  <a:solidFill>
                    <a:srgbClr val="455560"/>
                  </a:solidFill>
                  <a:latin typeface="+mj-lt"/>
                </a:rPr>
                <a:t>(4 years)</a:t>
              </a:r>
            </a:p>
          </p:txBody>
        </p:sp>
        <p:sp>
          <p:nvSpPr>
            <p:cNvPr id="22" name="Text Box 15">
              <a:extLst>
                <a:ext uri="{FF2B5EF4-FFF2-40B4-BE49-F238E27FC236}">
                  <a16:creationId xmlns:a16="http://schemas.microsoft.com/office/drawing/2014/main" id="{8AE20CA6-A1D3-11CA-8409-2385A9720F24}"/>
                </a:ext>
              </a:extLst>
            </p:cNvPr>
            <p:cNvSpPr txBox="1">
              <a:spLocks noChangeArrowheads="1"/>
            </p:cNvSpPr>
            <p:nvPr/>
          </p:nvSpPr>
          <p:spPr bwMode="auto">
            <a:xfrm>
              <a:off x="2172" y="2518"/>
              <a:ext cx="720" cy="768"/>
            </a:xfrm>
            <a:prstGeom prst="rect">
              <a:avLst/>
            </a:prstGeom>
            <a:solidFill>
              <a:srgbClr val="FFDAC5"/>
            </a:solidFill>
            <a:ln w="28575">
              <a:solidFill>
                <a:srgbClr val="FF6E1E"/>
              </a:solidFill>
              <a:prstDash val="dash"/>
              <a:miter lim="800000"/>
              <a:headEnd/>
              <a:tailEnd/>
            </a:ln>
          </p:spPr>
          <p:txBody>
            <a:bodyPr anchorCtr="1"/>
            <a:lstStyle/>
            <a:p>
              <a:pPr algn="ctr" eaLnBrk="0" hangingPunct="0"/>
              <a:r>
                <a:rPr lang="en-US" sz="1000" b="1">
                  <a:solidFill>
                    <a:srgbClr val="455560"/>
                  </a:solidFill>
                  <a:latin typeface="+mj-lt"/>
                </a:rPr>
                <a:t>Additional local wholesale market facilities constructed </a:t>
              </a:r>
            </a:p>
            <a:p>
              <a:pPr algn="ctr" eaLnBrk="0" hangingPunct="0"/>
              <a:r>
                <a:rPr lang="en-US" sz="1000" b="1">
                  <a:solidFill>
                    <a:srgbClr val="455560"/>
                  </a:solidFill>
                  <a:latin typeface="+mj-lt"/>
                </a:rPr>
                <a:t>With the World Bank</a:t>
              </a:r>
            </a:p>
          </p:txBody>
        </p:sp>
        <p:sp>
          <p:nvSpPr>
            <p:cNvPr id="23" name="Text Box 16">
              <a:extLst>
                <a:ext uri="{FF2B5EF4-FFF2-40B4-BE49-F238E27FC236}">
                  <a16:creationId xmlns:a16="http://schemas.microsoft.com/office/drawing/2014/main" id="{34C39626-7C48-AE75-FC66-B444A8BF563E}"/>
                </a:ext>
              </a:extLst>
            </p:cNvPr>
            <p:cNvSpPr txBox="1">
              <a:spLocks noChangeArrowheads="1"/>
            </p:cNvSpPr>
            <p:nvPr/>
          </p:nvSpPr>
          <p:spPr bwMode="auto">
            <a:xfrm>
              <a:off x="3936" y="2614"/>
              <a:ext cx="720" cy="576"/>
            </a:xfrm>
            <a:prstGeom prst="rect">
              <a:avLst/>
            </a:prstGeom>
            <a:solidFill>
              <a:srgbClr val="FFDAC5"/>
            </a:solidFill>
            <a:ln w="28575">
              <a:solidFill>
                <a:srgbClr val="FF6E1E"/>
              </a:solidFill>
              <a:prstDash val="sysDot"/>
              <a:miter lim="800000"/>
              <a:headEnd/>
              <a:tailEnd/>
            </a:ln>
          </p:spPr>
          <p:txBody>
            <a:bodyPr anchorCtr="1"/>
            <a:lstStyle/>
            <a:p>
              <a:pPr algn="ctr" eaLnBrk="0" hangingPunct="0"/>
              <a:r>
                <a:rPr lang="en-US" sz="1000" b="1">
                  <a:solidFill>
                    <a:srgbClr val="455560"/>
                  </a:solidFill>
                  <a:latin typeface="+mj-lt"/>
                </a:rPr>
                <a:t>New technologies available</a:t>
              </a:r>
              <a:br>
                <a:rPr lang="en-US" sz="1000" b="1">
                  <a:solidFill>
                    <a:srgbClr val="455560"/>
                  </a:solidFill>
                  <a:latin typeface="+mj-lt"/>
                </a:rPr>
              </a:br>
              <a:r>
                <a:rPr lang="en-US" sz="1000" b="1">
                  <a:solidFill>
                    <a:srgbClr val="455560"/>
                  </a:solidFill>
                  <a:latin typeface="+mj-lt"/>
                </a:rPr>
                <a:t>World Bank</a:t>
              </a:r>
            </a:p>
          </p:txBody>
        </p:sp>
        <p:sp>
          <p:nvSpPr>
            <p:cNvPr id="24" name="Text Box 17">
              <a:extLst>
                <a:ext uri="{FF2B5EF4-FFF2-40B4-BE49-F238E27FC236}">
                  <a16:creationId xmlns:a16="http://schemas.microsoft.com/office/drawing/2014/main" id="{300110E8-6E36-12CE-3388-710292EFC35E}"/>
                </a:ext>
              </a:extLst>
            </p:cNvPr>
            <p:cNvSpPr txBox="1">
              <a:spLocks noChangeArrowheads="1"/>
            </p:cNvSpPr>
            <p:nvPr/>
          </p:nvSpPr>
          <p:spPr bwMode="auto">
            <a:xfrm>
              <a:off x="4752" y="2592"/>
              <a:ext cx="768" cy="556"/>
            </a:xfrm>
            <a:prstGeom prst="rect">
              <a:avLst/>
            </a:prstGeom>
            <a:solidFill>
              <a:srgbClr val="FFDAC5"/>
            </a:solidFill>
            <a:ln w="28575">
              <a:solidFill>
                <a:srgbClr val="FF6E1E"/>
              </a:solidFill>
              <a:miter lim="800000"/>
              <a:headEnd/>
              <a:tailEnd/>
            </a:ln>
          </p:spPr>
          <p:txBody>
            <a:bodyPr anchorCtr="1">
              <a:spAutoFit/>
            </a:bodyPr>
            <a:lstStyle/>
            <a:p>
              <a:pPr algn="ctr" eaLnBrk="0" hangingPunct="0"/>
              <a:r>
                <a:rPr lang="en-US" sz="1000" b="1">
                  <a:solidFill>
                    <a:srgbClr val="455560"/>
                  </a:solidFill>
                  <a:latin typeface="+mj-lt"/>
                </a:rPr>
                <a:t>Farmers’ exposure to on-farm experiences of peers increased</a:t>
              </a:r>
            </a:p>
          </p:txBody>
        </p:sp>
        <p:sp>
          <p:nvSpPr>
            <p:cNvPr id="25" name="Rectangle 19">
              <a:extLst>
                <a:ext uri="{FF2B5EF4-FFF2-40B4-BE49-F238E27FC236}">
                  <a16:creationId xmlns:a16="http://schemas.microsoft.com/office/drawing/2014/main" id="{830107A0-49C3-7D6D-FA1A-BEADD03747B3}"/>
                </a:ext>
              </a:extLst>
            </p:cNvPr>
            <p:cNvSpPr>
              <a:spLocks noChangeArrowheads="1"/>
            </p:cNvSpPr>
            <p:nvPr/>
          </p:nvSpPr>
          <p:spPr bwMode="auto">
            <a:xfrm>
              <a:off x="2160" y="1146"/>
              <a:ext cx="1488" cy="480"/>
            </a:xfrm>
            <a:prstGeom prst="rect">
              <a:avLst/>
            </a:prstGeom>
            <a:solidFill>
              <a:srgbClr val="FFDAC5"/>
            </a:solidFill>
            <a:ln w="28575">
              <a:solidFill>
                <a:srgbClr val="FF6E1E"/>
              </a:solidFill>
              <a:miter lim="800000"/>
              <a:headEnd/>
              <a:tailEnd/>
            </a:ln>
          </p:spPr>
          <p:txBody>
            <a:bodyPr anchor="ctr"/>
            <a:lstStyle/>
            <a:p>
              <a:pPr algn="ctr" eaLnBrk="0" hangingPunct="0"/>
              <a:r>
                <a:rPr lang="en-US" sz="1000" b="1">
                  <a:solidFill>
                    <a:srgbClr val="455560"/>
                  </a:solidFill>
                  <a:latin typeface="+mj-lt"/>
                </a:rPr>
                <a:t>Increased production by farmers in the Upper River Zone</a:t>
              </a:r>
            </a:p>
          </p:txBody>
        </p:sp>
        <p:cxnSp>
          <p:nvCxnSpPr>
            <p:cNvPr id="26" name="AutoShape 21">
              <a:extLst>
                <a:ext uri="{FF2B5EF4-FFF2-40B4-BE49-F238E27FC236}">
                  <a16:creationId xmlns:a16="http://schemas.microsoft.com/office/drawing/2014/main" id="{864EA044-0B08-6C8C-11BF-A67A007C35A4}"/>
                </a:ext>
              </a:extLst>
            </p:cNvPr>
            <p:cNvCxnSpPr>
              <a:cxnSpLocks noChangeShapeType="1"/>
              <a:stCxn id="16" idx="0"/>
              <a:endCxn id="25" idx="2"/>
            </p:cNvCxnSpPr>
            <p:nvPr/>
          </p:nvCxnSpPr>
          <p:spPr bwMode="auto">
            <a:xfrm rot="5400000" flipH="1" flipV="1">
              <a:off x="1945" y="893"/>
              <a:ext cx="226" cy="1692"/>
            </a:xfrm>
            <a:prstGeom prst="bentConnector3">
              <a:avLst>
                <a:gd name="adj1" fmla="val 50000"/>
              </a:avLst>
            </a:prstGeom>
            <a:noFill/>
            <a:ln w="38100">
              <a:solidFill>
                <a:srgbClr val="FF6E1E"/>
              </a:solidFill>
              <a:miter lim="800000"/>
              <a:headEnd/>
              <a:tailEnd type="triangle" w="med" len="med"/>
            </a:ln>
          </p:spPr>
        </p:cxnSp>
        <p:cxnSp>
          <p:nvCxnSpPr>
            <p:cNvPr id="27" name="AutoShape 23">
              <a:extLst>
                <a:ext uri="{FF2B5EF4-FFF2-40B4-BE49-F238E27FC236}">
                  <a16:creationId xmlns:a16="http://schemas.microsoft.com/office/drawing/2014/main" id="{404412E7-64B0-D9BE-6F6F-3D59953582AD}"/>
                </a:ext>
              </a:extLst>
            </p:cNvPr>
            <p:cNvCxnSpPr>
              <a:cxnSpLocks noChangeShapeType="1"/>
              <a:stCxn id="18" idx="0"/>
              <a:endCxn id="25" idx="2"/>
            </p:cNvCxnSpPr>
            <p:nvPr/>
          </p:nvCxnSpPr>
          <p:spPr bwMode="auto">
            <a:xfrm rot="16200000" flipV="1">
              <a:off x="3684" y="846"/>
              <a:ext cx="232" cy="1793"/>
            </a:xfrm>
            <a:prstGeom prst="bentConnector3">
              <a:avLst>
                <a:gd name="adj1" fmla="val 50000"/>
              </a:avLst>
            </a:prstGeom>
            <a:noFill/>
            <a:ln w="38100">
              <a:solidFill>
                <a:srgbClr val="FF6E1E"/>
              </a:solidFill>
              <a:miter lim="800000"/>
              <a:headEnd/>
              <a:tailEnd type="triangle" w="med" len="med"/>
            </a:ln>
          </p:spPr>
        </p:cxnSp>
        <p:cxnSp>
          <p:nvCxnSpPr>
            <p:cNvPr id="28" name="AutoShape 24">
              <a:extLst>
                <a:ext uri="{FF2B5EF4-FFF2-40B4-BE49-F238E27FC236}">
                  <a16:creationId xmlns:a16="http://schemas.microsoft.com/office/drawing/2014/main" id="{A2A090FC-403A-2BA4-C9B9-BB9B6CE75DAE}"/>
                </a:ext>
              </a:extLst>
            </p:cNvPr>
            <p:cNvCxnSpPr>
              <a:cxnSpLocks noChangeShapeType="1"/>
              <a:stCxn id="19" idx="0"/>
              <a:endCxn id="16" idx="2"/>
            </p:cNvCxnSpPr>
            <p:nvPr/>
          </p:nvCxnSpPr>
          <p:spPr bwMode="auto">
            <a:xfrm rot="5400000" flipH="1" flipV="1">
              <a:off x="786" y="2208"/>
              <a:ext cx="384" cy="468"/>
            </a:xfrm>
            <a:prstGeom prst="bentConnector3">
              <a:avLst>
                <a:gd name="adj1" fmla="val 50000"/>
              </a:avLst>
            </a:prstGeom>
            <a:noFill/>
            <a:ln w="38100">
              <a:solidFill>
                <a:srgbClr val="FF6E1E"/>
              </a:solidFill>
              <a:miter lim="800000"/>
              <a:headEnd/>
              <a:tailEnd type="triangle" w="med" len="med"/>
            </a:ln>
          </p:spPr>
        </p:cxnSp>
        <p:cxnSp>
          <p:nvCxnSpPr>
            <p:cNvPr id="29" name="AutoShape 25">
              <a:extLst>
                <a:ext uri="{FF2B5EF4-FFF2-40B4-BE49-F238E27FC236}">
                  <a16:creationId xmlns:a16="http://schemas.microsoft.com/office/drawing/2014/main" id="{FE338C2B-62F2-6A86-8703-652318B03579}"/>
                </a:ext>
              </a:extLst>
            </p:cNvPr>
            <p:cNvCxnSpPr>
              <a:cxnSpLocks noChangeShapeType="1"/>
              <a:stCxn id="20" idx="0"/>
              <a:endCxn id="16" idx="2"/>
            </p:cNvCxnSpPr>
            <p:nvPr/>
          </p:nvCxnSpPr>
          <p:spPr bwMode="auto">
            <a:xfrm rot="16200000" flipV="1">
              <a:off x="1230" y="2232"/>
              <a:ext cx="384" cy="420"/>
            </a:xfrm>
            <a:prstGeom prst="bentConnector3">
              <a:avLst>
                <a:gd name="adj1" fmla="val 50000"/>
              </a:avLst>
            </a:prstGeom>
            <a:noFill/>
            <a:ln w="38100">
              <a:solidFill>
                <a:srgbClr val="FF6E1E"/>
              </a:solidFill>
              <a:miter lim="800000"/>
              <a:headEnd/>
              <a:tailEnd type="triangle" w="med" len="med"/>
            </a:ln>
          </p:spPr>
        </p:cxnSp>
        <p:cxnSp>
          <p:nvCxnSpPr>
            <p:cNvPr id="30" name="AutoShape 26">
              <a:extLst>
                <a:ext uri="{FF2B5EF4-FFF2-40B4-BE49-F238E27FC236}">
                  <a16:creationId xmlns:a16="http://schemas.microsoft.com/office/drawing/2014/main" id="{C0859792-62D8-39AB-42FF-365AA3CB061B}"/>
                </a:ext>
              </a:extLst>
            </p:cNvPr>
            <p:cNvCxnSpPr>
              <a:cxnSpLocks noChangeShapeType="1"/>
              <a:stCxn id="21" idx="0"/>
              <a:endCxn id="17" idx="2"/>
            </p:cNvCxnSpPr>
            <p:nvPr/>
          </p:nvCxnSpPr>
          <p:spPr bwMode="auto">
            <a:xfrm rot="16200000" flipV="1">
              <a:off x="2946" y="2139"/>
              <a:ext cx="336" cy="421"/>
            </a:xfrm>
            <a:prstGeom prst="bentConnector3">
              <a:avLst>
                <a:gd name="adj1" fmla="val 50000"/>
              </a:avLst>
            </a:prstGeom>
            <a:noFill/>
            <a:ln w="38100">
              <a:solidFill>
                <a:srgbClr val="FF6E1E"/>
              </a:solidFill>
              <a:miter lim="800000"/>
              <a:headEnd/>
              <a:tailEnd type="triangle" w="med" len="med"/>
            </a:ln>
          </p:spPr>
        </p:cxnSp>
        <p:cxnSp>
          <p:nvCxnSpPr>
            <p:cNvPr id="31" name="AutoShape 27">
              <a:extLst>
                <a:ext uri="{FF2B5EF4-FFF2-40B4-BE49-F238E27FC236}">
                  <a16:creationId xmlns:a16="http://schemas.microsoft.com/office/drawing/2014/main" id="{D649B6E0-98D3-3547-339F-4AD333B364BF}"/>
                </a:ext>
              </a:extLst>
            </p:cNvPr>
            <p:cNvCxnSpPr>
              <a:cxnSpLocks noChangeShapeType="1"/>
              <a:stCxn id="22" idx="0"/>
              <a:endCxn id="17" idx="2"/>
            </p:cNvCxnSpPr>
            <p:nvPr/>
          </p:nvCxnSpPr>
          <p:spPr bwMode="auto">
            <a:xfrm rot="5400000" flipH="1" flipV="1">
              <a:off x="2550" y="2164"/>
              <a:ext cx="336" cy="372"/>
            </a:xfrm>
            <a:prstGeom prst="bentConnector3">
              <a:avLst>
                <a:gd name="adj1" fmla="val 50000"/>
              </a:avLst>
            </a:prstGeom>
            <a:noFill/>
            <a:ln w="38100">
              <a:solidFill>
                <a:srgbClr val="FF6E1E"/>
              </a:solidFill>
              <a:miter lim="800000"/>
              <a:headEnd/>
              <a:tailEnd type="triangle" w="med" len="med"/>
            </a:ln>
          </p:spPr>
        </p:cxnSp>
        <p:cxnSp>
          <p:nvCxnSpPr>
            <p:cNvPr id="32" name="AutoShape 28">
              <a:extLst>
                <a:ext uri="{FF2B5EF4-FFF2-40B4-BE49-F238E27FC236}">
                  <a16:creationId xmlns:a16="http://schemas.microsoft.com/office/drawing/2014/main" id="{0405A8C6-B60D-9281-3360-E4809E80AF38}"/>
                </a:ext>
              </a:extLst>
            </p:cNvPr>
            <p:cNvCxnSpPr>
              <a:cxnSpLocks noChangeShapeType="1"/>
              <a:stCxn id="23" idx="0"/>
              <a:endCxn id="18" idx="2"/>
            </p:cNvCxnSpPr>
            <p:nvPr/>
          </p:nvCxnSpPr>
          <p:spPr bwMode="auto">
            <a:xfrm rot="5400000" flipH="1" flipV="1">
              <a:off x="4317" y="2235"/>
              <a:ext cx="358" cy="401"/>
            </a:xfrm>
            <a:prstGeom prst="bentConnector3">
              <a:avLst>
                <a:gd name="adj1" fmla="val 50000"/>
              </a:avLst>
            </a:prstGeom>
            <a:noFill/>
            <a:ln w="38100">
              <a:solidFill>
                <a:srgbClr val="FF6E1E"/>
              </a:solidFill>
              <a:miter lim="800000"/>
              <a:headEnd/>
              <a:tailEnd type="triangle" w="med" len="med"/>
            </a:ln>
          </p:spPr>
        </p:cxnSp>
      </p:grpSp>
      <p:cxnSp>
        <p:nvCxnSpPr>
          <p:cNvPr id="41" name="Straight Connector 40">
            <a:extLst>
              <a:ext uri="{FF2B5EF4-FFF2-40B4-BE49-F238E27FC236}">
                <a16:creationId xmlns:a16="http://schemas.microsoft.com/office/drawing/2014/main" id="{9BCF940B-EED7-B874-7AA5-358668DA7E94}"/>
              </a:ext>
            </a:extLst>
          </p:cNvPr>
          <p:cNvCxnSpPr>
            <a:cxnSpLocks/>
          </p:cNvCxnSpPr>
          <p:nvPr/>
        </p:nvCxnSpPr>
        <p:spPr>
          <a:xfrm>
            <a:off x="8377084" y="4094695"/>
            <a:ext cx="700011" cy="0"/>
          </a:xfrm>
          <a:prstGeom prst="line">
            <a:avLst/>
          </a:prstGeom>
          <a:ln w="38100">
            <a:solidFill>
              <a:srgbClr val="FF6E1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485BB7-5EDD-4B7D-FADA-F29F019085BB}"/>
              </a:ext>
            </a:extLst>
          </p:cNvPr>
          <p:cNvCxnSpPr>
            <a:cxnSpLocks/>
          </p:cNvCxnSpPr>
          <p:nvPr/>
        </p:nvCxnSpPr>
        <p:spPr>
          <a:xfrm>
            <a:off x="9077095" y="4077362"/>
            <a:ext cx="0" cy="274852"/>
          </a:xfrm>
          <a:prstGeom prst="line">
            <a:avLst/>
          </a:prstGeom>
          <a:ln w="38100">
            <a:solidFill>
              <a:srgbClr val="FF6E1E"/>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4842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D28D-BF90-489B-ABC5-EF5AB851DA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FC5AE9-1B8A-FCD3-D085-CBD0A5B1FFBC}"/>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45</a:t>
            </a:fld>
            <a:endParaRPr lang="en-US"/>
          </a:p>
        </p:txBody>
      </p:sp>
      <p:sp>
        <p:nvSpPr>
          <p:cNvPr id="5" name="Rectangle 3">
            <a:extLst>
              <a:ext uri="{FF2B5EF4-FFF2-40B4-BE49-F238E27FC236}">
                <a16:creationId xmlns:a16="http://schemas.microsoft.com/office/drawing/2014/main" id="{223DC3DB-F270-2DCC-3E83-343AC75D3DA7}"/>
              </a:ext>
            </a:extLst>
          </p:cNvPr>
          <p:cNvSpPr txBox="1">
            <a:spLocks noChangeArrowheads="1"/>
          </p:cNvSpPr>
          <p:nvPr/>
        </p:nvSpPr>
        <p:spPr>
          <a:xfrm>
            <a:off x="773607" y="665815"/>
            <a:ext cx="8004634" cy="123454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3600" b="0">
                <a:latin typeface="Nokia Sans"/>
              </a:rPr>
              <a:t>Remember … focusing on results </a:t>
            </a:r>
            <a:r>
              <a:rPr lang="en-US" sz="3600" b="0" u="sng">
                <a:latin typeface="Nokia Sans"/>
              </a:rPr>
              <a:t>does not </a:t>
            </a:r>
            <a:r>
              <a:rPr lang="en-US" sz="3600" b="0">
                <a:latin typeface="Nokia Sans"/>
              </a:rPr>
              <a:t>mean losing sight of implementation.</a:t>
            </a:r>
          </a:p>
        </p:txBody>
      </p:sp>
      <p:grpSp>
        <p:nvGrpSpPr>
          <p:cNvPr id="7" name="Group 3">
            <a:extLst>
              <a:ext uri="{FF2B5EF4-FFF2-40B4-BE49-F238E27FC236}">
                <a16:creationId xmlns:a16="http://schemas.microsoft.com/office/drawing/2014/main" id="{1E1DC4DC-55DA-8D0F-FB78-7373B07055E1}"/>
              </a:ext>
            </a:extLst>
          </p:cNvPr>
          <p:cNvGrpSpPr>
            <a:grpSpLocks noChangeAspect="1"/>
          </p:cNvGrpSpPr>
          <p:nvPr/>
        </p:nvGrpSpPr>
        <p:grpSpPr bwMode="auto">
          <a:xfrm>
            <a:off x="7936406" y="2171368"/>
            <a:ext cx="1263649" cy="1116013"/>
            <a:chOff x="1002" y="1514"/>
            <a:chExt cx="916" cy="864"/>
          </a:xfrm>
        </p:grpSpPr>
        <p:sp>
          <p:nvSpPr>
            <p:cNvPr id="8" name="Oval 4">
              <a:extLst>
                <a:ext uri="{FF2B5EF4-FFF2-40B4-BE49-F238E27FC236}">
                  <a16:creationId xmlns:a16="http://schemas.microsoft.com/office/drawing/2014/main" id="{CDA24CC8-5F2F-5E0F-C14D-C42FFD73C53F}"/>
                </a:ext>
              </a:extLst>
            </p:cNvPr>
            <p:cNvSpPr>
              <a:spLocks noChangeAspect="1" noChangeArrowheads="1"/>
            </p:cNvSpPr>
            <p:nvPr/>
          </p:nvSpPr>
          <p:spPr bwMode="auto">
            <a:xfrm>
              <a:off x="1002" y="1514"/>
              <a:ext cx="916" cy="864"/>
            </a:xfrm>
            <a:prstGeom prst="ellipse">
              <a:avLst/>
            </a:prstGeom>
            <a:solidFill>
              <a:schemeClr val="bg1"/>
            </a:solidFill>
            <a:ln w="28575">
              <a:solidFill>
                <a:schemeClr val="tx1"/>
              </a:solidFill>
              <a:round/>
              <a:headEnd/>
              <a:tailEnd/>
            </a:ln>
          </p:spPr>
          <p:txBody>
            <a:bodyPr wrap="none" anchor="ctr"/>
            <a:lstStyle/>
            <a:p>
              <a:pPr algn="ctr">
                <a:spcBef>
                  <a:spcPct val="50000"/>
                </a:spcBef>
              </a:pPr>
              <a:endParaRPr lang="en-US"/>
            </a:p>
          </p:txBody>
        </p:sp>
        <p:sp>
          <p:nvSpPr>
            <p:cNvPr id="9" name="Oval 5">
              <a:extLst>
                <a:ext uri="{FF2B5EF4-FFF2-40B4-BE49-F238E27FC236}">
                  <a16:creationId xmlns:a16="http://schemas.microsoft.com/office/drawing/2014/main" id="{96B429E4-7EDA-478A-E75D-AE80840447A6}"/>
                </a:ext>
              </a:extLst>
            </p:cNvPr>
            <p:cNvSpPr>
              <a:spLocks noChangeAspect="1" noChangeArrowheads="1"/>
            </p:cNvSpPr>
            <p:nvPr/>
          </p:nvSpPr>
          <p:spPr bwMode="auto">
            <a:xfrm>
              <a:off x="1109" y="1620"/>
              <a:ext cx="702" cy="661"/>
            </a:xfrm>
            <a:prstGeom prst="ellipse">
              <a:avLst/>
            </a:prstGeom>
            <a:solidFill>
              <a:schemeClr val="tx1"/>
            </a:solidFill>
            <a:ln w="9525">
              <a:solidFill>
                <a:schemeClr val="tx1"/>
              </a:solidFill>
              <a:round/>
              <a:headEnd/>
              <a:tailEnd/>
            </a:ln>
          </p:spPr>
          <p:txBody>
            <a:bodyPr wrap="none" anchor="ctr"/>
            <a:lstStyle/>
            <a:p>
              <a:pPr algn="ctr">
                <a:spcBef>
                  <a:spcPct val="50000"/>
                </a:spcBef>
              </a:pPr>
              <a:endParaRPr lang="en-US"/>
            </a:p>
          </p:txBody>
        </p:sp>
        <p:sp>
          <p:nvSpPr>
            <p:cNvPr id="10" name="Oval 6">
              <a:extLst>
                <a:ext uri="{FF2B5EF4-FFF2-40B4-BE49-F238E27FC236}">
                  <a16:creationId xmlns:a16="http://schemas.microsoft.com/office/drawing/2014/main" id="{C01D0ECB-B3D5-CCBB-7679-782C77195146}"/>
                </a:ext>
              </a:extLst>
            </p:cNvPr>
            <p:cNvSpPr>
              <a:spLocks noChangeAspect="1" noChangeArrowheads="1"/>
            </p:cNvSpPr>
            <p:nvPr/>
          </p:nvSpPr>
          <p:spPr bwMode="auto">
            <a:xfrm>
              <a:off x="1212" y="1712"/>
              <a:ext cx="495" cy="471"/>
            </a:xfrm>
            <a:prstGeom prst="ellipse">
              <a:avLst/>
            </a:prstGeom>
            <a:solidFill>
              <a:schemeClr val="bg1"/>
            </a:solidFill>
            <a:ln w="9525">
              <a:solidFill>
                <a:schemeClr val="tx1"/>
              </a:solidFill>
              <a:round/>
              <a:headEnd/>
              <a:tailEnd/>
            </a:ln>
          </p:spPr>
          <p:txBody>
            <a:bodyPr wrap="none" anchor="ctr"/>
            <a:lstStyle/>
            <a:p>
              <a:pPr algn="ctr">
                <a:spcBef>
                  <a:spcPct val="50000"/>
                </a:spcBef>
              </a:pPr>
              <a:endParaRPr lang="en-US"/>
            </a:p>
          </p:txBody>
        </p:sp>
        <p:sp>
          <p:nvSpPr>
            <p:cNvPr id="11" name="Oval 7">
              <a:extLst>
                <a:ext uri="{FF2B5EF4-FFF2-40B4-BE49-F238E27FC236}">
                  <a16:creationId xmlns:a16="http://schemas.microsoft.com/office/drawing/2014/main" id="{8131B69A-ADE4-31BE-429F-C8B6D829D9AE}"/>
                </a:ext>
              </a:extLst>
            </p:cNvPr>
            <p:cNvSpPr>
              <a:spLocks noChangeAspect="1" noChangeArrowheads="1"/>
            </p:cNvSpPr>
            <p:nvPr/>
          </p:nvSpPr>
          <p:spPr bwMode="auto">
            <a:xfrm>
              <a:off x="1320" y="1814"/>
              <a:ext cx="281" cy="265"/>
            </a:xfrm>
            <a:prstGeom prst="ellipse">
              <a:avLst/>
            </a:prstGeom>
            <a:solidFill>
              <a:schemeClr val="tx2"/>
            </a:solidFill>
            <a:ln w="9525">
              <a:solidFill>
                <a:schemeClr val="tx1"/>
              </a:solidFill>
              <a:round/>
              <a:headEnd/>
              <a:tailEnd/>
            </a:ln>
          </p:spPr>
          <p:txBody>
            <a:bodyPr wrap="none" anchor="ctr"/>
            <a:lstStyle/>
            <a:p>
              <a:pPr algn="ctr"/>
              <a:endParaRPr lang="en-US" sz="2400"/>
            </a:p>
          </p:txBody>
        </p:sp>
      </p:grpSp>
      <p:sp>
        <p:nvSpPr>
          <p:cNvPr id="12" name="Text Box 8">
            <a:extLst>
              <a:ext uri="{FF2B5EF4-FFF2-40B4-BE49-F238E27FC236}">
                <a16:creationId xmlns:a16="http://schemas.microsoft.com/office/drawing/2014/main" id="{0BC0C976-FDBF-10E3-0F7B-477E32F4DB0D}"/>
              </a:ext>
            </a:extLst>
          </p:cNvPr>
          <p:cNvSpPr txBox="1">
            <a:spLocks noChangeArrowheads="1"/>
          </p:cNvSpPr>
          <p:nvPr/>
        </p:nvSpPr>
        <p:spPr bwMode="auto">
          <a:xfrm>
            <a:off x="6717206" y="5162678"/>
            <a:ext cx="2924175" cy="646331"/>
          </a:xfrm>
          <a:prstGeom prst="rect">
            <a:avLst/>
          </a:prstGeom>
          <a:noFill/>
          <a:ln w="9525">
            <a:noFill/>
            <a:miter lim="800000"/>
            <a:headEnd/>
            <a:tailEnd/>
          </a:ln>
        </p:spPr>
        <p:txBody>
          <a:bodyPr>
            <a:spAutoFit/>
          </a:bodyPr>
          <a:lstStyle/>
          <a:p>
            <a:pPr>
              <a:spcBef>
                <a:spcPct val="50000"/>
              </a:spcBef>
            </a:pPr>
            <a:r>
              <a:rPr lang="en-US">
                <a:solidFill>
                  <a:schemeClr val="tx2"/>
                </a:solidFill>
                <a:latin typeface="+mj-lt"/>
              </a:rPr>
              <a:t>Good Focus on Results</a:t>
            </a:r>
            <a:br>
              <a:rPr lang="en-US">
                <a:solidFill>
                  <a:schemeClr val="tx2"/>
                </a:solidFill>
                <a:latin typeface="+mj-lt"/>
              </a:rPr>
            </a:br>
            <a:r>
              <a:rPr lang="en-US">
                <a:solidFill>
                  <a:schemeClr val="tx2"/>
                </a:solidFill>
                <a:latin typeface="+mj-lt"/>
              </a:rPr>
              <a:t>Good Implementation</a:t>
            </a:r>
          </a:p>
        </p:txBody>
      </p:sp>
      <p:grpSp>
        <p:nvGrpSpPr>
          <p:cNvPr id="13" name="Group 9">
            <a:extLst>
              <a:ext uri="{FF2B5EF4-FFF2-40B4-BE49-F238E27FC236}">
                <a16:creationId xmlns:a16="http://schemas.microsoft.com/office/drawing/2014/main" id="{3F4C14EF-9763-8DBD-E39C-22B45EBFBA51}"/>
              </a:ext>
            </a:extLst>
          </p:cNvPr>
          <p:cNvGrpSpPr>
            <a:grpSpLocks/>
          </p:cNvGrpSpPr>
          <p:nvPr/>
        </p:nvGrpSpPr>
        <p:grpSpPr bwMode="auto">
          <a:xfrm rot="-669120">
            <a:off x="4050206" y="4101552"/>
            <a:ext cx="1589088" cy="781050"/>
            <a:chOff x="2784" y="2160"/>
            <a:chExt cx="937" cy="668"/>
          </a:xfrm>
          <a:solidFill>
            <a:schemeClr val="tx2"/>
          </a:solidFill>
        </p:grpSpPr>
        <p:sp>
          <p:nvSpPr>
            <p:cNvPr id="14" name="Freeform 10">
              <a:extLst>
                <a:ext uri="{FF2B5EF4-FFF2-40B4-BE49-F238E27FC236}">
                  <a16:creationId xmlns:a16="http://schemas.microsoft.com/office/drawing/2014/main" id="{1CAE5873-46CB-588A-39F8-B05A86BD8187}"/>
                </a:ext>
              </a:extLst>
            </p:cNvPr>
            <p:cNvSpPr>
              <a:spLocks/>
            </p:cNvSpPr>
            <p:nvPr/>
          </p:nvSpPr>
          <p:spPr bwMode="auto">
            <a:xfrm>
              <a:off x="3488" y="2186"/>
              <a:ext cx="108" cy="113"/>
            </a:xfrm>
            <a:custGeom>
              <a:avLst/>
              <a:gdLst>
                <a:gd name="T0" fmla="*/ 1 w 356"/>
                <a:gd name="T1" fmla="*/ 0 h 443"/>
                <a:gd name="T2" fmla="*/ 1 w 356"/>
                <a:gd name="T3" fmla="*/ 0 h 443"/>
                <a:gd name="T4" fmla="*/ 1 w 356"/>
                <a:gd name="T5" fmla="*/ 0 h 443"/>
                <a:gd name="T6" fmla="*/ 1 w 356"/>
                <a:gd name="T7" fmla="*/ 0 h 443"/>
                <a:gd name="T8" fmla="*/ 1 w 356"/>
                <a:gd name="T9" fmla="*/ 0 h 443"/>
                <a:gd name="T10" fmla="*/ 1 w 356"/>
                <a:gd name="T11" fmla="*/ 0 h 443"/>
                <a:gd name="T12" fmla="*/ 1 w 356"/>
                <a:gd name="T13" fmla="*/ 0 h 443"/>
                <a:gd name="T14" fmla="*/ 1 w 356"/>
                <a:gd name="T15" fmla="*/ 0 h 443"/>
                <a:gd name="T16" fmla="*/ 1 w 356"/>
                <a:gd name="T17" fmla="*/ 0 h 443"/>
                <a:gd name="T18" fmla="*/ 1 w 356"/>
                <a:gd name="T19" fmla="*/ 0 h 443"/>
                <a:gd name="T20" fmla="*/ 1 w 356"/>
                <a:gd name="T21" fmla="*/ 0 h 443"/>
                <a:gd name="T22" fmla="*/ 1 w 356"/>
                <a:gd name="T23" fmla="*/ 0 h 443"/>
                <a:gd name="T24" fmla="*/ 1 w 356"/>
                <a:gd name="T25" fmla="*/ 1 h 443"/>
                <a:gd name="T26" fmla="*/ 1 w 356"/>
                <a:gd name="T27" fmla="*/ 1 h 443"/>
                <a:gd name="T28" fmla="*/ 1 w 356"/>
                <a:gd name="T29" fmla="*/ 1 h 443"/>
                <a:gd name="T30" fmla="*/ 1 w 356"/>
                <a:gd name="T31" fmla="*/ 1 h 443"/>
                <a:gd name="T32" fmla="*/ 1 w 356"/>
                <a:gd name="T33" fmla="*/ 1 h 443"/>
                <a:gd name="T34" fmla="*/ 1 w 356"/>
                <a:gd name="T35" fmla="*/ 1 h 443"/>
                <a:gd name="T36" fmla="*/ 0 w 356"/>
                <a:gd name="T37" fmla="*/ 1 h 443"/>
                <a:gd name="T38" fmla="*/ 0 w 356"/>
                <a:gd name="T39" fmla="*/ 1 h 443"/>
                <a:gd name="T40" fmla="*/ 0 w 356"/>
                <a:gd name="T41" fmla="*/ 1 h 443"/>
                <a:gd name="T42" fmla="*/ 0 w 356"/>
                <a:gd name="T43" fmla="*/ 1 h 443"/>
                <a:gd name="T44" fmla="*/ 0 w 356"/>
                <a:gd name="T45" fmla="*/ 1 h 443"/>
                <a:gd name="T46" fmla="*/ 0 w 356"/>
                <a:gd name="T47" fmla="*/ 1 h 443"/>
                <a:gd name="T48" fmla="*/ 0 w 356"/>
                <a:gd name="T49" fmla="*/ 1 h 443"/>
                <a:gd name="T50" fmla="*/ 0 w 356"/>
                <a:gd name="T51" fmla="*/ 1 h 443"/>
                <a:gd name="T52" fmla="*/ 0 w 356"/>
                <a:gd name="T53" fmla="*/ 1 h 443"/>
                <a:gd name="T54" fmla="*/ 0 w 356"/>
                <a:gd name="T55" fmla="*/ 1 h 443"/>
                <a:gd name="T56" fmla="*/ 0 w 356"/>
                <a:gd name="T57" fmla="*/ 1 h 443"/>
                <a:gd name="T58" fmla="*/ 0 w 356"/>
                <a:gd name="T59" fmla="*/ 1 h 443"/>
                <a:gd name="T60" fmla="*/ 0 w 356"/>
                <a:gd name="T61" fmla="*/ 1 h 443"/>
                <a:gd name="T62" fmla="*/ 0 w 356"/>
                <a:gd name="T63" fmla="*/ 1 h 443"/>
                <a:gd name="T64" fmla="*/ 0 w 356"/>
                <a:gd name="T65" fmla="*/ 1 h 443"/>
                <a:gd name="T66" fmla="*/ 0 w 356"/>
                <a:gd name="T67" fmla="*/ 1 h 443"/>
                <a:gd name="T68" fmla="*/ 1 w 356"/>
                <a:gd name="T69" fmla="*/ 1 h 443"/>
                <a:gd name="T70" fmla="*/ 1 w 356"/>
                <a:gd name="T71" fmla="*/ 1 h 443"/>
                <a:gd name="T72" fmla="*/ 1 w 356"/>
                <a:gd name="T73" fmla="*/ 1 h 443"/>
                <a:gd name="T74" fmla="*/ 1 w 356"/>
                <a:gd name="T75" fmla="*/ 1 h 443"/>
                <a:gd name="T76" fmla="*/ 1 w 356"/>
                <a:gd name="T77" fmla="*/ 1 h 443"/>
                <a:gd name="T78" fmla="*/ 1 w 356"/>
                <a:gd name="T79" fmla="*/ 1 h 443"/>
                <a:gd name="T80" fmla="*/ 1 w 356"/>
                <a:gd name="T81" fmla="*/ 1 h 443"/>
                <a:gd name="T82" fmla="*/ 1 w 356"/>
                <a:gd name="T83" fmla="*/ 1 h 443"/>
                <a:gd name="T84" fmla="*/ 1 w 356"/>
                <a:gd name="T85" fmla="*/ 1 h 443"/>
                <a:gd name="T86" fmla="*/ 1 w 356"/>
                <a:gd name="T87" fmla="*/ 1 h 443"/>
                <a:gd name="T88" fmla="*/ 1 w 356"/>
                <a:gd name="T89" fmla="*/ 1 h 443"/>
                <a:gd name="T90" fmla="*/ 1 w 356"/>
                <a:gd name="T91" fmla="*/ 1 h 443"/>
                <a:gd name="T92" fmla="*/ 1 w 356"/>
                <a:gd name="T93" fmla="*/ 1 h 443"/>
                <a:gd name="T94" fmla="*/ 1 w 356"/>
                <a:gd name="T95" fmla="*/ 1 h 443"/>
                <a:gd name="T96" fmla="*/ 1 w 356"/>
                <a:gd name="T97" fmla="*/ 1 h 443"/>
                <a:gd name="T98" fmla="*/ 1 w 356"/>
                <a:gd name="T99" fmla="*/ 1 h 443"/>
                <a:gd name="T100" fmla="*/ 1 w 356"/>
                <a:gd name="T101" fmla="*/ 2 h 443"/>
                <a:gd name="T102" fmla="*/ 3 w 356"/>
                <a:gd name="T103" fmla="*/ 1 h 443"/>
                <a:gd name="T104" fmla="*/ 2 w 356"/>
                <a:gd name="T105" fmla="*/ 0 h 443"/>
                <a:gd name="T106" fmla="*/ 1 w 356"/>
                <a:gd name="T107" fmla="*/ 0 h 443"/>
                <a:gd name="T108" fmla="*/ 1 w 356"/>
                <a:gd name="T109" fmla="*/ 0 h 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6"/>
                <a:gd name="T166" fmla="*/ 0 h 443"/>
                <a:gd name="T167" fmla="*/ 356 w 356"/>
                <a:gd name="T168" fmla="*/ 443 h 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6" h="443">
                  <a:moveTo>
                    <a:pt x="93" y="0"/>
                  </a:moveTo>
                  <a:lnTo>
                    <a:pt x="91" y="0"/>
                  </a:lnTo>
                  <a:lnTo>
                    <a:pt x="91" y="8"/>
                  </a:lnTo>
                  <a:lnTo>
                    <a:pt x="90" y="17"/>
                  </a:lnTo>
                  <a:lnTo>
                    <a:pt x="90" y="29"/>
                  </a:lnTo>
                  <a:lnTo>
                    <a:pt x="88" y="34"/>
                  </a:lnTo>
                  <a:lnTo>
                    <a:pt x="86" y="42"/>
                  </a:lnTo>
                  <a:lnTo>
                    <a:pt x="86" y="49"/>
                  </a:lnTo>
                  <a:lnTo>
                    <a:pt x="86" y="57"/>
                  </a:lnTo>
                  <a:lnTo>
                    <a:pt x="82" y="63"/>
                  </a:lnTo>
                  <a:lnTo>
                    <a:pt x="82" y="70"/>
                  </a:lnTo>
                  <a:lnTo>
                    <a:pt x="80" y="78"/>
                  </a:lnTo>
                  <a:lnTo>
                    <a:pt x="78" y="86"/>
                  </a:lnTo>
                  <a:lnTo>
                    <a:pt x="74" y="89"/>
                  </a:lnTo>
                  <a:lnTo>
                    <a:pt x="71" y="97"/>
                  </a:lnTo>
                  <a:lnTo>
                    <a:pt x="65" y="105"/>
                  </a:lnTo>
                  <a:lnTo>
                    <a:pt x="59" y="114"/>
                  </a:lnTo>
                  <a:lnTo>
                    <a:pt x="52" y="122"/>
                  </a:lnTo>
                  <a:lnTo>
                    <a:pt x="46" y="131"/>
                  </a:lnTo>
                  <a:lnTo>
                    <a:pt x="40" y="139"/>
                  </a:lnTo>
                  <a:lnTo>
                    <a:pt x="34" y="148"/>
                  </a:lnTo>
                  <a:lnTo>
                    <a:pt x="27" y="156"/>
                  </a:lnTo>
                  <a:lnTo>
                    <a:pt x="19" y="162"/>
                  </a:lnTo>
                  <a:lnTo>
                    <a:pt x="14" y="169"/>
                  </a:lnTo>
                  <a:lnTo>
                    <a:pt x="10" y="177"/>
                  </a:lnTo>
                  <a:lnTo>
                    <a:pt x="2" y="184"/>
                  </a:lnTo>
                  <a:lnTo>
                    <a:pt x="0" y="188"/>
                  </a:lnTo>
                  <a:lnTo>
                    <a:pt x="2" y="188"/>
                  </a:lnTo>
                  <a:lnTo>
                    <a:pt x="10" y="190"/>
                  </a:lnTo>
                  <a:lnTo>
                    <a:pt x="14" y="190"/>
                  </a:lnTo>
                  <a:lnTo>
                    <a:pt x="21" y="194"/>
                  </a:lnTo>
                  <a:lnTo>
                    <a:pt x="29" y="196"/>
                  </a:lnTo>
                  <a:lnTo>
                    <a:pt x="38" y="200"/>
                  </a:lnTo>
                  <a:lnTo>
                    <a:pt x="44" y="201"/>
                  </a:lnTo>
                  <a:lnTo>
                    <a:pt x="52" y="205"/>
                  </a:lnTo>
                  <a:lnTo>
                    <a:pt x="61" y="209"/>
                  </a:lnTo>
                  <a:lnTo>
                    <a:pt x="69" y="215"/>
                  </a:lnTo>
                  <a:lnTo>
                    <a:pt x="76" y="219"/>
                  </a:lnTo>
                  <a:lnTo>
                    <a:pt x="84" y="222"/>
                  </a:lnTo>
                  <a:lnTo>
                    <a:pt x="90" y="228"/>
                  </a:lnTo>
                  <a:lnTo>
                    <a:pt x="97" y="234"/>
                  </a:lnTo>
                  <a:lnTo>
                    <a:pt x="107" y="243"/>
                  </a:lnTo>
                  <a:lnTo>
                    <a:pt x="118" y="255"/>
                  </a:lnTo>
                  <a:lnTo>
                    <a:pt x="128" y="266"/>
                  </a:lnTo>
                  <a:lnTo>
                    <a:pt x="137" y="279"/>
                  </a:lnTo>
                  <a:lnTo>
                    <a:pt x="143" y="287"/>
                  </a:lnTo>
                  <a:lnTo>
                    <a:pt x="149" y="297"/>
                  </a:lnTo>
                  <a:lnTo>
                    <a:pt x="152" y="300"/>
                  </a:lnTo>
                  <a:lnTo>
                    <a:pt x="154" y="304"/>
                  </a:lnTo>
                  <a:lnTo>
                    <a:pt x="143" y="321"/>
                  </a:lnTo>
                  <a:lnTo>
                    <a:pt x="152" y="443"/>
                  </a:lnTo>
                  <a:lnTo>
                    <a:pt x="356" y="171"/>
                  </a:lnTo>
                  <a:lnTo>
                    <a:pt x="242" y="51"/>
                  </a:lnTo>
                  <a:lnTo>
                    <a:pt x="93" y="0"/>
                  </a:lnTo>
                  <a:close/>
                </a:path>
              </a:pathLst>
            </a:custGeom>
            <a:grpFill/>
            <a:ln w="9525">
              <a:noFill/>
              <a:round/>
              <a:headEnd/>
              <a:tailEnd/>
            </a:ln>
          </p:spPr>
          <p:txBody>
            <a:bodyPr/>
            <a:lstStyle/>
            <a:p>
              <a:endParaRPr lang="en-US"/>
            </a:p>
          </p:txBody>
        </p:sp>
        <p:sp>
          <p:nvSpPr>
            <p:cNvPr id="15" name="Freeform 11">
              <a:extLst>
                <a:ext uri="{FF2B5EF4-FFF2-40B4-BE49-F238E27FC236}">
                  <a16:creationId xmlns:a16="http://schemas.microsoft.com/office/drawing/2014/main" id="{AA71C54C-A75A-4F5A-B0BD-F53F6BAC6B79}"/>
                </a:ext>
              </a:extLst>
            </p:cNvPr>
            <p:cNvSpPr>
              <a:spLocks/>
            </p:cNvSpPr>
            <p:nvPr/>
          </p:nvSpPr>
          <p:spPr bwMode="auto">
            <a:xfrm>
              <a:off x="3609" y="2279"/>
              <a:ext cx="100" cy="84"/>
            </a:xfrm>
            <a:custGeom>
              <a:avLst/>
              <a:gdLst>
                <a:gd name="T0" fmla="*/ 2 w 330"/>
                <a:gd name="T1" fmla="*/ 0 h 329"/>
                <a:gd name="T2" fmla="*/ 2 w 330"/>
                <a:gd name="T3" fmla="*/ 0 h 329"/>
                <a:gd name="T4" fmla="*/ 2 w 330"/>
                <a:gd name="T5" fmla="*/ 0 h 329"/>
                <a:gd name="T6" fmla="*/ 2 w 330"/>
                <a:gd name="T7" fmla="*/ 0 h 329"/>
                <a:gd name="T8" fmla="*/ 2 w 330"/>
                <a:gd name="T9" fmla="*/ 0 h 329"/>
                <a:gd name="T10" fmla="*/ 2 w 330"/>
                <a:gd name="T11" fmla="*/ 0 h 329"/>
                <a:gd name="T12" fmla="*/ 2 w 330"/>
                <a:gd name="T13" fmla="*/ 0 h 329"/>
                <a:gd name="T14" fmla="*/ 2 w 330"/>
                <a:gd name="T15" fmla="*/ 0 h 329"/>
                <a:gd name="T16" fmla="*/ 2 w 330"/>
                <a:gd name="T17" fmla="*/ 0 h 329"/>
                <a:gd name="T18" fmla="*/ 2 w 330"/>
                <a:gd name="T19" fmla="*/ 0 h 329"/>
                <a:gd name="T20" fmla="*/ 2 w 330"/>
                <a:gd name="T21" fmla="*/ 1 h 329"/>
                <a:gd name="T22" fmla="*/ 2 w 330"/>
                <a:gd name="T23" fmla="*/ 1 h 329"/>
                <a:gd name="T24" fmla="*/ 2 w 330"/>
                <a:gd name="T25" fmla="*/ 1 h 329"/>
                <a:gd name="T26" fmla="*/ 2 w 330"/>
                <a:gd name="T27" fmla="*/ 1 h 329"/>
                <a:gd name="T28" fmla="*/ 2 w 330"/>
                <a:gd name="T29" fmla="*/ 1 h 329"/>
                <a:gd name="T30" fmla="*/ 2 w 330"/>
                <a:gd name="T31" fmla="*/ 1 h 329"/>
                <a:gd name="T32" fmla="*/ 2 w 330"/>
                <a:gd name="T33" fmla="*/ 1 h 329"/>
                <a:gd name="T34" fmla="*/ 2 w 330"/>
                <a:gd name="T35" fmla="*/ 1 h 329"/>
                <a:gd name="T36" fmla="*/ 2 w 330"/>
                <a:gd name="T37" fmla="*/ 1 h 329"/>
                <a:gd name="T38" fmla="*/ 2 w 330"/>
                <a:gd name="T39" fmla="*/ 1 h 329"/>
                <a:gd name="T40" fmla="*/ 3 w 330"/>
                <a:gd name="T41" fmla="*/ 1 h 329"/>
                <a:gd name="T42" fmla="*/ 3 w 330"/>
                <a:gd name="T43" fmla="*/ 1 h 329"/>
                <a:gd name="T44" fmla="*/ 3 w 330"/>
                <a:gd name="T45" fmla="*/ 1 h 329"/>
                <a:gd name="T46" fmla="*/ 3 w 330"/>
                <a:gd name="T47" fmla="*/ 1 h 329"/>
                <a:gd name="T48" fmla="*/ 3 w 330"/>
                <a:gd name="T49" fmla="*/ 1 h 329"/>
                <a:gd name="T50" fmla="*/ 3 w 330"/>
                <a:gd name="T51" fmla="*/ 1 h 329"/>
                <a:gd name="T52" fmla="*/ 3 w 330"/>
                <a:gd name="T53" fmla="*/ 1 h 329"/>
                <a:gd name="T54" fmla="*/ 3 w 330"/>
                <a:gd name="T55" fmla="*/ 1 h 329"/>
                <a:gd name="T56" fmla="*/ 3 w 330"/>
                <a:gd name="T57" fmla="*/ 1 h 329"/>
                <a:gd name="T58" fmla="*/ 3 w 330"/>
                <a:gd name="T59" fmla="*/ 1 h 329"/>
                <a:gd name="T60" fmla="*/ 2 w 330"/>
                <a:gd name="T61" fmla="*/ 1 h 329"/>
                <a:gd name="T62" fmla="*/ 0 w 330"/>
                <a:gd name="T63" fmla="*/ 1 h 329"/>
                <a:gd name="T64" fmla="*/ 2 w 330"/>
                <a:gd name="T65" fmla="*/ 0 h 329"/>
                <a:gd name="T66" fmla="*/ 2 w 330"/>
                <a:gd name="T67" fmla="*/ 0 h 3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0"/>
                <a:gd name="T103" fmla="*/ 0 h 329"/>
                <a:gd name="T104" fmla="*/ 330 w 330"/>
                <a:gd name="T105" fmla="*/ 329 h 3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0" h="329">
                  <a:moveTo>
                    <a:pt x="165" y="0"/>
                  </a:moveTo>
                  <a:lnTo>
                    <a:pt x="167" y="4"/>
                  </a:lnTo>
                  <a:lnTo>
                    <a:pt x="171" y="7"/>
                  </a:lnTo>
                  <a:lnTo>
                    <a:pt x="178" y="15"/>
                  </a:lnTo>
                  <a:lnTo>
                    <a:pt x="184" y="23"/>
                  </a:lnTo>
                  <a:lnTo>
                    <a:pt x="194" y="34"/>
                  </a:lnTo>
                  <a:lnTo>
                    <a:pt x="199" y="44"/>
                  </a:lnTo>
                  <a:lnTo>
                    <a:pt x="211" y="57"/>
                  </a:lnTo>
                  <a:lnTo>
                    <a:pt x="220" y="68"/>
                  </a:lnTo>
                  <a:lnTo>
                    <a:pt x="232" y="82"/>
                  </a:lnTo>
                  <a:lnTo>
                    <a:pt x="241" y="97"/>
                  </a:lnTo>
                  <a:lnTo>
                    <a:pt x="251" y="112"/>
                  </a:lnTo>
                  <a:lnTo>
                    <a:pt x="262" y="127"/>
                  </a:lnTo>
                  <a:lnTo>
                    <a:pt x="271" y="141"/>
                  </a:lnTo>
                  <a:lnTo>
                    <a:pt x="279" y="158"/>
                  </a:lnTo>
                  <a:lnTo>
                    <a:pt x="289" y="173"/>
                  </a:lnTo>
                  <a:lnTo>
                    <a:pt x="296" y="188"/>
                  </a:lnTo>
                  <a:lnTo>
                    <a:pt x="302" y="203"/>
                  </a:lnTo>
                  <a:lnTo>
                    <a:pt x="306" y="217"/>
                  </a:lnTo>
                  <a:lnTo>
                    <a:pt x="311" y="232"/>
                  </a:lnTo>
                  <a:lnTo>
                    <a:pt x="315" y="245"/>
                  </a:lnTo>
                  <a:lnTo>
                    <a:pt x="319" y="258"/>
                  </a:lnTo>
                  <a:lnTo>
                    <a:pt x="321" y="270"/>
                  </a:lnTo>
                  <a:lnTo>
                    <a:pt x="323" y="283"/>
                  </a:lnTo>
                  <a:lnTo>
                    <a:pt x="325" y="291"/>
                  </a:lnTo>
                  <a:lnTo>
                    <a:pt x="327" y="300"/>
                  </a:lnTo>
                  <a:lnTo>
                    <a:pt x="327" y="308"/>
                  </a:lnTo>
                  <a:lnTo>
                    <a:pt x="329" y="315"/>
                  </a:lnTo>
                  <a:lnTo>
                    <a:pt x="329" y="325"/>
                  </a:lnTo>
                  <a:lnTo>
                    <a:pt x="330" y="329"/>
                  </a:lnTo>
                  <a:lnTo>
                    <a:pt x="184" y="329"/>
                  </a:lnTo>
                  <a:lnTo>
                    <a:pt x="0" y="239"/>
                  </a:lnTo>
                  <a:lnTo>
                    <a:pt x="165" y="0"/>
                  </a:lnTo>
                  <a:close/>
                </a:path>
              </a:pathLst>
            </a:custGeom>
            <a:grpFill/>
            <a:ln w="9525">
              <a:noFill/>
              <a:round/>
              <a:headEnd/>
              <a:tailEnd/>
            </a:ln>
          </p:spPr>
          <p:txBody>
            <a:bodyPr/>
            <a:lstStyle/>
            <a:p>
              <a:endParaRPr lang="en-US"/>
            </a:p>
          </p:txBody>
        </p:sp>
        <p:sp>
          <p:nvSpPr>
            <p:cNvPr id="16" name="Freeform 12">
              <a:extLst>
                <a:ext uri="{FF2B5EF4-FFF2-40B4-BE49-F238E27FC236}">
                  <a16:creationId xmlns:a16="http://schemas.microsoft.com/office/drawing/2014/main" id="{611E9E43-FC30-1EB4-DA25-F7E8E373744D}"/>
                </a:ext>
              </a:extLst>
            </p:cNvPr>
            <p:cNvSpPr>
              <a:spLocks/>
            </p:cNvSpPr>
            <p:nvPr/>
          </p:nvSpPr>
          <p:spPr bwMode="auto">
            <a:xfrm>
              <a:off x="3354" y="2467"/>
              <a:ext cx="180" cy="69"/>
            </a:xfrm>
            <a:custGeom>
              <a:avLst/>
              <a:gdLst>
                <a:gd name="T0" fmla="*/ 5 w 593"/>
                <a:gd name="T1" fmla="*/ 1 h 274"/>
                <a:gd name="T2" fmla="*/ 5 w 593"/>
                <a:gd name="T3" fmla="*/ 1 h 274"/>
                <a:gd name="T4" fmla="*/ 5 w 593"/>
                <a:gd name="T5" fmla="*/ 1 h 274"/>
                <a:gd name="T6" fmla="*/ 5 w 593"/>
                <a:gd name="T7" fmla="*/ 1 h 274"/>
                <a:gd name="T8" fmla="*/ 5 w 593"/>
                <a:gd name="T9" fmla="*/ 1 h 274"/>
                <a:gd name="T10" fmla="*/ 5 w 593"/>
                <a:gd name="T11" fmla="*/ 1 h 274"/>
                <a:gd name="T12" fmla="*/ 5 w 593"/>
                <a:gd name="T13" fmla="*/ 1 h 274"/>
                <a:gd name="T14" fmla="*/ 5 w 593"/>
                <a:gd name="T15" fmla="*/ 1 h 274"/>
                <a:gd name="T16" fmla="*/ 5 w 593"/>
                <a:gd name="T17" fmla="*/ 1 h 274"/>
                <a:gd name="T18" fmla="*/ 5 w 593"/>
                <a:gd name="T19" fmla="*/ 1 h 274"/>
                <a:gd name="T20" fmla="*/ 4 w 593"/>
                <a:gd name="T21" fmla="*/ 1 h 274"/>
                <a:gd name="T22" fmla="*/ 4 w 593"/>
                <a:gd name="T23" fmla="*/ 1 h 274"/>
                <a:gd name="T24" fmla="*/ 4 w 593"/>
                <a:gd name="T25" fmla="*/ 1 h 274"/>
                <a:gd name="T26" fmla="*/ 4 w 593"/>
                <a:gd name="T27" fmla="*/ 1 h 274"/>
                <a:gd name="T28" fmla="*/ 4 w 593"/>
                <a:gd name="T29" fmla="*/ 1 h 274"/>
                <a:gd name="T30" fmla="*/ 4 w 593"/>
                <a:gd name="T31" fmla="*/ 1 h 274"/>
                <a:gd name="T32" fmla="*/ 4 w 593"/>
                <a:gd name="T33" fmla="*/ 1 h 274"/>
                <a:gd name="T34" fmla="*/ 4 w 593"/>
                <a:gd name="T35" fmla="*/ 1 h 274"/>
                <a:gd name="T36" fmla="*/ 4 w 593"/>
                <a:gd name="T37" fmla="*/ 1 h 274"/>
                <a:gd name="T38" fmla="*/ 4 w 593"/>
                <a:gd name="T39" fmla="*/ 1 h 274"/>
                <a:gd name="T40" fmla="*/ 3 w 593"/>
                <a:gd name="T41" fmla="*/ 1 h 274"/>
                <a:gd name="T42" fmla="*/ 3 w 593"/>
                <a:gd name="T43" fmla="*/ 1 h 274"/>
                <a:gd name="T44" fmla="*/ 3 w 593"/>
                <a:gd name="T45" fmla="*/ 1 h 274"/>
                <a:gd name="T46" fmla="*/ 3 w 593"/>
                <a:gd name="T47" fmla="*/ 1 h 274"/>
                <a:gd name="T48" fmla="*/ 3 w 593"/>
                <a:gd name="T49" fmla="*/ 1 h 274"/>
                <a:gd name="T50" fmla="*/ 3 w 593"/>
                <a:gd name="T51" fmla="*/ 1 h 274"/>
                <a:gd name="T52" fmla="*/ 3 w 593"/>
                <a:gd name="T53" fmla="*/ 1 h 274"/>
                <a:gd name="T54" fmla="*/ 3 w 593"/>
                <a:gd name="T55" fmla="*/ 1 h 274"/>
                <a:gd name="T56" fmla="*/ 3 w 593"/>
                <a:gd name="T57" fmla="*/ 1 h 274"/>
                <a:gd name="T58" fmla="*/ 3 w 593"/>
                <a:gd name="T59" fmla="*/ 1 h 274"/>
                <a:gd name="T60" fmla="*/ 3 w 593"/>
                <a:gd name="T61" fmla="*/ 1 h 274"/>
                <a:gd name="T62" fmla="*/ 3 w 593"/>
                <a:gd name="T63" fmla="*/ 1 h 274"/>
                <a:gd name="T64" fmla="*/ 3 w 593"/>
                <a:gd name="T65" fmla="*/ 1 h 274"/>
                <a:gd name="T66" fmla="*/ 2 w 593"/>
                <a:gd name="T67" fmla="*/ 1 h 274"/>
                <a:gd name="T68" fmla="*/ 2 w 593"/>
                <a:gd name="T69" fmla="*/ 1 h 274"/>
                <a:gd name="T70" fmla="*/ 2 w 593"/>
                <a:gd name="T71" fmla="*/ 1 h 274"/>
                <a:gd name="T72" fmla="*/ 2 w 593"/>
                <a:gd name="T73" fmla="*/ 1 h 274"/>
                <a:gd name="T74" fmla="*/ 2 w 593"/>
                <a:gd name="T75" fmla="*/ 1 h 274"/>
                <a:gd name="T76" fmla="*/ 2 w 593"/>
                <a:gd name="T77" fmla="*/ 1 h 274"/>
                <a:gd name="T78" fmla="*/ 2 w 593"/>
                <a:gd name="T79" fmla="*/ 1 h 274"/>
                <a:gd name="T80" fmla="*/ 2 w 593"/>
                <a:gd name="T81" fmla="*/ 1 h 274"/>
                <a:gd name="T82" fmla="*/ 2 w 593"/>
                <a:gd name="T83" fmla="*/ 1 h 274"/>
                <a:gd name="T84" fmla="*/ 2 w 593"/>
                <a:gd name="T85" fmla="*/ 1 h 274"/>
                <a:gd name="T86" fmla="*/ 1 w 593"/>
                <a:gd name="T87" fmla="*/ 1 h 274"/>
                <a:gd name="T88" fmla="*/ 1 w 593"/>
                <a:gd name="T89" fmla="*/ 1 h 274"/>
                <a:gd name="T90" fmla="*/ 1 w 593"/>
                <a:gd name="T91" fmla="*/ 1 h 274"/>
                <a:gd name="T92" fmla="*/ 1 w 593"/>
                <a:gd name="T93" fmla="*/ 1 h 274"/>
                <a:gd name="T94" fmla="*/ 1 w 593"/>
                <a:gd name="T95" fmla="*/ 1 h 274"/>
                <a:gd name="T96" fmla="*/ 1 w 593"/>
                <a:gd name="T97" fmla="*/ 1 h 274"/>
                <a:gd name="T98" fmla="*/ 1 w 593"/>
                <a:gd name="T99" fmla="*/ 1 h 274"/>
                <a:gd name="T100" fmla="*/ 0 w 593"/>
                <a:gd name="T101" fmla="*/ 1 h 274"/>
                <a:gd name="T102" fmla="*/ 0 w 593"/>
                <a:gd name="T103" fmla="*/ 1 h 274"/>
                <a:gd name="T104" fmla="*/ 0 w 593"/>
                <a:gd name="T105" fmla="*/ 1 h 274"/>
                <a:gd name="T106" fmla="*/ 0 w 593"/>
                <a:gd name="T107" fmla="*/ 1 h 274"/>
                <a:gd name="T108" fmla="*/ 0 w 593"/>
                <a:gd name="T109" fmla="*/ 1 h 274"/>
                <a:gd name="T110" fmla="*/ 0 w 593"/>
                <a:gd name="T111" fmla="*/ 1 h 274"/>
                <a:gd name="T112" fmla="*/ 1 w 593"/>
                <a:gd name="T113" fmla="*/ 0 h 274"/>
                <a:gd name="T114" fmla="*/ 5 w 593"/>
                <a:gd name="T115" fmla="*/ 1 h 274"/>
                <a:gd name="T116" fmla="*/ 5 w 593"/>
                <a:gd name="T117" fmla="*/ 1 h 274"/>
                <a:gd name="T118" fmla="*/ 5 w 593"/>
                <a:gd name="T119" fmla="*/ 1 h 2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3"/>
                <a:gd name="T181" fmla="*/ 0 h 274"/>
                <a:gd name="T182" fmla="*/ 593 w 593"/>
                <a:gd name="T183" fmla="*/ 274 h 2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3" h="274">
                  <a:moveTo>
                    <a:pt x="593" y="249"/>
                  </a:moveTo>
                  <a:lnTo>
                    <a:pt x="591" y="248"/>
                  </a:lnTo>
                  <a:lnTo>
                    <a:pt x="586" y="248"/>
                  </a:lnTo>
                  <a:lnTo>
                    <a:pt x="574" y="248"/>
                  </a:lnTo>
                  <a:lnTo>
                    <a:pt x="563" y="248"/>
                  </a:lnTo>
                  <a:lnTo>
                    <a:pt x="555" y="246"/>
                  </a:lnTo>
                  <a:lnTo>
                    <a:pt x="548" y="246"/>
                  </a:lnTo>
                  <a:lnTo>
                    <a:pt x="536" y="246"/>
                  </a:lnTo>
                  <a:lnTo>
                    <a:pt x="529" y="246"/>
                  </a:lnTo>
                  <a:lnTo>
                    <a:pt x="519" y="246"/>
                  </a:lnTo>
                  <a:lnTo>
                    <a:pt x="510" y="246"/>
                  </a:lnTo>
                  <a:lnTo>
                    <a:pt x="498" y="248"/>
                  </a:lnTo>
                  <a:lnTo>
                    <a:pt x="489" y="249"/>
                  </a:lnTo>
                  <a:lnTo>
                    <a:pt x="475" y="249"/>
                  </a:lnTo>
                  <a:lnTo>
                    <a:pt x="464" y="251"/>
                  </a:lnTo>
                  <a:lnTo>
                    <a:pt x="453" y="253"/>
                  </a:lnTo>
                  <a:lnTo>
                    <a:pt x="441" y="255"/>
                  </a:lnTo>
                  <a:lnTo>
                    <a:pt x="430" y="257"/>
                  </a:lnTo>
                  <a:lnTo>
                    <a:pt x="418" y="259"/>
                  </a:lnTo>
                  <a:lnTo>
                    <a:pt x="407" y="261"/>
                  </a:lnTo>
                  <a:lnTo>
                    <a:pt x="399" y="265"/>
                  </a:lnTo>
                  <a:lnTo>
                    <a:pt x="388" y="265"/>
                  </a:lnTo>
                  <a:lnTo>
                    <a:pt x="380" y="267"/>
                  </a:lnTo>
                  <a:lnTo>
                    <a:pt x="373" y="268"/>
                  </a:lnTo>
                  <a:lnTo>
                    <a:pt x="367" y="270"/>
                  </a:lnTo>
                  <a:lnTo>
                    <a:pt x="358" y="272"/>
                  </a:lnTo>
                  <a:lnTo>
                    <a:pt x="356" y="274"/>
                  </a:lnTo>
                  <a:lnTo>
                    <a:pt x="352" y="272"/>
                  </a:lnTo>
                  <a:lnTo>
                    <a:pt x="344" y="268"/>
                  </a:lnTo>
                  <a:lnTo>
                    <a:pt x="337" y="267"/>
                  </a:lnTo>
                  <a:lnTo>
                    <a:pt x="331" y="265"/>
                  </a:lnTo>
                  <a:lnTo>
                    <a:pt x="323" y="261"/>
                  </a:lnTo>
                  <a:lnTo>
                    <a:pt x="316" y="259"/>
                  </a:lnTo>
                  <a:lnTo>
                    <a:pt x="304" y="255"/>
                  </a:lnTo>
                  <a:lnTo>
                    <a:pt x="293" y="253"/>
                  </a:lnTo>
                  <a:lnTo>
                    <a:pt x="282" y="249"/>
                  </a:lnTo>
                  <a:lnTo>
                    <a:pt x="268" y="248"/>
                  </a:lnTo>
                  <a:lnTo>
                    <a:pt x="255" y="244"/>
                  </a:lnTo>
                  <a:lnTo>
                    <a:pt x="240" y="244"/>
                  </a:lnTo>
                  <a:lnTo>
                    <a:pt x="225" y="240"/>
                  </a:lnTo>
                  <a:lnTo>
                    <a:pt x="209" y="240"/>
                  </a:lnTo>
                  <a:lnTo>
                    <a:pt x="192" y="238"/>
                  </a:lnTo>
                  <a:lnTo>
                    <a:pt x="175" y="238"/>
                  </a:lnTo>
                  <a:lnTo>
                    <a:pt x="156" y="238"/>
                  </a:lnTo>
                  <a:lnTo>
                    <a:pt x="139" y="238"/>
                  </a:lnTo>
                  <a:lnTo>
                    <a:pt x="120" y="238"/>
                  </a:lnTo>
                  <a:lnTo>
                    <a:pt x="103" y="238"/>
                  </a:lnTo>
                  <a:lnTo>
                    <a:pt x="86" y="240"/>
                  </a:lnTo>
                  <a:lnTo>
                    <a:pt x="72" y="242"/>
                  </a:lnTo>
                  <a:lnTo>
                    <a:pt x="55" y="242"/>
                  </a:lnTo>
                  <a:lnTo>
                    <a:pt x="42" y="244"/>
                  </a:lnTo>
                  <a:lnTo>
                    <a:pt x="31" y="244"/>
                  </a:lnTo>
                  <a:lnTo>
                    <a:pt x="21" y="246"/>
                  </a:lnTo>
                  <a:lnTo>
                    <a:pt x="12" y="248"/>
                  </a:lnTo>
                  <a:lnTo>
                    <a:pt x="6" y="248"/>
                  </a:lnTo>
                  <a:lnTo>
                    <a:pt x="0" y="249"/>
                  </a:lnTo>
                  <a:lnTo>
                    <a:pt x="114" y="0"/>
                  </a:lnTo>
                  <a:lnTo>
                    <a:pt x="593" y="206"/>
                  </a:lnTo>
                  <a:lnTo>
                    <a:pt x="593" y="249"/>
                  </a:lnTo>
                  <a:close/>
                </a:path>
              </a:pathLst>
            </a:custGeom>
            <a:grpFill/>
            <a:ln w="9525">
              <a:noFill/>
              <a:round/>
              <a:headEnd/>
              <a:tailEnd/>
            </a:ln>
          </p:spPr>
          <p:txBody>
            <a:bodyPr/>
            <a:lstStyle/>
            <a:p>
              <a:endParaRPr lang="en-US"/>
            </a:p>
          </p:txBody>
        </p:sp>
        <p:sp>
          <p:nvSpPr>
            <p:cNvPr id="17" name="Freeform 13">
              <a:extLst>
                <a:ext uri="{FF2B5EF4-FFF2-40B4-BE49-F238E27FC236}">
                  <a16:creationId xmlns:a16="http://schemas.microsoft.com/office/drawing/2014/main" id="{D7428670-1CF6-C7C0-7B23-A0DA3D78E494}"/>
                </a:ext>
              </a:extLst>
            </p:cNvPr>
            <p:cNvSpPr>
              <a:spLocks/>
            </p:cNvSpPr>
            <p:nvPr/>
          </p:nvSpPr>
          <p:spPr bwMode="auto">
            <a:xfrm>
              <a:off x="3139" y="2601"/>
              <a:ext cx="226" cy="65"/>
            </a:xfrm>
            <a:custGeom>
              <a:avLst/>
              <a:gdLst>
                <a:gd name="T0" fmla="*/ 6 w 743"/>
                <a:gd name="T1" fmla="*/ 1 h 253"/>
                <a:gd name="T2" fmla="*/ 4 w 743"/>
                <a:gd name="T3" fmla="*/ 1 h 253"/>
                <a:gd name="T4" fmla="*/ 0 w 743"/>
                <a:gd name="T5" fmla="*/ 1 h 253"/>
                <a:gd name="T6" fmla="*/ 2 w 743"/>
                <a:gd name="T7" fmla="*/ 0 h 253"/>
                <a:gd name="T8" fmla="*/ 6 w 743"/>
                <a:gd name="T9" fmla="*/ 1 h 253"/>
                <a:gd name="T10" fmla="*/ 6 w 743"/>
                <a:gd name="T11" fmla="*/ 1 h 253"/>
                <a:gd name="T12" fmla="*/ 0 60000 65536"/>
                <a:gd name="T13" fmla="*/ 0 60000 65536"/>
                <a:gd name="T14" fmla="*/ 0 60000 65536"/>
                <a:gd name="T15" fmla="*/ 0 60000 65536"/>
                <a:gd name="T16" fmla="*/ 0 60000 65536"/>
                <a:gd name="T17" fmla="*/ 0 60000 65536"/>
                <a:gd name="T18" fmla="*/ 0 w 743"/>
                <a:gd name="T19" fmla="*/ 0 h 253"/>
                <a:gd name="T20" fmla="*/ 743 w 743"/>
                <a:gd name="T21" fmla="*/ 253 h 253"/>
              </a:gdLst>
              <a:ahLst/>
              <a:cxnLst>
                <a:cxn ang="T12">
                  <a:pos x="T0" y="T1"/>
                </a:cxn>
                <a:cxn ang="T13">
                  <a:pos x="T2" y="T3"/>
                </a:cxn>
                <a:cxn ang="T14">
                  <a:pos x="T4" y="T5"/>
                </a:cxn>
                <a:cxn ang="T15">
                  <a:pos x="T6" y="T7"/>
                </a:cxn>
                <a:cxn ang="T16">
                  <a:pos x="T8" y="T9"/>
                </a:cxn>
                <a:cxn ang="T17">
                  <a:pos x="T10" y="T11"/>
                </a:cxn>
              </a:cxnLst>
              <a:rect l="T18" t="T19" r="T20" b="T21"/>
              <a:pathLst>
                <a:path w="743" h="253">
                  <a:moveTo>
                    <a:pt x="743" y="197"/>
                  </a:moveTo>
                  <a:lnTo>
                    <a:pt x="454" y="253"/>
                  </a:lnTo>
                  <a:lnTo>
                    <a:pt x="0" y="215"/>
                  </a:lnTo>
                  <a:lnTo>
                    <a:pt x="186" y="0"/>
                  </a:lnTo>
                  <a:lnTo>
                    <a:pt x="743" y="197"/>
                  </a:lnTo>
                  <a:close/>
                </a:path>
              </a:pathLst>
            </a:custGeom>
            <a:grpFill/>
            <a:ln w="9525">
              <a:noFill/>
              <a:round/>
              <a:headEnd/>
              <a:tailEnd/>
            </a:ln>
          </p:spPr>
          <p:txBody>
            <a:bodyPr/>
            <a:lstStyle/>
            <a:p>
              <a:endParaRPr lang="en-US"/>
            </a:p>
          </p:txBody>
        </p:sp>
        <p:sp>
          <p:nvSpPr>
            <p:cNvPr id="18" name="Freeform 14">
              <a:extLst>
                <a:ext uri="{FF2B5EF4-FFF2-40B4-BE49-F238E27FC236}">
                  <a16:creationId xmlns:a16="http://schemas.microsoft.com/office/drawing/2014/main" id="{F5E16147-EE47-58CF-AA99-C49102A76D12}"/>
                </a:ext>
              </a:extLst>
            </p:cNvPr>
            <p:cNvSpPr>
              <a:spLocks/>
            </p:cNvSpPr>
            <p:nvPr/>
          </p:nvSpPr>
          <p:spPr bwMode="auto">
            <a:xfrm>
              <a:off x="2993" y="2703"/>
              <a:ext cx="198" cy="45"/>
            </a:xfrm>
            <a:custGeom>
              <a:avLst/>
              <a:gdLst>
                <a:gd name="T0" fmla="*/ 5 w 652"/>
                <a:gd name="T1" fmla="*/ 1 h 181"/>
                <a:gd name="T2" fmla="*/ 4 w 652"/>
                <a:gd name="T3" fmla="*/ 1 h 181"/>
                <a:gd name="T4" fmla="*/ 0 w 652"/>
                <a:gd name="T5" fmla="*/ 1 h 181"/>
                <a:gd name="T6" fmla="*/ 1 w 652"/>
                <a:gd name="T7" fmla="*/ 0 h 181"/>
                <a:gd name="T8" fmla="*/ 5 w 652"/>
                <a:gd name="T9" fmla="*/ 0 h 181"/>
                <a:gd name="T10" fmla="*/ 5 w 652"/>
                <a:gd name="T11" fmla="*/ 1 h 181"/>
                <a:gd name="T12" fmla="*/ 5 w 652"/>
                <a:gd name="T13" fmla="*/ 1 h 181"/>
                <a:gd name="T14" fmla="*/ 0 60000 65536"/>
                <a:gd name="T15" fmla="*/ 0 60000 65536"/>
                <a:gd name="T16" fmla="*/ 0 60000 65536"/>
                <a:gd name="T17" fmla="*/ 0 60000 65536"/>
                <a:gd name="T18" fmla="*/ 0 60000 65536"/>
                <a:gd name="T19" fmla="*/ 0 60000 65536"/>
                <a:gd name="T20" fmla="*/ 0 60000 65536"/>
                <a:gd name="T21" fmla="*/ 0 w 652"/>
                <a:gd name="T22" fmla="*/ 0 h 181"/>
                <a:gd name="T23" fmla="*/ 652 w 652"/>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2" h="181">
                  <a:moveTo>
                    <a:pt x="652" y="171"/>
                  </a:moveTo>
                  <a:lnTo>
                    <a:pt x="422" y="181"/>
                  </a:lnTo>
                  <a:lnTo>
                    <a:pt x="0" y="181"/>
                  </a:lnTo>
                  <a:lnTo>
                    <a:pt x="50" y="0"/>
                  </a:lnTo>
                  <a:lnTo>
                    <a:pt x="578" y="116"/>
                  </a:lnTo>
                  <a:lnTo>
                    <a:pt x="652" y="171"/>
                  </a:lnTo>
                  <a:close/>
                </a:path>
              </a:pathLst>
            </a:custGeom>
            <a:grpFill/>
            <a:ln w="9525">
              <a:noFill/>
              <a:round/>
              <a:headEnd/>
              <a:tailEnd/>
            </a:ln>
          </p:spPr>
          <p:txBody>
            <a:bodyPr/>
            <a:lstStyle/>
            <a:p>
              <a:endParaRPr lang="en-US"/>
            </a:p>
          </p:txBody>
        </p:sp>
        <p:sp>
          <p:nvSpPr>
            <p:cNvPr id="19" name="Freeform 15">
              <a:extLst>
                <a:ext uri="{FF2B5EF4-FFF2-40B4-BE49-F238E27FC236}">
                  <a16:creationId xmlns:a16="http://schemas.microsoft.com/office/drawing/2014/main" id="{2ED21DB1-018E-3E15-43DC-6EE4C5FEB91A}"/>
                </a:ext>
              </a:extLst>
            </p:cNvPr>
            <p:cNvSpPr>
              <a:spLocks/>
            </p:cNvSpPr>
            <p:nvPr/>
          </p:nvSpPr>
          <p:spPr bwMode="auto">
            <a:xfrm>
              <a:off x="2784" y="2160"/>
              <a:ext cx="937" cy="668"/>
            </a:xfrm>
            <a:custGeom>
              <a:avLst/>
              <a:gdLst>
                <a:gd name="T0" fmla="*/ 0 w 3081"/>
                <a:gd name="T1" fmla="*/ 10 h 2631"/>
                <a:gd name="T2" fmla="*/ 1 w 3081"/>
                <a:gd name="T3" fmla="*/ 10 h 2631"/>
                <a:gd name="T4" fmla="*/ 2 w 3081"/>
                <a:gd name="T5" fmla="*/ 10 h 2631"/>
                <a:gd name="T6" fmla="*/ 2 w 3081"/>
                <a:gd name="T7" fmla="*/ 10 h 2631"/>
                <a:gd name="T8" fmla="*/ 3 w 3081"/>
                <a:gd name="T9" fmla="*/ 9 h 2631"/>
                <a:gd name="T10" fmla="*/ 4 w 3081"/>
                <a:gd name="T11" fmla="*/ 9 h 2631"/>
                <a:gd name="T12" fmla="*/ 5 w 3081"/>
                <a:gd name="T13" fmla="*/ 9 h 2631"/>
                <a:gd name="T14" fmla="*/ 5 w 3081"/>
                <a:gd name="T15" fmla="*/ 8 h 2631"/>
                <a:gd name="T16" fmla="*/ 5 w 3081"/>
                <a:gd name="T17" fmla="*/ 8 h 2631"/>
                <a:gd name="T18" fmla="*/ 6 w 3081"/>
                <a:gd name="T19" fmla="*/ 8 h 2631"/>
                <a:gd name="T20" fmla="*/ 8 w 3081"/>
                <a:gd name="T21" fmla="*/ 8 h 2631"/>
                <a:gd name="T22" fmla="*/ 9 w 3081"/>
                <a:gd name="T23" fmla="*/ 8 h 2631"/>
                <a:gd name="T24" fmla="*/ 9 w 3081"/>
                <a:gd name="T25" fmla="*/ 7 h 2631"/>
                <a:gd name="T26" fmla="*/ 10 w 3081"/>
                <a:gd name="T27" fmla="*/ 6 h 2631"/>
                <a:gd name="T28" fmla="*/ 11 w 3081"/>
                <a:gd name="T29" fmla="*/ 6 h 2631"/>
                <a:gd name="T30" fmla="*/ 14 w 3081"/>
                <a:gd name="T31" fmla="*/ 6 h 2631"/>
                <a:gd name="T32" fmla="*/ 15 w 3081"/>
                <a:gd name="T33" fmla="*/ 5 h 2631"/>
                <a:gd name="T34" fmla="*/ 16 w 3081"/>
                <a:gd name="T35" fmla="*/ 4 h 2631"/>
                <a:gd name="T36" fmla="*/ 16 w 3081"/>
                <a:gd name="T37" fmla="*/ 4 h 2631"/>
                <a:gd name="T38" fmla="*/ 18 w 3081"/>
                <a:gd name="T39" fmla="*/ 4 h 2631"/>
                <a:gd name="T40" fmla="*/ 19 w 3081"/>
                <a:gd name="T41" fmla="*/ 4 h 2631"/>
                <a:gd name="T42" fmla="*/ 19 w 3081"/>
                <a:gd name="T43" fmla="*/ 4 h 2631"/>
                <a:gd name="T44" fmla="*/ 21 w 3081"/>
                <a:gd name="T45" fmla="*/ 2 h 2631"/>
                <a:gd name="T46" fmla="*/ 22 w 3081"/>
                <a:gd name="T47" fmla="*/ 1 h 2631"/>
                <a:gd name="T48" fmla="*/ 22 w 3081"/>
                <a:gd name="T49" fmla="*/ 1 h 2631"/>
                <a:gd name="T50" fmla="*/ 22 w 3081"/>
                <a:gd name="T51" fmla="*/ 1 h 2631"/>
                <a:gd name="T52" fmla="*/ 21 w 3081"/>
                <a:gd name="T53" fmla="*/ 1 h 2631"/>
                <a:gd name="T54" fmla="*/ 21 w 3081"/>
                <a:gd name="T55" fmla="*/ 1 h 2631"/>
                <a:gd name="T56" fmla="*/ 23 w 3081"/>
                <a:gd name="T57" fmla="*/ 0 h 2631"/>
                <a:gd name="T58" fmla="*/ 26 w 3081"/>
                <a:gd name="T59" fmla="*/ 0 h 2631"/>
                <a:gd name="T60" fmla="*/ 26 w 3081"/>
                <a:gd name="T61" fmla="*/ 0 h 2631"/>
                <a:gd name="T62" fmla="*/ 26 w 3081"/>
                <a:gd name="T63" fmla="*/ 2 h 2631"/>
                <a:gd name="T64" fmla="*/ 26 w 3081"/>
                <a:gd name="T65" fmla="*/ 3 h 2631"/>
                <a:gd name="T66" fmla="*/ 26 w 3081"/>
                <a:gd name="T67" fmla="*/ 3 h 2631"/>
                <a:gd name="T68" fmla="*/ 26 w 3081"/>
                <a:gd name="T69" fmla="*/ 3 h 2631"/>
                <a:gd name="T70" fmla="*/ 25 w 3081"/>
                <a:gd name="T71" fmla="*/ 3 h 2631"/>
                <a:gd name="T72" fmla="*/ 24 w 3081"/>
                <a:gd name="T73" fmla="*/ 2 h 2631"/>
                <a:gd name="T74" fmla="*/ 23 w 3081"/>
                <a:gd name="T75" fmla="*/ 4 h 2631"/>
                <a:gd name="T76" fmla="*/ 22 w 3081"/>
                <a:gd name="T77" fmla="*/ 5 h 2631"/>
                <a:gd name="T78" fmla="*/ 21 w 3081"/>
                <a:gd name="T79" fmla="*/ 6 h 2631"/>
                <a:gd name="T80" fmla="*/ 20 w 3081"/>
                <a:gd name="T81" fmla="*/ 6 h 2631"/>
                <a:gd name="T82" fmla="*/ 18 w 3081"/>
                <a:gd name="T83" fmla="*/ 6 h 2631"/>
                <a:gd name="T84" fmla="*/ 17 w 3081"/>
                <a:gd name="T85" fmla="*/ 5 h 2631"/>
                <a:gd name="T86" fmla="*/ 17 w 3081"/>
                <a:gd name="T87" fmla="*/ 7 h 2631"/>
                <a:gd name="T88" fmla="*/ 16 w 3081"/>
                <a:gd name="T89" fmla="*/ 8 h 2631"/>
                <a:gd name="T90" fmla="*/ 16 w 3081"/>
                <a:gd name="T91" fmla="*/ 8 h 2631"/>
                <a:gd name="T92" fmla="*/ 15 w 3081"/>
                <a:gd name="T93" fmla="*/ 8 h 2631"/>
                <a:gd name="T94" fmla="*/ 13 w 3081"/>
                <a:gd name="T95" fmla="*/ 8 h 2631"/>
                <a:gd name="T96" fmla="*/ 12 w 3081"/>
                <a:gd name="T97" fmla="*/ 8 h 2631"/>
                <a:gd name="T98" fmla="*/ 12 w 3081"/>
                <a:gd name="T99" fmla="*/ 8 h 2631"/>
                <a:gd name="T100" fmla="*/ 12 w 3081"/>
                <a:gd name="T101" fmla="*/ 9 h 2631"/>
                <a:gd name="T102" fmla="*/ 11 w 3081"/>
                <a:gd name="T103" fmla="*/ 10 h 2631"/>
                <a:gd name="T104" fmla="*/ 11 w 3081"/>
                <a:gd name="T105" fmla="*/ 10 h 2631"/>
                <a:gd name="T106" fmla="*/ 8 w 3081"/>
                <a:gd name="T107" fmla="*/ 9 h 2631"/>
                <a:gd name="T108" fmla="*/ 7 w 3081"/>
                <a:gd name="T109" fmla="*/ 9 h 2631"/>
                <a:gd name="T110" fmla="*/ 7 w 3081"/>
                <a:gd name="T111" fmla="*/ 10 h 2631"/>
                <a:gd name="T112" fmla="*/ 7 w 3081"/>
                <a:gd name="T113" fmla="*/ 10 h 2631"/>
                <a:gd name="T114" fmla="*/ 7 w 3081"/>
                <a:gd name="T115" fmla="*/ 11 h 26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81"/>
                <a:gd name="T175" fmla="*/ 0 h 2631"/>
                <a:gd name="T176" fmla="*/ 3081 w 3081"/>
                <a:gd name="T177" fmla="*/ 2631 h 26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81" h="2631">
                  <a:moveTo>
                    <a:pt x="0" y="2618"/>
                  </a:moveTo>
                  <a:lnTo>
                    <a:pt x="0" y="2614"/>
                  </a:lnTo>
                  <a:lnTo>
                    <a:pt x="2" y="2610"/>
                  </a:lnTo>
                  <a:lnTo>
                    <a:pt x="4" y="2605"/>
                  </a:lnTo>
                  <a:lnTo>
                    <a:pt x="9" y="2595"/>
                  </a:lnTo>
                  <a:lnTo>
                    <a:pt x="13" y="2584"/>
                  </a:lnTo>
                  <a:lnTo>
                    <a:pt x="19" y="2570"/>
                  </a:lnTo>
                  <a:lnTo>
                    <a:pt x="25" y="2555"/>
                  </a:lnTo>
                  <a:lnTo>
                    <a:pt x="32" y="2542"/>
                  </a:lnTo>
                  <a:lnTo>
                    <a:pt x="38" y="2525"/>
                  </a:lnTo>
                  <a:lnTo>
                    <a:pt x="46" y="2508"/>
                  </a:lnTo>
                  <a:lnTo>
                    <a:pt x="55" y="2489"/>
                  </a:lnTo>
                  <a:lnTo>
                    <a:pt x="63" y="2472"/>
                  </a:lnTo>
                  <a:lnTo>
                    <a:pt x="70" y="2453"/>
                  </a:lnTo>
                  <a:lnTo>
                    <a:pt x="80" y="2437"/>
                  </a:lnTo>
                  <a:lnTo>
                    <a:pt x="87" y="2420"/>
                  </a:lnTo>
                  <a:lnTo>
                    <a:pt x="97" y="2407"/>
                  </a:lnTo>
                  <a:lnTo>
                    <a:pt x="103" y="2390"/>
                  </a:lnTo>
                  <a:lnTo>
                    <a:pt x="110" y="2377"/>
                  </a:lnTo>
                  <a:lnTo>
                    <a:pt x="118" y="2365"/>
                  </a:lnTo>
                  <a:lnTo>
                    <a:pt x="125" y="2354"/>
                  </a:lnTo>
                  <a:lnTo>
                    <a:pt x="131" y="2342"/>
                  </a:lnTo>
                  <a:lnTo>
                    <a:pt x="139" y="2333"/>
                  </a:lnTo>
                  <a:lnTo>
                    <a:pt x="144" y="2323"/>
                  </a:lnTo>
                  <a:lnTo>
                    <a:pt x="150" y="2318"/>
                  </a:lnTo>
                  <a:lnTo>
                    <a:pt x="154" y="2310"/>
                  </a:lnTo>
                  <a:lnTo>
                    <a:pt x="158" y="2306"/>
                  </a:lnTo>
                  <a:lnTo>
                    <a:pt x="161" y="2301"/>
                  </a:lnTo>
                  <a:lnTo>
                    <a:pt x="165" y="2297"/>
                  </a:lnTo>
                  <a:lnTo>
                    <a:pt x="169" y="2293"/>
                  </a:lnTo>
                  <a:lnTo>
                    <a:pt x="173" y="2293"/>
                  </a:lnTo>
                  <a:lnTo>
                    <a:pt x="175" y="2291"/>
                  </a:lnTo>
                  <a:lnTo>
                    <a:pt x="184" y="2291"/>
                  </a:lnTo>
                  <a:lnTo>
                    <a:pt x="190" y="2289"/>
                  </a:lnTo>
                  <a:lnTo>
                    <a:pt x="200" y="2289"/>
                  </a:lnTo>
                  <a:lnTo>
                    <a:pt x="209" y="2289"/>
                  </a:lnTo>
                  <a:lnTo>
                    <a:pt x="220" y="2289"/>
                  </a:lnTo>
                  <a:lnTo>
                    <a:pt x="232" y="2289"/>
                  </a:lnTo>
                  <a:lnTo>
                    <a:pt x="243" y="2289"/>
                  </a:lnTo>
                  <a:lnTo>
                    <a:pt x="255" y="2287"/>
                  </a:lnTo>
                  <a:lnTo>
                    <a:pt x="270" y="2287"/>
                  </a:lnTo>
                  <a:lnTo>
                    <a:pt x="285" y="2287"/>
                  </a:lnTo>
                  <a:lnTo>
                    <a:pt x="300" y="2287"/>
                  </a:lnTo>
                  <a:lnTo>
                    <a:pt x="314" y="2287"/>
                  </a:lnTo>
                  <a:lnTo>
                    <a:pt x="331" y="2287"/>
                  </a:lnTo>
                  <a:lnTo>
                    <a:pt x="344" y="2285"/>
                  </a:lnTo>
                  <a:lnTo>
                    <a:pt x="357" y="2285"/>
                  </a:lnTo>
                  <a:lnTo>
                    <a:pt x="372" y="2285"/>
                  </a:lnTo>
                  <a:lnTo>
                    <a:pt x="388" y="2285"/>
                  </a:lnTo>
                  <a:lnTo>
                    <a:pt x="401" y="2285"/>
                  </a:lnTo>
                  <a:lnTo>
                    <a:pt x="414" y="2285"/>
                  </a:lnTo>
                  <a:lnTo>
                    <a:pt x="428" y="2285"/>
                  </a:lnTo>
                  <a:lnTo>
                    <a:pt x="439" y="2285"/>
                  </a:lnTo>
                  <a:lnTo>
                    <a:pt x="449" y="2285"/>
                  </a:lnTo>
                  <a:lnTo>
                    <a:pt x="458" y="2285"/>
                  </a:lnTo>
                  <a:lnTo>
                    <a:pt x="466" y="2285"/>
                  </a:lnTo>
                  <a:lnTo>
                    <a:pt x="475" y="2285"/>
                  </a:lnTo>
                  <a:lnTo>
                    <a:pt x="485" y="2285"/>
                  </a:lnTo>
                  <a:lnTo>
                    <a:pt x="488" y="2287"/>
                  </a:lnTo>
                  <a:lnTo>
                    <a:pt x="488" y="2285"/>
                  </a:lnTo>
                  <a:lnTo>
                    <a:pt x="488" y="2282"/>
                  </a:lnTo>
                  <a:lnTo>
                    <a:pt x="488" y="2274"/>
                  </a:lnTo>
                  <a:lnTo>
                    <a:pt x="492" y="2264"/>
                  </a:lnTo>
                  <a:lnTo>
                    <a:pt x="494" y="2253"/>
                  </a:lnTo>
                  <a:lnTo>
                    <a:pt x="496" y="2242"/>
                  </a:lnTo>
                  <a:lnTo>
                    <a:pt x="500" y="2226"/>
                  </a:lnTo>
                  <a:lnTo>
                    <a:pt x="506" y="2211"/>
                  </a:lnTo>
                  <a:lnTo>
                    <a:pt x="509" y="2192"/>
                  </a:lnTo>
                  <a:lnTo>
                    <a:pt x="513" y="2175"/>
                  </a:lnTo>
                  <a:lnTo>
                    <a:pt x="517" y="2156"/>
                  </a:lnTo>
                  <a:lnTo>
                    <a:pt x="523" y="2137"/>
                  </a:lnTo>
                  <a:lnTo>
                    <a:pt x="526" y="2116"/>
                  </a:lnTo>
                  <a:lnTo>
                    <a:pt x="532" y="2095"/>
                  </a:lnTo>
                  <a:lnTo>
                    <a:pt x="538" y="2074"/>
                  </a:lnTo>
                  <a:lnTo>
                    <a:pt x="544" y="2057"/>
                  </a:lnTo>
                  <a:lnTo>
                    <a:pt x="547" y="2036"/>
                  </a:lnTo>
                  <a:lnTo>
                    <a:pt x="553" y="2019"/>
                  </a:lnTo>
                  <a:lnTo>
                    <a:pt x="557" y="2000"/>
                  </a:lnTo>
                  <a:lnTo>
                    <a:pt x="563" y="1983"/>
                  </a:lnTo>
                  <a:lnTo>
                    <a:pt x="568" y="1966"/>
                  </a:lnTo>
                  <a:lnTo>
                    <a:pt x="572" y="1951"/>
                  </a:lnTo>
                  <a:lnTo>
                    <a:pt x="576" y="1937"/>
                  </a:lnTo>
                  <a:lnTo>
                    <a:pt x="582" y="1926"/>
                  </a:lnTo>
                  <a:lnTo>
                    <a:pt x="584" y="1913"/>
                  </a:lnTo>
                  <a:lnTo>
                    <a:pt x="587" y="1901"/>
                  </a:lnTo>
                  <a:lnTo>
                    <a:pt x="589" y="1892"/>
                  </a:lnTo>
                  <a:lnTo>
                    <a:pt x="593" y="1886"/>
                  </a:lnTo>
                  <a:lnTo>
                    <a:pt x="597" y="1875"/>
                  </a:lnTo>
                  <a:lnTo>
                    <a:pt x="599" y="1873"/>
                  </a:lnTo>
                  <a:lnTo>
                    <a:pt x="599" y="1871"/>
                  </a:lnTo>
                  <a:lnTo>
                    <a:pt x="603" y="1871"/>
                  </a:lnTo>
                  <a:lnTo>
                    <a:pt x="606" y="1869"/>
                  </a:lnTo>
                  <a:lnTo>
                    <a:pt x="614" y="1867"/>
                  </a:lnTo>
                  <a:lnTo>
                    <a:pt x="620" y="1865"/>
                  </a:lnTo>
                  <a:lnTo>
                    <a:pt x="629" y="1863"/>
                  </a:lnTo>
                  <a:lnTo>
                    <a:pt x="639" y="1861"/>
                  </a:lnTo>
                  <a:lnTo>
                    <a:pt x="652" y="1861"/>
                  </a:lnTo>
                  <a:lnTo>
                    <a:pt x="665" y="1858"/>
                  </a:lnTo>
                  <a:lnTo>
                    <a:pt x="680" y="1854"/>
                  </a:lnTo>
                  <a:lnTo>
                    <a:pt x="696" y="1852"/>
                  </a:lnTo>
                  <a:lnTo>
                    <a:pt x="715" y="1850"/>
                  </a:lnTo>
                  <a:lnTo>
                    <a:pt x="734" y="1846"/>
                  </a:lnTo>
                  <a:lnTo>
                    <a:pt x="755" y="1844"/>
                  </a:lnTo>
                  <a:lnTo>
                    <a:pt x="775" y="1842"/>
                  </a:lnTo>
                  <a:lnTo>
                    <a:pt x="798" y="1842"/>
                  </a:lnTo>
                  <a:lnTo>
                    <a:pt x="819" y="1841"/>
                  </a:lnTo>
                  <a:lnTo>
                    <a:pt x="844" y="1839"/>
                  </a:lnTo>
                  <a:lnTo>
                    <a:pt x="869" y="1839"/>
                  </a:lnTo>
                  <a:lnTo>
                    <a:pt x="893" y="1839"/>
                  </a:lnTo>
                  <a:lnTo>
                    <a:pt x="916" y="1839"/>
                  </a:lnTo>
                  <a:lnTo>
                    <a:pt x="941" y="1839"/>
                  </a:lnTo>
                  <a:lnTo>
                    <a:pt x="962" y="1839"/>
                  </a:lnTo>
                  <a:lnTo>
                    <a:pt x="985" y="1839"/>
                  </a:lnTo>
                  <a:lnTo>
                    <a:pt x="1004" y="1839"/>
                  </a:lnTo>
                  <a:lnTo>
                    <a:pt x="1023" y="1839"/>
                  </a:lnTo>
                  <a:lnTo>
                    <a:pt x="1038" y="1839"/>
                  </a:lnTo>
                  <a:lnTo>
                    <a:pt x="1053" y="1841"/>
                  </a:lnTo>
                  <a:lnTo>
                    <a:pt x="1064" y="1841"/>
                  </a:lnTo>
                  <a:lnTo>
                    <a:pt x="1072" y="1841"/>
                  </a:lnTo>
                  <a:lnTo>
                    <a:pt x="1078" y="1841"/>
                  </a:lnTo>
                  <a:lnTo>
                    <a:pt x="1082" y="1842"/>
                  </a:lnTo>
                  <a:lnTo>
                    <a:pt x="1082" y="1841"/>
                  </a:lnTo>
                  <a:lnTo>
                    <a:pt x="1082" y="1835"/>
                  </a:lnTo>
                  <a:lnTo>
                    <a:pt x="1082" y="1825"/>
                  </a:lnTo>
                  <a:lnTo>
                    <a:pt x="1085" y="1816"/>
                  </a:lnTo>
                  <a:lnTo>
                    <a:pt x="1089" y="1802"/>
                  </a:lnTo>
                  <a:lnTo>
                    <a:pt x="1093" y="1787"/>
                  </a:lnTo>
                  <a:lnTo>
                    <a:pt x="1095" y="1770"/>
                  </a:lnTo>
                  <a:lnTo>
                    <a:pt x="1102" y="1753"/>
                  </a:lnTo>
                  <a:lnTo>
                    <a:pt x="1106" y="1732"/>
                  </a:lnTo>
                  <a:lnTo>
                    <a:pt x="1112" y="1711"/>
                  </a:lnTo>
                  <a:lnTo>
                    <a:pt x="1120" y="1688"/>
                  </a:lnTo>
                  <a:lnTo>
                    <a:pt x="1127" y="1668"/>
                  </a:lnTo>
                  <a:lnTo>
                    <a:pt x="1133" y="1643"/>
                  </a:lnTo>
                  <a:lnTo>
                    <a:pt x="1140" y="1620"/>
                  </a:lnTo>
                  <a:lnTo>
                    <a:pt x="1148" y="1595"/>
                  </a:lnTo>
                  <a:lnTo>
                    <a:pt x="1158" y="1574"/>
                  </a:lnTo>
                  <a:lnTo>
                    <a:pt x="1165" y="1550"/>
                  </a:lnTo>
                  <a:lnTo>
                    <a:pt x="1171" y="1527"/>
                  </a:lnTo>
                  <a:lnTo>
                    <a:pt x="1180" y="1504"/>
                  </a:lnTo>
                  <a:lnTo>
                    <a:pt x="1188" y="1487"/>
                  </a:lnTo>
                  <a:lnTo>
                    <a:pt x="1196" y="1466"/>
                  </a:lnTo>
                  <a:lnTo>
                    <a:pt x="1205" y="1449"/>
                  </a:lnTo>
                  <a:lnTo>
                    <a:pt x="1213" y="1432"/>
                  </a:lnTo>
                  <a:lnTo>
                    <a:pt x="1220" y="1419"/>
                  </a:lnTo>
                  <a:lnTo>
                    <a:pt x="1226" y="1403"/>
                  </a:lnTo>
                  <a:lnTo>
                    <a:pt x="1234" y="1390"/>
                  </a:lnTo>
                  <a:lnTo>
                    <a:pt x="1237" y="1380"/>
                  </a:lnTo>
                  <a:lnTo>
                    <a:pt x="1243" y="1371"/>
                  </a:lnTo>
                  <a:lnTo>
                    <a:pt x="1245" y="1363"/>
                  </a:lnTo>
                  <a:lnTo>
                    <a:pt x="1249" y="1360"/>
                  </a:lnTo>
                  <a:lnTo>
                    <a:pt x="1251" y="1356"/>
                  </a:lnTo>
                  <a:lnTo>
                    <a:pt x="1253" y="1356"/>
                  </a:lnTo>
                  <a:lnTo>
                    <a:pt x="1661" y="1430"/>
                  </a:lnTo>
                  <a:lnTo>
                    <a:pt x="1661" y="1428"/>
                  </a:lnTo>
                  <a:lnTo>
                    <a:pt x="1663" y="1422"/>
                  </a:lnTo>
                  <a:lnTo>
                    <a:pt x="1665" y="1413"/>
                  </a:lnTo>
                  <a:lnTo>
                    <a:pt x="1669" y="1401"/>
                  </a:lnTo>
                  <a:lnTo>
                    <a:pt x="1673" y="1386"/>
                  </a:lnTo>
                  <a:lnTo>
                    <a:pt x="1678" y="1371"/>
                  </a:lnTo>
                  <a:lnTo>
                    <a:pt x="1684" y="1352"/>
                  </a:lnTo>
                  <a:lnTo>
                    <a:pt x="1692" y="1335"/>
                  </a:lnTo>
                  <a:lnTo>
                    <a:pt x="1699" y="1310"/>
                  </a:lnTo>
                  <a:lnTo>
                    <a:pt x="1707" y="1289"/>
                  </a:lnTo>
                  <a:lnTo>
                    <a:pt x="1716" y="1265"/>
                  </a:lnTo>
                  <a:lnTo>
                    <a:pt x="1726" y="1240"/>
                  </a:lnTo>
                  <a:lnTo>
                    <a:pt x="1735" y="1213"/>
                  </a:lnTo>
                  <a:lnTo>
                    <a:pt x="1747" y="1190"/>
                  </a:lnTo>
                  <a:lnTo>
                    <a:pt x="1756" y="1164"/>
                  </a:lnTo>
                  <a:lnTo>
                    <a:pt x="1770" y="1141"/>
                  </a:lnTo>
                  <a:lnTo>
                    <a:pt x="1781" y="1114"/>
                  </a:lnTo>
                  <a:lnTo>
                    <a:pt x="1791" y="1092"/>
                  </a:lnTo>
                  <a:lnTo>
                    <a:pt x="1802" y="1069"/>
                  </a:lnTo>
                  <a:lnTo>
                    <a:pt x="1815" y="1046"/>
                  </a:lnTo>
                  <a:lnTo>
                    <a:pt x="1827" y="1025"/>
                  </a:lnTo>
                  <a:lnTo>
                    <a:pt x="1836" y="1004"/>
                  </a:lnTo>
                  <a:lnTo>
                    <a:pt x="1848" y="985"/>
                  </a:lnTo>
                  <a:lnTo>
                    <a:pt x="1859" y="970"/>
                  </a:lnTo>
                  <a:lnTo>
                    <a:pt x="1867" y="953"/>
                  </a:lnTo>
                  <a:lnTo>
                    <a:pt x="1878" y="939"/>
                  </a:lnTo>
                  <a:lnTo>
                    <a:pt x="1884" y="928"/>
                  </a:lnTo>
                  <a:lnTo>
                    <a:pt x="1891" y="917"/>
                  </a:lnTo>
                  <a:lnTo>
                    <a:pt x="1897" y="909"/>
                  </a:lnTo>
                  <a:lnTo>
                    <a:pt x="1901" y="903"/>
                  </a:lnTo>
                  <a:lnTo>
                    <a:pt x="1905" y="900"/>
                  </a:lnTo>
                  <a:lnTo>
                    <a:pt x="1908" y="900"/>
                  </a:lnTo>
                  <a:lnTo>
                    <a:pt x="1920" y="901"/>
                  </a:lnTo>
                  <a:lnTo>
                    <a:pt x="1926" y="903"/>
                  </a:lnTo>
                  <a:lnTo>
                    <a:pt x="1935" y="905"/>
                  </a:lnTo>
                  <a:lnTo>
                    <a:pt x="1945" y="907"/>
                  </a:lnTo>
                  <a:lnTo>
                    <a:pt x="1956" y="911"/>
                  </a:lnTo>
                  <a:lnTo>
                    <a:pt x="1967" y="913"/>
                  </a:lnTo>
                  <a:lnTo>
                    <a:pt x="1979" y="917"/>
                  </a:lnTo>
                  <a:lnTo>
                    <a:pt x="1990" y="920"/>
                  </a:lnTo>
                  <a:lnTo>
                    <a:pt x="2005" y="924"/>
                  </a:lnTo>
                  <a:lnTo>
                    <a:pt x="2019" y="928"/>
                  </a:lnTo>
                  <a:lnTo>
                    <a:pt x="2032" y="932"/>
                  </a:lnTo>
                  <a:lnTo>
                    <a:pt x="2045" y="938"/>
                  </a:lnTo>
                  <a:lnTo>
                    <a:pt x="2061" y="941"/>
                  </a:lnTo>
                  <a:lnTo>
                    <a:pt x="2074" y="945"/>
                  </a:lnTo>
                  <a:lnTo>
                    <a:pt x="2087" y="951"/>
                  </a:lnTo>
                  <a:lnTo>
                    <a:pt x="2099" y="957"/>
                  </a:lnTo>
                  <a:lnTo>
                    <a:pt x="2112" y="962"/>
                  </a:lnTo>
                  <a:lnTo>
                    <a:pt x="2123" y="968"/>
                  </a:lnTo>
                  <a:lnTo>
                    <a:pt x="2137" y="972"/>
                  </a:lnTo>
                  <a:lnTo>
                    <a:pt x="2146" y="978"/>
                  </a:lnTo>
                  <a:lnTo>
                    <a:pt x="2157" y="983"/>
                  </a:lnTo>
                  <a:lnTo>
                    <a:pt x="2165" y="987"/>
                  </a:lnTo>
                  <a:lnTo>
                    <a:pt x="2175" y="991"/>
                  </a:lnTo>
                  <a:lnTo>
                    <a:pt x="2180" y="995"/>
                  </a:lnTo>
                  <a:lnTo>
                    <a:pt x="2188" y="998"/>
                  </a:lnTo>
                  <a:lnTo>
                    <a:pt x="2195" y="1002"/>
                  </a:lnTo>
                  <a:lnTo>
                    <a:pt x="2199" y="1004"/>
                  </a:lnTo>
                  <a:lnTo>
                    <a:pt x="2199" y="1000"/>
                  </a:lnTo>
                  <a:lnTo>
                    <a:pt x="2205" y="993"/>
                  </a:lnTo>
                  <a:lnTo>
                    <a:pt x="2211" y="978"/>
                  </a:lnTo>
                  <a:lnTo>
                    <a:pt x="2220" y="960"/>
                  </a:lnTo>
                  <a:lnTo>
                    <a:pt x="2232" y="938"/>
                  </a:lnTo>
                  <a:lnTo>
                    <a:pt x="2245" y="911"/>
                  </a:lnTo>
                  <a:lnTo>
                    <a:pt x="2260" y="882"/>
                  </a:lnTo>
                  <a:lnTo>
                    <a:pt x="2277" y="852"/>
                  </a:lnTo>
                  <a:lnTo>
                    <a:pt x="2294" y="816"/>
                  </a:lnTo>
                  <a:lnTo>
                    <a:pt x="2315" y="782"/>
                  </a:lnTo>
                  <a:lnTo>
                    <a:pt x="2332" y="744"/>
                  </a:lnTo>
                  <a:lnTo>
                    <a:pt x="2355" y="708"/>
                  </a:lnTo>
                  <a:lnTo>
                    <a:pt x="2374" y="671"/>
                  </a:lnTo>
                  <a:lnTo>
                    <a:pt x="2397" y="633"/>
                  </a:lnTo>
                  <a:lnTo>
                    <a:pt x="2418" y="599"/>
                  </a:lnTo>
                  <a:lnTo>
                    <a:pt x="2439" y="565"/>
                  </a:lnTo>
                  <a:lnTo>
                    <a:pt x="2456" y="533"/>
                  </a:lnTo>
                  <a:lnTo>
                    <a:pt x="2477" y="502"/>
                  </a:lnTo>
                  <a:lnTo>
                    <a:pt x="2494" y="474"/>
                  </a:lnTo>
                  <a:lnTo>
                    <a:pt x="2513" y="447"/>
                  </a:lnTo>
                  <a:lnTo>
                    <a:pt x="2528" y="422"/>
                  </a:lnTo>
                  <a:lnTo>
                    <a:pt x="2545" y="400"/>
                  </a:lnTo>
                  <a:lnTo>
                    <a:pt x="2560" y="379"/>
                  </a:lnTo>
                  <a:lnTo>
                    <a:pt x="2576" y="362"/>
                  </a:lnTo>
                  <a:lnTo>
                    <a:pt x="2587" y="345"/>
                  </a:lnTo>
                  <a:lnTo>
                    <a:pt x="2597" y="329"/>
                  </a:lnTo>
                  <a:lnTo>
                    <a:pt x="2608" y="318"/>
                  </a:lnTo>
                  <a:lnTo>
                    <a:pt x="2616" y="308"/>
                  </a:lnTo>
                  <a:lnTo>
                    <a:pt x="2621" y="299"/>
                  </a:lnTo>
                  <a:lnTo>
                    <a:pt x="2627" y="295"/>
                  </a:lnTo>
                  <a:lnTo>
                    <a:pt x="2629" y="291"/>
                  </a:lnTo>
                  <a:lnTo>
                    <a:pt x="2633" y="291"/>
                  </a:lnTo>
                  <a:lnTo>
                    <a:pt x="2629" y="287"/>
                  </a:lnTo>
                  <a:lnTo>
                    <a:pt x="2623" y="282"/>
                  </a:lnTo>
                  <a:lnTo>
                    <a:pt x="2617" y="276"/>
                  </a:lnTo>
                  <a:lnTo>
                    <a:pt x="2612" y="270"/>
                  </a:lnTo>
                  <a:lnTo>
                    <a:pt x="2606" y="265"/>
                  </a:lnTo>
                  <a:lnTo>
                    <a:pt x="2600" y="259"/>
                  </a:lnTo>
                  <a:lnTo>
                    <a:pt x="2591" y="249"/>
                  </a:lnTo>
                  <a:lnTo>
                    <a:pt x="2583" y="244"/>
                  </a:lnTo>
                  <a:lnTo>
                    <a:pt x="2576" y="236"/>
                  </a:lnTo>
                  <a:lnTo>
                    <a:pt x="2566" y="229"/>
                  </a:lnTo>
                  <a:lnTo>
                    <a:pt x="2557" y="219"/>
                  </a:lnTo>
                  <a:lnTo>
                    <a:pt x="2547" y="211"/>
                  </a:lnTo>
                  <a:lnTo>
                    <a:pt x="2538" y="206"/>
                  </a:lnTo>
                  <a:lnTo>
                    <a:pt x="2528" y="198"/>
                  </a:lnTo>
                  <a:lnTo>
                    <a:pt x="2517" y="189"/>
                  </a:lnTo>
                  <a:lnTo>
                    <a:pt x="2505" y="181"/>
                  </a:lnTo>
                  <a:lnTo>
                    <a:pt x="2494" y="175"/>
                  </a:lnTo>
                  <a:lnTo>
                    <a:pt x="2484" y="170"/>
                  </a:lnTo>
                  <a:lnTo>
                    <a:pt x="2473" y="164"/>
                  </a:lnTo>
                  <a:lnTo>
                    <a:pt x="2464" y="158"/>
                  </a:lnTo>
                  <a:lnTo>
                    <a:pt x="2452" y="153"/>
                  </a:lnTo>
                  <a:lnTo>
                    <a:pt x="2446" y="151"/>
                  </a:lnTo>
                  <a:lnTo>
                    <a:pt x="2435" y="145"/>
                  </a:lnTo>
                  <a:lnTo>
                    <a:pt x="2429" y="141"/>
                  </a:lnTo>
                  <a:lnTo>
                    <a:pt x="2422" y="139"/>
                  </a:lnTo>
                  <a:lnTo>
                    <a:pt x="2418" y="135"/>
                  </a:lnTo>
                  <a:lnTo>
                    <a:pt x="2410" y="132"/>
                  </a:lnTo>
                  <a:lnTo>
                    <a:pt x="2408" y="132"/>
                  </a:lnTo>
                  <a:lnTo>
                    <a:pt x="2412" y="130"/>
                  </a:lnTo>
                  <a:lnTo>
                    <a:pt x="2418" y="128"/>
                  </a:lnTo>
                  <a:lnTo>
                    <a:pt x="2429" y="126"/>
                  </a:lnTo>
                  <a:lnTo>
                    <a:pt x="2441" y="122"/>
                  </a:lnTo>
                  <a:lnTo>
                    <a:pt x="2456" y="120"/>
                  </a:lnTo>
                  <a:lnTo>
                    <a:pt x="2473" y="116"/>
                  </a:lnTo>
                  <a:lnTo>
                    <a:pt x="2492" y="114"/>
                  </a:lnTo>
                  <a:lnTo>
                    <a:pt x="2511" y="109"/>
                  </a:lnTo>
                  <a:lnTo>
                    <a:pt x="2534" y="105"/>
                  </a:lnTo>
                  <a:lnTo>
                    <a:pt x="2559" y="99"/>
                  </a:lnTo>
                  <a:lnTo>
                    <a:pt x="2583" y="95"/>
                  </a:lnTo>
                  <a:lnTo>
                    <a:pt x="2610" y="88"/>
                  </a:lnTo>
                  <a:lnTo>
                    <a:pt x="2638" y="84"/>
                  </a:lnTo>
                  <a:lnTo>
                    <a:pt x="2667" y="76"/>
                  </a:lnTo>
                  <a:lnTo>
                    <a:pt x="2697" y="73"/>
                  </a:lnTo>
                  <a:lnTo>
                    <a:pt x="2726" y="65"/>
                  </a:lnTo>
                  <a:lnTo>
                    <a:pt x="2756" y="59"/>
                  </a:lnTo>
                  <a:lnTo>
                    <a:pt x="2787" y="54"/>
                  </a:lnTo>
                  <a:lnTo>
                    <a:pt x="2817" y="46"/>
                  </a:lnTo>
                  <a:lnTo>
                    <a:pt x="2846" y="38"/>
                  </a:lnTo>
                  <a:lnTo>
                    <a:pt x="2874" y="35"/>
                  </a:lnTo>
                  <a:lnTo>
                    <a:pt x="2903" y="29"/>
                  </a:lnTo>
                  <a:lnTo>
                    <a:pt x="2929" y="23"/>
                  </a:lnTo>
                  <a:lnTo>
                    <a:pt x="2952" y="18"/>
                  </a:lnTo>
                  <a:lnTo>
                    <a:pt x="2977" y="14"/>
                  </a:lnTo>
                  <a:lnTo>
                    <a:pt x="2994" y="10"/>
                  </a:lnTo>
                  <a:lnTo>
                    <a:pt x="3013" y="6"/>
                  </a:lnTo>
                  <a:lnTo>
                    <a:pt x="3026" y="2"/>
                  </a:lnTo>
                  <a:lnTo>
                    <a:pt x="3036" y="0"/>
                  </a:lnTo>
                  <a:lnTo>
                    <a:pt x="3041" y="0"/>
                  </a:lnTo>
                  <a:lnTo>
                    <a:pt x="3045" y="0"/>
                  </a:lnTo>
                  <a:lnTo>
                    <a:pt x="3045" y="4"/>
                  </a:lnTo>
                  <a:lnTo>
                    <a:pt x="3045" y="14"/>
                  </a:lnTo>
                  <a:lnTo>
                    <a:pt x="3047" y="27"/>
                  </a:lnTo>
                  <a:lnTo>
                    <a:pt x="3051" y="48"/>
                  </a:lnTo>
                  <a:lnTo>
                    <a:pt x="3053" y="73"/>
                  </a:lnTo>
                  <a:lnTo>
                    <a:pt x="3055" y="101"/>
                  </a:lnTo>
                  <a:lnTo>
                    <a:pt x="3059" y="132"/>
                  </a:lnTo>
                  <a:lnTo>
                    <a:pt x="3062" y="168"/>
                  </a:lnTo>
                  <a:lnTo>
                    <a:pt x="3066" y="204"/>
                  </a:lnTo>
                  <a:lnTo>
                    <a:pt x="3070" y="244"/>
                  </a:lnTo>
                  <a:lnTo>
                    <a:pt x="3072" y="284"/>
                  </a:lnTo>
                  <a:lnTo>
                    <a:pt x="3076" y="325"/>
                  </a:lnTo>
                  <a:lnTo>
                    <a:pt x="3076" y="365"/>
                  </a:lnTo>
                  <a:lnTo>
                    <a:pt x="3079" y="407"/>
                  </a:lnTo>
                  <a:lnTo>
                    <a:pt x="3079" y="447"/>
                  </a:lnTo>
                  <a:lnTo>
                    <a:pt x="3081" y="487"/>
                  </a:lnTo>
                  <a:lnTo>
                    <a:pt x="3079" y="523"/>
                  </a:lnTo>
                  <a:lnTo>
                    <a:pt x="3078" y="557"/>
                  </a:lnTo>
                  <a:lnTo>
                    <a:pt x="3076" y="588"/>
                  </a:lnTo>
                  <a:lnTo>
                    <a:pt x="3072" y="620"/>
                  </a:lnTo>
                  <a:lnTo>
                    <a:pt x="3070" y="647"/>
                  </a:lnTo>
                  <a:lnTo>
                    <a:pt x="3066" y="671"/>
                  </a:lnTo>
                  <a:lnTo>
                    <a:pt x="3062" y="696"/>
                  </a:lnTo>
                  <a:lnTo>
                    <a:pt x="3059" y="717"/>
                  </a:lnTo>
                  <a:lnTo>
                    <a:pt x="3055" y="736"/>
                  </a:lnTo>
                  <a:lnTo>
                    <a:pt x="3053" y="753"/>
                  </a:lnTo>
                  <a:lnTo>
                    <a:pt x="3049" y="767"/>
                  </a:lnTo>
                  <a:lnTo>
                    <a:pt x="3045" y="780"/>
                  </a:lnTo>
                  <a:lnTo>
                    <a:pt x="3041" y="787"/>
                  </a:lnTo>
                  <a:lnTo>
                    <a:pt x="3041" y="795"/>
                  </a:lnTo>
                  <a:lnTo>
                    <a:pt x="3041" y="799"/>
                  </a:lnTo>
                  <a:lnTo>
                    <a:pt x="3041" y="801"/>
                  </a:lnTo>
                  <a:lnTo>
                    <a:pt x="3038" y="797"/>
                  </a:lnTo>
                  <a:lnTo>
                    <a:pt x="3034" y="789"/>
                  </a:lnTo>
                  <a:lnTo>
                    <a:pt x="3032" y="784"/>
                  </a:lnTo>
                  <a:lnTo>
                    <a:pt x="3028" y="780"/>
                  </a:lnTo>
                  <a:lnTo>
                    <a:pt x="3024" y="772"/>
                  </a:lnTo>
                  <a:lnTo>
                    <a:pt x="3020" y="765"/>
                  </a:lnTo>
                  <a:lnTo>
                    <a:pt x="3015" y="755"/>
                  </a:lnTo>
                  <a:lnTo>
                    <a:pt x="3011" y="746"/>
                  </a:lnTo>
                  <a:lnTo>
                    <a:pt x="3003" y="736"/>
                  </a:lnTo>
                  <a:lnTo>
                    <a:pt x="3000" y="727"/>
                  </a:lnTo>
                  <a:lnTo>
                    <a:pt x="2992" y="713"/>
                  </a:lnTo>
                  <a:lnTo>
                    <a:pt x="2984" y="702"/>
                  </a:lnTo>
                  <a:lnTo>
                    <a:pt x="2977" y="692"/>
                  </a:lnTo>
                  <a:lnTo>
                    <a:pt x="2969" y="681"/>
                  </a:lnTo>
                  <a:lnTo>
                    <a:pt x="2960" y="668"/>
                  </a:lnTo>
                  <a:lnTo>
                    <a:pt x="2952" y="654"/>
                  </a:lnTo>
                  <a:lnTo>
                    <a:pt x="2943" y="641"/>
                  </a:lnTo>
                  <a:lnTo>
                    <a:pt x="2931" y="630"/>
                  </a:lnTo>
                  <a:lnTo>
                    <a:pt x="2922" y="616"/>
                  </a:lnTo>
                  <a:lnTo>
                    <a:pt x="2912" y="605"/>
                  </a:lnTo>
                  <a:lnTo>
                    <a:pt x="2903" y="594"/>
                  </a:lnTo>
                  <a:lnTo>
                    <a:pt x="2895" y="584"/>
                  </a:lnTo>
                  <a:lnTo>
                    <a:pt x="2886" y="573"/>
                  </a:lnTo>
                  <a:lnTo>
                    <a:pt x="2878" y="565"/>
                  </a:lnTo>
                  <a:lnTo>
                    <a:pt x="2870" y="556"/>
                  </a:lnTo>
                  <a:lnTo>
                    <a:pt x="2867" y="550"/>
                  </a:lnTo>
                  <a:lnTo>
                    <a:pt x="2857" y="540"/>
                  </a:lnTo>
                  <a:lnTo>
                    <a:pt x="2855" y="536"/>
                  </a:lnTo>
                  <a:lnTo>
                    <a:pt x="2853" y="538"/>
                  </a:lnTo>
                  <a:lnTo>
                    <a:pt x="2849" y="544"/>
                  </a:lnTo>
                  <a:lnTo>
                    <a:pt x="2846" y="552"/>
                  </a:lnTo>
                  <a:lnTo>
                    <a:pt x="2838" y="563"/>
                  </a:lnTo>
                  <a:lnTo>
                    <a:pt x="2830" y="576"/>
                  </a:lnTo>
                  <a:lnTo>
                    <a:pt x="2821" y="595"/>
                  </a:lnTo>
                  <a:lnTo>
                    <a:pt x="2809" y="614"/>
                  </a:lnTo>
                  <a:lnTo>
                    <a:pt x="2800" y="639"/>
                  </a:lnTo>
                  <a:lnTo>
                    <a:pt x="2785" y="664"/>
                  </a:lnTo>
                  <a:lnTo>
                    <a:pt x="2771" y="692"/>
                  </a:lnTo>
                  <a:lnTo>
                    <a:pt x="2756" y="723"/>
                  </a:lnTo>
                  <a:lnTo>
                    <a:pt x="2741" y="757"/>
                  </a:lnTo>
                  <a:lnTo>
                    <a:pt x="2724" y="793"/>
                  </a:lnTo>
                  <a:lnTo>
                    <a:pt x="2707" y="831"/>
                  </a:lnTo>
                  <a:lnTo>
                    <a:pt x="2688" y="871"/>
                  </a:lnTo>
                  <a:lnTo>
                    <a:pt x="2671" y="915"/>
                  </a:lnTo>
                  <a:lnTo>
                    <a:pt x="2652" y="958"/>
                  </a:lnTo>
                  <a:lnTo>
                    <a:pt x="2633" y="1004"/>
                  </a:lnTo>
                  <a:lnTo>
                    <a:pt x="2614" y="1050"/>
                  </a:lnTo>
                  <a:lnTo>
                    <a:pt x="2597" y="1097"/>
                  </a:lnTo>
                  <a:lnTo>
                    <a:pt x="2579" y="1141"/>
                  </a:lnTo>
                  <a:lnTo>
                    <a:pt x="2562" y="1187"/>
                  </a:lnTo>
                  <a:lnTo>
                    <a:pt x="2545" y="1230"/>
                  </a:lnTo>
                  <a:lnTo>
                    <a:pt x="2532" y="1272"/>
                  </a:lnTo>
                  <a:lnTo>
                    <a:pt x="2519" y="1310"/>
                  </a:lnTo>
                  <a:lnTo>
                    <a:pt x="2503" y="1346"/>
                  </a:lnTo>
                  <a:lnTo>
                    <a:pt x="2494" y="1377"/>
                  </a:lnTo>
                  <a:lnTo>
                    <a:pt x="2484" y="1405"/>
                  </a:lnTo>
                  <a:lnTo>
                    <a:pt x="2477" y="1426"/>
                  </a:lnTo>
                  <a:lnTo>
                    <a:pt x="2471" y="1443"/>
                  </a:lnTo>
                  <a:lnTo>
                    <a:pt x="2467" y="1455"/>
                  </a:lnTo>
                  <a:lnTo>
                    <a:pt x="2467" y="1458"/>
                  </a:lnTo>
                  <a:lnTo>
                    <a:pt x="2464" y="1457"/>
                  </a:lnTo>
                  <a:lnTo>
                    <a:pt x="2454" y="1453"/>
                  </a:lnTo>
                  <a:lnTo>
                    <a:pt x="2446" y="1449"/>
                  </a:lnTo>
                  <a:lnTo>
                    <a:pt x="2439" y="1445"/>
                  </a:lnTo>
                  <a:lnTo>
                    <a:pt x="2429" y="1439"/>
                  </a:lnTo>
                  <a:lnTo>
                    <a:pt x="2418" y="1436"/>
                  </a:lnTo>
                  <a:lnTo>
                    <a:pt x="2405" y="1430"/>
                  </a:lnTo>
                  <a:lnTo>
                    <a:pt x="2391" y="1424"/>
                  </a:lnTo>
                  <a:lnTo>
                    <a:pt x="2376" y="1419"/>
                  </a:lnTo>
                  <a:lnTo>
                    <a:pt x="2359" y="1411"/>
                  </a:lnTo>
                  <a:lnTo>
                    <a:pt x="2342" y="1405"/>
                  </a:lnTo>
                  <a:lnTo>
                    <a:pt x="2323" y="1398"/>
                  </a:lnTo>
                  <a:lnTo>
                    <a:pt x="2304" y="1390"/>
                  </a:lnTo>
                  <a:lnTo>
                    <a:pt x="2283" y="1384"/>
                  </a:lnTo>
                  <a:lnTo>
                    <a:pt x="2260" y="1377"/>
                  </a:lnTo>
                  <a:lnTo>
                    <a:pt x="2235" y="1369"/>
                  </a:lnTo>
                  <a:lnTo>
                    <a:pt x="2211" y="1360"/>
                  </a:lnTo>
                  <a:lnTo>
                    <a:pt x="2188" y="1352"/>
                  </a:lnTo>
                  <a:lnTo>
                    <a:pt x="2163" y="1346"/>
                  </a:lnTo>
                  <a:lnTo>
                    <a:pt x="2142" y="1339"/>
                  </a:lnTo>
                  <a:lnTo>
                    <a:pt x="2119" y="1331"/>
                  </a:lnTo>
                  <a:lnTo>
                    <a:pt x="2099" y="1325"/>
                  </a:lnTo>
                  <a:lnTo>
                    <a:pt x="2078" y="1318"/>
                  </a:lnTo>
                  <a:lnTo>
                    <a:pt x="2061" y="1314"/>
                  </a:lnTo>
                  <a:lnTo>
                    <a:pt x="2043" y="1310"/>
                  </a:lnTo>
                  <a:lnTo>
                    <a:pt x="2030" y="1306"/>
                  </a:lnTo>
                  <a:lnTo>
                    <a:pt x="2019" y="1303"/>
                  </a:lnTo>
                  <a:lnTo>
                    <a:pt x="2009" y="1301"/>
                  </a:lnTo>
                  <a:lnTo>
                    <a:pt x="2005" y="1299"/>
                  </a:lnTo>
                  <a:lnTo>
                    <a:pt x="2003" y="1299"/>
                  </a:lnTo>
                  <a:lnTo>
                    <a:pt x="2002" y="1301"/>
                  </a:lnTo>
                  <a:lnTo>
                    <a:pt x="2002" y="1308"/>
                  </a:lnTo>
                  <a:lnTo>
                    <a:pt x="1998" y="1320"/>
                  </a:lnTo>
                  <a:lnTo>
                    <a:pt x="1996" y="1335"/>
                  </a:lnTo>
                  <a:lnTo>
                    <a:pt x="1992" y="1356"/>
                  </a:lnTo>
                  <a:lnTo>
                    <a:pt x="1988" y="1379"/>
                  </a:lnTo>
                  <a:lnTo>
                    <a:pt x="1984" y="1403"/>
                  </a:lnTo>
                  <a:lnTo>
                    <a:pt x="1983" y="1432"/>
                  </a:lnTo>
                  <a:lnTo>
                    <a:pt x="1977" y="1462"/>
                  </a:lnTo>
                  <a:lnTo>
                    <a:pt x="1973" y="1495"/>
                  </a:lnTo>
                  <a:lnTo>
                    <a:pt x="1967" y="1525"/>
                  </a:lnTo>
                  <a:lnTo>
                    <a:pt x="1964" y="1559"/>
                  </a:lnTo>
                  <a:lnTo>
                    <a:pt x="1958" y="1591"/>
                  </a:lnTo>
                  <a:lnTo>
                    <a:pt x="1952" y="1626"/>
                  </a:lnTo>
                  <a:lnTo>
                    <a:pt x="1950" y="1656"/>
                  </a:lnTo>
                  <a:lnTo>
                    <a:pt x="1946" y="1688"/>
                  </a:lnTo>
                  <a:lnTo>
                    <a:pt x="1939" y="1717"/>
                  </a:lnTo>
                  <a:lnTo>
                    <a:pt x="1935" y="1744"/>
                  </a:lnTo>
                  <a:lnTo>
                    <a:pt x="1933" y="1768"/>
                  </a:lnTo>
                  <a:lnTo>
                    <a:pt x="1929" y="1793"/>
                  </a:lnTo>
                  <a:lnTo>
                    <a:pt x="1926" y="1814"/>
                  </a:lnTo>
                  <a:lnTo>
                    <a:pt x="1922" y="1837"/>
                  </a:lnTo>
                  <a:lnTo>
                    <a:pt x="1920" y="1854"/>
                  </a:lnTo>
                  <a:lnTo>
                    <a:pt x="1918" y="1871"/>
                  </a:lnTo>
                  <a:lnTo>
                    <a:pt x="1916" y="1884"/>
                  </a:lnTo>
                  <a:lnTo>
                    <a:pt x="1914" y="1899"/>
                  </a:lnTo>
                  <a:lnTo>
                    <a:pt x="1912" y="1909"/>
                  </a:lnTo>
                  <a:lnTo>
                    <a:pt x="1912" y="1920"/>
                  </a:lnTo>
                  <a:lnTo>
                    <a:pt x="1910" y="1926"/>
                  </a:lnTo>
                  <a:lnTo>
                    <a:pt x="1910" y="1934"/>
                  </a:lnTo>
                  <a:lnTo>
                    <a:pt x="1910" y="1936"/>
                  </a:lnTo>
                  <a:lnTo>
                    <a:pt x="1910" y="1937"/>
                  </a:lnTo>
                  <a:lnTo>
                    <a:pt x="1908" y="1937"/>
                  </a:lnTo>
                  <a:lnTo>
                    <a:pt x="1901" y="1936"/>
                  </a:lnTo>
                  <a:lnTo>
                    <a:pt x="1893" y="1932"/>
                  </a:lnTo>
                  <a:lnTo>
                    <a:pt x="1882" y="1930"/>
                  </a:lnTo>
                  <a:lnTo>
                    <a:pt x="1867" y="1924"/>
                  </a:lnTo>
                  <a:lnTo>
                    <a:pt x="1851" y="1920"/>
                  </a:lnTo>
                  <a:lnTo>
                    <a:pt x="1832" y="1917"/>
                  </a:lnTo>
                  <a:lnTo>
                    <a:pt x="1813" y="1913"/>
                  </a:lnTo>
                  <a:lnTo>
                    <a:pt x="1791" y="1905"/>
                  </a:lnTo>
                  <a:lnTo>
                    <a:pt x="1768" y="1899"/>
                  </a:lnTo>
                  <a:lnTo>
                    <a:pt x="1743" y="1894"/>
                  </a:lnTo>
                  <a:lnTo>
                    <a:pt x="1718" y="1888"/>
                  </a:lnTo>
                  <a:lnTo>
                    <a:pt x="1694" y="1882"/>
                  </a:lnTo>
                  <a:lnTo>
                    <a:pt x="1669" y="1879"/>
                  </a:lnTo>
                  <a:lnTo>
                    <a:pt x="1644" y="1871"/>
                  </a:lnTo>
                  <a:lnTo>
                    <a:pt x="1621" y="1867"/>
                  </a:lnTo>
                  <a:lnTo>
                    <a:pt x="1595" y="1863"/>
                  </a:lnTo>
                  <a:lnTo>
                    <a:pt x="1574" y="1860"/>
                  </a:lnTo>
                  <a:lnTo>
                    <a:pt x="1551" y="1856"/>
                  </a:lnTo>
                  <a:lnTo>
                    <a:pt x="1530" y="1854"/>
                  </a:lnTo>
                  <a:lnTo>
                    <a:pt x="1509" y="1850"/>
                  </a:lnTo>
                  <a:lnTo>
                    <a:pt x="1490" y="1848"/>
                  </a:lnTo>
                  <a:lnTo>
                    <a:pt x="1471" y="1846"/>
                  </a:lnTo>
                  <a:lnTo>
                    <a:pt x="1458" y="1846"/>
                  </a:lnTo>
                  <a:lnTo>
                    <a:pt x="1441" y="1842"/>
                  </a:lnTo>
                  <a:lnTo>
                    <a:pt x="1429" y="1842"/>
                  </a:lnTo>
                  <a:lnTo>
                    <a:pt x="1416" y="1842"/>
                  </a:lnTo>
                  <a:lnTo>
                    <a:pt x="1409" y="1842"/>
                  </a:lnTo>
                  <a:lnTo>
                    <a:pt x="1399" y="1842"/>
                  </a:lnTo>
                  <a:lnTo>
                    <a:pt x="1395" y="1842"/>
                  </a:lnTo>
                  <a:lnTo>
                    <a:pt x="1391" y="1842"/>
                  </a:lnTo>
                  <a:lnTo>
                    <a:pt x="1389" y="1842"/>
                  </a:lnTo>
                  <a:lnTo>
                    <a:pt x="1389" y="1846"/>
                  </a:lnTo>
                  <a:lnTo>
                    <a:pt x="1388" y="1852"/>
                  </a:lnTo>
                  <a:lnTo>
                    <a:pt x="1388" y="1861"/>
                  </a:lnTo>
                  <a:lnTo>
                    <a:pt x="1386" y="1871"/>
                  </a:lnTo>
                  <a:lnTo>
                    <a:pt x="1386" y="1882"/>
                  </a:lnTo>
                  <a:lnTo>
                    <a:pt x="1384" y="1898"/>
                  </a:lnTo>
                  <a:lnTo>
                    <a:pt x="1384" y="1913"/>
                  </a:lnTo>
                  <a:lnTo>
                    <a:pt x="1382" y="1930"/>
                  </a:lnTo>
                  <a:lnTo>
                    <a:pt x="1378" y="1947"/>
                  </a:lnTo>
                  <a:lnTo>
                    <a:pt x="1376" y="1966"/>
                  </a:lnTo>
                  <a:lnTo>
                    <a:pt x="1374" y="1987"/>
                  </a:lnTo>
                  <a:lnTo>
                    <a:pt x="1372" y="2006"/>
                  </a:lnTo>
                  <a:lnTo>
                    <a:pt x="1370" y="2027"/>
                  </a:lnTo>
                  <a:lnTo>
                    <a:pt x="1369" y="2050"/>
                  </a:lnTo>
                  <a:lnTo>
                    <a:pt x="1369" y="2071"/>
                  </a:lnTo>
                  <a:lnTo>
                    <a:pt x="1365" y="2091"/>
                  </a:lnTo>
                  <a:lnTo>
                    <a:pt x="1361" y="2114"/>
                  </a:lnTo>
                  <a:lnTo>
                    <a:pt x="1357" y="2135"/>
                  </a:lnTo>
                  <a:lnTo>
                    <a:pt x="1355" y="2158"/>
                  </a:lnTo>
                  <a:lnTo>
                    <a:pt x="1351" y="2177"/>
                  </a:lnTo>
                  <a:lnTo>
                    <a:pt x="1351" y="2196"/>
                  </a:lnTo>
                  <a:lnTo>
                    <a:pt x="1348" y="2215"/>
                  </a:lnTo>
                  <a:lnTo>
                    <a:pt x="1348" y="2234"/>
                  </a:lnTo>
                  <a:lnTo>
                    <a:pt x="1344" y="2247"/>
                  </a:lnTo>
                  <a:lnTo>
                    <a:pt x="1342" y="2263"/>
                  </a:lnTo>
                  <a:lnTo>
                    <a:pt x="1340" y="2276"/>
                  </a:lnTo>
                  <a:lnTo>
                    <a:pt x="1340" y="2287"/>
                  </a:lnTo>
                  <a:lnTo>
                    <a:pt x="1336" y="2295"/>
                  </a:lnTo>
                  <a:lnTo>
                    <a:pt x="1336" y="2302"/>
                  </a:lnTo>
                  <a:lnTo>
                    <a:pt x="1336" y="2306"/>
                  </a:lnTo>
                  <a:lnTo>
                    <a:pt x="1336" y="2308"/>
                  </a:lnTo>
                  <a:lnTo>
                    <a:pt x="1332" y="2306"/>
                  </a:lnTo>
                  <a:lnTo>
                    <a:pt x="1327" y="2306"/>
                  </a:lnTo>
                  <a:lnTo>
                    <a:pt x="1317" y="2302"/>
                  </a:lnTo>
                  <a:lnTo>
                    <a:pt x="1304" y="2301"/>
                  </a:lnTo>
                  <a:lnTo>
                    <a:pt x="1285" y="2297"/>
                  </a:lnTo>
                  <a:lnTo>
                    <a:pt x="1268" y="2293"/>
                  </a:lnTo>
                  <a:lnTo>
                    <a:pt x="1245" y="2289"/>
                  </a:lnTo>
                  <a:lnTo>
                    <a:pt x="1222" y="2285"/>
                  </a:lnTo>
                  <a:lnTo>
                    <a:pt x="1196" y="2280"/>
                  </a:lnTo>
                  <a:lnTo>
                    <a:pt x="1171" y="2276"/>
                  </a:lnTo>
                  <a:lnTo>
                    <a:pt x="1142" y="2272"/>
                  </a:lnTo>
                  <a:lnTo>
                    <a:pt x="1114" y="2268"/>
                  </a:lnTo>
                  <a:lnTo>
                    <a:pt x="1085" y="2263"/>
                  </a:lnTo>
                  <a:lnTo>
                    <a:pt x="1057" y="2259"/>
                  </a:lnTo>
                  <a:lnTo>
                    <a:pt x="1030" y="2255"/>
                  </a:lnTo>
                  <a:lnTo>
                    <a:pt x="1004" y="2253"/>
                  </a:lnTo>
                  <a:lnTo>
                    <a:pt x="975" y="2249"/>
                  </a:lnTo>
                  <a:lnTo>
                    <a:pt x="950" y="2247"/>
                  </a:lnTo>
                  <a:lnTo>
                    <a:pt x="926" y="2243"/>
                  </a:lnTo>
                  <a:lnTo>
                    <a:pt x="907" y="2243"/>
                  </a:lnTo>
                  <a:lnTo>
                    <a:pt x="884" y="2243"/>
                  </a:lnTo>
                  <a:lnTo>
                    <a:pt x="865" y="2243"/>
                  </a:lnTo>
                  <a:lnTo>
                    <a:pt x="848" y="2243"/>
                  </a:lnTo>
                  <a:lnTo>
                    <a:pt x="833" y="2243"/>
                  </a:lnTo>
                  <a:lnTo>
                    <a:pt x="817" y="2243"/>
                  </a:lnTo>
                  <a:lnTo>
                    <a:pt x="804" y="2243"/>
                  </a:lnTo>
                  <a:lnTo>
                    <a:pt x="793" y="2243"/>
                  </a:lnTo>
                  <a:lnTo>
                    <a:pt x="785" y="2245"/>
                  </a:lnTo>
                  <a:lnTo>
                    <a:pt x="777" y="2245"/>
                  </a:lnTo>
                  <a:lnTo>
                    <a:pt x="774" y="2247"/>
                  </a:lnTo>
                  <a:lnTo>
                    <a:pt x="770" y="2247"/>
                  </a:lnTo>
                  <a:lnTo>
                    <a:pt x="770" y="2253"/>
                  </a:lnTo>
                  <a:lnTo>
                    <a:pt x="770" y="2259"/>
                  </a:lnTo>
                  <a:lnTo>
                    <a:pt x="772" y="2268"/>
                  </a:lnTo>
                  <a:lnTo>
                    <a:pt x="772" y="2278"/>
                  </a:lnTo>
                  <a:lnTo>
                    <a:pt x="775" y="2291"/>
                  </a:lnTo>
                  <a:lnTo>
                    <a:pt x="775" y="2304"/>
                  </a:lnTo>
                  <a:lnTo>
                    <a:pt x="779" y="2320"/>
                  </a:lnTo>
                  <a:lnTo>
                    <a:pt x="779" y="2335"/>
                  </a:lnTo>
                  <a:lnTo>
                    <a:pt x="781" y="2354"/>
                  </a:lnTo>
                  <a:lnTo>
                    <a:pt x="783" y="2373"/>
                  </a:lnTo>
                  <a:lnTo>
                    <a:pt x="785" y="2392"/>
                  </a:lnTo>
                  <a:lnTo>
                    <a:pt x="787" y="2411"/>
                  </a:lnTo>
                  <a:lnTo>
                    <a:pt x="789" y="2428"/>
                  </a:lnTo>
                  <a:lnTo>
                    <a:pt x="789" y="2447"/>
                  </a:lnTo>
                  <a:lnTo>
                    <a:pt x="793" y="2466"/>
                  </a:lnTo>
                  <a:lnTo>
                    <a:pt x="793" y="2483"/>
                  </a:lnTo>
                  <a:lnTo>
                    <a:pt x="793" y="2500"/>
                  </a:lnTo>
                  <a:lnTo>
                    <a:pt x="793" y="2515"/>
                  </a:lnTo>
                  <a:lnTo>
                    <a:pt x="793" y="2531"/>
                  </a:lnTo>
                  <a:lnTo>
                    <a:pt x="793" y="2546"/>
                  </a:lnTo>
                  <a:lnTo>
                    <a:pt x="793" y="2559"/>
                  </a:lnTo>
                  <a:lnTo>
                    <a:pt x="791" y="2572"/>
                  </a:lnTo>
                  <a:lnTo>
                    <a:pt x="791" y="2584"/>
                  </a:lnTo>
                  <a:lnTo>
                    <a:pt x="789" y="2593"/>
                  </a:lnTo>
                  <a:lnTo>
                    <a:pt x="789" y="2603"/>
                  </a:lnTo>
                  <a:lnTo>
                    <a:pt x="789" y="2610"/>
                  </a:lnTo>
                  <a:lnTo>
                    <a:pt x="789" y="2618"/>
                  </a:lnTo>
                  <a:lnTo>
                    <a:pt x="787" y="2627"/>
                  </a:lnTo>
                  <a:lnTo>
                    <a:pt x="787" y="2631"/>
                  </a:lnTo>
                  <a:lnTo>
                    <a:pt x="0" y="2618"/>
                  </a:lnTo>
                  <a:close/>
                </a:path>
              </a:pathLst>
            </a:custGeom>
            <a:grpFill/>
            <a:ln w="9525">
              <a:noFill/>
              <a:round/>
              <a:headEnd/>
              <a:tailEnd/>
            </a:ln>
          </p:spPr>
          <p:txBody>
            <a:bodyPr/>
            <a:lstStyle/>
            <a:p>
              <a:endParaRPr lang="en-US"/>
            </a:p>
          </p:txBody>
        </p:sp>
      </p:grpSp>
      <p:grpSp>
        <p:nvGrpSpPr>
          <p:cNvPr id="20" name="Group 16">
            <a:extLst>
              <a:ext uri="{FF2B5EF4-FFF2-40B4-BE49-F238E27FC236}">
                <a16:creationId xmlns:a16="http://schemas.microsoft.com/office/drawing/2014/main" id="{BC1EA960-1BAC-5ABA-ADD0-25124E770286}"/>
              </a:ext>
            </a:extLst>
          </p:cNvPr>
          <p:cNvGrpSpPr>
            <a:grpSpLocks/>
          </p:cNvGrpSpPr>
          <p:nvPr/>
        </p:nvGrpSpPr>
        <p:grpSpPr bwMode="auto">
          <a:xfrm rot="-471623">
            <a:off x="1154606" y="3568152"/>
            <a:ext cx="2746375" cy="1365250"/>
            <a:chOff x="473" y="3088"/>
            <a:chExt cx="1200" cy="611"/>
          </a:xfrm>
          <a:solidFill>
            <a:schemeClr val="tx2"/>
          </a:solidFill>
        </p:grpSpPr>
        <p:sp>
          <p:nvSpPr>
            <p:cNvPr id="21" name="Freeform 17">
              <a:extLst>
                <a:ext uri="{FF2B5EF4-FFF2-40B4-BE49-F238E27FC236}">
                  <a16:creationId xmlns:a16="http://schemas.microsoft.com/office/drawing/2014/main" id="{48F54257-50BF-4997-A946-D8BE082B005D}"/>
                </a:ext>
              </a:extLst>
            </p:cNvPr>
            <p:cNvSpPr>
              <a:spLocks/>
            </p:cNvSpPr>
            <p:nvPr/>
          </p:nvSpPr>
          <p:spPr bwMode="auto">
            <a:xfrm rot="-2003773">
              <a:off x="473" y="3088"/>
              <a:ext cx="1154" cy="382"/>
            </a:xfrm>
            <a:custGeom>
              <a:avLst/>
              <a:gdLst>
                <a:gd name="T0" fmla="*/ 1 w 5334"/>
                <a:gd name="T1" fmla="*/ 1 h 1746"/>
                <a:gd name="T2" fmla="*/ 1 w 5334"/>
                <a:gd name="T3" fmla="*/ 2 h 1746"/>
                <a:gd name="T4" fmla="*/ 0 w 5334"/>
                <a:gd name="T5" fmla="*/ 2 h 1746"/>
                <a:gd name="T6" fmla="*/ 0 w 5334"/>
                <a:gd name="T7" fmla="*/ 3 h 1746"/>
                <a:gd name="T8" fmla="*/ 1 w 5334"/>
                <a:gd name="T9" fmla="*/ 3 h 1746"/>
                <a:gd name="T10" fmla="*/ 0 w 5334"/>
                <a:gd name="T11" fmla="*/ 4 h 1746"/>
                <a:gd name="T12" fmla="*/ 2 w 5334"/>
                <a:gd name="T13" fmla="*/ 4 h 1746"/>
                <a:gd name="T14" fmla="*/ 3 w 5334"/>
                <a:gd name="T15" fmla="*/ 2 h 1746"/>
                <a:gd name="T16" fmla="*/ 8 w 5334"/>
                <a:gd name="T17" fmla="*/ 2 h 1746"/>
                <a:gd name="T18" fmla="*/ 10 w 5334"/>
                <a:gd name="T19" fmla="*/ 4 h 1746"/>
                <a:gd name="T20" fmla="*/ 12 w 5334"/>
                <a:gd name="T21" fmla="*/ 4 h 1746"/>
                <a:gd name="T22" fmla="*/ 11 w 5334"/>
                <a:gd name="T23" fmla="*/ 2 h 1746"/>
                <a:gd name="T24" fmla="*/ 10 w 5334"/>
                <a:gd name="T25" fmla="*/ 3 h 1746"/>
                <a:gd name="T26" fmla="*/ 7 w 5334"/>
                <a:gd name="T27" fmla="*/ 2 h 1746"/>
                <a:gd name="T28" fmla="*/ 5 w 5334"/>
                <a:gd name="T29" fmla="*/ 2 h 1746"/>
                <a:gd name="T30" fmla="*/ 4 w 5334"/>
                <a:gd name="T31" fmla="*/ 2 h 1746"/>
                <a:gd name="T32" fmla="*/ 3 w 5334"/>
                <a:gd name="T33" fmla="*/ 2 h 1746"/>
                <a:gd name="T34" fmla="*/ 2 w 5334"/>
                <a:gd name="T35" fmla="*/ 0 h 1746"/>
                <a:gd name="T36" fmla="*/ 0 w 5334"/>
                <a:gd name="T37" fmla="*/ 0 h 1746"/>
                <a:gd name="T38" fmla="*/ 1 w 5334"/>
                <a:gd name="T39" fmla="*/ 1 h 1746"/>
                <a:gd name="T40" fmla="*/ 1 w 5334"/>
                <a:gd name="T41" fmla="*/ 1 h 17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34"/>
                <a:gd name="T64" fmla="*/ 0 h 1746"/>
                <a:gd name="T65" fmla="*/ 5334 w 5334"/>
                <a:gd name="T66" fmla="*/ 1746 h 17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34" h="1746">
                  <a:moveTo>
                    <a:pt x="285" y="449"/>
                  </a:moveTo>
                  <a:lnTo>
                    <a:pt x="336" y="634"/>
                  </a:lnTo>
                  <a:lnTo>
                    <a:pt x="0" y="909"/>
                  </a:lnTo>
                  <a:lnTo>
                    <a:pt x="0" y="1143"/>
                  </a:lnTo>
                  <a:lnTo>
                    <a:pt x="275" y="1155"/>
                  </a:lnTo>
                  <a:lnTo>
                    <a:pt x="21" y="1737"/>
                  </a:lnTo>
                  <a:lnTo>
                    <a:pt x="887" y="1746"/>
                  </a:lnTo>
                  <a:lnTo>
                    <a:pt x="1224" y="1031"/>
                  </a:lnTo>
                  <a:lnTo>
                    <a:pt x="3418" y="1061"/>
                  </a:lnTo>
                  <a:lnTo>
                    <a:pt x="4631" y="1562"/>
                  </a:lnTo>
                  <a:lnTo>
                    <a:pt x="5334" y="1501"/>
                  </a:lnTo>
                  <a:lnTo>
                    <a:pt x="4846" y="1061"/>
                  </a:lnTo>
                  <a:lnTo>
                    <a:pt x="4601" y="1225"/>
                  </a:lnTo>
                  <a:lnTo>
                    <a:pt x="3234" y="858"/>
                  </a:lnTo>
                  <a:lnTo>
                    <a:pt x="2458" y="755"/>
                  </a:lnTo>
                  <a:lnTo>
                    <a:pt x="1703" y="685"/>
                  </a:lnTo>
                  <a:lnTo>
                    <a:pt x="1214" y="664"/>
                  </a:lnTo>
                  <a:lnTo>
                    <a:pt x="1072" y="92"/>
                  </a:lnTo>
                  <a:lnTo>
                    <a:pt x="112" y="0"/>
                  </a:lnTo>
                  <a:lnTo>
                    <a:pt x="285" y="449"/>
                  </a:lnTo>
                  <a:close/>
                </a:path>
              </a:pathLst>
            </a:custGeom>
            <a:grpFill/>
            <a:ln w="9525">
              <a:noFill/>
              <a:round/>
              <a:headEnd/>
              <a:tailEnd/>
            </a:ln>
          </p:spPr>
          <p:txBody>
            <a:bodyPr/>
            <a:lstStyle/>
            <a:p>
              <a:endParaRPr lang="en-US"/>
            </a:p>
          </p:txBody>
        </p:sp>
        <p:sp>
          <p:nvSpPr>
            <p:cNvPr id="22" name="Freeform 18">
              <a:extLst>
                <a:ext uri="{FF2B5EF4-FFF2-40B4-BE49-F238E27FC236}">
                  <a16:creationId xmlns:a16="http://schemas.microsoft.com/office/drawing/2014/main" id="{92FB9C90-D6D7-4041-7786-7A6312C5B304}"/>
                </a:ext>
              </a:extLst>
            </p:cNvPr>
            <p:cNvSpPr>
              <a:spLocks/>
            </p:cNvSpPr>
            <p:nvPr/>
          </p:nvSpPr>
          <p:spPr bwMode="auto">
            <a:xfrm rot="-2003773">
              <a:off x="490" y="3262"/>
              <a:ext cx="1183" cy="204"/>
            </a:xfrm>
            <a:custGeom>
              <a:avLst/>
              <a:gdLst>
                <a:gd name="T0" fmla="*/ 1 w 5466"/>
                <a:gd name="T1" fmla="*/ 0 h 930"/>
                <a:gd name="T2" fmla="*/ 7 w 5466"/>
                <a:gd name="T3" fmla="*/ 0 h 930"/>
                <a:gd name="T4" fmla="*/ 11 w 5466"/>
                <a:gd name="T5" fmla="*/ 1 h 930"/>
                <a:gd name="T6" fmla="*/ 11 w 5466"/>
                <a:gd name="T7" fmla="*/ 1 h 930"/>
                <a:gd name="T8" fmla="*/ 12 w 5466"/>
                <a:gd name="T9" fmla="*/ 2 h 930"/>
                <a:gd name="T10" fmla="*/ 10 w 5466"/>
                <a:gd name="T11" fmla="*/ 2 h 930"/>
                <a:gd name="T12" fmla="*/ 10 w 5466"/>
                <a:gd name="T13" fmla="*/ 1 h 930"/>
                <a:gd name="T14" fmla="*/ 7 w 5466"/>
                <a:gd name="T15" fmla="*/ 1 h 930"/>
                <a:gd name="T16" fmla="*/ 0 w 5466"/>
                <a:gd name="T17" fmla="*/ 1 h 930"/>
                <a:gd name="T18" fmla="*/ 0 w 5466"/>
                <a:gd name="T19" fmla="*/ 0 h 930"/>
                <a:gd name="T20" fmla="*/ 1 w 5466"/>
                <a:gd name="T21" fmla="*/ 0 h 930"/>
                <a:gd name="T22" fmla="*/ 1 w 5466"/>
                <a:gd name="T23" fmla="*/ 0 h 9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66"/>
                <a:gd name="T37" fmla="*/ 0 h 930"/>
                <a:gd name="T38" fmla="*/ 5466 w 5466"/>
                <a:gd name="T39" fmla="*/ 930 h 9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66" h="930">
                  <a:moveTo>
                    <a:pt x="295" y="124"/>
                  </a:moveTo>
                  <a:lnTo>
                    <a:pt x="3038" y="0"/>
                  </a:lnTo>
                  <a:lnTo>
                    <a:pt x="4966" y="388"/>
                  </a:lnTo>
                  <a:lnTo>
                    <a:pt x="4905" y="603"/>
                  </a:lnTo>
                  <a:lnTo>
                    <a:pt x="5466" y="675"/>
                  </a:lnTo>
                  <a:lnTo>
                    <a:pt x="4354" y="930"/>
                  </a:lnTo>
                  <a:lnTo>
                    <a:pt x="4426" y="573"/>
                  </a:lnTo>
                  <a:lnTo>
                    <a:pt x="3017" y="297"/>
                  </a:lnTo>
                  <a:lnTo>
                    <a:pt x="91" y="400"/>
                  </a:lnTo>
                  <a:lnTo>
                    <a:pt x="0" y="164"/>
                  </a:lnTo>
                  <a:lnTo>
                    <a:pt x="295" y="124"/>
                  </a:lnTo>
                  <a:close/>
                </a:path>
              </a:pathLst>
            </a:custGeom>
            <a:grpFill/>
            <a:ln w="9525">
              <a:noFill/>
              <a:round/>
              <a:headEnd/>
              <a:tailEnd/>
            </a:ln>
          </p:spPr>
          <p:txBody>
            <a:bodyPr/>
            <a:lstStyle/>
            <a:p>
              <a:endParaRPr lang="en-US"/>
            </a:p>
          </p:txBody>
        </p:sp>
        <p:sp>
          <p:nvSpPr>
            <p:cNvPr id="23" name="Freeform 19">
              <a:extLst>
                <a:ext uri="{FF2B5EF4-FFF2-40B4-BE49-F238E27FC236}">
                  <a16:creationId xmlns:a16="http://schemas.microsoft.com/office/drawing/2014/main" id="{9AF9D78C-7ADF-D53F-B341-B75A8280B20A}"/>
                </a:ext>
              </a:extLst>
            </p:cNvPr>
            <p:cNvSpPr>
              <a:spLocks/>
            </p:cNvSpPr>
            <p:nvPr/>
          </p:nvSpPr>
          <p:spPr bwMode="auto">
            <a:xfrm rot="-2003773">
              <a:off x="641" y="3514"/>
              <a:ext cx="287" cy="185"/>
            </a:xfrm>
            <a:custGeom>
              <a:avLst/>
              <a:gdLst>
                <a:gd name="T0" fmla="*/ 3 w 1327"/>
                <a:gd name="T1" fmla="*/ 0 h 848"/>
                <a:gd name="T2" fmla="*/ 2 w 1327"/>
                <a:gd name="T3" fmla="*/ 2 h 848"/>
                <a:gd name="T4" fmla="*/ 0 w 1327"/>
                <a:gd name="T5" fmla="*/ 2 h 848"/>
                <a:gd name="T6" fmla="*/ 1 w 1327"/>
                <a:gd name="T7" fmla="*/ 0 h 848"/>
                <a:gd name="T8" fmla="*/ 3 w 1327"/>
                <a:gd name="T9" fmla="*/ 0 h 848"/>
                <a:gd name="T10" fmla="*/ 3 w 1327"/>
                <a:gd name="T11" fmla="*/ 0 h 848"/>
                <a:gd name="T12" fmla="*/ 3 w 1327"/>
                <a:gd name="T13" fmla="*/ 0 h 848"/>
                <a:gd name="T14" fmla="*/ 0 60000 65536"/>
                <a:gd name="T15" fmla="*/ 0 60000 65536"/>
                <a:gd name="T16" fmla="*/ 0 60000 65536"/>
                <a:gd name="T17" fmla="*/ 0 60000 65536"/>
                <a:gd name="T18" fmla="*/ 0 60000 65536"/>
                <a:gd name="T19" fmla="*/ 0 60000 65536"/>
                <a:gd name="T20" fmla="*/ 0 60000 65536"/>
                <a:gd name="T21" fmla="*/ 0 w 1327"/>
                <a:gd name="T22" fmla="*/ 0 h 848"/>
                <a:gd name="T23" fmla="*/ 1327 w 1327"/>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7" h="848">
                  <a:moveTo>
                    <a:pt x="1327" y="21"/>
                  </a:moveTo>
                  <a:lnTo>
                    <a:pt x="858" y="848"/>
                  </a:lnTo>
                  <a:lnTo>
                    <a:pt x="0" y="727"/>
                  </a:lnTo>
                  <a:lnTo>
                    <a:pt x="388" y="61"/>
                  </a:lnTo>
                  <a:lnTo>
                    <a:pt x="1215" y="0"/>
                  </a:lnTo>
                  <a:lnTo>
                    <a:pt x="1327" y="21"/>
                  </a:lnTo>
                  <a:close/>
                </a:path>
              </a:pathLst>
            </a:custGeom>
            <a:grpFill/>
            <a:ln w="9525">
              <a:noFill/>
              <a:round/>
              <a:headEnd/>
              <a:tailEnd/>
            </a:ln>
          </p:spPr>
          <p:txBody>
            <a:bodyPr/>
            <a:lstStyle/>
            <a:p>
              <a:endParaRPr lang="en-US"/>
            </a:p>
          </p:txBody>
        </p:sp>
        <p:sp>
          <p:nvSpPr>
            <p:cNvPr id="24" name="Freeform 20">
              <a:extLst>
                <a:ext uri="{FF2B5EF4-FFF2-40B4-BE49-F238E27FC236}">
                  <a16:creationId xmlns:a16="http://schemas.microsoft.com/office/drawing/2014/main" id="{3699963A-B4CF-4FE6-2EC8-8508D7B436BC}"/>
                </a:ext>
              </a:extLst>
            </p:cNvPr>
            <p:cNvSpPr>
              <a:spLocks/>
            </p:cNvSpPr>
            <p:nvPr/>
          </p:nvSpPr>
          <p:spPr bwMode="auto">
            <a:xfrm rot="-2003773">
              <a:off x="675" y="3512"/>
              <a:ext cx="218" cy="122"/>
            </a:xfrm>
            <a:custGeom>
              <a:avLst/>
              <a:gdLst>
                <a:gd name="T0" fmla="*/ 2 w 1010"/>
                <a:gd name="T1" fmla="*/ 0 h 561"/>
                <a:gd name="T2" fmla="*/ 1 w 1010"/>
                <a:gd name="T3" fmla="*/ 1 h 561"/>
                <a:gd name="T4" fmla="*/ 1 w 1010"/>
                <a:gd name="T5" fmla="*/ 1 h 561"/>
                <a:gd name="T6" fmla="*/ 0 w 1010"/>
                <a:gd name="T7" fmla="*/ 1 h 561"/>
                <a:gd name="T8" fmla="*/ 0 w 1010"/>
                <a:gd name="T9" fmla="*/ 0 h 561"/>
                <a:gd name="T10" fmla="*/ 2 w 1010"/>
                <a:gd name="T11" fmla="*/ 0 h 561"/>
                <a:gd name="T12" fmla="*/ 2 w 1010"/>
                <a:gd name="T13" fmla="*/ 0 h 561"/>
                <a:gd name="T14" fmla="*/ 0 60000 65536"/>
                <a:gd name="T15" fmla="*/ 0 60000 65536"/>
                <a:gd name="T16" fmla="*/ 0 60000 65536"/>
                <a:gd name="T17" fmla="*/ 0 60000 65536"/>
                <a:gd name="T18" fmla="*/ 0 60000 65536"/>
                <a:gd name="T19" fmla="*/ 0 60000 65536"/>
                <a:gd name="T20" fmla="*/ 0 60000 65536"/>
                <a:gd name="T21" fmla="*/ 0 w 1010"/>
                <a:gd name="T22" fmla="*/ 0 h 561"/>
                <a:gd name="T23" fmla="*/ 1010 w 1010"/>
                <a:gd name="T24" fmla="*/ 561 h 5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0" h="561">
                  <a:moveTo>
                    <a:pt x="1010" y="0"/>
                  </a:moveTo>
                  <a:lnTo>
                    <a:pt x="470" y="561"/>
                  </a:lnTo>
                  <a:lnTo>
                    <a:pt x="307" y="388"/>
                  </a:lnTo>
                  <a:lnTo>
                    <a:pt x="0" y="521"/>
                  </a:lnTo>
                  <a:lnTo>
                    <a:pt x="225" y="30"/>
                  </a:lnTo>
                  <a:lnTo>
                    <a:pt x="1010" y="0"/>
                  </a:lnTo>
                  <a:close/>
                </a:path>
              </a:pathLst>
            </a:custGeom>
            <a:grpFill/>
            <a:ln w="9525">
              <a:noFill/>
              <a:round/>
              <a:headEnd/>
              <a:tailEnd/>
            </a:ln>
          </p:spPr>
          <p:txBody>
            <a:bodyPr/>
            <a:lstStyle/>
            <a:p>
              <a:endParaRPr lang="en-US"/>
            </a:p>
          </p:txBody>
        </p:sp>
        <p:sp>
          <p:nvSpPr>
            <p:cNvPr id="25" name="Freeform 21">
              <a:extLst>
                <a:ext uri="{FF2B5EF4-FFF2-40B4-BE49-F238E27FC236}">
                  <a16:creationId xmlns:a16="http://schemas.microsoft.com/office/drawing/2014/main" id="{293E6313-EF8E-6C20-5E94-7BC83F73BFAD}"/>
                </a:ext>
              </a:extLst>
            </p:cNvPr>
            <p:cNvSpPr>
              <a:spLocks/>
            </p:cNvSpPr>
            <p:nvPr/>
          </p:nvSpPr>
          <p:spPr bwMode="auto">
            <a:xfrm rot="-2003773">
              <a:off x="556" y="3311"/>
              <a:ext cx="199" cy="167"/>
            </a:xfrm>
            <a:custGeom>
              <a:avLst/>
              <a:gdLst>
                <a:gd name="T0" fmla="*/ 0 w 919"/>
                <a:gd name="T1" fmla="*/ 0 h 766"/>
                <a:gd name="T2" fmla="*/ 0 w 919"/>
                <a:gd name="T3" fmla="*/ 2 h 766"/>
                <a:gd name="T4" fmla="*/ 2 w 919"/>
                <a:gd name="T5" fmla="*/ 2 h 766"/>
                <a:gd name="T6" fmla="*/ 2 w 919"/>
                <a:gd name="T7" fmla="*/ 0 h 766"/>
                <a:gd name="T8" fmla="*/ 0 w 919"/>
                <a:gd name="T9" fmla="*/ 0 h 766"/>
                <a:gd name="T10" fmla="*/ 0 w 919"/>
                <a:gd name="T11" fmla="*/ 0 h 766"/>
                <a:gd name="T12" fmla="*/ 0 60000 65536"/>
                <a:gd name="T13" fmla="*/ 0 60000 65536"/>
                <a:gd name="T14" fmla="*/ 0 60000 65536"/>
                <a:gd name="T15" fmla="*/ 0 60000 65536"/>
                <a:gd name="T16" fmla="*/ 0 60000 65536"/>
                <a:gd name="T17" fmla="*/ 0 60000 65536"/>
                <a:gd name="T18" fmla="*/ 0 w 919"/>
                <a:gd name="T19" fmla="*/ 0 h 766"/>
                <a:gd name="T20" fmla="*/ 919 w 919"/>
                <a:gd name="T21" fmla="*/ 766 h 766"/>
              </a:gdLst>
              <a:ahLst/>
              <a:cxnLst>
                <a:cxn ang="T12">
                  <a:pos x="T0" y="T1"/>
                </a:cxn>
                <a:cxn ang="T13">
                  <a:pos x="T2" y="T3"/>
                </a:cxn>
                <a:cxn ang="T14">
                  <a:pos x="T4" y="T5"/>
                </a:cxn>
                <a:cxn ang="T15">
                  <a:pos x="T6" y="T7"/>
                </a:cxn>
                <a:cxn ang="T16">
                  <a:pos x="T8" y="T9"/>
                </a:cxn>
                <a:cxn ang="T17">
                  <a:pos x="T10" y="T11"/>
                </a:cxn>
              </a:cxnLst>
              <a:rect l="T18" t="T19" r="T20" b="T21"/>
              <a:pathLst>
                <a:path w="919" h="766">
                  <a:moveTo>
                    <a:pt x="0" y="0"/>
                  </a:moveTo>
                  <a:lnTo>
                    <a:pt x="164" y="766"/>
                  </a:lnTo>
                  <a:lnTo>
                    <a:pt x="909" y="726"/>
                  </a:lnTo>
                  <a:lnTo>
                    <a:pt x="919" y="81"/>
                  </a:lnTo>
                  <a:lnTo>
                    <a:pt x="0" y="0"/>
                  </a:lnTo>
                  <a:close/>
                </a:path>
              </a:pathLst>
            </a:custGeom>
            <a:grpFill/>
            <a:ln w="9525">
              <a:noFill/>
              <a:round/>
              <a:headEnd/>
              <a:tailEnd/>
            </a:ln>
          </p:spPr>
          <p:txBody>
            <a:bodyPr/>
            <a:lstStyle/>
            <a:p>
              <a:endParaRPr lang="en-US"/>
            </a:p>
          </p:txBody>
        </p:sp>
        <p:sp>
          <p:nvSpPr>
            <p:cNvPr id="26" name="Freeform 22">
              <a:extLst>
                <a:ext uri="{FF2B5EF4-FFF2-40B4-BE49-F238E27FC236}">
                  <a16:creationId xmlns:a16="http://schemas.microsoft.com/office/drawing/2014/main" id="{C9CE7B53-CEC8-1A3D-7098-BA60ECFCFF7E}"/>
                </a:ext>
              </a:extLst>
            </p:cNvPr>
            <p:cNvSpPr>
              <a:spLocks/>
            </p:cNvSpPr>
            <p:nvPr/>
          </p:nvSpPr>
          <p:spPr bwMode="auto">
            <a:xfrm rot="-2003773">
              <a:off x="575" y="3323"/>
              <a:ext cx="165" cy="147"/>
            </a:xfrm>
            <a:custGeom>
              <a:avLst/>
              <a:gdLst>
                <a:gd name="T0" fmla="*/ 1 w 764"/>
                <a:gd name="T1" fmla="*/ 2 h 674"/>
                <a:gd name="T2" fmla="*/ 0 w 764"/>
                <a:gd name="T3" fmla="*/ 0 h 674"/>
                <a:gd name="T4" fmla="*/ 2 w 764"/>
                <a:gd name="T5" fmla="*/ 0 h 674"/>
                <a:gd name="T6" fmla="*/ 2 w 764"/>
                <a:gd name="T7" fmla="*/ 2 h 674"/>
                <a:gd name="T8" fmla="*/ 1 w 764"/>
                <a:gd name="T9" fmla="*/ 2 h 674"/>
                <a:gd name="T10" fmla="*/ 1 w 764"/>
                <a:gd name="T11" fmla="*/ 2 h 674"/>
                <a:gd name="T12" fmla="*/ 0 60000 65536"/>
                <a:gd name="T13" fmla="*/ 0 60000 65536"/>
                <a:gd name="T14" fmla="*/ 0 60000 65536"/>
                <a:gd name="T15" fmla="*/ 0 60000 65536"/>
                <a:gd name="T16" fmla="*/ 0 60000 65536"/>
                <a:gd name="T17" fmla="*/ 0 60000 65536"/>
                <a:gd name="T18" fmla="*/ 0 w 764"/>
                <a:gd name="T19" fmla="*/ 0 h 674"/>
                <a:gd name="T20" fmla="*/ 764 w 764"/>
                <a:gd name="T21" fmla="*/ 674 h 674"/>
              </a:gdLst>
              <a:ahLst/>
              <a:cxnLst>
                <a:cxn ang="T12">
                  <a:pos x="T0" y="T1"/>
                </a:cxn>
                <a:cxn ang="T13">
                  <a:pos x="T2" y="T3"/>
                </a:cxn>
                <a:cxn ang="T14">
                  <a:pos x="T4" y="T5"/>
                </a:cxn>
                <a:cxn ang="T15">
                  <a:pos x="T6" y="T7"/>
                </a:cxn>
                <a:cxn ang="T16">
                  <a:pos x="T8" y="T9"/>
                </a:cxn>
                <a:cxn ang="T17">
                  <a:pos x="T10" y="T11"/>
                </a:cxn>
              </a:cxnLst>
              <a:rect l="T18" t="T19" r="T20" b="T21"/>
              <a:pathLst>
                <a:path w="764" h="674">
                  <a:moveTo>
                    <a:pt x="285" y="674"/>
                  </a:moveTo>
                  <a:lnTo>
                    <a:pt x="0" y="0"/>
                  </a:lnTo>
                  <a:lnTo>
                    <a:pt x="745" y="173"/>
                  </a:lnTo>
                  <a:lnTo>
                    <a:pt x="764" y="674"/>
                  </a:lnTo>
                  <a:lnTo>
                    <a:pt x="285" y="674"/>
                  </a:lnTo>
                  <a:close/>
                </a:path>
              </a:pathLst>
            </a:custGeom>
            <a:grpFill/>
            <a:ln w="9525">
              <a:noFill/>
              <a:round/>
              <a:headEnd/>
              <a:tailEnd/>
            </a:ln>
          </p:spPr>
          <p:txBody>
            <a:bodyPr/>
            <a:lstStyle/>
            <a:p>
              <a:endParaRPr lang="en-US"/>
            </a:p>
          </p:txBody>
        </p:sp>
        <p:sp>
          <p:nvSpPr>
            <p:cNvPr id="27" name="Freeform 23">
              <a:extLst>
                <a:ext uri="{FF2B5EF4-FFF2-40B4-BE49-F238E27FC236}">
                  <a16:creationId xmlns:a16="http://schemas.microsoft.com/office/drawing/2014/main" id="{6A748E63-CCD4-E779-3E6A-07C59F1D1F05}"/>
                </a:ext>
              </a:extLst>
            </p:cNvPr>
            <p:cNvSpPr>
              <a:spLocks/>
            </p:cNvSpPr>
            <p:nvPr/>
          </p:nvSpPr>
          <p:spPr bwMode="auto">
            <a:xfrm rot="-2003773">
              <a:off x="503" y="3220"/>
              <a:ext cx="1159" cy="246"/>
            </a:xfrm>
            <a:custGeom>
              <a:avLst/>
              <a:gdLst>
                <a:gd name="T0" fmla="*/ 0 w 5360"/>
                <a:gd name="T1" fmla="*/ 1 h 1128"/>
                <a:gd name="T2" fmla="*/ 2 w 5360"/>
                <a:gd name="T3" fmla="*/ 1 h 1128"/>
                <a:gd name="T4" fmla="*/ 4 w 5360"/>
                <a:gd name="T5" fmla="*/ 1 h 1128"/>
                <a:gd name="T6" fmla="*/ 6 w 5360"/>
                <a:gd name="T7" fmla="*/ 1 h 1128"/>
                <a:gd name="T8" fmla="*/ 8 w 5360"/>
                <a:gd name="T9" fmla="*/ 1 h 1128"/>
                <a:gd name="T10" fmla="*/ 9 w 5360"/>
                <a:gd name="T11" fmla="*/ 1 h 1128"/>
                <a:gd name="T12" fmla="*/ 7 w 5360"/>
                <a:gd name="T13" fmla="*/ 1 h 1128"/>
                <a:gd name="T14" fmla="*/ 5 w 5360"/>
                <a:gd name="T15" fmla="*/ 0 h 1128"/>
                <a:gd name="T16" fmla="*/ 3 w 5360"/>
                <a:gd name="T17" fmla="*/ 0 h 1128"/>
                <a:gd name="T18" fmla="*/ 2 w 5360"/>
                <a:gd name="T19" fmla="*/ 0 h 1128"/>
                <a:gd name="T20" fmla="*/ 1 w 5360"/>
                <a:gd name="T21" fmla="*/ 0 h 1128"/>
                <a:gd name="T22" fmla="*/ 1 w 5360"/>
                <a:gd name="T23" fmla="*/ 0 h 1128"/>
                <a:gd name="T24" fmla="*/ 3 w 5360"/>
                <a:gd name="T25" fmla="*/ 0 h 1128"/>
                <a:gd name="T26" fmla="*/ 3 w 5360"/>
                <a:gd name="T27" fmla="*/ 0 h 1128"/>
                <a:gd name="T28" fmla="*/ 5 w 5360"/>
                <a:gd name="T29" fmla="*/ 0 h 1128"/>
                <a:gd name="T30" fmla="*/ 7 w 5360"/>
                <a:gd name="T31" fmla="*/ 0 h 1128"/>
                <a:gd name="T32" fmla="*/ 9 w 5360"/>
                <a:gd name="T33" fmla="*/ 1 h 1128"/>
                <a:gd name="T34" fmla="*/ 10 w 5360"/>
                <a:gd name="T35" fmla="*/ 1 h 1128"/>
                <a:gd name="T36" fmla="*/ 10 w 5360"/>
                <a:gd name="T37" fmla="*/ 1 h 1128"/>
                <a:gd name="T38" fmla="*/ 12 w 5360"/>
                <a:gd name="T39" fmla="*/ 2 h 1128"/>
                <a:gd name="T40" fmla="*/ 11 w 5360"/>
                <a:gd name="T41" fmla="*/ 1 h 1128"/>
                <a:gd name="T42" fmla="*/ 10 w 5360"/>
                <a:gd name="T43" fmla="*/ 2 h 1128"/>
                <a:gd name="T44" fmla="*/ 12 w 5360"/>
                <a:gd name="T45" fmla="*/ 2 h 1128"/>
                <a:gd name="T46" fmla="*/ 10 w 5360"/>
                <a:gd name="T47" fmla="*/ 2 h 1128"/>
                <a:gd name="T48" fmla="*/ 10 w 5360"/>
                <a:gd name="T49" fmla="*/ 2 h 1128"/>
                <a:gd name="T50" fmla="*/ 9 w 5360"/>
                <a:gd name="T51" fmla="*/ 1 h 1128"/>
                <a:gd name="T52" fmla="*/ 7 w 5360"/>
                <a:gd name="T53" fmla="*/ 1 h 1128"/>
                <a:gd name="T54" fmla="*/ 6 w 5360"/>
                <a:gd name="T55" fmla="*/ 1 h 1128"/>
                <a:gd name="T56" fmla="*/ 5 w 5360"/>
                <a:gd name="T57" fmla="*/ 1 h 1128"/>
                <a:gd name="T58" fmla="*/ 3 w 5360"/>
                <a:gd name="T59" fmla="*/ 1 h 1128"/>
                <a:gd name="T60" fmla="*/ 3 w 5360"/>
                <a:gd name="T61" fmla="*/ 1 h 1128"/>
                <a:gd name="T62" fmla="*/ 2 w 5360"/>
                <a:gd name="T63" fmla="*/ 2 h 1128"/>
                <a:gd name="T64" fmla="*/ 0 w 5360"/>
                <a:gd name="T65" fmla="*/ 3 h 1128"/>
                <a:gd name="T66" fmla="*/ 0 w 5360"/>
                <a:gd name="T67" fmla="*/ 2 h 1128"/>
                <a:gd name="T68" fmla="*/ 2 w 5360"/>
                <a:gd name="T69" fmla="*/ 2 h 1128"/>
                <a:gd name="T70" fmla="*/ 3 w 5360"/>
                <a:gd name="T71" fmla="*/ 1 h 1128"/>
                <a:gd name="T72" fmla="*/ 0 w 5360"/>
                <a:gd name="T73" fmla="*/ 1 h 1128"/>
                <a:gd name="T74" fmla="*/ 0 w 5360"/>
                <a:gd name="T75" fmla="*/ 0 h 1128"/>
                <a:gd name="T76" fmla="*/ 0 w 5360"/>
                <a:gd name="T77" fmla="*/ 0 h 1128"/>
                <a:gd name="T78" fmla="*/ 0 w 5360"/>
                <a:gd name="T79" fmla="*/ 1 h 1128"/>
                <a:gd name="T80" fmla="*/ 0 w 5360"/>
                <a:gd name="T81" fmla="*/ 1 h 1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60"/>
                <a:gd name="T124" fmla="*/ 0 h 1128"/>
                <a:gd name="T125" fmla="*/ 5360 w 5360"/>
                <a:gd name="T126" fmla="*/ 1128 h 11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60" h="1128">
                  <a:moveTo>
                    <a:pt x="194" y="442"/>
                  </a:moveTo>
                  <a:lnTo>
                    <a:pt x="1073" y="301"/>
                  </a:lnTo>
                  <a:lnTo>
                    <a:pt x="1962" y="268"/>
                  </a:lnTo>
                  <a:lnTo>
                    <a:pt x="2755" y="312"/>
                  </a:lnTo>
                  <a:lnTo>
                    <a:pt x="3527" y="386"/>
                  </a:lnTo>
                  <a:lnTo>
                    <a:pt x="4040" y="483"/>
                  </a:lnTo>
                  <a:lnTo>
                    <a:pt x="3248" y="268"/>
                  </a:lnTo>
                  <a:lnTo>
                    <a:pt x="2187" y="109"/>
                  </a:lnTo>
                  <a:lnTo>
                    <a:pt x="1500" y="54"/>
                  </a:lnTo>
                  <a:lnTo>
                    <a:pt x="934" y="97"/>
                  </a:lnTo>
                  <a:lnTo>
                    <a:pt x="377" y="162"/>
                  </a:lnTo>
                  <a:lnTo>
                    <a:pt x="483" y="86"/>
                  </a:lnTo>
                  <a:lnTo>
                    <a:pt x="1147" y="23"/>
                  </a:lnTo>
                  <a:lnTo>
                    <a:pt x="1576" y="0"/>
                  </a:lnTo>
                  <a:lnTo>
                    <a:pt x="2381" y="76"/>
                  </a:lnTo>
                  <a:lnTo>
                    <a:pt x="3365" y="236"/>
                  </a:lnTo>
                  <a:lnTo>
                    <a:pt x="4170" y="442"/>
                  </a:lnTo>
                  <a:lnTo>
                    <a:pt x="4630" y="548"/>
                  </a:lnTo>
                  <a:lnTo>
                    <a:pt x="4801" y="280"/>
                  </a:lnTo>
                  <a:lnTo>
                    <a:pt x="5316" y="784"/>
                  </a:lnTo>
                  <a:lnTo>
                    <a:pt x="4909" y="495"/>
                  </a:lnTo>
                  <a:lnTo>
                    <a:pt x="4653" y="869"/>
                  </a:lnTo>
                  <a:lnTo>
                    <a:pt x="5360" y="828"/>
                  </a:lnTo>
                  <a:lnTo>
                    <a:pt x="4352" y="1073"/>
                  </a:lnTo>
                  <a:lnTo>
                    <a:pt x="4556" y="719"/>
                  </a:lnTo>
                  <a:lnTo>
                    <a:pt x="4031" y="580"/>
                  </a:lnTo>
                  <a:lnTo>
                    <a:pt x="3354" y="495"/>
                  </a:lnTo>
                  <a:lnTo>
                    <a:pt x="2787" y="442"/>
                  </a:lnTo>
                  <a:lnTo>
                    <a:pt x="2145" y="419"/>
                  </a:lnTo>
                  <a:lnTo>
                    <a:pt x="1565" y="430"/>
                  </a:lnTo>
                  <a:lnTo>
                    <a:pt x="1362" y="451"/>
                  </a:lnTo>
                  <a:lnTo>
                    <a:pt x="1116" y="1052"/>
                  </a:lnTo>
                  <a:lnTo>
                    <a:pt x="97" y="1128"/>
                  </a:lnTo>
                  <a:lnTo>
                    <a:pt x="215" y="1020"/>
                  </a:lnTo>
                  <a:lnTo>
                    <a:pt x="966" y="945"/>
                  </a:lnTo>
                  <a:lnTo>
                    <a:pt x="1170" y="504"/>
                  </a:lnTo>
                  <a:lnTo>
                    <a:pt x="0" y="516"/>
                  </a:lnTo>
                  <a:lnTo>
                    <a:pt x="65" y="236"/>
                  </a:lnTo>
                  <a:lnTo>
                    <a:pt x="247" y="194"/>
                  </a:lnTo>
                  <a:lnTo>
                    <a:pt x="194" y="442"/>
                  </a:lnTo>
                  <a:close/>
                </a:path>
              </a:pathLst>
            </a:custGeom>
            <a:grpFill/>
            <a:ln w="9525">
              <a:noFill/>
              <a:round/>
              <a:headEnd/>
              <a:tailEnd/>
            </a:ln>
          </p:spPr>
          <p:txBody>
            <a:bodyPr/>
            <a:lstStyle/>
            <a:p>
              <a:endParaRPr lang="en-US"/>
            </a:p>
          </p:txBody>
        </p:sp>
        <p:sp>
          <p:nvSpPr>
            <p:cNvPr id="28" name="Freeform 24">
              <a:extLst>
                <a:ext uri="{FF2B5EF4-FFF2-40B4-BE49-F238E27FC236}">
                  <a16:creationId xmlns:a16="http://schemas.microsoft.com/office/drawing/2014/main" id="{D072E1F9-DA46-6986-54D1-9635F5D7301A}"/>
                </a:ext>
              </a:extLst>
            </p:cNvPr>
            <p:cNvSpPr>
              <a:spLocks/>
            </p:cNvSpPr>
            <p:nvPr/>
          </p:nvSpPr>
          <p:spPr bwMode="auto">
            <a:xfrm rot="-2003773">
              <a:off x="481" y="3341"/>
              <a:ext cx="250" cy="160"/>
            </a:xfrm>
            <a:custGeom>
              <a:avLst/>
              <a:gdLst>
                <a:gd name="T0" fmla="*/ 0 w 1158"/>
                <a:gd name="T1" fmla="*/ 2 h 730"/>
                <a:gd name="T2" fmla="*/ 0 w 1158"/>
                <a:gd name="T3" fmla="*/ 0 h 730"/>
                <a:gd name="T4" fmla="*/ 1 w 1158"/>
                <a:gd name="T5" fmla="*/ 0 h 730"/>
                <a:gd name="T6" fmla="*/ 3 w 1158"/>
                <a:gd name="T7" fmla="*/ 0 h 730"/>
                <a:gd name="T8" fmla="*/ 3 w 1158"/>
                <a:gd name="T9" fmla="*/ 0 h 730"/>
                <a:gd name="T10" fmla="*/ 0 w 1158"/>
                <a:gd name="T11" fmla="*/ 0 h 730"/>
                <a:gd name="T12" fmla="*/ 1 w 1158"/>
                <a:gd name="T13" fmla="*/ 2 h 730"/>
                <a:gd name="T14" fmla="*/ 0 w 1158"/>
                <a:gd name="T15" fmla="*/ 2 h 730"/>
                <a:gd name="T16" fmla="*/ 0 w 1158"/>
                <a:gd name="T17" fmla="*/ 2 h 7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8"/>
                <a:gd name="T28" fmla="*/ 0 h 730"/>
                <a:gd name="T29" fmla="*/ 1158 w 1158"/>
                <a:gd name="T30" fmla="*/ 730 h 7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8" h="730">
                  <a:moveTo>
                    <a:pt x="247" y="730"/>
                  </a:moveTo>
                  <a:lnTo>
                    <a:pt x="0" y="42"/>
                  </a:lnTo>
                  <a:lnTo>
                    <a:pt x="257" y="0"/>
                  </a:lnTo>
                  <a:lnTo>
                    <a:pt x="1158" y="150"/>
                  </a:lnTo>
                  <a:lnTo>
                    <a:pt x="1158" y="236"/>
                  </a:lnTo>
                  <a:lnTo>
                    <a:pt x="236" y="106"/>
                  </a:lnTo>
                  <a:lnTo>
                    <a:pt x="504" y="707"/>
                  </a:lnTo>
                  <a:lnTo>
                    <a:pt x="247" y="730"/>
                  </a:lnTo>
                  <a:close/>
                </a:path>
              </a:pathLst>
            </a:custGeom>
            <a:grpFill/>
            <a:ln w="9525">
              <a:noFill/>
              <a:round/>
              <a:headEnd/>
              <a:tailEnd/>
            </a:ln>
          </p:spPr>
          <p:txBody>
            <a:bodyPr/>
            <a:lstStyle/>
            <a:p>
              <a:endParaRPr lang="en-US"/>
            </a:p>
          </p:txBody>
        </p:sp>
        <p:sp>
          <p:nvSpPr>
            <p:cNvPr id="29" name="Freeform 25">
              <a:extLst>
                <a:ext uri="{FF2B5EF4-FFF2-40B4-BE49-F238E27FC236}">
                  <a16:creationId xmlns:a16="http://schemas.microsoft.com/office/drawing/2014/main" id="{1F1FF227-6E3B-641C-E98C-44B915A96A32}"/>
                </a:ext>
              </a:extLst>
            </p:cNvPr>
            <p:cNvSpPr>
              <a:spLocks/>
            </p:cNvSpPr>
            <p:nvPr/>
          </p:nvSpPr>
          <p:spPr bwMode="auto">
            <a:xfrm rot="-2003773">
              <a:off x="693" y="3334"/>
              <a:ext cx="48" cy="94"/>
            </a:xfrm>
            <a:custGeom>
              <a:avLst/>
              <a:gdLst>
                <a:gd name="T0" fmla="*/ 0 w 226"/>
                <a:gd name="T1" fmla="*/ 1 h 429"/>
                <a:gd name="T2" fmla="*/ 0 w 226"/>
                <a:gd name="T3" fmla="*/ 0 h 429"/>
                <a:gd name="T4" fmla="*/ 0 w 226"/>
                <a:gd name="T5" fmla="*/ 1 h 429"/>
                <a:gd name="T6" fmla="*/ 0 w 226"/>
                <a:gd name="T7" fmla="*/ 1 h 429"/>
                <a:gd name="T8" fmla="*/ 0 w 226"/>
                <a:gd name="T9" fmla="*/ 1 h 429"/>
                <a:gd name="T10" fmla="*/ 0 w 226"/>
                <a:gd name="T11" fmla="*/ 1 h 429"/>
                <a:gd name="T12" fmla="*/ 0 60000 65536"/>
                <a:gd name="T13" fmla="*/ 0 60000 65536"/>
                <a:gd name="T14" fmla="*/ 0 60000 65536"/>
                <a:gd name="T15" fmla="*/ 0 60000 65536"/>
                <a:gd name="T16" fmla="*/ 0 60000 65536"/>
                <a:gd name="T17" fmla="*/ 0 60000 65536"/>
                <a:gd name="T18" fmla="*/ 0 w 226"/>
                <a:gd name="T19" fmla="*/ 0 h 429"/>
                <a:gd name="T20" fmla="*/ 226 w 226"/>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226" h="429">
                  <a:moveTo>
                    <a:pt x="44" y="344"/>
                  </a:moveTo>
                  <a:lnTo>
                    <a:pt x="150" y="0"/>
                  </a:lnTo>
                  <a:lnTo>
                    <a:pt x="226" y="408"/>
                  </a:lnTo>
                  <a:lnTo>
                    <a:pt x="0" y="429"/>
                  </a:lnTo>
                  <a:lnTo>
                    <a:pt x="44" y="344"/>
                  </a:lnTo>
                  <a:close/>
                </a:path>
              </a:pathLst>
            </a:custGeom>
            <a:grpFill/>
            <a:ln w="9525">
              <a:noFill/>
              <a:round/>
              <a:headEnd/>
              <a:tailEnd/>
            </a:ln>
          </p:spPr>
          <p:txBody>
            <a:bodyPr/>
            <a:lstStyle/>
            <a:p>
              <a:endParaRPr lang="en-US"/>
            </a:p>
          </p:txBody>
        </p:sp>
        <p:sp>
          <p:nvSpPr>
            <p:cNvPr id="30" name="Freeform 26">
              <a:extLst>
                <a:ext uri="{FF2B5EF4-FFF2-40B4-BE49-F238E27FC236}">
                  <a16:creationId xmlns:a16="http://schemas.microsoft.com/office/drawing/2014/main" id="{B07B6F2A-8297-2664-DD51-C6BF2B0772A8}"/>
                </a:ext>
              </a:extLst>
            </p:cNvPr>
            <p:cNvSpPr>
              <a:spLocks/>
            </p:cNvSpPr>
            <p:nvPr/>
          </p:nvSpPr>
          <p:spPr bwMode="auto">
            <a:xfrm rot="-2003773">
              <a:off x="631" y="3589"/>
              <a:ext cx="183" cy="106"/>
            </a:xfrm>
            <a:custGeom>
              <a:avLst/>
              <a:gdLst>
                <a:gd name="T0" fmla="*/ 0 w 846"/>
                <a:gd name="T1" fmla="*/ 0 h 483"/>
                <a:gd name="T2" fmla="*/ 0 w 846"/>
                <a:gd name="T3" fmla="*/ 1 h 483"/>
                <a:gd name="T4" fmla="*/ 1 w 846"/>
                <a:gd name="T5" fmla="*/ 0 h 483"/>
                <a:gd name="T6" fmla="*/ 1 w 846"/>
                <a:gd name="T7" fmla="*/ 1 h 483"/>
                <a:gd name="T8" fmla="*/ 1 w 846"/>
                <a:gd name="T9" fmla="*/ 0 h 483"/>
                <a:gd name="T10" fmla="*/ 1 w 846"/>
                <a:gd name="T11" fmla="*/ 1 h 483"/>
                <a:gd name="T12" fmla="*/ 2 w 846"/>
                <a:gd name="T13" fmla="*/ 0 h 483"/>
                <a:gd name="T14" fmla="*/ 0 w 846"/>
                <a:gd name="T15" fmla="*/ 0 h 483"/>
                <a:gd name="T16" fmla="*/ 0 w 846"/>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6"/>
                <a:gd name="T28" fmla="*/ 0 h 483"/>
                <a:gd name="T29" fmla="*/ 846 w 846"/>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6" h="483">
                  <a:moveTo>
                    <a:pt x="203" y="21"/>
                  </a:moveTo>
                  <a:lnTo>
                    <a:pt x="0" y="483"/>
                  </a:lnTo>
                  <a:lnTo>
                    <a:pt x="374" y="118"/>
                  </a:lnTo>
                  <a:lnTo>
                    <a:pt x="321" y="366"/>
                  </a:lnTo>
                  <a:lnTo>
                    <a:pt x="621" y="96"/>
                  </a:lnTo>
                  <a:lnTo>
                    <a:pt x="589" y="322"/>
                  </a:lnTo>
                  <a:lnTo>
                    <a:pt x="846" y="0"/>
                  </a:lnTo>
                  <a:lnTo>
                    <a:pt x="203" y="21"/>
                  </a:lnTo>
                  <a:close/>
                </a:path>
              </a:pathLst>
            </a:custGeom>
            <a:grpFill/>
            <a:ln w="9525">
              <a:noFill/>
              <a:round/>
              <a:headEnd/>
              <a:tailEnd/>
            </a:ln>
          </p:spPr>
          <p:txBody>
            <a:bodyPr/>
            <a:lstStyle/>
            <a:p>
              <a:endParaRPr lang="en-US"/>
            </a:p>
          </p:txBody>
        </p:sp>
      </p:grpSp>
      <p:grpSp>
        <p:nvGrpSpPr>
          <p:cNvPr id="31" name="Group 27">
            <a:extLst>
              <a:ext uri="{FF2B5EF4-FFF2-40B4-BE49-F238E27FC236}">
                <a16:creationId xmlns:a16="http://schemas.microsoft.com/office/drawing/2014/main" id="{37BEE870-19E7-F2BC-53ED-7F18D793702A}"/>
              </a:ext>
            </a:extLst>
          </p:cNvPr>
          <p:cNvGrpSpPr>
            <a:grpSpLocks/>
          </p:cNvGrpSpPr>
          <p:nvPr/>
        </p:nvGrpSpPr>
        <p:grpSpPr bwMode="auto">
          <a:xfrm rot="5584525" flipH="1">
            <a:off x="6444156" y="3155402"/>
            <a:ext cx="2660650" cy="1352550"/>
            <a:chOff x="473" y="3088"/>
            <a:chExt cx="1200" cy="611"/>
          </a:xfrm>
          <a:solidFill>
            <a:schemeClr val="tx2"/>
          </a:solidFill>
        </p:grpSpPr>
        <p:sp>
          <p:nvSpPr>
            <p:cNvPr id="32" name="Freeform 28">
              <a:extLst>
                <a:ext uri="{FF2B5EF4-FFF2-40B4-BE49-F238E27FC236}">
                  <a16:creationId xmlns:a16="http://schemas.microsoft.com/office/drawing/2014/main" id="{8EC34D67-E2E9-FECC-502B-ADDE060E26F0}"/>
                </a:ext>
              </a:extLst>
            </p:cNvPr>
            <p:cNvSpPr>
              <a:spLocks/>
            </p:cNvSpPr>
            <p:nvPr/>
          </p:nvSpPr>
          <p:spPr bwMode="auto">
            <a:xfrm rot="-2003773">
              <a:off x="473" y="3088"/>
              <a:ext cx="1154" cy="382"/>
            </a:xfrm>
            <a:custGeom>
              <a:avLst/>
              <a:gdLst>
                <a:gd name="T0" fmla="*/ 1 w 5334"/>
                <a:gd name="T1" fmla="*/ 1 h 1746"/>
                <a:gd name="T2" fmla="*/ 1 w 5334"/>
                <a:gd name="T3" fmla="*/ 2 h 1746"/>
                <a:gd name="T4" fmla="*/ 0 w 5334"/>
                <a:gd name="T5" fmla="*/ 2 h 1746"/>
                <a:gd name="T6" fmla="*/ 0 w 5334"/>
                <a:gd name="T7" fmla="*/ 3 h 1746"/>
                <a:gd name="T8" fmla="*/ 1 w 5334"/>
                <a:gd name="T9" fmla="*/ 3 h 1746"/>
                <a:gd name="T10" fmla="*/ 0 w 5334"/>
                <a:gd name="T11" fmla="*/ 4 h 1746"/>
                <a:gd name="T12" fmla="*/ 2 w 5334"/>
                <a:gd name="T13" fmla="*/ 4 h 1746"/>
                <a:gd name="T14" fmla="*/ 3 w 5334"/>
                <a:gd name="T15" fmla="*/ 2 h 1746"/>
                <a:gd name="T16" fmla="*/ 8 w 5334"/>
                <a:gd name="T17" fmla="*/ 2 h 1746"/>
                <a:gd name="T18" fmla="*/ 10 w 5334"/>
                <a:gd name="T19" fmla="*/ 4 h 1746"/>
                <a:gd name="T20" fmla="*/ 12 w 5334"/>
                <a:gd name="T21" fmla="*/ 4 h 1746"/>
                <a:gd name="T22" fmla="*/ 11 w 5334"/>
                <a:gd name="T23" fmla="*/ 2 h 1746"/>
                <a:gd name="T24" fmla="*/ 10 w 5334"/>
                <a:gd name="T25" fmla="*/ 3 h 1746"/>
                <a:gd name="T26" fmla="*/ 7 w 5334"/>
                <a:gd name="T27" fmla="*/ 2 h 1746"/>
                <a:gd name="T28" fmla="*/ 5 w 5334"/>
                <a:gd name="T29" fmla="*/ 2 h 1746"/>
                <a:gd name="T30" fmla="*/ 4 w 5334"/>
                <a:gd name="T31" fmla="*/ 2 h 1746"/>
                <a:gd name="T32" fmla="*/ 3 w 5334"/>
                <a:gd name="T33" fmla="*/ 2 h 1746"/>
                <a:gd name="T34" fmla="*/ 2 w 5334"/>
                <a:gd name="T35" fmla="*/ 0 h 1746"/>
                <a:gd name="T36" fmla="*/ 0 w 5334"/>
                <a:gd name="T37" fmla="*/ 0 h 1746"/>
                <a:gd name="T38" fmla="*/ 1 w 5334"/>
                <a:gd name="T39" fmla="*/ 1 h 1746"/>
                <a:gd name="T40" fmla="*/ 1 w 5334"/>
                <a:gd name="T41" fmla="*/ 1 h 17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34"/>
                <a:gd name="T64" fmla="*/ 0 h 1746"/>
                <a:gd name="T65" fmla="*/ 5334 w 5334"/>
                <a:gd name="T66" fmla="*/ 1746 h 17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34" h="1746">
                  <a:moveTo>
                    <a:pt x="285" y="449"/>
                  </a:moveTo>
                  <a:lnTo>
                    <a:pt x="336" y="634"/>
                  </a:lnTo>
                  <a:lnTo>
                    <a:pt x="0" y="909"/>
                  </a:lnTo>
                  <a:lnTo>
                    <a:pt x="0" y="1143"/>
                  </a:lnTo>
                  <a:lnTo>
                    <a:pt x="275" y="1155"/>
                  </a:lnTo>
                  <a:lnTo>
                    <a:pt x="21" y="1737"/>
                  </a:lnTo>
                  <a:lnTo>
                    <a:pt x="887" y="1746"/>
                  </a:lnTo>
                  <a:lnTo>
                    <a:pt x="1224" y="1031"/>
                  </a:lnTo>
                  <a:lnTo>
                    <a:pt x="3418" y="1061"/>
                  </a:lnTo>
                  <a:lnTo>
                    <a:pt x="4631" y="1562"/>
                  </a:lnTo>
                  <a:lnTo>
                    <a:pt x="5334" y="1501"/>
                  </a:lnTo>
                  <a:lnTo>
                    <a:pt x="4846" y="1061"/>
                  </a:lnTo>
                  <a:lnTo>
                    <a:pt x="4601" y="1225"/>
                  </a:lnTo>
                  <a:lnTo>
                    <a:pt x="3234" y="858"/>
                  </a:lnTo>
                  <a:lnTo>
                    <a:pt x="2458" y="755"/>
                  </a:lnTo>
                  <a:lnTo>
                    <a:pt x="1703" y="685"/>
                  </a:lnTo>
                  <a:lnTo>
                    <a:pt x="1214" y="664"/>
                  </a:lnTo>
                  <a:lnTo>
                    <a:pt x="1072" y="92"/>
                  </a:lnTo>
                  <a:lnTo>
                    <a:pt x="112" y="0"/>
                  </a:lnTo>
                  <a:lnTo>
                    <a:pt x="285" y="449"/>
                  </a:lnTo>
                  <a:close/>
                </a:path>
              </a:pathLst>
            </a:custGeom>
            <a:grpFill/>
            <a:ln w="9525">
              <a:noFill/>
              <a:round/>
              <a:headEnd/>
              <a:tailEnd/>
            </a:ln>
          </p:spPr>
          <p:txBody>
            <a:bodyPr/>
            <a:lstStyle/>
            <a:p>
              <a:endParaRPr lang="en-US"/>
            </a:p>
          </p:txBody>
        </p:sp>
        <p:sp>
          <p:nvSpPr>
            <p:cNvPr id="33" name="Freeform 29">
              <a:extLst>
                <a:ext uri="{FF2B5EF4-FFF2-40B4-BE49-F238E27FC236}">
                  <a16:creationId xmlns:a16="http://schemas.microsoft.com/office/drawing/2014/main" id="{73F8416A-E394-F6D1-F4E5-AD51B8266FDD}"/>
                </a:ext>
              </a:extLst>
            </p:cNvPr>
            <p:cNvSpPr>
              <a:spLocks/>
            </p:cNvSpPr>
            <p:nvPr/>
          </p:nvSpPr>
          <p:spPr bwMode="auto">
            <a:xfrm rot="-2003773">
              <a:off x="490" y="3262"/>
              <a:ext cx="1183" cy="204"/>
            </a:xfrm>
            <a:custGeom>
              <a:avLst/>
              <a:gdLst>
                <a:gd name="T0" fmla="*/ 1 w 5466"/>
                <a:gd name="T1" fmla="*/ 0 h 930"/>
                <a:gd name="T2" fmla="*/ 7 w 5466"/>
                <a:gd name="T3" fmla="*/ 0 h 930"/>
                <a:gd name="T4" fmla="*/ 11 w 5466"/>
                <a:gd name="T5" fmla="*/ 1 h 930"/>
                <a:gd name="T6" fmla="*/ 11 w 5466"/>
                <a:gd name="T7" fmla="*/ 1 h 930"/>
                <a:gd name="T8" fmla="*/ 12 w 5466"/>
                <a:gd name="T9" fmla="*/ 2 h 930"/>
                <a:gd name="T10" fmla="*/ 10 w 5466"/>
                <a:gd name="T11" fmla="*/ 2 h 930"/>
                <a:gd name="T12" fmla="*/ 10 w 5466"/>
                <a:gd name="T13" fmla="*/ 1 h 930"/>
                <a:gd name="T14" fmla="*/ 7 w 5466"/>
                <a:gd name="T15" fmla="*/ 1 h 930"/>
                <a:gd name="T16" fmla="*/ 0 w 5466"/>
                <a:gd name="T17" fmla="*/ 1 h 930"/>
                <a:gd name="T18" fmla="*/ 0 w 5466"/>
                <a:gd name="T19" fmla="*/ 0 h 930"/>
                <a:gd name="T20" fmla="*/ 1 w 5466"/>
                <a:gd name="T21" fmla="*/ 0 h 930"/>
                <a:gd name="T22" fmla="*/ 1 w 5466"/>
                <a:gd name="T23" fmla="*/ 0 h 9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66"/>
                <a:gd name="T37" fmla="*/ 0 h 930"/>
                <a:gd name="T38" fmla="*/ 5466 w 5466"/>
                <a:gd name="T39" fmla="*/ 930 h 9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66" h="930">
                  <a:moveTo>
                    <a:pt x="295" y="124"/>
                  </a:moveTo>
                  <a:lnTo>
                    <a:pt x="3038" y="0"/>
                  </a:lnTo>
                  <a:lnTo>
                    <a:pt x="4966" y="388"/>
                  </a:lnTo>
                  <a:lnTo>
                    <a:pt x="4905" y="603"/>
                  </a:lnTo>
                  <a:lnTo>
                    <a:pt x="5466" y="675"/>
                  </a:lnTo>
                  <a:lnTo>
                    <a:pt x="4354" y="930"/>
                  </a:lnTo>
                  <a:lnTo>
                    <a:pt x="4426" y="573"/>
                  </a:lnTo>
                  <a:lnTo>
                    <a:pt x="3017" y="297"/>
                  </a:lnTo>
                  <a:lnTo>
                    <a:pt x="91" y="400"/>
                  </a:lnTo>
                  <a:lnTo>
                    <a:pt x="0" y="164"/>
                  </a:lnTo>
                  <a:lnTo>
                    <a:pt x="295" y="124"/>
                  </a:lnTo>
                  <a:close/>
                </a:path>
              </a:pathLst>
            </a:custGeom>
            <a:grpFill/>
            <a:ln w="9525">
              <a:noFill/>
              <a:round/>
              <a:headEnd/>
              <a:tailEnd/>
            </a:ln>
          </p:spPr>
          <p:txBody>
            <a:bodyPr/>
            <a:lstStyle/>
            <a:p>
              <a:endParaRPr lang="en-US"/>
            </a:p>
          </p:txBody>
        </p:sp>
        <p:sp>
          <p:nvSpPr>
            <p:cNvPr id="34" name="Freeform 30">
              <a:extLst>
                <a:ext uri="{FF2B5EF4-FFF2-40B4-BE49-F238E27FC236}">
                  <a16:creationId xmlns:a16="http://schemas.microsoft.com/office/drawing/2014/main" id="{46588326-F0FC-FCEE-F0D4-3F82BBA8E40F}"/>
                </a:ext>
              </a:extLst>
            </p:cNvPr>
            <p:cNvSpPr>
              <a:spLocks/>
            </p:cNvSpPr>
            <p:nvPr/>
          </p:nvSpPr>
          <p:spPr bwMode="auto">
            <a:xfrm rot="-2003773">
              <a:off x="641" y="3514"/>
              <a:ext cx="287" cy="185"/>
            </a:xfrm>
            <a:custGeom>
              <a:avLst/>
              <a:gdLst>
                <a:gd name="T0" fmla="*/ 3 w 1327"/>
                <a:gd name="T1" fmla="*/ 0 h 848"/>
                <a:gd name="T2" fmla="*/ 2 w 1327"/>
                <a:gd name="T3" fmla="*/ 2 h 848"/>
                <a:gd name="T4" fmla="*/ 0 w 1327"/>
                <a:gd name="T5" fmla="*/ 2 h 848"/>
                <a:gd name="T6" fmla="*/ 1 w 1327"/>
                <a:gd name="T7" fmla="*/ 0 h 848"/>
                <a:gd name="T8" fmla="*/ 3 w 1327"/>
                <a:gd name="T9" fmla="*/ 0 h 848"/>
                <a:gd name="T10" fmla="*/ 3 w 1327"/>
                <a:gd name="T11" fmla="*/ 0 h 848"/>
                <a:gd name="T12" fmla="*/ 3 w 1327"/>
                <a:gd name="T13" fmla="*/ 0 h 848"/>
                <a:gd name="T14" fmla="*/ 0 60000 65536"/>
                <a:gd name="T15" fmla="*/ 0 60000 65536"/>
                <a:gd name="T16" fmla="*/ 0 60000 65536"/>
                <a:gd name="T17" fmla="*/ 0 60000 65536"/>
                <a:gd name="T18" fmla="*/ 0 60000 65536"/>
                <a:gd name="T19" fmla="*/ 0 60000 65536"/>
                <a:gd name="T20" fmla="*/ 0 60000 65536"/>
                <a:gd name="T21" fmla="*/ 0 w 1327"/>
                <a:gd name="T22" fmla="*/ 0 h 848"/>
                <a:gd name="T23" fmla="*/ 1327 w 1327"/>
                <a:gd name="T24" fmla="*/ 848 h 8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7" h="848">
                  <a:moveTo>
                    <a:pt x="1327" y="21"/>
                  </a:moveTo>
                  <a:lnTo>
                    <a:pt x="858" y="848"/>
                  </a:lnTo>
                  <a:lnTo>
                    <a:pt x="0" y="727"/>
                  </a:lnTo>
                  <a:lnTo>
                    <a:pt x="388" y="61"/>
                  </a:lnTo>
                  <a:lnTo>
                    <a:pt x="1215" y="0"/>
                  </a:lnTo>
                  <a:lnTo>
                    <a:pt x="1327" y="21"/>
                  </a:lnTo>
                  <a:close/>
                </a:path>
              </a:pathLst>
            </a:custGeom>
            <a:grpFill/>
            <a:ln w="9525">
              <a:noFill/>
              <a:round/>
              <a:headEnd/>
              <a:tailEnd/>
            </a:ln>
          </p:spPr>
          <p:txBody>
            <a:bodyPr/>
            <a:lstStyle/>
            <a:p>
              <a:endParaRPr lang="en-US"/>
            </a:p>
          </p:txBody>
        </p:sp>
        <p:sp>
          <p:nvSpPr>
            <p:cNvPr id="35" name="Freeform 31">
              <a:extLst>
                <a:ext uri="{FF2B5EF4-FFF2-40B4-BE49-F238E27FC236}">
                  <a16:creationId xmlns:a16="http://schemas.microsoft.com/office/drawing/2014/main" id="{2EBA8713-14AB-DC0C-5F2E-9568B4A84226}"/>
                </a:ext>
              </a:extLst>
            </p:cNvPr>
            <p:cNvSpPr>
              <a:spLocks/>
            </p:cNvSpPr>
            <p:nvPr/>
          </p:nvSpPr>
          <p:spPr bwMode="auto">
            <a:xfrm rot="-2003773">
              <a:off x="675" y="3512"/>
              <a:ext cx="218" cy="122"/>
            </a:xfrm>
            <a:custGeom>
              <a:avLst/>
              <a:gdLst>
                <a:gd name="T0" fmla="*/ 2 w 1010"/>
                <a:gd name="T1" fmla="*/ 0 h 561"/>
                <a:gd name="T2" fmla="*/ 1 w 1010"/>
                <a:gd name="T3" fmla="*/ 1 h 561"/>
                <a:gd name="T4" fmla="*/ 1 w 1010"/>
                <a:gd name="T5" fmla="*/ 1 h 561"/>
                <a:gd name="T6" fmla="*/ 0 w 1010"/>
                <a:gd name="T7" fmla="*/ 1 h 561"/>
                <a:gd name="T8" fmla="*/ 0 w 1010"/>
                <a:gd name="T9" fmla="*/ 0 h 561"/>
                <a:gd name="T10" fmla="*/ 2 w 1010"/>
                <a:gd name="T11" fmla="*/ 0 h 561"/>
                <a:gd name="T12" fmla="*/ 2 w 1010"/>
                <a:gd name="T13" fmla="*/ 0 h 561"/>
                <a:gd name="T14" fmla="*/ 0 60000 65536"/>
                <a:gd name="T15" fmla="*/ 0 60000 65536"/>
                <a:gd name="T16" fmla="*/ 0 60000 65536"/>
                <a:gd name="T17" fmla="*/ 0 60000 65536"/>
                <a:gd name="T18" fmla="*/ 0 60000 65536"/>
                <a:gd name="T19" fmla="*/ 0 60000 65536"/>
                <a:gd name="T20" fmla="*/ 0 60000 65536"/>
                <a:gd name="T21" fmla="*/ 0 w 1010"/>
                <a:gd name="T22" fmla="*/ 0 h 561"/>
                <a:gd name="T23" fmla="*/ 1010 w 1010"/>
                <a:gd name="T24" fmla="*/ 561 h 5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0" h="561">
                  <a:moveTo>
                    <a:pt x="1010" y="0"/>
                  </a:moveTo>
                  <a:lnTo>
                    <a:pt x="470" y="561"/>
                  </a:lnTo>
                  <a:lnTo>
                    <a:pt x="307" y="388"/>
                  </a:lnTo>
                  <a:lnTo>
                    <a:pt x="0" y="521"/>
                  </a:lnTo>
                  <a:lnTo>
                    <a:pt x="225" y="30"/>
                  </a:lnTo>
                  <a:lnTo>
                    <a:pt x="1010" y="0"/>
                  </a:lnTo>
                  <a:close/>
                </a:path>
              </a:pathLst>
            </a:custGeom>
            <a:grpFill/>
            <a:ln w="9525">
              <a:noFill/>
              <a:round/>
              <a:headEnd/>
              <a:tailEnd/>
            </a:ln>
          </p:spPr>
          <p:txBody>
            <a:bodyPr/>
            <a:lstStyle/>
            <a:p>
              <a:endParaRPr lang="en-US"/>
            </a:p>
          </p:txBody>
        </p:sp>
        <p:sp>
          <p:nvSpPr>
            <p:cNvPr id="36" name="Freeform 32">
              <a:extLst>
                <a:ext uri="{FF2B5EF4-FFF2-40B4-BE49-F238E27FC236}">
                  <a16:creationId xmlns:a16="http://schemas.microsoft.com/office/drawing/2014/main" id="{3A7A50AB-0CBA-FCCC-8E67-CDE0C21AD850}"/>
                </a:ext>
              </a:extLst>
            </p:cNvPr>
            <p:cNvSpPr>
              <a:spLocks/>
            </p:cNvSpPr>
            <p:nvPr/>
          </p:nvSpPr>
          <p:spPr bwMode="auto">
            <a:xfrm rot="-2003773">
              <a:off x="556" y="3311"/>
              <a:ext cx="199" cy="167"/>
            </a:xfrm>
            <a:custGeom>
              <a:avLst/>
              <a:gdLst>
                <a:gd name="T0" fmla="*/ 0 w 919"/>
                <a:gd name="T1" fmla="*/ 0 h 766"/>
                <a:gd name="T2" fmla="*/ 0 w 919"/>
                <a:gd name="T3" fmla="*/ 2 h 766"/>
                <a:gd name="T4" fmla="*/ 2 w 919"/>
                <a:gd name="T5" fmla="*/ 2 h 766"/>
                <a:gd name="T6" fmla="*/ 2 w 919"/>
                <a:gd name="T7" fmla="*/ 0 h 766"/>
                <a:gd name="T8" fmla="*/ 0 w 919"/>
                <a:gd name="T9" fmla="*/ 0 h 766"/>
                <a:gd name="T10" fmla="*/ 0 w 919"/>
                <a:gd name="T11" fmla="*/ 0 h 766"/>
                <a:gd name="T12" fmla="*/ 0 60000 65536"/>
                <a:gd name="T13" fmla="*/ 0 60000 65536"/>
                <a:gd name="T14" fmla="*/ 0 60000 65536"/>
                <a:gd name="T15" fmla="*/ 0 60000 65536"/>
                <a:gd name="T16" fmla="*/ 0 60000 65536"/>
                <a:gd name="T17" fmla="*/ 0 60000 65536"/>
                <a:gd name="T18" fmla="*/ 0 w 919"/>
                <a:gd name="T19" fmla="*/ 0 h 766"/>
                <a:gd name="T20" fmla="*/ 919 w 919"/>
                <a:gd name="T21" fmla="*/ 766 h 766"/>
              </a:gdLst>
              <a:ahLst/>
              <a:cxnLst>
                <a:cxn ang="T12">
                  <a:pos x="T0" y="T1"/>
                </a:cxn>
                <a:cxn ang="T13">
                  <a:pos x="T2" y="T3"/>
                </a:cxn>
                <a:cxn ang="T14">
                  <a:pos x="T4" y="T5"/>
                </a:cxn>
                <a:cxn ang="T15">
                  <a:pos x="T6" y="T7"/>
                </a:cxn>
                <a:cxn ang="T16">
                  <a:pos x="T8" y="T9"/>
                </a:cxn>
                <a:cxn ang="T17">
                  <a:pos x="T10" y="T11"/>
                </a:cxn>
              </a:cxnLst>
              <a:rect l="T18" t="T19" r="T20" b="T21"/>
              <a:pathLst>
                <a:path w="919" h="766">
                  <a:moveTo>
                    <a:pt x="0" y="0"/>
                  </a:moveTo>
                  <a:lnTo>
                    <a:pt x="164" y="766"/>
                  </a:lnTo>
                  <a:lnTo>
                    <a:pt x="909" y="726"/>
                  </a:lnTo>
                  <a:lnTo>
                    <a:pt x="919" y="81"/>
                  </a:lnTo>
                  <a:lnTo>
                    <a:pt x="0" y="0"/>
                  </a:lnTo>
                  <a:close/>
                </a:path>
              </a:pathLst>
            </a:custGeom>
            <a:grpFill/>
            <a:ln w="9525">
              <a:noFill/>
              <a:round/>
              <a:headEnd/>
              <a:tailEnd/>
            </a:ln>
          </p:spPr>
          <p:txBody>
            <a:bodyPr/>
            <a:lstStyle/>
            <a:p>
              <a:endParaRPr lang="en-US"/>
            </a:p>
          </p:txBody>
        </p:sp>
        <p:sp>
          <p:nvSpPr>
            <p:cNvPr id="37" name="Freeform 33">
              <a:extLst>
                <a:ext uri="{FF2B5EF4-FFF2-40B4-BE49-F238E27FC236}">
                  <a16:creationId xmlns:a16="http://schemas.microsoft.com/office/drawing/2014/main" id="{1D95B913-9919-04E9-B944-A9391A28F88D}"/>
                </a:ext>
              </a:extLst>
            </p:cNvPr>
            <p:cNvSpPr>
              <a:spLocks/>
            </p:cNvSpPr>
            <p:nvPr/>
          </p:nvSpPr>
          <p:spPr bwMode="auto">
            <a:xfrm rot="-2003773">
              <a:off x="575" y="3323"/>
              <a:ext cx="165" cy="147"/>
            </a:xfrm>
            <a:custGeom>
              <a:avLst/>
              <a:gdLst>
                <a:gd name="T0" fmla="*/ 1 w 764"/>
                <a:gd name="T1" fmla="*/ 2 h 674"/>
                <a:gd name="T2" fmla="*/ 0 w 764"/>
                <a:gd name="T3" fmla="*/ 0 h 674"/>
                <a:gd name="T4" fmla="*/ 2 w 764"/>
                <a:gd name="T5" fmla="*/ 0 h 674"/>
                <a:gd name="T6" fmla="*/ 2 w 764"/>
                <a:gd name="T7" fmla="*/ 2 h 674"/>
                <a:gd name="T8" fmla="*/ 1 w 764"/>
                <a:gd name="T9" fmla="*/ 2 h 674"/>
                <a:gd name="T10" fmla="*/ 1 w 764"/>
                <a:gd name="T11" fmla="*/ 2 h 674"/>
                <a:gd name="T12" fmla="*/ 0 60000 65536"/>
                <a:gd name="T13" fmla="*/ 0 60000 65536"/>
                <a:gd name="T14" fmla="*/ 0 60000 65536"/>
                <a:gd name="T15" fmla="*/ 0 60000 65536"/>
                <a:gd name="T16" fmla="*/ 0 60000 65536"/>
                <a:gd name="T17" fmla="*/ 0 60000 65536"/>
                <a:gd name="T18" fmla="*/ 0 w 764"/>
                <a:gd name="T19" fmla="*/ 0 h 674"/>
                <a:gd name="T20" fmla="*/ 764 w 764"/>
                <a:gd name="T21" fmla="*/ 674 h 674"/>
              </a:gdLst>
              <a:ahLst/>
              <a:cxnLst>
                <a:cxn ang="T12">
                  <a:pos x="T0" y="T1"/>
                </a:cxn>
                <a:cxn ang="T13">
                  <a:pos x="T2" y="T3"/>
                </a:cxn>
                <a:cxn ang="T14">
                  <a:pos x="T4" y="T5"/>
                </a:cxn>
                <a:cxn ang="T15">
                  <a:pos x="T6" y="T7"/>
                </a:cxn>
                <a:cxn ang="T16">
                  <a:pos x="T8" y="T9"/>
                </a:cxn>
                <a:cxn ang="T17">
                  <a:pos x="T10" y="T11"/>
                </a:cxn>
              </a:cxnLst>
              <a:rect l="T18" t="T19" r="T20" b="T21"/>
              <a:pathLst>
                <a:path w="764" h="674">
                  <a:moveTo>
                    <a:pt x="285" y="674"/>
                  </a:moveTo>
                  <a:lnTo>
                    <a:pt x="0" y="0"/>
                  </a:lnTo>
                  <a:lnTo>
                    <a:pt x="745" y="173"/>
                  </a:lnTo>
                  <a:lnTo>
                    <a:pt x="764" y="674"/>
                  </a:lnTo>
                  <a:lnTo>
                    <a:pt x="285" y="674"/>
                  </a:lnTo>
                  <a:close/>
                </a:path>
              </a:pathLst>
            </a:custGeom>
            <a:grpFill/>
            <a:ln w="9525">
              <a:noFill/>
              <a:round/>
              <a:headEnd/>
              <a:tailEnd/>
            </a:ln>
          </p:spPr>
          <p:txBody>
            <a:bodyPr/>
            <a:lstStyle/>
            <a:p>
              <a:endParaRPr lang="en-US"/>
            </a:p>
          </p:txBody>
        </p:sp>
        <p:sp>
          <p:nvSpPr>
            <p:cNvPr id="38" name="Freeform 34">
              <a:extLst>
                <a:ext uri="{FF2B5EF4-FFF2-40B4-BE49-F238E27FC236}">
                  <a16:creationId xmlns:a16="http://schemas.microsoft.com/office/drawing/2014/main" id="{296EAD3C-AA17-9D97-1DCF-BF01BD07CD33}"/>
                </a:ext>
              </a:extLst>
            </p:cNvPr>
            <p:cNvSpPr>
              <a:spLocks/>
            </p:cNvSpPr>
            <p:nvPr/>
          </p:nvSpPr>
          <p:spPr bwMode="auto">
            <a:xfrm rot="-2003773">
              <a:off x="503" y="3220"/>
              <a:ext cx="1159" cy="246"/>
            </a:xfrm>
            <a:custGeom>
              <a:avLst/>
              <a:gdLst>
                <a:gd name="T0" fmla="*/ 0 w 5360"/>
                <a:gd name="T1" fmla="*/ 1 h 1128"/>
                <a:gd name="T2" fmla="*/ 2 w 5360"/>
                <a:gd name="T3" fmla="*/ 1 h 1128"/>
                <a:gd name="T4" fmla="*/ 4 w 5360"/>
                <a:gd name="T5" fmla="*/ 1 h 1128"/>
                <a:gd name="T6" fmla="*/ 6 w 5360"/>
                <a:gd name="T7" fmla="*/ 1 h 1128"/>
                <a:gd name="T8" fmla="*/ 8 w 5360"/>
                <a:gd name="T9" fmla="*/ 1 h 1128"/>
                <a:gd name="T10" fmla="*/ 9 w 5360"/>
                <a:gd name="T11" fmla="*/ 1 h 1128"/>
                <a:gd name="T12" fmla="*/ 7 w 5360"/>
                <a:gd name="T13" fmla="*/ 1 h 1128"/>
                <a:gd name="T14" fmla="*/ 5 w 5360"/>
                <a:gd name="T15" fmla="*/ 0 h 1128"/>
                <a:gd name="T16" fmla="*/ 3 w 5360"/>
                <a:gd name="T17" fmla="*/ 0 h 1128"/>
                <a:gd name="T18" fmla="*/ 2 w 5360"/>
                <a:gd name="T19" fmla="*/ 0 h 1128"/>
                <a:gd name="T20" fmla="*/ 1 w 5360"/>
                <a:gd name="T21" fmla="*/ 0 h 1128"/>
                <a:gd name="T22" fmla="*/ 1 w 5360"/>
                <a:gd name="T23" fmla="*/ 0 h 1128"/>
                <a:gd name="T24" fmla="*/ 3 w 5360"/>
                <a:gd name="T25" fmla="*/ 0 h 1128"/>
                <a:gd name="T26" fmla="*/ 3 w 5360"/>
                <a:gd name="T27" fmla="*/ 0 h 1128"/>
                <a:gd name="T28" fmla="*/ 5 w 5360"/>
                <a:gd name="T29" fmla="*/ 0 h 1128"/>
                <a:gd name="T30" fmla="*/ 7 w 5360"/>
                <a:gd name="T31" fmla="*/ 0 h 1128"/>
                <a:gd name="T32" fmla="*/ 9 w 5360"/>
                <a:gd name="T33" fmla="*/ 1 h 1128"/>
                <a:gd name="T34" fmla="*/ 10 w 5360"/>
                <a:gd name="T35" fmla="*/ 1 h 1128"/>
                <a:gd name="T36" fmla="*/ 10 w 5360"/>
                <a:gd name="T37" fmla="*/ 1 h 1128"/>
                <a:gd name="T38" fmla="*/ 12 w 5360"/>
                <a:gd name="T39" fmla="*/ 2 h 1128"/>
                <a:gd name="T40" fmla="*/ 11 w 5360"/>
                <a:gd name="T41" fmla="*/ 1 h 1128"/>
                <a:gd name="T42" fmla="*/ 10 w 5360"/>
                <a:gd name="T43" fmla="*/ 2 h 1128"/>
                <a:gd name="T44" fmla="*/ 12 w 5360"/>
                <a:gd name="T45" fmla="*/ 2 h 1128"/>
                <a:gd name="T46" fmla="*/ 10 w 5360"/>
                <a:gd name="T47" fmla="*/ 2 h 1128"/>
                <a:gd name="T48" fmla="*/ 10 w 5360"/>
                <a:gd name="T49" fmla="*/ 2 h 1128"/>
                <a:gd name="T50" fmla="*/ 9 w 5360"/>
                <a:gd name="T51" fmla="*/ 1 h 1128"/>
                <a:gd name="T52" fmla="*/ 7 w 5360"/>
                <a:gd name="T53" fmla="*/ 1 h 1128"/>
                <a:gd name="T54" fmla="*/ 6 w 5360"/>
                <a:gd name="T55" fmla="*/ 1 h 1128"/>
                <a:gd name="T56" fmla="*/ 5 w 5360"/>
                <a:gd name="T57" fmla="*/ 1 h 1128"/>
                <a:gd name="T58" fmla="*/ 3 w 5360"/>
                <a:gd name="T59" fmla="*/ 1 h 1128"/>
                <a:gd name="T60" fmla="*/ 3 w 5360"/>
                <a:gd name="T61" fmla="*/ 1 h 1128"/>
                <a:gd name="T62" fmla="*/ 2 w 5360"/>
                <a:gd name="T63" fmla="*/ 2 h 1128"/>
                <a:gd name="T64" fmla="*/ 0 w 5360"/>
                <a:gd name="T65" fmla="*/ 3 h 1128"/>
                <a:gd name="T66" fmla="*/ 0 w 5360"/>
                <a:gd name="T67" fmla="*/ 2 h 1128"/>
                <a:gd name="T68" fmla="*/ 2 w 5360"/>
                <a:gd name="T69" fmla="*/ 2 h 1128"/>
                <a:gd name="T70" fmla="*/ 3 w 5360"/>
                <a:gd name="T71" fmla="*/ 1 h 1128"/>
                <a:gd name="T72" fmla="*/ 0 w 5360"/>
                <a:gd name="T73" fmla="*/ 1 h 1128"/>
                <a:gd name="T74" fmla="*/ 0 w 5360"/>
                <a:gd name="T75" fmla="*/ 0 h 1128"/>
                <a:gd name="T76" fmla="*/ 0 w 5360"/>
                <a:gd name="T77" fmla="*/ 0 h 1128"/>
                <a:gd name="T78" fmla="*/ 0 w 5360"/>
                <a:gd name="T79" fmla="*/ 1 h 1128"/>
                <a:gd name="T80" fmla="*/ 0 w 5360"/>
                <a:gd name="T81" fmla="*/ 1 h 1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60"/>
                <a:gd name="T124" fmla="*/ 0 h 1128"/>
                <a:gd name="T125" fmla="*/ 5360 w 5360"/>
                <a:gd name="T126" fmla="*/ 1128 h 11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60" h="1128">
                  <a:moveTo>
                    <a:pt x="194" y="442"/>
                  </a:moveTo>
                  <a:lnTo>
                    <a:pt x="1073" y="301"/>
                  </a:lnTo>
                  <a:lnTo>
                    <a:pt x="1962" y="268"/>
                  </a:lnTo>
                  <a:lnTo>
                    <a:pt x="2755" y="312"/>
                  </a:lnTo>
                  <a:lnTo>
                    <a:pt x="3527" y="386"/>
                  </a:lnTo>
                  <a:lnTo>
                    <a:pt x="4040" y="483"/>
                  </a:lnTo>
                  <a:lnTo>
                    <a:pt x="3248" y="268"/>
                  </a:lnTo>
                  <a:lnTo>
                    <a:pt x="2187" y="109"/>
                  </a:lnTo>
                  <a:lnTo>
                    <a:pt x="1500" y="54"/>
                  </a:lnTo>
                  <a:lnTo>
                    <a:pt x="934" y="97"/>
                  </a:lnTo>
                  <a:lnTo>
                    <a:pt x="377" y="162"/>
                  </a:lnTo>
                  <a:lnTo>
                    <a:pt x="483" y="86"/>
                  </a:lnTo>
                  <a:lnTo>
                    <a:pt x="1147" y="23"/>
                  </a:lnTo>
                  <a:lnTo>
                    <a:pt x="1576" y="0"/>
                  </a:lnTo>
                  <a:lnTo>
                    <a:pt x="2381" y="76"/>
                  </a:lnTo>
                  <a:lnTo>
                    <a:pt x="3365" y="236"/>
                  </a:lnTo>
                  <a:lnTo>
                    <a:pt x="4170" y="442"/>
                  </a:lnTo>
                  <a:lnTo>
                    <a:pt x="4630" y="548"/>
                  </a:lnTo>
                  <a:lnTo>
                    <a:pt x="4801" y="280"/>
                  </a:lnTo>
                  <a:lnTo>
                    <a:pt x="5316" y="784"/>
                  </a:lnTo>
                  <a:lnTo>
                    <a:pt x="4909" y="495"/>
                  </a:lnTo>
                  <a:lnTo>
                    <a:pt x="4653" y="869"/>
                  </a:lnTo>
                  <a:lnTo>
                    <a:pt x="5360" y="828"/>
                  </a:lnTo>
                  <a:lnTo>
                    <a:pt x="4352" y="1073"/>
                  </a:lnTo>
                  <a:lnTo>
                    <a:pt x="4556" y="719"/>
                  </a:lnTo>
                  <a:lnTo>
                    <a:pt x="4031" y="580"/>
                  </a:lnTo>
                  <a:lnTo>
                    <a:pt x="3354" y="495"/>
                  </a:lnTo>
                  <a:lnTo>
                    <a:pt x="2787" y="442"/>
                  </a:lnTo>
                  <a:lnTo>
                    <a:pt x="2145" y="419"/>
                  </a:lnTo>
                  <a:lnTo>
                    <a:pt x="1565" y="430"/>
                  </a:lnTo>
                  <a:lnTo>
                    <a:pt x="1362" y="451"/>
                  </a:lnTo>
                  <a:lnTo>
                    <a:pt x="1116" y="1052"/>
                  </a:lnTo>
                  <a:lnTo>
                    <a:pt x="97" y="1128"/>
                  </a:lnTo>
                  <a:lnTo>
                    <a:pt x="215" y="1020"/>
                  </a:lnTo>
                  <a:lnTo>
                    <a:pt x="966" y="945"/>
                  </a:lnTo>
                  <a:lnTo>
                    <a:pt x="1170" y="504"/>
                  </a:lnTo>
                  <a:lnTo>
                    <a:pt x="0" y="516"/>
                  </a:lnTo>
                  <a:lnTo>
                    <a:pt x="65" y="236"/>
                  </a:lnTo>
                  <a:lnTo>
                    <a:pt x="247" y="194"/>
                  </a:lnTo>
                  <a:lnTo>
                    <a:pt x="194" y="442"/>
                  </a:lnTo>
                  <a:close/>
                </a:path>
              </a:pathLst>
            </a:custGeom>
            <a:grpFill/>
            <a:ln w="9525">
              <a:noFill/>
              <a:round/>
              <a:headEnd/>
              <a:tailEnd/>
            </a:ln>
          </p:spPr>
          <p:txBody>
            <a:bodyPr/>
            <a:lstStyle/>
            <a:p>
              <a:endParaRPr lang="en-US"/>
            </a:p>
          </p:txBody>
        </p:sp>
        <p:sp>
          <p:nvSpPr>
            <p:cNvPr id="39" name="Freeform 35">
              <a:extLst>
                <a:ext uri="{FF2B5EF4-FFF2-40B4-BE49-F238E27FC236}">
                  <a16:creationId xmlns:a16="http://schemas.microsoft.com/office/drawing/2014/main" id="{9BDF7CBD-35AA-C1FF-94DF-A7BDDE41599E}"/>
                </a:ext>
              </a:extLst>
            </p:cNvPr>
            <p:cNvSpPr>
              <a:spLocks/>
            </p:cNvSpPr>
            <p:nvPr/>
          </p:nvSpPr>
          <p:spPr bwMode="auto">
            <a:xfrm rot="-2003773">
              <a:off x="481" y="3341"/>
              <a:ext cx="250" cy="160"/>
            </a:xfrm>
            <a:custGeom>
              <a:avLst/>
              <a:gdLst>
                <a:gd name="T0" fmla="*/ 0 w 1158"/>
                <a:gd name="T1" fmla="*/ 2 h 730"/>
                <a:gd name="T2" fmla="*/ 0 w 1158"/>
                <a:gd name="T3" fmla="*/ 0 h 730"/>
                <a:gd name="T4" fmla="*/ 1 w 1158"/>
                <a:gd name="T5" fmla="*/ 0 h 730"/>
                <a:gd name="T6" fmla="*/ 3 w 1158"/>
                <a:gd name="T7" fmla="*/ 0 h 730"/>
                <a:gd name="T8" fmla="*/ 3 w 1158"/>
                <a:gd name="T9" fmla="*/ 0 h 730"/>
                <a:gd name="T10" fmla="*/ 0 w 1158"/>
                <a:gd name="T11" fmla="*/ 0 h 730"/>
                <a:gd name="T12" fmla="*/ 1 w 1158"/>
                <a:gd name="T13" fmla="*/ 2 h 730"/>
                <a:gd name="T14" fmla="*/ 0 w 1158"/>
                <a:gd name="T15" fmla="*/ 2 h 730"/>
                <a:gd name="T16" fmla="*/ 0 w 1158"/>
                <a:gd name="T17" fmla="*/ 2 h 7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8"/>
                <a:gd name="T28" fmla="*/ 0 h 730"/>
                <a:gd name="T29" fmla="*/ 1158 w 1158"/>
                <a:gd name="T30" fmla="*/ 730 h 7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8" h="730">
                  <a:moveTo>
                    <a:pt x="247" y="730"/>
                  </a:moveTo>
                  <a:lnTo>
                    <a:pt x="0" y="42"/>
                  </a:lnTo>
                  <a:lnTo>
                    <a:pt x="257" y="0"/>
                  </a:lnTo>
                  <a:lnTo>
                    <a:pt x="1158" y="150"/>
                  </a:lnTo>
                  <a:lnTo>
                    <a:pt x="1158" y="236"/>
                  </a:lnTo>
                  <a:lnTo>
                    <a:pt x="236" y="106"/>
                  </a:lnTo>
                  <a:lnTo>
                    <a:pt x="504" y="707"/>
                  </a:lnTo>
                  <a:lnTo>
                    <a:pt x="247" y="730"/>
                  </a:lnTo>
                  <a:close/>
                </a:path>
              </a:pathLst>
            </a:custGeom>
            <a:grpFill/>
            <a:ln w="9525">
              <a:noFill/>
              <a:round/>
              <a:headEnd/>
              <a:tailEnd/>
            </a:ln>
          </p:spPr>
          <p:txBody>
            <a:bodyPr/>
            <a:lstStyle/>
            <a:p>
              <a:endParaRPr lang="en-US"/>
            </a:p>
          </p:txBody>
        </p:sp>
        <p:sp>
          <p:nvSpPr>
            <p:cNvPr id="40" name="Freeform 36">
              <a:extLst>
                <a:ext uri="{FF2B5EF4-FFF2-40B4-BE49-F238E27FC236}">
                  <a16:creationId xmlns:a16="http://schemas.microsoft.com/office/drawing/2014/main" id="{E36B1418-6910-B09B-23A5-4505EA432E77}"/>
                </a:ext>
              </a:extLst>
            </p:cNvPr>
            <p:cNvSpPr>
              <a:spLocks/>
            </p:cNvSpPr>
            <p:nvPr/>
          </p:nvSpPr>
          <p:spPr bwMode="auto">
            <a:xfrm rot="-2003773">
              <a:off x="693" y="3334"/>
              <a:ext cx="48" cy="94"/>
            </a:xfrm>
            <a:custGeom>
              <a:avLst/>
              <a:gdLst>
                <a:gd name="T0" fmla="*/ 0 w 226"/>
                <a:gd name="T1" fmla="*/ 1 h 429"/>
                <a:gd name="T2" fmla="*/ 0 w 226"/>
                <a:gd name="T3" fmla="*/ 0 h 429"/>
                <a:gd name="T4" fmla="*/ 0 w 226"/>
                <a:gd name="T5" fmla="*/ 1 h 429"/>
                <a:gd name="T6" fmla="*/ 0 w 226"/>
                <a:gd name="T7" fmla="*/ 1 h 429"/>
                <a:gd name="T8" fmla="*/ 0 w 226"/>
                <a:gd name="T9" fmla="*/ 1 h 429"/>
                <a:gd name="T10" fmla="*/ 0 w 226"/>
                <a:gd name="T11" fmla="*/ 1 h 429"/>
                <a:gd name="T12" fmla="*/ 0 60000 65536"/>
                <a:gd name="T13" fmla="*/ 0 60000 65536"/>
                <a:gd name="T14" fmla="*/ 0 60000 65536"/>
                <a:gd name="T15" fmla="*/ 0 60000 65536"/>
                <a:gd name="T16" fmla="*/ 0 60000 65536"/>
                <a:gd name="T17" fmla="*/ 0 60000 65536"/>
                <a:gd name="T18" fmla="*/ 0 w 226"/>
                <a:gd name="T19" fmla="*/ 0 h 429"/>
                <a:gd name="T20" fmla="*/ 226 w 226"/>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226" h="429">
                  <a:moveTo>
                    <a:pt x="44" y="344"/>
                  </a:moveTo>
                  <a:lnTo>
                    <a:pt x="150" y="0"/>
                  </a:lnTo>
                  <a:lnTo>
                    <a:pt x="226" y="408"/>
                  </a:lnTo>
                  <a:lnTo>
                    <a:pt x="0" y="429"/>
                  </a:lnTo>
                  <a:lnTo>
                    <a:pt x="44" y="344"/>
                  </a:lnTo>
                  <a:close/>
                </a:path>
              </a:pathLst>
            </a:custGeom>
            <a:grpFill/>
            <a:ln w="9525">
              <a:noFill/>
              <a:round/>
              <a:headEnd/>
              <a:tailEnd/>
            </a:ln>
          </p:spPr>
          <p:txBody>
            <a:bodyPr/>
            <a:lstStyle/>
            <a:p>
              <a:endParaRPr lang="en-US"/>
            </a:p>
          </p:txBody>
        </p:sp>
        <p:sp>
          <p:nvSpPr>
            <p:cNvPr id="41" name="Freeform 37">
              <a:extLst>
                <a:ext uri="{FF2B5EF4-FFF2-40B4-BE49-F238E27FC236}">
                  <a16:creationId xmlns:a16="http://schemas.microsoft.com/office/drawing/2014/main" id="{FD78510A-4472-6BAC-CC86-9B6CCB867AD6}"/>
                </a:ext>
              </a:extLst>
            </p:cNvPr>
            <p:cNvSpPr>
              <a:spLocks/>
            </p:cNvSpPr>
            <p:nvPr/>
          </p:nvSpPr>
          <p:spPr bwMode="auto">
            <a:xfrm rot="-2003773">
              <a:off x="631" y="3589"/>
              <a:ext cx="183" cy="106"/>
            </a:xfrm>
            <a:custGeom>
              <a:avLst/>
              <a:gdLst>
                <a:gd name="T0" fmla="*/ 0 w 846"/>
                <a:gd name="T1" fmla="*/ 0 h 483"/>
                <a:gd name="T2" fmla="*/ 0 w 846"/>
                <a:gd name="T3" fmla="*/ 1 h 483"/>
                <a:gd name="T4" fmla="*/ 1 w 846"/>
                <a:gd name="T5" fmla="*/ 0 h 483"/>
                <a:gd name="T6" fmla="*/ 1 w 846"/>
                <a:gd name="T7" fmla="*/ 1 h 483"/>
                <a:gd name="T8" fmla="*/ 1 w 846"/>
                <a:gd name="T9" fmla="*/ 0 h 483"/>
                <a:gd name="T10" fmla="*/ 1 w 846"/>
                <a:gd name="T11" fmla="*/ 1 h 483"/>
                <a:gd name="T12" fmla="*/ 2 w 846"/>
                <a:gd name="T13" fmla="*/ 0 h 483"/>
                <a:gd name="T14" fmla="*/ 0 w 846"/>
                <a:gd name="T15" fmla="*/ 0 h 483"/>
                <a:gd name="T16" fmla="*/ 0 w 846"/>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6"/>
                <a:gd name="T28" fmla="*/ 0 h 483"/>
                <a:gd name="T29" fmla="*/ 846 w 846"/>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6" h="483">
                  <a:moveTo>
                    <a:pt x="203" y="21"/>
                  </a:moveTo>
                  <a:lnTo>
                    <a:pt x="0" y="483"/>
                  </a:lnTo>
                  <a:lnTo>
                    <a:pt x="374" y="118"/>
                  </a:lnTo>
                  <a:lnTo>
                    <a:pt x="321" y="366"/>
                  </a:lnTo>
                  <a:lnTo>
                    <a:pt x="621" y="96"/>
                  </a:lnTo>
                  <a:lnTo>
                    <a:pt x="589" y="322"/>
                  </a:lnTo>
                  <a:lnTo>
                    <a:pt x="846" y="0"/>
                  </a:lnTo>
                  <a:lnTo>
                    <a:pt x="203" y="21"/>
                  </a:lnTo>
                  <a:close/>
                </a:path>
              </a:pathLst>
            </a:custGeom>
            <a:grpFill/>
            <a:ln w="9525">
              <a:noFill/>
              <a:round/>
              <a:headEnd/>
              <a:tailEnd/>
            </a:ln>
          </p:spPr>
          <p:txBody>
            <a:bodyPr/>
            <a:lstStyle/>
            <a:p>
              <a:endParaRPr lang="en-US"/>
            </a:p>
          </p:txBody>
        </p:sp>
      </p:grpSp>
      <p:grpSp>
        <p:nvGrpSpPr>
          <p:cNvPr id="42" name="Group 38">
            <a:extLst>
              <a:ext uri="{FF2B5EF4-FFF2-40B4-BE49-F238E27FC236}">
                <a16:creationId xmlns:a16="http://schemas.microsoft.com/office/drawing/2014/main" id="{8E6E1A6B-B7E8-23CA-22F1-D12B3AD38C48}"/>
              </a:ext>
            </a:extLst>
          </p:cNvPr>
          <p:cNvGrpSpPr>
            <a:grpSpLocks noChangeAspect="1"/>
          </p:cNvGrpSpPr>
          <p:nvPr/>
        </p:nvGrpSpPr>
        <p:grpSpPr bwMode="auto">
          <a:xfrm>
            <a:off x="2044618" y="2095168"/>
            <a:ext cx="1211837" cy="1116013"/>
            <a:chOff x="1002" y="1514"/>
            <a:chExt cx="916" cy="864"/>
          </a:xfrm>
        </p:grpSpPr>
        <p:sp>
          <p:nvSpPr>
            <p:cNvPr id="43" name="Oval 39">
              <a:extLst>
                <a:ext uri="{FF2B5EF4-FFF2-40B4-BE49-F238E27FC236}">
                  <a16:creationId xmlns:a16="http://schemas.microsoft.com/office/drawing/2014/main" id="{6AF4BDFE-F42F-6A13-9967-9A04AECBED76}"/>
                </a:ext>
              </a:extLst>
            </p:cNvPr>
            <p:cNvSpPr>
              <a:spLocks noChangeAspect="1" noChangeArrowheads="1"/>
            </p:cNvSpPr>
            <p:nvPr/>
          </p:nvSpPr>
          <p:spPr bwMode="auto">
            <a:xfrm>
              <a:off x="1002" y="1514"/>
              <a:ext cx="916" cy="864"/>
            </a:xfrm>
            <a:prstGeom prst="ellipse">
              <a:avLst/>
            </a:prstGeom>
            <a:solidFill>
              <a:schemeClr val="bg1"/>
            </a:solidFill>
            <a:ln w="28575">
              <a:solidFill>
                <a:schemeClr val="tx1"/>
              </a:solidFill>
              <a:round/>
              <a:headEnd/>
              <a:tailEnd/>
            </a:ln>
          </p:spPr>
          <p:txBody>
            <a:bodyPr wrap="none" anchor="ctr"/>
            <a:lstStyle/>
            <a:p>
              <a:pPr algn="ctr">
                <a:spcBef>
                  <a:spcPct val="50000"/>
                </a:spcBef>
              </a:pPr>
              <a:endParaRPr lang="en-US"/>
            </a:p>
          </p:txBody>
        </p:sp>
        <p:sp>
          <p:nvSpPr>
            <p:cNvPr id="44" name="Oval 40">
              <a:extLst>
                <a:ext uri="{FF2B5EF4-FFF2-40B4-BE49-F238E27FC236}">
                  <a16:creationId xmlns:a16="http://schemas.microsoft.com/office/drawing/2014/main" id="{C35AAEB1-58EF-7FD8-64CA-CFD7D3C69FCC}"/>
                </a:ext>
              </a:extLst>
            </p:cNvPr>
            <p:cNvSpPr>
              <a:spLocks noChangeAspect="1" noChangeArrowheads="1"/>
            </p:cNvSpPr>
            <p:nvPr/>
          </p:nvSpPr>
          <p:spPr bwMode="auto">
            <a:xfrm>
              <a:off x="1109" y="1620"/>
              <a:ext cx="702" cy="661"/>
            </a:xfrm>
            <a:prstGeom prst="ellipse">
              <a:avLst/>
            </a:prstGeom>
            <a:solidFill>
              <a:schemeClr val="tx1"/>
            </a:solidFill>
            <a:ln w="9525">
              <a:solidFill>
                <a:schemeClr val="tx1"/>
              </a:solidFill>
              <a:round/>
              <a:headEnd/>
              <a:tailEnd/>
            </a:ln>
          </p:spPr>
          <p:txBody>
            <a:bodyPr wrap="none" anchor="ctr"/>
            <a:lstStyle/>
            <a:p>
              <a:pPr algn="ctr">
                <a:spcBef>
                  <a:spcPct val="50000"/>
                </a:spcBef>
              </a:pPr>
              <a:endParaRPr lang="en-US"/>
            </a:p>
          </p:txBody>
        </p:sp>
        <p:sp>
          <p:nvSpPr>
            <p:cNvPr id="45" name="Oval 41">
              <a:extLst>
                <a:ext uri="{FF2B5EF4-FFF2-40B4-BE49-F238E27FC236}">
                  <a16:creationId xmlns:a16="http://schemas.microsoft.com/office/drawing/2014/main" id="{9CADE02B-4C2E-5A7A-5C2D-47A6EF5F077D}"/>
                </a:ext>
              </a:extLst>
            </p:cNvPr>
            <p:cNvSpPr>
              <a:spLocks noChangeAspect="1" noChangeArrowheads="1"/>
            </p:cNvSpPr>
            <p:nvPr/>
          </p:nvSpPr>
          <p:spPr bwMode="auto">
            <a:xfrm>
              <a:off x="1212" y="1712"/>
              <a:ext cx="495" cy="471"/>
            </a:xfrm>
            <a:prstGeom prst="ellipse">
              <a:avLst/>
            </a:prstGeom>
            <a:solidFill>
              <a:schemeClr val="bg1"/>
            </a:solidFill>
            <a:ln w="9525">
              <a:solidFill>
                <a:schemeClr val="tx1"/>
              </a:solidFill>
              <a:round/>
              <a:headEnd/>
              <a:tailEnd/>
            </a:ln>
          </p:spPr>
          <p:txBody>
            <a:bodyPr wrap="none" anchor="ctr"/>
            <a:lstStyle/>
            <a:p>
              <a:pPr algn="ctr">
                <a:spcBef>
                  <a:spcPct val="50000"/>
                </a:spcBef>
              </a:pPr>
              <a:endParaRPr lang="en-US"/>
            </a:p>
          </p:txBody>
        </p:sp>
        <p:sp>
          <p:nvSpPr>
            <p:cNvPr id="46" name="Oval 42">
              <a:extLst>
                <a:ext uri="{FF2B5EF4-FFF2-40B4-BE49-F238E27FC236}">
                  <a16:creationId xmlns:a16="http://schemas.microsoft.com/office/drawing/2014/main" id="{281C83CA-0330-3A13-549A-310CCCFC0E59}"/>
                </a:ext>
              </a:extLst>
            </p:cNvPr>
            <p:cNvSpPr>
              <a:spLocks noChangeAspect="1" noChangeArrowheads="1"/>
            </p:cNvSpPr>
            <p:nvPr/>
          </p:nvSpPr>
          <p:spPr bwMode="auto">
            <a:xfrm>
              <a:off x="1320" y="1814"/>
              <a:ext cx="281" cy="265"/>
            </a:xfrm>
            <a:prstGeom prst="ellipse">
              <a:avLst/>
            </a:prstGeom>
            <a:solidFill>
              <a:schemeClr val="tx2"/>
            </a:solidFill>
            <a:ln w="9525">
              <a:solidFill>
                <a:schemeClr val="tx1"/>
              </a:solidFill>
              <a:round/>
              <a:headEnd/>
              <a:tailEnd/>
            </a:ln>
          </p:spPr>
          <p:txBody>
            <a:bodyPr wrap="none" anchor="ctr"/>
            <a:lstStyle/>
            <a:p>
              <a:pPr algn="ctr"/>
              <a:endParaRPr lang="en-US" sz="2400"/>
            </a:p>
          </p:txBody>
        </p:sp>
      </p:grpSp>
      <p:sp>
        <p:nvSpPr>
          <p:cNvPr id="47" name="Text Box 43">
            <a:extLst>
              <a:ext uri="{FF2B5EF4-FFF2-40B4-BE49-F238E27FC236}">
                <a16:creationId xmlns:a16="http://schemas.microsoft.com/office/drawing/2014/main" id="{45D3E620-9B17-A688-D6CA-583581EB9020}"/>
              </a:ext>
            </a:extLst>
          </p:cNvPr>
          <p:cNvSpPr txBox="1">
            <a:spLocks noChangeArrowheads="1"/>
          </p:cNvSpPr>
          <p:nvPr/>
        </p:nvSpPr>
        <p:spPr bwMode="auto">
          <a:xfrm>
            <a:off x="773606" y="5162678"/>
            <a:ext cx="2774950" cy="646331"/>
          </a:xfrm>
          <a:prstGeom prst="rect">
            <a:avLst/>
          </a:prstGeom>
          <a:noFill/>
          <a:ln w="9525">
            <a:noFill/>
            <a:miter lim="800000"/>
            <a:headEnd/>
            <a:tailEnd/>
          </a:ln>
        </p:spPr>
        <p:txBody>
          <a:bodyPr>
            <a:spAutoFit/>
          </a:bodyPr>
          <a:lstStyle/>
          <a:p>
            <a:pPr>
              <a:spcBef>
                <a:spcPct val="50000"/>
              </a:spcBef>
            </a:pPr>
            <a:r>
              <a:rPr lang="en-US">
                <a:solidFill>
                  <a:schemeClr val="tx2"/>
                </a:solidFill>
                <a:latin typeface="+mj-lt"/>
              </a:rPr>
              <a:t>Good Implementation</a:t>
            </a:r>
            <a:br>
              <a:rPr lang="en-US">
                <a:solidFill>
                  <a:schemeClr val="tx2"/>
                </a:solidFill>
                <a:latin typeface="+mj-lt"/>
              </a:rPr>
            </a:br>
            <a:r>
              <a:rPr lang="en-US">
                <a:solidFill>
                  <a:schemeClr val="tx2"/>
                </a:solidFill>
                <a:latin typeface="+mj-lt"/>
              </a:rPr>
              <a:t>No Focus on Results</a:t>
            </a:r>
          </a:p>
        </p:txBody>
      </p:sp>
      <p:grpSp>
        <p:nvGrpSpPr>
          <p:cNvPr id="48" name="Group 44">
            <a:extLst>
              <a:ext uri="{FF2B5EF4-FFF2-40B4-BE49-F238E27FC236}">
                <a16:creationId xmlns:a16="http://schemas.microsoft.com/office/drawing/2014/main" id="{2D1EDCE7-5104-356D-97FB-99EDD14DDD0C}"/>
              </a:ext>
            </a:extLst>
          </p:cNvPr>
          <p:cNvGrpSpPr>
            <a:grpSpLocks noChangeAspect="1"/>
          </p:cNvGrpSpPr>
          <p:nvPr/>
        </p:nvGrpSpPr>
        <p:grpSpPr bwMode="auto">
          <a:xfrm>
            <a:off x="5039220" y="2171368"/>
            <a:ext cx="1263649" cy="1116013"/>
            <a:chOff x="1002" y="1514"/>
            <a:chExt cx="916" cy="864"/>
          </a:xfrm>
        </p:grpSpPr>
        <p:sp>
          <p:nvSpPr>
            <p:cNvPr id="49" name="Oval 45">
              <a:extLst>
                <a:ext uri="{FF2B5EF4-FFF2-40B4-BE49-F238E27FC236}">
                  <a16:creationId xmlns:a16="http://schemas.microsoft.com/office/drawing/2014/main" id="{59E50D43-3D16-C869-C4B4-134CF00BD264}"/>
                </a:ext>
              </a:extLst>
            </p:cNvPr>
            <p:cNvSpPr>
              <a:spLocks noChangeAspect="1" noChangeArrowheads="1"/>
            </p:cNvSpPr>
            <p:nvPr/>
          </p:nvSpPr>
          <p:spPr bwMode="auto">
            <a:xfrm>
              <a:off x="1002" y="1514"/>
              <a:ext cx="916" cy="864"/>
            </a:xfrm>
            <a:prstGeom prst="ellipse">
              <a:avLst/>
            </a:prstGeom>
            <a:solidFill>
              <a:schemeClr val="bg1"/>
            </a:solidFill>
            <a:ln w="28575">
              <a:solidFill>
                <a:schemeClr val="tx1"/>
              </a:solidFill>
              <a:round/>
              <a:headEnd/>
              <a:tailEnd/>
            </a:ln>
          </p:spPr>
          <p:txBody>
            <a:bodyPr wrap="none" anchor="ctr"/>
            <a:lstStyle/>
            <a:p>
              <a:pPr algn="ctr">
                <a:spcBef>
                  <a:spcPct val="50000"/>
                </a:spcBef>
              </a:pPr>
              <a:endParaRPr lang="en-US"/>
            </a:p>
          </p:txBody>
        </p:sp>
        <p:sp>
          <p:nvSpPr>
            <p:cNvPr id="50" name="Oval 46">
              <a:extLst>
                <a:ext uri="{FF2B5EF4-FFF2-40B4-BE49-F238E27FC236}">
                  <a16:creationId xmlns:a16="http://schemas.microsoft.com/office/drawing/2014/main" id="{D50B04A8-BF2D-8C8C-1F69-DBA64F0AB273}"/>
                </a:ext>
              </a:extLst>
            </p:cNvPr>
            <p:cNvSpPr>
              <a:spLocks noChangeAspect="1" noChangeArrowheads="1"/>
            </p:cNvSpPr>
            <p:nvPr/>
          </p:nvSpPr>
          <p:spPr bwMode="auto">
            <a:xfrm>
              <a:off x="1109" y="1620"/>
              <a:ext cx="702" cy="661"/>
            </a:xfrm>
            <a:prstGeom prst="ellipse">
              <a:avLst/>
            </a:prstGeom>
            <a:solidFill>
              <a:schemeClr val="tx1"/>
            </a:solidFill>
            <a:ln w="9525">
              <a:solidFill>
                <a:schemeClr val="tx1"/>
              </a:solidFill>
              <a:round/>
              <a:headEnd/>
              <a:tailEnd/>
            </a:ln>
          </p:spPr>
          <p:txBody>
            <a:bodyPr wrap="none" anchor="ctr"/>
            <a:lstStyle/>
            <a:p>
              <a:pPr algn="ctr">
                <a:spcBef>
                  <a:spcPct val="50000"/>
                </a:spcBef>
              </a:pPr>
              <a:endParaRPr lang="en-US"/>
            </a:p>
          </p:txBody>
        </p:sp>
        <p:sp>
          <p:nvSpPr>
            <p:cNvPr id="51" name="Oval 47">
              <a:extLst>
                <a:ext uri="{FF2B5EF4-FFF2-40B4-BE49-F238E27FC236}">
                  <a16:creationId xmlns:a16="http://schemas.microsoft.com/office/drawing/2014/main" id="{952DE803-26E9-3045-C3C5-0EAB941D586E}"/>
                </a:ext>
              </a:extLst>
            </p:cNvPr>
            <p:cNvSpPr>
              <a:spLocks noChangeAspect="1" noChangeArrowheads="1"/>
            </p:cNvSpPr>
            <p:nvPr/>
          </p:nvSpPr>
          <p:spPr bwMode="auto">
            <a:xfrm>
              <a:off x="1212" y="1712"/>
              <a:ext cx="495" cy="471"/>
            </a:xfrm>
            <a:prstGeom prst="ellipse">
              <a:avLst/>
            </a:prstGeom>
            <a:solidFill>
              <a:schemeClr val="bg1"/>
            </a:solidFill>
            <a:ln w="9525">
              <a:solidFill>
                <a:schemeClr val="tx1"/>
              </a:solidFill>
              <a:round/>
              <a:headEnd/>
              <a:tailEnd/>
            </a:ln>
          </p:spPr>
          <p:txBody>
            <a:bodyPr wrap="none" anchor="ctr"/>
            <a:lstStyle/>
            <a:p>
              <a:pPr algn="ctr">
                <a:spcBef>
                  <a:spcPct val="50000"/>
                </a:spcBef>
              </a:pPr>
              <a:endParaRPr lang="en-US"/>
            </a:p>
          </p:txBody>
        </p:sp>
        <p:sp>
          <p:nvSpPr>
            <p:cNvPr id="52" name="Oval 48">
              <a:extLst>
                <a:ext uri="{FF2B5EF4-FFF2-40B4-BE49-F238E27FC236}">
                  <a16:creationId xmlns:a16="http://schemas.microsoft.com/office/drawing/2014/main" id="{8A1F7387-5860-81F9-8B7C-01024B77A928}"/>
                </a:ext>
              </a:extLst>
            </p:cNvPr>
            <p:cNvSpPr>
              <a:spLocks noChangeAspect="1" noChangeArrowheads="1"/>
            </p:cNvSpPr>
            <p:nvPr/>
          </p:nvSpPr>
          <p:spPr bwMode="auto">
            <a:xfrm>
              <a:off x="1320" y="1814"/>
              <a:ext cx="281" cy="265"/>
            </a:xfrm>
            <a:prstGeom prst="ellipse">
              <a:avLst/>
            </a:prstGeom>
            <a:solidFill>
              <a:schemeClr val="tx2"/>
            </a:solidFill>
            <a:ln w="9525">
              <a:solidFill>
                <a:schemeClr val="tx1"/>
              </a:solidFill>
              <a:round/>
              <a:headEnd/>
              <a:tailEnd/>
            </a:ln>
          </p:spPr>
          <p:txBody>
            <a:bodyPr wrap="none" anchor="ctr"/>
            <a:lstStyle/>
            <a:p>
              <a:pPr algn="ctr"/>
              <a:endParaRPr lang="en-US" sz="2400"/>
            </a:p>
          </p:txBody>
        </p:sp>
      </p:grpSp>
      <p:sp>
        <p:nvSpPr>
          <p:cNvPr id="53" name="Text Box 49">
            <a:extLst>
              <a:ext uri="{FF2B5EF4-FFF2-40B4-BE49-F238E27FC236}">
                <a16:creationId xmlns:a16="http://schemas.microsoft.com/office/drawing/2014/main" id="{7F4A07CB-E697-D49A-4F67-606B7203A225}"/>
              </a:ext>
            </a:extLst>
          </p:cNvPr>
          <p:cNvSpPr txBox="1">
            <a:spLocks noChangeArrowheads="1"/>
          </p:cNvSpPr>
          <p:nvPr/>
        </p:nvSpPr>
        <p:spPr bwMode="auto">
          <a:xfrm>
            <a:off x="3669206" y="5162678"/>
            <a:ext cx="2878138" cy="646331"/>
          </a:xfrm>
          <a:prstGeom prst="rect">
            <a:avLst/>
          </a:prstGeom>
          <a:noFill/>
          <a:ln w="9525">
            <a:noFill/>
            <a:miter lim="800000"/>
            <a:headEnd/>
            <a:tailEnd/>
          </a:ln>
        </p:spPr>
        <p:txBody>
          <a:bodyPr>
            <a:spAutoFit/>
          </a:bodyPr>
          <a:lstStyle/>
          <a:p>
            <a:pPr>
              <a:spcBef>
                <a:spcPct val="50000"/>
              </a:spcBef>
            </a:pPr>
            <a:r>
              <a:rPr lang="en-US">
                <a:solidFill>
                  <a:schemeClr val="tx2"/>
                </a:solidFill>
                <a:latin typeface="+mj-lt"/>
              </a:rPr>
              <a:t>Good Focus on Results</a:t>
            </a:r>
            <a:br>
              <a:rPr lang="en-US">
                <a:solidFill>
                  <a:schemeClr val="tx2"/>
                </a:solidFill>
                <a:latin typeface="+mj-lt"/>
              </a:rPr>
            </a:br>
            <a:r>
              <a:rPr lang="en-US">
                <a:solidFill>
                  <a:schemeClr val="tx2"/>
                </a:solidFill>
                <a:latin typeface="+mj-lt"/>
              </a:rPr>
              <a:t>Bad Implementation</a:t>
            </a:r>
          </a:p>
        </p:txBody>
      </p:sp>
    </p:spTree>
    <p:custDataLst>
      <p:tags r:id="rId1"/>
    </p:custDataLst>
    <p:extLst>
      <p:ext uri="{BB962C8B-B14F-4D97-AF65-F5344CB8AC3E}">
        <p14:creationId xmlns:p14="http://schemas.microsoft.com/office/powerpoint/2010/main" val="2639655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570A7-354B-5945-5493-5113927E091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5BF6C60-F7CA-740E-5D92-93A4C6CEF6CA}"/>
              </a:ext>
            </a:extLst>
          </p:cNvPr>
          <p:cNvSpPr>
            <a:spLocks noGrp="1" noRot="1" noMove="1" noResize="1" noEditPoints="1" noAdjustHandles="1" noChangeArrowheads="1" noChangeShapeType="1"/>
          </p:cNvSpPr>
          <p:nvPr/>
        </p:nvSpPr>
        <p:spPr>
          <a:xfrm>
            <a:off x="76148" y="5152445"/>
            <a:ext cx="2515263" cy="1558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3F7F1B4-FB2E-3412-D306-91F108E64AE9}"/>
              </a:ext>
            </a:extLst>
          </p:cNvPr>
          <p:cNvSpPr/>
          <p:nvPr/>
        </p:nvSpPr>
        <p:spPr>
          <a:xfrm>
            <a:off x="5654025" y="1470991"/>
            <a:ext cx="4619708" cy="4683318"/>
          </a:xfrm>
          <a:prstGeom prst="rect">
            <a:avLst/>
          </a:prstGeom>
          <a:solidFill>
            <a:srgbClr val="FF6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A0B08C8-EC01-223F-7C19-AE01FD9FD786}"/>
              </a:ext>
            </a:extLst>
          </p:cNvPr>
          <p:cNvSpPr/>
          <p:nvPr/>
        </p:nvSpPr>
        <p:spPr>
          <a:xfrm>
            <a:off x="757703" y="1470991"/>
            <a:ext cx="4619708" cy="4683318"/>
          </a:xfrm>
          <a:prstGeom prst="rect">
            <a:avLst/>
          </a:prstGeom>
          <a:solidFill>
            <a:srgbClr val="41B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F7A714E4-FD1E-5AE5-7654-A86BCB97E86E}"/>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46</a:t>
            </a:fld>
            <a:endParaRPr lang="en-US"/>
          </a:p>
        </p:txBody>
      </p:sp>
      <p:sp>
        <p:nvSpPr>
          <p:cNvPr id="3" name="Title 2">
            <a:extLst>
              <a:ext uri="{FF2B5EF4-FFF2-40B4-BE49-F238E27FC236}">
                <a16:creationId xmlns:a16="http://schemas.microsoft.com/office/drawing/2014/main" id="{1D49AFDF-0524-2468-6483-A46AB4E2CA09}"/>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Results Frameworks</a:t>
            </a:r>
          </a:p>
        </p:txBody>
      </p:sp>
      <p:sp>
        <p:nvSpPr>
          <p:cNvPr id="7" name="Content Placeholder 4">
            <a:extLst>
              <a:ext uri="{FF2B5EF4-FFF2-40B4-BE49-F238E27FC236}">
                <a16:creationId xmlns:a16="http://schemas.microsoft.com/office/drawing/2014/main" id="{5058A71A-1BBD-07A9-72A9-AE796FDD6FE1}"/>
              </a:ext>
            </a:extLst>
          </p:cNvPr>
          <p:cNvSpPr txBox="1">
            <a:spLocks/>
          </p:cNvSpPr>
          <p:nvPr/>
        </p:nvSpPr>
        <p:spPr>
          <a:xfrm>
            <a:off x="1034317" y="1674668"/>
            <a:ext cx="3879589" cy="436037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l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l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lt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lt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90000"/>
              </a:lnSpc>
              <a:spcBef>
                <a:spcPct val="25000"/>
              </a:spcBef>
              <a:buFontTx/>
              <a:buNone/>
            </a:pPr>
            <a:r>
              <a:rPr lang="en-US" b="0" u="sng">
                <a:solidFill>
                  <a:schemeClr val="bg1"/>
                </a:solidFill>
                <a:latin typeface="+mj-lt"/>
              </a:rPr>
              <a:t>DOs</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Base the RF on sound research and analysis</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Start at the top and work down</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State DOs, IRs, etc. as results, not processes</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Results should be clear, precise, </a:t>
            </a:r>
            <a:r>
              <a:rPr lang="en-US" b="0" err="1">
                <a:solidFill>
                  <a:schemeClr val="bg1"/>
                </a:solidFill>
                <a:latin typeface="+mj-lt"/>
              </a:rPr>
              <a:t>uni</a:t>
            </a:r>
            <a:r>
              <a:rPr lang="en-US" b="0">
                <a:solidFill>
                  <a:schemeClr val="bg1"/>
                </a:solidFill>
                <a:latin typeface="+mj-lt"/>
              </a:rPr>
              <a:t>-dimensional, and measurable</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Check your logic-- linkages should be causal</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Ensure IR’s are necessary &amp; sufficient</a:t>
            </a:r>
          </a:p>
          <a:p>
            <a:pPr marL="460375" indent="-285750">
              <a:lnSpc>
                <a:spcPct val="90000"/>
              </a:lnSpc>
              <a:spcBef>
                <a:spcPct val="25000"/>
              </a:spcBef>
              <a:buFont typeface="Arial" panose="020B0604020202020204" pitchFamily="34" charset="0"/>
              <a:buChar char="•"/>
            </a:pPr>
            <a:r>
              <a:rPr lang="en-US" b="0">
                <a:solidFill>
                  <a:schemeClr val="bg1"/>
                </a:solidFill>
                <a:latin typeface="+mj-lt"/>
              </a:rPr>
              <a:t>Identify critical assumptions</a:t>
            </a:r>
          </a:p>
          <a:p>
            <a:pPr>
              <a:lnSpc>
                <a:spcPct val="90000"/>
              </a:lnSpc>
              <a:spcBef>
                <a:spcPct val="25000"/>
              </a:spcBef>
              <a:buFontTx/>
              <a:buNone/>
            </a:pPr>
            <a:endParaRPr lang="en-US">
              <a:solidFill>
                <a:schemeClr val="bg1"/>
              </a:solidFill>
              <a:latin typeface="+mj-lt"/>
            </a:endParaRPr>
          </a:p>
        </p:txBody>
      </p:sp>
      <p:sp>
        <p:nvSpPr>
          <p:cNvPr id="8" name="Content Placeholder 7">
            <a:extLst>
              <a:ext uri="{FF2B5EF4-FFF2-40B4-BE49-F238E27FC236}">
                <a16:creationId xmlns:a16="http://schemas.microsoft.com/office/drawing/2014/main" id="{B56B0DDC-D64C-3CFB-5B88-8A1C17B4EACA}"/>
              </a:ext>
            </a:extLst>
          </p:cNvPr>
          <p:cNvSpPr txBox="1">
            <a:spLocks/>
          </p:cNvSpPr>
          <p:nvPr/>
        </p:nvSpPr>
        <p:spPr>
          <a:xfrm>
            <a:off x="5857394" y="1674668"/>
            <a:ext cx="3867697" cy="405577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l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lt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lt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lt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90000"/>
              </a:lnSpc>
              <a:spcBef>
                <a:spcPct val="25000"/>
              </a:spcBef>
              <a:buFontTx/>
              <a:buNone/>
            </a:pPr>
            <a:r>
              <a:rPr lang="en-US" b="0" u="sng">
                <a:solidFill>
                  <a:schemeClr val="bg1"/>
                </a:solidFill>
                <a:latin typeface="+mj-lt"/>
              </a:rPr>
              <a:t>DON’Ts</a:t>
            </a:r>
          </a:p>
          <a:p>
            <a:pPr marL="644525" indent="-285750">
              <a:lnSpc>
                <a:spcPct val="90000"/>
              </a:lnSpc>
              <a:spcBef>
                <a:spcPct val="25000"/>
              </a:spcBef>
              <a:buClr>
                <a:schemeClr val="bg1"/>
              </a:buClr>
              <a:buFont typeface="Arial" panose="020B0604020202020204" pitchFamily="34" charset="0"/>
              <a:buChar char="•"/>
            </a:pPr>
            <a:r>
              <a:rPr lang="en-US" b="0">
                <a:solidFill>
                  <a:schemeClr val="bg1"/>
                </a:solidFill>
                <a:latin typeface="+mj-lt"/>
              </a:rPr>
              <a:t>Have only one or two people develop the RF</a:t>
            </a:r>
          </a:p>
          <a:p>
            <a:pPr marL="644525" indent="-285750">
              <a:lnSpc>
                <a:spcPct val="90000"/>
              </a:lnSpc>
              <a:spcBef>
                <a:spcPct val="25000"/>
              </a:spcBef>
              <a:buClr>
                <a:schemeClr val="bg1"/>
              </a:buClr>
              <a:buFont typeface="Arial" panose="020B0604020202020204" pitchFamily="34" charset="0"/>
              <a:buChar char="•"/>
            </a:pPr>
            <a:r>
              <a:rPr lang="en-US" b="0">
                <a:solidFill>
                  <a:schemeClr val="bg1"/>
                </a:solidFill>
                <a:latin typeface="+mj-lt"/>
              </a:rPr>
              <a:t>Define overly broad results</a:t>
            </a:r>
          </a:p>
          <a:p>
            <a:pPr marL="644525" indent="-285750">
              <a:lnSpc>
                <a:spcPct val="90000"/>
              </a:lnSpc>
              <a:spcBef>
                <a:spcPct val="25000"/>
              </a:spcBef>
              <a:buClr>
                <a:schemeClr val="bg1"/>
              </a:buClr>
              <a:buFont typeface="Arial" panose="020B0604020202020204" pitchFamily="34" charset="0"/>
              <a:buChar char="•"/>
            </a:pPr>
            <a:r>
              <a:rPr lang="en-US" b="0">
                <a:solidFill>
                  <a:schemeClr val="bg1"/>
                </a:solidFill>
                <a:latin typeface="+mj-lt"/>
              </a:rPr>
              <a:t>Forget critical assumptions</a:t>
            </a:r>
          </a:p>
          <a:p>
            <a:pPr marL="644525" indent="-285750">
              <a:lnSpc>
                <a:spcPct val="90000"/>
              </a:lnSpc>
              <a:spcBef>
                <a:spcPct val="25000"/>
              </a:spcBef>
              <a:buClr>
                <a:schemeClr val="bg1"/>
              </a:buClr>
              <a:buFont typeface="Arial" panose="020B0604020202020204" pitchFamily="34" charset="0"/>
              <a:buChar char="•"/>
            </a:pPr>
            <a:r>
              <a:rPr lang="en-US" b="0">
                <a:solidFill>
                  <a:schemeClr val="bg1"/>
                </a:solidFill>
                <a:latin typeface="+mj-lt"/>
              </a:rPr>
              <a:t>Accept “killer” assumptions</a:t>
            </a:r>
          </a:p>
          <a:p>
            <a:pPr marL="644525" indent="-285750">
              <a:lnSpc>
                <a:spcPct val="90000"/>
              </a:lnSpc>
              <a:spcBef>
                <a:spcPct val="25000"/>
              </a:spcBef>
              <a:buClr>
                <a:schemeClr val="bg1"/>
              </a:buClr>
              <a:buFont typeface="Arial" panose="020B0604020202020204" pitchFamily="34" charset="0"/>
              <a:buChar char="•"/>
            </a:pPr>
            <a:r>
              <a:rPr lang="en-US" b="0">
                <a:solidFill>
                  <a:schemeClr val="bg1"/>
                </a:solidFill>
                <a:latin typeface="+mj-lt"/>
              </a:rPr>
              <a:t>Use categorical or definitional logic</a:t>
            </a:r>
          </a:p>
          <a:p>
            <a:pPr>
              <a:lnSpc>
                <a:spcPct val="90000"/>
              </a:lnSpc>
              <a:spcBef>
                <a:spcPct val="25000"/>
              </a:spcBef>
            </a:pPr>
            <a:endParaRPr lang="en-US">
              <a:solidFill>
                <a:schemeClr val="bg1"/>
              </a:solidFill>
              <a:latin typeface="+mj-lt"/>
            </a:endParaRPr>
          </a:p>
        </p:txBody>
      </p:sp>
      <p:sp>
        <p:nvSpPr>
          <p:cNvPr id="15" name="Parallelogram 14">
            <a:extLst>
              <a:ext uri="{FF2B5EF4-FFF2-40B4-BE49-F238E27FC236}">
                <a16:creationId xmlns:a16="http://schemas.microsoft.com/office/drawing/2014/main" id="{EDB7CEAB-3AAC-A196-CEC6-E6033717A017}"/>
              </a:ext>
            </a:extLst>
          </p:cNvPr>
          <p:cNvSpPr/>
          <p:nvPr/>
        </p:nvSpPr>
        <p:spPr>
          <a:xfrm>
            <a:off x="9602457" y="4620898"/>
            <a:ext cx="1965655" cy="2237102"/>
          </a:xfrm>
          <a:prstGeom prst="parallelogram">
            <a:avLst>
              <a:gd name="adj" fmla="val 36974"/>
            </a:avLst>
          </a:prstGeom>
          <a:solidFill>
            <a:srgbClr val="0092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63044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0F617-14D7-59AF-F2AD-6E1944B8CE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03F493-6A35-8AE6-4201-2277D820E928}"/>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47</a:t>
            </a:fld>
            <a:endParaRPr lang="en-US"/>
          </a:p>
        </p:txBody>
      </p:sp>
      <p:sp>
        <p:nvSpPr>
          <p:cNvPr id="3" name="Title 2">
            <a:extLst>
              <a:ext uri="{FF2B5EF4-FFF2-40B4-BE49-F238E27FC236}">
                <a16:creationId xmlns:a16="http://schemas.microsoft.com/office/drawing/2014/main" id="{B3147DDF-15BB-4738-A263-14A2EBA001EF}"/>
              </a:ext>
            </a:extLst>
          </p:cNvPr>
          <p:cNvSpPr>
            <a:spLocks noGrp="1"/>
          </p:cNvSpPr>
          <p:nvPr>
            <p:ph type="title"/>
          </p:nvPr>
        </p:nvSpPr>
        <p:spPr>
          <a:xfrm>
            <a:off x="757703" y="455193"/>
            <a:ext cx="8623803" cy="528033"/>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Lessons Learned</a:t>
            </a:r>
          </a:p>
        </p:txBody>
      </p:sp>
      <p:sp>
        <p:nvSpPr>
          <p:cNvPr id="2" name="Rectangle 3">
            <a:extLst>
              <a:ext uri="{FF2B5EF4-FFF2-40B4-BE49-F238E27FC236}">
                <a16:creationId xmlns:a16="http://schemas.microsoft.com/office/drawing/2014/main" id="{5BB40922-B1A7-7B0E-4E55-94C5AEF99F3F}"/>
              </a:ext>
            </a:extLst>
          </p:cNvPr>
          <p:cNvSpPr txBox="1">
            <a:spLocks noChangeArrowheads="1"/>
          </p:cNvSpPr>
          <p:nvPr/>
        </p:nvSpPr>
        <p:spPr>
          <a:xfrm>
            <a:off x="487358" y="1379490"/>
            <a:ext cx="7344676" cy="2612064"/>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90600" indent="-719138">
              <a:spcBef>
                <a:spcPct val="40000"/>
              </a:spcBef>
              <a:buClr>
                <a:srgbClr val="0092BB"/>
              </a:buClr>
              <a:buFont typeface="Wingdings" pitchFamily="2" charset="2"/>
              <a:buChar char="ü"/>
            </a:pPr>
            <a:r>
              <a:rPr lang="en-US" sz="2400" b="0">
                <a:solidFill>
                  <a:srgbClr val="000000"/>
                </a:solidFill>
              </a:rPr>
              <a:t>The process can take time and be intense</a:t>
            </a:r>
          </a:p>
          <a:p>
            <a:pPr marL="990600" indent="-719138">
              <a:spcBef>
                <a:spcPct val="40000"/>
              </a:spcBef>
              <a:buClr>
                <a:srgbClr val="0092BB"/>
              </a:buClr>
              <a:buFont typeface="Wingdings" pitchFamily="2" charset="2"/>
              <a:buChar char="ü"/>
            </a:pPr>
            <a:r>
              <a:rPr lang="en-US" sz="2400" b="0">
                <a:solidFill>
                  <a:srgbClr val="000000"/>
                </a:solidFill>
              </a:rPr>
              <a:t>Teams often make decisions only to go back and question their basic logic </a:t>
            </a:r>
          </a:p>
          <a:p>
            <a:pPr marL="990600" indent="-719138">
              <a:spcBef>
                <a:spcPct val="40000"/>
              </a:spcBef>
              <a:buClr>
                <a:srgbClr val="0092BB"/>
              </a:buClr>
              <a:buFont typeface="Wingdings" pitchFamily="2" charset="2"/>
              <a:buChar char="ü"/>
            </a:pPr>
            <a:r>
              <a:rPr lang="en-US" sz="2400" b="0">
                <a:solidFill>
                  <a:srgbClr val="000000"/>
                </a:solidFill>
              </a:rPr>
              <a:t>Participation is key</a:t>
            </a:r>
          </a:p>
          <a:p>
            <a:pPr marL="990600" indent="-719138">
              <a:spcBef>
                <a:spcPct val="40000"/>
              </a:spcBef>
              <a:buClr>
                <a:srgbClr val="0092BB"/>
              </a:buClr>
              <a:buFont typeface="Wingdings" pitchFamily="2" charset="2"/>
              <a:buChar char="ü"/>
            </a:pPr>
            <a:r>
              <a:rPr lang="en-US" sz="2400" b="0">
                <a:solidFill>
                  <a:srgbClr val="000000"/>
                </a:solidFill>
              </a:rPr>
              <a:t>Make adjustments as you learn</a:t>
            </a:r>
          </a:p>
          <a:p>
            <a:pPr>
              <a:spcBef>
                <a:spcPct val="40000"/>
              </a:spcBef>
              <a:buClr>
                <a:srgbClr val="FF6E1E"/>
              </a:buClr>
              <a:buFont typeface="Wingdings" pitchFamily="2" charset="2"/>
              <a:buChar char="ü"/>
            </a:pPr>
            <a:endParaRPr lang="en-GB" sz="2400" b="0">
              <a:solidFill>
                <a:srgbClr val="000000"/>
              </a:solidFill>
            </a:endParaRPr>
          </a:p>
        </p:txBody>
      </p:sp>
    </p:spTree>
    <p:custDataLst>
      <p:tags r:id="rId1"/>
    </p:custDataLst>
    <p:extLst>
      <p:ext uri="{BB962C8B-B14F-4D97-AF65-F5344CB8AC3E}">
        <p14:creationId xmlns:p14="http://schemas.microsoft.com/office/powerpoint/2010/main" val="3433538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18AF71-7CBE-7645-9F10-434C88525647}"/>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89BF6EAC-F94A-4148-90AB-5BD2D6AB87A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32055" y="-796802"/>
            <a:ext cx="13608536" cy="7654802"/>
          </a:xfrm>
          <a:prstGeom prst="rect">
            <a:avLst/>
          </a:prstGeom>
          <a:effectLst>
            <a:outerShdw blurRad="50800" dist="50800" dir="5400000" algn="ctr" rotWithShape="0">
              <a:srgbClr val="000000">
                <a:alpha val="52000"/>
              </a:srgbClr>
            </a:outerShdw>
          </a:effectLst>
        </p:spPr>
      </p:pic>
      <p:sp>
        <p:nvSpPr>
          <p:cNvPr id="10" name="TextBox 9">
            <a:extLst>
              <a:ext uri="{FF2B5EF4-FFF2-40B4-BE49-F238E27FC236}">
                <a16:creationId xmlns:a16="http://schemas.microsoft.com/office/drawing/2014/main" id="{B742B30C-6F8A-D949-8C38-6C39E0A37376}"/>
              </a:ext>
            </a:extLst>
          </p:cNvPr>
          <p:cNvSpPr txBox="1"/>
          <p:nvPr/>
        </p:nvSpPr>
        <p:spPr>
          <a:xfrm>
            <a:off x="8146162" y="501650"/>
            <a:ext cx="3086988" cy="1246716"/>
          </a:xfrm>
          <a:prstGeom prst="rect">
            <a:avLst/>
          </a:prstGeom>
          <a:noFill/>
        </p:spPr>
        <p:txBody>
          <a:bodyPr wrap="square" lIns="120000" tIns="0" rIns="0" bIns="62400" rtlCol="0" anchor="t" anchorCtr="0">
            <a:noAutofit/>
          </a:bodyPr>
          <a:lstStyle/>
          <a:p>
            <a:pPr algn="r"/>
            <a:endParaRPr lang="en-GB" sz="1867">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95FB921-7C60-8CB6-7FC8-30870841C3A3}"/>
              </a:ext>
            </a:extLst>
          </p:cNvPr>
          <p:cNvPicPr>
            <a:picLocks noChangeAspect="1"/>
          </p:cNvPicPr>
          <p:nvPr/>
        </p:nvPicPr>
        <p:blipFill>
          <a:blip r:embed="rId3"/>
          <a:stretch>
            <a:fillRect/>
          </a:stretch>
        </p:blipFill>
        <p:spPr>
          <a:xfrm>
            <a:off x="-1074664" y="-481916"/>
            <a:ext cx="1804572" cy="1463167"/>
          </a:xfrm>
          <a:prstGeom prst="rect">
            <a:avLst/>
          </a:prstGeom>
        </p:spPr>
      </p:pic>
      <p:pic>
        <p:nvPicPr>
          <p:cNvPr id="3" name="Picture 2">
            <a:extLst>
              <a:ext uri="{FF2B5EF4-FFF2-40B4-BE49-F238E27FC236}">
                <a16:creationId xmlns:a16="http://schemas.microsoft.com/office/drawing/2014/main" id="{92925BA0-0436-16A3-13C3-7DFD78B8E9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67625" y="5240263"/>
            <a:ext cx="3266557" cy="970021"/>
          </a:xfrm>
          <a:prstGeom prst="rect">
            <a:avLst/>
          </a:prstGeom>
          <a:noFill/>
        </p:spPr>
      </p:pic>
    </p:spTree>
    <p:extLst>
      <p:ext uri="{BB962C8B-B14F-4D97-AF65-F5344CB8AC3E}">
        <p14:creationId xmlns:p14="http://schemas.microsoft.com/office/powerpoint/2010/main" val="47498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57833-5296-B5CC-5EE5-949A3BF43D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F352C-78BB-0DDA-B0E2-C95AA31E3F35}"/>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5</a:t>
            </a:fld>
            <a:endParaRPr lang="en-US"/>
          </a:p>
        </p:txBody>
      </p:sp>
      <p:sp>
        <p:nvSpPr>
          <p:cNvPr id="3" name="Title 2">
            <a:extLst>
              <a:ext uri="{FF2B5EF4-FFF2-40B4-BE49-F238E27FC236}">
                <a16:creationId xmlns:a16="http://schemas.microsoft.com/office/drawing/2014/main" id="{CF59F4CF-8778-CFD0-B213-FD735B682EA4}"/>
              </a:ext>
            </a:extLst>
          </p:cNvPr>
          <p:cNvSpPr>
            <a:spLocks noGrp="1"/>
          </p:cNvSpPr>
          <p:nvPr>
            <p:ph type="title"/>
          </p:nvPr>
        </p:nvSpPr>
        <p:spPr>
          <a:xfrm>
            <a:off x="603096" y="583866"/>
            <a:ext cx="9085543" cy="495066"/>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All RBM Systems Consist of 6 Processes </a:t>
            </a:r>
          </a:p>
        </p:txBody>
      </p:sp>
      <p:sp>
        <p:nvSpPr>
          <p:cNvPr id="12" name="Rectangle 5">
            <a:extLst>
              <a:ext uri="{FF2B5EF4-FFF2-40B4-BE49-F238E27FC236}">
                <a16:creationId xmlns:a16="http://schemas.microsoft.com/office/drawing/2014/main" id="{16F6F0A1-C215-8876-2B52-0437CAD97C8C}"/>
              </a:ext>
            </a:extLst>
          </p:cNvPr>
          <p:cNvSpPr>
            <a:spLocks noChangeArrowheads="1"/>
          </p:cNvSpPr>
          <p:nvPr/>
        </p:nvSpPr>
        <p:spPr bwMode="auto">
          <a:xfrm>
            <a:off x="4364769" y="1845960"/>
            <a:ext cx="2084314" cy="1460345"/>
          </a:xfrm>
          <a:prstGeom prst="rect">
            <a:avLst/>
          </a:prstGeom>
          <a:solidFill>
            <a:srgbClr val="0092BB"/>
          </a:solidFill>
          <a:ln w="57150">
            <a:solidFill>
              <a:schemeClr val="accent1">
                <a:lumMod val="40000"/>
                <a:lumOff val="60000"/>
              </a:schemeClr>
            </a:solid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defTabSz="457200"/>
            <a:r>
              <a:rPr lang="en-US" sz="1800" b="1">
                <a:solidFill>
                  <a:schemeClr val="bg1"/>
                </a:solidFill>
                <a:latin typeface="+mj-lt"/>
                <a:ea typeface="MS PGothic"/>
                <a:cs typeface="Times New Roman" pitchFamily="18" charset="0"/>
              </a:rPr>
              <a:t>Identify </a:t>
            </a:r>
          </a:p>
          <a:p>
            <a:pPr algn="ctr" defTabSz="457200"/>
            <a:r>
              <a:rPr lang="en-US" sz="1800" b="1">
                <a:solidFill>
                  <a:schemeClr val="bg1"/>
                </a:solidFill>
                <a:latin typeface="+mj-lt"/>
                <a:ea typeface="MS PGothic"/>
                <a:cs typeface="Times New Roman" pitchFamily="18" charset="0"/>
              </a:rPr>
              <a:t>Performance </a:t>
            </a:r>
          </a:p>
          <a:p>
            <a:pPr algn="ctr" defTabSz="457200"/>
            <a:r>
              <a:rPr lang="en-US" sz="1800" b="1">
                <a:solidFill>
                  <a:schemeClr val="bg1"/>
                </a:solidFill>
                <a:latin typeface="+mj-lt"/>
                <a:ea typeface="MS PGothic"/>
                <a:cs typeface="Times New Roman" pitchFamily="18" charset="0"/>
              </a:rPr>
              <a:t>Indicators</a:t>
            </a:r>
          </a:p>
        </p:txBody>
      </p:sp>
      <p:sp>
        <p:nvSpPr>
          <p:cNvPr id="13" name="Rectangle 6">
            <a:extLst>
              <a:ext uri="{FF2B5EF4-FFF2-40B4-BE49-F238E27FC236}">
                <a16:creationId xmlns:a16="http://schemas.microsoft.com/office/drawing/2014/main" id="{1324184C-0A72-22DE-7C67-62E63B6A6419}"/>
              </a:ext>
            </a:extLst>
          </p:cNvPr>
          <p:cNvSpPr>
            <a:spLocks noChangeArrowheads="1"/>
          </p:cNvSpPr>
          <p:nvPr/>
        </p:nvSpPr>
        <p:spPr bwMode="auto">
          <a:xfrm>
            <a:off x="1894471" y="1845960"/>
            <a:ext cx="2082431" cy="1460345"/>
          </a:xfrm>
          <a:prstGeom prst="rect">
            <a:avLst/>
          </a:prstGeom>
          <a:solidFill>
            <a:srgbClr val="0092BB"/>
          </a:solidFill>
          <a:ln w="57150">
            <a:solidFill>
              <a:schemeClr val="accent1">
                <a:lumMod val="40000"/>
                <a:lumOff val="60000"/>
              </a:schemeClr>
            </a:solid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defTabSz="457200"/>
            <a:r>
              <a:rPr lang="en-US" sz="1800" b="1">
                <a:solidFill>
                  <a:schemeClr val="bg1"/>
                </a:solidFill>
                <a:latin typeface="+mj-lt"/>
                <a:ea typeface="MS PGothic"/>
                <a:cs typeface="Times New Roman" pitchFamily="18" charset="0"/>
              </a:rPr>
              <a:t>Define </a:t>
            </a:r>
          </a:p>
          <a:p>
            <a:pPr algn="ctr" defTabSz="457200"/>
            <a:r>
              <a:rPr lang="en-US" sz="1800" b="1">
                <a:solidFill>
                  <a:schemeClr val="bg1"/>
                </a:solidFill>
                <a:latin typeface="+mj-lt"/>
                <a:ea typeface="MS PGothic"/>
                <a:cs typeface="Times New Roman" pitchFamily="18" charset="0"/>
              </a:rPr>
              <a:t>Results</a:t>
            </a:r>
          </a:p>
        </p:txBody>
      </p:sp>
      <p:sp>
        <p:nvSpPr>
          <p:cNvPr id="14" name="Line 7">
            <a:extLst>
              <a:ext uri="{FF2B5EF4-FFF2-40B4-BE49-F238E27FC236}">
                <a16:creationId xmlns:a16="http://schemas.microsoft.com/office/drawing/2014/main" id="{B8850F98-0E35-B911-7D0F-42EB0270D202}"/>
              </a:ext>
            </a:extLst>
          </p:cNvPr>
          <p:cNvSpPr>
            <a:spLocks noChangeShapeType="1"/>
          </p:cNvSpPr>
          <p:nvPr/>
        </p:nvSpPr>
        <p:spPr bwMode="auto">
          <a:xfrm>
            <a:off x="4007027" y="2547746"/>
            <a:ext cx="376570" cy="0"/>
          </a:xfrm>
          <a:prstGeom prst="line">
            <a:avLst/>
          </a:prstGeom>
          <a:solidFill>
            <a:schemeClr val="accent4">
              <a:lumMod val="20000"/>
              <a:lumOff val="80000"/>
            </a:schemeClr>
          </a:solidFill>
          <a:ln w="38100">
            <a:solidFill>
              <a:schemeClr val="tx1"/>
            </a:solidFill>
            <a:miter lim="800000"/>
            <a:headEnd/>
            <a:tailEnd type="triangle" w="med" len="med"/>
          </a:ln>
        </p:spPr>
        <p:txBody>
          <a:bodyPr wrap="none"/>
          <a:lstStyle/>
          <a:p>
            <a:endParaRPr lang="en-US">
              <a:latin typeface="+mj-lt"/>
            </a:endParaRPr>
          </a:p>
        </p:txBody>
      </p:sp>
      <p:sp>
        <p:nvSpPr>
          <p:cNvPr id="15" name="Rectangle 8">
            <a:extLst>
              <a:ext uri="{FF2B5EF4-FFF2-40B4-BE49-F238E27FC236}">
                <a16:creationId xmlns:a16="http://schemas.microsoft.com/office/drawing/2014/main" id="{89205777-CD8D-EFD2-36EF-625B79897E07}"/>
              </a:ext>
            </a:extLst>
          </p:cNvPr>
          <p:cNvSpPr>
            <a:spLocks noChangeArrowheads="1"/>
          </p:cNvSpPr>
          <p:nvPr/>
        </p:nvSpPr>
        <p:spPr bwMode="auto">
          <a:xfrm>
            <a:off x="6912263" y="1845960"/>
            <a:ext cx="2080548" cy="1460345"/>
          </a:xfrm>
          <a:prstGeom prst="rect">
            <a:avLst/>
          </a:prstGeom>
          <a:solidFill>
            <a:srgbClr val="0092BB"/>
          </a:solidFill>
          <a:ln w="57150">
            <a:solidFill>
              <a:schemeClr val="accent1">
                <a:lumMod val="40000"/>
                <a:lumOff val="60000"/>
              </a:schemeClr>
            </a:solid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defTabSz="457200"/>
            <a:r>
              <a:rPr lang="en-US" sz="1800" b="1">
                <a:solidFill>
                  <a:schemeClr val="bg1"/>
                </a:solidFill>
                <a:latin typeface="+mj-lt"/>
                <a:ea typeface="MS PGothic"/>
                <a:cs typeface="Times New Roman" pitchFamily="18" charset="0"/>
              </a:rPr>
              <a:t>Develop a  </a:t>
            </a:r>
          </a:p>
          <a:p>
            <a:pPr algn="ctr" defTabSz="457200"/>
            <a:r>
              <a:rPr lang="en-US" sz="1800" b="1">
                <a:solidFill>
                  <a:schemeClr val="bg1"/>
                </a:solidFill>
                <a:latin typeface="+mj-lt"/>
                <a:ea typeface="MS PGothic"/>
                <a:cs typeface="Times New Roman" pitchFamily="18" charset="0"/>
              </a:rPr>
              <a:t>Performance </a:t>
            </a:r>
          </a:p>
          <a:p>
            <a:pPr algn="ctr" defTabSz="457200"/>
            <a:r>
              <a:rPr lang="en-US" sz="1800" b="1">
                <a:solidFill>
                  <a:schemeClr val="bg1"/>
                </a:solidFill>
                <a:latin typeface="+mj-lt"/>
                <a:ea typeface="MS PGothic"/>
                <a:cs typeface="Times New Roman" pitchFamily="18" charset="0"/>
              </a:rPr>
              <a:t>Management </a:t>
            </a:r>
          </a:p>
          <a:p>
            <a:pPr algn="ctr" defTabSz="457200"/>
            <a:r>
              <a:rPr lang="en-US" sz="1800" b="1">
                <a:solidFill>
                  <a:schemeClr val="bg1"/>
                </a:solidFill>
                <a:latin typeface="+mj-lt"/>
                <a:ea typeface="MS PGothic"/>
                <a:cs typeface="Times New Roman" pitchFamily="18" charset="0"/>
              </a:rPr>
              <a:t>Plan</a:t>
            </a:r>
          </a:p>
        </p:txBody>
      </p:sp>
      <p:sp>
        <p:nvSpPr>
          <p:cNvPr id="16" name="Line 9">
            <a:extLst>
              <a:ext uri="{FF2B5EF4-FFF2-40B4-BE49-F238E27FC236}">
                <a16:creationId xmlns:a16="http://schemas.microsoft.com/office/drawing/2014/main" id="{6DA2BE27-7F01-4E1E-CCD2-BB6442FBBC8A}"/>
              </a:ext>
            </a:extLst>
          </p:cNvPr>
          <p:cNvSpPr>
            <a:spLocks noChangeShapeType="1"/>
          </p:cNvSpPr>
          <p:nvPr/>
        </p:nvSpPr>
        <p:spPr bwMode="auto">
          <a:xfrm>
            <a:off x="6479208" y="2547746"/>
            <a:ext cx="442469" cy="0"/>
          </a:xfrm>
          <a:prstGeom prst="line">
            <a:avLst/>
          </a:prstGeom>
          <a:solidFill>
            <a:schemeClr val="accent4">
              <a:lumMod val="20000"/>
              <a:lumOff val="80000"/>
            </a:schemeClr>
          </a:solidFill>
          <a:ln w="38100">
            <a:solidFill>
              <a:schemeClr val="tx1"/>
            </a:solidFill>
            <a:miter lim="800000"/>
            <a:headEnd/>
            <a:tailEnd type="triangle" w="med" len="med"/>
          </a:ln>
        </p:spPr>
        <p:txBody>
          <a:bodyPr wrap="none"/>
          <a:lstStyle/>
          <a:p>
            <a:endParaRPr lang="en-US">
              <a:latin typeface="+mj-lt"/>
            </a:endParaRPr>
          </a:p>
        </p:txBody>
      </p:sp>
      <p:sp>
        <p:nvSpPr>
          <p:cNvPr id="17" name="Rectangle 10">
            <a:extLst>
              <a:ext uri="{FF2B5EF4-FFF2-40B4-BE49-F238E27FC236}">
                <a16:creationId xmlns:a16="http://schemas.microsoft.com/office/drawing/2014/main" id="{4AD39D20-EE34-DFB3-B2E9-6435A4542FB7}"/>
              </a:ext>
            </a:extLst>
          </p:cNvPr>
          <p:cNvSpPr>
            <a:spLocks noChangeArrowheads="1"/>
          </p:cNvSpPr>
          <p:nvPr/>
        </p:nvSpPr>
        <p:spPr bwMode="auto">
          <a:xfrm>
            <a:off x="1894471" y="3716337"/>
            <a:ext cx="2082431" cy="1460345"/>
          </a:xfrm>
          <a:prstGeom prst="rect">
            <a:avLst/>
          </a:prstGeom>
          <a:solidFill>
            <a:srgbClr val="0092BB"/>
          </a:solidFill>
          <a:ln w="57150">
            <a:solidFill>
              <a:schemeClr val="accent1">
                <a:lumMod val="40000"/>
                <a:lumOff val="60000"/>
              </a:schemeClr>
            </a:solid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defTabSz="457200"/>
            <a:r>
              <a:rPr lang="en-US" sz="1800" b="1">
                <a:solidFill>
                  <a:schemeClr val="bg1"/>
                </a:solidFill>
                <a:latin typeface="+mj-lt"/>
                <a:ea typeface="MS PGothic"/>
                <a:cs typeface="Times New Roman" pitchFamily="18" charset="0"/>
              </a:rPr>
              <a:t>Collect  </a:t>
            </a:r>
          </a:p>
          <a:p>
            <a:pPr algn="ctr" defTabSz="457200"/>
            <a:r>
              <a:rPr lang="en-US" sz="1800" b="1">
                <a:solidFill>
                  <a:schemeClr val="bg1"/>
                </a:solidFill>
                <a:latin typeface="+mj-lt"/>
                <a:ea typeface="MS PGothic"/>
                <a:cs typeface="Times New Roman" pitchFamily="18" charset="0"/>
              </a:rPr>
              <a:t>Performance </a:t>
            </a:r>
          </a:p>
          <a:p>
            <a:pPr algn="ctr" defTabSz="457200"/>
            <a:r>
              <a:rPr lang="en-US" sz="1800" b="1">
                <a:solidFill>
                  <a:schemeClr val="bg1"/>
                </a:solidFill>
                <a:latin typeface="+mj-lt"/>
                <a:ea typeface="MS PGothic"/>
                <a:cs typeface="Times New Roman" pitchFamily="18" charset="0"/>
              </a:rPr>
              <a:t>Data</a:t>
            </a:r>
          </a:p>
        </p:txBody>
      </p:sp>
      <p:sp>
        <p:nvSpPr>
          <p:cNvPr id="18" name="Line 11">
            <a:extLst>
              <a:ext uri="{FF2B5EF4-FFF2-40B4-BE49-F238E27FC236}">
                <a16:creationId xmlns:a16="http://schemas.microsoft.com/office/drawing/2014/main" id="{05DDA060-5220-924F-179D-2CFBD7ED1BF4}"/>
              </a:ext>
            </a:extLst>
          </p:cNvPr>
          <p:cNvSpPr>
            <a:spLocks noChangeShapeType="1"/>
          </p:cNvSpPr>
          <p:nvPr/>
        </p:nvSpPr>
        <p:spPr bwMode="auto">
          <a:xfrm>
            <a:off x="9022937" y="2546158"/>
            <a:ext cx="282427" cy="0"/>
          </a:xfrm>
          <a:prstGeom prst="line">
            <a:avLst/>
          </a:prstGeom>
          <a:solidFill>
            <a:schemeClr val="accent4">
              <a:lumMod val="20000"/>
              <a:lumOff val="80000"/>
            </a:schemeClr>
          </a:solidFill>
          <a:ln w="28575">
            <a:solidFill>
              <a:schemeClr val="tx1"/>
            </a:solidFill>
            <a:miter lim="800000"/>
            <a:headEnd/>
            <a:tailEnd/>
          </a:ln>
        </p:spPr>
        <p:txBody>
          <a:bodyPr wrap="none"/>
          <a:lstStyle/>
          <a:p>
            <a:endParaRPr lang="en-US">
              <a:latin typeface="+mj-lt"/>
            </a:endParaRPr>
          </a:p>
        </p:txBody>
      </p:sp>
      <p:sp>
        <p:nvSpPr>
          <p:cNvPr id="19" name="Line 12">
            <a:extLst>
              <a:ext uri="{FF2B5EF4-FFF2-40B4-BE49-F238E27FC236}">
                <a16:creationId xmlns:a16="http://schemas.microsoft.com/office/drawing/2014/main" id="{270CA23E-4ACB-803B-297E-C0D428347845}"/>
              </a:ext>
            </a:extLst>
          </p:cNvPr>
          <p:cNvSpPr>
            <a:spLocks noChangeShapeType="1"/>
          </p:cNvSpPr>
          <p:nvPr/>
        </p:nvSpPr>
        <p:spPr bwMode="auto">
          <a:xfrm>
            <a:off x="9305364" y="2532063"/>
            <a:ext cx="0" cy="968375"/>
          </a:xfrm>
          <a:prstGeom prst="line">
            <a:avLst/>
          </a:prstGeom>
          <a:solidFill>
            <a:schemeClr val="accent4">
              <a:lumMod val="20000"/>
              <a:lumOff val="80000"/>
            </a:schemeClr>
          </a:solidFill>
          <a:ln w="38100">
            <a:solidFill>
              <a:schemeClr val="tx1"/>
            </a:solidFill>
            <a:miter lim="800000"/>
            <a:headEnd/>
            <a:tailEnd/>
          </a:ln>
        </p:spPr>
        <p:txBody>
          <a:bodyPr wrap="none"/>
          <a:lstStyle/>
          <a:p>
            <a:endParaRPr lang="en-US">
              <a:latin typeface="+mj-lt"/>
            </a:endParaRPr>
          </a:p>
        </p:txBody>
      </p:sp>
      <p:sp>
        <p:nvSpPr>
          <p:cNvPr id="20" name="Line 13">
            <a:extLst>
              <a:ext uri="{FF2B5EF4-FFF2-40B4-BE49-F238E27FC236}">
                <a16:creationId xmlns:a16="http://schemas.microsoft.com/office/drawing/2014/main" id="{A3A25D8E-3BEB-5D2D-DB83-E88EE00F9075}"/>
              </a:ext>
            </a:extLst>
          </p:cNvPr>
          <p:cNvSpPr>
            <a:spLocks noChangeShapeType="1"/>
          </p:cNvSpPr>
          <p:nvPr/>
        </p:nvSpPr>
        <p:spPr bwMode="auto">
          <a:xfrm flipH="1">
            <a:off x="1515496" y="3481357"/>
            <a:ext cx="7772400" cy="0"/>
          </a:xfrm>
          <a:prstGeom prst="line">
            <a:avLst/>
          </a:prstGeom>
          <a:solidFill>
            <a:schemeClr val="accent4">
              <a:lumMod val="20000"/>
              <a:lumOff val="80000"/>
            </a:schemeClr>
          </a:solidFill>
          <a:ln w="38100">
            <a:solidFill>
              <a:schemeClr val="tx1"/>
            </a:solidFill>
            <a:miter lim="800000"/>
            <a:headEnd/>
            <a:tailEnd/>
          </a:ln>
        </p:spPr>
        <p:txBody>
          <a:bodyPr wrap="none"/>
          <a:lstStyle/>
          <a:p>
            <a:endParaRPr lang="en-US">
              <a:latin typeface="+mj-lt"/>
            </a:endParaRPr>
          </a:p>
        </p:txBody>
      </p:sp>
      <p:sp>
        <p:nvSpPr>
          <p:cNvPr id="21" name="Line 14">
            <a:extLst>
              <a:ext uri="{FF2B5EF4-FFF2-40B4-BE49-F238E27FC236}">
                <a16:creationId xmlns:a16="http://schemas.microsoft.com/office/drawing/2014/main" id="{5C8BA194-1603-C869-B0E6-35B81A7BBEBB}"/>
              </a:ext>
            </a:extLst>
          </p:cNvPr>
          <p:cNvSpPr>
            <a:spLocks noChangeShapeType="1"/>
          </p:cNvSpPr>
          <p:nvPr/>
        </p:nvSpPr>
        <p:spPr bwMode="auto">
          <a:xfrm>
            <a:off x="1532963" y="3465514"/>
            <a:ext cx="1589" cy="892681"/>
          </a:xfrm>
          <a:prstGeom prst="line">
            <a:avLst/>
          </a:prstGeom>
          <a:solidFill>
            <a:schemeClr val="accent4">
              <a:lumMod val="20000"/>
              <a:lumOff val="80000"/>
            </a:schemeClr>
          </a:solidFill>
          <a:ln w="38100">
            <a:solidFill>
              <a:schemeClr val="tx1"/>
            </a:solidFill>
            <a:miter lim="800000"/>
            <a:headEnd/>
            <a:tailEnd/>
          </a:ln>
        </p:spPr>
        <p:txBody>
          <a:bodyPr wrap="none"/>
          <a:lstStyle/>
          <a:p>
            <a:endParaRPr lang="en-US">
              <a:latin typeface="+mj-lt"/>
            </a:endParaRPr>
          </a:p>
        </p:txBody>
      </p:sp>
      <p:sp>
        <p:nvSpPr>
          <p:cNvPr id="22" name="Line 15">
            <a:extLst>
              <a:ext uri="{FF2B5EF4-FFF2-40B4-BE49-F238E27FC236}">
                <a16:creationId xmlns:a16="http://schemas.microsoft.com/office/drawing/2014/main" id="{E69C9A90-EC83-F7F2-FFD6-CF965AFF8D46}"/>
              </a:ext>
            </a:extLst>
          </p:cNvPr>
          <p:cNvSpPr>
            <a:spLocks noChangeShapeType="1"/>
          </p:cNvSpPr>
          <p:nvPr/>
        </p:nvSpPr>
        <p:spPr bwMode="auto">
          <a:xfrm>
            <a:off x="1516070" y="4358193"/>
            <a:ext cx="440536" cy="1"/>
          </a:xfrm>
          <a:prstGeom prst="line">
            <a:avLst/>
          </a:prstGeom>
          <a:solidFill>
            <a:schemeClr val="accent4">
              <a:lumMod val="20000"/>
              <a:lumOff val="80000"/>
            </a:schemeClr>
          </a:solidFill>
          <a:ln w="38100">
            <a:solidFill>
              <a:schemeClr val="tx1"/>
            </a:solidFill>
            <a:miter lim="800000"/>
            <a:headEnd/>
            <a:tailEnd type="triangle" w="med" len="med"/>
          </a:ln>
        </p:spPr>
        <p:txBody>
          <a:bodyPr wrap="none"/>
          <a:lstStyle/>
          <a:p>
            <a:endParaRPr lang="en-US">
              <a:latin typeface="+mj-lt"/>
            </a:endParaRPr>
          </a:p>
        </p:txBody>
      </p:sp>
      <p:sp>
        <p:nvSpPr>
          <p:cNvPr id="23" name="Rectangle 16">
            <a:extLst>
              <a:ext uri="{FF2B5EF4-FFF2-40B4-BE49-F238E27FC236}">
                <a16:creationId xmlns:a16="http://schemas.microsoft.com/office/drawing/2014/main" id="{5783F7E7-99FC-4436-A925-1A840887D6FF}"/>
              </a:ext>
            </a:extLst>
          </p:cNvPr>
          <p:cNvSpPr>
            <a:spLocks noChangeArrowheads="1"/>
          </p:cNvSpPr>
          <p:nvPr/>
        </p:nvSpPr>
        <p:spPr bwMode="auto">
          <a:xfrm>
            <a:off x="4396777" y="3716337"/>
            <a:ext cx="2082431" cy="1460345"/>
          </a:xfrm>
          <a:prstGeom prst="rect">
            <a:avLst/>
          </a:prstGeom>
          <a:solidFill>
            <a:srgbClr val="0092BB"/>
          </a:solidFill>
          <a:ln w="57150">
            <a:solidFill>
              <a:schemeClr val="accent1">
                <a:lumMod val="40000"/>
                <a:lumOff val="60000"/>
              </a:schemeClr>
            </a:solidFill>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defTabSz="457200"/>
            <a:r>
              <a:rPr lang="en-US" sz="1800" b="1">
                <a:solidFill>
                  <a:schemeClr val="bg1"/>
                </a:solidFill>
                <a:latin typeface="+mj-lt"/>
                <a:ea typeface="MS PGothic"/>
                <a:cs typeface="Times New Roman" pitchFamily="18" charset="0"/>
              </a:rPr>
              <a:t>Analyze </a:t>
            </a:r>
          </a:p>
          <a:p>
            <a:pPr algn="ctr" defTabSz="457200"/>
            <a:r>
              <a:rPr lang="en-US" sz="1800" b="1">
                <a:solidFill>
                  <a:schemeClr val="bg1"/>
                </a:solidFill>
                <a:latin typeface="+mj-lt"/>
                <a:ea typeface="MS PGothic"/>
                <a:cs typeface="Times New Roman" pitchFamily="18" charset="0"/>
              </a:rPr>
              <a:t>Performance </a:t>
            </a:r>
          </a:p>
          <a:p>
            <a:pPr algn="ctr" defTabSz="457200"/>
            <a:r>
              <a:rPr lang="en-US" sz="1800" b="1">
                <a:solidFill>
                  <a:schemeClr val="bg1"/>
                </a:solidFill>
                <a:latin typeface="+mj-lt"/>
                <a:ea typeface="MS PGothic"/>
                <a:cs typeface="Times New Roman" pitchFamily="18" charset="0"/>
              </a:rPr>
              <a:t>Data</a:t>
            </a:r>
          </a:p>
          <a:p>
            <a:pPr algn="ctr" defTabSz="457200"/>
            <a:r>
              <a:rPr lang="en-US" sz="1500" b="1">
                <a:solidFill>
                  <a:schemeClr val="bg1"/>
                </a:solidFill>
                <a:latin typeface="+mj-lt"/>
                <a:ea typeface="MS PGothic"/>
                <a:cs typeface="Times New Roman" pitchFamily="18" charset="0"/>
              </a:rPr>
              <a:t>(trigger evaluation)</a:t>
            </a:r>
          </a:p>
        </p:txBody>
      </p:sp>
      <p:sp>
        <p:nvSpPr>
          <p:cNvPr id="24" name="Line 17">
            <a:extLst>
              <a:ext uri="{FF2B5EF4-FFF2-40B4-BE49-F238E27FC236}">
                <a16:creationId xmlns:a16="http://schemas.microsoft.com/office/drawing/2014/main" id="{BE92DDCD-D0D3-4E2C-5EEA-3CA2A6D6C14F}"/>
              </a:ext>
            </a:extLst>
          </p:cNvPr>
          <p:cNvSpPr>
            <a:spLocks noChangeShapeType="1"/>
          </p:cNvSpPr>
          <p:nvPr/>
        </p:nvSpPr>
        <p:spPr bwMode="auto">
          <a:xfrm>
            <a:off x="4007027" y="4416545"/>
            <a:ext cx="423641" cy="0"/>
          </a:xfrm>
          <a:prstGeom prst="line">
            <a:avLst/>
          </a:prstGeom>
          <a:solidFill>
            <a:schemeClr val="accent4">
              <a:lumMod val="20000"/>
              <a:lumOff val="80000"/>
            </a:schemeClr>
          </a:solidFill>
          <a:ln w="38100">
            <a:solidFill>
              <a:schemeClr val="tx1"/>
            </a:solidFill>
            <a:miter lim="800000"/>
            <a:headEnd/>
            <a:tailEnd type="triangle" w="med" len="med"/>
          </a:ln>
        </p:spPr>
        <p:txBody>
          <a:bodyPr wrap="none"/>
          <a:lstStyle/>
          <a:p>
            <a:endParaRPr lang="en-US">
              <a:latin typeface="+mj-lt"/>
            </a:endParaRPr>
          </a:p>
        </p:txBody>
      </p:sp>
      <p:sp>
        <p:nvSpPr>
          <p:cNvPr id="25" name="Rectangle 18">
            <a:extLst>
              <a:ext uri="{FF2B5EF4-FFF2-40B4-BE49-F238E27FC236}">
                <a16:creationId xmlns:a16="http://schemas.microsoft.com/office/drawing/2014/main" id="{000E4928-DF1D-6575-0585-BB8BF0647F48}"/>
              </a:ext>
            </a:extLst>
          </p:cNvPr>
          <p:cNvSpPr>
            <a:spLocks noChangeArrowheads="1"/>
          </p:cNvSpPr>
          <p:nvPr/>
        </p:nvSpPr>
        <p:spPr bwMode="auto">
          <a:xfrm>
            <a:off x="6951803" y="3738415"/>
            <a:ext cx="2082431" cy="1460345"/>
          </a:xfrm>
          <a:prstGeom prst="rect">
            <a:avLst/>
          </a:prstGeom>
          <a:solidFill>
            <a:srgbClr val="0092BB"/>
          </a:solidFill>
          <a:ln w="57150">
            <a:solidFill>
              <a:schemeClr val="accent1">
                <a:lumMod val="40000"/>
                <a:lumOff val="60000"/>
              </a:schemeClr>
            </a:solidFill>
            <a:headEnd/>
            <a:tailEnd/>
          </a:ln>
        </p:spPr>
        <p:style>
          <a:lnRef idx="3">
            <a:schemeClr val="lt1"/>
          </a:lnRef>
          <a:fillRef idx="1">
            <a:schemeClr val="accent5"/>
          </a:fillRef>
          <a:effectRef idx="1">
            <a:schemeClr val="accent5"/>
          </a:effectRef>
          <a:fontRef idx="minor">
            <a:schemeClr val="lt1"/>
          </a:fontRef>
        </p:style>
        <p:txBody>
          <a:bodyPr anchor="ctr"/>
          <a:lstStyle/>
          <a:p>
            <a:pPr algn="ctr" defTabSz="457200"/>
            <a:r>
              <a:rPr lang="en-US" sz="1800" b="1">
                <a:solidFill>
                  <a:schemeClr val="bg1"/>
                </a:solidFill>
                <a:latin typeface="+mj-lt"/>
                <a:ea typeface="MS PGothic"/>
                <a:cs typeface="Times New Roman" pitchFamily="18" charset="0"/>
              </a:rPr>
              <a:t> Use Analysis to  </a:t>
            </a:r>
          </a:p>
          <a:p>
            <a:pPr algn="ctr" defTabSz="457200"/>
            <a:r>
              <a:rPr lang="en-US" sz="1800" b="1">
                <a:solidFill>
                  <a:schemeClr val="bg1"/>
                </a:solidFill>
                <a:latin typeface="+mj-lt"/>
                <a:ea typeface="MS PGothic"/>
                <a:cs typeface="Times New Roman" pitchFamily="18" charset="0"/>
              </a:rPr>
              <a:t>Inform Decisions</a:t>
            </a:r>
          </a:p>
          <a:p>
            <a:pPr algn="ctr" defTabSz="457200"/>
            <a:r>
              <a:rPr lang="en-US" sz="1500" b="1">
                <a:solidFill>
                  <a:schemeClr val="bg1"/>
                </a:solidFill>
                <a:latin typeface="+mj-lt"/>
                <a:ea typeface="MS PGothic"/>
                <a:cs typeface="Times New Roman" pitchFamily="18" charset="0"/>
              </a:rPr>
              <a:t>(mang’t, outreach &amp; reporting)</a:t>
            </a:r>
          </a:p>
        </p:txBody>
      </p:sp>
      <p:sp>
        <p:nvSpPr>
          <p:cNvPr id="26" name="Line 19">
            <a:extLst>
              <a:ext uri="{FF2B5EF4-FFF2-40B4-BE49-F238E27FC236}">
                <a16:creationId xmlns:a16="http://schemas.microsoft.com/office/drawing/2014/main" id="{7EB28ABD-83DE-B63A-F015-7728EE384FC0}"/>
              </a:ext>
            </a:extLst>
          </p:cNvPr>
          <p:cNvSpPr>
            <a:spLocks noChangeShapeType="1"/>
          </p:cNvSpPr>
          <p:nvPr/>
        </p:nvSpPr>
        <p:spPr bwMode="auto">
          <a:xfrm>
            <a:off x="6503685" y="4419699"/>
            <a:ext cx="451884" cy="0"/>
          </a:xfrm>
          <a:prstGeom prst="line">
            <a:avLst/>
          </a:prstGeom>
          <a:solidFill>
            <a:schemeClr val="accent4">
              <a:lumMod val="20000"/>
              <a:lumOff val="80000"/>
            </a:schemeClr>
          </a:solidFill>
          <a:ln w="38100">
            <a:solidFill>
              <a:schemeClr val="tx1"/>
            </a:solidFill>
            <a:miter lim="800000"/>
            <a:headEnd/>
            <a:tailEnd type="triangle" w="med" len="med"/>
          </a:ln>
        </p:spPr>
        <p:txBody>
          <a:bodyPr wrap="none"/>
          <a:lstStyle/>
          <a:p>
            <a:endParaRPr lang="en-US">
              <a:latin typeface="+mj-lt"/>
            </a:endParaRPr>
          </a:p>
        </p:txBody>
      </p:sp>
      <p:sp>
        <p:nvSpPr>
          <p:cNvPr id="6" name="Line 13">
            <a:extLst>
              <a:ext uri="{FF2B5EF4-FFF2-40B4-BE49-F238E27FC236}">
                <a16:creationId xmlns:a16="http://schemas.microsoft.com/office/drawing/2014/main" id="{C9C6BD15-B83C-2CF0-B7D1-AABAAB441049}"/>
              </a:ext>
            </a:extLst>
          </p:cNvPr>
          <p:cNvSpPr>
            <a:spLocks noChangeShapeType="1"/>
          </p:cNvSpPr>
          <p:nvPr/>
        </p:nvSpPr>
        <p:spPr bwMode="auto">
          <a:xfrm flipH="1">
            <a:off x="1320244" y="5397185"/>
            <a:ext cx="8077200" cy="0"/>
          </a:xfrm>
          <a:prstGeom prst="line">
            <a:avLst/>
          </a:prstGeom>
          <a:solidFill>
            <a:schemeClr val="accent4">
              <a:lumMod val="20000"/>
              <a:lumOff val="80000"/>
            </a:schemeClr>
          </a:solidFill>
          <a:ln w="38100">
            <a:solidFill>
              <a:schemeClr val="tx1"/>
            </a:solidFill>
            <a:prstDash val="sysDash"/>
            <a:miter lim="800000"/>
            <a:headEnd/>
            <a:tailEnd/>
          </a:ln>
        </p:spPr>
        <p:txBody>
          <a:bodyPr wrap="none"/>
          <a:lstStyle/>
          <a:p>
            <a:endParaRPr lang="en-US">
              <a:latin typeface="+mj-lt"/>
            </a:endParaRPr>
          </a:p>
        </p:txBody>
      </p:sp>
      <p:sp>
        <p:nvSpPr>
          <p:cNvPr id="7" name="Line 15">
            <a:extLst>
              <a:ext uri="{FF2B5EF4-FFF2-40B4-BE49-F238E27FC236}">
                <a16:creationId xmlns:a16="http://schemas.microsoft.com/office/drawing/2014/main" id="{1B7E80C7-8089-B039-035F-19971B185D5B}"/>
              </a:ext>
            </a:extLst>
          </p:cNvPr>
          <p:cNvSpPr>
            <a:spLocks noChangeShapeType="1"/>
          </p:cNvSpPr>
          <p:nvPr/>
        </p:nvSpPr>
        <p:spPr bwMode="auto">
          <a:xfrm flipH="1" flipV="1">
            <a:off x="1361508" y="2590497"/>
            <a:ext cx="15871" cy="2821285"/>
          </a:xfrm>
          <a:prstGeom prst="line">
            <a:avLst/>
          </a:prstGeom>
          <a:solidFill>
            <a:schemeClr val="accent4">
              <a:lumMod val="20000"/>
              <a:lumOff val="80000"/>
            </a:schemeClr>
          </a:solidFill>
          <a:ln w="38100">
            <a:solidFill>
              <a:schemeClr val="tx1"/>
            </a:solidFill>
            <a:prstDash val="sysDash"/>
            <a:miter lim="800000"/>
            <a:headEnd/>
            <a:tailEnd/>
          </a:ln>
        </p:spPr>
        <p:txBody>
          <a:bodyPr wrap="none"/>
          <a:lstStyle/>
          <a:p>
            <a:endParaRPr lang="en-US">
              <a:latin typeface="+mj-lt"/>
            </a:endParaRPr>
          </a:p>
        </p:txBody>
      </p:sp>
      <p:sp>
        <p:nvSpPr>
          <p:cNvPr id="8" name="Line 15">
            <a:extLst>
              <a:ext uri="{FF2B5EF4-FFF2-40B4-BE49-F238E27FC236}">
                <a16:creationId xmlns:a16="http://schemas.microsoft.com/office/drawing/2014/main" id="{A9060467-BB42-7637-63BE-9E956ED2D71B}"/>
              </a:ext>
            </a:extLst>
          </p:cNvPr>
          <p:cNvSpPr>
            <a:spLocks noChangeShapeType="1"/>
          </p:cNvSpPr>
          <p:nvPr/>
        </p:nvSpPr>
        <p:spPr bwMode="auto">
          <a:xfrm>
            <a:off x="1342470" y="2588679"/>
            <a:ext cx="584195" cy="231"/>
          </a:xfrm>
          <a:prstGeom prst="line">
            <a:avLst/>
          </a:prstGeom>
          <a:solidFill>
            <a:schemeClr val="accent4">
              <a:lumMod val="20000"/>
              <a:lumOff val="80000"/>
            </a:schemeClr>
          </a:solidFill>
          <a:ln w="38100">
            <a:solidFill>
              <a:schemeClr val="tx1"/>
            </a:solidFill>
            <a:prstDash val="dash"/>
            <a:miter lim="800000"/>
            <a:headEnd/>
            <a:tailEnd type="triangle" w="med" len="med"/>
          </a:ln>
        </p:spPr>
        <p:txBody>
          <a:bodyPr wrap="none"/>
          <a:lstStyle/>
          <a:p>
            <a:endParaRPr lang="en-US">
              <a:latin typeface="+mj-lt"/>
            </a:endParaRPr>
          </a:p>
        </p:txBody>
      </p:sp>
      <p:sp>
        <p:nvSpPr>
          <p:cNvPr id="10" name="Line 15">
            <a:extLst>
              <a:ext uri="{FF2B5EF4-FFF2-40B4-BE49-F238E27FC236}">
                <a16:creationId xmlns:a16="http://schemas.microsoft.com/office/drawing/2014/main" id="{414E94AC-E252-5AEC-CAE7-BD8E960FA199}"/>
              </a:ext>
            </a:extLst>
          </p:cNvPr>
          <p:cNvSpPr>
            <a:spLocks noChangeShapeType="1"/>
          </p:cNvSpPr>
          <p:nvPr/>
        </p:nvSpPr>
        <p:spPr bwMode="auto">
          <a:xfrm flipH="1">
            <a:off x="9378962" y="4386269"/>
            <a:ext cx="2602" cy="1023932"/>
          </a:xfrm>
          <a:prstGeom prst="line">
            <a:avLst/>
          </a:prstGeom>
          <a:solidFill>
            <a:schemeClr val="accent4">
              <a:lumMod val="20000"/>
              <a:lumOff val="80000"/>
            </a:schemeClr>
          </a:solidFill>
          <a:ln w="38100">
            <a:solidFill>
              <a:schemeClr val="tx1"/>
            </a:solidFill>
            <a:prstDash val="sysDash"/>
            <a:miter lim="800000"/>
            <a:headEnd/>
            <a:tailEnd/>
          </a:ln>
        </p:spPr>
        <p:txBody>
          <a:bodyPr wrap="none"/>
          <a:lstStyle/>
          <a:p>
            <a:endParaRPr lang="en-US">
              <a:latin typeface="+mj-lt"/>
            </a:endParaRPr>
          </a:p>
        </p:txBody>
      </p:sp>
      <p:sp>
        <p:nvSpPr>
          <p:cNvPr id="11" name="Line 15">
            <a:extLst>
              <a:ext uri="{FF2B5EF4-FFF2-40B4-BE49-F238E27FC236}">
                <a16:creationId xmlns:a16="http://schemas.microsoft.com/office/drawing/2014/main" id="{573141B3-9B3A-BCB4-6FB9-7D70392177AF}"/>
              </a:ext>
            </a:extLst>
          </p:cNvPr>
          <p:cNvSpPr>
            <a:spLocks noChangeShapeType="1"/>
          </p:cNvSpPr>
          <p:nvPr/>
        </p:nvSpPr>
        <p:spPr bwMode="auto">
          <a:xfrm>
            <a:off x="9041845" y="4398660"/>
            <a:ext cx="358775" cy="0"/>
          </a:xfrm>
          <a:prstGeom prst="line">
            <a:avLst/>
          </a:prstGeom>
          <a:solidFill>
            <a:schemeClr val="accent4">
              <a:lumMod val="20000"/>
              <a:lumOff val="80000"/>
            </a:schemeClr>
          </a:solidFill>
          <a:ln w="38100">
            <a:solidFill>
              <a:schemeClr val="tx1"/>
            </a:solidFill>
            <a:prstDash val="sysDash"/>
            <a:miter lim="800000"/>
            <a:headEnd/>
            <a:tailEnd/>
          </a:ln>
        </p:spPr>
        <p:txBody>
          <a:bodyPr wrap="none"/>
          <a:lstStyle/>
          <a:p>
            <a:endParaRPr lang="en-US">
              <a:latin typeface="+mj-lt"/>
            </a:endParaRPr>
          </a:p>
        </p:txBody>
      </p:sp>
    </p:spTree>
    <p:custDataLst>
      <p:tags r:id="rId1"/>
    </p:custDataLst>
    <p:extLst>
      <p:ext uri="{BB962C8B-B14F-4D97-AF65-F5344CB8AC3E}">
        <p14:creationId xmlns:p14="http://schemas.microsoft.com/office/powerpoint/2010/main" val="670980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3684-AF8E-EE99-029F-45B5A8E38FD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7F2725-111C-DEBE-543D-FE2E25B512C7}"/>
              </a:ext>
            </a:extLst>
          </p:cNvPr>
          <p:cNvSpPr>
            <a:spLocks noGrp="1"/>
          </p:cNvSpPr>
          <p:nvPr>
            <p:ph type="sldNum" sz="quarter" idx="12"/>
          </p:nvPr>
        </p:nvSpPr>
        <p:spPr>
          <a:xfrm>
            <a:off x="11317991" y="5913462"/>
            <a:ext cx="287536" cy="293663"/>
          </a:xfrm>
        </p:spPr>
        <p:txBody>
          <a:bodyPr/>
          <a:lstStyle/>
          <a:p>
            <a:fld id="{3DB84476-BC29-4407-9D57-B2E562B8968B}" type="slidenum">
              <a:rPr lang="en-US" smtClean="0"/>
              <a:pPr/>
              <a:t>6</a:t>
            </a:fld>
            <a:endParaRPr lang="en-US"/>
          </a:p>
        </p:txBody>
      </p:sp>
      <p:sp>
        <p:nvSpPr>
          <p:cNvPr id="3" name="Title 2">
            <a:extLst>
              <a:ext uri="{FF2B5EF4-FFF2-40B4-BE49-F238E27FC236}">
                <a16:creationId xmlns:a16="http://schemas.microsoft.com/office/drawing/2014/main" id="{4EDD6546-E4F6-FBBE-4FC5-EF6B367C34CD}"/>
              </a:ext>
            </a:extLst>
          </p:cNvPr>
          <p:cNvSpPr>
            <a:spLocks noGrp="1"/>
          </p:cNvSpPr>
          <p:nvPr>
            <p:ph type="title"/>
          </p:nvPr>
        </p:nvSpPr>
        <p:spPr>
          <a:xfrm>
            <a:off x="791557" y="387801"/>
            <a:ext cx="8623803" cy="1215951"/>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Results Based Management: Step 1</a:t>
            </a:r>
          </a:p>
        </p:txBody>
      </p:sp>
      <p:sp>
        <p:nvSpPr>
          <p:cNvPr id="2" name="Rectangle 4">
            <a:extLst>
              <a:ext uri="{FF2B5EF4-FFF2-40B4-BE49-F238E27FC236}">
                <a16:creationId xmlns:a16="http://schemas.microsoft.com/office/drawing/2014/main" id="{02D60AC5-59CB-DCA4-112F-79AC56118307}"/>
              </a:ext>
            </a:extLst>
          </p:cNvPr>
          <p:cNvSpPr>
            <a:spLocks noChangeArrowheads="1"/>
          </p:cNvSpPr>
          <p:nvPr/>
        </p:nvSpPr>
        <p:spPr bwMode="auto">
          <a:xfrm>
            <a:off x="791557" y="1969214"/>
            <a:ext cx="2514600" cy="1905000"/>
          </a:xfrm>
          <a:prstGeom prst="rect">
            <a:avLst/>
          </a:prstGeom>
          <a:solidFill>
            <a:srgbClr val="FF6E1E"/>
          </a:solidFill>
          <a:ln w="57150">
            <a:solidFill>
              <a:schemeClr val="bg1">
                <a:lumMod val="95000"/>
              </a:schemeClr>
            </a:solidFill>
            <a:headEnd/>
            <a:tailEnd/>
          </a:ln>
        </p:spPr>
        <p:style>
          <a:lnRef idx="3">
            <a:schemeClr val="lt1"/>
          </a:lnRef>
          <a:fillRef idx="1001">
            <a:schemeClr val="dk2"/>
          </a:fillRef>
          <a:effectRef idx="1">
            <a:schemeClr val="accent1"/>
          </a:effectRef>
          <a:fontRef idx="minor">
            <a:schemeClr val="lt1"/>
          </a:fontRef>
        </p:style>
        <p:txBody>
          <a:bodyPr wrap="none" anchor="ctr"/>
          <a:lstStyle/>
          <a:p>
            <a:pPr algn="ctr">
              <a:lnSpc>
                <a:spcPts val="4000"/>
              </a:lnSpc>
            </a:pPr>
            <a:r>
              <a:rPr lang="en-US" sz="4000" b="1">
                <a:solidFill>
                  <a:schemeClr val="bg1"/>
                </a:solidFill>
                <a:latin typeface="+mj-lt"/>
                <a:cs typeface="Times New Roman" pitchFamily="18" charset="0"/>
              </a:rPr>
              <a:t>Define </a:t>
            </a:r>
          </a:p>
          <a:p>
            <a:pPr algn="ctr">
              <a:lnSpc>
                <a:spcPts val="4000"/>
              </a:lnSpc>
            </a:pPr>
            <a:r>
              <a:rPr lang="en-US" sz="4000" b="1">
                <a:solidFill>
                  <a:schemeClr val="bg1"/>
                </a:solidFill>
                <a:latin typeface="+mj-lt"/>
                <a:cs typeface="Times New Roman" pitchFamily="18" charset="0"/>
              </a:rPr>
              <a:t>Results</a:t>
            </a:r>
          </a:p>
        </p:txBody>
      </p:sp>
      <p:sp>
        <p:nvSpPr>
          <p:cNvPr id="5" name="Rectangle 3">
            <a:extLst>
              <a:ext uri="{FF2B5EF4-FFF2-40B4-BE49-F238E27FC236}">
                <a16:creationId xmlns:a16="http://schemas.microsoft.com/office/drawing/2014/main" id="{75C64D7A-DBA6-E98A-B365-A24DB6055FCA}"/>
              </a:ext>
            </a:extLst>
          </p:cNvPr>
          <p:cNvSpPr txBox="1">
            <a:spLocks noChangeArrowheads="1"/>
          </p:cNvSpPr>
          <p:nvPr/>
        </p:nvSpPr>
        <p:spPr bwMode="auto">
          <a:xfrm>
            <a:off x="3774191" y="1899313"/>
            <a:ext cx="5469894" cy="3505200"/>
          </a:xfrm>
          <a:prstGeom prst="rect">
            <a:avLst/>
          </a:prstGeom>
          <a:noFill/>
          <a:ln>
            <a:miter lim="800000"/>
            <a:headEnd/>
            <a:tailEnd/>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9138" lvl="1" indent="-538163">
              <a:lnSpc>
                <a:spcPct val="110000"/>
              </a:lnSpc>
              <a:spcBef>
                <a:spcPct val="0"/>
              </a:spcBef>
              <a:spcAft>
                <a:spcPct val="50000"/>
              </a:spcAft>
              <a:buClr>
                <a:srgbClr val="FF6E1E"/>
              </a:buClr>
              <a:buFont typeface="Wingdings" panose="05000000000000000000" pitchFamily="2" charset="2"/>
              <a:buChar char="ü"/>
            </a:pPr>
            <a:r>
              <a:rPr lang="en-GB" sz="2400">
                <a:latin typeface="+mj-lt"/>
              </a:rPr>
              <a:t>Results (or objectives) are almost always placed in a strategic framework or logic model format. </a:t>
            </a:r>
          </a:p>
          <a:p>
            <a:pPr marL="719138" lvl="1" indent="-538163">
              <a:lnSpc>
                <a:spcPct val="110000"/>
              </a:lnSpc>
              <a:spcBef>
                <a:spcPct val="0"/>
              </a:spcBef>
              <a:spcAft>
                <a:spcPct val="50000"/>
              </a:spcAft>
              <a:buClr>
                <a:srgbClr val="FF6E1E"/>
              </a:buClr>
              <a:buFont typeface="Wingdings" panose="05000000000000000000" pitchFamily="2" charset="2"/>
              <a:buChar char="ü"/>
            </a:pPr>
            <a:r>
              <a:rPr lang="en-GB" sz="2400">
                <a:latin typeface="+mj-lt"/>
              </a:rPr>
              <a:t>This step clarifies “if…then” relationships between results and creates a high level of management value</a:t>
            </a:r>
          </a:p>
        </p:txBody>
      </p:sp>
    </p:spTree>
    <p:custDataLst>
      <p:tags r:id="rId1"/>
    </p:custDataLst>
    <p:extLst>
      <p:ext uri="{BB962C8B-B14F-4D97-AF65-F5344CB8AC3E}">
        <p14:creationId xmlns:p14="http://schemas.microsoft.com/office/powerpoint/2010/main" val="3979394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039E6-9432-B74B-90E6-3865DF53639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3BBFB05C-1C33-37DE-449E-4774CD1FE148}"/>
              </a:ext>
            </a:extLst>
          </p:cNvPr>
          <p:cNvSpPr>
            <a:spLocks noGrp="1" noRot="1" noMove="1" noResize="1" noEditPoints="1" noAdjustHandles="1" noChangeArrowheads="1" noChangeShapeType="1"/>
          </p:cNvSpPr>
          <p:nvPr/>
        </p:nvSpPr>
        <p:spPr>
          <a:xfrm>
            <a:off x="400334" y="5868537"/>
            <a:ext cx="1510353"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12FB8986-9614-17CA-5FA2-1DD77ED82A9F}"/>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7</a:t>
            </a:fld>
            <a:endParaRPr lang="en-US"/>
          </a:p>
        </p:txBody>
      </p:sp>
      <p:sp>
        <p:nvSpPr>
          <p:cNvPr id="3" name="Title 2">
            <a:extLst>
              <a:ext uri="{FF2B5EF4-FFF2-40B4-BE49-F238E27FC236}">
                <a16:creationId xmlns:a16="http://schemas.microsoft.com/office/drawing/2014/main" id="{EB57F6DC-9634-9312-AEBE-FD3C89F6ED1A}"/>
              </a:ext>
            </a:extLst>
          </p:cNvPr>
          <p:cNvSpPr>
            <a:spLocks noGrp="1"/>
          </p:cNvSpPr>
          <p:nvPr>
            <p:ph type="title"/>
          </p:nvPr>
        </p:nvSpPr>
        <p:spPr>
          <a:xfrm>
            <a:off x="757703" y="455193"/>
            <a:ext cx="8623803" cy="498895"/>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Use of Logic Models</a:t>
            </a:r>
          </a:p>
        </p:txBody>
      </p:sp>
      <p:sp>
        <p:nvSpPr>
          <p:cNvPr id="5" name="Line 4">
            <a:extLst>
              <a:ext uri="{FF2B5EF4-FFF2-40B4-BE49-F238E27FC236}">
                <a16:creationId xmlns:a16="http://schemas.microsoft.com/office/drawing/2014/main" id="{691907AA-42C9-A37C-EA28-F1F34CAE29A0}"/>
              </a:ext>
            </a:extLst>
          </p:cNvPr>
          <p:cNvSpPr>
            <a:spLocks noChangeShapeType="1"/>
          </p:cNvSpPr>
          <p:nvPr/>
        </p:nvSpPr>
        <p:spPr bwMode="auto">
          <a:xfrm flipV="1">
            <a:off x="1981200" y="4569245"/>
            <a:ext cx="0" cy="990600"/>
          </a:xfrm>
          <a:prstGeom prst="line">
            <a:avLst/>
          </a:prstGeom>
          <a:noFill/>
          <a:ln w="9525">
            <a:solidFill>
              <a:schemeClr val="tx1"/>
            </a:solidFill>
            <a:round/>
            <a:headEnd/>
            <a:tailEnd type="triangle" w="med" len="med"/>
          </a:ln>
        </p:spPr>
        <p:txBody>
          <a:bodyPr/>
          <a:lstStyle/>
          <a:p>
            <a:endParaRPr lang="en-US">
              <a:latin typeface="+mj-lt"/>
            </a:endParaRPr>
          </a:p>
        </p:txBody>
      </p:sp>
      <p:sp>
        <p:nvSpPr>
          <p:cNvPr id="6" name="Line 5">
            <a:extLst>
              <a:ext uri="{FF2B5EF4-FFF2-40B4-BE49-F238E27FC236}">
                <a16:creationId xmlns:a16="http://schemas.microsoft.com/office/drawing/2014/main" id="{5B438112-A68E-0B00-6CD1-E9ECE5CD36A5}"/>
              </a:ext>
            </a:extLst>
          </p:cNvPr>
          <p:cNvSpPr>
            <a:spLocks noChangeShapeType="1"/>
          </p:cNvSpPr>
          <p:nvPr/>
        </p:nvSpPr>
        <p:spPr bwMode="auto">
          <a:xfrm flipV="1">
            <a:off x="4038600" y="4569245"/>
            <a:ext cx="0" cy="990600"/>
          </a:xfrm>
          <a:prstGeom prst="line">
            <a:avLst/>
          </a:prstGeom>
          <a:noFill/>
          <a:ln w="9525">
            <a:solidFill>
              <a:schemeClr val="tx1"/>
            </a:solidFill>
            <a:round/>
            <a:headEnd/>
            <a:tailEnd type="triangle" w="med" len="med"/>
          </a:ln>
        </p:spPr>
        <p:txBody>
          <a:bodyPr/>
          <a:lstStyle/>
          <a:p>
            <a:endParaRPr lang="en-US">
              <a:latin typeface="+mj-lt"/>
            </a:endParaRPr>
          </a:p>
        </p:txBody>
      </p:sp>
      <p:sp>
        <p:nvSpPr>
          <p:cNvPr id="7" name="Line 6">
            <a:extLst>
              <a:ext uri="{FF2B5EF4-FFF2-40B4-BE49-F238E27FC236}">
                <a16:creationId xmlns:a16="http://schemas.microsoft.com/office/drawing/2014/main" id="{19EE746B-6F77-E3EB-91D5-E384841B079F}"/>
              </a:ext>
            </a:extLst>
          </p:cNvPr>
          <p:cNvSpPr>
            <a:spLocks noChangeShapeType="1"/>
          </p:cNvSpPr>
          <p:nvPr/>
        </p:nvSpPr>
        <p:spPr bwMode="auto">
          <a:xfrm flipV="1">
            <a:off x="5791200" y="4645445"/>
            <a:ext cx="0" cy="914400"/>
          </a:xfrm>
          <a:prstGeom prst="line">
            <a:avLst/>
          </a:prstGeom>
          <a:noFill/>
          <a:ln w="9525">
            <a:solidFill>
              <a:schemeClr val="tx1"/>
            </a:solidFill>
            <a:round/>
            <a:headEnd/>
            <a:tailEnd type="triangle" w="med" len="med"/>
          </a:ln>
        </p:spPr>
        <p:txBody>
          <a:bodyPr/>
          <a:lstStyle/>
          <a:p>
            <a:endParaRPr lang="en-US">
              <a:latin typeface="+mj-lt"/>
            </a:endParaRPr>
          </a:p>
        </p:txBody>
      </p:sp>
      <p:sp>
        <p:nvSpPr>
          <p:cNvPr id="8" name="Freeform 7">
            <a:extLst>
              <a:ext uri="{FF2B5EF4-FFF2-40B4-BE49-F238E27FC236}">
                <a16:creationId xmlns:a16="http://schemas.microsoft.com/office/drawing/2014/main" id="{F4CB9E04-1B0A-4540-1A5D-336A31F80EF5}"/>
              </a:ext>
            </a:extLst>
          </p:cNvPr>
          <p:cNvSpPr>
            <a:spLocks/>
          </p:cNvSpPr>
          <p:nvPr/>
        </p:nvSpPr>
        <p:spPr bwMode="auto">
          <a:xfrm>
            <a:off x="7939088" y="5026445"/>
            <a:ext cx="304800" cy="609600"/>
          </a:xfrm>
          <a:custGeom>
            <a:avLst/>
            <a:gdLst>
              <a:gd name="T0" fmla="*/ 192 w 192"/>
              <a:gd name="T1" fmla="*/ 384 h 384"/>
              <a:gd name="T2" fmla="*/ 192 w 192"/>
              <a:gd name="T3" fmla="*/ 0 h 384"/>
              <a:gd name="T4" fmla="*/ 0 w 192"/>
              <a:gd name="T5" fmla="*/ 0 h 384"/>
              <a:gd name="T6" fmla="*/ 0 60000 65536"/>
              <a:gd name="T7" fmla="*/ 0 60000 65536"/>
              <a:gd name="T8" fmla="*/ 0 60000 65536"/>
              <a:gd name="T9" fmla="*/ 0 w 192"/>
              <a:gd name="T10" fmla="*/ 0 h 384"/>
              <a:gd name="T11" fmla="*/ 192 w 192"/>
              <a:gd name="T12" fmla="*/ 384 h 384"/>
            </a:gdLst>
            <a:ahLst/>
            <a:cxnLst>
              <a:cxn ang="T6">
                <a:pos x="T0" y="T1"/>
              </a:cxn>
              <a:cxn ang="T7">
                <a:pos x="T2" y="T3"/>
              </a:cxn>
              <a:cxn ang="T8">
                <a:pos x="T4" y="T5"/>
              </a:cxn>
            </a:cxnLst>
            <a:rect l="T9" t="T10" r="T11" b="T12"/>
            <a:pathLst>
              <a:path w="192" h="384">
                <a:moveTo>
                  <a:pt x="192" y="384"/>
                </a:moveTo>
                <a:lnTo>
                  <a:pt x="192" y="0"/>
                </a:lnTo>
                <a:lnTo>
                  <a:pt x="0" y="0"/>
                </a:lnTo>
              </a:path>
            </a:pathLst>
          </a:custGeom>
          <a:noFill/>
          <a:ln w="9525">
            <a:solidFill>
              <a:schemeClr val="tx1"/>
            </a:solidFill>
            <a:round/>
            <a:headEnd type="none" w="med" len="med"/>
            <a:tailEnd type="triangle" w="med" len="med"/>
          </a:ln>
        </p:spPr>
        <p:txBody>
          <a:bodyPr/>
          <a:lstStyle/>
          <a:p>
            <a:endParaRPr lang="en-US">
              <a:latin typeface="+mj-lt"/>
            </a:endParaRPr>
          </a:p>
        </p:txBody>
      </p:sp>
      <p:sp>
        <p:nvSpPr>
          <p:cNvPr id="10" name="Line 8">
            <a:extLst>
              <a:ext uri="{FF2B5EF4-FFF2-40B4-BE49-F238E27FC236}">
                <a16:creationId xmlns:a16="http://schemas.microsoft.com/office/drawing/2014/main" id="{C92ED0A5-37CC-0F69-550B-53C455ECA0A6}"/>
              </a:ext>
            </a:extLst>
          </p:cNvPr>
          <p:cNvSpPr>
            <a:spLocks noChangeShapeType="1"/>
          </p:cNvSpPr>
          <p:nvPr/>
        </p:nvSpPr>
        <p:spPr bwMode="auto">
          <a:xfrm flipV="1">
            <a:off x="7010400" y="4412082"/>
            <a:ext cx="0" cy="285750"/>
          </a:xfrm>
          <a:prstGeom prst="line">
            <a:avLst/>
          </a:prstGeom>
          <a:noFill/>
          <a:ln w="9525">
            <a:solidFill>
              <a:schemeClr val="tx1"/>
            </a:solidFill>
            <a:miter lim="800000"/>
            <a:headEnd/>
            <a:tailEnd type="triangle" w="med" len="med"/>
          </a:ln>
        </p:spPr>
        <p:txBody>
          <a:bodyPr wrap="none"/>
          <a:lstStyle/>
          <a:p>
            <a:endParaRPr lang="en-US">
              <a:latin typeface="+mj-lt"/>
            </a:endParaRPr>
          </a:p>
        </p:txBody>
      </p:sp>
      <p:sp>
        <p:nvSpPr>
          <p:cNvPr id="11" name="Rectangle 9">
            <a:extLst>
              <a:ext uri="{FF2B5EF4-FFF2-40B4-BE49-F238E27FC236}">
                <a16:creationId xmlns:a16="http://schemas.microsoft.com/office/drawing/2014/main" id="{90D527DE-FE42-7990-861D-A35FCFA323FE}"/>
              </a:ext>
            </a:extLst>
          </p:cNvPr>
          <p:cNvSpPr>
            <a:spLocks noChangeArrowheads="1"/>
          </p:cNvSpPr>
          <p:nvPr/>
        </p:nvSpPr>
        <p:spPr bwMode="auto">
          <a:xfrm>
            <a:off x="6029325" y="3454820"/>
            <a:ext cx="2090738" cy="957262"/>
          </a:xfrm>
          <a:prstGeom prst="rect">
            <a:avLst/>
          </a:prstGeom>
          <a:noFill/>
          <a:ln w="9525">
            <a:solidFill>
              <a:schemeClr val="tx1"/>
            </a:solidFill>
            <a:miter lim="800000"/>
            <a:headEnd/>
            <a:tailEnd/>
          </a:ln>
        </p:spPr>
        <p:txBody>
          <a:bodyPr wrap="none" anchor="ctr"/>
          <a:lstStyle/>
          <a:p>
            <a:endParaRPr lang="en-US">
              <a:latin typeface="+mj-lt"/>
            </a:endParaRPr>
          </a:p>
        </p:txBody>
      </p:sp>
      <p:sp>
        <p:nvSpPr>
          <p:cNvPr id="12" name="Freeform 10">
            <a:extLst>
              <a:ext uri="{FF2B5EF4-FFF2-40B4-BE49-F238E27FC236}">
                <a16:creationId xmlns:a16="http://schemas.microsoft.com/office/drawing/2014/main" id="{34DF6294-8705-30DC-7E57-4B062F1D6D6E}"/>
              </a:ext>
            </a:extLst>
          </p:cNvPr>
          <p:cNvSpPr>
            <a:spLocks/>
          </p:cNvSpPr>
          <p:nvPr/>
        </p:nvSpPr>
        <p:spPr bwMode="auto">
          <a:xfrm>
            <a:off x="1900238" y="3446882"/>
            <a:ext cx="2149475" cy="279400"/>
          </a:xfrm>
          <a:custGeom>
            <a:avLst/>
            <a:gdLst>
              <a:gd name="T0" fmla="*/ 0 w 2496"/>
              <a:gd name="T1" fmla="*/ 192 h 240"/>
              <a:gd name="T2" fmla="*/ 0 w 2496"/>
              <a:gd name="T3" fmla="*/ 0 h 240"/>
              <a:gd name="T4" fmla="*/ 2496 w 2496"/>
              <a:gd name="T5" fmla="*/ 0 h 240"/>
              <a:gd name="T6" fmla="*/ 2496 w 2496"/>
              <a:gd name="T7" fmla="*/ 240 h 240"/>
              <a:gd name="T8" fmla="*/ 0 60000 65536"/>
              <a:gd name="T9" fmla="*/ 0 60000 65536"/>
              <a:gd name="T10" fmla="*/ 0 60000 65536"/>
              <a:gd name="T11" fmla="*/ 0 60000 65536"/>
              <a:gd name="T12" fmla="*/ 0 w 2496"/>
              <a:gd name="T13" fmla="*/ 0 h 240"/>
              <a:gd name="T14" fmla="*/ 2496 w 2496"/>
              <a:gd name="T15" fmla="*/ 240 h 240"/>
            </a:gdLst>
            <a:ahLst/>
            <a:cxnLst>
              <a:cxn ang="T8">
                <a:pos x="T0" y="T1"/>
              </a:cxn>
              <a:cxn ang="T9">
                <a:pos x="T2" y="T3"/>
              </a:cxn>
              <a:cxn ang="T10">
                <a:pos x="T4" y="T5"/>
              </a:cxn>
              <a:cxn ang="T11">
                <a:pos x="T6" y="T7"/>
              </a:cxn>
            </a:cxnLst>
            <a:rect l="T12" t="T13" r="T14" b="T15"/>
            <a:pathLst>
              <a:path w="2496" h="240">
                <a:moveTo>
                  <a:pt x="0" y="192"/>
                </a:moveTo>
                <a:lnTo>
                  <a:pt x="0" y="0"/>
                </a:lnTo>
                <a:lnTo>
                  <a:pt x="2496" y="0"/>
                </a:lnTo>
                <a:lnTo>
                  <a:pt x="2496" y="240"/>
                </a:lnTo>
              </a:path>
            </a:pathLst>
          </a:custGeom>
          <a:noFill/>
          <a:ln w="9525">
            <a:solidFill>
              <a:schemeClr val="tx1"/>
            </a:solidFill>
            <a:round/>
            <a:headEnd/>
            <a:tailEnd/>
          </a:ln>
        </p:spPr>
        <p:txBody>
          <a:bodyPr/>
          <a:lstStyle/>
          <a:p>
            <a:endParaRPr lang="en-US">
              <a:latin typeface="+mj-lt"/>
            </a:endParaRPr>
          </a:p>
        </p:txBody>
      </p:sp>
      <p:sp>
        <p:nvSpPr>
          <p:cNvPr id="14" name="Freeform 11">
            <a:extLst>
              <a:ext uri="{FF2B5EF4-FFF2-40B4-BE49-F238E27FC236}">
                <a16:creationId xmlns:a16="http://schemas.microsoft.com/office/drawing/2014/main" id="{D69F73DC-5169-A6CC-F185-71B35421B3EA}"/>
              </a:ext>
            </a:extLst>
          </p:cNvPr>
          <p:cNvSpPr>
            <a:spLocks/>
          </p:cNvSpPr>
          <p:nvPr/>
        </p:nvSpPr>
        <p:spPr bwMode="auto">
          <a:xfrm>
            <a:off x="3057525" y="2373732"/>
            <a:ext cx="3846513" cy="381000"/>
          </a:xfrm>
          <a:custGeom>
            <a:avLst/>
            <a:gdLst>
              <a:gd name="T0" fmla="*/ 0 w 2496"/>
              <a:gd name="T1" fmla="*/ 192 h 240"/>
              <a:gd name="T2" fmla="*/ 0 w 2496"/>
              <a:gd name="T3" fmla="*/ 0 h 240"/>
              <a:gd name="T4" fmla="*/ 2496 w 2496"/>
              <a:gd name="T5" fmla="*/ 0 h 240"/>
              <a:gd name="T6" fmla="*/ 2496 w 2496"/>
              <a:gd name="T7" fmla="*/ 240 h 240"/>
              <a:gd name="T8" fmla="*/ 0 60000 65536"/>
              <a:gd name="T9" fmla="*/ 0 60000 65536"/>
              <a:gd name="T10" fmla="*/ 0 60000 65536"/>
              <a:gd name="T11" fmla="*/ 0 60000 65536"/>
              <a:gd name="T12" fmla="*/ 0 w 2496"/>
              <a:gd name="T13" fmla="*/ 0 h 240"/>
              <a:gd name="T14" fmla="*/ 2496 w 2496"/>
              <a:gd name="T15" fmla="*/ 240 h 240"/>
            </a:gdLst>
            <a:ahLst/>
            <a:cxnLst>
              <a:cxn ang="T8">
                <a:pos x="T0" y="T1"/>
              </a:cxn>
              <a:cxn ang="T9">
                <a:pos x="T2" y="T3"/>
              </a:cxn>
              <a:cxn ang="T10">
                <a:pos x="T4" y="T5"/>
              </a:cxn>
              <a:cxn ang="T11">
                <a:pos x="T6" y="T7"/>
              </a:cxn>
            </a:cxnLst>
            <a:rect l="T12" t="T13" r="T14" b="T15"/>
            <a:pathLst>
              <a:path w="2496" h="240">
                <a:moveTo>
                  <a:pt x="0" y="192"/>
                </a:moveTo>
                <a:lnTo>
                  <a:pt x="0" y="0"/>
                </a:lnTo>
                <a:lnTo>
                  <a:pt x="2496" y="0"/>
                </a:lnTo>
                <a:lnTo>
                  <a:pt x="2496" y="240"/>
                </a:lnTo>
              </a:path>
            </a:pathLst>
          </a:custGeom>
          <a:noFill/>
          <a:ln w="9525">
            <a:solidFill>
              <a:schemeClr val="tx1"/>
            </a:solidFill>
            <a:round/>
            <a:headEnd/>
            <a:tailEnd/>
          </a:ln>
        </p:spPr>
        <p:txBody>
          <a:bodyPr/>
          <a:lstStyle/>
          <a:p>
            <a:endParaRPr lang="en-US">
              <a:latin typeface="+mj-lt"/>
            </a:endParaRPr>
          </a:p>
        </p:txBody>
      </p:sp>
      <p:sp>
        <p:nvSpPr>
          <p:cNvPr id="15" name="Rectangle 12">
            <a:extLst>
              <a:ext uri="{FF2B5EF4-FFF2-40B4-BE49-F238E27FC236}">
                <a16:creationId xmlns:a16="http://schemas.microsoft.com/office/drawing/2014/main" id="{C0C6C3F8-56C7-CE9A-8666-4807E11863BA}"/>
              </a:ext>
            </a:extLst>
          </p:cNvPr>
          <p:cNvSpPr>
            <a:spLocks noChangeArrowheads="1"/>
          </p:cNvSpPr>
          <p:nvPr/>
        </p:nvSpPr>
        <p:spPr bwMode="auto">
          <a:xfrm>
            <a:off x="3886200" y="1368845"/>
            <a:ext cx="2209800" cy="735012"/>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Improved Performance of Primary School Leavers</a:t>
            </a:r>
            <a:endParaRPr lang="en-US" sz="1000" b="1">
              <a:solidFill>
                <a:schemeClr val="bg1"/>
              </a:solidFill>
              <a:latin typeface="+mj-lt"/>
              <a:cs typeface="Arial" charset="0"/>
            </a:endParaRPr>
          </a:p>
        </p:txBody>
      </p:sp>
      <p:sp>
        <p:nvSpPr>
          <p:cNvPr id="16" name="Rectangle 13">
            <a:extLst>
              <a:ext uri="{FF2B5EF4-FFF2-40B4-BE49-F238E27FC236}">
                <a16:creationId xmlns:a16="http://schemas.microsoft.com/office/drawing/2014/main" id="{52981DE5-EBB0-65F2-068E-45048ADBB1CF}"/>
              </a:ext>
            </a:extLst>
          </p:cNvPr>
          <p:cNvSpPr>
            <a:spLocks noChangeArrowheads="1"/>
          </p:cNvSpPr>
          <p:nvPr/>
        </p:nvSpPr>
        <p:spPr bwMode="auto">
          <a:xfrm>
            <a:off x="5943600" y="2511845"/>
            <a:ext cx="19812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Improved Quality of Classroom Instruction </a:t>
            </a:r>
            <a:endParaRPr lang="en-US" sz="1000" b="1">
              <a:solidFill>
                <a:schemeClr val="bg1"/>
              </a:solidFill>
              <a:latin typeface="+mj-lt"/>
              <a:cs typeface="Arial" charset="0"/>
            </a:endParaRPr>
          </a:p>
        </p:txBody>
      </p:sp>
      <p:sp>
        <p:nvSpPr>
          <p:cNvPr id="17" name="Rectangle 14">
            <a:extLst>
              <a:ext uri="{FF2B5EF4-FFF2-40B4-BE49-F238E27FC236}">
                <a16:creationId xmlns:a16="http://schemas.microsoft.com/office/drawing/2014/main" id="{81611E79-B09B-ED17-56A1-200C63C9B976}"/>
              </a:ext>
            </a:extLst>
          </p:cNvPr>
          <p:cNvSpPr>
            <a:spLocks noChangeArrowheads="1"/>
          </p:cNvSpPr>
          <p:nvPr/>
        </p:nvSpPr>
        <p:spPr bwMode="auto">
          <a:xfrm>
            <a:off x="2057400" y="2511845"/>
            <a:ext cx="19812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More Consistent School Attendance </a:t>
            </a:r>
            <a:endParaRPr lang="en-US" sz="1000" b="1">
              <a:solidFill>
                <a:schemeClr val="bg1"/>
              </a:solidFill>
              <a:latin typeface="+mj-lt"/>
              <a:cs typeface="Arial" charset="0"/>
            </a:endParaRPr>
          </a:p>
        </p:txBody>
      </p:sp>
      <p:sp>
        <p:nvSpPr>
          <p:cNvPr id="18" name="Rectangle 15">
            <a:extLst>
              <a:ext uri="{FF2B5EF4-FFF2-40B4-BE49-F238E27FC236}">
                <a16:creationId xmlns:a16="http://schemas.microsoft.com/office/drawing/2014/main" id="{87A45716-3992-82AB-C9B0-4FB14E518569}"/>
              </a:ext>
            </a:extLst>
          </p:cNvPr>
          <p:cNvSpPr>
            <a:spLocks noChangeArrowheads="1"/>
          </p:cNvSpPr>
          <p:nvPr/>
        </p:nvSpPr>
        <p:spPr bwMode="auto">
          <a:xfrm>
            <a:off x="3200400" y="3578645"/>
            <a:ext cx="16764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Increased Community Involvement</a:t>
            </a:r>
            <a:endParaRPr lang="en-US" sz="1000" b="1">
              <a:solidFill>
                <a:schemeClr val="bg1"/>
              </a:solidFill>
              <a:latin typeface="+mj-lt"/>
              <a:cs typeface="Arial" charset="0"/>
            </a:endParaRPr>
          </a:p>
        </p:txBody>
      </p:sp>
      <p:sp>
        <p:nvSpPr>
          <p:cNvPr id="19" name="Rectangle 16">
            <a:extLst>
              <a:ext uri="{FF2B5EF4-FFF2-40B4-BE49-F238E27FC236}">
                <a16:creationId xmlns:a16="http://schemas.microsoft.com/office/drawing/2014/main" id="{79AD676E-FF40-3F15-6B1A-238E0E2F095B}"/>
              </a:ext>
            </a:extLst>
          </p:cNvPr>
          <p:cNvSpPr>
            <a:spLocks noChangeArrowheads="1"/>
          </p:cNvSpPr>
          <p:nvPr/>
        </p:nvSpPr>
        <p:spPr bwMode="auto">
          <a:xfrm>
            <a:off x="1066800" y="3578645"/>
            <a:ext cx="17526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Reduced Disincentives to Attendance </a:t>
            </a:r>
            <a:endParaRPr lang="en-US" sz="1000" b="1">
              <a:solidFill>
                <a:schemeClr val="bg1"/>
              </a:solidFill>
              <a:latin typeface="+mj-lt"/>
              <a:cs typeface="Arial" charset="0"/>
            </a:endParaRPr>
          </a:p>
        </p:txBody>
      </p:sp>
      <p:sp>
        <p:nvSpPr>
          <p:cNvPr id="20" name="Rectangle 17">
            <a:extLst>
              <a:ext uri="{FF2B5EF4-FFF2-40B4-BE49-F238E27FC236}">
                <a16:creationId xmlns:a16="http://schemas.microsoft.com/office/drawing/2014/main" id="{8B30795F-EDCE-7ED9-FFA1-3574A44B314F}"/>
              </a:ext>
            </a:extLst>
          </p:cNvPr>
          <p:cNvSpPr>
            <a:spLocks noChangeArrowheads="1"/>
          </p:cNvSpPr>
          <p:nvPr/>
        </p:nvSpPr>
        <p:spPr bwMode="auto">
          <a:xfrm>
            <a:off x="6172200" y="4626395"/>
            <a:ext cx="17526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Increased Capacity of </a:t>
            </a:r>
            <a:r>
              <a:rPr lang="en-US" sz="1400" b="1" err="1">
                <a:solidFill>
                  <a:schemeClr val="bg1"/>
                </a:solidFill>
                <a:latin typeface="+mj-lt"/>
                <a:cs typeface="Arial" charset="0"/>
              </a:rPr>
              <a:t>MoE</a:t>
            </a:r>
            <a:endParaRPr lang="en-US" sz="1000" b="1">
              <a:solidFill>
                <a:schemeClr val="bg1"/>
              </a:solidFill>
              <a:latin typeface="+mj-lt"/>
              <a:cs typeface="Arial" charset="0"/>
            </a:endParaRPr>
          </a:p>
        </p:txBody>
      </p:sp>
      <p:sp>
        <p:nvSpPr>
          <p:cNvPr id="21" name="Rectangle 18">
            <a:extLst>
              <a:ext uri="{FF2B5EF4-FFF2-40B4-BE49-F238E27FC236}">
                <a16:creationId xmlns:a16="http://schemas.microsoft.com/office/drawing/2014/main" id="{1FBD6CE3-F923-0482-0527-C69A249DC3AE}"/>
              </a:ext>
            </a:extLst>
          </p:cNvPr>
          <p:cNvSpPr>
            <a:spLocks noChangeArrowheads="1"/>
          </p:cNvSpPr>
          <p:nvPr/>
        </p:nvSpPr>
        <p:spPr bwMode="auto">
          <a:xfrm>
            <a:off x="7239000" y="3578645"/>
            <a:ext cx="17526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Improved Curricula and Materials</a:t>
            </a:r>
            <a:endParaRPr lang="en-US" sz="1000" b="1">
              <a:solidFill>
                <a:schemeClr val="bg1"/>
              </a:solidFill>
              <a:latin typeface="+mj-lt"/>
              <a:cs typeface="Arial" charset="0"/>
            </a:endParaRPr>
          </a:p>
        </p:txBody>
      </p:sp>
      <p:sp>
        <p:nvSpPr>
          <p:cNvPr id="22" name="Rectangle 19">
            <a:extLst>
              <a:ext uri="{FF2B5EF4-FFF2-40B4-BE49-F238E27FC236}">
                <a16:creationId xmlns:a16="http://schemas.microsoft.com/office/drawing/2014/main" id="{B4DC0DA6-3BAA-DB2A-8F8C-BE2BF2EB983F}"/>
              </a:ext>
            </a:extLst>
          </p:cNvPr>
          <p:cNvSpPr>
            <a:spLocks noChangeArrowheads="1"/>
          </p:cNvSpPr>
          <p:nvPr/>
        </p:nvSpPr>
        <p:spPr bwMode="auto">
          <a:xfrm>
            <a:off x="5181600" y="3578645"/>
            <a:ext cx="1676400" cy="685800"/>
          </a:xfrm>
          <a:prstGeom prst="rect">
            <a:avLst/>
          </a:prstGeom>
          <a:solidFill>
            <a:srgbClr val="0092BB"/>
          </a:solidFill>
          <a:ln w="12700">
            <a:solidFill>
              <a:schemeClr val="accent1">
                <a:lumMod val="40000"/>
                <a:lumOff val="60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a:lstStyle/>
          <a:p>
            <a:pPr algn="ctr">
              <a:defRPr/>
            </a:pPr>
            <a:r>
              <a:rPr lang="en-US" sz="1400" b="1">
                <a:solidFill>
                  <a:schemeClr val="bg1"/>
                </a:solidFill>
                <a:latin typeface="+mj-lt"/>
                <a:cs typeface="Arial" charset="0"/>
              </a:rPr>
              <a:t>Increased Skills and Knowledge of Teachers</a:t>
            </a:r>
            <a:endParaRPr lang="en-US" sz="1000" b="1">
              <a:solidFill>
                <a:schemeClr val="bg1"/>
              </a:solidFill>
              <a:latin typeface="+mj-lt"/>
              <a:cs typeface="Arial" charset="0"/>
            </a:endParaRPr>
          </a:p>
        </p:txBody>
      </p:sp>
      <p:sp>
        <p:nvSpPr>
          <p:cNvPr id="23" name="Line 20">
            <a:extLst>
              <a:ext uri="{FF2B5EF4-FFF2-40B4-BE49-F238E27FC236}">
                <a16:creationId xmlns:a16="http://schemas.microsoft.com/office/drawing/2014/main" id="{EBD72185-B473-516B-3A2B-66B30778F026}"/>
              </a:ext>
            </a:extLst>
          </p:cNvPr>
          <p:cNvSpPr>
            <a:spLocks noChangeShapeType="1"/>
          </p:cNvSpPr>
          <p:nvPr/>
        </p:nvSpPr>
        <p:spPr bwMode="auto">
          <a:xfrm flipV="1">
            <a:off x="4953000" y="2135607"/>
            <a:ext cx="0" cy="228600"/>
          </a:xfrm>
          <a:prstGeom prst="line">
            <a:avLst/>
          </a:prstGeom>
          <a:noFill/>
          <a:ln w="9525">
            <a:solidFill>
              <a:schemeClr val="tx1"/>
            </a:solidFill>
            <a:miter lim="800000"/>
            <a:headEnd/>
            <a:tailEnd type="triangle" w="med" len="med"/>
          </a:ln>
        </p:spPr>
        <p:txBody>
          <a:bodyPr wrap="none"/>
          <a:lstStyle/>
          <a:p>
            <a:endParaRPr lang="en-US">
              <a:latin typeface="+mj-lt"/>
            </a:endParaRPr>
          </a:p>
        </p:txBody>
      </p:sp>
      <p:sp>
        <p:nvSpPr>
          <p:cNvPr id="24" name="Line 21">
            <a:extLst>
              <a:ext uri="{FF2B5EF4-FFF2-40B4-BE49-F238E27FC236}">
                <a16:creationId xmlns:a16="http://schemas.microsoft.com/office/drawing/2014/main" id="{E71B2E8C-DEA0-8548-8C42-987B458A5348}"/>
              </a:ext>
            </a:extLst>
          </p:cNvPr>
          <p:cNvSpPr>
            <a:spLocks noChangeShapeType="1"/>
          </p:cNvSpPr>
          <p:nvPr/>
        </p:nvSpPr>
        <p:spPr bwMode="auto">
          <a:xfrm flipV="1">
            <a:off x="2971800" y="3216695"/>
            <a:ext cx="0" cy="228600"/>
          </a:xfrm>
          <a:prstGeom prst="line">
            <a:avLst/>
          </a:prstGeom>
          <a:noFill/>
          <a:ln w="9525">
            <a:solidFill>
              <a:schemeClr val="tx1"/>
            </a:solidFill>
            <a:miter lim="800000"/>
            <a:headEnd/>
            <a:tailEnd type="triangle" w="med" len="med"/>
          </a:ln>
        </p:spPr>
        <p:txBody>
          <a:bodyPr wrap="none"/>
          <a:lstStyle/>
          <a:p>
            <a:endParaRPr lang="en-US">
              <a:latin typeface="+mj-lt"/>
            </a:endParaRPr>
          </a:p>
        </p:txBody>
      </p:sp>
      <p:sp>
        <p:nvSpPr>
          <p:cNvPr id="25" name="Line 22">
            <a:extLst>
              <a:ext uri="{FF2B5EF4-FFF2-40B4-BE49-F238E27FC236}">
                <a16:creationId xmlns:a16="http://schemas.microsoft.com/office/drawing/2014/main" id="{528AD4AC-CF56-F2D1-2C04-8B0606703D35}"/>
              </a:ext>
            </a:extLst>
          </p:cNvPr>
          <p:cNvSpPr>
            <a:spLocks noChangeShapeType="1"/>
          </p:cNvSpPr>
          <p:nvPr/>
        </p:nvSpPr>
        <p:spPr bwMode="auto">
          <a:xfrm flipV="1">
            <a:off x="7010400" y="3224939"/>
            <a:ext cx="0" cy="228600"/>
          </a:xfrm>
          <a:prstGeom prst="line">
            <a:avLst/>
          </a:prstGeom>
          <a:noFill/>
          <a:ln w="9525">
            <a:solidFill>
              <a:schemeClr val="tx1"/>
            </a:solidFill>
            <a:miter lim="800000"/>
            <a:headEnd/>
            <a:tailEnd type="triangle" w="med" len="med"/>
          </a:ln>
        </p:spPr>
        <p:txBody>
          <a:bodyPr wrap="none"/>
          <a:lstStyle/>
          <a:p>
            <a:endParaRPr lang="en-US">
              <a:latin typeface="+mj-lt"/>
            </a:endParaRPr>
          </a:p>
        </p:txBody>
      </p:sp>
      <p:sp>
        <p:nvSpPr>
          <p:cNvPr id="26" name="Line 23">
            <a:extLst>
              <a:ext uri="{FF2B5EF4-FFF2-40B4-BE49-F238E27FC236}">
                <a16:creationId xmlns:a16="http://schemas.microsoft.com/office/drawing/2014/main" id="{FD4A0CDB-429F-B061-A2EC-01A182584836}"/>
              </a:ext>
            </a:extLst>
          </p:cNvPr>
          <p:cNvSpPr>
            <a:spLocks noChangeShapeType="1"/>
          </p:cNvSpPr>
          <p:nvPr/>
        </p:nvSpPr>
        <p:spPr bwMode="auto">
          <a:xfrm flipH="1">
            <a:off x="2819400" y="3883445"/>
            <a:ext cx="381000" cy="0"/>
          </a:xfrm>
          <a:prstGeom prst="line">
            <a:avLst/>
          </a:prstGeom>
          <a:noFill/>
          <a:ln w="9525">
            <a:solidFill>
              <a:schemeClr val="tx1"/>
            </a:solidFill>
            <a:miter lim="800000"/>
            <a:headEnd type="triangle" w="med" len="med"/>
            <a:tailEnd type="triangle" w="med" len="med"/>
          </a:ln>
        </p:spPr>
        <p:txBody>
          <a:bodyPr wrap="none"/>
          <a:lstStyle/>
          <a:p>
            <a:endParaRPr lang="en-US">
              <a:latin typeface="+mj-lt"/>
            </a:endParaRPr>
          </a:p>
        </p:txBody>
      </p:sp>
      <p:sp>
        <p:nvSpPr>
          <p:cNvPr id="27" name="Oval 24">
            <a:extLst>
              <a:ext uri="{FF2B5EF4-FFF2-40B4-BE49-F238E27FC236}">
                <a16:creationId xmlns:a16="http://schemas.microsoft.com/office/drawing/2014/main" id="{64913F71-5CE0-7F98-401B-95C036AF7D9F}"/>
              </a:ext>
            </a:extLst>
          </p:cNvPr>
          <p:cNvSpPr>
            <a:spLocks noChangeArrowheads="1"/>
          </p:cNvSpPr>
          <p:nvPr/>
        </p:nvSpPr>
        <p:spPr bwMode="auto">
          <a:xfrm>
            <a:off x="1066800" y="5488407"/>
            <a:ext cx="1828800" cy="914400"/>
          </a:xfrm>
          <a:prstGeom prst="ellipse">
            <a:avLst/>
          </a:prstGeom>
          <a:ln>
            <a:solidFill>
              <a:srgbClr val="0092BB"/>
            </a:solidFill>
            <a:headEnd/>
            <a:tailEnd/>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1000" b="1">
                <a:latin typeface="+mj-lt"/>
                <a:cs typeface="Arial" charset="0"/>
              </a:rPr>
              <a:t>Facilitate discussion &amp; planning b/w schools and communities</a:t>
            </a:r>
          </a:p>
        </p:txBody>
      </p:sp>
      <p:sp>
        <p:nvSpPr>
          <p:cNvPr id="28" name="Oval 25">
            <a:extLst>
              <a:ext uri="{FF2B5EF4-FFF2-40B4-BE49-F238E27FC236}">
                <a16:creationId xmlns:a16="http://schemas.microsoft.com/office/drawing/2014/main" id="{964A8F57-CA8E-95F3-8801-A504DD87D91F}"/>
              </a:ext>
            </a:extLst>
          </p:cNvPr>
          <p:cNvSpPr>
            <a:spLocks noChangeArrowheads="1"/>
          </p:cNvSpPr>
          <p:nvPr/>
        </p:nvSpPr>
        <p:spPr bwMode="auto">
          <a:xfrm>
            <a:off x="3200400" y="5488407"/>
            <a:ext cx="1676400" cy="914400"/>
          </a:xfrm>
          <a:prstGeom prst="ellipse">
            <a:avLst/>
          </a:prstGeom>
          <a:ln>
            <a:solidFill>
              <a:srgbClr val="0092BB"/>
            </a:solidFill>
            <a:headEnd/>
            <a:tailEnd/>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1000" b="1">
                <a:latin typeface="+mj-lt"/>
                <a:cs typeface="Arial" charset="0"/>
              </a:rPr>
              <a:t>Conduct community outreach </a:t>
            </a:r>
          </a:p>
        </p:txBody>
      </p:sp>
      <p:sp>
        <p:nvSpPr>
          <p:cNvPr id="29" name="Oval 26">
            <a:extLst>
              <a:ext uri="{FF2B5EF4-FFF2-40B4-BE49-F238E27FC236}">
                <a16:creationId xmlns:a16="http://schemas.microsoft.com/office/drawing/2014/main" id="{199BCB75-D76C-A4D0-671B-ECAB2FF0F105}"/>
              </a:ext>
            </a:extLst>
          </p:cNvPr>
          <p:cNvSpPr>
            <a:spLocks noChangeArrowheads="1"/>
          </p:cNvSpPr>
          <p:nvPr/>
        </p:nvSpPr>
        <p:spPr bwMode="auto">
          <a:xfrm>
            <a:off x="5257800" y="5488407"/>
            <a:ext cx="1676400" cy="914400"/>
          </a:xfrm>
          <a:prstGeom prst="ellipse">
            <a:avLst/>
          </a:prstGeom>
          <a:ln>
            <a:solidFill>
              <a:srgbClr val="0092BB"/>
            </a:solidFill>
            <a:headEnd/>
            <a:tailEnd/>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1000" b="1">
                <a:latin typeface="+mj-lt"/>
                <a:cs typeface="Arial" charset="0"/>
              </a:rPr>
              <a:t>Conduct teacher training</a:t>
            </a:r>
          </a:p>
        </p:txBody>
      </p:sp>
      <p:sp>
        <p:nvSpPr>
          <p:cNvPr id="30" name="Oval 27">
            <a:extLst>
              <a:ext uri="{FF2B5EF4-FFF2-40B4-BE49-F238E27FC236}">
                <a16:creationId xmlns:a16="http://schemas.microsoft.com/office/drawing/2014/main" id="{975FFA95-13FE-CA07-BDC7-CE91EC0B876C}"/>
              </a:ext>
            </a:extLst>
          </p:cNvPr>
          <p:cNvSpPr>
            <a:spLocks noChangeArrowheads="1"/>
          </p:cNvSpPr>
          <p:nvPr/>
        </p:nvSpPr>
        <p:spPr bwMode="auto">
          <a:xfrm>
            <a:off x="7315200" y="5488407"/>
            <a:ext cx="1676400" cy="914400"/>
          </a:xfrm>
          <a:prstGeom prst="ellipse">
            <a:avLst/>
          </a:prstGeom>
          <a:ln>
            <a:solidFill>
              <a:srgbClr val="0092BB"/>
            </a:solidFill>
            <a:headEnd/>
            <a:tailEnd/>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1000" b="1">
                <a:latin typeface="+mj-lt"/>
                <a:cs typeface="Arial" charset="0"/>
              </a:rPr>
              <a:t>Provide training and technical guidance to MOE education specialists</a:t>
            </a:r>
          </a:p>
        </p:txBody>
      </p:sp>
      <p:sp>
        <p:nvSpPr>
          <p:cNvPr id="31" name="Text Box 28">
            <a:extLst>
              <a:ext uri="{FF2B5EF4-FFF2-40B4-BE49-F238E27FC236}">
                <a16:creationId xmlns:a16="http://schemas.microsoft.com/office/drawing/2014/main" id="{50F03551-351C-DE00-A9C3-82E58EF4B4BE}"/>
              </a:ext>
            </a:extLst>
          </p:cNvPr>
          <p:cNvSpPr txBox="1">
            <a:spLocks noChangeArrowheads="1"/>
          </p:cNvSpPr>
          <p:nvPr/>
        </p:nvSpPr>
        <p:spPr bwMode="auto">
          <a:xfrm rot="16200000">
            <a:off x="244475" y="2343570"/>
            <a:ext cx="1219200" cy="336550"/>
          </a:xfrm>
          <a:prstGeom prst="rect">
            <a:avLst/>
          </a:prstGeom>
          <a:noFill/>
          <a:ln w="9525">
            <a:noFill/>
            <a:miter lim="800000"/>
            <a:headEnd/>
            <a:tailEnd/>
          </a:ln>
        </p:spPr>
        <p:txBody>
          <a:bodyPr wrap="square">
            <a:spAutoFit/>
          </a:bodyPr>
          <a:lstStyle/>
          <a:p>
            <a:pPr algn="ctr" eaLnBrk="1" hangingPunct="1">
              <a:spcBef>
                <a:spcPct val="50000"/>
              </a:spcBef>
            </a:pPr>
            <a:r>
              <a:rPr lang="en-US" sz="1600" b="1">
                <a:solidFill>
                  <a:schemeClr val="tx2"/>
                </a:solidFill>
                <a:latin typeface="+mj-lt"/>
                <a:cs typeface="Times New Roman" pitchFamily="18" charset="0"/>
              </a:rPr>
              <a:t>RESULTS</a:t>
            </a:r>
          </a:p>
        </p:txBody>
      </p:sp>
      <p:sp>
        <p:nvSpPr>
          <p:cNvPr id="32" name="Text Box 29">
            <a:extLst>
              <a:ext uri="{FF2B5EF4-FFF2-40B4-BE49-F238E27FC236}">
                <a16:creationId xmlns:a16="http://schemas.microsoft.com/office/drawing/2014/main" id="{25C8BC48-8DD8-3D80-B6A9-472F4C748CFF}"/>
              </a:ext>
            </a:extLst>
          </p:cNvPr>
          <p:cNvSpPr txBox="1">
            <a:spLocks noChangeArrowheads="1"/>
          </p:cNvSpPr>
          <p:nvPr/>
        </p:nvSpPr>
        <p:spPr bwMode="auto">
          <a:xfrm rot="16200000">
            <a:off x="130175" y="5201070"/>
            <a:ext cx="1446212" cy="336550"/>
          </a:xfrm>
          <a:prstGeom prst="rect">
            <a:avLst/>
          </a:prstGeom>
          <a:noFill/>
          <a:ln w="9525">
            <a:noFill/>
            <a:miter lim="800000"/>
            <a:headEnd/>
            <a:tailEnd/>
          </a:ln>
        </p:spPr>
        <p:txBody>
          <a:bodyPr wrap="square">
            <a:spAutoFit/>
          </a:bodyPr>
          <a:lstStyle/>
          <a:p>
            <a:pPr algn="ctr" eaLnBrk="1" hangingPunct="1">
              <a:spcBef>
                <a:spcPct val="50000"/>
              </a:spcBef>
            </a:pPr>
            <a:r>
              <a:rPr lang="en-US" sz="1600" b="1">
                <a:solidFill>
                  <a:schemeClr val="tx2"/>
                </a:solidFill>
                <a:latin typeface="+mj-lt"/>
                <a:cs typeface="Times New Roman" pitchFamily="18" charset="0"/>
              </a:rPr>
              <a:t>ACTIVITIES</a:t>
            </a:r>
          </a:p>
        </p:txBody>
      </p:sp>
    </p:spTree>
    <p:custDataLst>
      <p:tags r:id="rId1"/>
    </p:custDataLst>
    <p:extLst>
      <p:ext uri="{BB962C8B-B14F-4D97-AF65-F5344CB8AC3E}">
        <p14:creationId xmlns:p14="http://schemas.microsoft.com/office/powerpoint/2010/main" val="3669997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F727-89D7-61AF-7D4F-6E11AF47ED2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E75FC0-C9A2-5687-D757-C3C2F99902E7}"/>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8</a:t>
            </a:fld>
            <a:endParaRPr lang="en-US"/>
          </a:p>
        </p:txBody>
      </p:sp>
      <p:sp>
        <p:nvSpPr>
          <p:cNvPr id="3" name="Title 2">
            <a:extLst>
              <a:ext uri="{FF2B5EF4-FFF2-40B4-BE49-F238E27FC236}">
                <a16:creationId xmlns:a16="http://schemas.microsoft.com/office/drawing/2014/main" id="{EDF3B36D-8052-EEB9-A8A2-ED2EAD7F452D}"/>
              </a:ext>
            </a:extLst>
          </p:cNvPr>
          <p:cNvSpPr>
            <a:spLocks noGrp="1"/>
          </p:cNvSpPr>
          <p:nvPr>
            <p:ph type="title"/>
          </p:nvPr>
        </p:nvSpPr>
        <p:spPr>
          <a:xfrm>
            <a:off x="757703" y="455194"/>
            <a:ext cx="8623803" cy="441010"/>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Managing for Results: Step 2 </a:t>
            </a:r>
          </a:p>
        </p:txBody>
      </p:sp>
      <p:sp>
        <p:nvSpPr>
          <p:cNvPr id="2" name="Rectangle 4">
            <a:extLst>
              <a:ext uri="{FF2B5EF4-FFF2-40B4-BE49-F238E27FC236}">
                <a16:creationId xmlns:a16="http://schemas.microsoft.com/office/drawing/2014/main" id="{72E321CB-F4EB-3377-F0CC-7E16C5BD747A}"/>
              </a:ext>
            </a:extLst>
          </p:cNvPr>
          <p:cNvSpPr>
            <a:spLocks noChangeArrowheads="1"/>
          </p:cNvSpPr>
          <p:nvPr/>
        </p:nvSpPr>
        <p:spPr bwMode="auto">
          <a:xfrm>
            <a:off x="1934744" y="1340846"/>
            <a:ext cx="2294721" cy="1738418"/>
          </a:xfrm>
          <a:prstGeom prst="rect">
            <a:avLst/>
          </a:prstGeom>
          <a:solidFill>
            <a:srgbClr val="FF6E1E"/>
          </a:solidFill>
          <a:ln w="57150">
            <a:solidFill>
              <a:schemeClr val="bg1">
                <a:lumMod val="95000"/>
              </a:schemeClr>
            </a:solidFill>
            <a:headEnd/>
            <a:tailEnd/>
          </a:ln>
        </p:spPr>
        <p:style>
          <a:lnRef idx="3">
            <a:schemeClr val="lt1"/>
          </a:lnRef>
          <a:fillRef idx="1001">
            <a:schemeClr val="dk2"/>
          </a:fillRef>
          <a:effectRef idx="1">
            <a:schemeClr val="accent1"/>
          </a:effectRef>
          <a:fontRef idx="minor">
            <a:schemeClr val="lt1"/>
          </a:fontRef>
        </p:style>
        <p:txBody>
          <a:bodyPr wrap="none" anchor="ctr"/>
          <a:lstStyle/>
          <a:p>
            <a:pPr algn="ctr">
              <a:lnSpc>
                <a:spcPts val="2500"/>
              </a:lnSpc>
            </a:pPr>
            <a:r>
              <a:rPr lang="en-US" sz="2400" b="1">
                <a:solidFill>
                  <a:schemeClr val="bg1"/>
                </a:solidFill>
                <a:latin typeface="+mj-lt"/>
                <a:cs typeface="Times New Roman" pitchFamily="18" charset="0"/>
              </a:rPr>
              <a:t>Define </a:t>
            </a:r>
          </a:p>
          <a:p>
            <a:pPr algn="ctr">
              <a:lnSpc>
                <a:spcPts val="2500"/>
              </a:lnSpc>
            </a:pPr>
            <a:r>
              <a:rPr lang="en-US" sz="2400" b="1">
                <a:solidFill>
                  <a:schemeClr val="bg1"/>
                </a:solidFill>
                <a:latin typeface="+mj-lt"/>
                <a:cs typeface="Times New Roman" pitchFamily="18" charset="0"/>
              </a:rPr>
              <a:t>Results</a:t>
            </a:r>
          </a:p>
        </p:txBody>
      </p:sp>
      <p:sp>
        <p:nvSpPr>
          <p:cNvPr id="7" name="Rectangle 4">
            <a:extLst>
              <a:ext uri="{FF2B5EF4-FFF2-40B4-BE49-F238E27FC236}">
                <a16:creationId xmlns:a16="http://schemas.microsoft.com/office/drawing/2014/main" id="{EF87995F-6983-5EB6-D106-EB2348807F28}"/>
              </a:ext>
            </a:extLst>
          </p:cNvPr>
          <p:cNvSpPr>
            <a:spLocks noChangeArrowheads="1"/>
          </p:cNvSpPr>
          <p:nvPr/>
        </p:nvSpPr>
        <p:spPr bwMode="auto">
          <a:xfrm>
            <a:off x="4948639" y="1340839"/>
            <a:ext cx="2294721" cy="1738425"/>
          </a:xfrm>
          <a:prstGeom prst="rect">
            <a:avLst/>
          </a:prstGeom>
          <a:solidFill>
            <a:srgbClr val="FF6E1E"/>
          </a:solidFill>
          <a:ln w="57150">
            <a:solidFill>
              <a:schemeClr val="bg1">
                <a:lumMod val="95000"/>
              </a:schemeClr>
            </a:solidFill>
            <a:headEnd/>
            <a:tailEnd/>
          </a:ln>
        </p:spPr>
        <p:style>
          <a:lnRef idx="3">
            <a:schemeClr val="lt1"/>
          </a:lnRef>
          <a:fillRef idx="1001">
            <a:schemeClr val="dk2"/>
          </a:fillRef>
          <a:effectRef idx="1">
            <a:schemeClr val="accent1"/>
          </a:effectRef>
          <a:fontRef idx="minor">
            <a:schemeClr val="lt1"/>
          </a:fontRef>
        </p:style>
        <p:txBody>
          <a:bodyPr wrap="none" anchor="ctr"/>
          <a:lstStyle/>
          <a:p>
            <a:pPr algn="ctr"/>
            <a:r>
              <a:rPr lang="en-US" sz="2400" b="1">
                <a:solidFill>
                  <a:schemeClr val="bg1"/>
                </a:solidFill>
                <a:latin typeface="+mj-lt"/>
                <a:cs typeface="Times New Roman" pitchFamily="18" charset="0"/>
              </a:rPr>
              <a:t>Identify </a:t>
            </a:r>
          </a:p>
          <a:p>
            <a:pPr algn="ctr"/>
            <a:r>
              <a:rPr lang="en-US" sz="2400" b="1">
                <a:solidFill>
                  <a:schemeClr val="bg1"/>
                </a:solidFill>
                <a:latin typeface="+mj-lt"/>
                <a:cs typeface="Times New Roman" pitchFamily="18" charset="0"/>
              </a:rPr>
              <a:t>Performance </a:t>
            </a:r>
          </a:p>
          <a:p>
            <a:pPr algn="ctr"/>
            <a:r>
              <a:rPr lang="en-US" sz="2400" b="1">
                <a:solidFill>
                  <a:schemeClr val="bg1"/>
                </a:solidFill>
                <a:latin typeface="+mj-lt"/>
                <a:cs typeface="Times New Roman" pitchFamily="18" charset="0"/>
              </a:rPr>
              <a:t>Indicators</a:t>
            </a:r>
          </a:p>
        </p:txBody>
      </p:sp>
      <p:sp>
        <p:nvSpPr>
          <p:cNvPr id="8" name="Line 8">
            <a:extLst>
              <a:ext uri="{FF2B5EF4-FFF2-40B4-BE49-F238E27FC236}">
                <a16:creationId xmlns:a16="http://schemas.microsoft.com/office/drawing/2014/main" id="{5A73B66A-06DE-D610-1DBD-18720C23F728}"/>
              </a:ext>
            </a:extLst>
          </p:cNvPr>
          <p:cNvSpPr>
            <a:spLocks noChangeShapeType="1"/>
          </p:cNvSpPr>
          <p:nvPr/>
        </p:nvSpPr>
        <p:spPr bwMode="auto">
          <a:xfrm>
            <a:off x="4229465" y="2188843"/>
            <a:ext cx="457200" cy="0"/>
          </a:xfrm>
          <a:prstGeom prst="line">
            <a:avLst/>
          </a:prstGeom>
          <a:ln w="57150">
            <a:solidFill>
              <a:srgbClr val="F2EDED"/>
            </a:solidFill>
            <a:headEnd/>
            <a:tailEnd type="triangle" w="med" len="med"/>
          </a:ln>
        </p:spPr>
        <p:style>
          <a:lnRef idx="3">
            <a:schemeClr val="lt1"/>
          </a:lnRef>
          <a:fillRef idx="1001">
            <a:schemeClr val="dk2"/>
          </a:fillRef>
          <a:effectRef idx="1">
            <a:schemeClr val="accent1"/>
          </a:effectRef>
          <a:fontRef idx="minor">
            <a:schemeClr val="lt1"/>
          </a:fontRef>
        </p:style>
        <p:txBody>
          <a:bodyPr wrap="none"/>
          <a:lstStyle/>
          <a:p>
            <a:endParaRPr lang="en-US"/>
          </a:p>
        </p:txBody>
      </p:sp>
      <p:sp>
        <p:nvSpPr>
          <p:cNvPr id="9" name="Rectangle 3">
            <a:extLst>
              <a:ext uri="{FF2B5EF4-FFF2-40B4-BE49-F238E27FC236}">
                <a16:creationId xmlns:a16="http://schemas.microsoft.com/office/drawing/2014/main" id="{C11151AC-09D7-60DB-E941-A19A92A36B8E}"/>
              </a:ext>
            </a:extLst>
          </p:cNvPr>
          <p:cNvSpPr txBox="1">
            <a:spLocks noChangeArrowheads="1"/>
          </p:cNvSpPr>
          <p:nvPr/>
        </p:nvSpPr>
        <p:spPr bwMode="auto">
          <a:xfrm>
            <a:off x="757703" y="3378961"/>
            <a:ext cx="8081164" cy="1363273"/>
          </a:xfrm>
          <a:prstGeom prst="rect">
            <a:avLst/>
          </a:prstGeom>
          <a:noFill/>
          <a:ln>
            <a:miter lim="800000"/>
            <a:headEnd/>
            <a:tailEnd/>
          </a:ln>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9138" lvl="1" indent="-538163">
              <a:lnSpc>
                <a:spcPct val="110000"/>
              </a:lnSpc>
              <a:spcBef>
                <a:spcPct val="0"/>
              </a:spcBef>
              <a:spcAft>
                <a:spcPct val="50000"/>
              </a:spcAft>
              <a:buClr>
                <a:srgbClr val="FF6E1E"/>
              </a:buClr>
              <a:buFont typeface="Wingdings" panose="05000000000000000000" pitchFamily="2" charset="2"/>
              <a:buChar char="ü"/>
            </a:pPr>
            <a:r>
              <a:rPr lang="en-GB" sz="2400">
                <a:latin typeface="+mj-lt"/>
              </a:rPr>
              <a:t>Track progress towards the results defined in Step 1</a:t>
            </a:r>
          </a:p>
          <a:p>
            <a:pPr marL="719138" lvl="1" indent="-538163">
              <a:lnSpc>
                <a:spcPct val="110000"/>
              </a:lnSpc>
              <a:spcBef>
                <a:spcPct val="0"/>
              </a:spcBef>
              <a:spcAft>
                <a:spcPct val="50000"/>
              </a:spcAft>
              <a:buClr>
                <a:srgbClr val="FF6E1E"/>
              </a:buClr>
              <a:buFont typeface="Wingdings" panose="05000000000000000000" pitchFamily="2" charset="2"/>
              <a:buChar char="ü"/>
            </a:pPr>
            <a:r>
              <a:rPr lang="en-GB" sz="2400">
                <a:latin typeface="+mj-lt"/>
              </a:rPr>
              <a:t>Performance indicators must meet a set of criteria to be useful in RBM:</a:t>
            </a:r>
          </a:p>
        </p:txBody>
      </p:sp>
      <p:sp>
        <p:nvSpPr>
          <p:cNvPr id="10" name="Rectangle 3">
            <a:extLst>
              <a:ext uri="{FF2B5EF4-FFF2-40B4-BE49-F238E27FC236}">
                <a16:creationId xmlns:a16="http://schemas.microsoft.com/office/drawing/2014/main" id="{56A18679-53AC-EF82-A169-33BD30F5B1DB}"/>
              </a:ext>
            </a:extLst>
          </p:cNvPr>
          <p:cNvSpPr txBox="1">
            <a:spLocks noChangeArrowheads="1"/>
          </p:cNvSpPr>
          <p:nvPr/>
        </p:nvSpPr>
        <p:spPr bwMode="auto">
          <a:xfrm>
            <a:off x="2124071" y="4880384"/>
            <a:ext cx="1787604" cy="1790615"/>
          </a:xfrm>
          <a:prstGeom prst="rect">
            <a:avLst/>
          </a:prstGeom>
          <a:noFill/>
          <a:ln>
            <a:miter lim="800000"/>
            <a:headEnd/>
            <a:tailEnd/>
          </a:ln>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spcBef>
                <a:spcPct val="10000"/>
              </a:spcBef>
              <a:buClr>
                <a:srgbClr val="FF6E1E"/>
              </a:buClr>
              <a:buFontTx/>
              <a:buChar char="•"/>
            </a:pPr>
            <a:r>
              <a:rPr lang="en-US" sz="2400">
                <a:latin typeface="Arial" charset="0"/>
              </a:rPr>
              <a:t>Direct</a:t>
            </a:r>
          </a:p>
          <a:p>
            <a:pPr marL="119063" indent="-119063">
              <a:spcBef>
                <a:spcPct val="10000"/>
              </a:spcBef>
              <a:buClr>
                <a:srgbClr val="FF6E1E"/>
              </a:buClr>
              <a:buFontTx/>
              <a:buChar char="•"/>
            </a:pPr>
            <a:r>
              <a:rPr lang="en-US" sz="2400">
                <a:latin typeface="Arial" charset="0"/>
              </a:rPr>
              <a:t>Objective</a:t>
            </a:r>
          </a:p>
          <a:p>
            <a:pPr marL="119063" indent="-119063">
              <a:spcBef>
                <a:spcPct val="10000"/>
              </a:spcBef>
              <a:buClr>
                <a:srgbClr val="FF6E1E"/>
              </a:buClr>
              <a:buFontTx/>
              <a:buChar char="•"/>
            </a:pPr>
            <a:r>
              <a:rPr lang="en-US" sz="2400">
                <a:latin typeface="Arial" charset="0"/>
              </a:rPr>
              <a:t>Practical</a:t>
            </a:r>
          </a:p>
          <a:p>
            <a:pPr marL="119063" indent="-119063">
              <a:spcBef>
                <a:spcPct val="10000"/>
              </a:spcBef>
              <a:buClr>
                <a:srgbClr val="FF6E1E"/>
              </a:buClr>
              <a:buFontTx/>
              <a:buChar char="•"/>
            </a:pPr>
            <a:r>
              <a:rPr lang="en-US" sz="2400">
                <a:latin typeface="Arial" charset="0"/>
              </a:rPr>
              <a:t>Adequate </a:t>
            </a:r>
          </a:p>
        </p:txBody>
      </p:sp>
      <p:sp>
        <p:nvSpPr>
          <p:cNvPr id="11" name="Rectangle 3">
            <a:extLst>
              <a:ext uri="{FF2B5EF4-FFF2-40B4-BE49-F238E27FC236}">
                <a16:creationId xmlns:a16="http://schemas.microsoft.com/office/drawing/2014/main" id="{1752FCB2-67A7-01DC-1575-950E2E2FF342}"/>
              </a:ext>
            </a:extLst>
          </p:cNvPr>
          <p:cNvSpPr txBox="1">
            <a:spLocks noChangeArrowheads="1"/>
          </p:cNvSpPr>
          <p:nvPr/>
        </p:nvSpPr>
        <p:spPr bwMode="auto">
          <a:xfrm>
            <a:off x="4150763" y="4880384"/>
            <a:ext cx="3609582" cy="1363273"/>
          </a:xfrm>
          <a:prstGeom prst="rect">
            <a:avLst/>
          </a:prstGeom>
          <a:noFill/>
          <a:ln>
            <a:miter lim="800000"/>
            <a:headEnd/>
            <a:tailEnd/>
          </a:ln>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spcBef>
                <a:spcPct val="10000"/>
              </a:spcBef>
              <a:buClr>
                <a:srgbClr val="FF6E1E"/>
              </a:buClr>
              <a:buFontTx/>
              <a:buChar char="•"/>
            </a:pPr>
            <a:r>
              <a:rPr lang="en-GB" sz="2400">
                <a:latin typeface="Arial" charset="0"/>
              </a:rPr>
              <a:t>Timely</a:t>
            </a:r>
          </a:p>
          <a:p>
            <a:pPr marL="119063" indent="-119063">
              <a:spcBef>
                <a:spcPct val="10000"/>
              </a:spcBef>
              <a:buClr>
                <a:srgbClr val="FF6E1E"/>
              </a:buClr>
              <a:buFontTx/>
              <a:buChar char="•"/>
            </a:pPr>
            <a:r>
              <a:rPr lang="en-GB" sz="2400">
                <a:latin typeface="Arial" charset="0"/>
              </a:rPr>
              <a:t>Useful for Management</a:t>
            </a:r>
          </a:p>
          <a:p>
            <a:pPr marL="119063" indent="-119063">
              <a:spcBef>
                <a:spcPct val="10000"/>
              </a:spcBef>
              <a:buClr>
                <a:srgbClr val="FF6E1E"/>
              </a:buClr>
              <a:buFontTx/>
              <a:buChar char="•"/>
            </a:pPr>
            <a:r>
              <a:rPr lang="en-GB" sz="2400">
                <a:latin typeface="Arial" charset="0"/>
              </a:rPr>
              <a:t>Attributable</a:t>
            </a:r>
          </a:p>
        </p:txBody>
      </p:sp>
    </p:spTree>
    <p:custDataLst>
      <p:tags r:id="rId1"/>
    </p:custDataLst>
    <p:extLst>
      <p:ext uri="{BB962C8B-B14F-4D97-AF65-F5344CB8AC3E}">
        <p14:creationId xmlns:p14="http://schemas.microsoft.com/office/powerpoint/2010/main" val="482552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A22A-70BB-37F9-459C-ED6111DCD8B8}"/>
            </a:ext>
          </a:extLst>
        </p:cNvPr>
        <p:cNvGrpSpPr/>
        <p:nvPr/>
      </p:nvGrpSpPr>
      <p:grpSpPr>
        <a:xfrm>
          <a:off x="0" y="0"/>
          <a:ext cx="0" cy="0"/>
          <a:chOff x="0" y="0"/>
          <a:chExt cx="0" cy="0"/>
        </a:xfrm>
      </p:grpSpPr>
      <p:sp>
        <p:nvSpPr>
          <p:cNvPr id="31" name="Line 25">
            <a:extLst>
              <a:ext uri="{FF2B5EF4-FFF2-40B4-BE49-F238E27FC236}">
                <a16:creationId xmlns:a16="http://schemas.microsoft.com/office/drawing/2014/main" id="{4A01107D-A630-7BBB-B6B7-3F43C8001A0F}"/>
              </a:ext>
            </a:extLst>
          </p:cNvPr>
          <p:cNvSpPr>
            <a:spLocks noChangeShapeType="1"/>
          </p:cNvSpPr>
          <p:nvPr/>
        </p:nvSpPr>
        <p:spPr bwMode="auto">
          <a:xfrm flipV="1">
            <a:off x="6195022" y="4565983"/>
            <a:ext cx="0" cy="277273"/>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32" name="Line 26">
            <a:extLst>
              <a:ext uri="{FF2B5EF4-FFF2-40B4-BE49-F238E27FC236}">
                <a16:creationId xmlns:a16="http://schemas.microsoft.com/office/drawing/2014/main" id="{090C51F4-5D27-9534-B3C3-F8AA395EF2D3}"/>
              </a:ext>
            </a:extLst>
          </p:cNvPr>
          <p:cNvSpPr>
            <a:spLocks noChangeShapeType="1"/>
          </p:cNvSpPr>
          <p:nvPr/>
        </p:nvSpPr>
        <p:spPr bwMode="auto">
          <a:xfrm flipV="1">
            <a:off x="8264292" y="4564395"/>
            <a:ext cx="5" cy="279863"/>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35" name="Line 29">
            <a:extLst>
              <a:ext uri="{FF2B5EF4-FFF2-40B4-BE49-F238E27FC236}">
                <a16:creationId xmlns:a16="http://schemas.microsoft.com/office/drawing/2014/main" id="{CFBFA6B0-422F-C23F-2E39-2C2D5C967E56}"/>
              </a:ext>
            </a:extLst>
          </p:cNvPr>
          <p:cNvSpPr>
            <a:spLocks noChangeShapeType="1"/>
          </p:cNvSpPr>
          <p:nvPr/>
        </p:nvSpPr>
        <p:spPr bwMode="auto">
          <a:xfrm>
            <a:off x="6183143" y="5393741"/>
            <a:ext cx="4" cy="328520"/>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36" name="Line 30">
            <a:extLst>
              <a:ext uri="{FF2B5EF4-FFF2-40B4-BE49-F238E27FC236}">
                <a16:creationId xmlns:a16="http://schemas.microsoft.com/office/drawing/2014/main" id="{824F6704-C305-60D1-9ACA-FA98801C5742}"/>
              </a:ext>
            </a:extLst>
          </p:cNvPr>
          <p:cNvSpPr>
            <a:spLocks noChangeShapeType="1"/>
          </p:cNvSpPr>
          <p:nvPr/>
        </p:nvSpPr>
        <p:spPr bwMode="auto">
          <a:xfrm>
            <a:off x="8252418" y="5358816"/>
            <a:ext cx="4" cy="365032"/>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4" name="Slide Number Placeholder 3">
            <a:extLst>
              <a:ext uri="{FF2B5EF4-FFF2-40B4-BE49-F238E27FC236}">
                <a16:creationId xmlns:a16="http://schemas.microsoft.com/office/drawing/2014/main" id="{9FB6ABED-7D72-7FFD-D7B4-5805C9F7F527}"/>
              </a:ext>
            </a:extLst>
          </p:cNvPr>
          <p:cNvSpPr>
            <a:spLocks noGrp="1"/>
          </p:cNvSpPr>
          <p:nvPr>
            <p:ph type="sldNum" sz="quarter" idx="12"/>
          </p:nvPr>
        </p:nvSpPr>
        <p:spPr>
          <a:xfrm>
            <a:off x="11280576" y="6237312"/>
            <a:ext cx="287536" cy="293663"/>
          </a:xfrm>
        </p:spPr>
        <p:txBody>
          <a:bodyPr/>
          <a:lstStyle/>
          <a:p>
            <a:fld id="{3DB84476-BC29-4407-9D57-B2E562B8968B}" type="slidenum">
              <a:rPr lang="en-US" smtClean="0"/>
              <a:pPr/>
              <a:t>9</a:t>
            </a:fld>
            <a:endParaRPr lang="en-US"/>
          </a:p>
        </p:txBody>
      </p:sp>
      <p:sp>
        <p:nvSpPr>
          <p:cNvPr id="3" name="Title 2">
            <a:extLst>
              <a:ext uri="{FF2B5EF4-FFF2-40B4-BE49-F238E27FC236}">
                <a16:creationId xmlns:a16="http://schemas.microsoft.com/office/drawing/2014/main" id="{0756D2F4-B60A-396D-EF6F-3708004A3E9C}"/>
              </a:ext>
            </a:extLst>
          </p:cNvPr>
          <p:cNvSpPr>
            <a:spLocks noGrp="1"/>
          </p:cNvSpPr>
          <p:nvPr>
            <p:ph type="title"/>
          </p:nvPr>
        </p:nvSpPr>
        <p:spPr>
          <a:xfrm>
            <a:off x="757703" y="455194"/>
            <a:ext cx="8623803" cy="441010"/>
          </a:xfrm>
        </p:spPr>
        <p:txBody>
          <a:bodyPr>
            <a:noAutofit/>
          </a:bodyPr>
          <a:lstStyle/>
          <a:p>
            <a:r>
              <a:rPr lang="en-GB" sz="3600" b="1">
                <a:solidFill>
                  <a:schemeClr val="tx2"/>
                </a:solidFill>
                <a:effectLst/>
                <a:latin typeface="Arial" panose="020B0604020202020204" pitchFamily="34" charset="0"/>
                <a:ea typeface="Arial" panose="020B0604020202020204" pitchFamily="34" charset="0"/>
                <a:cs typeface="Times New Roman" panose="02020603050405020304" pitchFamily="18" charset="0"/>
              </a:rPr>
              <a:t>Managing for Results: Step 2 </a:t>
            </a:r>
          </a:p>
        </p:txBody>
      </p:sp>
      <p:sp>
        <p:nvSpPr>
          <p:cNvPr id="7" name="Rectangle 4">
            <a:extLst>
              <a:ext uri="{FF2B5EF4-FFF2-40B4-BE49-F238E27FC236}">
                <a16:creationId xmlns:a16="http://schemas.microsoft.com/office/drawing/2014/main" id="{CE486EDA-C44D-6892-018D-FBF6E6B4EE2D}"/>
              </a:ext>
            </a:extLst>
          </p:cNvPr>
          <p:cNvSpPr>
            <a:spLocks noGrp="1" noRot="1" noMove="1" noResize="1" noEditPoints="1" noAdjustHandles="1" noChangeArrowheads="1" noChangeShapeType="1"/>
          </p:cNvSpPr>
          <p:nvPr/>
        </p:nvSpPr>
        <p:spPr bwMode="auto">
          <a:xfrm>
            <a:off x="757703" y="1236206"/>
            <a:ext cx="1665976" cy="1256785"/>
          </a:xfrm>
          <a:prstGeom prst="rect">
            <a:avLst/>
          </a:prstGeom>
          <a:solidFill>
            <a:srgbClr val="FF6E1E"/>
          </a:solidFill>
          <a:ln w="57150">
            <a:solidFill>
              <a:schemeClr val="bg1">
                <a:lumMod val="95000"/>
              </a:schemeClr>
            </a:solidFill>
            <a:headEnd/>
            <a:tailEnd/>
          </a:ln>
        </p:spPr>
        <p:style>
          <a:lnRef idx="3">
            <a:schemeClr val="lt1"/>
          </a:lnRef>
          <a:fillRef idx="1001">
            <a:schemeClr val="dk2"/>
          </a:fillRef>
          <a:effectRef idx="1">
            <a:schemeClr val="accent1"/>
          </a:effectRef>
          <a:fontRef idx="minor">
            <a:schemeClr val="lt1"/>
          </a:fontRef>
        </p:style>
        <p:txBody>
          <a:bodyPr wrap="none" anchor="ctr"/>
          <a:lstStyle/>
          <a:p>
            <a:pPr algn="ctr"/>
            <a:r>
              <a:rPr lang="en-US" sz="1600" b="1">
                <a:solidFill>
                  <a:schemeClr val="bg1"/>
                </a:solidFill>
                <a:latin typeface="+mj-lt"/>
                <a:cs typeface="Times New Roman" pitchFamily="18" charset="0"/>
              </a:rPr>
              <a:t>Identify </a:t>
            </a:r>
          </a:p>
          <a:p>
            <a:pPr algn="ctr"/>
            <a:r>
              <a:rPr lang="en-US" sz="1600" b="1">
                <a:solidFill>
                  <a:schemeClr val="bg1"/>
                </a:solidFill>
                <a:latin typeface="+mj-lt"/>
                <a:cs typeface="Times New Roman" pitchFamily="18" charset="0"/>
              </a:rPr>
              <a:t>Performance </a:t>
            </a:r>
          </a:p>
          <a:p>
            <a:pPr algn="ctr"/>
            <a:r>
              <a:rPr lang="en-US" sz="1600" b="1">
                <a:solidFill>
                  <a:schemeClr val="bg1"/>
                </a:solidFill>
                <a:latin typeface="+mj-lt"/>
                <a:cs typeface="Times New Roman" pitchFamily="18" charset="0"/>
              </a:rPr>
              <a:t>Indicators</a:t>
            </a:r>
          </a:p>
        </p:txBody>
      </p:sp>
      <p:sp>
        <p:nvSpPr>
          <p:cNvPr id="5" name="Rectangle 3">
            <a:extLst>
              <a:ext uri="{FF2B5EF4-FFF2-40B4-BE49-F238E27FC236}">
                <a16:creationId xmlns:a16="http://schemas.microsoft.com/office/drawing/2014/main" id="{206388A9-E35F-D273-7A98-3AC96F721829}"/>
              </a:ext>
            </a:extLst>
          </p:cNvPr>
          <p:cNvSpPr>
            <a:spLocks noChangeArrowheads="1"/>
          </p:cNvSpPr>
          <p:nvPr/>
        </p:nvSpPr>
        <p:spPr bwMode="auto">
          <a:xfrm>
            <a:off x="3182647" y="1944393"/>
            <a:ext cx="3962400" cy="9144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algn="ctr" eaLnBrk="0" hangingPunct="0"/>
            <a:r>
              <a:rPr lang="en-US" sz="1200" b="1">
                <a:solidFill>
                  <a:schemeClr val="bg1"/>
                </a:solidFill>
                <a:latin typeface="+mj-lt"/>
                <a:cs typeface="Times New Roman" pitchFamily="18" charset="0"/>
              </a:rPr>
              <a:t>Improved Performance of Primary School Students</a:t>
            </a:r>
          </a:p>
          <a:p>
            <a:pPr eaLnBrk="0" hangingPunct="0">
              <a:buFontTx/>
              <a:buChar char="•"/>
            </a:pPr>
            <a:r>
              <a:rPr lang="en-US" sz="1200" b="1">
                <a:solidFill>
                  <a:schemeClr val="bg1"/>
                </a:solidFill>
                <a:latin typeface="+mj-lt"/>
                <a:cs typeface="Times New Roman" pitchFamily="18" charset="0"/>
              </a:rPr>
              <a:t> </a:t>
            </a:r>
            <a:r>
              <a:rPr lang="en-US" sz="1200">
                <a:solidFill>
                  <a:schemeClr val="bg1"/>
                </a:solidFill>
                <a:latin typeface="+mj-lt"/>
                <a:cs typeface="Times New Roman" pitchFamily="18" charset="0"/>
              </a:rPr>
              <a:t>Means-tested literacy rates of school leavers (M/F)</a:t>
            </a:r>
          </a:p>
          <a:p>
            <a:pPr eaLnBrk="0" hangingPunct="0">
              <a:buFontTx/>
              <a:buChar char="•"/>
            </a:pPr>
            <a:r>
              <a:rPr lang="en-US" sz="1200">
                <a:solidFill>
                  <a:schemeClr val="bg1"/>
                </a:solidFill>
                <a:latin typeface="+mj-lt"/>
                <a:cs typeface="Times New Roman" pitchFamily="18" charset="0"/>
              </a:rPr>
              <a:t> Means-tested numeracy rates of school leavers (M/F)</a:t>
            </a:r>
          </a:p>
        </p:txBody>
      </p:sp>
      <p:sp>
        <p:nvSpPr>
          <p:cNvPr id="6" name="Rectangle 5">
            <a:extLst>
              <a:ext uri="{FF2B5EF4-FFF2-40B4-BE49-F238E27FC236}">
                <a16:creationId xmlns:a16="http://schemas.microsoft.com/office/drawing/2014/main" id="{97DC73D0-9F92-97B1-D1FF-D57344AE81BC}"/>
              </a:ext>
            </a:extLst>
          </p:cNvPr>
          <p:cNvSpPr>
            <a:spLocks noChangeArrowheads="1"/>
          </p:cNvSpPr>
          <p:nvPr/>
        </p:nvSpPr>
        <p:spPr bwMode="auto">
          <a:xfrm>
            <a:off x="3534947" y="4833385"/>
            <a:ext cx="1447800" cy="609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algn="ctr" eaLnBrk="0" hangingPunct="0"/>
            <a:r>
              <a:rPr lang="en-US" sz="1200" b="1">
                <a:solidFill>
                  <a:schemeClr val="bg1"/>
                </a:solidFill>
                <a:latin typeface="+mj-lt"/>
                <a:cs typeface="Times New Roman" pitchFamily="18" charset="0"/>
              </a:rPr>
              <a:t>Increased Community Involvement</a:t>
            </a:r>
          </a:p>
        </p:txBody>
      </p:sp>
      <p:sp>
        <p:nvSpPr>
          <p:cNvPr id="12" name="Rectangle 6">
            <a:extLst>
              <a:ext uri="{FF2B5EF4-FFF2-40B4-BE49-F238E27FC236}">
                <a16:creationId xmlns:a16="http://schemas.microsoft.com/office/drawing/2014/main" id="{BE1F54D1-288B-41C3-D93F-1B7F57AF077D}"/>
              </a:ext>
            </a:extLst>
          </p:cNvPr>
          <p:cNvSpPr>
            <a:spLocks noChangeArrowheads="1"/>
          </p:cNvSpPr>
          <p:nvPr/>
        </p:nvSpPr>
        <p:spPr bwMode="auto">
          <a:xfrm>
            <a:off x="1237072" y="4845260"/>
            <a:ext cx="1524000" cy="609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algn="ctr" eaLnBrk="0" hangingPunct="0"/>
            <a:r>
              <a:rPr lang="en-US" sz="1200" b="1">
                <a:solidFill>
                  <a:schemeClr val="bg1"/>
                </a:solidFill>
                <a:latin typeface="+mj-lt"/>
                <a:cs typeface="Times New Roman" pitchFamily="18" charset="0"/>
              </a:rPr>
              <a:t>Reduced Economic Disincentives to School Attendance </a:t>
            </a:r>
          </a:p>
        </p:txBody>
      </p:sp>
      <p:sp>
        <p:nvSpPr>
          <p:cNvPr id="13" name="Rectangle 7">
            <a:extLst>
              <a:ext uri="{FF2B5EF4-FFF2-40B4-BE49-F238E27FC236}">
                <a16:creationId xmlns:a16="http://schemas.microsoft.com/office/drawing/2014/main" id="{B5E986E5-ABCD-F253-7BDA-DBFBEE037987}"/>
              </a:ext>
            </a:extLst>
          </p:cNvPr>
          <p:cNvSpPr>
            <a:spLocks noChangeArrowheads="1"/>
          </p:cNvSpPr>
          <p:nvPr/>
        </p:nvSpPr>
        <p:spPr bwMode="auto">
          <a:xfrm>
            <a:off x="6323672" y="5922935"/>
            <a:ext cx="1752600" cy="609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algn="ctr" eaLnBrk="0" hangingPunct="0"/>
            <a:r>
              <a:rPr lang="en-US" sz="1200" b="1">
                <a:solidFill>
                  <a:schemeClr val="bg1"/>
                </a:solidFill>
                <a:latin typeface="+mj-lt"/>
                <a:cs typeface="Times New Roman" pitchFamily="18" charset="0"/>
              </a:rPr>
              <a:t>Increased Capacity of the Ministry of Education</a:t>
            </a:r>
          </a:p>
        </p:txBody>
      </p:sp>
      <p:sp>
        <p:nvSpPr>
          <p:cNvPr id="14" name="Rectangle 8">
            <a:extLst>
              <a:ext uri="{FF2B5EF4-FFF2-40B4-BE49-F238E27FC236}">
                <a16:creationId xmlns:a16="http://schemas.microsoft.com/office/drawing/2014/main" id="{40DCE044-4A7B-C621-A260-B425E2CFB233}"/>
              </a:ext>
            </a:extLst>
          </p:cNvPr>
          <p:cNvSpPr>
            <a:spLocks noChangeArrowheads="1"/>
          </p:cNvSpPr>
          <p:nvPr/>
        </p:nvSpPr>
        <p:spPr bwMode="auto">
          <a:xfrm>
            <a:off x="7448550" y="4821510"/>
            <a:ext cx="1572797" cy="609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algn="ctr" eaLnBrk="0" hangingPunct="0"/>
            <a:r>
              <a:rPr lang="en-US" sz="1200" b="1">
                <a:solidFill>
                  <a:schemeClr val="bg1"/>
                </a:solidFill>
                <a:latin typeface="+mj-lt"/>
                <a:cs typeface="Times New Roman" pitchFamily="18" charset="0"/>
              </a:rPr>
              <a:t>Improved Curricula and Teaching Materials</a:t>
            </a:r>
          </a:p>
          <a:p>
            <a:pPr algn="ctr" eaLnBrk="0" hangingPunct="0"/>
            <a:endParaRPr lang="en-US" sz="1400" b="1">
              <a:solidFill>
                <a:schemeClr val="bg1"/>
              </a:solidFill>
              <a:latin typeface="+mj-lt"/>
              <a:cs typeface="Times New Roman" pitchFamily="18" charset="0"/>
            </a:endParaRPr>
          </a:p>
          <a:p>
            <a:pPr algn="ctr" eaLnBrk="0" hangingPunct="0"/>
            <a:endParaRPr lang="en-US" sz="1000" b="1">
              <a:solidFill>
                <a:schemeClr val="bg1"/>
              </a:solidFill>
              <a:latin typeface="+mj-lt"/>
              <a:cs typeface="Times New Roman" pitchFamily="18" charset="0"/>
            </a:endParaRPr>
          </a:p>
        </p:txBody>
      </p:sp>
      <p:sp>
        <p:nvSpPr>
          <p:cNvPr id="15" name="Rectangle 9">
            <a:extLst>
              <a:ext uri="{FF2B5EF4-FFF2-40B4-BE49-F238E27FC236}">
                <a16:creationId xmlns:a16="http://schemas.microsoft.com/office/drawing/2014/main" id="{3C9FD491-DCF7-EFC0-FD12-D34FA77F170E}"/>
              </a:ext>
            </a:extLst>
          </p:cNvPr>
          <p:cNvSpPr>
            <a:spLocks noChangeArrowheads="1"/>
          </p:cNvSpPr>
          <p:nvPr/>
        </p:nvSpPr>
        <p:spPr bwMode="auto">
          <a:xfrm>
            <a:off x="5456772" y="4821510"/>
            <a:ext cx="1418670" cy="609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algn="ctr" eaLnBrk="0" hangingPunct="0"/>
            <a:r>
              <a:rPr lang="en-US" sz="1200" b="1">
                <a:solidFill>
                  <a:schemeClr val="bg1"/>
                </a:solidFill>
                <a:latin typeface="+mj-lt"/>
                <a:cs typeface="Times New Roman" pitchFamily="18" charset="0"/>
              </a:rPr>
              <a:t>Increased Skills and Knowledge of Teachers</a:t>
            </a:r>
          </a:p>
        </p:txBody>
      </p:sp>
      <p:sp>
        <p:nvSpPr>
          <p:cNvPr id="17" name="Line 11">
            <a:extLst>
              <a:ext uri="{FF2B5EF4-FFF2-40B4-BE49-F238E27FC236}">
                <a16:creationId xmlns:a16="http://schemas.microsoft.com/office/drawing/2014/main" id="{6BCA51DF-01EC-EA3A-0972-F19F796C1616}"/>
              </a:ext>
            </a:extLst>
          </p:cNvPr>
          <p:cNvSpPr>
            <a:spLocks noChangeShapeType="1"/>
          </p:cNvSpPr>
          <p:nvPr/>
        </p:nvSpPr>
        <p:spPr bwMode="auto">
          <a:xfrm flipV="1">
            <a:off x="3274022" y="2144218"/>
            <a:ext cx="3833283" cy="0"/>
          </a:xfrm>
          <a:prstGeom prst="line">
            <a:avLst/>
          </a:prstGeom>
          <a:noFill/>
          <a:ln w="9525">
            <a:solidFill>
              <a:srgbClr val="F2EDED"/>
            </a:solidFill>
            <a:miter lim="800000"/>
            <a:headEnd/>
            <a:tailEnd/>
          </a:ln>
        </p:spPr>
        <p:txBody>
          <a:bodyPr wrap="none"/>
          <a:lstStyle/>
          <a:p>
            <a:endParaRPr lang="en-US">
              <a:solidFill>
                <a:schemeClr val="bg1"/>
              </a:solidFill>
              <a:latin typeface="+mj-lt"/>
            </a:endParaRPr>
          </a:p>
        </p:txBody>
      </p:sp>
      <p:sp>
        <p:nvSpPr>
          <p:cNvPr id="18" name="Rectangle 12">
            <a:extLst>
              <a:ext uri="{FF2B5EF4-FFF2-40B4-BE49-F238E27FC236}">
                <a16:creationId xmlns:a16="http://schemas.microsoft.com/office/drawing/2014/main" id="{0F885240-A0EC-6C05-CA81-CA3CB0A6E4D1}"/>
              </a:ext>
            </a:extLst>
          </p:cNvPr>
          <p:cNvSpPr>
            <a:spLocks noChangeArrowheads="1"/>
          </p:cNvSpPr>
          <p:nvPr/>
        </p:nvSpPr>
        <p:spPr bwMode="auto">
          <a:xfrm>
            <a:off x="1775422" y="3326210"/>
            <a:ext cx="2743200" cy="990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marL="58738" indent="-58738" algn="ctr" eaLnBrk="0" hangingPunct="0"/>
            <a:r>
              <a:rPr lang="en-US" sz="1200" b="1">
                <a:solidFill>
                  <a:schemeClr val="bg1"/>
                </a:solidFill>
                <a:latin typeface="+mj-lt"/>
                <a:cs typeface="Times New Roman" pitchFamily="18" charset="0"/>
              </a:rPr>
              <a:t>More Consistent School Attendance</a:t>
            </a:r>
          </a:p>
          <a:p>
            <a:pPr marL="58738" indent="-58738" eaLnBrk="0" hangingPunct="0">
              <a:buFontTx/>
              <a:buChar char="•"/>
            </a:pPr>
            <a:r>
              <a:rPr lang="en-US" sz="1200" b="1">
                <a:solidFill>
                  <a:schemeClr val="bg1"/>
                </a:solidFill>
                <a:latin typeface="+mj-lt"/>
                <a:cs typeface="Times New Roman" pitchFamily="18" charset="0"/>
              </a:rPr>
              <a:t> </a:t>
            </a:r>
            <a:r>
              <a:rPr lang="en-US" sz="1200">
                <a:solidFill>
                  <a:schemeClr val="bg1"/>
                </a:solidFill>
                <a:latin typeface="+mj-lt"/>
                <a:cs typeface="Times New Roman" pitchFamily="18" charset="0"/>
              </a:rPr>
              <a:t>Annual persistence rates (M/F)</a:t>
            </a:r>
          </a:p>
          <a:p>
            <a:pPr marL="58738" indent="-58738" eaLnBrk="0" hangingPunct="0">
              <a:buFontTx/>
              <a:buChar char="•"/>
            </a:pPr>
            <a:r>
              <a:rPr lang="en-US" sz="1200">
                <a:solidFill>
                  <a:schemeClr val="bg1"/>
                </a:solidFill>
                <a:latin typeface="+mj-lt"/>
                <a:cs typeface="Times New Roman" pitchFamily="18" charset="0"/>
              </a:rPr>
              <a:t> % of students who attend at least 80% of scheduled school days (M/F)</a:t>
            </a:r>
          </a:p>
        </p:txBody>
      </p:sp>
      <p:sp>
        <p:nvSpPr>
          <p:cNvPr id="19" name="Rectangle 13">
            <a:extLst>
              <a:ext uri="{FF2B5EF4-FFF2-40B4-BE49-F238E27FC236}">
                <a16:creationId xmlns:a16="http://schemas.microsoft.com/office/drawing/2014/main" id="{72B1E282-F58F-3F68-2E3A-D008841AF6CD}"/>
              </a:ext>
            </a:extLst>
          </p:cNvPr>
          <p:cNvSpPr>
            <a:spLocks noChangeArrowheads="1"/>
          </p:cNvSpPr>
          <p:nvPr/>
        </p:nvSpPr>
        <p:spPr bwMode="auto">
          <a:xfrm>
            <a:off x="5966422" y="3326210"/>
            <a:ext cx="2514600" cy="990600"/>
          </a:xfrm>
          <a:prstGeom prst="rect">
            <a:avLst/>
          </a:prstGeom>
          <a:solidFill>
            <a:srgbClr val="0092BB"/>
          </a:solidFill>
          <a:ln>
            <a:headEnd/>
            <a:tailEnd/>
          </a:ln>
        </p:spPr>
        <p:style>
          <a:lnRef idx="3">
            <a:schemeClr val="lt1"/>
          </a:lnRef>
          <a:fillRef idx="1">
            <a:schemeClr val="accent5"/>
          </a:fillRef>
          <a:effectRef idx="1">
            <a:schemeClr val="accent5"/>
          </a:effectRef>
          <a:fontRef idx="minor">
            <a:schemeClr val="lt1"/>
          </a:fontRef>
        </p:style>
        <p:txBody>
          <a:bodyPr/>
          <a:lstStyle/>
          <a:p>
            <a:pPr marL="58738" indent="-58738" algn="ctr" eaLnBrk="0" hangingPunct="0"/>
            <a:r>
              <a:rPr lang="en-US" sz="1200" b="1">
                <a:solidFill>
                  <a:schemeClr val="bg1"/>
                </a:solidFill>
                <a:latin typeface="+mj-lt"/>
                <a:cs typeface="Times New Roman" pitchFamily="18" charset="0"/>
              </a:rPr>
              <a:t>Improved Quality of Classroom Instruction</a:t>
            </a:r>
          </a:p>
          <a:p>
            <a:pPr marL="58738" indent="-58738" eaLnBrk="0" hangingPunct="0">
              <a:buFontTx/>
              <a:buChar char="•"/>
            </a:pPr>
            <a:r>
              <a:rPr lang="en-US" sz="1200" b="1">
                <a:solidFill>
                  <a:schemeClr val="bg1"/>
                </a:solidFill>
                <a:latin typeface="+mj-lt"/>
                <a:cs typeface="Times New Roman" pitchFamily="18" charset="0"/>
              </a:rPr>
              <a:t> </a:t>
            </a:r>
            <a:r>
              <a:rPr lang="en-US" sz="1200">
                <a:solidFill>
                  <a:schemeClr val="bg1"/>
                </a:solidFill>
                <a:latin typeface="+mj-lt"/>
                <a:cs typeface="Times New Roman" pitchFamily="18" charset="0"/>
              </a:rPr>
              <a:t>% of observed classrooms that meet at least 7 of the 10 criteria defined for “quality instruction” </a:t>
            </a:r>
          </a:p>
        </p:txBody>
      </p:sp>
      <p:sp>
        <p:nvSpPr>
          <p:cNvPr id="20" name="Line 14">
            <a:extLst>
              <a:ext uri="{FF2B5EF4-FFF2-40B4-BE49-F238E27FC236}">
                <a16:creationId xmlns:a16="http://schemas.microsoft.com/office/drawing/2014/main" id="{F9E0F951-177B-9B1E-C4D3-50ED0747D976}"/>
              </a:ext>
            </a:extLst>
          </p:cNvPr>
          <p:cNvSpPr>
            <a:spLocks noChangeShapeType="1"/>
          </p:cNvSpPr>
          <p:nvPr/>
        </p:nvSpPr>
        <p:spPr bwMode="auto">
          <a:xfrm>
            <a:off x="6028272" y="3736885"/>
            <a:ext cx="2362200" cy="0"/>
          </a:xfrm>
          <a:prstGeom prst="line">
            <a:avLst/>
          </a:prstGeom>
          <a:noFill/>
          <a:ln w="9525">
            <a:solidFill>
              <a:srgbClr val="F2EDED"/>
            </a:solidFill>
            <a:miter lim="800000"/>
            <a:headEnd/>
            <a:tailEnd/>
          </a:ln>
        </p:spPr>
        <p:txBody>
          <a:bodyPr wrap="none"/>
          <a:lstStyle/>
          <a:p>
            <a:endParaRPr lang="en-US">
              <a:solidFill>
                <a:schemeClr val="bg1"/>
              </a:solidFill>
              <a:latin typeface="+mj-lt"/>
            </a:endParaRPr>
          </a:p>
        </p:txBody>
      </p:sp>
      <p:sp>
        <p:nvSpPr>
          <p:cNvPr id="21" name="Line 15">
            <a:extLst>
              <a:ext uri="{FF2B5EF4-FFF2-40B4-BE49-F238E27FC236}">
                <a16:creationId xmlns:a16="http://schemas.microsoft.com/office/drawing/2014/main" id="{2265DC96-0382-650A-816C-7454833A0F3B}"/>
              </a:ext>
            </a:extLst>
          </p:cNvPr>
          <p:cNvSpPr>
            <a:spLocks noChangeShapeType="1"/>
          </p:cNvSpPr>
          <p:nvPr/>
        </p:nvSpPr>
        <p:spPr bwMode="auto">
          <a:xfrm flipV="1">
            <a:off x="1851621" y="3554809"/>
            <a:ext cx="2611967" cy="2945"/>
          </a:xfrm>
          <a:prstGeom prst="line">
            <a:avLst/>
          </a:prstGeom>
          <a:noFill/>
          <a:ln w="9525">
            <a:solidFill>
              <a:srgbClr val="F2EDED"/>
            </a:solidFill>
            <a:miter lim="800000"/>
            <a:headEnd/>
            <a:tailEnd/>
          </a:ln>
        </p:spPr>
        <p:txBody>
          <a:bodyPr wrap="none"/>
          <a:lstStyle/>
          <a:p>
            <a:endParaRPr lang="en-US">
              <a:latin typeface="+mj-lt"/>
            </a:endParaRPr>
          </a:p>
        </p:txBody>
      </p:sp>
      <p:grpSp>
        <p:nvGrpSpPr>
          <p:cNvPr id="39" name="Group 38">
            <a:extLst>
              <a:ext uri="{FF2B5EF4-FFF2-40B4-BE49-F238E27FC236}">
                <a16:creationId xmlns:a16="http://schemas.microsoft.com/office/drawing/2014/main" id="{17072E26-E0A1-A175-0851-88BD5FB92AE6}"/>
              </a:ext>
            </a:extLst>
          </p:cNvPr>
          <p:cNvGrpSpPr/>
          <p:nvPr/>
        </p:nvGrpSpPr>
        <p:grpSpPr>
          <a:xfrm>
            <a:off x="3090823" y="3109551"/>
            <a:ext cx="4118549" cy="228601"/>
            <a:chOff x="3090823" y="3080971"/>
            <a:chExt cx="4118549" cy="228601"/>
          </a:xfrm>
        </p:grpSpPr>
        <p:sp>
          <p:nvSpPr>
            <p:cNvPr id="22" name="Line 16">
              <a:extLst>
                <a:ext uri="{FF2B5EF4-FFF2-40B4-BE49-F238E27FC236}">
                  <a16:creationId xmlns:a16="http://schemas.microsoft.com/office/drawing/2014/main" id="{00BD707F-7B5B-801E-C279-5578A9B5D4CE}"/>
                </a:ext>
              </a:extLst>
            </p:cNvPr>
            <p:cNvSpPr>
              <a:spLocks noChangeShapeType="1"/>
            </p:cNvSpPr>
            <p:nvPr/>
          </p:nvSpPr>
          <p:spPr bwMode="auto">
            <a:xfrm flipV="1">
              <a:off x="3090823" y="3080972"/>
              <a:ext cx="0" cy="228600"/>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23" name="Line 17">
              <a:extLst>
                <a:ext uri="{FF2B5EF4-FFF2-40B4-BE49-F238E27FC236}">
                  <a16:creationId xmlns:a16="http://schemas.microsoft.com/office/drawing/2014/main" id="{52E5F5BD-4DFF-5255-84C0-12552F173748}"/>
                </a:ext>
              </a:extLst>
            </p:cNvPr>
            <p:cNvSpPr>
              <a:spLocks noChangeShapeType="1"/>
            </p:cNvSpPr>
            <p:nvPr/>
          </p:nvSpPr>
          <p:spPr bwMode="auto">
            <a:xfrm flipV="1">
              <a:off x="7209372" y="3080971"/>
              <a:ext cx="0" cy="228600"/>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24" name="Line 18">
              <a:extLst>
                <a:ext uri="{FF2B5EF4-FFF2-40B4-BE49-F238E27FC236}">
                  <a16:creationId xmlns:a16="http://schemas.microsoft.com/office/drawing/2014/main" id="{5E2E50E6-4235-CDF7-F6CB-60782AD3BE15}"/>
                </a:ext>
              </a:extLst>
            </p:cNvPr>
            <p:cNvSpPr>
              <a:spLocks noChangeShapeType="1"/>
            </p:cNvSpPr>
            <p:nvPr/>
          </p:nvSpPr>
          <p:spPr bwMode="auto">
            <a:xfrm flipH="1">
              <a:off x="3094572" y="3085735"/>
              <a:ext cx="4114800" cy="0"/>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grpSp>
      <p:sp>
        <p:nvSpPr>
          <p:cNvPr id="25" name="Line 19">
            <a:extLst>
              <a:ext uri="{FF2B5EF4-FFF2-40B4-BE49-F238E27FC236}">
                <a16:creationId xmlns:a16="http://schemas.microsoft.com/office/drawing/2014/main" id="{F0A95F09-157F-4BB3-3B1A-A012BCEC3B2E}"/>
              </a:ext>
            </a:extLst>
          </p:cNvPr>
          <p:cNvSpPr>
            <a:spLocks noChangeShapeType="1"/>
          </p:cNvSpPr>
          <p:nvPr/>
        </p:nvSpPr>
        <p:spPr bwMode="auto">
          <a:xfrm flipV="1">
            <a:off x="5052022" y="2881784"/>
            <a:ext cx="0" cy="228600"/>
          </a:xfrm>
          <a:prstGeom prst="line">
            <a:avLst/>
          </a:prstGeom>
          <a:noFill/>
          <a:ln w="9525">
            <a:solidFill>
              <a:schemeClr val="tx1"/>
            </a:solidFill>
            <a:miter lim="800000"/>
            <a:headEnd/>
            <a:tailEnd type="triangle" w="med" len="med"/>
          </a:ln>
        </p:spPr>
        <p:txBody>
          <a:bodyPr wrap="none"/>
          <a:lstStyle/>
          <a:p>
            <a:endParaRPr lang="en-US">
              <a:solidFill>
                <a:schemeClr val="bg1"/>
              </a:solidFill>
              <a:latin typeface="+mj-lt"/>
            </a:endParaRPr>
          </a:p>
        </p:txBody>
      </p:sp>
      <p:grpSp>
        <p:nvGrpSpPr>
          <p:cNvPr id="40" name="Group 39">
            <a:extLst>
              <a:ext uri="{FF2B5EF4-FFF2-40B4-BE49-F238E27FC236}">
                <a16:creationId xmlns:a16="http://schemas.microsoft.com/office/drawing/2014/main" id="{DC16EE28-1F46-F276-20CE-2DF86B12B9CF}"/>
              </a:ext>
            </a:extLst>
          </p:cNvPr>
          <p:cNvGrpSpPr/>
          <p:nvPr/>
        </p:nvGrpSpPr>
        <p:grpSpPr>
          <a:xfrm>
            <a:off x="2004022" y="4338035"/>
            <a:ext cx="2286000" cy="471600"/>
            <a:chOff x="2004022" y="4338035"/>
            <a:chExt cx="2286000" cy="471600"/>
          </a:xfrm>
        </p:grpSpPr>
        <p:sp>
          <p:nvSpPr>
            <p:cNvPr id="26" name="Line 20">
              <a:extLst>
                <a:ext uri="{FF2B5EF4-FFF2-40B4-BE49-F238E27FC236}">
                  <a16:creationId xmlns:a16="http://schemas.microsoft.com/office/drawing/2014/main" id="{67C36E61-82F5-8E32-925F-ED3DD01E280E}"/>
                </a:ext>
              </a:extLst>
            </p:cNvPr>
            <p:cNvSpPr>
              <a:spLocks noChangeShapeType="1"/>
            </p:cNvSpPr>
            <p:nvPr/>
          </p:nvSpPr>
          <p:spPr bwMode="auto">
            <a:xfrm flipV="1">
              <a:off x="2004022" y="4564395"/>
              <a:ext cx="0" cy="245240"/>
            </a:xfrm>
            <a:prstGeom prst="line">
              <a:avLst/>
            </a:prstGeom>
            <a:noFill/>
            <a:ln w="9525">
              <a:solidFill>
                <a:schemeClr val="tx1"/>
              </a:solidFill>
              <a:miter lim="800000"/>
              <a:headEnd/>
              <a:tailEnd/>
            </a:ln>
          </p:spPr>
          <p:txBody>
            <a:bodyPr wrap="none"/>
            <a:lstStyle/>
            <a:p>
              <a:endParaRPr lang="en-US">
                <a:latin typeface="+mj-lt"/>
              </a:endParaRPr>
            </a:p>
          </p:txBody>
        </p:sp>
        <p:sp>
          <p:nvSpPr>
            <p:cNvPr id="27" name="Line 21">
              <a:extLst>
                <a:ext uri="{FF2B5EF4-FFF2-40B4-BE49-F238E27FC236}">
                  <a16:creationId xmlns:a16="http://schemas.microsoft.com/office/drawing/2014/main" id="{F762B883-44E2-9B0F-4599-470EC19B9C70}"/>
                </a:ext>
              </a:extLst>
            </p:cNvPr>
            <p:cNvSpPr>
              <a:spLocks noChangeShapeType="1"/>
            </p:cNvSpPr>
            <p:nvPr/>
          </p:nvSpPr>
          <p:spPr bwMode="auto">
            <a:xfrm flipV="1">
              <a:off x="4290022" y="4564395"/>
              <a:ext cx="0" cy="245240"/>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28" name="Line 22">
              <a:extLst>
                <a:ext uri="{FF2B5EF4-FFF2-40B4-BE49-F238E27FC236}">
                  <a16:creationId xmlns:a16="http://schemas.microsoft.com/office/drawing/2014/main" id="{D47E9864-5636-EE3A-6A4C-1A2594CBC1F8}"/>
                </a:ext>
              </a:extLst>
            </p:cNvPr>
            <p:cNvSpPr>
              <a:spLocks noChangeShapeType="1"/>
            </p:cNvSpPr>
            <p:nvPr/>
          </p:nvSpPr>
          <p:spPr bwMode="auto">
            <a:xfrm flipH="1">
              <a:off x="2004022" y="4569160"/>
              <a:ext cx="2286000" cy="0"/>
            </a:xfrm>
            <a:prstGeom prst="line">
              <a:avLst/>
            </a:prstGeom>
            <a:noFill/>
            <a:ln w="9525">
              <a:solidFill>
                <a:schemeClr val="tx1"/>
              </a:solidFill>
              <a:miter lim="800000"/>
              <a:headEnd/>
              <a:tailEnd/>
            </a:ln>
          </p:spPr>
          <p:txBody>
            <a:bodyPr wrap="none"/>
            <a:lstStyle/>
            <a:p>
              <a:endParaRPr lang="en-US">
                <a:latin typeface="+mj-lt"/>
              </a:endParaRPr>
            </a:p>
          </p:txBody>
        </p:sp>
        <p:sp>
          <p:nvSpPr>
            <p:cNvPr id="29" name="Line 23">
              <a:extLst>
                <a:ext uri="{FF2B5EF4-FFF2-40B4-BE49-F238E27FC236}">
                  <a16:creationId xmlns:a16="http://schemas.microsoft.com/office/drawing/2014/main" id="{1E1CDBD7-711E-201B-64A0-84E1DE3E505E}"/>
                </a:ext>
              </a:extLst>
            </p:cNvPr>
            <p:cNvSpPr>
              <a:spLocks noChangeShapeType="1"/>
            </p:cNvSpPr>
            <p:nvPr/>
          </p:nvSpPr>
          <p:spPr bwMode="auto">
            <a:xfrm flipV="1">
              <a:off x="3087647" y="4338035"/>
              <a:ext cx="0" cy="228600"/>
            </a:xfrm>
            <a:prstGeom prst="line">
              <a:avLst/>
            </a:prstGeom>
            <a:noFill/>
            <a:ln w="9525">
              <a:solidFill>
                <a:schemeClr val="tx1"/>
              </a:solidFill>
              <a:miter lim="800000"/>
              <a:headEnd/>
              <a:tailEnd type="triangle" w="med" len="med"/>
            </a:ln>
          </p:spPr>
          <p:txBody>
            <a:bodyPr wrap="none"/>
            <a:lstStyle/>
            <a:p>
              <a:endParaRPr lang="en-US">
                <a:solidFill>
                  <a:schemeClr val="bg1"/>
                </a:solidFill>
                <a:latin typeface="+mj-lt"/>
              </a:endParaRPr>
            </a:p>
          </p:txBody>
        </p:sp>
      </p:grpSp>
      <p:sp>
        <p:nvSpPr>
          <p:cNvPr id="30" name="Line 24">
            <a:extLst>
              <a:ext uri="{FF2B5EF4-FFF2-40B4-BE49-F238E27FC236}">
                <a16:creationId xmlns:a16="http://schemas.microsoft.com/office/drawing/2014/main" id="{82C4F957-A80E-1AF9-0237-702F593B684E}"/>
              </a:ext>
            </a:extLst>
          </p:cNvPr>
          <p:cNvSpPr>
            <a:spLocks noChangeShapeType="1"/>
          </p:cNvSpPr>
          <p:nvPr/>
        </p:nvSpPr>
        <p:spPr bwMode="auto">
          <a:xfrm flipH="1">
            <a:off x="2761072" y="5126310"/>
            <a:ext cx="762000" cy="0"/>
          </a:xfrm>
          <a:prstGeom prst="line">
            <a:avLst/>
          </a:prstGeom>
          <a:noFill/>
          <a:ln w="9525">
            <a:solidFill>
              <a:schemeClr val="tx1"/>
            </a:solidFill>
            <a:miter lim="800000"/>
            <a:headEnd type="triangle" w="med" len="med"/>
            <a:tailEnd type="triangle" w="med" len="med"/>
          </a:ln>
        </p:spPr>
        <p:txBody>
          <a:bodyPr wrap="none"/>
          <a:lstStyle/>
          <a:p>
            <a:endParaRPr lang="en-US">
              <a:latin typeface="+mj-lt"/>
            </a:endParaRPr>
          </a:p>
        </p:txBody>
      </p:sp>
      <p:sp>
        <p:nvSpPr>
          <p:cNvPr id="33" name="Line 27">
            <a:extLst>
              <a:ext uri="{FF2B5EF4-FFF2-40B4-BE49-F238E27FC236}">
                <a16:creationId xmlns:a16="http://schemas.microsoft.com/office/drawing/2014/main" id="{4F2D1CCB-B771-D97D-F2C9-A25319B97B72}"/>
              </a:ext>
            </a:extLst>
          </p:cNvPr>
          <p:cNvSpPr>
            <a:spLocks noChangeShapeType="1"/>
          </p:cNvSpPr>
          <p:nvPr/>
        </p:nvSpPr>
        <p:spPr bwMode="auto">
          <a:xfrm flipH="1">
            <a:off x="6195022" y="4568159"/>
            <a:ext cx="2069270" cy="1001"/>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34" name="Line 28">
            <a:extLst>
              <a:ext uri="{FF2B5EF4-FFF2-40B4-BE49-F238E27FC236}">
                <a16:creationId xmlns:a16="http://schemas.microsoft.com/office/drawing/2014/main" id="{53DE4394-DE7F-34C5-DD8E-A01A4FF0A63E}"/>
              </a:ext>
            </a:extLst>
          </p:cNvPr>
          <p:cNvSpPr>
            <a:spLocks noChangeShapeType="1"/>
          </p:cNvSpPr>
          <p:nvPr/>
        </p:nvSpPr>
        <p:spPr bwMode="auto">
          <a:xfrm flipV="1">
            <a:off x="7221247" y="4338213"/>
            <a:ext cx="0" cy="228600"/>
          </a:xfrm>
          <a:prstGeom prst="line">
            <a:avLst/>
          </a:prstGeom>
          <a:noFill/>
          <a:ln w="9525">
            <a:solidFill>
              <a:schemeClr val="tx1"/>
            </a:solidFill>
            <a:miter lim="800000"/>
            <a:headEnd/>
            <a:tailEnd type="triangle" w="med" len="med"/>
          </a:ln>
        </p:spPr>
        <p:txBody>
          <a:bodyPr wrap="none"/>
          <a:lstStyle/>
          <a:p>
            <a:endParaRPr lang="en-US">
              <a:solidFill>
                <a:schemeClr val="bg1"/>
              </a:solidFill>
              <a:latin typeface="+mj-lt"/>
            </a:endParaRPr>
          </a:p>
        </p:txBody>
      </p:sp>
      <p:sp>
        <p:nvSpPr>
          <p:cNvPr id="37" name="Line 31">
            <a:extLst>
              <a:ext uri="{FF2B5EF4-FFF2-40B4-BE49-F238E27FC236}">
                <a16:creationId xmlns:a16="http://schemas.microsoft.com/office/drawing/2014/main" id="{6DFE7FF6-C9E9-0D1E-3C06-C8DE4040EE30}"/>
              </a:ext>
            </a:extLst>
          </p:cNvPr>
          <p:cNvSpPr>
            <a:spLocks noChangeShapeType="1"/>
          </p:cNvSpPr>
          <p:nvPr/>
        </p:nvSpPr>
        <p:spPr bwMode="auto">
          <a:xfrm flipH="1" flipV="1">
            <a:off x="6183145" y="5718083"/>
            <a:ext cx="2069275" cy="1001"/>
          </a:xfrm>
          <a:prstGeom prst="line">
            <a:avLst/>
          </a:prstGeom>
          <a:noFill/>
          <a:ln w="9525">
            <a:solidFill>
              <a:schemeClr val="tx1"/>
            </a:solidFill>
            <a:miter lim="800000"/>
            <a:headEnd/>
            <a:tailEnd/>
          </a:ln>
        </p:spPr>
        <p:txBody>
          <a:bodyPr wrap="none"/>
          <a:lstStyle/>
          <a:p>
            <a:endParaRPr lang="en-US">
              <a:solidFill>
                <a:schemeClr val="bg1"/>
              </a:solidFill>
              <a:latin typeface="+mj-lt"/>
            </a:endParaRPr>
          </a:p>
        </p:txBody>
      </p:sp>
      <p:sp>
        <p:nvSpPr>
          <p:cNvPr id="38" name="Line 32">
            <a:extLst>
              <a:ext uri="{FF2B5EF4-FFF2-40B4-BE49-F238E27FC236}">
                <a16:creationId xmlns:a16="http://schemas.microsoft.com/office/drawing/2014/main" id="{02D8FDEA-7B4B-C424-364F-A09305E74684}"/>
              </a:ext>
            </a:extLst>
          </p:cNvPr>
          <p:cNvSpPr>
            <a:spLocks noChangeShapeType="1"/>
          </p:cNvSpPr>
          <p:nvPr/>
        </p:nvSpPr>
        <p:spPr bwMode="auto">
          <a:xfrm flipV="1">
            <a:off x="7185622" y="5742835"/>
            <a:ext cx="0" cy="228600"/>
          </a:xfrm>
          <a:prstGeom prst="line">
            <a:avLst/>
          </a:prstGeom>
          <a:noFill/>
          <a:ln w="9525">
            <a:solidFill>
              <a:schemeClr val="tx1"/>
            </a:solidFill>
            <a:miter lim="800000"/>
            <a:headEnd/>
            <a:tailEnd type="triangle" w="med" len="med"/>
          </a:ln>
        </p:spPr>
        <p:txBody>
          <a:bodyPr wrap="none"/>
          <a:lstStyle/>
          <a:p>
            <a:endParaRPr lang="en-US">
              <a:solidFill>
                <a:schemeClr val="bg1"/>
              </a:solidFill>
              <a:latin typeface="+mj-lt"/>
            </a:endParaRPr>
          </a:p>
        </p:txBody>
      </p:sp>
    </p:spTree>
    <p:custDataLst>
      <p:tags r:id="rId1"/>
    </p:custDataLst>
    <p:extLst>
      <p:ext uri="{BB962C8B-B14F-4D97-AF65-F5344CB8AC3E}">
        <p14:creationId xmlns:p14="http://schemas.microsoft.com/office/powerpoint/2010/main" val="1780028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TF EU Training Course Template">
  <a:themeElements>
    <a:clrScheme name="ETF">
      <a:dk1>
        <a:srgbClr val="455560"/>
      </a:dk1>
      <a:lt1>
        <a:srgbClr val="FFFFFF"/>
      </a:lt1>
      <a:dk2>
        <a:srgbClr val="0092BB"/>
      </a:dk2>
      <a:lt2>
        <a:srgbClr val="D6DCE4"/>
      </a:lt2>
      <a:accent1>
        <a:srgbClr val="009CDE"/>
      </a:accent1>
      <a:accent2>
        <a:srgbClr val="38B6AB"/>
      </a:accent2>
      <a:accent3>
        <a:srgbClr val="CBD300"/>
      </a:accent3>
      <a:accent4>
        <a:srgbClr val="FFDC00"/>
      </a:accent4>
      <a:accent5>
        <a:srgbClr val="E9473D"/>
      </a:accent5>
      <a:accent6>
        <a:srgbClr val="DC006B"/>
      </a:accent6>
      <a:hlink>
        <a:srgbClr val="0092BB"/>
      </a:hlink>
      <a:folHlink>
        <a:srgbClr val="2725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TF Corporate Template 2021">
  <a:themeElements>
    <a:clrScheme name="ETF">
      <a:dk1>
        <a:srgbClr val="455560"/>
      </a:dk1>
      <a:lt1>
        <a:srgbClr val="FFFFFF"/>
      </a:lt1>
      <a:dk2>
        <a:srgbClr val="0092BB"/>
      </a:dk2>
      <a:lt2>
        <a:srgbClr val="D6DCE4"/>
      </a:lt2>
      <a:accent1>
        <a:srgbClr val="009CDE"/>
      </a:accent1>
      <a:accent2>
        <a:srgbClr val="38B6AB"/>
      </a:accent2>
      <a:accent3>
        <a:srgbClr val="CBD300"/>
      </a:accent3>
      <a:accent4>
        <a:srgbClr val="FFDC00"/>
      </a:accent4>
      <a:accent5>
        <a:srgbClr val="E9473D"/>
      </a:accent5>
      <a:accent6>
        <a:srgbClr val="DC006B"/>
      </a:accent6>
      <a:hlink>
        <a:srgbClr val="0092BB"/>
      </a:hlink>
      <a:folHlink>
        <a:srgbClr val="2725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5B698B556D0B4C9502A5ACF2AED6A9" ma:contentTypeVersion="18" ma:contentTypeDescription="Create a new document." ma:contentTypeScope="" ma:versionID="3432e0d82aa2c6cbc318ab7ebf7bed1a">
  <xsd:schema xmlns:xsd="http://www.w3.org/2001/XMLSchema" xmlns:xs="http://www.w3.org/2001/XMLSchema" xmlns:p="http://schemas.microsoft.com/office/2006/metadata/properties" xmlns:ns2="834c7a77-a186-4b33-ad65-f5fdf95755b4" xmlns:ns3="b3144a11-e500-4ade-8fe4-7de3e8b2f8df" targetNamespace="http://schemas.microsoft.com/office/2006/metadata/properties" ma:root="true" ma:fieldsID="e892449e9d01326dccfd0f4574390e63" ns2:_="" ns3:_="">
    <xsd:import namespace="834c7a77-a186-4b33-ad65-f5fdf95755b4"/>
    <xsd:import namespace="b3144a11-e500-4ade-8fe4-7de3e8b2f8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c7a77-a186-4b33-ad65-f5fdf95755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144a11-e500-4ade-8fe4-7de3e8b2f8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dexed="true"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00d01145-b743-4b9f-bd72-c5f5060489c5}" ma:internalName="TaxCatchAll" ma:showField="CatchAllData" ma:web="b3144a11-e500-4ade-8fe4-7de3e8b2f8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b3144a11-e500-4ade-8fe4-7de3e8b2f8df" xsi:nil="true"/>
    <lcf76f155ced4ddcb4097134ff3c332f xmlns="834c7a77-a186-4b33-ad65-f5fdf95755b4">
      <Terms xmlns="http://schemas.microsoft.com/office/infopath/2007/PartnerControls"/>
    </lcf76f155ced4ddcb4097134ff3c332f>
    <SharedWithUsers xmlns="b3144a11-e500-4ade-8fe4-7de3e8b2f8df">
      <UserInfo>
        <DisplayName>Lida Kita (ETF)</DisplayName>
        <AccountId>22</AccountId>
        <AccountType/>
      </UserInfo>
      <UserInfo>
        <DisplayName>Galyna Terzi (ETF)</DisplayName>
        <AccountId>50</AccountId>
        <AccountType/>
      </UserInfo>
      <UserInfo>
        <DisplayName>Liia Kaarlop (ETF)</DisplayName>
        <AccountId>226</AccountId>
        <AccountType/>
      </UserInfo>
      <UserInfo>
        <DisplayName>Timo Kuusela (ETF)</DisplayName>
        <AccountId>85</AccountId>
        <AccountType/>
      </UserInfo>
      <UserInfo>
        <DisplayName>Iwona Ganko (ETF)</DisplayName>
        <AccountId>17</AccountId>
        <AccountType/>
      </UserInfo>
      <UserInfo>
        <DisplayName>Filippo Del Ninno (ETF)</DisplayName>
        <AccountId>53</AccountId>
        <AccountType/>
      </UserInfo>
      <UserInfo>
        <DisplayName>Simona Rinaldi (ETF)</DisplayName>
        <AccountId>37</AccountId>
        <AccountType/>
      </UserInfo>
      <UserInfo>
        <DisplayName>Marie Dorleans (ETF)</DisplayName>
        <AccountId>126</AccountId>
        <AccountType/>
      </UserInfo>
      <UserInfo>
        <DisplayName>Vita Glushko (ETF)</DisplayName>
        <AccountId>1206</AccountId>
        <AccountType/>
      </UserInfo>
    </SharedWithUsers>
    <_dlc_DocId xmlns="b3144a11-e500-4ade-8fe4-7de3e8b2f8df">DMSPOL-593052326-17802</_dlc_DocId>
    <_dlc_DocIdUrl xmlns="b3144a11-e500-4ade-8fe4-7de3e8b2f8df">
      <Url>https://europeantrainingfoundation.sharepoint.com/sites/PAU/_layouts/15/DocIdRedir.aspx?ID=DMSPOL-593052326-17802</Url>
      <Description>DMSPOL-593052326-17802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EBC23F-CB0E-451C-8F61-7D329AB6B6FC}">
  <ds:schemaRefs>
    <ds:schemaRef ds:uri="834c7a77-a186-4b33-ad65-f5fdf95755b4"/>
    <ds:schemaRef ds:uri="b3144a11-e500-4ade-8fe4-7de3e8b2f8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DC5E65-4675-4E35-9E5A-AAC2D789B28C}">
  <ds:schemaRefs>
    <ds:schemaRef ds:uri="http://schemas.microsoft.com/sharepoint/events"/>
  </ds:schemaRefs>
</ds:datastoreItem>
</file>

<file path=customXml/itemProps3.xml><?xml version="1.0" encoding="utf-8"?>
<ds:datastoreItem xmlns:ds="http://schemas.openxmlformats.org/officeDocument/2006/customXml" ds:itemID="{059603BB-0D09-4D8A-A5DA-0028BA9EEA24}">
  <ds:schemaRefs>
    <ds:schemaRef ds:uri="834c7a77-a186-4b33-ad65-f5fdf95755b4"/>
    <ds:schemaRef ds:uri="b3144a11-e500-4ade-8fe4-7de3e8b2f8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38122BA-7780-4E97-B582-3BDA2E141B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48</Slides>
  <Notes>4</Notes>
  <HiddenSlides>0</HiddenSlide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ETF EU Training Course Template</vt:lpstr>
      <vt:lpstr>ETF Corporate Template 2021</vt:lpstr>
      <vt:lpstr>PowerPoint Presentation</vt:lpstr>
      <vt:lpstr>What is Strategic Planning? </vt:lpstr>
      <vt:lpstr>What is Strategic Planning?</vt:lpstr>
      <vt:lpstr>Being Strategic Means….. </vt:lpstr>
      <vt:lpstr>All RBM Systems Consist of 6 Processes </vt:lpstr>
      <vt:lpstr>Results Based Management: Step 1</vt:lpstr>
      <vt:lpstr>Use of Logic Models</vt:lpstr>
      <vt:lpstr>Managing for Results: Step 2 </vt:lpstr>
      <vt:lpstr>Managing for Results: Step 2 </vt:lpstr>
      <vt:lpstr>Results Frameworks</vt:lpstr>
      <vt:lpstr>What is a “Result”?</vt:lpstr>
      <vt:lpstr>Results Framework</vt:lpstr>
      <vt:lpstr>Four Basic Building Blocks for Planning</vt:lpstr>
      <vt:lpstr>PowerPoint Presentation</vt:lpstr>
      <vt:lpstr>PowerPoint Presentation</vt:lpstr>
      <vt:lpstr>PowerPoint Presentation</vt:lpstr>
      <vt:lpstr>Results Compass</vt:lpstr>
      <vt:lpstr>Example 1 </vt:lpstr>
      <vt:lpstr>Example 2 </vt:lpstr>
      <vt:lpstr>Accountability &amp; Manageable Interest</vt:lpstr>
      <vt:lpstr>Well-designed results are…</vt:lpstr>
      <vt:lpstr>Well-designed results are…</vt:lpstr>
      <vt:lpstr>Well-designed results are…</vt:lpstr>
      <vt:lpstr>Well-designed results are…</vt:lpstr>
      <vt:lpstr>Well-designed results are…</vt:lpstr>
      <vt:lpstr>Well-designed results are…</vt:lpstr>
      <vt:lpstr>Group Exercise</vt:lpstr>
      <vt:lpstr>Group Exercise </vt:lpstr>
      <vt:lpstr>Group Exercise </vt:lpstr>
      <vt:lpstr>Group Exercise </vt:lpstr>
      <vt:lpstr>Group Exercise </vt:lpstr>
      <vt:lpstr>Group Exercise </vt:lpstr>
      <vt:lpstr>Group Exercise </vt:lpstr>
      <vt:lpstr>PowerPoint Presentation</vt:lpstr>
      <vt:lpstr>Common Pitfalls</vt:lpstr>
      <vt:lpstr>What do you think of this logic?</vt:lpstr>
      <vt:lpstr>What do you think of this logic?</vt:lpstr>
      <vt:lpstr>What do you think of this logic?</vt:lpstr>
      <vt:lpstr>What’s the large “causal gap”  in this causal linkage?</vt:lpstr>
      <vt:lpstr>What’s the large “causal gap”  in this causal linkage?</vt:lpstr>
      <vt:lpstr>Critical Assumptions (CAs)</vt:lpstr>
      <vt:lpstr>Killer Assumptions</vt:lpstr>
      <vt:lpstr>Analyzing Assumptions</vt:lpstr>
      <vt:lpstr>An Illustrative Results Framework</vt:lpstr>
      <vt:lpstr>PowerPoint Presentation</vt:lpstr>
      <vt:lpstr>Results Frameworks</vt:lpstr>
      <vt:lpstr>Lessons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Mason</dc:creator>
  <cp:revision>1</cp:revision>
  <cp:lastPrinted>2022-02-15T11:47:29Z</cp:lastPrinted>
  <dcterms:created xsi:type="dcterms:W3CDTF">2020-12-15T11:10:02Z</dcterms:created>
  <dcterms:modified xsi:type="dcterms:W3CDTF">2026-01-20T16:49:30Z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0899162D-1F95-4187-B729-CDF75F891726</vt:lpwstr>
  </property>
  <property fmtid="{D5CDD505-2E9C-101B-9397-08002B2CF9AE}" pid="3" name="ArticulatePath">
    <vt:lpwstr>Presentation1</vt:lpwstr>
  </property>
  <property fmtid="{D5CDD505-2E9C-101B-9397-08002B2CF9AE}" pid="4" name="ContentTypeId">
    <vt:lpwstr>0x010100C45B698B556D0B4C9502A5ACF2AED6A9</vt:lpwstr>
  </property>
  <property fmtid="{D5CDD505-2E9C-101B-9397-08002B2CF9AE}" pid="5" name="MediaServiceImageTags">
    <vt:lpwstr/>
  </property>
  <property fmtid="{D5CDD505-2E9C-101B-9397-08002B2CF9AE}" pid="6" name="_dlc_DocIdItemGuid">
    <vt:lpwstr>b411a69d-79e2-4474-bd11-757dbfa28c6a</vt:lpwstr>
  </property>
</Properties>
</file>