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54.xml" ContentType="application/vnd.openxmlformats-officedocument.presentationml.tags+xml"/>
  <Override PartName="/ppt/tags/tag61.xml" ContentType="application/vnd.openxmlformats-officedocument.presentationml.tags+xml"/>
  <Override PartName="/ppt/tags/tag26.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63.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53.xml" ContentType="application/vnd.openxmlformats-officedocument.presentationml.tags+xml"/>
  <Override PartName="/ppt/tags/tag3.xml" ContentType="application/vnd.openxmlformats-officedocument.presentationml.tags+xml"/>
  <Override PartName="/ppt/tags/tag65.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6.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62.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68.xml" ContentType="application/vnd.openxmlformats-officedocument.presentationml.tags+xml"/>
  <Override PartName="/ppt/tags/tag57.xml" ContentType="application/vnd.openxmlformats-officedocument.presentationml.tags+xml"/>
  <Override PartName="/ppt/tags/tag8.xml" ContentType="application/vnd.openxmlformats-officedocument.presentationml.tags+xml"/>
  <Override PartName="/ppt/tags/tag69.xml" ContentType="application/vnd.openxmlformats-officedocument.presentationml.tags+xml"/>
  <Override PartName="/ppt/tags/tag21.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70.xml" ContentType="application/vnd.openxmlformats-officedocument.presentationml.tags+xml"/>
  <Override PartName="/ppt/tags/tag1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tags/tag52.xml" ContentType="application/vnd.openxmlformats-officedocument.presentationml.tags+xml"/>
  <Override PartName="/ppt/tags/tag51.xml" ContentType="application/vnd.openxmlformats-officedocument.presentationml.tags+xml"/>
  <Override PartName="/ppt/tags/tag58.xml" ContentType="application/vnd.openxmlformats-officedocument.presentationml.tags+xml"/>
  <Override PartName="/ppt/tags/tag12.xml" ContentType="application/vnd.openxmlformats-officedocument.presentationml.tags+xml"/>
  <Override PartName="/ppt/tags/tag50.xml" ContentType="application/vnd.openxmlformats-officedocument.presentationml.tags+xml"/>
  <Override PartName="/ppt/tags/tag49.xml" ContentType="application/vnd.openxmlformats-officedocument.presentationml.tags+xml"/>
  <Override PartName="/ppt/tags/tag48.xml" ContentType="application/vnd.openxmlformats-officedocument.presentationml.tags+xml"/>
  <Override PartName="/ppt/tags/tag47.xml" ContentType="application/vnd.openxmlformats-officedocument.presentationml.tags+xml"/>
  <Override PartName="/ppt/tags/tag46.xml" ContentType="application/vnd.openxmlformats-officedocument.presentationml.tags+xml"/>
  <Override PartName="/ppt/tags/tag45.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59.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60.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72" r:id="rId2"/>
    <p:sldId id="287" r:id="rId3"/>
    <p:sldId id="295" r:id="rId4"/>
    <p:sldId id="294" r:id="rId5"/>
    <p:sldId id="288" r:id="rId6"/>
    <p:sldId id="283" r:id="rId7"/>
    <p:sldId id="291" r:id="rId8"/>
    <p:sldId id="292" r:id="rId9"/>
    <p:sldId id="262" r:id="rId10"/>
    <p:sldId id="303" r:id="rId11"/>
    <p:sldId id="304" r:id="rId12"/>
    <p:sldId id="290" r:id="rId13"/>
    <p:sldId id="293" r:id="rId14"/>
    <p:sldId id="297" r:id="rId15"/>
    <p:sldId id="296" r:id="rId16"/>
    <p:sldId id="302" r:id="rId17"/>
    <p:sldId id="298" r:id="rId18"/>
    <p:sldId id="300" r:id="rId19"/>
    <p:sldId id="289" r:id="rId20"/>
    <p:sldId id="299" r:id="rId21"/>
    <p:sldId id="30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544738-F886-4076-A43F-023E298152D0}" v="1" dt="2026-01-21T13:34:46.643"/>
    <p1510:client id="{C3BC65E0-C3A5-45E0-98B2-89FEDD8C9877}" v="42" dt="2026-01-21T11:43:01.2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32"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15ACED-B72B-4F42-B1BE-F1FD4DAA1DC7}" type="datetimeFigureOut">
              <a:rPr lang="en-GB" smtClean="0"/>
              <a:t>21/01/2026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24894C-CF8C-44E3-A5BD-1ED061FE8773}" type="slidenum">
              <a:rPr lang="en-GB" smtClean="0"/>
              <a:t>‹#›</a:t>
            </a:fld>
            <a:endParaRPr lang="en-GB"/>
          </a:p>
        </p:txBody>
      </p:sp>
    </p:spTree>
    <p:extLst>
      <p:ext uri="{BB962C8B-B14F-4D97-AF65-F5344CB8AC3E}">
        <p14:creationId xmlns:p14="http://schemas.microsoft.com/office/powerpoint/2010/main" val="569704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2307/97367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That’s usually how we plan to decide…</a:t>
            </a:r>
          </a:p>
        </p:txBody>
      </p:sp>
      <p:sp>
        <p:nvSpPr>
          <p:cNvPr id="4" name="Slide Number Placeholder 3"/>
          <p:cNvSpPr>
            <a:spLocks noGrp="1"/>
          </p:cNvSpPr>
          <p:nvPr>
            <p:ph type="sldNum" sz="quarter" idx="5"/>
          </p:nvPr>
        </p:nvSpPr>
        <p:spPr/>
        <p:txBody>
          <a:bodyPr/>
          <a:lstStyle/>
          <a:p>
            <a:fld id="{B424894C-CF8C-44E3-A5BD-1ED061FE8773}" type="slidenum">
              <a:rPr lang="en-GB" smtClean="0"/>
              <a:t>2</a:t>
            </a:fld>
            <a:endParaRPr lang="en-GB"/>
          </a:p>
        </p:txBody>
      </p:sp>
    </p:spTree>
    <p:extLst>
      <p:ext uri="{BB962C8B-B14F-4D97-AF65-F5344CB8AC3E}">
        <p14:creationId xmlns:p14="http://schemas.microsoft.com/office/powerpoint/2010/main" val="119019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a:t>Types of evidence: statistics, evaluations, expert judgment, stakeholder perspectives.</a:t>
            </a:r>
          </a:p>
          <a:p>
            <a:pPr>
              <a:buNone/>
            </a:pPr>
            <a:endParaRPr lang="en-GB"/>
          </a:p>
          <a:p>
            <a:pPr>
              <a:buNone/>
            </a:pPr>
            <a:r>
              <a:rPr lang="en-GB"/>
              <a:t>Caution: Evidence ≠ truth. It must be </a:t>
            </a:r>
            <a:r>
              <a:rPr lang="en-GB" b="1"/>
              <a:t>interpreted</a:t>
            </a:r>
            <a:r>
              <a:rPr lang="en-GB"/>
              <a:t>, </a:t>
            </a:r>
            <a:r>
              <a:rPr lang="en-GB" b="1"/>
              <a:t>contextualized</a:t>
            </a:r>
            <a:r>
              <a:rPr lang="en-GB"/>
              <a:t>, </a:t>
            </a:r>
            <a:r>
              <a:rPr lang="en-GB" b="1"/>
              <a:t>communicated</a:t>
            </a:r>
            <a:r>
              <a:rPr lang="en-GB"/>
              <a:t>.</a:t>
            </a:r>
          </a:p>
          <a:p>
            <a:endParaRPr lang="en-GB"/>
          </a:p>
        </p:txBody>
      </p:sp>
      <p:sp>
        <p:nvSpPr>
          <p:cNvPr id="4" name="Slide Number Placeholder 3"/>
          <p:cNvSpPr>
            <a:spLocks noGrp="1"/>
          </p:cNvSpPr>
          <p:nvPr>
            <p:ph type="sldNum" sz="quarter" idx="5"/>
          </p:nvPr>
        </p:nvSpPr>
        <p:spPr/>
        <p:txBody>
          <a:bodyPr/>
          <a:lstStyle/>
          <a:p>
            <a:fld id="{B424894C-CF8C-44E3-A5BD-1ED061FE8773}" type="slidenum">
              <a:rPr lang="en-GB" smtClean="0"/>
              <a:t>12</a:t>
            </a:fld>
            <a:endParaRPr lang="en-GB"/>
          </a:p>
        </p:txBody>
      </p:sp>
    </p:spTree>
    <p:extLst>
      <p:ext uri="{BB962C8B-B14F-4D97-AF65-F5344CB8AC3E}">
        <p14:creationId xmlns:p14="http://schemas.microsoft.com/office/powerpoint/2010/main" val="3039157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Learning </a:t>
            </a:r>
            <a:r>
              <a:rPr lang="en-GB" err="1"/>
              <a:t>outcoms</a:t>
            </a:r>
            <a:r>
              <a:rPr lang="en-GB"/>
              <a:t> assessments are key</a:t>
            </a:r>
          </a:p>
          <a:p>
            <a:r>
              <a:rPr lang="en-GB"/>
              <a:t>Make point on inequality</a:t>
            </a:r>
          </a:p>
          <a:p>
            <a:endParaRPr lang="en-GB"/>
          </a:p>
          <a:p>
            <a:r>
              <a:rPr lang="en-GB" i="1"/>
              <a:t>PISA Education in the Eastern Partnership: Findings from PISA</a:t>
            </a:r>
          </a:p>
          <a:p>
            <a:r>
              <a:rPr lang="en-GB"/>
              <a:t>OECD/UNICEF, 2024</a:t>
            </a:r>
          </a:p>
        </p:txBody>
      </p:sp>
      <p:sp>
        <p:nvSpPr>
          <p:cNvPr id="4" name="Slide Number Placeholder 3"/>
          <p:cNvSpPr>
            <a:spLocks noGrp="1"/>
          </p:cNvSpPr>
          <p:nvPr>
            <p:ph type="sldNum" sz="quarter" idx="5"/>
          </p:nvPr>
        </p:nvSpPr>
        <p:spPr/>
        <p:txBody>
          <a:bodyPr/>
          <a:lstStyle/>
          <a:p>
            <a:fld id="{B424894C-CF8C-44E3-A5BD-1ED061FE8773}" type="slidenum">
              <a:rPr lang="en-GB" smtClean="0"/>
              <a:t>13</a:t>
            </a:fld>
            <a:endParaRPr lang="en-GB"/>
          </a:p>
        </p:txBody>
      </p:sp>
    </p:spTree>
    <p:extLst>
      <p:ext uri="{BB962C8B-B14F-4D97-AF65-F5344CB8AC3E}">
        <p14:creationId xmlns:p14="http://schemas.microsoft.com/office/powerpoint/2010/main" val="926562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24894C-CF8C-44E3-A5BD-1ED061FE8773}" type="slidenum">
              <a:rPr lang="en-GB" smtClean="0"/>
              <a:t>14</a:t>
            </a:fld>
            <a:endParaRPr lang="en-GB"/>
          </a:p>
        </p:txBody>
      </p:sp>
    </p:spTree>
    <p:extLst>
      <p:ext uri="{BB962C8B-B14F-4D97-AF65-F5344CB8AC3E}">
        <p14:creationId xmlns:p14="http://schemas.microsoft.com/office/powerpoint/2010/main" val="2676633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Be aware that the distribution of evidence infers its own biases. </a:t>
            </a:r>
          </a:p>
        </p:txBody>
      </p:sp>
      <p:sp>
        <p:nvSpPr>
          <p:cNvPr id="4" name="Slide Number Placeholder 3"/>
          <p:cNvSpPr>
            <a:spLocks noGrp="1"/>
          </p:cNvSpPr>
          <p:nvPr>
            <p:ph type="sldNum" sz="quarter" idx="5"/>
          </p:nvPr>
        </p:nvSpPr>
        <p:spPr/>
        <p:txBody>
          <a:bodyPr/>
          <a:lstStyle/>
          <a:p>
            <a:fld id="{B424894C-CF8C-44E3-A5BD-1ED061FE8773}" type="slidenum">
              <a:rPr lang="en-GB" smtClean="0"/>
              <a:t>15</a:t>
            </a:fld>
            <a:endParaRPr lang="en-GB"/>
          </a:p>
        </p:txBody>
      </p:sp>
    </p:spTree>
    <p:extLst>
      <p:ext uri="{BB962C8B-B14F-4D97-AF65-F5344CB8AC3E}">
        <p14:creationId xmlns:p14="http://schemas.microsoft.com/office/powerpoint/2010/main" val="1777754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15E3F-BD3B-1875-7199-AB4D97D481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EF990E-5B39-5C4D-76DC-8910DC515C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C7B27B-334F-7E3F-8295-2DFBA9D78C8D}"/>
              </a:ext>
            </a:extLst>
          </p:cNvPr>
          <p:cNvSpPr>
            <a:spLocks noGrp="1"/>
          </p:cNvSpPr>
          <p:nvPr>
            <p:ph type="body" idx="1"/>
          </p:nvPr>
        </p:nvSpPr>
        <p:spPr/>
        <p:txBody>
          <a:bodyPr/>
          <a:lstStyle/>
          <a:p>
            <a:r>
              <a:rPr lang="en-GB"/>
              <a:t>When going from evidence to policies:</a:t>
            </a:r>
          </a:p>
          <a:p>
            <a:pPr marL="171450" indent="-171450">
              <a:buFont typeface="Arial" panose="020B0604020202020204" pitchFamily="34" charset="0"/>
              <a:buChar char="•"/>
            </a:pPr>
            <a:r>
              <a:rPr lang="en-GB"/>
              <a:t>Ensure you have the appropriate and relevant evidence to make a decision</a:t>
            </a:r>
          </a:p>
          <a:p>
            <a:pPr marL="171450" indent="-171450">
              <a:buFont typeface="Arial" panose="020B0604020202020204" pitchFamily="34" charset="0"/>
              <a:buChar char="•"/>
            </a:pPr>
            <a:r>
              <a:rPr lang="en-GB"/>
              <a:t>Think in terms of policies AND systems, pieces and the whole</a:t>
            </a:r>
          </a:p>
          <a:p>
            <a:pPr marL="171450" indent="-171450">
              <a:buFont typeface="Arial" panose="020B0604020202020204" pitchFamily="34" charset="0"/>
              <a:buChar char="•"/>
            </a:pPr>
            <a:r>
              <a:rPr lang="en-GB"/>
              <a:t>Ensure adequate actors have been associated</a:t>
            </a:r>
          </a:p>
          <a:p>
            <a:endParaRPr lang="en-GB"/>
          </a:p>
          <a:p>
            <a:endParaRPr lang="en-GB"/>
          </a:p>
        </p:txBody>
      </p:sp>
      <p:sp>
        <p:nvSpPr>
          <p:cNvPr id="4" name="Slide Number Placeholder 3">
            <a:extLst>
              <a:ext uri="{FF2B5EF4-FFF2-40B4-BE49-F238E27FC236}">
                <a16:creationId xmlns:a16="http://schemas.microsoft.com/office/drawing/2014/main" id="{1E01BC63-68C2-F05D-222C-D24319F2B683}"/>
              </a:ext>
            </a:extLst>
          </p:cNvPr>
          <p:cNvSpPr>
            <a:spLocks noGrp="1"/>
          </p:cNvSpPr>
          <p:nvPr>
            <p:ph type="sldNum" sz="quarter" idx="5"/>
          </p:nvPr>
        </p:nvSpPr>
        <p:spPr/>
        <p:txBody>
          <a:bodyPr/>
          <a:lstStyle/>
          <a:p>
            <a:fld id="{B424894C-CF8C-44E3-A5BD-1ED061FE8773}" type="slidenum">
              <a:rPr lang="en-GB" smtClean="0"/>
              <a:t>16</a:t>
            </a:fld>
            <a:endParaRPr lang="en-GB"/>
          </a:p>
        </p:txBody>
      </p:sp>
    </p:spTree>
    <p:extLst>
      <p:ext uri="{BB962C8B-B14F-4D97-AF65-F5344CB8AC3E}">
        <p14:creationId xmlns:p14="http://schemas.microsoft.com/office/powerpoint/2010/main" val="312855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F8F3F-9D50-9473-9140-E3ADE0AA68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3EBEF8-736C-1153-5B38-ED412703F6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0DC594-0FCF-76DD-25F9-B723CC42464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422E3A0-B000-ED85-BCA0-7ED8A0E3C6E5}"/>
              </a:ext>
            </a:extLst>
          </p:cNvPr>
          <p:cNvSpPr>
            <a:spLocks noGrp="1"/>
          </p:cNvSpPr>
          <p:nvPr>
            <p:ph type="sldNum" sz="quarter" idx="5"/>
          </p:nvPr>
        </p:nvSpPr>
        <p:spPr/>
        <p:txBody>
          <a:bodyPr/>
          <a:lstStyle/>
          <a:p>
            <a:fld id="{B424894C-CF8C-44E3-A5BD-1ED061FE8773}" type="slidenum">
              <a:rPr lang="en-GB" smtClean="0"/>
              <a:t>17</a:t>
            </a:fld>
            <a:endParaRPr lang="en-GB"/>
          </a:p>
        </p:txBody>
      </p:sp>
    </p:spTree>
    <p:extLst>
      <p:ext uri="{BB962C8B-B14F-4D97-AF65-F5344CB8AC3E}">
        <p14:creationId xmlns:p14="http://schemas.microsoft.com/office/powerpoint/2010/main" val="2177863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BD56C-DD83-78B0-4A84-E25CFC05A0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B15706-03DE-8177-E070-8FCC75684A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B99E6E-8418-3284-7D09-FC378FAB3B3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622FC63-3660-F2C6-94C3-5803EA0B84BD}"/>
              </a:ext>
            </a:extLst>
          </p:cNvPr>
          <p:cNvSpPr>
            <a:spLocks noGrp="1"/>
          </p:cNvSpPr>
          <p:nvPr>
            <p:ph type="sldNum" sz="quarter" idx="5"/>
          </p:nvPr>
        </p:nvSpPr>
        <p:spPr/>
        <p:txBody>
          <a:bodyPr/>
          <a:lstStyle/>
          <a:p>
            <a:fld id="{B424894C-CF8C-44E3-A5BD-1ED061FE8773}" type="slidenum">
              <a:rPr lang="en-GB" smtClean="0"/>
              <a:t>18</a:t>
            </a:fld>
            <a:endParaRPr lang="en-GB"/>
          </a:p>
        </p:txBody>
      </p:sp>
    </p:spTree>
    <p:extLst>
      <p:ext uri="{BB962C8B-B14F-4D97-AF65-F5344CB8AC3E}">
        <p14:creationId xmlns:p14="http://schemas.microsoft.com/office/powerpoint/2010/main" val="3964499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24894C-CF8C-44E3-A5BD-1ED061FE8773}" type="slidenum">
              <a:rPr lang="en-GB" smtClean="0"/>
              <a:t>19</a:t>
            </a:fld>
            <a:endParaRPr lang="en-GB"/>
          </a:p>
        </p:txBody>
      </p:sp>
    </p:spTree>
    <p:extLst>
      <p:ext uri="{BB962C8B-B14F-4D97-AF65-F5344CB8AC3E}">
        <p14:creationId xmlns:p14="http://schemas.microsoft.com/office/powerpoint/2010/main" val="3054108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13938-5717-4B4B-2BEA-5B899DCFC1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54D6F8-C403-0ABE-1F41-9A6B0E1BBF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882B7-CC34-42C4-1BD4-2011377825E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A96C93A-735E-E6C9-F1B8-8D10D0678FB1}"/>
              </a:ext>
            </a:extLst>
          </p:cNvPr>
          <p:cNvSpPr>
            <a:spLocks noGrp="1"/>
          </p:cNvSpPr>
          <p:nvPr>
            <p:ph type="sldNum" sz="quarter" idx="5"/>
          </p:nvPr>
        </p:nvSpPr>
        <p:spPr/>
        <p:txBody>
          <a:bodyPr/>
          <a:lstStyle/>
          <a:p>
            <a:fld id="{B424894C-CF8C-44E3-A5BD-1ED061FE8773}" type="slidenum">
              <a:rPr lang="en-GB" smtClean="0"/>
              <a:t>20</a:t>
            </a:fld>
            <a:endParaRPr lang="en-GB"/>
          </a:p>
        </p:txBody>
      </p:sp>
    </p:spTree>
    <p:extLst>
      <p:ext uri="{BB962C8B-B14F-4D97-AF65-F5344CB8AC3E}">
        <p14:creationId xmlns:p14="http://schemas.microsoft.com/office/powerpoint/2010/main" val="3576837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24894C-CF8C-44E3-A5BD-1ED061FE8773}" type="slidenum">
              <a:rPr lang="en-GB" smtClean="0"/>
              <a:t>21</a:t>
            </a:fld>
            <a:endParaRPr lang="en-GB"/>
          </a:p>
        </p:txBody>
      </p:sp>
    </p:spTree>
    <p:extLst>
      <p:ext uri="{BB962C8B-B14F-4D97-AF65-F5344CB8AC3E}">
        <p14:creationId xmlns:p14="http://schemas.microsoft.com/office/powerpoint/2010/main" val="1264791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 But things are way more complex!</a:t>
            </a:r>
          </a:p>
        </p:txBody>
      </p:sp>
      <p:sp>
        <p:nvSpPr>
          <p:cNvPr id="4" name="Slide Number Placeholder 3"/>
          <p:cNvSpPr>
            <a:spLocks noGrp="1"/>
          </p:cNvSpPr>
          <p:nvPr>
            <p:ph type="sldNum" sz="quarter" idx="5"/>
          </p:nvPr>
        </p:nvSpPr>
        <p:spPr/>
        <p:txBody>
          <a:bodyPr/>
          <a:lstStyle/>
          <a:p>
            <a:fld id="{B424894C-CF8C-44E3-A5BD-1ED061FE8773}" type="slidenum">
              <a:rPr lang="en-GB" smtClean="0"/>
              <a:t>3</a:t>
            </a:fld>
            <a:endParaRPr lang="en-GB"/>
          </a:p>
        </p:txBody>
      </p:sp>
    </p:spTree>
    <p:extLst>
      <p:ext uri="{BB962C8B-B14F-4D97-AF65-F5344CB8AC3E}">
        <p14:creationId xmlns:p14="http://schemas.microsoft.com/office/powerpoint/2010/main" val="1047687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buNone/>
            </a:pPr>
            <a:r>
              <a:rPr lang="en-GB" b="1"/>
              <a:t>Russell L. </a:t>
            </a:r>
            <a:r>
              <a:rPr lang="en-GB" b="1" err="1"/>
              <a:t>Ackoff</a:t>
            </a:r>
            <a:r>
              <a:rPr lang="en-GB" b="1"/>
              <a:t> (1919–2009)</a:t>
            </a:r>
            <a:r>
              <a:rPr lang="en-GB"/>
              <a:t> was a pioneer in the fields of </a:t>
            </a:r>
            <a:r>
              <a:rPr lang="en-GB" b="1"/>
              <a:t>operations research</a:t>
            </a:r>
            <a:r>
              <a:rPr lang="en-GB"/>
              <a:t>, </a:t>
            </a:r>
            <a:r>
              <a:rPr lang="en-GB" b="1"/>
              <a:t>systems thinking</a:t>
            </a:r>
            <a:r>
              <a:rPr lang="en-GB"/>
              <a:t>, and </a:t>
            </a:r>
            <a:r>
              <a:rPr lang="en-GB" b="1"/>
              <a:t>organizational theory</a:t>
            </a:r>
            <a:r>
              <a:rPr lang="en-GB"/>
              <a:t>. He is best known for his work on understanding organizations and public systems as </a:t>
            </a:r>
            <a:r>
              <a:rPr lang="en-GB" b="1"/>
              <a:t>interconnected, dynamic “messes”</a:t>
            </a:r>
            <a:r>
              <a:rPr lang="en-GB"/>
              <a:t>, rather than as linear structures with isolated problems.</a:t>
            </a:r>
          </a:p>
          <a:p>
            <a:pPr>
              <a:buNone/>
            </a:pPr>
            <a:r>
              <a:rPr lang="en-GB" err="1"/>
              <a:t>Ackoff</a:t>
            </a:r>
            <a:r>
              <a:rPr lang="en-GB"/>
              <a:t> rejected traditional, reductionist problem-solving and promoted </a:t>
            </a:r>
            <a:r>
              <a:rPr lang="en-GB" b="1"/>
              <a:t>“interactive planning”</a:t>
            </a:r>
            <a:r>
              <a:rPr lang="en-GB"/>
              <a:t>—a participatory, iterative, and adaptive approach that accounts for the </a:t>
            </a:r>
            <a:r>
              <a:rPr lang="en-GB" b="1"/>
              <a:t>complexity and unpredictability</a:t>
            </a:r>
            <a:r>
              <a:rPr lang="en-GB"/>
              <a:t> of real-world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r>
              <a:rPr lang="en-GB" b="1"/>
              <a:t>Charles E. Lindblom</a:t>
            </a:r>
            <a:r>
              <a:rPr lang="en-GB"/>
              <a:t>, another foundational figure in public policy theory, known especially for his concept of </a:t>
            </a:r>
            <a:r>
              <a:rPr lang="en-GB" b="1"/>
              <a:t>incrementalism</a:t>
            </a:r>
            <a:r>
              <a:rPr lang="en-GB"/>
              <a:t> and his critique of idealized, rational models of decision-making. “</a:t>
            </a:r>
            <a:r>
              <a:rPr lang="en-GB" b="1"/>
              <a:t>Policy-making is a science of the muddled middle</a:t>
            </a:r>
            <a:r>
              <a:rPr lang="en-GB"/>
              <a:t>”: Lindblom’s phrase captures a core tension:</a:t>
            </a:r>
          </a:p>
          <a:p>
            <a:r>
              <a:rPr lang="en-GB" b="1"/>
              <a:t>Policy-making is neither purely rational nor completely random — it's somewhere in between.</a:t>
            </a:r>
            <a:br>
              <a:rPr lang="en-GB"/>
            </a:br>
            <a:r>
              <a:rPr lang="en-GB"/>
              <a:t>It’s a process of </a:t>
            </a:r>
            <a:r>
              <a:rPr lang="en-GB" b="1"/>
              <a:t>negotiating trade-offs, balancing interests</a:t>
            </a:r>
            <a:r>
              <a:rPr lang="en-GB"/>
              <a:t>, and adjusting based on what is politically feasible and administratively manageable.</a:t>
            </a:r>
          </a:p>
          <a:p>
            <a:r>
              <a:rPr lang="en-GB"/>
              <a:t>This “muddled middle” involves:</a:t>
            </a:r>
          </a:p>
          <a:p>
            <a:pPr marL="171450" indent="-171450">
              <a:buFont typeface="Arial" panose="020B0604020202020204" pitchFamily="34" charset="0"/>
              <a:buChar char="•"/>
            </a:pPr>
            <a:r>
              <a:rPr lang="en-GB"/>
              <a:t>Working with incomplete knowledge,</a:t>
            </a:r>
          </a:p>
          <a:p>
            <a:pPr marL="171450" indent="-171450">
              <a:buFont typeface="Arial" panose="020B0604020202020204" pitchFamily="34" charset="0"/>
              <a:buChar char="•"/>
            </a:pPr>
            <a:r>
              <a:rPr lang="en-GB"/>
              <a:t>Building consensus,</a:t>
            </a:r>
          </a:p>
          <a:p>
            <a:pPr marL="171450" indent="-171450">
              <a:buFont typeface="Arial" panose="020B0604020202020204" pitchFamily="34" charset="0"/>
              <a:buChar char="•"/>
            </a:pPr>
            <a:r>
              <a:rPr lang="en-GB"/>
              <a:t>Making iterative improvements,</a:t>
            </a:r>
          </a:p>
          <a:p>
            <a:pPr marL="171450" indent="-171450">
              <a:buFont typeface="Arial" panose="020B0604020202020204" pitchFamily="34" charset="0"/>
              <a:buChar char="•"/>
            </a:pPr>
            <a:r>
              <a:rPr lang="en-GB"/>
              <a:t>And accepting uncertainty.</a:t>
            </a:r>
          </a:p>
          <a:p>
            <a:r>
              <a:rPr lang="en-GB"/>
              <a:t>Lindblom, C. E. (1959). </a:t>
            </a:r>
            <a:r>
              <a:rPr lang="en-GB" i="1"/>
              <a:t>The Science of Muddling Through</a:t>
            </a:r>
            <a:r>
              <a:rPr lang="en-GB"/>
              <a:t>. Public Administration Review, </a:t>
            </a:r>
            <a:r>
              <a:rPr lang="en-GB" b="1"/>
              <a:t>19</a:t>
            </a:r>
            <a:r>
              <a:rPr lang="en-GB"/>
              <a:t>(2), 79–88.</a:t>
            </a:r>
            <a:br>
              <a:rPr lang="en-GB"/>
            </a:br>
            <a:r>
              <a:rPr lang="en-GB">
                <a:hlinkClick r:id="rId3"/>
              </a:rPr>
              <a:t>DOI: 10.2307/973677</a:t>
            </a:r>
            <a:endParaRPr lang="en-GB"/>
          </a:p>
          <a:p>
            <a:endParaRPr lang="en-GB"/>
          </a:p>
        </p:txBody>
      </p:sp>
      <p:sp>
        <p:nvSpPr>
          <p:cNvPr id="4" name="Slide Number Placeholder 3"/>
          <p:cNvSpPr>
            <a:spLocks noGrp="1"/>
          </p:cNvSpPr>
          <p:nvPr>
            <p:ph type="sldNum" sz="quarter" idx="5"/>
          </p:nvPr>
        </p:nvSpPr>
        <p:spPr/>
        <p:txBody>
          <a:bodyPr/>
          <a:lstStyle/>
          <a:p>
            <a:fld id="{B424894C-CF8C-44E3-A5BD-1ED061FE8773}" type="slidenum">
              <a:rPr lang="en-GB" smtClean="0"/>
              <a:t>4</a:t>
            </a:fld>
            <a:endParaRPr lang="en-GB"/>
          </a:p>
        </p:txBody>
      </p:sp>
    </p:spTree>
    <p:extLst>
      <p:ext uri="{BB962C8B-B14F-4D97-AF65-F5344CB8AC3E}">
        <p14:creationId xmlns:p14="http://schemas.microsoft.com/office/powerpoint/2010/main" val="67676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RESEN CI 2021. Distribution of teachers.</a:t>
            </a:r>
          </a:p>
          <a:p>
            <a:r>
              <a:rPr lang="fr-FR"/>
              <a:t>Le graphique montre que, s’il y a une tendance générale à affecter plus d’enseignants aux écoles ayant plus d’élèves, la situation globale reste très incohérente. À titre d’illustration, des écoles ayant le même nombre d’élèves (par exemple 400 élèves) ont un nombre d’enseignants très variable (entre 3 et 16 enseignants). De même, des écoles qui ont le même nombre d’enseignants (par exemple 5 enseignants) ont à leur charge un nombre très variable d’élèves (de moins de 50 à 700 élèves). Cette répartition peu optimale des enseignants traduit les déséquilibres régionaux en matière du ratio élèves-maître, mais également des disparités </a:t>
            </a:r>
            <a:r>
              <a:rPr lang="fr-FR" err="1"/>
              <a:t>intra-régionales</a:t>
            </a:r>
            <a:r>
              <a:rPr lang="fr-FR"/>
              <a:t> dans l’allocation des enseignants. Même au sein d’une même région, les enseignants ne sont pas bien répartis entre districts et écoles. Seules deux régions (</a:t>
            </a:r>
            <a:r>
              <a:rPr lang="fr-FR" err="1"/>
              <a:t>Bagoue</a:t>
            </a:r>
            <a:r>
              <a:rPr lang="fr-FR"/>
              <a:t> et </a:t>
            </a:r>
            <a:r>
              <a:rPr lang="fr-FR" err="1"/>
              <a:t>Tchologo</a:t>
            </a:r>
            <a:r>
              <a:rPr lang="fr-FR"/>
              <a:t>) témoignent d’une corrélation entre le nombre d’enseignants et le nombre d’élèves élevée (proche ou égale à 0,80). Cette corrélation est particulièrement basse à Abidjan (0,14) où le REM est le plus élevé (52,8:1). Pour une politique éducative plus inclusive et plus efficace 129 L’aléa dans l’allocation des enseignants, de 43 %, est particulièrement élevé en Côte d’Ivoire Malgré sa diminution entre 2007 et 2014, l’aléa dans l’allocation des enseignants reste élevé en Côte d’Ivoire, situant le pays parmi ceux où les aléas sont les plus élevés. En effet, comme le montre le tableau 4.9, le pourcentage des décisions d’affectation des enseignants primaires du secteur public qui ne relève pas de l’effectif des établissements varie entre à peine 13 % pour la Gambie, et 54 % pour le Ghana. La Côte d’Ivoire est proche de ce maximum, avec un degré d’aléa de 43 %.</a:t>
            </a:r>
          </a:p>
          <a:p>
            <a:r>
              <a:rPr lang="fr-FR" err="1"/>
              <a:t>When</a:t>
            </a:r>
            <a:r>
              <a:rPr lang="fr-FR"/>
              <a:t> </a:t>
            </a:r>
            <a:r>
              <a:rPr lang="fr-FR" err="1"/>
              <a:t>we</a:t>
            </a:r>
            <a:r>
              <a:rPr lang="fr-FR"/>
              <a:t> </a:t>
            </a:r>
            <a:r>
              <a:rPr lang="fr-FR" err="1"/>
              <a:t>get</a:t>
            </a:r>
            <a:r>
              <a:rPr lang="fr-FR"/>
              <a:t> </a:t>
            </a:r>
            <a:r>
              <a:rPr lang="fr-FR" err="1"/>
              <a:t>into</a:t>
            </a:r>
            <a:r>
              <a:rPr lang="fr-FR"/>
              <a:t> the </a:t>
            </a:r>
            <a:r>
              <a:rPr lang="fr-FR" err="1"/>
              <a:t>details</a:t>
            </a:r>
            <a:r>
              <a:rPr lang="fr-FR"/>
              <a:t>, the main issues </a:t>
            </a:r>
            <a:r>
              <a:rPr lang="fr-FR" err="1"/>
              <a:t>appears</a:t>
            </a:r>
            <a:r>
              <a:rPr lang="fr-FR"/>
              <a:t> to </a:t>
            </a:r>
            <a:r>
              <a:rPr lang="fr-FR" err="1"/>
              <a:t>be</a:t>
            </a:r>
            <a:r>
              <a:rPr lang="fr-FR"/>
              <a:t> </a:t>
            </a:r>
            <a:r>
              <a:rPr lang="fr-FR" err="1"/>
              <a:t>political</a:t>
            </a:r>
            <a:r>
              <a:rPr lang="fr-FR"/>
              <a:t>, not </a:t>
            </a:r>
            <a:r>
              <a:rPr lang="fr-FR" err="1"/>
              <a:t>technical</a:t>
            </a:r>
            <a:r>
              <a:rPr lang="fr-FR"/>
              <a:t>. </a:t>
            </a:r>
          </a:p>
          <a:p>
            <a:r>
              <a:rPr lang="fr-FR" err="1"/>
              <a:t>What</a:t>
            </a:r>
            <a:r>
              <a:rPr lang="fr-FR"/>
              <a:t> </a:t>
            </a:r>
            <a:r>
              <a:rPr lang="fr-FR" err="1"/>
              <a:t>lesson</a:t>
            </a:r>
            <a:r>
              <a:rPr lang="fr-FR"/>
              <a:t>: First of all, </a:t>
            </a:r>
            <a:r>
              <a:rPr lang="fr-FR" err="1"/>
              <a:t>we</a:t>
            </a:r>
            <a:r>
              <a:rPr lang="fr-FR"/>
              <a:t> </a:t>
            </a:r>
            <a:r>
              <a:rPr lang="fr-FR" err="1"/>
              <a:t>need</a:t>
            </a:r>
            <a:r>
              <a:rPr lang="fr-FR"/>
              <a:t> data to </a:t>
            </a:r>
            <a:r>
              <a:rPr lang="fr-FR" err="1"/>
              <a:t>determine</a:t>
            </a:r>
            <a:r>
              <a:rPr lang="fr-FR"/>
              <a:t> the amplitude of a </a:t>
            </a:r>
            <a:r>
              <a:rPr lang="fr-FR" err="1"/>
              <a:t>problem</a:t>
            </a:r>
            <a:r>
              <a:rPr lang="fr-FR"/>
              <a:t>. But data </a:t>
            </a:r>
            <a:r>
              <a:rPr lang="fr-FR" err="1"/>
              <a:t>don’t</a:t>
            </a:r>
            <a:r>
              <a:rPr lang="fr-FR"/>
              <a:t> solve issues. You </a:t>
            </a:r>
            <a:r>
              <a:rPr lang="fr-FR" err="1"/>
              <a:t>need</a:t>
            </a:r>
            <a:r>
              <a:rPr lang="fr-FR"/>
              <a:t> a </a:t>
            </a:r>
            <a:r>
              <a:rPr lang="fr-FR" err="1"/>
              <a:t>bunch</a:t>
            </a:r>
            <a:r>
              <a:rPr lang="fr-FR"/>
              <a:t> of </a:t>
            </a:r>
            <a:r>
              <a:rPr lang="fr-FR" err="1"/>
              <a:t>analysis</a:t>
            </a:r>
            <a:r>
              <a:rPr lang="fr-FR"/>
              <a:t>. </a:t>
            </a:r>
            <a:endParaRPr lang="en-GB"/>
          </a:p>
          <a:p>
            <a:endParaRPr lang="en-GB"/>
          </a:p>
          <a:p>
            <a:r>
              <a:rPr lang="en-GB"/>
              <a:t>In general, in education, we have to deal with conflicting objectives, limited data, political agendas, and unintended effects.</a:t>
            </a:r>
          </a:p>
          <a:p>
            <a:endParaRPr lang="en-GB"/>
          </a:p>
        </p:txBody>
      </p:sp>
      <p:sp>
        <p:nvSpPr>
          <p:cNvPr id="4" name="Slide Number Placeholder 3"/>
          <p:cNvSpPr>
            <a:spLocks noGrp="1"/>
          </p:cNvSpPr>
          <p:nvPr>
            <p:ph type="sldNum" sz="quarter" idx="5"/>
          </p:nvPr>
        </p:nvSpPr>
        <p:spPr/>
        <p:txBody>
          <a:bodyPr/>
          <a:lstStyle/>
          <a:p>
            <a:fld id="{B424894C-CF8C-44E3-A5BD-1ED061FE8773}" type="slidenum">
              <a:rPr lang="en-GB" smtClean="0"/>
              <a:t>5</a:t>
            </a:fld>
            <a:endParaRPr lang="en-GB"/>
          </a:p>
        </p:txBody>
      </p:sp>
    </p:spTree>
    <p:extLst>
      <p:ext uri="{BB962C8B-B14F-4D97-AF65-F5344CB8AC3E}">
        <p14:creationId xmlns:p14="http://schemas.microsoft.com/office/powerpoint/2010/main" val="990644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24894C-CF8C-44E3-A5BD-1ED061FE8773}" type="slidenum">
              <a:rPr lang="en-GB" smtClean="0"/>
              <a:t>6</a:t>
            </a:fld>
            <a:endParaRPr lang="en-GB"/>
          </a:p>
        </p:txBody>
      </p:sp>
    </p:spTree>
    <p:extLst>
      <p:ext uri="{BB962C8B-B14F-4D97-AF65-F5344CB8AC3E}">
        <p14:creationId xmlns:p14="http://schemas.microsoft.com/office/powerpoint/2010/main" val="836346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24894C-CF8C-44E3-A5BD-1ED061FE8773}" type="slidenum">
              <a:rPr lang="en-GB" smtClean="0"/>
              <a:t>7</a:t>
            </a:fld>
            <a:endParaRPr lang="en-GB"/>
          </a:p>
        </p:txBody>
      </p:sp>
    </p:spTree>
    <p:extLst>
      <p:ext uri="{BB962C8B-B14F-4D97-AF65-F5344CB8AC3E}">
        <p14:creationId xmlns:p14="http://schemas.microsoft.com/office/powerpoint/2010/main" val="1822623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b="0" i="0" u="none" strike="noStrike" kern="1200" baseline="0">
                <a:solidFill>
                  <a:schemeClr val="tx1"/>
                </a:solidFill>
                <a:latin typeface="+mn-lt"/>
                <a:ea typeface="+mn-ea"/>
                <a:cs typeface="+mn-cs"/>
              </a:rPr>
              <a:t>Many approaches exist. More or less the same logic:</a:t>
            </a:r>
          </a:p>
          <a:p>
            <a:pPr marL="171450" indent="-171450">
              <a:buFont typeface="Arial" panose="020B0604020202020204" pitchFamily="34" charset="0"/>
              <a:buChar char="•"/>
            </a:pPr>
            <a:r>
              <a:rPr lang="en-GB" sz="1200" b="0" i="0" u="none" strike="noStrike" kern="1200" baseline="0">
                <a:solidFill>
                  <a:schemeClr val="tx1"/>
                </a:solidFill>
                <a:latin typeface="+mn-lt"/>
                <a:ea typeface="+mn-ea"/>
                <a:cs typeface="+mn-cs"/>
              </a:rPr>
              <a:t>Circular and continuous,</a:t>
            </a:r>
          </a:p>
          <a:p>
            <a:pPr marL="171450" indent="-171450">
              <a:buFont typeface="Arial" panose="020B0604020202020204" pitchFamily="34" charset="0"/>
              <a:buChar char="•"/>
            </a:pPr>
            <a:r>
              <a:rPr lang="en-GB" sz="1200" b="0" i="0" u="none" strike="noStrike" kern="1200" baseline="0">
                <a:solidFill>
                  <a:schemeClr val="tx1"/>
                </a:solidFill>
                <a:latin typeface="+mn-lt"/>
                <a:ea typeface="+mn-ea"/>
                <a:cs typeface="+mn-cs"/>
              </a:rPr>
              <a:t>Phased and sequenced,</a:t>
            </a:r>
          </a:p>
          <a:p>
            <a:pPr marL="171450" indent="-171450">
              <a:buFont typeface="Arial" panose="020B0604020202020204" pitchFamily="34" charset="0"/>
              <a:buChar char="•"/>
            </a:pPr>
            <a:r>
              <a:rPr lang="en-GB" sz="1200" b="0" i="0" u="none" strike="noStrike" kern="1200" baseline="0">
                <a:solidFill>
                  <a:schemeClr val="tx1"/>
                </a:solidFill>
                <a:latin typeface="+mn-lt"/>
                <a:ea typeface="+mn-ea"/>
                <a:cs typeface="+mn-cs"/>
              </a:rPr>
              <a:t>Data and Evidence, Diagnostic, Strategy and Planning</a:t>
            </a:r>
          </a:p>
          <a:p>
            <a:pPr marL="0" indent="0">
              <a:buFont typeface="Arial" panose="020B0604020202020204" pitchFamily="34" charset="0"/>
              <a:buNone/>
            </a:pPr>
            <a:endParaRPr lang="en-GB" sz="1200" b="0" i="0" u="none" strike="noStrike" kern="1200" baseline="0">
              <a:solidFill>
                <a:schemeClr val="tx1"/>
              </a:solidFill>
              <a:latin typeface="+mn-lt"/>
              <a:ea typeface="+mn-ea"/>
              <a:cs typeface="+mn-cs"/>
            </a:endParaRPr>
          </a:p>
          <a:p>
            <a:r>
              <a:rPr lang="en-GB"/>
              <a:t>Classic stages: Problem → Option → Assessment → Decision → Implementation → Evaluation.</a:t>
            </a:r>
          </a:p>
          <a:p>
            <a:r>
              <a:rPr lang="en-GB"/>
              <a:t>Reality: messy loops, feedback, political shifts.</a:t>
            </a:r>
          </a:p>
          <a:p>
            <a:r>
              <a:rPr lang="en-GB"/>
              <a:t>Bring in the role of ETF tools (e.g., Torino Process as diagnosis, RED for responsiveness).</a:t>
            </a:r>
          </a:p>
          <a:p>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Example:</a:t>
            </a:r>
          </a:p>
          <a:p>
            <a:r>
              <a:rPr lang="en-GB" sz="1200" b="0" i="0" u="none" strike="noStrike" kern="1200" baseline="0">
                <a:solidFill>
                  <a:schemeClr val="tx1"/>
                </a:solidFill>
                <a:latin typeface="+mn-lt"/>
                <a:ea typeface="+mn-ea"/>
                <a:cs typeface="+mn-cs"/>
              </a:rPr>
              <a:t>ROMA – Rapid Outcome Mapping Approach. Developed by ODI in 2014. </a:t>
            </a:r>
          </a:p>
          <a:p>
            <a:r>
              <a:rPr lang="en-GB" sz="1200" b="0" i="0" u="none" strike="noStrike" kern="1200" baseline="0">
                <a:solidFill>
                  <a:schemeClr val="tx1"/>
                </a:solidFill>
                <a:latin typeface="+mn-lt"/>
                <a:ea typeface="+mn-ea"/>
                <a:cs typeface="+mn-cs"/>
              </a:rPr>
              <a:t>Each step is associated with a set of tools, to be used with partners and stakeholders to develop a shared understanding of what the objectives are and what needs to be done. In some cases, these tools will be a series of questions to be answered with research and analysis; in others, they will be workshop or interview techniques. Policy processes can be highly political, sometimes involving dense networks of actors and coalitions with competing values and interests. Engaging with policy in these types of environment requires a collaborative approach, and ROMA has been designed specifically to facilitate collaborative engagement. Drawing on the principles of OM, each of the stages includes tools to help groups and networks of policy actors to coordinate their work and learn together.</a:t>
            </a:r>
            <a:endParaRPr lang="en-GB"/>
          </a:p>
        </p:txBody>
      </p:sp>
      <p:sp>
        <p:nvSpPr>
          <p:cNvPr id="4" name="Slide Number Placeholder 3"/>
          <p:cNvSpPr>
            <a:spLocks noGrp="1"/>
          </p:cNvSpPr>
          <p:nvPr>
            <p:ph type="sldNum" sz="quarter" idx="5"/>
          </p:nvPr>
        </p:nvSpPr>
        <p:spPr/>
        <p:txBody>
          <a:bodyPr/>
          <a:lstStyle/>
          <a:p>
            <a:fld id="{B424894C-CF8C-44E3-A5BD-1ED061FE8773}" type="slidenum">
              <a:rPr lang="en-GB" smtClean="0"/>
              <a:t>8</a:t>
            </a:fld>
            <a:endParaRPr lang="en-GB"/>
          </a:p>
        </p:txBody>
      </p:sp>
    </p:spTree>
    <p:extLst>
      <p:ext uri="{BB962C8B-B14F-4D97-AF65-F5344CB8AC3E}">
        <p14:creationId xmlns:p14="http://schemas.microsoft.com/office/powerpoint/2010/main" val="3856736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017D9-436B-DED5-FA21-0D1508291F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B54E6A-374E-B644-8B5F-C83BFDEFD1F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FD36FA2-097B-BBBA-858B-EF00C5478EA9}"/>
              </a:ext>
            </a:extLst>
          </p:cNvPr>
          <p:cNvSpPr>
            <a:spLocks noGrp="1"/>
          </p:cNvSpPr>
          <p:nvPr>
            <p:ph type="body" idx="1"/>
          </p:nvPr>
        </p:nvSpPr>
        <p:spPr/>
        <p:txBody>
          <a:bodyPr/>
          <a:lstStyle/>
          <a:p>
            <a:r>
              <a:rPr lang="en-GB" sz="1200" b="0" i="0" u="none" strike="noStrike" kern="1200" baseline="0">
                <a:solidFill>
                  <a:schemeClr val="tx1"/>
                </a:solidFill>
                <a:latin typeface="+mn-lt"/>
                <a:ea typeface="+mn-ea"/>
                <a:cs typeface="+mn-cs"/>
              </a:rPr>
              <a:t>Many approaches exist. More or less the same logic:</a:t>
            </a:r>
          </a:p>
          <a:p>
            <a:pPr marL="171450" indent="-171450">
              <a:buFont typeface="Arial" panose="020B0604020202020204" pitchFamily="34" charset="0"/>
              <a:buChar char="•"/>
            </a:pPr>
            <a:r>
              <a:rPr lang="en-GB" sz="1200" b="0" i="0" u="none" strike="noStrike" kern="1200" baseline="0">
                <a:solidFill>
                  <a:schemeClr val="tx1"/>
                </a:solidFill>
                <a:latin typeface="+mn-lt"/>
                <a:ea typeface="+mn-ea"/>
                <a:cs typeface="+mn-cs"/>
              </a:rPr>
              <a:t>Circular and continuous,</a:t>
            </a:r>
          </a:p>
          <a:p>
            <a:pPr marL="171450" indent="-171450">
              <a:buFont typeface="Arial" panose="020B0604020202020204" pitchFamily="34" charset="0"/>
              <a:buChar char="•"/>
            </a:pPr>
            <a:r>
              <a:rPr lang="en-GB" sz="1200" b="0" i="0" u="none" strike="noStrike" kern="1200" baseline="0">
                <a:solidFill>
                  <a:schemeClr val="tx1"/>
                </a:solidFill>
                <a:latin typeface="+mn-lt"/>
                <a:ea typeface="+mn-ea"/>
                <a:cs typeface="+mn-cs"/>
              </a:rPr>
              <a:t>Phased and sequenced,</a:t>
            </a:r>
          </a:p>
          <a:p>
            <a:pPr marL="171450" indent="-171450">
              <a:buFont typeface="Arial" panose="020B0604020202020204" pitchFamily="34" charset="0"/>
              <a:buChar char="•"/>
            </a:pPr>
            <a:r>
              <a:rPr lang="en-GB" sz="1200" b="0" i="0" u="none" strike="noStrike" kern="1200" baseline="0">
                <a:solidFill>
                  <a:schemeClr val="tx1"/>
                </a:solidFill>
                <a:latin typeface="+mn-lt"/>
                <a:ea typeface="+mn-ea"/>
                <a:cs typeface="+mn-cs"/>
              </a:rPr>
              <a:t>Data and Evidence, Diagnostic, Strategy and Planning</a:t>
            </a:r>
          </a:p>
          <a:p>
            <a:pPr marL="0" indent="0">
              <a:buFont typeface="Arial" panose="020B0604020202020204" pitchFamily="34" charset="0"/>
              <a:buNone/>
            </a:pPr>
            <a:endParaRPr lang="en-GB" sz="1200" b="0" i="0" u="none" strike="noStrike" kern="1200" baseline="0">
              <a:solidFill>
                <a:schemeClr val="tx1"/>
              </a:solidFill>
              <a:latin typeface="+mn-lt"/>
              <a:ea typeface="+mn-ea"/>
              <a:cs typeface="+mn-cs"/>
            </a:endParaRPr>
          </a:p>
          <a:p>
            <a:r>
              <a:rPr lang="en-GB"/>
              <a:t>Classic stages: Problem → Option → Assessment → Decision → Implementation → Evaluation.</a:t>
            </a:r>
          </a:p>
          <a:p>
            <a:r>
              <a:rPr lang="en-GB"/>
              <a:t>Reality: messy loops, feedback, political shifts.</a:t>
            </a:r>
          </a:p>
          <a:p>
            <a:r>
              <a:rPr lang="en-GB"/>
              <a:t>Bring in the role of ETF tools (e.g., Torino Process as diagnosis, RED for responsiveness).</a:t>
            </a:r>
          </a:p>
          <a:p>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Example:</a:t>
            </a:r>
          </a:p>
          <a:p>
            <a:r>
              <a:rPr lang="en-GB" sz="1200" b="0" i="0" u="none" strike="noStrike" kern="1200" baseline="0">
                <a:solidFill>
                  <a:schemeClr val="tx1"/>
                </a:solidFill>
                <a:latin typeface="+mn-lt"/>
                <a:ea typeface="+mn-ea"/>
                <a:cs typeface="+mn-cs"/>
              </a:rPr>
              <a:t>ROMA – Rapid Outcome Mapping Approach. Developed by ODI in 2014. </a:t>
            </a:r>
          </a:p>
          <a:p>
            <a:r>
              <a:rPr lang="en-GB" sz="1200" b="0" i="0" u="none" strike="noStrike" kern="1200" baseline="0">
                <a:solidFill>
                  <a:schemeClr val="tx1"/>
                </a:solidFill>
                <a:latin typeface="+mn-lt"/>
                <a:ea typeface="+mn-ea"/>
                <a:cs typeface="+mn-cs"/>
              </a:rPr>
              <a:t>Each step is associated with a set of tools, to be used with partners and stakeholders to develop a shared understanding of what the objectives are and what needs to be done. In some cases, these tools will be a series of questions to be answered with research and analysis; in others, they will be workshop or interview techniques. Policy processes can be highly political, sometimes involving dense networks of actors and coalitions with competing values and interests. Engaging with policy in these types of environment requires a collaborative approach, and ROMA has been designed specifically to facilitate collaborative engagement. Drawing on the principles of OM, each of the stages includes tools to help groups and networks of policy actors to coordinate their work and learn together.</a:t>
            </a:r>
            <a:endParaRPr lang="en-GB"/>
          </a:p>
        </p:txBody>
      </p:sp>
      <p:sp>
        <p:nvSpPr>
          <p:cNvPr id="4" name="Slide Number Placeholder 3">
            <a:extLst>
              <a:ext uri="{FF2B5EF4-FFF2-40B4-BE49-F238E27FC236}">
                <a16:creationId xmlns:a16="http://schemas.microsoft.com/office/drawing/2014/main" id="{580B459F-D4C5-396D-5AF5-501B678799D7}"/>
              </a:ext>
            </a:extLst>
          </p:cNvPr>
          <p:cNvSpPr>
            <a:spLocks noGrp="1"/>
          </p:cNvSpPr>
          <p:nvPr>
            <p:ph type="sldNum" sz="quarter" idx="5"/>
          </p:nvPr>
        </p:nvSpPr>
        <p:spPr/>
        <p:txBody>
          <a:bodyPr/>
          <a:lstStyle/>
          <a:p>
            <a:fld id="{B424894C-CF8C-44E3-A5BD-1ED061FE8773}" type="slidenum">
              <a:rPr lang="en-GB" smtClean="0"/>
              <a:t>10</a:t>
            </a:fld>
            <a:endParaRPr lang="en-GB"/>
          </a:p>
        </p:txBody>
      </p:sp>
    </p:spTree>
    <p:extLst>
      <p:ext uri="{BB962C8B-B14F-4D97-AF65-F5344CB8AC3E}">
        <p14:creationId xmlns:p14="http://schemas.microsoft.com/office/powerpoint/2010/main" val="1646006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806CE-E527-1E12-7601-B8C39BD26E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F9C482-DE15-437E-10A0-8E5B2CD8A9A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732CB55-2B52-6566-E70A-B352AA3984FA}"/>
              </a:ext>
            </a:extLst>
          </p:cNvPr>
          <p:cNvSpPr>
            <a:spLocks noGrp="1"/>
          </p:cNvSpPr>
          <p:nvPr>
            <p:ph type="body" idx="1"/>
          </p:nvPr>
        </p:nvSpPr>
        <p:spPr/>
        <p:txBody>
          <a:bodyPr/>
          <a:lstStyle/>
          <a:p>
            <a:r>
              <a:rPr lang="en-GB" sz="1200" b="0" i="0" u="none" strike="noStrike" kern="1200" baseline="0">
                <a:solidFill>
                  <a:schemeClr val="tx1"/>
                </a:solidFill>
                <a:latin typeface="+mn-lt"/>
                <a:ea typeface="+mn-ea"/>
                <a:cs typeface="+mn-cs"/>
              </a:rPr>
              <a:t>Many approaches exist. More or less the same logic:</a:t>
            </a:r>
          </a:p>
          <a:p>
            <a:pPr marL="171450" indent="-171450">
              <a:buFont typeface="Arial" panose="020B0604020202020204" pitchFamily="34" charset="0"/>
              <a:buChar char="•"/>
            </a:pPr>
            <a:r>
              <a:rPr lang="en-GB" sz="1200" b="0" i="0" u="none" strike="noStrike" kern="1200" baseline="0">
                <a:solidFill>
                  <a:schemeClr val="tx1"/>
                </a:solidFill>
                <a:latin typeface="+mn-lt"/>
                <a:ea typeface="+mn-ea"/>
                <a:cs typeface="+mn-cs"/>
              </a:rPr>
              <a:t>Circular and continuous,</a:t>
            </a:r>
          </a:p>
          <a:p>
            <a:pPr marL="171450" indent="-171450">
              <a:buFont typeface="Arial" panose="020B0604020202020204" pitchFamily="34" charset="0"/>
              <a:buChar char="•"/>
            </a:pPr>
            <a:r>
              <a:rPr lang="en-GB" sz="1200" b="0" i="0" u="none" strike="noStrike" kern="1200" baseline="0">
                <a:solidFill>
                  <a:schemeClr val="tx1"/>
                </a:solidFill>
                <a:latin typeface="+mn-lt"/>
                <a:ea typeface="+mn-ea"/>
                <a:cs typeface="+mn-cs"/>
              </a:rPr>
              <a:t>Phased and sequenced,</a:t>
            </a:r>
          </a:p>
          <a:p>
            <a:pPr marL="171450" indent="-171450">
              <a:buFont typeface="Arial" panose="020B0604020202020204" pitchFamily="34" charset="0"/>
              <a:buChar char="•"/>
            </a:pPr>
            <a:r>
              <a:rPr lang="en-GB" sz="1200" b="0" i="0" u="none" strike="noStrike" kern="1200" baseline="0">
                <a:solidFill>
                  <a:schemeClr val="tx1"/>
                </a:solidFill>
                <a:latin typeface="+mn-lt"/>
                <a:ea typeface="+mn-ea"/>
                <a:cs typeface="+mn-cs"/>
              </a:rPr>
              <a:t>Data and Evidence, Diagnostic, Strategy and Planning</a:t>
            </a:r>
          </a:p>
          <a:p>
            <a:pPr marL="0" indent="0">
              <a:buFont typeface="Arial" panose="020B0604020202020204" pitchFamily="34" charset="0"/>
              <a:buNone/>
            </a:pPr>
            <a:endParaRPr lang="en-GB" sz="1200" b="0" i="0" u="none" strike="noStrike" kern="1200" baseline="0">
              <a:solidFill>
                <a:schemeClr val="tx1"/>
              </a:solidFill>
              <a:latin typeface="+mn-lt"/>
              <a:ea typeface="+mn-ea"/>
              <a:cs typeface="+mn-cs"/>
            </a:endParaRPr>
          </a:p>
          <a:p>
            <a:r>
              <a:rPr lang="en-GB"/>
              <a:t>Classic stages: Problem → Option → Assessment → Decision → Implementation → Evaluation.</a:t>
            </a:r>
          </a:p>
          <a:p>
            <a:r>
              <a:rPr lang="en-GB"/>
              <a:t>Reality: messy loops, feedback, political shifts.</a:t>
            </a:r>
          </a:p>
          <a:p>
            <a:r>
              <a:rPr lang="en-GB"/>
              <a:t>Bring in the role of ETF tools (e.g., Torino Process as diagnosis, RED for responsiveness).</a:t>
            </a:r>
          </a:p>
          <a:p>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Example:</a:t>
            </a:r>
          </a:p>
          <a:p>
            <a:r>
              <a:rPr lang="en-GB" sz="1200" b="0" i="0" u="none" strike="noStrike" kern="1200" baseline="0">
                <a:solidFill>
                  <a:schemeClr val="tx1"/>
                </a:solidFill>
                <a:latin typeface="+mn-lt"/>
                <a:ea typeface="+mn-ea"/>
                <a:cs typeface="+mn-cs"/>
              </a:rPr>
              <a:t>ROMA – Rapid Outcome Mapping Approach. Developed by ODI in 2014. </a:t>
            </a:r>
          </a:p>
          <a:p>
            <a:r>
              <a:rPr lang="en-GB" sz="1200" b="0" i="0" u="none" strike="noStrike" kern="1200" baseline="0">
                <a:solidFill>
                  <a:schemeClr val="tx1"/>
                </a:solidFill>
                <a:latin typeface="+mn-lt"/>
                <a:ea typeface="+mn-ea"/>
                <a:cs typeface="+mn-cs"/>
              </a:rPr>
              <a:t>Each step is associated with a set of tools, to be used with partners and stakeholders to develop a shared understanding of what the objectives are and what needs to be done. In some cases, these tools will be a series of questions to be answered with research and analysis; in others, they will be workshop or interview techniques. Policy processes can be highly political, sometimes involving dense networks of actors and coalitions with competing values and interests. Engaging with policy in these types of environment requires a collaborative approach, and ROMA has been designed specifically to facilitate collaborative engagement. Drawing on the principles of OM, each of the stages includes tools to help groups and networks of policy actors to coordinate their work and learn together.</a:t>
            </a:r>
            <a:endParaRPr lang="en-GB"/>
          </a:p>
        </p:txBody>
      </p:sp>
      <p:sp>
        <p:nvSpPr>
          <p:cNvPr id="4" name="Slide Number Placeholder 3">
            <a:extLst>
              <a:ext uri="{FF2B5EF4-FFF2-40B4-BE49-F238E27FC236}">
                <a16:creationId xmlns:a16="http://schemas.microsoft.com/office/drawing/2014/main" id="{F217A3BA-1C80-1261-79BE-8E70FBDF699E}"/>
              </a:ext>
            </a:extLst>
          </p:cNvPr>
          <p:cNvSpPr>
            <a:spLocks noGrp="1"/>
          </p:cNvSpPr>
          <p:nvPr>
            <p:ph type="sldNum" sz="quarter" idx="5"/>
          </p:nvPr>
        </p:nvSpPr>
        <p:spPr/>
        <p:txBody>
          <a:bodyPr/>
          <a:lstStyle/>
          <a:p>
            <a:fld id="{B424894C-CF8C-44E3-A5BD-1ED061FE8773}" type="slidenum">
              <a:rPr lang="en-GB" smtClean="0"/>
              <a:t>11</a:t>
            </a:fld>
            <a:endParaRPr lang="en-GB"/>
          </a:p>
        </p:txBody>
      </p:sp>
    </p:spTree>
    <p:extLst>
      <p:ext uri="{BB962C8B-B14F-4D97-AF65-F5344CB8AC3E}">
        <p14:creationId xmlns:p14="http://schemas.microsoft.com/office/powerpoint/2010/main" val="984743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4.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4.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4.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sv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4.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4.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4.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4.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4.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4.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4.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Master" Target="../slideMasters/slideMaster1.xml"/><Relationship Id="rId1" Type="http://schemas.openxmlformats.org/officeDocument/2006/relationships/tags" Target="../tags/tag28.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Master" Target="../slideMasters/slideMaster1.xml"/><Relationship Id="rId1" Type="http://schemas.openxmlformats.org/officeDocument/2006/relationships/tags" Target="../tags/tag29.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Master" Target="../slideMasters/slideMaster1.xml"/><Relationship Id="rId1" Type="http://schemas.openxmlformats.org/officeDocument/2006/relationships/tags" Target="../tags/tag30.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sv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15.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15.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15.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15.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Master" Target="../slideMasters/slideMaster1.xml"/><Relationship Id="rId1" Type="http://schemas.openxmlformats.org/officeDocument/2006/relationships/tags" Target="../tags/tag35.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15.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15.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15.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15.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1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4.sv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11.jpeg"/><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41.xml"/><Relationship Id="rId4" Type="http://schemas.openxmlformats.org/officeDocument/2006/relationships/image" Target="../media/image15.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15.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15.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15.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15.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46.xml"/><Relationship Id="rId4" Type="http://schemas.openxmlformats.org/officeDocument/2006/relationships/image" Target="../media/image15.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47.xml"/><Relationship Id="rId4" Type="http://schemas.openxmlformats.org/officeDocument/2006/relationships/image" Target="../media/image15.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Master" Target="../slideMasters/slideMaster1.xml"/><Relationship Id="rId1" Type="http://schemas.openxmlformats.org/officeDocument/2006/relationships/tags" Target="../tags/tag48.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Master" Target="../slideMasters/slideMaster1.xml"/><Relationship Id="rId1" Type="http://schemas.openxmlformats.org/officeDocument/2006/relationships/tags" Target="../tags/tag49.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Master" Target="../slideMasters/slideMaster1.xml"/><Relationship Id="rId1" Type="http://schemas.openxmlformats.org/officeDocument/2006/relationships/tags" Target="../tags/tag50.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4.sv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3.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5.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5.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Gradient)">
    <p:bg>
      <p:bgPr>
        <a:solidFill>
          <a:schemeClr val="bg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2549528F-AB74-4DA8-81B9-6F49F3FF621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10800000" flipH="1" flipV="1">
            <a:off x="3288412" y="1863"/>
            <a:ext cx="8903588" cy="6856136"/>
          </a:xfrm>
          <a:prstGeom prst="rect">
            <a:avLst/>
          </a:prstGeom>
        </p:spPr>
      </p:pic>
      <p:sp>
        <p:nvSpPr>
          <p:cNvPr id="5" name="Freeform: Shape 4">
            <a:extLst>
              <a:ext uri="{FF2B5EF4-FFF2-40B4-BE49-F238E27FC236}">
                <a16:creationId xmlns:a16="http://schemas.microsoft.com/office/drawing/2014/main" id="{F349DC71-095A-427C-86AE-AB2BF62FF11A}"/>
              </a:ext>
            </a:extLst>
          </p:cNvPr>
          <p:cNvSpPr/>
          <p:nvPr userDrawn="1"/>
        </p:nvSpPr>
        <p:spPr>
          <a:xfrm>
            <a:off x="0" y="-1864"/>
            <a:ext cx="12192000" cy="6859864"/>
          </a:xfrm>
          <a:custGeom>
            <a:avLst/>
            <a:gdLst>
              <a:gd name="connsiteX0" fmla="*/ 0 w 12192000"/>
              <a:gd name="connsiteY0" fmla="*/ 0 h 6859864"/>
              <a:gd name="connsiteX1" fmla="*/ 3803006 w 12192000"/>
              <a:gd name="connsiteY1" fmla="*/ 0 h 6859864"/>
              <a:gd name="connsiteX2" fmla="*/ 4304834 w 12192000"/>
              <a:gd name="connsiteY2" fmla="*/ 1529209 h 6859864"/>
              <a:gd name="connsiteX3" fmla="*/ 12192000 w 12192000"/>
              <a:gd name="connsiteY3" fmla="*/ 1547431 h 6859864"/>
              <a:gd name="connsiteX4" fmla="*/ 12192000 w 12192000"/>
              <a:gd name="connsiteY4" fmla="*/ 1555990 h 6859864"/>
              <a:gd name="connsiteX5" fmla="*/ 5826926 w 12192000"/>
              <a:gd name="connsiteY5" fmla="*/ 6215744 h 6859864"/>
              <a:gd name="connsiteX6" fmla="*/ 6034029 w 12192000"/>
              <a:gd name="connsiteY6" fmla="*/ 6859864 h 6859864"/>
              <a:gd name="connsiteX7" fmla="*/ 0 w 12192000"/>
              <a:gd name="connsiteY7" fmla="*/ 6859864 h 685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9864">
                <a:moveTo>
                  <a:pt x="0" y="0"/>
                </a:moveTo>
                <a:lnTo>
                  <a:pt x="3803006" y="0"/>
                </a:lnTo>
                <a:lnTo>
                  <a:pt x="4304834" y="1529209"/>
                </a:lnTo>
                <a:lnTo>
                  <a:pt x="12192000" y="1547431"/>
                </a:lnTo>
                <a:lnTo>
                  <a:pt x="12192000" y="1555990"/>
                </a:lnTo>
                <a:lnTo>
                  <a:pt x="5826926" y="6215744"/>
                </a:lnTo>
                <a:lnTo>
                  <a:pt x="6034029" y="6859864"/>
                </a:lnTo>
                <a:lnTo>
                  <a:pt x="0" y="6859864"/>
                </a:lnTo>
                <a:close/>
              </a:path>
            </a:pathLst>
          </a:custGeom>
          <a:solidFill>
            <a:srgbClr val="FFFFFF"/>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6" name="Date Placeholder 3">
            <a:extLst>
              <a:ext uri="{FF2B5EF4-FFF2-40B4-BE49-F238E27FC236}">
                <a16:creationId xmlns:a16="http://schemas.microsoft.com/office/drawing/2014/main" id="{A3D891ED-D48D-4E77-BFAF-1780E743F003}"/>
              </a:ext>
            </a:extLst>
          </p:cNvPr>
          <p:cNvSpPr>
            <a:spLocks noGrp="1"/>
          </p:cNvSpPr>
          <p:nvPr>
            <p:ph type="dt" sz="half" idx="2"/>
          </p:nvPr>
        </p:nvSpPr>
        <p:spPr>
          <a:xfrm>
            <a:off x="611962" y="1886477"/>
            <a:ext cx="2957513" cy="293663"/>
          </a:xfrm>
          <a:prstGeom prst="rect">
            <a:avLst/>
          </a:prstGeom>
        </p:spPr>
        <p:txBody>
          <a:bodyPr vert="horz" lIns="0" tIns="45720" rIns="91440" bIns="45720" rtlCol="0" anchor="ctr"/>
          <a:lstStyle>
            <a:lvl1pPr algn="l">
              <a:defRPr sz="1800" b="1">
                <a:solidFill>
                  <a:schemeClr val="accent1"/>
                </a:solidFill>
                <a:latin typeface="+mj-lt"/>
                <a:cs typeface="Arial" panose="020B0604020202020204" pitchFamily="34" charset="0"/>
              </a:defRPr>
            </a:lvl1pPr>
          </a:lstStyle>
          <a:p>
            <a:endParaRPr lang="en-US"/>
          </a:p>
        </p:txBody>
      </p:sp>
      <p:pic>
        <p:nvPicPr>
          <p:cNvPr id="16" name="Picture 15">
            <a:extLst>
              <a:ext uri="{FF2B5EF4-FFF2-40B4-BE49-F238E27FC236}">
                <a16:creationId xmlns:a16="http://schemas.microsoft.com/office/drawing/2014/main" id="{74515A51-3B26-448E-B2B3-172C1321DAC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0495870" y="251460"/>
            <a:ext cx="1283570" cy="1038860"/>
          </a:xfrm>
          <a:prstGeom prst="rect">
            <a:avLst/>
          </a:prstGeom>
        </p:spPr>
      </p:pic>
      <p:sp>
        <p:nvSpPr>
          <p:cNvPr id="17" name="Text Placeholder 17">
            <a:extLst>
              <a:ext uri="{FF2B5EF4-FFF2-40B4-BE49-F238E27FC236}">
                <a16:creationId xmlns:a16="http://schemas.microsoft.com/office/drawing/2014/main" id="{FE64CB9C-C2F9-4AAF-AE4C-B0BF2DB3DC75}"/>
              </a:ext>
            </a:extLst>
          </p:cNvPr>
          <p:cNvSpPr>
            <a:spLocks noGrp="1"/>
          </p:cNvSpPr>
          <p:nvPr>
            <p:ph type="body" sz="quarter" idx="10"/>
          </p:nvPr>
        </p:nvSpPr>
        <p:spPr>
          <a:xfrm>
            <a:off x="4930815" y="333375"/>
            <a:ext cx="5509550" cy="881063"/>
          </a:xfrm>
        </p:spPr>
        <p:txBody>
          <a:bodyPr anchor="ctr">
            <a:noAutofit/>
          </a:bodyPr>
          <a:lstStyle>
            <a:lvl1pPr algn="r">
              <a:defRPr sz="1800" b="1">
                <a:solidFill>
                  <a:schemeClr val="bg1"/>
                </a:solidFill>
                <a:latin typeface="Arial" panose="020B0604020202020204" pitchFamily="34" charset="0"/>
                <a:cs typeface="Arial" panose="020B0604020202020204" pitchFamily="34" charset="0"/>
              </a:defRPr>
            </a:lvl1pPr>
            <a:lvl2pPr algn="r">
              <a:defRPr sz="1200">
                <a:solidFill>
                  <a:schemeClr val="bg1"/>
                </a:solidFill>
                <a:latin typeface="+mj-lt"/>
              </a:defRPr>
            </a:lvl2pPr>
            <a:lvl3pPr algn="r">
              <a:defRPr sz="1200">
                <a:solidFill>
                  <a:schemeClr val="bg1"/>
                </a:solidFill>
                <a:latin typeface="+mj-lt"/>
              </a:defRPr>
            </a:lvl3pPr>
            <a:lvl4pPr algn="r">
              <a:defRPr sz="1200">
                <a:solidFill>
                  <a:schemeClr val="bg1"/>
                </a:solidFill>
                <a:latin typeface="+mj-lt"/>
              </a:defRPr>
            </a:lvl4pPr>
            <a:lvl5pPr algn="r">
              <a:defRPr sz="1200">
                <a:solidFill>
                  <a:schemeClr val="bg1"/>
                </a:solidFill>
                <a:latin typeface="+mj-lt"/>
              </a:defRPr>
            </a:lvl5pPr>
          </a:lstStyle>
          <a:p>
            <a:pPr lvl="0"/>
            <a:r>
              <a:rPr lang="en-US"/>
              <a:t>Click to edit Master text styles</a:t>
            </a:r>
          </a:p>
        </p:txBody>
      </p:sp>
      <p:sp>
        <p:nvSpPr>
          <p:cNvPr id="10" name="Subtitle 2">
            <a:extLst>
              <a:ext uri="{FF2B5EF4-FFF2-40B4-BE49-F238E27FC236}">
                <a16:creationId xmlns:a16="http://schemas.microsoft.com/office/drawing/2014/main" id="{A535B8DF-EFD9-4803-83AC-5748F1A897A6}"/>
              </a:ext>
            </a:extLst>
          </p:cNvPr>
          <p:cNvSpPr>
            <a:spLocks noGrp="1"/>
          </p:cNvSpPr>
          <p:nvPr>
            <p:ph type="subTitle" idx="1" hasCustomPrompt="1"/>
          </p:nvPr>
        </p:nvSpPr>
        <p:spPr>
          <a:xfrm>
            <a:off x="611962" y="4725144"/>
            <a:ext cx="4475926" cy="1440706"/>
          </a:xfrm>
        </p:spPr>
        <p:txBody>
          <a:bodyPr>
            <a:normAutofit/>
          </a:bodyPr>
          <a:lstStyle>
            <a:lvl1pPr marL="0" indent="0" algn="l">
              <a:lnSpc>
                <a:spcPct val="100000"/>
              </a:lnSpc>
              <a:spcBef>
                <a:spcPts val="0"/>
              </a:spcBef>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goes here can span over 4 lines </a:t>
            </a:r>
            <a:endParaRPr lang="en-US"/>
          </a:p>
        </p:txBody>
      </p:sp>
      <p:pic>
        <p:nvPicPr>
          <p:cNvPr id="15" name="Graphic 14">
            <a:extLst>
              <a:ext uri="{FF2B5EF4-FFF2-40B4-BE49-F238E27FC236}">
                <a16:creationId xmlns:a16="http://schemas.microsoft.com/office/drawing/2014/main" id="{87D6181C-BAF9-4E8C-A519-9149BB6FD17D}"/>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7202" y="334561"/>
            <a:ext cx="1667613" cy="1007898"/>
          </a:xfrm>
          <a:prstGeom prst="rect">
            <a:avLst/>
          </a:prstGeom>
        </p:spPr>
      </p:pic>
      <p:sp>
        <p:nvSpPr>
          <p:cNvPr id="11" name="Title 1">
            <a:extLst>
              <a:ext uri="{FF2B5EF4-FFF2-40B4-BE49-F238E27FC236}">
                <a16:creationId xmlns:a16="http://schemas.microsoft.com/office/drawing/2014/main" id="{6431E081-A545-4488-9665-ACA988588CB6}"/>
              </a:ext>
            </a:extLst>
          </p:cNvPr>
          <p:cNvSpPr>
            <a:spLocks noGrp="1"/>
          </p:cNvSpPr>
          <p:nvPr>
            <p:ph type="ctrTitle" hasCustomPrompt="1"/>
          </p:nvPr>
        </p:nvSpPr>
        <p:spPr>
          <a:xfrm>
            <a:off x="611962" y="2430707"/>
            <a:ext cx="7428254" cy="1942147"/>
          </a:xfrm>
        </p:spPr>
        <p:txBody>
          <a:bodyPr anchor="b">
            <a:normAutofit/>
          </a:bodyPr>
          <a:lstStyle>
            <a:lvl1pPr algn="l">
              <a:lnSpc>
                <a:spcPct val="100000"/>
              </a:lnSpc>
              <a:spcBef>
                <a:spcPts val="0"/>
              </a:spcBef>
              <a:defRPr sz="3600" cap="all" baseline="0">
                <a:latin typeface="+mj-lt"/>
              </a:defRPr>
            </a:lvl1pPr>
          </a:lstStyle>
          <a:p>
            <a:r>
              <a:rPr lang="en-GB"/>
              <a:t>PRESENTATION TITLE GOES HERE CAN SPAN OVER 3 LINES</a:t>
            </a:r>
            <a:endParaRPr lang="en-US"/>
          </a:p>
        </p:txBody>
      </p:sp>
    </p:spTree>
    <p:custDataLst>
      <p:tags r:id="rId1"/>
    </p:custDataLst>
    <p:extLst>
      <p:ext uri="{BB962C8B-B14F-4D97-AF65-F5344CB8AC3E}">
        <p14:creationId xmlns:p14="http://schemas.microsoft.com/office/powerpoint/2010/main" val="3036998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97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c Title Only Slide">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ACCF89D1-5F6C-4FE0-93BA-66FADB6912FF}"/>
              </a:ext>
            </a:extLst>
          </p:cNvPr>
          <p:cNvSpPr>
            <a:spLocks noGrp="1"/>
          </p:cNvSpPr>
          <p:nvPr>
            <p:ph type="sldNum" sz="quarter" idx="12"/>
          </p:nvPr>
        </p:nvSpPr>
        <p:spPr/>
        <p:txBody>
          <a:bodyPr/>
          <a:lstStyle/>
          <a:p>
            <a:fld id="{3DB84476-BC29-4407-9D57-B2E562B8968B}" type="slidenum">
              <a:rPr lang="en-US" smtClean="0"/>
              <a:pPr/>
              <a:t>‹#›</a:t>
            </a:fld>
            <a:endParaRPr lang="en-US"/>
          </a:p>
        </p:txBody>
      </p:sp>
      <p:sp>
        <p:nvSpPr>
          <p:cNvPr id="5" name="Footer Placeholder 4">
            <a:extLst>
              <a:ext uri="{FF2B5EF4-FFF2-40B4-BE49-F238E27FC236}">
                <a16:creationId xmlns:a16="http://schemas.microsoft.com/office/drawing/2014/main" id="{78783A84-157F-4330-B917-1540ACCC381E}"/>
              </a:ext>
            </a:extLst>
          </p:cNvPr>
          <p:cNvSpPr>
            <a:spLocks noGrp="1"/>
          </p:cNvSpPr>
          <p:nvPr>
            <p:ph type="ftr" sz="quarter" idx="13"/>
          </p:nvPr>
        </p:nvSpPr>
        <p:spPr/>
        <p:txBody>
          <a:bodyPr/>
          <a:lstStyle>
            <a:lvl1pPr>
              <a:defRPr>
                <a:solidFill>
                  <a:schemeClr val="tx1"/>
                </a:solidFill>
              </a:defRPr>
            </a:lvl1pPr>
          </a:lstStyle>
          <a:p>
            <a:r>
              <a:rPr lang="en-GB"/>
              <a:t>To edit the footer text go to Insert &gt; Header &amp; Footer</a:t>
            </a:r>
            <a:endParaRPr lang="en-US"/>
          </a:p>
        </p:txBody>
      </p:sp>
      <p:pic>
        <p:nvPicPr>
          <p:cNvPr id="8" name="Graphic 7">
            <a:extLst>
              <a:ext uri="{FF2B5EF4-FFF2-40B4-BE49-F238E27FC236}">
                <a16:creationId xmlns:a16="http://schemas.microsoft.com/office/drawing/2014/main" id="{675348F9-68EB-4F75-BF56-CB485FE3E9B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33853847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CE1139D-C1C9-4405-8E61-F2315B7B9A6A}"/>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tx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ACCF89D1-5F6C-4FE0-93BA-66FADB6912FF}"/>
              </a:ext>
            </a:extLst>
          </p:cNvPr>
          <p:cNvSpPr>
            <a:spLocks noGrp="1"/>
          </p:cNvSpPr>
          <p:nvPr>
            <p:ph type="sldNum" sz="quarter" idx="12"/>
          </p:nvPr>
        </p:nvSpPr>
        <p:spPr/>
        <p:txBody>
          <a:bodyPr/>
          <a:lstStyle>
            <a:lvl1pPr>
              <a:defRPr>
                <a:solidFill>
                  <a:schemeClr val="tx1"/>
                </a:solidFill>
              </a:defRPr>
            </a:lvl1pPr>
          </a:lstStyle>
          <a:p>
            <a:fld id="{3DB84476-BC29-4407-9D57-B2E562B8968B}" type="slidenum">
              <a:rPr lang="en-US" smtClean="0"/>
              <a:pPr/>
              <a:t>‹#›</a:t>
            </a:fld>
            <a:endParaRPr lang="en-US"/>
          </a:p>
        </p:txBody>
      </p:sp>
      <p:sp>
        <p:nvSpPr>
          <p:cNvPr id="5" name="Footer Placeholder 4">
            <a:extLst>
              <a:ext uri="{FF2B5EF4-FFF2-40B4-BE49-F238E27FC236}">
                <a16:creationId xmlns:a16="http://schemas.microsoft.com/office/drawing/2014/main" id="{A91D888C-FA49-479B-99FF-971EFA45E919}"/>
              </a:ext>
            </a:extLst>
          </p:cNvPr>
          <p:cNvSpPr>
            <a:spLocks noGrp="1"/>
          </p:cNvSpPr>
          <p:nvPr>
            <p:ph type="ftr" sz="quarter" idx="13"/>
          </p:nvPr>
        </p:nvSpPr>
        <p:spPr/>
        <p:txBody>
          <a:bodyPr/>
          <a:lstStyle>
            <a:lvl1pPr>
              <a:defRPr>
                <a:solidFill>
                  <a:schemeClr val="tx1"/>
                </a:solidFill>
              </a:defRPr>
            </a:lvl1pPr>
          </a:lstStyle>
          <a:p>
            <a:r>
              <a:rPr lang="en-GB"/>
              <a:t>To edit the footer text go to Insert &gt; Header &amp; Footer</a:t>
            </a:r>
            <a:endParaRPr lang="en-US"/>
          </a:p>
        </p:txBody>
      </p:sp>
      <p:pic>
        <p:nvPicPr>
          <p:cNvPr id="7" name="Graphic 6">
            <a:extLst>
              <a:ext uri="{FF2B5EF4-FFF2-40B4-BE49-F238E27FC236}">
                <a16:creationId xmlns:a16="http://schemas.microsoft.com/office/drawing/2014/main" id="{67CBE2A0-AF23-46C3-B417-BFDD726B06C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35236047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our Focus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CE1139D-C1C9-4405-8E61-F2315B7B9A6A}"/>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tx2"/>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ACCF89D1-5F6C-4FE0-93BA-66FADB6912FF}"/>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5" name="Footer Placeholder 4">
            <a:extLst>
              <a:ext uri="{FF2B5EF4-FFF2-40B4-BE49-F238E27FC236}">
                <a16:creationId xmlns:a16="http://schemas.microsoft.com/office/drawing/2014/main" id="{E84C3AD5-426C-4560-96DE-5AE54EE6BDD9}"/>
              </a:ext>
            </a:extLst>
          </p:cNvPr>
          <p:cNvSpPr>
            <a:spLocks noGrp="1"/>
          </p:cNvSpPr>
          <p:nvPr>
            <p:ph type="ftr" sz="quarter" idx="13"/>
          </p:nvPr>
        </p:nvSpPr>
        <p:spPr/>
        <p:txBody>
          <a:bodyPr/>
          <a:lstStyle>
            <a:lvl1pPr>
              <a:defRPr>
                <a:solidFill>
                  <a:schemeClr val="tx1"/>
                </a:solidFill>
              </a:defRPr>
            </a:lvl1pPr>
          </a:lstStyle>
          <a:p>
            <a:r>
              <a:rPr lang="en-GB"/>
              <a:t>To edit the footer text go to Insert &gt; Header &amp; Footer</a:t>
            </a:r>
            <a:endParaRPr lang="en-US"/>
          </a:p>
        </p:txBody>
      </p:sp>
      <p:pic>
        <p:nvPicPr>
          <p:cNvPr id="9" name="Graphic 8">
            <a:extLst>
              <a:ext uri="{FF2B5EF4-FFF2-40B4-BE49-F238E27FC236}">
                <a16:creationId xmlns:a16="http://schemas.microsoft.com/office/drawing/2014/main" id="{00E68D09-D625-42E0-B07B-D1E9CC398FAF}"/>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13028680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Focus Slide (Ad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E84C3AD5-426C-4560-96DE-5AE54EE6BDD9}"/>
              </a:ext>
            </a:extLst>
          </p:cNvPr>
          <p:cNvSpPr>
            <a:spLocks noGrp="1"/>
          </p:cNvSpPr>
          <p:nvPr>
            <p:ph type="ftr" sz="quarter" idx="13"/>
          </p:nvPr>
        </p:nvSpPr>
        <p:spPr/>
        <p:txBody>
          <a:bodyPr/>
          <a:lstStyle>
            <a:lvl1pPr>
              <a:defRPr>
                <a:solidFill>
                  <a:schemeClr val="tx1"/>
                </a:solidFill>
              </a:defRPr>
            </a:lvl1pPr>
          </a:lstStyle>
          <a:p>
            <a:r>
              <a:rPr lang="en-GB"/>
              <a:t>To edit the footer text go to Insert &gt; Header &amp; Footer</a:t>
            </a:r>
            <a:endParaRPr lang="en-US"/>
          </a:p>
        </p:txBody>
      </p:sp>
      <p:pic>
        <p:nvPicPr>
          <p:cNvPr id="9" name="Graphic 8">
            <a:extLst>
              <a:ext uri="{FF2B5EF4-FFF2-40B4-BE49-F238E27FC236}">
                <a16:creationId xmlns:a16="http://schemas.microsoft.com/office/drawing/2014/main" id="{00E68D09-D625-42E0-B07B-D1E9CC398FAF}"/>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
        <p:nvSpPr>
          <p:cNvPr id="10" name="Picture Placeholder 9">
            <a:extLst>
              <a:ext uri="{FF2B5EF4-FFF2-40B4-BE49-F238E27FC236}">
                <a16:creationId xmlns:a16="http://schemas.microsoft.com/office/drawing/2014/main" id="{7ED984F6-9651-4A2E-A441-A678FE5471CF}"/>
              </a:ext>
            </a:extLst>
          </p:cNvPr>
          <p:cNvSpPr>
            <a:spLocks noGrp="1"/>
          </p:cNvSpPr>
          <p:nvPr>
            <p:ph type="pic" sz="quarter" idx="14"/>
          </p:nvPr>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2"/>
          </a:solidFill>
        </p:spPr>
        <p:txBody>
          <a:bodyPr wrap="square" anchor="ctr">
            <a:noAutofit/>
          </a:bodyPr>
          <a:lstStyle>
            <a:lvl1pPr algn="ctr">
              <a:defRPr/>
            </a:lvl1pPr>
          </a:lstStyle>
          <a:p>
            <a:r>
              <a:rPr lang="en-US"/>
              <a:t>Click icon to add picture</a:t>
            </a:r>
          </a:p>
        </p:txBody>
      </p:sp>
      <p:sp>
        <p:nvSpPr>
          <p:cNvPr id="4" name="Slide Number Placeholder 3">
            <a:extLst>
              <a:ext uri="{FF2B5EF4-FFF2-40B4-BE49-F238E27FC236}">
                <a16:creationId xmlns:a16="http://schemas.microsoft.com/office/drawing/2014/main" id="{ACCF89D1-5F6C-4FE0-93BA-66FADB6912FF}"/>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Tree>
    <p:custDataLst>
      <p:tags r:id="rId1"/>
    </p:custDataLst>
    <p:extLst>
      <p:ext uri="{BB962C8B-B14F-4D97-AF65-F5344CB8AC3E}">
        <p14:creationId xmlns:p14="http://schemas.microsoft.com/office/powerpoint/2010/main" val="2358716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Focus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9389CA-9038-40D5-A1DC-8AA3D27BABE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855782" y="2"/>
            <a:ext cx="3336219" cy="6857999"/>
          </a:xfrm>
          <a:custGeom>
            <a:avLst/>
            <a:gdLst>
              <a:gd name="connsiteX0" fmla="*/ 0 w 3336219"/>
              <a:gd name="connsiteY0" fmla="*/ 0 h 6857999"/>
              <a:gd name="connsiteX1" fmla="*/ 3336219 w 3336219"/>
              <a:gd name="connsiteY1" fmla="*/ 0 h 6857999"/>
              <a:gd name="connsiteX2" fmla="*/ 3336219 w 3336219"/>
              <a:gd name="connsiteY2" fmla="*/ 6857999 h 6857999"/>
              <a:gd name="connsiteX3" fmla="*/ 744402 w 3336219"/>
              <a:gd name="connsiteY3" fmla="*/ 6857999 h 6857999"/>
              <a:gd name="connsiteX4" fmla="*/ 2391747 w 3336219"/>
              <a:gd name="connsiteY4" fmla="*/ 1749952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19" h="6857999">
                <a:moveTo>
                  <a:pt x="0" y="0"/>
                </a:moveTo>
                <a:lnTo>
                  <a:pt x="3336219" y="0"/>
                </a:lnTo>
                <a:lnTo>
                  <a:pt x="3336219" y="6857999"/>
                </a:lnTo>
                <a:lnTo>
                  <a:pt x="744402" y="6857999"/>
                </a:lnTo>
                <a:lnTo>
                  <a:pt x="2391747" y="1749952"/>
                </a:lnTo>
                <a:close/>
              </a:path>
            </a:pathLst>
          </a:custGeom>
        </p:spPr>
      </p:pic>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ACCF89D1-5F6C-4FE0-93BA-66FADB6912FF}"/>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6" name="Footer Placeholder 5">
            <a:extLst>
              <a:ext uri="{FF2B5EF4-FFF2-40B4-BE49-F238E27FC236}">
                <a16:creationId xmlns:a16="http://schemas.microsoft.com/office/drawing/2014/main" id="{6C2B583A-6971-4A7D-BA1E-B9AB27EBB1A2}"/>
              </a:ext>
            </a:extLst>
          </p:cNvPr>
          <p:cNvSpPr>
            <a:spLocks noGrp="1"/>
          </p:cNvSpPr>
          <p:nvPr>
            <p:ph type="ftr" sz="quarter" idx="13"/>
          </p:nvPr>
        </p:nvSpPr>
        <p:spPr/>
        <p:txBody>
          <a:bodyPr/>
          <a:lstStyle>
            <a:lvl1pPr>
              <a:defRPr>
                <a:solidFill>
                  <a:schemeClr val="tx1"/>
                </a:solidFill>
              </a:defRPr>
            </a:lvl1pPr>
          </a:lstStyle>
          <a:p>
            <a:r>
              <a:rPr lang="en-GB"/>
              <a:t>To edit the footer text go to Insert &gt; Header &amp; Footer</a:t>
            </a:r>
            <a:endParaRPr lang="en-US"/>
          </a:p>
        </p:txBody>
      </p:sp>
      <p:pic>
        <p:nvPicPr>
          <p:cNvPr id="7" name="Graphic 6">
            <a:extLst>
              <a:ext uri="{FF2B5EF4-FFF2-40B4-BE49-F238E27FC236}">
                <a16:creationId xmlns:a16="http://schemas.microsoft.com/office/drawing/2014/main" id="{C85E591E-1588-4B82-857E-EABCA5A6332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11080679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tx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tx1"/>
                </a:solidFill>
              </a:defRPr>
            </a:lvl1pPr>
          </a:lstStyle>
          <a:p>
            <a:fld id="{3DB84476-BC29-4407-9D57-B2E562B8968B}" type="slidenum">
              <a:rPr lang="en-US" smtClean="0"/>
              <a:pPr/>
              <a:t>‹#›</a:t>
            </a:fld>
            <a:endParaRPr lang="en-US"/>
          </a:p>
        </p:txBody>
      </p:sp>
      <p:sp>
        <p:nvSpPr>
          <p:cNvPr id="7" name="Content Placeholder 2">
            <a:extLst>
              <a:ext uri="{FF2B5EF4-FFF2-40B4-BE49-F238E27FC236}">
                <a16:creationId xmlns:a16="http://schemas.microsoft.com/office/drawing/2014/main" id="{92C8856E-EA09-4A2D-A32F-1FA6FBE19614}"/>
              </a:ext>
            </a:extLst>
          </p:cNvPr>
          <p:cNvSpPr>
            <a:spLocks noGrp="1"/>
          </p:cNvSpPr>
          <p:nvPr>
            <p:ph idx="1"/>
          </p:nvPr>
        </p:nvSpPr>
        <p:spPr>
          <a:xfrm>
            <a:off x="623887" y="1628801"/>
            <a:ext cx="10944225" cy="4105249"/>
          </a:xfr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15DB8E0-5088-4D8A-A9E1-76F85B6A9F13}"/>
              </a:ext>
            </a:extLst>
          </p:cNvPr>
          <p:cNvSpPr>
            <a:spLocks noGrp="1"/>
          </p:cNvSpPr>
          <p:nvPr>
            <p:ph type="ftr" sz="quarter" idx="13"/>
          </p:nvPr>
        </p:nvSpPr>
        <p:spPr/>
        <p:txBody>
          <a:bodyPr/>
          <a:lstStyle>
            <a:lvl1pPr>
              <a:defRPr>
                <a:solidFill>
                  <a:schemeClr val="tx1"/>
                </a:solidFill>
              </a:defRPr>
            </a:lvl1pPr>
          </a:lstStyle>
          <a:p>
            <a:r>
              <a:rPr lang="en-GB"/>
              <a:t>To edit the footer text go to Insert &gt; Header &amp; Footer</a:t>
            </a:r>
            <a:endParaRPr lang="en-US"/>
          </a:p>
        </p:txBody>
      </p:sp>
      <p:pic>
        <p:nvPicPr>
          <p:cNvPr id="10" name="Graphic 9">
            <a:extLst>
              <a:ext uri="{FF2B5EF4-FFF2-40B4-BE49-F238E27FC236}">
                <a16:creationId xmlns:a16="http://schemas.microsoft.com/office/drawing/2014/main" id="{DA057819-8EF3-49B4-B0CE-BCF1A222A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33136137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tx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tx1"/>
                </a:solidFill>
              </a:defRPr>
            </a:lvl1pPr>
          </a:lstStyle>
          <a:p>
            <a:fld id="{3DB84476-BC29-4407-9D57-B2E562B8968B}" type="slidenum">
              <a:rPr lang="en-US" smtClean="0"/>
              <a:pPr/>
              <a:t>‹#›</a:t>
            </a:fld>
            <a:endParaRPr lang="en-US"/>
          </a:p>
        </p:txBody>
      </p:sp>
      <p:sp>
        <p:nvSpPr>
          <p:cNvPr id="4" name="Footer Placeholder 3">
            <a:extLst>
              <a:ext uri="{FF2B5EF4-FFF2-40B4-BE49-F238E27FC236}">
                <a16:creationId xmlns:a16="http://schemas.microsoft.com/office/drawing/2014/main" id="{815DB8E0-5088-4D8A-A9E1-76F85B6A9F13}"/>
              </a:ext>
            </a:extLst>
          </p:cNvPr>
          <p:cNvSpPr>
            <a:spLocks noGrp="1"/>
          </p:cNvSpPr>
          <p:nvPr>
            <p:ph type="ftr" sz="quarter" idx="13"/>
          </p:nvPr>
        </p:nvSpPr>
        <p:spPr/>
        <p:txBody>
          <a:bodyPr/>
          <a:lstStyle>
            <a:lvl1pPr>
              <a:defRPr>
                <a:solidFill>
                  <a:schemeClr val="tx1"/>
                </a:solidFill>
              </a:defRPr>
            </a:lvl1pPr>
          </a:lstStyle>
          <a:p>
            <a:r>
              <a:rPr lang="en-GB"/>
              <a:t>To edit the footer text go to Insert &gt; Header &amp; Footer</a:t>
            </a:r>
            <a:endParaRPr lang="en-US"/>
          </a:p>
        </p:txBody>
      </p:sp>
      <p:pic>
        <p:nvPicPr>
          <p:cNvPr id="10" name="Graphic 9">
            <a:extLst>
              <a:ext uri="{FF2B5EF4-FFF2-40B4-BE49-F238E27FC236}">
                <a16:creationId xmlns:a16="http://schemas.microsoft.com/office/drawing/2014/main" id="{DA057819-8EF3-49B4-B0CE-BCF1A222A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
        <p:nvSpPr>
          <p:cNvPr id="25" name="Text Placeholder 24">
            <a:extLst>
              <a:ext uri="{FF2B5EF4-FFF2-40B4-BE49-F238E27FC236}">
                <a16:creationId xmlns:a16="http://schemas.microsoft.com/office/drawing/2014/main" id="{B8D28514-A798-490B-B7C3-7307034B1917}"/>
              </a:ext>
            </a:extLst>
          </p:cNvPr>
          <p:cNvSpPr>
            <a:spLocks noGrp="1"/>
          </p:cNvSpPr>
          <p:nvPr>
            <p:ph type="body" sz="quarter" idx="16" hasCustomPrompt="1"/>
          </p:nvPr>
        </p:nvSpPr>
        <p:spPr>
          <a:xfrm>
            <a:off x="1706234" y="2056721"/>
            <a:ext cx="1384461" cy="1378238"/>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tx2"/>
          </a:solidFill>
        </p:spPr>
        <p:txBody>
          <a:bodyPr wrap="square" lIns="0" tIns="0" rIns="0" bIns="0" anchor="ctr">
            <a:noAutofit/>
          </a:bodyPr>
          <a:lstStyle>
            <a:lvl1pPr algn="ctr">
              <a:defRPr sz="3600">
                <a:solidFill>
                  <a:schemeClr val="bg1"/>
                </a:solidFill>
              </a:defRPr>
            </a:lvl1pPr>
            <a:lvl2pPr algn="ctr">
              <a:defRPr sz="2800">
                <a:solidFill>
                  <a:schemeClr val="bg1"/>
                </a:solidFill>
                <a:latin typeface="+mj-lt"/>
              </a:defRPr>
            </a:lvl2pPr>
            <a:lvl3pPr marL="0" indent="0" algn="ctr">
              <a:buNone/>
              <a:defRPr sz="2800">
                <a:solidFill>
                  <a:schemeClr val="bg1"/>
                </a:solidFill>
                <a:latin typeface="+mj-lt"/>
              </a:defRPr>
            </a:lvl3pPr>
            <a:lvl4pPr marL="0" indent="0" algn="ctr">
              <a:buNone/>
              <a:defRPr sz="2800">
                <a:solidFill>
                  <a:schemeClr val="bg1"/>
                </a:solidFill>
                <a:latin typeface="+mj-lt"/>
              </a:defRPr>
            </a:lvl4pPr>
            <a:lvl5pPr marL="0" indent="0" algn="ctr">
              <a:buNone/>
              <a:defRPr sz="2800">
                <a:solidFill>
                  <a:schemeClr val="bg1"/>
                </a:solidFill>
                <a:latin typeface="+mj-lt"/>
              </a:defRPr>
            </a:lvl5pPr>
            <a:lvl6pPr marL="0" indent="0" algn="ctr">
              <a:lnSpc>
                <a:spcPct val="100000"/>
              </a:lnSpc>
              <a:spcBef>
                <a:spcPts val="0"/>
              </a:spcBef>
              <a:buNone/>
              <a:defRPr sz="2800">
                <a:solidFill>
                  <a:schemeClr val="bg1"/>
                </a:solidFill>
                <a:latin typeface="+mj-lt"/>
              </a:defRPr>
            </a:lvl6pPr>
            <a:lvl7pPr marL="0" indent="0" algn="ctr">
              <a:lnSpc>
                <a:spcPct val="100000"/>
              </a:lnSpc>
              <a:spcBef>
                <a:spcPts val="0"/>
              </a:spcBef>
              <a:spcAft>
                <a:spcPts val="600"/>
              </a:spcAft>
              <a:buNone/>
              <a:defRPr sz="2800">
                <a:solidFill>
                  <a:schemeClr val="bg1"/>
                </a:solidFill>
                <a:latin typeface="+mj-lt"/>
              </a:defRPr>
            </a:lvl7pPr>
            <a:lvl8pPr marL="0" indent="0" algn="ctr">
              <a:lnSpc>
                <a:spcPct val="100000"/>
              </a:lnSpc>
              <a:spcBef>
                <a:spcPts val="0"/>
              </a:spcBef>
              <a:spcAft>
                <a:spcPts val="600"/>
              </a:spcAft>
              <a:buNone/>
              <a:defRPr sz="2800">
                <a:solidFill>
                  <a:schemeClr val="bg1"/>
                </a:solidFill>
                <a:latin typeface="+mj-lt"/>
              </a:defRPr>
            </a:lvl8pPr>
            <a:lvl9pPr marL="0" indent="0" algn="ctr">
              <a:lnSpc>
                <a:spcPct val="100000"/>
              </a:lnSpc>
              <a:spcBef>
                <a:spcPts val="0"/>
              </a:spcBef>
              <a:spcAft>
                <a:spcPts val="600"/>
              </a:spcAft>
              <a:buNone/>
              <a:defRPr sz="2800">
                <a:solidFill>
                  <a:schemeClr val="bg1"/>
                </a:solidFill>
                <a:latin typeface="+mj-lt"/>
              </a:defRPr>
            </a:lvl9pPr>
          </a:lstStyle>
          <a:p>
            <a:pPr lvl="0"/>
            <a:r>
              <a:rPr lang="en-GB"/>
              <a:t>01</a:t>
            </a:r>
            <a:endParaRPr lang="en-US"/>
          </a:p>
        </p:txBody>
      </p:sp>
      <p:sp>
        <p:nvSpPr>
          <p:cNvPr id="27" name="Text Placeholder 24">
            <a:extLst>
              <a:ext uri="{FF2B5EF4-FFF2-40B4-BE49-F238E27FC236}">
                <a16:creationId xmlns:a16="http://schemas.microsoft.com/office/drawing/2014/main" id="{9EE20F27-6321-4BB6-A88A-4C879CB82B42}"/>
              </a:ext>
            </a:extLst>
          </p:cNvPr>
          <p:cNvSpPr>
            <a:spLocks noGrp="1"/>
          </p:cNvSpPr>
          <p:nvPr>
            <p:ph type="body" sz="quarter" idx="25" hasCustomPrompt="1"/>
          </p:nvPr>
        </p:nvSpPr>
        <p:spPr>
          <a:xfrm>
            <a:off x="5414400" y="2056721"/>
            <a:ext cx="1384461" cy="1378238"/>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tx2"/>
          </a:solidFill>
        </p:spPr>
        <p:txBody>
          <a:bodyPr wrap="square" lIns="0" tIns="0" rIns="0" bIns="0" anchor="ctr">
            <a:noAutofit/>
          </a:bodyPr>
          <a:lstStyle>
            <a:lvl1pPr algn="ctr">
              <a:defRPr sz="3600">
                <a:solidFill>
                  <a:schemeClr val="bg1"/>
                </a:solidFill>
              </a:defRPr>
            </a:lvl1pPr>
            <a:lvl2pPr algn="ctr">
              <a:defRPr sz="2800">
                <a:solidFill>
                  <a:schemeClr val="bg1"/>
                </a:solidFill>
                <a:latin typeface="+mj-lt"/>
              </a:defRPr>
            </a:lvl2pPr>
            <a:lvl3pPr marL="0" indent="0" algn="ctr">
              <a:buNone/>
              <a:defRPr sz="2800">
                <a:solidFill>
                  <a:schemeClr val="bg1"/>
                </a:solidFill>
                <a:latin typeface="+mj-lt"/>
              </a:defRPr>
            </a:lvl3pPr>
            <a:lvl4pPr marL="0" indent="0" algn="ctr">
              <a:buNone/>
              <a:defRPr sz="2800">
                <a:solidFill>
                  <a:schemeClr val="bg1"/>
                </a:solidFill>
                <a:latin typeface="+mj-lt"/>
              </a:defRPr>
            </a:lvl4pPr>
            <a:lvl5pPr marL="0" indent="0" algn="ctr">
              <a:buNone/>
              <a:defRPr sz="2800">
                <a:solidFill>
                  <a:schemeClr val="bg1"/>
                </a:solidFill>
                <a:latin typeface="+mj-lt"/>
              </a:defRPr>
            </a:lvl5pPr>
            <a:lvl6pPr marL="0" indent="0" algn="ctr">
              <a:lnSpc>
                <a:spcPct val="100000"/>
              </a:lnSpc>
              <a:spcBef>
                <a:spcPts val="0"/>
              </a:spcBef>
              <a:buNone/>
              <a:defRPr sz="2800">
                <a:solidFill>
                  <a:schemeClr val="bg1"/>
                </a:solidFill>
                <a:latin typeface="+mj-lt"/>
              </a:defRPr>
            </a:lvl6pPr>
            <a:lvl7pPr marL="0" indent="0" algn="ctr">
              <a:lnSpc>
                <a:spcPct val="100000"/>
              </a:lnSpc>
              <a:spcBef>
                <a:spcPts val="0"/>
              </a:spcBef>
              <a:spcAft>
                <a:spcPts val="600"/>
              </a:spcAft>
              <a:buNone/>
              <a:defRPr sz="2800">
                <a:solidFill>
                  <a:schemeClr val="bg1"/>
                </a:solidFill>
                <a:latin typeface="+mj-lt"/>
              </a:defRPr>
            </a:lvl7pPr>
            <a:lvl8pPr marL="0" indent="0" algn="ctr">
              <a:lnSpc>
                <a:spcPct val="100000"/>
              </a:lnSpc>
              <a:spcBef>
                <a:spcPts val="0"/>
              </a:spcBef>
              <a:spcAft>
                <a:spcPts val="600"/>
              </a:spcAft>
              <a:buNone/>
              <a:defRPr sz="2800">
                <a:solidFill>
                  <a:schemeClr val="bg1"/>
                </a:solidFill>
                <a:latin typeface="+mj-lt"/>
              </a:defRPr>
            </a:lvl8pPr>
            <a:lvl9pPr marL="0" indent="0" algn="ctr">
              <a:lnSpc>
                <a:spcPct val="100000"/>
              </a:lnSpc>
              <a:spcBef>
                <a:spcPts val="0"/>
              </a:spcBef>
              <a:spcAft>
                <a:spcPts val="600"/>
              </a:spcAft>
              <a:buNone/>
              <a:defRPr sz="2800">
                <a:solidFill>
                  <a:schemeClr val="bg1"/>
                </a:solidFill>
                <a:latin typeface="+mj-lt"/>
              </a:defRPr>
            </a:lvl9pPr>
          </a:lstStyle>
          <a:p>
            <a:pPr lvl="0"/>
            <a:r>
              <a:rPr lang="en-GB"/>
              <a:t>02</a:t>
            </a:r>
            <a:endParaRPr lang="en-US"/>
          </a:p>
        </p:txBody>
      </p:sp>
      <p:sp>
        <p:nvSpPr>
          <p:cNvPr id="28" name="Text Placeholder 24">
            <a:extLst>
              <a:ext uri="{FF2B5EF4-FFF2-40B4-BE49-F238E27FC236}">
                <a16:creationId xmlns:a16="http://schemas.microsoft.com/office/drawing/2014/main" id="{CF11C1BD-D9A3-4686-B9DF-62619CD6A5A2}"/>
              </a:ext>
            </a:extLst>
          </p:cNvPr>
          <p:cNvSpPr>
            <a:spLocks noGrp="1"/>
          </p:cNvSpPr>
          <p:nvPr>
            <p:ph type="body" sz="quarter" idx="26" hasCustomPrompt="1"/>
          </p:nvPr>
        </p:nvSpPr>
        <p:spPr>
          <a:xfrm>
            <a:off x="9122564" y="2056721"/>
            <a:ext cx="1384461" cy="1378238"/>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tx2"/>
          </a:solidFill>
        </p:spPr>
        <p:txBody>
          <a:bodyPr wrap="square" lIns="0" tIns="0" rIns="0" bIns="0" anchor="ctr">
            <a:noAutofit/>
          </a:bodyPr>
          <a:lstStyle>
            <a:lvl1pPr algn="ctr">
              <a:defRPr sz="3600">
                <a:solidFill>
                  <a:schemeClr val="bg1"/>
                </a:solidFill>
              </a:defRPr>
            </a:lvl1pPr>
            <a:lvl2pPr algn="ctr">
              <a:defRPr sz="2800">
                <a:solidFill>
                  <a:schemeClr val="bg1"/>
                </a:solidFill>
                <a:latin typeface="+mj-lt"/>
              </a:defRPr>
            </a:lvl2pPr>
            <a:lvl3pPr marL="0" indent="0" algn="ctr">
              <a:buNone/>
              <a:defRPr sz="2800">
                <a:solidFill>
                  <a:schemeClr val="bg1"/>
                </a:solidFill>
                <a:latin typeface="+mj-lt"/>
              </a:defRPr>
            </a:lvl3pPr>
            <a:lvl4pPr marL="0" indent="0" algn="ctr">
              <a:buNone/>
              <a:defRPr sz="2800">
                <a:solidFill>
                  <a:schemeClr val="bg1"/>
                </a:solidFill>
                <a:latin typeface="+mj-lt"/>
              </a:defRPr>
            </a:lvl4pPr>
            <a:lvl5pPr marL="0" indent="0" algn="ctr">
              <a:buNone/>
              <a:defRPr sz="2800">
                <a:solidFill>
                  <a:schemeClr val="bg1"/>
                </a:solidFill>
                <a:latin typeface="+mj-lt"/>
              </a:defRPr>
            </a:lvl5pPr>
            <a:lvl6pPr marL="0" indent="0" algn="ctr">
              <a:lnSpc>
                <a:spcPct val="100000"/>
              </a:lnSpc>
              <a:spcBef>
                <a:spcPts val="0"/>
              </a:spcBef>
              <a:buNone/>
              <a:defRPr sz="2800">
                <a:solidFill>
                  <a:schemeClr val="bg1"/>
                </a:solidFill>
                <a:latin typeface="+mj-lt"/>
              </a:defRPr>
            </a:lvl6pPr>
            <a:lvl7pPr marL="0" indent="0" algn="ctr">
              <a:lnSpc>
                <a:spcPct val="100000"/>
              </a:lnSpc>
              <a:spcBef>
                <a:spcPts val="0"/>
              </a:spcBef>
              <a:spcAft>
                <a:spcPts val="600"/>
              </a:spcAft>
              <a:buNone/>
              <a:defRPr sz="2800">
                <a:solidFill>
                  <a:schemeClr val="bg1"/>
                </a:solidFill>
                <a:latin typeface="+mj-lt"/>
              </a:defRPr>
            </a:lvl7pPr>
            <a:lvl8pPr marL="0" indent="0" algn="ctr">
              <a:lnSpc>
                <a:spcPct val="100000"/>
              </a:lnSpc>
              <a:spcBef>
                <a:spcPts val="0"/>
              </a:spcBef>
              <a:spcAft>
                <a:spcPts val="600"/>
              </a:spcAft>
              <a:buNone/>
              <a:defRPr sz="2800">
                <a:solidFill>
                  <a:schemeClr val="bg1"/>
                </a:solidFill>
                <a:latin typeface="+mj-lt"/>
              </a:defRPr>
            </a:lvl8pPr>
            <a:lvl9pPr marL="0" indent="0" algn="ctr">
              <a:lnSpc>
                <a:spcPct val="100000"/>
              </a:lnSpc>
              <a:spcBef>
                <a:spcPts val="0"/>
              </a:spcBef>
              <a:spcAft>
                <a:spcPts val="600"/>
              </a:spcAft>
              <a:buNone/>
              <a:defRPr sz="2800">
                <a:solidFill>
                  <a:schemeClr val="bg1"/>
                </a:solidFill>
                <a:latin typeface="+mj-lt"/>
              </a:defRPr>
            </a:lvl9pPr>
          </a:lstStyle>
          <a:p>
            <a:pPr lvl="0"/>
            <a:r>
              <a:rPr lang="en-GB"/>
              <a:t>03</a:t>
            </a:r>
            <a:endParaRPr lang="en-US"/>
          </a:p>
        </p:txBody>
      </p:sp>
      <p:sp>
        <p:nvSpPr>
          <p:cNvPr id="13" name="Text Placeholder 29">
            <a:extLst>
              <a:ext uri="{FF2B5EF4-FFF2-40B4-BE49-F238E27FC236}">
                <a16:creationId xmlns:a16="http://schemas.microsoft.com/office/drawing/2014/main" id="{45EC56D3-F5CA-40AF-9114-74A32072F49A}"/>
              </a:ext>
            </a:extLst>
          </p:cNvPr>
          <p:cNvSpPr>
            <a:spLocks noGrp="1"/>
          </p:cNvSpPr>
          <p:nvPr>
            <p:ph type="body" sz="quarter" idx="22"/>
          </p:nvPr>
        </p:nvSpPr>
        <p:spPr>
          <a:xfrm>
            <a:off x="629907" y="3832018"/>
            <a:ext cx="3506637" cy="1902032"/>
          </a:xfrm>
        </p:spPr>
        <p:txBody>
          <a:bodyPr lIns="108000" rIns="108000" bIns="108000">
            <a:normAutofit/>
          </a:bodyPr>
          <a:lstStyle>
            <a:lvl1pPr algn="ctr">
              <a:spcAft>
                <a:spcPts val="600"/>
              </a:spcAft>
              <a:defRPr sz="1600">
                <a:solidFill>
                  <a:schemeClr val="tx1"/>
                </a:solidFill>
              </a:defRPr>
            </a:lvl1pPr>
            <a:lvl2pPr algn="ctr">
              <a:defRPr lang="en-US" sz="1400" kern="1200" dirty="0">
                <a:solidFill>
                  <a:schemeClr val="tx1"/>
                </a:solidFill>
                <a:latin typeface="+mn-lt"/>
                <a:ea typeface="+mn-ea"/>
                <a:cs typeface="Arial" panose="020B0604020202020204" pitchFamily="34" charset="0"/>
              </a:defRPr>
            </a:lvl2pPr>
            <a:lvl3pPr marL="0" indent="0" algn="ctr">
              <a:buNone/>
              <a:defRPr sz="1400"/>
            </a:lvl3pPr>
            <a:lvl4pPr marL="0" indent="0" algn="ctr">
              <a:buNone/>
              <a:defRPr sz="1400"/>
            </a:lvl4pPr>
            <a:lvl5pPr marL="0" indent="0" algn="ctr">
              <a:spcAft>
                <a:spcPts val="600"/>
              </a:spcAft>
              <a:buNone/>
              <a:defRPr sz="1400"/>
            </a:lvl5pPr>
            <a:lvl6pPr marL="0" indent="0" algn="ctr">
              <a:lnSpc>
                <a:spcPct val="100000"/>
              </a:lnSpc>
              <a:spcBef>
                <a:spcPts val="0"/>
              </a:spcBef>
              <a:spcAft>
                <a:spcPts val="600"/>
              </a:spcAft>
              <a:buNone/>
              <a:defRPr lang="en-US" sz="1400" kern="1200" dirty="0">
                <a:solidFill>
                  <a:schemeClr val="tx1"/>
                </a:solidFill>
                <a:latin typeface="+mn-lt"/>
                <a:ea typeface="+mn-ea"/>
                <a:cs typeface="Arial" panose="020B0604020202020204" pitchFamily="34" charset="0"/>
              </a:defRPr>
            </a:lvl6pPr>
            <a:lvl7pPr marL="0" indent="0" algn="ctr">
              <a:lnSpc>
                <a:spcPct val="100000"/>
              </a:lnSpc>
              <a:spcBef>
                <a:spcPts val="0"/>
              </a:spcBef>
              <a:spcAft>
                <a:spcPts val="600"/>
              </a:spcAft>
              <a:buNone/>
              <a:defRPr sz="1400"/>
            </a:lvl7pPr>
            <a:lvl8pPr marL="0" indent="0" algn="ctr">
              <a:lnSpc>
                <a:spcPct val="100000"/>
              </a:lnSpc>
              <a:spcBef>
                <a:spcPts val="0"/>
              </a:spcBef>
              <a:spcAft>
                <a:spcPts val="600"/>
              </a:spcAft>
              <a:buNone/>
              <a:defRPr sz="1400"/>
            </a:lvl8pPr>
            <a:lvl9pPr marL="0" indent="0" algn="ctr">
              <a:lnSpc>
                <a:spcPct val="100000"/>
              </a:lnSpc>
              <a:spcBef>
                <a:spcPts val="0"/>
              </a:spcBef>
              <a:spcAft>
                <a:spcPts val="600"/>
              </a:spcAft>
              <a:buNone/>
              <a:defRPr sz="1400"/>
            </a:lvl9pPr>
          </a:lstStyle>
          <a:p>
            <a:pPr lvl="0"/>
            <a:r>
              <a:rPr lang="en-US"/>
              <a:t>Click to edit Master text styles</a:t>
            </a:r>
          </a:p>
          <a:p>
            <a:pPr lvl="1"/>
            <a:r>
              <a:rPr lang="en-US"/>
              <a:t>Second level</a:t>
            </a:r>
          </a:p>
        </p:txBody>
      </p:sp>
      <p:sp>
        <p:nvSpPr>
          <p:cNvPr id="14" name="Text Placeholder 29">
            <a:extLst>
              <a:ext uri="{FF2B5EF4-FFF2-40B4-BE49-F238E27FC236}">
                <a16:creationId xmlns:a16="http://schemas.microsoft.com/office/drawing/2014/main" id="{00B6CC50-1C0F-4752-A9C7-31950B613019}"/>
              </a:ext>
            </a:extLst>
          </p:cNvPr>
          <p:cNvSpPr>
            <a:spLocks noGrp="1"/>
          </p:cNvSpPr>
          <p:nvPr>
            <p:ph type="body" sz="quarter" idx="27"/>
          </p:nvPr>
        </p:nvSpPr>
        <p:spPr>
          <a:xfrm>
            <a:off x="4345691" y="3832018"/>
            <a:ext cx="3506637" cy="1902032"/>
          </a:xfrm>
        </p:spPr>
        <p:txBody>
          <a:bodyPr lIns="108000" rIns="108000" bIns="108000">
            <a:normAutofit/>
          </a:bodyPr>
          <a:lstStyle>
            <a:lvl1pPr algn="ctr">
              <a:spcAft>
                <a:spcPts val="600"/>
              </a:spcAft>
              <a:defRPr sz="1600">
                <a:solidFill>
                  <a:schemeClr val="tx1"/>
                </a:solidFill>
              </a:defRPr>
            </a:lvl1pPr>
            <a:lvl2pPr algn="ctr">
              <a:defRPr sz="1400">
                <a:solidFill>
                  <a:schemeClr val="tx1"/>
                </a:solidFill>
                <a:latin typeface="+mn-lt"/>
              </a:defRPr>
            </a:lvl2pPr>
            <a:lvl3pPr marL="0" indent="0" algn="ctr">
              <a:buNone/>
              <a:defRPr sz="1400"/>
            </a:lvl3pPr>
            <a:lvl4pPr marL="0" indent="0" algn="ctr">
              <a:buNone/>
              <a:defRPr sz="1400"/>
            </a:lvl4pPr>
            <a:lvl5pPr marL="0" indent="0" algn="ctr">
              <a:spcAft>
                <a:spcPts val="600"/>
              </a:spcAft>
              <a:buNone/>
              <a:defRPr sz="1400"/>
            </a:lvl5pPr>
            <a:lvl6pPr marL="0" indent="0" algn="ctr">
              <a:lnSpc>
                <a:spcPct val="100000"/>
              </a:lnSpc>
              <a:spcBef>
                <a:spcPts val="0"/>
              </a:spcBef>
              <a:spcAft>
                <a:spcPts val="600"/>
              </a:spcAft>
              <a:buNone/>
              <a:defRPr sz="1400"/>
            </a:lvl6pPr>
            <a:lvl7pPr marL="0" indent="0" algn="ctr">
              <a:lnSpc>
                <a:spcPct val="100000"/>
              </a:lnSpc>
              <a:spcBef>
                <a:spcPts val="0"/>
              </a:spcBef>
              <a:spcAft>
                <a:spcPts val="600"/>
              </a:spcAft>
              <a:buNone/>
              <a:defRPr sz="1400"/>
            </a:lvl7pPr>
            <a:lvl8pPr marL="0" indent="0" algn="ctr">
              <a:lnSpc>
                <a:spcPct val="100000"/>
              </a:lnSpc>
              <a:spcBef>
                <a:spcPts val="0"/>
              </a:spcBef>
              <a:spcAft>
                <a:spcPts val="600"/>
              </a:spcAft>
              <a:buNone/>
              <a:defRPr sz="1400"/>
            </a:lvl8pPr>
            <a:lvl9pPr marL="0" indent="0" algn="ctr">
              <a:lnSpc>
                <a:spcPct val="100000"/>
              </a:lnSpc>
              <a:spcBef>
                <a:spcPts val="0"/>
              </a:spcBef>
              <a:spcAft>
                <a:spcPts val="600"/>
              </a:spcAft>
              <a:buNone/>
              <a:defRPr sz="1400"/>
            </a:lvl9pPr>
          </a:lstStyle>
          <a:p>
            <a:pPr lvl="0"/>
            <a:r>
              <a:rPr lang="en-US"/>
              <a:t>Click to edit Master text styles</a:t>
            </a:r>
          </a:p>
          <a:p>
            <a:pPr lvl="1"/>
            <a:r>
              <a:rPr lang="en-US"/>
              <a:t>Second level</a:t>
            </a:r>
          </a:p>
        </p:txBody>
      </p:sp>
      <p:sp>
        <p:nvSpPr>
          <p:cNvPr id="15" name="Text Placeholder 29">
            <a:extLst>
              <a:ext uri="{FF2B5EF4-FFF2-40B4-BE49-F238E27FC236}">
                <a16:creationId xmlns:a16="http://schemas.microsoft.com/office/drawing/2014/main" id="{D84EF7D4-8441-4A12-90C2-D47F03A91024}"/>
              </a:ext>
            </a:extLst>
          </p:cNvPr>
          <p:cNvSpPr>
            <a:spLocks noGrp="1"/>
          </p:cNvSpPr>
          <p:nvPr>
            <p:ph type="body" sz="quarter" idx="28"/>
          </p:nvPr>
        </p:nvSpPr>
        <p:spPr>
          <a:xfrm>
            <a:off x="8061476" y="3832018"/>
            <a:ext cx="3506637" cy="1902032"/>
          </a:xfrm>
        </p:spPr>
        <p:txBody>
          <a:bodyPr lIns="108000" rIns="108000" bIns="108000">
            <a:normAutofit/>
          </a:bodyPr>
          <a:lstStyle>
            <a:lvl1pPr algn="ctr">
              <a:spcAft>
                <a:spcPts val="600"/>
              </a:spcAft>
              <a:defRPr sz="1600">
                <a:solidFill>
                  <a:schemeClr val="tx1"/>
                </a:solidFill>
              </a:defRPr>
            </a:lvl1pPr>
            <a:lvl2pPr algn="ctr">
              <a:defRPr sz="1400">
                <a:solidFill>
                  <a:schemeClr val="tx1"/>
                </a:solidFill>
              </a:defRPr>
            </a:lvl2pPr>
            <a:lvl3pPr marL="0" indent="0" algn="ctr">
              <a:buNone/>
              <a:defRPr sz="1400"/>
            </a:lvl3pPr>
            <a:lvl4pPr marL="0" indent="0" algn="ctr">
              <a:buNone/>
              <a:defRPr sz="1400"/>
            </a:lvl4pPr>
            <a:lvl5pPr marL="0" indent="0" algn="ctr">
              <a:spcAft>
                <a:spcPts val="600"/>
              </a:spcAft>
              <a:buNone/>
              <a:defRPr sz="1400"/>
            </a:lvl5pPr>
            <a:lvl6pPr marL="0" indent="0" algn="ctr">
              <a:lnSpc>
                <a:spcPct val="100000"/>
              </a:lnSpc>
              <a:spcBef>
                <a:spcPts val="0"/>
              </a:spcBef>
              <a:spcAft>
                <a:spcPts val="600"/>
              </a:spcAft>
              <a:buNone/>
              <a:defRPr sz="1400"/>
            </a:lvl6pPr>
            <a:lvl7pPr marL="0" indent="0" algn="ctr">
              <a:lnSpc>
                <a:spcPct val="100000"/>
              </a:lnSpc>
              <a:spcBef>
                <a:spcPts val="0"/>
              </a:spcBef>
              <a:spcAft>
                <a:spcPts val="600"/>
              </a:spcAft>
              <a:buNone/>
              <a:defRPr sz="1400"/>
            </a:lvl7pPr>
            <a:lvl8pPr marL="0" indent="0" algn="ctr">
              <a:lnSpc>
                <a:spcPct val="100000"/>
              </a:lnSpc>
              <a:spcBef>
                <a:spcPts val="0"/>
              </a:spcBef>
              <a:spcAft>
                <a:spcPts val="600"/>
              </a:spcAft>
              <a:buNone/>
              <a:defRPr sz="1400"/>
            </a:lvl8pPr>
            <a:lvl9pPr marL="0" indent="0" algn="ctr">
              <a:lnSpc>
                <a:spcPct val="100000"/>
              </a:lnSpc>
              <a:spcBef>
                <a:spcPts val="0"/>
              </a:spcBef>
              <a:spcAft>
                <a:spcPts val="600"/>
              </a:spcAft>
              <a:buNone/>
              <a:defRPr sz="1400">
                <a:latin typeface="+mn-lt"/>
              </a:defRPr>
            </a:lvl9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2870701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Point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tx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tx1"/>
                </a:solidFill>
              </a:defRPr>
            </a:lvl1pPr>
          </a:lstStyle>
          <a:p>
            <a:fld id="{3DB84476-BC29-4407-9D57-B2E562B8968B}" type="slidenum">
              <a:rPr lang="en-US" smtClean="0"/>
              <a:pPr/>
              <a:t>‹#›</a:t>
            </a:fld>
            <a:endParaRPr lang="en-US"/>
          </a:p>
        </p:txBody>
      </p:sp>
      <p:sp>
        <p:nvSpPr>
          <p:cNvPr id="4" name="Footer Placeholder 3">
            <a:extLst>
              <a:ext uri="{FF2B5EF4-FFF2-40B4-BE49-F238E27FC236}">
                <a16:creationId xmlns:a16="http://schemas.microsoft.com/office/drawing/2014/main" id="{815DB8E0-5088-4D8A-A9E1-76F85B6A9F13}"/>
              </a:ext>
            </a:extLst>
          </p:cNvPr>
          <p:cNvSpPr>
            <a:spLocks noGrp="1"/>
          </p:cNvSpPr>
          <p:nvPr>
            <p:ph type="ftr" sz="quarter" idx="13"/>
          </p:nvPr>
        </p:nvSpPr>
        <p:spPr/>
        <p:txBody>
          <a:bodyPr/>
          <a:lstStyle>
            <a:lvl1pPr>
              <a:defRPr>
                <a:solidFill>
                  <a:schemeClr val="tx1"/>
                </a:solidFill>
              </a:defRPr>
            </a:lvl1pPr>
          </a:lstStyle>
          <a:p>
            <a:r>
              <a:rPr lang="en-GB"/>
              <a:t>To edit the footer text go to Insert &gt; Header &amp; Footer</a:t>
            </a:r>
            <a:endParaRPr lang="en-US"/>
          </a:p>
        </p:txBody>
      </p:sp>
      <p:pic>
        <p:nvPicPr>
          <p:cNvPr id="10" name="Graphic 9">
            <a:extLst>
              <a:ext uri="{FF2B5EF4-FFF2-40B4-BE49-F238E27FC236}">
                <a16:creationId xmlns:a16="http://schemas.microsoft.com/office/drawing/2014/main" id="{DA057819-8EF3-49B4-B0CE-BCF1A222A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
        <p:nvSpPr>
          <p:cNvPr id="23" name="Text Placeholder 22">
            <a:extLst>
              <a:ext uri="{FF2B5EF4-FFF2-40B4-BE49-F238E27FC236}">
                <a16:creationId xmlns:a16="http://schemas.microsoft.com/office/drawing/2014/main" id="{F58D8FDD-F056-456F-A9F8-DF4DBE4537F9}"/>
              </a:ext>
            </a:extLst>
          </p:cNvPr>
          <p:cNvSpPr>
            <a:spLocks noGrp="1"/>
          </p:cNvSpPr>
          <p:nvPr>
            <p:ph type="body" sz="quarter" idx="14" hasCustomPrompt="1"/>
          </p:nvPr>
        </p:nvSpPr>
        <p:spPr>
          <a:xfrm>
            <a:off x="623888" y="1632931"/>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tx2"/>
          </a:solidFill>
        </p:spPr>
        <p:txBody>
          <a:bodyPr wrap="square" lIns="0" tIns="0" rIns="0" bIns="0" anchor="ctr">
            <a:noAutofit/>
          </a:bodyPr>
          <a:lstStyle>
            <a:lvl1pPr algn="ctr">
              <a:defRPr sz="2400">
                <a:solidFill>
                  <a:schemeClr val="bg1"/>
                </a:solidFill>
              </a:defRPr>
            </a:lvl1pPr>
            <a:lvl2pPr algn="ctr">
              <a:defRPr sz="2000">
                <a:solidFill>
                  <a:schemeClr val="bg1"/>
                </a:solidFill>
                <a:latin typeface="+mj-lt"/>
              </a:defRPr>
            </a:lvl2pPr>
            <a:lvl3pPr marL="0" indent="0" algn="ctr">
              <a:buNone/>
              <a:defRPr sz="2000">
                <a:solidFill>
                  <a:schemeClr val="bg1"/>
                </a:solidFill>
                <a:latin typeface="+mj-lt"/>
              </a:defRPr>
            </a:lvl3pPr>
            <a:lvl4pPr marL="0" indent="0" algn="ctr">
              <a:buNone/>
              <a:defRPr sz="2000">
                <a:solidFill>
                  <a:schemeClr val="bg1"/>
                </a:solidFill>
                <a:latin typeface="+mj-lt"/>
              </a:defRPr>
            </a:lvl4pPr>
            <a:lvl5pPr marL="0" indent="0" algn="ctr">
              <a:buNone/>
              <a:defRPr sz="2000">
                <a:solidFill>
                  <a:schemeClr val="bg1"/>
                </a:solidFill>
                <a:latin typeface="+mj-lt"/>
              </a:defRPr>
            </a:lvl5pPr>
            <a:lvl6pPr marL="0" indent="0" algn="ctr">
              <a:lnSpc>
                <a:spcPct val="100000"/>
              </a:lnSpc>
              <a:spcBef>
                <a:spcPts val="0"/>
              </a:spcBef>
              <a:buNone/>
              <a:defRPr sz="2000">
                <a:solidFill>
                  <a:schemeClr val="bg1"/>
                </a:solidFill>
                <a:latin typeface="+mj-lt"/>
              </a:defRPr>
            </a:lvl6pPr>
            <a:lvl7pPr marL="0" indent="0" algn="ctr">
              <a:lnSpc>
                <a:spcPct val="100000"/>
              </a:lnSpc>
              <a:spcBef>
                <a:spcPts val="0"/>
              </a:spcBef>
              <a:spcAft>
                <a:spcPts val="600"/>
              </a:spcAft>
              <a:buNone/>
              <a:defRPr sz="2000">
                <a:solidFill>
                  <a:schemeClr val="bg1"/>
                </a:solidFill>
                <a:latin typeface="+mj-lt"/>
              </a:defRPr>
            </a:lvl7pPr>
            <a:lvl8pPr marL="0" indent="0" algn="ctr">
              <a:lnSpc>
                <a:spcPct val="100000"/>
              </a:lnSpc>
              <a:spcBef>
                <a:spcPts val="0"/>
              </a:spcBef>
              <a:spcAft>
                <a:spcPts val="600"/>
              </a:spcAft>
              <a:buNone/>
              <a:defRPr sz="2000">
                <a:solidFill>
                  <a:schemeClr val="bg1"/>
                </a:solidFill>
                <a:latin typeface="+mj-lt"/>
              </a:defRPr>
            </a:lvl8pPr>
            <a:lvl9pPr marL="0" indent="0" algn="ctr">
              <a:lnSpc>
                <a:spcPct val="100000"/>
              </a:lnSpc>
              <a:spcBef>
                <a:spcPts val="0"/>
              </a:spcBef>
              <a:spcAft>
                <a:spcPts val="600"/>
              </a:spcAft>
              <a:buNone/>
              <a:defRPr sz="2000">
                <a:solidFill>
                  <a:schemeClr val="bg1"/>
                </a:solidFill>
                <a:latin typeface="+mj-lt"/>
              </a:defRPr>
            </a:lvl9pPr>
          </a:lstStyle>
          <a:p>
            <a:pPr lvl="0"/>
            <a:r>
              <a:rPr lang="en-GB"/>
              <a:t>01</a:t>
            </a:r>
            <a:endParaRPr lang="en-US"/>
          </a:p>
        </p:txBody>
      </p:sp>
      <p:sp>
        <p:nvSpPr>
          <p:cNvPr id="24" name="Text Placeholder 23">
            <a:extLst>
              <a:ext uri="{FF2B5EF4-FFF2-40B4-BE49-F238E27FC236}">
                <a16:creationId xmlns:a16="http://schemas.microsoft.com/office/drawing/2014/main" id="{5021FF61-AA0F-4686-A88B-4C7F505ABFFD}"/>
              </a:ext>
            </a:extLst>
          </p:cNvPr>
          <p:cNvSpPr>
            <a:spLocks noGrp="1"/>
          </p:cNvSpPr>
          <p:nvPr>
            <p:ph type="body" sz="quarter" idx="15" hasCustomPrompt="1"/>
          </p:nvPr>
        </p:nvSpPr>
        <p:spPr>
          <a:xfrm>
            <a:off x="623888" y="2964769"/>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tx2"/>
          </a:solidFill>
        </p:spPr>
        <p:txBody>
          <a:bodyPr wrap="square" lIns="0" tIns="0" rIns="0" bIns="0" anchor="ctr">
            <a:noAutofit/>
          </a:bodyPr>
          <a:lstStyle>
            <a:lvl1pPr algn="ctr">
              <a:defRPr sz="2400">
                <a:solidFill>
                  <a:schemeClr val="bg1"/>
                </a:solidFill>
              </a:defRPr>
            </a:lvl1pPr>
            <a:lvl2pPr algn="ctr">
              <a:defRPr sz="2000">
                <a:solidFill>
                  <a:schemeClr val="bg1"/>
                </a:solidFill>
                <a:latin typeface="+mj-lt"/>
              </a:defRPr>
            </a:lvl2pPr>
            <a:lvl3pPr marL="0" indent="0" algn="ctr">
              <a:buNone/>
              <a:defRPr sz="2000">
                <a:solidFill>
                  <a:schemeClr val="bg1"/>
                </a:solidFill>
                <a:latin typeface="+mj-lt"/>
              </a:defRPr>
            </a:lvl3pPr>
            <a:lvl4pPr marL="0" indent="0" algn="ctr">
              <a:buNone/>
              <a:defRPr sz="2000">
                <a:solidFill>
                  <a:schemeClr val="bg1"/>
                </a:solidFill>
                <a:latin typeface="+mj-lt"/>
              </a:defRPr>
            </a:lvl4pPr>
            <a:lvl5pPr marL="0" indent="0" algn="ctr">
              <a:buNone/>
              <a:defRPr sz="2000">
                <a:solidFill>
                  <a:schemeClr val="bg1"/>
                </a:solidFill>
                <a:latin typeface="+mj-lt"/>
              </a:defRPr>
            </a:lvl5pPr>
            <a:lvl6pPr marL="0" indent="0" algn="ctr">
              <a:lnSpc>
                <a:spcPct val="100000"/>
              </a:lnSpc>
              <a:spcBef>
                <a:spcPts val="0"/>
              </a:spcBef>
              <a:buNone/>
              <a:defRPr sz="2000">
                <a:solidFill>
                  <a:schemeClr val="bg1"/>
                </a:solidFill>
                <a:latin typeface="+mj-lt"/>
              </a:defRPr>
            </a:lvl6pPr>
            <a:lvl7pPr marL="0" indent="0" algn="ctr">
              <a:lnSpc>
                <a:spcPct val="100000"/>
              </a:lnSpc>
              <a:spcBef>
                <a:spcPts val="0"/>
              </a:spcBef>
              <a:spcAft>
                <a:spcPts val="600"/>
              </a:spcAft>
              <a:buNone/>
              <a:defRPr sz="2000">
                <a:solidFill>
                  <a:schemeClr val="bg1"/>
                </a:solidFill>
                <a:latin typeface="+mj-lt"/>
              </a:defRPr>
            </a:lvl7pPr>
            <a:lvl8pPr marL="0" indent="0" algn="ctr">
              <a:lnSpc>
                <a:spcPct val="100000"/>
              </a:lnSpc>
              <a:spcBef>
                <a:spcPts val="0"/>
              </a:spcBef>
              <a:spcAft>
                <a:spcPts val="600"/>
              </a:spcAft>
              <a:buNone/>
              <a:defRPr sz="2000">
                <a:solidFill>
                  <a:schemeClr val="bg1"/>
                </a:solidFill>
                <a:latin typeface="+mj-lt"/>
              </a:defRPr>
            </a:lvl8pPr>
            <a:lvl9pPr marL="0" indent="0" algn="ctr">
              <a:lnSpc>
                <a:spcPct val="100000"/>
              </a:lnSpc>
              <a:spcBef>
                <a:spcPts val="0"/>
              </a:spcBef>
              <a:spcAft>
                <a:spcPts val="600"/>
              </a:spcAft>
              <a:buNone/>
              <a:defRPr sz="2000">
                <a:solidFill>
                  <a:schemeClr val="bg1"/>
                </a:solidFill>
                <a:latin typeface="+mj-lt"/>
              </a:defRPr>
            </a:lvl9pPr>
          </a:lstStyle>
          <a:p>
            <a:pPr lvl="0"/>
            <a:r>
              <a:rPr lang="en-GB"/>
              <a:t>02</a:t>
            </a:r>
            <a:endParaRPr lang="en-US"/>
          </a:p>
        </p:txBody>
      </p:sp>
      <p:sp>
        <p:nvSpPr>
          <p:cNvPr id="25" name="Text Placeholder 24">
            <a:extLst>
              <a:ext uri="{FF2B5EF4-FFF2-40B4-BE49-F238E27FC236}">
                <a16:creationId xmlns:a16="http://schemas.microsoft.com/office/drawing/2014/main" id="{B8D28514-A798-490B-B7C3-7307034B1917}"/>
              </a:ext>
            </a:extLst>
          </p:cNvPr>
          <p:cNvSpPr>
            <a:spLocks noGrp="1"/>
          </p:cNvSpPr>
          <p:nvPr>
            <p:ph type="body" sz="quarter" idx="16" hasCustomPrompt="1"/>
          </p:nvPr>
        </p:nvSpPr>
        <p:spPr>
          <a:xfrm>
            <a:off x="623888" y="4296607"/>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tx2"/>
          </a:solidFill>
        </p:spPr>
        <p:txBody>
          <a:bodyPr wrap="square" lIns="0" tIns="0" rIns="0" bIns="0" anchor="ctr">
            <a:noAutofit/>
          </a:bodyPr>
          <a:lstStyle>
            <a:lvl1pPr algn="ctr">
              <a:defRPr sz="2400">
                <a:solidFill>
                  <a:schemeClr val="bg1"/>
                </a:solidFill>
              </a:defRPr>
            </a:lvl1pPr>
            <a:lvl2pPr algn="ctr">
              <a:defRPr sz="2000">
                <a:solidFill>
                  <a:schemeClr val="bg1"/>
                </a:solidFill>
                <a:latin typeface="+mj-lt"/>
              </a:defRPr>
            </a:lvl2pPr>
            <a:lvl3pPr marL="0" indent="0" algn="ctr">
              <a:buNone/>
              <a:defRPr sz="2000">
                <a:solidFill>
                  <a:schemeClr val="bg1"/>
                </a:solidFill>
                <a:latin typeface="+mj-lt"/>
              </a:defRPr>
            </a:lvl3pPr>
            <a:lvl4pPr marL="0" indent="0" algn="ctr">
              <a:buNone/>
              <a:defRPr sz="2000">
                <a:solidFill>
                  <a:schemeClr val="bg1"/>
                </a:solidFill>
                <a:latin typeface="+mj-lt"/>
              </a:defRPr>
            </a:lvl4pPr>
            <a:lvl5pPr marL="0" indent="0" algn="ctr">
              <a:buNone/>
              <a:defRPr sz="2000">
                <a:solidFill>
                  <a:schemeClr val="bg1"/>
                </a:solidFill>
                <a:latin typeface="+mj-lt"/>
              </a:defRPr>
            </a:lvl5pPr>
            <a:lvl6pPr marL="0" indent="0" algn="ctr">
              <a:lnSpc>
                <a:spcPct val="100000"/>
              </a:lnSpc>
              <a:spcBef>
                <a:spcPts val="0"/>
              </a:spcBef>
              <a:buNone/>
              <a:defRPr sz="2000">
                <a:solidFill>
                  <a:schemeClr val="bg1"/>
                </a:solidFill>
                <a:latin typeface="+mj-lt"/>
              </a:defRPr>
            </a:lvl6pPr>
            <a:lvl7pPr marL="0" indent="0" algn="ctr">
              <a:lnSpc>
                <a:spcPct val="100000"/>
              </a:lnSpc>
              <a:spcBef>
                <a:spcPts val="0"/>
              </a:spcBef>
              <a:spcAft>
                <a:spcPts val="600"/>
              </a:spcAft>
              <a:buNone/>
              <a:defRPr sz="2000">
                <a:solidFill>
                  <a:schemeClr val="bg1"/>
                </a:solidFill>
                <a:latin typeface="+mj-lt"/>
              </a:defRPr>
            </a:lvl7pPr>
            <a:lvl8pPr marL="0" indent="0" algn="ctr">
              <a:lnSpc>
                <a:spcPct val="100000"/>
              </a:lnSpc>
              <a:spcBef>
                <a:spcPts val="0"/>
              </a:spcBef>
              <a:spcAft>
                <a:spcPts val="600"/>
              </a:spcAft>
              <a:buNone/>
              <a:defRPr sz="2000">
                <a:solidFill>
                  <a:schemeClr val="bg1"/>
                </a:solidFill>
                <a:latin typeface="+mj-lt"/>
              </a:defRPr>
            </a:lvl8pPr>
            <a:lvl9pPr marL="0" indent="0" algn="ctr">
              <a:lnSpc>
                <a:spcPct val="100000"/>
              </a:lnSpc>
              <a:spcBef>
                <a:spcPts val="0"/>
              </a:spcBef>
              <a:spcAft>
                <a:spcPts val="600"/>
              </a:spcAft>
              <a:buNone/>
              <a:defRPr sz="2000">
                <a:solidFill>
                  <a:schemeClr val="bg1"/>
                </a:solidFill>
                <a:latin typeface="+mj-lt"/>
              </a:defRPr>
            </a:lvl9pPr>
          </a:lstStyle>
          <a:p>
            <a:pPr lvl="0"/>
            <a:r>
              <a:rPr lang="en-GB"/>
              <a:t>03</a:t>
            </a:r>
            <a:endParaRPr lang="en-US"/>
          </a:p>
        </p:txBody>
      </p:sp>
      <p:sp>
        <p:nvSpPr>
          <p:cNvPr id="30" name="Text Placeholder 29">
            <a:extLst>
              <a:ext uri="{FF2B5EF4-FFF2-40B4-BE49-F238E27FC236}">
                <a16:creationId xmlns:a16="http://schemas.microsoft.com/office/drawing/2014/main" id="{630F89A8-02DE-4001-B2C3-C3182BC75752}"/>
              </a:ext>
            </a:extLst>
          </p:cNvPr>
          <p:cNvSpPr>
            <a:spLocks noGrp="1"/>
          </p:cNvSpPr>
          <p:nvPr>
            <p:ph type="body" sz="quarter" idx="20"/>
          </p:nvPr>
        </p:nvSpPr>
        <p:spPr>
          <a:xfrm>
            <a:off x="1827212" y="2001032"/>
            <a:ext cx="3593749" cy="1075874"/>
          </a:xfrm>
        </p:spPr>
        <p:txBody>
          <a:bodyPr/>
          <a:lstStyle>
            <a:lvl1pPr>
              <a:spcAft>
                <a:spcPts val="300"/>
              </a:spcAft>
              <a:defRPr sz="1400"/>
            </a:lvl1pPr>
            <a:lvl2pPr>
              <a:defRPr sz="1200"/>
            </a:lvl2pPr>
            <a:lvl3pPr marL="0" indent="0">
              <a:buNone/>
              <a:defRPr sz="1200"/>
            </a:lvl3pPr>
            <a:lvl4pPr marL="0" indent="0">
              <a:buNone/>
              <a:defRPr sz="1200"/>
            </a:lvl4pPr>
            <a:lvl5pPr marL="0" indent="0">
              <a:spcAft>
                <a:spcPts val="600"/>
              </a:spcAft>
              <a:buNone/>
              <a:defRPr sz="1200"/>
            </a:lvl5pPr>
            <a:lvl6pPr marL="0" indent="0">
              <a:lnSpc>
                <a:spcPct val="100000"/>
              </a:lnSpc>
              <a:spcBef>
                <a:spcPts val="0"/>
              </a:spcBef>
              <a:spcAft>
                <a:spcPts val="600"/>
              </a:spcAft>
              <a:buNone/>
              <a:defRPr sz="1200"/>
            </a:lvl6pPr>
            <a:lvl7pPr marL="0" indent="0">
              <a:lnSpc>
                <a:spcPct val="100000"/>
              </a:lnSpc>
              <a:spcBef>
                <a:spcPts val="0"/>
              </a:spcBef>
              <a:spcAft>
                <a:spcPts val="600"/>
              </a:spcAft>
              <a:buNone/>
              <a:defRPr sz="1200"/>
            </a:lvl7pPr>
            <a:lvl8pPr marL="0" indent="0">
              <a:lnSpc>
                <a:spcPct val="100000"/>
              </a:lnSpc>
              <a:spcBef>
                <a:spcPts val="0"/>
              </a:spcBef>
              <a:spcAft>
                <a:spcPts val="600"/>
              </a:spcAft>
              <a:buNone/>
              <a:defRPr sz="1200"/>
            </a:lvl8pPr>
            <a:lvl9pPr marL="0" indent="0">
              <a:lnSpc>
                <a:spcPct val="100000"/>
              </a:lnSpc>
              <a:spcBef>
                <a:spcPts val="0"/>
              </a:spcBef>
              <a:spcAft>
                <a:spcPts val="600"/>
              </a:spcAft>
              <a:buNone/>
              <a:defRPr sz="1200"/>
            </a:lvl9pPr>
          </a:lstStyle>
          <a:p>
            <a:pPr lvl="0"/>
            <a:r>
              <a:rPr lang="en-US"/>
              <a:t>Click to edit Master text styles</a:t>
            </a:r>
          </a:p>
          <a:p>
            <a:pPr lvl="1"/>
            <a:r>
              <a:rPr lang="en-US"/>
              <a:t>Second level</a:t>
            </a:r>
          </a:p>
        </p:txBody>
      </p:sp>
      <p:sp>
        <p:nvSpPr>
          <p:cNvPr id="33" name="Text Placeholder 29">
            <a:extLst>
              <a:ext uri="{FF2B5EF4-FFF2-40B4-BE49-F238E27FC236}">
                <a16:creationId xmlns:a16="http://schemas.microsoft.com/office/drawing/2014/main" id="{72ED07E0-7466-4BCE-9D21-4583E51B3E21}"/>
              </a:ext>
            </a:extLst>
          </p:cNvPr>
          <p:cNvSpPr>
            <a:spLocks noGrp="1"/>
          </p:cNvSpPr>
          <p:nvPr>
            <p:ph type="body" sz="quarter" idx="21"/>
          </p:nvPr>
        </p:nvSpPr>
        <p:spPr>
          <a:xfrm>
            <a:off x="1827212" y="3332108"/>
            <a:ext cx="3593749" cy="1075874"/>
          </a:xfrm>
        </p:spPr>
        <p:txBody>
          <a:bodyPr/>
          <a:lstStyle>
            <a:lvl1pPr>
              <a:spcAft>
                <a:spcPts val="300"/>
              </a:spcAft>
              <a:defRPr sz="1400"/>
            </a:lvl1pPr>
            <a:lvl2pPr>
              <a:defRPr sz="1200"/>
            </a:lvl2pPr>
            <a:lvl3pPr marL="0" indent="0">
              <a:buNone/>
              <a:defRPr sz="1200"/>
            </a:lvl3pPr>
            <a:lvl4pPr marL="0" indent="0">
              <a:buNone/>
              <a:defRPr sz="1200"/>
            </a:lvl4pPr>
            <a:lvl5pPr marL="0" indent="0">
              <a:spcAft>
                <a:spcPts val="600"/>
              </a:spcAft>
              <a:buNone/>
              <a:defRPr sz="1200"/>
            </a:lvl5pPr>
            <a:lvl6pPr marL="0" indent="0">
              <a:lnSpc>
                <a:spcPct val="100000"/>
              </a:lnSpc>
              <a:spcBef>
                <a:spcPts val="0"/>
              </a:spcBef>
              <a:spcAft>
                <a:spcPts val="600"/>
              </a:spcAft>
              <a:buNone/>
              <a:defRPr sz="1200"/>
            </a:lvl6pPr>
            <a:lvl7pPr marL="0" indent="0">
              <a:lnSpc>
                <a:spcPct val="100000"/>
              </a:lnSpc>
              <a:spcBef>
                <a:spcPts val="0"/>
              </a:spcBef>
              <a:spcAft>
                <a:spcPts val="600"/>
              </a:spcAft>
              <a:buNone/>
              <a:defRPr sz="1200"/>
            </a:lvl7pPr>
            <a:lvl8pPr marL="0" indent="0">
              <a:lnSpc>
                <a:spcPct val="100000"/>
              </a:lnSpc>
              <a:spcBef>
                <a:spcPts val="0"/>
              </a:spcBef>
              <a:spcAft>
                <a:spcPts val="600"/>
              </a:spcAft>
              <a:buNone/>
              <a:defRPr sz="1200"/>
            </a:lvl8pPr>
            <a:lvl9pPr marL="0" indent="0">
              <a:lnSpc>
                <a:spcPct val="100000"/>
              </a:lnSpc>
              <a:spcBef>
                <a:spcPts val="0"/>
              </a:spcBef>
              <a:spcAft>
                <a:spcPts val="600"/>
              </a:spcAft>
              <a:buNone/>
              <a:defRPr sz="1200"/>
            </a:lvl9pPr>
          </a:lstStyle>
          <a:p>
            <a:pPr lvl="0"/>
            <a:r>
              <a:rPr lang="en-US"/>
              <a:t>Click to edit Master text styles</a:t>
            </a:r>
          </a:p>
          <a:p>
            <a:pPr lvl="1"/>
            <a:r>
              <a:rPr lang="en-US"/>
              <a:t>Second level</a:t>
            </a:r>
          </a:p>
        </p:txBody>
      </p:sp>
      <p:sp>
        <p:nvSpPr>
          <p:cNvPr id="34" name="Text Placeholder 29">
            <a:extLst>
              <a:ext uri="{FF2B5EF4-FFF2-40B4-BE49-F238E27FC236}">
                <a16:creationId xmlns:a16="http://schemas.microsoft.com/office/drawing/2014/main" id="{4880E6C2-0903-450A-9D04-DC7AB96F0122}"/>
              </a:ext>
            </a:extLst>
          </p:cNvPr>
          <p:cNvSpPr>
            <a:spLocks noGrp="1"/>
          </p:cNvSpPr>
          <p:nvPr>
            <p:ph type="body" sz="quarter" idx="22"/>
          </p:nvPr>
        </p:nvSpPr>
        <p:spPr>
          <a:xfrm>
            <a:off x="1827212" y="4663184"/>
            <a:ext cx="3593749" cy="1075874"/>
          </a:xfrm>
        </p:spPr>
        <p:txBody>
          <a:bodyPr/>
          <a:lstStyle>
            <a:lvl1pPr>
              <a:spcAft>
                <a:spcPts val="300"/>
              </a:spcAft>
              <a:defRPr sz="1400"/>
            </a:lvl1pPr>
            <a:lvl2pPr>
              <a:defRPr sz="1200"/>
            </a:lvl2pPr>
            <a:lvl3pPr marL="0" indent="0">
              <a:buNone/>
              <a:defRPr sz="1200"/>
            </a:lvl3pPr>
            <a:lvl4pPr marL="0" indent="0">
              <a:buNone/>
              <a:defRPr sz="1200"/>
            </a:lvl4pPr>
            <a:lvl5pPr marL="0" indent="0">
              <a:spcAft>
                <a:spcPts val="600"/>
              </a:spcAft>
              <a:buNone/>
              <a:defRPr sz="1200"/>
            </a:lvl5pPr>
            <a:lvl6pPr marL="0" indent="0">
              <a:lnSpc>
                <a:spcPct val="100000"/>
              </a:lnSpc>
              <a:spcBef>
                <a:spcPts val="0"/>
              </a:spcBef>
              <a:spcAft>
                <a:spcPts val="600"/>
              </a:spcAft>
              <a:buNone/>
              <a:defRPr sz="1200"/>
            </a:lvl6pPr>
            <a:lvl7pPr marL="0" indent="0">
              <a:lnSpc>
                <a:spcPct val="100000"/>
              </a:lnSpc>
              <a:spcBef>
                <a:spcPts val="0"/>
              </a:spcBef>
              <a:spcAft>
                <a:spcPts val="600"/>
              </a:spcAft>
              <a:buNone/>
              <a:defRPr sz="1200"/>
            </a:lvl7pPr>
            <a:lvl8pPr marL="0" indent="0">
              <a:lnSpc>
                <a:spcPct val="100000"/>
              </a:lnSpc>
              <a:spcBef>
                <a:spcPts val="0"/>
              </a:spcBef>
              <a:spcAft>
                <a:spcPts val="600"/>
              </a:spcAft>
              <a:buNone/>
              <a:defRPr sz="1200"/>
            </a:lvl8pPr>
            <a:lvl9pPr marL="0" indent="0">
              <a:lnSpc>
                <a:spcPct val="100000"/>
              </a:lnSpc>
              <a:spcBef>
                <a:spcPts val="0"/>
              </a:spcBef>
              <a:spcAft>
                <a:spcPts val="600"/>
              </a:spcAft>
              <a:buNone/>
              <a:defRPr sz="1200"/>
            </a:lvl9pPr>
          </a:lstStyle>
          <a:p>
            <a:pPr lvl="0"/>
            <a:r>
              <a:rPr lang="en-US"/>
              <a:t>Click to edit Master text styles</a:t>
            </a:r>
          </a:p>
          <a:p>
            <a:pPr lvl="1"/>
            <a:r>
              <a:rPr lang="en-US"/>
              <a:t>Second level</a:t>
            </a:r>
          </a:p>
        </p:txBody>
      </p:sp>
      <p:sp>
        <p:nvSpPr>
          <p:cNvPr id="35" name="Text Placeholder 34">
            <a:extLst>
              <a:ext uri="{FF2B5EF4-FFF2-40B4-BE49-F238E27FC236}">
                <a16:creationId xmlns:a16="http://schemas.microsoft.com/office/drawing/2014/main" id="{8327C2C4-153D-4D70-AF2B-4B38E79B945B}"/>
              </a:ext>
            </a:extLst>
          </p:cNvPr>
          <p:cNvSpPr>
            <a:spLocks noGrp="1"/>
          </p:cNvSpPr>
          <p:nvPr>
            <p:ph type="body" sz="quarter" idx="23" hasCustomPrompt="1"/>
          </p:nvPr>
        </p:nvSpPr>
        <p:spPr>
          <a:xfrm>
            <a:off x="5663685" y="1632931"/>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tx2"/>
          </a:solidFill>
        </p:spPr>
        <p:txBody>
          <a:bodyPr wrap="square" lIns="0" tIns="0" rIns="0" bIns="0" anchor="ctr">
            <a:noAutofit/>
          </a:bodyPr>
          <a:lstStyle>
            <a:lvl1pPr algn="ctr">
              <a:defRPr sz="2400">
                <a:solidFill>
                  <a:schemeClr val="bg1"/>
                </a:solidFill>
              </a:defRPr>
            </a:lvl1pPr>
            <a:lvl2pPr algn="ctr">
              <a:defRPr sz="2000">
                <a:solidFill>
                  <a:schemeClr val="bg1"/>
                </a:solidFill>
                <a:latin typeface="+mj-lt"/>
              </a:defRPr>
            </a:lvl2pPr>
            <a:lvl3pPr marL="0" indent="0" algn="ctr">
              <a:buNone/>
              <a:defRPr sz="2000">
                <a:solidFill>
                  <a:schemeClr val="bg1"/>
                </a:solidFill>
                <a:latin typeface="+mj-lt"/>
              </a:defRPr>
            </a:lvl3pPr>
            <a:lvl4pPr marL="0" indent="0" algn="ctr">
              <a:buNone/>
              <a:defRPr sz="2000">
                <a:solidFill>
                  <a:schemeClr val="bg1"/>
                </a:solidFill>
                <a:latin typeface="+mj-lt"/>
              </a:defRPr>
            </a:lvl4pPr>
            <a:lvl5pPr marL="0" indent="0" algn="ctr">
              <a:buNone/>
              <a:defRPr sz="2000">
                <a:solidFill>
                  <a:schemeClr val="bg1"/>
                </a:solidFill>
                <a:latin typeface="+mj-lt"/>
              </a:defRPr>
            </a:lvl5pPr>
            <a:lvl6pPr marL="0" indent="0" algn="ctr">
              <a:lnSpc>
                <a:spcPct val="100000"/>
              </a:lnSpc>
              <a:spcBef>
                <a:spcPts val="0"/>
              </a:spcBef>
              <a:buNone/>
              <a:defRPr sz="2000">
                <a:solidFill>
                  <a:schemeClr val="bg1"/>
                </a:solidFill>
                <a:latin typeface="+mj-lt"/>
              </a:defRPr>
            </a:lvl6pPr>
            <a:lvl7pPr marL="0" indent="0" algn="ctr">
              <a:lnSpc>
                <a:spcPct val="100000"/>
              </a:lnSpc>
              <a:spcBef>
                <a:spcPts val="0"/>
              </a:spcBef>
              <a:spcAft>
                <a:spcPts val="600"/>
              </a:spcAft>
              <a:buNone/>
              <a:defRPr sz="2000">
                <a:solidFill>
                  <a:schemeClr val="bg1"/>
                </a:solidFill>
                <a:latin typeface="+mj-lt"/>
              </a:defRPr>
            </a:lvl7pPr>
            <a:lvl8pPr marL="0" indent="0" algn="ctr">
              <a:lnSpc>
                <a:spcPct val="100000"/>
              </a:lnSpc>
              <a:spcBef>
                <a:spcPts val="0"/>
              </a:spcBef>
              <a:spcAft>
                <a:spcPts val="600"/>
              </a:spcAft>
              <a:buNone/>
              <a:defRPr sz="2000">
                <a:solidFill>
                  <a:schemeClr val="bg1"/>
                </a:solidFill>
                <a:latin typeface="+mj-lt"/>
              </a:defRPr>
            </a:lvl8pPr>
            <a:lvl9pPr marL="0" indent="0" algn="ctr">
              <a:lnSpc>
                <a:spcPct val="100000"/>
              </a:lnSpc>
              <a:spcBef>
                <a:spcPts val="0"/>
              </a:spcBef>
              <a:spcAft>
                <a:spcPts val="600"/>
              </a:spcAft>
              <a:buNone/>
              <a:defRPr sz="2000">
                <a:solidFill>
                  <a:schemeClr val="bg1"/>
                </a:solidFill>
                <a:latin typeface="+mj-lt"/>
              </a:defRPr>
            </a:lvl9pPr>
          </a:lstStyle>
          <a:p>
            <a:pPr lvl="0"/>
            <a:r>
              <a:rPr lang="en-GB"/>
              <a:t>04</a:t>
            </a:r>
            <a:endParaRPr lang="en-US"/>
          </a:p>
        </p:txBody>
      </p:sp>
      <p:sp>
        <p:nvSpPr>
          <p:cNvPr id="36" name="Text Placeholder 35">
            <a:extLst>
              <a:ext uri="{FF2B5EF4-FFF2-40B4-BE49-F238E27FC236}">
                <a16:creationId xmlns:a16="http://schemas.microsoft.com/office/drawing/2014/main" id="{A8ACE020-7EC9-4DD3-A575-7F33CE6A1BC4}"/>
              </a:ext>
            </a:extLst>
          </p:cNvPr>
          <p:cNvSpPr>
            <a:spLocks noGrp="1"/>
          </p:cNvSpPr>
          <p:nvPr>
            <p:ph type="body" sz="quarter" idx="24" hasCustomPrompt="1"/>
          </p:nvPr>
        </p:nvSpPr>
        <p:spPr>
          <a:xfrm>
            <a:off x="5663685" y="2964769"/>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tx2"/>
          </a:solidFill>
        </p:spPr>
        <p:txBody>
          <a:bodyPr wrap="square" lIns="0" tIns="0" rIns="0" bIns="0" anchor="ctr">
            <a:noAutofit/>
          </a:bodyPr>
          <a:lstStyle>
            <a:lvl1pPr algn="ctr">
              <a:defRPr sz="2400">
                <a:solidFill>
                  <a:schemeClr val="bg1"/>
                </a:solidFill>
              </a:defRPr>
            </a:lvl1pPr>
            <a:lvl2pPr algn="ctr">
              <a:defRPr sz="2000">
                <a:solidFill>
                  <a:schemeClr val="bg1"/>
                </a:solidFill>
                <a:latin typeface="+mj-lt"/>
              </a:defRPr>
            </a:lvl2pPr>
            <a:lvl3pPr marL="0" indent="0" algn="ctr">
              <a:buNone/>
              <a:defRPr sz="2000">
                <a:solidFill>
                  <a:schemeClr val="bg1"/>
                </a:solidFill>
                <a:latin typeface="+mj-lt"/>
              </a:defRPr>
            </a:lvl3pPr>
            <a:lvl4pPr marL="0" indent="0" algn="ctr">
              <a:buNone/>
              <a:defRPr sz="2000">
                <a:solidFill>
                  <a:schemeClr val="bg1"/>
                </a:solidFill>
                <a:latin typeface="+mj-lt"/>
              </a:defRPr>
            </a:lvl4pPr>
            <a:lvl5pPr marL="0" indent="0" algn="ctr">
              <a:buNone/>
              <a:defRPr sz="2000">
                <a:solidFill>
                  <a:schemeClr val="bg1"/>
                </a:solidFill>
                <a:latin typeface="+mj-lt"/>
              </a:defRPr>
            </a:lvl5pPr>
            <a:lvl6pPr marL="0" indent="0" algn="ctr">
              <a:lnSpc>
                <a:spcPct val="100000"/>
              </a:lnSpc>
              <a:spcBef>
                <a:spcPts val="0"/>
              </a:spcBef>
              <a:buNone/>
              <a:defRPr sz="2000">
                <a:solidFill>
                  <a:schemeClr val="bg1"/>
                </a:solidFill>
                <a:latin typeface="+mj-lt"/>
              </a:defRPr>
            </a:lvl6pPr>
            <a:lvl7pPr marL="0" indent="0" algn="ctr">
              <a:lnSpc>
                <a:spcPct val="100000"/>
              </a:lnSpc>
              <a:spcBef>
                <a:spcPts val="0"/>
              </a:spcBef>
              <a:spcAft>
                <a:spcPts val="600"/>
              </a:spcAft>
              <a:buNone/>
              <a:defRPr sz="2000">
                <a:solidFill>
                  <a:schemeClr val="bg1"/>
                </a:solidFill>
                <a:latin typeface="+mj-lt"/>
              </a:defRPr>
            </a:lvl7pPr>
            <a:lvl8pPr marL="0" indent="0" algn="ctr">
              <a:lnSpc>
                <a:spcPct val="100000"/>
              </a:lnSpc>
              <a:spcBef>
                <a:spcPts val="0"/>
              </a:spcBef>
              <a:spcAft>
                <a:spcPts val="600"/>
              </a:spcAft>
              <a:buNone/>
              <a:defRPr sz="2000">
                <a:solidFill>
                  <a:schemeClr val="bg1"/>
                </a:solidFill>
                <a:latin typeface="+mj-lt"/>
              </a:defRPr>
            </a:lvl8pPr>
            <a:lvl9pPr marL="0" indent="0" algn="ctr">
              <a:lnSpc>
                <a:spcPct val="100000"/>
              </a:lnSpc>
              <a:spcBef>
                <a:spcPts val="0"/>
              </a:spcBef>
              <a:spcAft>
                <a:spcPts val="600"/>
              </a:spcAft>
              <a:buNone/>
              <a:defRPr sz="2000">
                <a:solidFill>
                  <a:schemeClr val="bg1"/>
                </a:solidFill>
                <a:latin typeface="+mj-lt"/>
              </a:defRPr>
            </a:lvl9pPr>
          </a:lstStyle>
          <a:p>
            <a:pPr lvl="0"/>
            <a:r>
              <a:rPr lang="en-GB"/>
              <a:t>05</a:t>
            </a:r>
            <a:endParaRPr lang="en-US"/>
          </a:p>
        </p:txBody>
      </p:sp>
      <p:sp>
        <p:nvSpPr>
          <p:cNvPr id="37" name="Text Placeholder 36">
            <a:extLst>
              <a:ext uri="{FF2B5EF4-FFF2-40B4-BE49-F238E27FC236}">
                <a16:creationId xmlns:a16="http://schemas.microsoft.com/office/drawing/2014/main" id="{6F17AE3E-E610-4F1E-9713-770680B0C0E8}"/>
              </a:ext>
            </a:extLst>
          </p:cNvPr>
          <p:cNvSpPr>
            <a:spLocks noGrp="1"/>
          </p:cNvSpPr>
          <p:nvPr>
            <p:ph type="body" sz="quarter" idx="25" hasCustomPrompt="1"/>
          </p:nvPr>
        </p:nvSpPr>
        <p:spPr>
          <a:xfrm>
            <a:off x="5663685" y="4296607"/>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tx2"/>
          </a:solidFill>
        </p:spPr>
        <p:txBody>
          <a:bodyPr wrap="square" lIns="0" tIns="0" rIns="0" bIns="0" anchor="ctr">
            <a:noAutofit/>
          </a:bodyPr>
          <a:lstStyle>
            <a:lvl1pPr algn="ctr">
              <a:defRPr sz="2400">
                <a:solidFill>
                  <a:schemeClr val="bg1"/>
                </a:solidFill>
              </a:defRPr>
            </a:lvl1pPr>
            <a:lvl2pPr algn="ctr">
              <a:defRPr sz="2000">
                <a:solidFill>
                  <a:schemeClr val="bg1"/>
                </a:solidFill>
                <a:latin typeface="+mj-lt"/>
              </a:defRPr>
            </a:lvl2pPr>
            <a:lvl3pPr marL="0" indent="0" algn="ctr">
              <a:buNone/>
              <a:defRPr sz="2000">
                <a:solidFill>
                  <a:schemeClr val="bg1"/>
                </a:solidFill>
                <a:latin typeface="+mj-lt"/>
              </a:defRPr>
            </a:lvl3pPr>
            <a:lvl4pPr marL="0" indent="0" algn="ctr">
              <a:buNone/>
              <a:defRPr sz="2000">
                <a:solidFill>
                  <a:schemeClr val="bg1"/>
                </a:solidFill>
                <a:latin typeface="+mj-lt"/>
              </a:defRPr>
            </a:lvl4pPr>
            <a:lvl5pPr marL="0" indent="0" algn="ctr">
              <a:buNone/>
              <a:defRPr sz="2000">
                <a:solidFill>
                  <a:schemeClr val="bg1"/>
                </a:solidFill>
                <a:latin typeface="+mj-lt"/>
              </a:defRPr>
            </a:lvl5pPr>
            <a:lvl6pPr marL="0" indent="0" algn="ctr">
              <a:lnSpc>
                <a:spcPct val="100000"/>
              </a:lnSpc>
              <a:spcBef>
                <a:spcPts val="0"/>
              </a:spcBef>
              <a:buNone/>
              <a:defRPr sz="2000">
                <a:solidFill>
                  <a:schemeClr val="bg1"/>
                </a:solidFill>
                <a:latin typeface="+mj-lt"/>
              </a:defRPr>
            </a:lvl6pPr>
            <a:lvl7pPr marL="0" indent="0" algn="ctr">
              <a:lnSpc>
                <a:spcPct val="100000"/>
              </a:lnSpc>
              <a:spcBef>
                <a:spcPts val="0"/>
              </a:spcBef>
              <a:spcAft>
                <a:spcPts val="600"/>
              </a:spcAft>
              <a:buNone/>
              <a:defRPr sz="2000">
                <a:solidFill>
                  <a:schemeClr val="bg1"/>
                </a:solidFill>
                <a:latin typeface="+mj-lt"/>
              </a:defRPr>
            </a:lvl7pPr>
            <a:lvl8pPr marL="0" indent="0" algn="ctr">
              <a:lnSpc>
                <a:spcPct val="100000"/>
              </a:lnSpc>
              <a:spcBef>
                <a:spcPts val="0"/>
              </a:spcBef>
              <a:spcAft>
                <a:spcPts val="600"/>
              </a:spcAft>
              <a:buNone/>
              <a:defRPr sz="2000">
                <a:solidFill>
                  <a:schemeClr val="bg1"/>
                </a:solidFill>
                <a:latin typeface="+mj-lt"/>
              </a:defRPr>
            </a:lvl8pPr>
            <a:lvl9pPr marL="0" indent="0" algn="ctr">
              <a:lnSpc>
                <a:spcPct val="100000"/>
              </a:lnSpc>
              <a:spcBef>
                <a:spcPts val="0"/>
              </a:spcBef>
              <a:spcAft>
                <a:spcPts val="600"/>
              </a:spcAft>
              <a:buNone/>
              <a:defRPr sz="2000">
                <a:solidFill>
                  <a:schemeClr val="bg1"/>
                </a:solidFill>
                <a:latin typeface="+mj-lt"/>
              </a:defRPr>
            </a:lvl9pPr>
          </a:lstStyle>
          <a:p>
            <a:pPr lvl="0"/>
            <a:r>
              <a:rPr lang="en-GB"/>
              <a:t>06</a:t>
            </a:r>
            <a:endParaRPr lang="en-US"/>
          </a:p>
        </p:txBody>
      </p:sp>
      <p:sp>
        <p:nvSpPr>
          <p:cNvPr id="38" name="Text Placeholder 29">
            <a:extLst>
              <a:ext uri="{FF2B5EF4-FFF2-40B4-BE49-F238E27FC236}">
                <a16:creationId xmlns:a16="http://schemas.microsoft.com/office/drawing/2014/main" id="{188D044C-ADC8-409F-8101-5DE116338B49}"/>
              </a:ext>
            </a:extLst>
          </p:cNvPr>
          <p:cNvSpPr>
            <a:spLocks noGrp="1"/>
          </p:cNvSpPr>
          <p:nvPr>
            <p:ph type="body" sz="quarter" idx="26"/>
          </p:nvPr>
        </p:nvSpPr>
        <p:spPr>
          <a:xfrm>
            <a:off x="6867009" y="2001032"/>
            <a:ext cx="3593749" cy="1075874"/>
          </a:xfrm>
        </p:spPr>
        <p:txBody>
          <a:bodyPr/>
          <a:lstStyle>
            <a:lvl1pPr>
              <a:spcAft>
                <a:spcPts val="300"/>
              </a:spcAft>
              <a:defRPr sz="1400"/>
            </a:lvl1pPr>
            <a:lvl2pPr>
              <a:defRPr sz="1200"/>
            </a:lvl2pPr>
            <a:lvl3pPr marL="0" indent="0">
              <a:buNone/>
              <a:defRPr sz="1200"/>
            </a:lvl3pPr>
            <a:lvl4pPr marL="0" indent="0">
              <a:buNone/>
              <a:defRPr sz="1200"/>
            </a:lvl4pPr>
            <a:lvl5pPr marL="0" indent="0">
              <a:spcAft>
                <a:spcPts val="600"/>
              </a:spcAft>
              <a:buNone/>
              <a:defRPr sz="1200"/>
            </a:lvl5pPr>
            <a:lvl6pPr marL="0" indent="0">
              <a:lnSpc>
                <a:spcPct val="100000"/>
              </a:lnSpc>
              <a:spcBef>
                <a:spcPts val="0"/>
              </a:spcBef>
              <a:spcAft>
                <a:spcPts val="600"/>
              </a:spcAft>
              <a:buNone/>
              <a:defRPr sz="1200"/>
            </a:lvl6pPr>
            <a:lvl7pPr marL="0" indent="0">
              <a:lnSpc>
                <a:spcPct val="100000"/>
              </a:lnSpc>
              <a:spcBef>
                <a:spcPts val="0"/>
              </a:spcBef>
              <a:spcAft>
                <a:spcPts val="600"/>
              </a:spcAft>
              <a:buNone/>
              <a:defRPr sz="1200"/>
            </a:lvl7pPr>
            <a:lvl8pPr marL="0" indent="0">
              <a:lnSpc>
                <a:spcPct val="100000"/>
              </a:lnSpc>
              <a:spcBef>
                <a:spcPts val="0"/>
              </a:spcBef>
              <a:spcAft>
                <a:spcPts val="600"/>
              </a:spcAft>
              <a:buNone/>
              <a:defRPr sz="1200"/>
            </a:lvl8pPr>
            <a:lvl9pPr marL="0" indent="0">
              <a:lnSpc>
                <a:spcPct val="100000"/>
              </a:lnSpc>
              <a:spcBef>
                <a:spcPts val="0"/>
              </a:spcBef>
              <a:spcAft>
                <a:spcPts val="600"/>
              </a:spcAft>
              <a:buNone/>
              <a:defRPr sz="1200"/>
            </a:lvl9pPr>
          </a:lstStyle>
          <a:p>
            <a:pPr lvl="0"/>
            <a:r>
              <a:rPr lang="en-US"/>
              <a:t>Click to edit Master text styles</a:t>
            </a:r>
          </a:p>
          <a:p>
            <a:pPr lvl="1"/>
            <a:r>
              <a:rPr lang="en-US"/>
              <a:t>Second level</a:t>
            </a:r>
          </a:p>
        </p:txBody>
      </p:sp>
      <p:sp>
        <p:nvSpPr>
          <p:cNvPr id="39" name="Text Placeholder 29">
            <a:extLst>
              <a:ext uri="{FF2B5EF4-FFF2-40B4-BE49-F238E27FC236}">
                <a16:creationId xmlns:a16="http://schemas.microsoft.com/office/drawing/2014/main" id="{8C66E7CA-A6BF-41D1-83D7-1F21D21A85C7}"/>
              </a:ext>
            </a:extLst>
          </p:cNvPr>
          <p:cNvSpPr>
            <a:spLocks noGrp="1"/>
          </p:cNvSpPr>
          <p:nvPr>
            <p:ph type="body" sz="quarter" idx="27"/>
          </p:nvPr>
        </p:nvSpPr>
        <p:spPr>
          <a:xfrm>
            <a:off x="6867009" y="3332108"/>
            <a:ext cx="3593749" cy="1075874"/>
          </a:xfrm>
        </p:spPr>
        <p:txBody>
          <a:bodyPr/>
          <a:lstStyle>
            <a:lvl1pPr>
              <a:spcAft>
                <a:spcPts val="300"/>
              </a:spcAft>
              <a:defRPr sz="1400"/>
            </a:lvl1pPr>
            <a:lvl2pPr>
              <a:defRPr sz="1200"/>
            </a:lvl2pPr>
            <a:lvl3pPr marL="0" indent="0">
              <a:buNone/>
              <a:defRPr sz="1200"/>
            </a:lvl3pPr>
            <a:lvl4pPr marL="0" indent="0">
              <a:buNone/>
              <a:defRPr sz="1200"/>
            </a:lvl4pPr>
            <a:lvl5pPr marL="0" indent="0">
              <a:spcAft>
                <a:spcPts val="600"/>
              </a:spcAft>
              <a:buNone/>
              <a:defRPr sz="1200"/>
            </a:lvl5pPr>
            <a:lvl6pPr marL="0" indent="0">
              <a:lnSpc>
                <a:spcPct val="100000"/>
              </a:lnSpc>
              <a:spcBef>
                <a:spcPts val="0"/>
              </a:spcBef>
              <a:spcAft>
                <a:spcPts val="600"/>
              </a:spcAft>
              <a:buNone/>
              <a:defRPr sz="1200"/>
            </a:lvl6pPr>
            <a:lvl7pPr marL="0" indent="0">
              <a:lnSpc>
                <a:spcPct val="100000"/>
              </a:lnSpc>
              <a:spcBef>
                <a:spcPts val="0"/>
              </a:spcBef>
              <a:spcAft>
                <a:spcPts val="600"/>
              </a:spcAft>
              <a:buNone/>
              <a:defRPr sz="1200"/>
            </a:lvl7pPr>
            <a:lvl8pPr marL="0" indent="0">
              <a:lnSpc>
                <a:spcPct val="100000"/>
              </a:lnSpc>
              <a:spcBef>
                <a:spcPts val="0"/>
              </a:spcBef>
              <a:spcAft>
                <a:spcPts val="600"/>
              </a:spcAft>
              <a:buNone/>
              <a:defRPr sz="1200"/>
            </a:lvl8pPr>
            <a:lvl9pPr marL="0" indent="0">
              <a:lnSpc>
                <a:spcPct val="100000"/>
              </a:lnSpc>
              <a:spcBef>
                <a:spcPts val="0"/>
              </a:spcBef>
              <a:spcAft>
                <a:spcPts val="600"/>
              </a:spcAft>
              <a:buNone/>
              <a:defRPr sz="1200"/>
            </a:lvl9pPr>
          </a:lstStyle>
          <a:p>
            <a:pPr lvl="0"/>
            <a:r>
              <a:rPr lang="en-US"/>
              <a:t>Click to edit Master text styles</a:t>
            </a:r>
          </a:p>
          <a:p>
            <a:pPr lvl="1"/>
            <a:r>
              <a:rPr lang="en-US"/>
              <a:t>Second level</a:t>
            </a:r>
          </a:p>
        </p:txBody>
      </p:sp>
      <p:sp>
        <p:nvSpPr>
          <p:cNvPr id="40" name="Text Placeholder 29">
            <a:extLst>
              <a:ext uri="{FF2B5EF4-FFF2-40B4-BE49-F238E27FC236}">
                <a16:creationId xmlns:a16="http://schemas.microsoft.com/office/drawing/2014/main" id="{3CDA8577-E301-4BAE-81D4-5E82BA764BC4}"/>
              </a:ext>
            </a:extLst>
          </p:cNvPr>
          <p:cNvSpPr>
            <a:spLocks noGrp="1"/>
          </p:cNvSpPr>
          <p:nvPr>
            <p:ph type="body" sz="quarter" idx="28"/>
          </p:nvPr>
        </p:nvSpPr>
        <p:spPr>
          <a:xfrm>
            <a:off x="6867009" y="4663184"/>
            <a:ext cx="3593749" cy="1075874"/>
          </a:xfrm>
        </p:spPr>
        <p:txBody>
          <a:bodyPr/>
          <a:lstStyle>
            <a:lvl1pPr>
              <a:spcAft>
                <a:spcPts val="300"/>
              </a:spcAft>
              <a:defRPr sz="1400"/>
            </a:lvl1pPr>
            <a:lvl2pPr>
              <a:defRPr sz="1200"/>
            </a:lvl2pPr>
            <a:lvl3pPr marL="0" indent="0">
              <a:buNone/>
              <a:defRPr sz="1200"/>
            </a:lvl3pPr>
            <a:lvl4pPr marL="0" indent="0">
              <a:buNone/>
              <a:defRPr sz="1200"/>
            </a:lvl4pPr>
            <a:lvl5pPr marL="0" indent="0">
              <a:spcAft>
                <a:spcPts val="600"/>
              </a:spcAft>
              <a:buNone/>
              <a:defRPr sz="1200"/>
            </a:lvl5pPr>
            <a:lvl6pPr marL="0" indent="0">
              <a:lnSpc>
                <a:spcPct val="100000"/>
              </a:lnSpc>
              <a:spcBef>
                <a:spcPts val="0"/>
              </a:spcBef>
              <a:spcAft>
                <a:spcPts val="600"/>
              </a:spcAft>
              <a:buNone/>
              <a:defRPr sz="1200"/>
            </a:lvl6pPr>
            <a:lvl7pPr marL="0" indent="0">
              <a:lnSpc>
                <a:spcPct val="100000"/>
              </a:lnSpc>
              <a:spcBef>
                <a:spcPts val="0"/>
              </a:spcBef>
              <a:spcAft>
                <a:spcPts val="600"/>
              </a:spcAft>
              <a:buNone/>
              <a:defRPr sz="1200"/>
            </a:lvl7pPr>
            <a:lvl8pPr marL="0" indent="0">
              <a:lnSpc>
                <a:spcPct val="100000"/>
              </a:lnSpc>
              <a:spcBef>
                <a:spcPts val="0"/>
              </a:spcBef>
              <a:spcAft>
                <a:spcPts val="600"/>
              </a:spcAft>
              <a:buNone/>
              <a:defRPr sz="1200"/>
            </a:lvl8pPr>
            <a:lvl9pPr marL="0" indent="0">
              <a:lnSpc>
                <a:spcPct val="100000"/>
              </a:lnSpc>
              <a:spcBef>
                <a:spcPts val="0"/>
              </a:spcBef>
              <a:spcAft>
                <a:spcPts val="600"/>
              </a:spcAft>
              <a:buNone/>
              <a:defRPr sz="1200"/>
            </a:lvl9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27634155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oter Box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tx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tx1"/>
                </a:solidFill>
              </a:defRPr>
            </a:lvl1pPr>
          </a:lstStyle>
          <a:p>
            <a:fld id="{3DB84476-BC29-4407-9D57-B2E562B8968B}" type="slidenum">
              <a:rPr lang="en-US" smtClean="0"/>
              <a:pPr/>
              <a:t>‹#›</a:t>
            </a:fld>
            <a:endParaRPr lang="en-US"/>
          </a:p>
        </p:txBody>
      </p:sp>
      <p:sp>
        <p:nvSpPr>
          <p:cNvPr id="7" name="Content Placeholder 2">
            <a:extLst>
              <a:ext uri="{FF2B5EF4-FFF2-40B4-BE49-F238E27FC236}">
                <a16:creationId xmlns:a16="http://schemas.microsoft.com/office/drawing/2014/main" id="{92C8856E-EA09-4A2D-A32F-1FA6FBE19614}"/>
              </a:ext>
            </a:extLst>
          </p:cNvPr>
          <p:cNvSpPr>
            <a:spLocks noGrp="1"/>
          </p:cNvSpPr>
          <p:nvPr>
            <p:ph idx="1"/>
          </p:nvPr>
        </p:nvSpPr>
        <p:spPr>
          <a:xfrm>
            <a:off x="623887" y="1628801"/>
            <a:ext cx="10944225" cy="3029763"/>
          </a:xfr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Rounded Corners 9">
            <a:extLst>
              <a:ext uri="{FF2B5EF4-FFF2-40B4-BE49-F238E27FC236}">
                <a16:creationId xmlns:a16="http://schemas.microsoft.com/office/drawing/2014/main" id="{0E53E131-7016-484E-B61A-2726368E8DD1}"/>
              </a:ext>
            </a:extLst>
          </p:cNvPr>
          <p:cNvSpPr/>
          <p:nvPr userDrawn="1"/>
        </p:nvSpPr>
        <p:spPr>
          <a:xfrm>
            <a:off x="630275" y="4883499"/>
            <a:ext cx="10944225" cy="851241"/>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Freeform: Shape 10">
            <a:extLst>
              <a:ext uri="{FF2B5EF4-FFF2-40B4-BE49-F238E27FC236}">
                <a16:creationId xmlns:a16="http://schemas.microsoft.com/office/drawing/2014/main" id="{CCB90612-AE08-4C27-B84D-8139A8A4ECDC}"/>
              </a:ext>
            </a:extLst>
          </p:cNvPr>
          <p:cNvSpPr/>
          <p:nvPr userDrawn="1"/>
        </p:nvSpPr>
        <p:spPr>
          <a:xfrm>
            <a:off x="767408" y="4995685"/>
            <a:ext cx="626870" cy="626868"/>
          </a:xfrm>
          <a:custGeom>
            <a:avLst/>
            <a:gdLst>
              <a:gd name="connsiteX0" fmla="*/ 836748 w 836747"/>
              <a:gd name="connsiteY0" fmla="*/ 418374 h 836747"/>
              <a:gd name="connsiteX1" fmla="*/ 418374 w 836747"/>
              <a:gd name="connsiteY1" fmla="*/ 836748 h 836747"/>
              <a:gd name="connsiteX2" fmla="*/ 0 w 836747"/>
              <a:gd name="connsiteY2" fmla="*/ 418374 h 836747"/>
              <a:gd name="connsiteX3" fmla="*/ 418374 w 836747"/>
              <a:gd name="connsiteY3" fmla="*/ 0 h 836747"/>
              <a:gd name="connsiteX4" fmla="*/ 836748 w 836747"/>
              <a:gd name="connsiteY4" fmla="*/ 418374 h 836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47" h="836747">
                <a:moveTo>
                  <a:pt x="836748" y="418374"/>
                </a:moveTo>
                <a:cubicBezTo>
                  <a:pt x="836748" y="648571"/>
                  <a:pt x="650397" y="836748"/>
                  <a:pt x="418374" y="836748"/>
                </a:cubicBezTo>
                <a:cubicBezTo>
                  <a:pt x="188177" y="836748"/>
                  <a:pt x="0" y="650398"/>
                  <a:pt x="0" y="418374"/>
                </a:cubicBezTo>
                <a:cubicBezTo>
                  <a:pt x="0" y="188177"/>
                  <a:pt x="186350" y="0"/>
                  <a:pt x="418374" y="0"/>
                </a:cubicBezTo>
                <a:cubicBezTo>
                  <a:pt x="650397" y="0"/>
                  <a:pt x="836748" y="186350"/>
                  <a:pt x="836748" y="418374"/>
                </a:cubicBezTo>
              </a:path>
            </a:pathLst>
          </a:custGeom>
          <a:solidFill>
            <a:schemeClr val="bg2"/>
          </a:solidFill>
          <a:ln w="182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sp>
        <p:nvSpPr>
          <p:cNvPr id="4" name="Footer Placeholder 3">
            <a:extLst>
              <a:ext uri="{FF2B5EF4-FFF2-40B4-BE49-F238E27FC236}">
                <a16:creationId xmlns:a16="http://schemas.microsoft.com/office/drawing/2014/main" id="{0DB2E3C3-470B-4002-8FD2-5EFA5221520B}"/>
              </a:ext>
            </a:extLst>
          </p:cNvPr>
          <p:cNvSpPr>
            <a:spLocks noGrp="1"/>
          </p:cNvSpPr>
          <p:nvPr>
            <p:ph type="ftr" sz="quarter" idx="14"/>
          </p:nvPr>
        </p:nvSpPr>
        <p:spPr/>
        <p:txBody>
          <a:bodyPr/>
          <a:lstStyle>
            <a:lvl1pPr>
              <a:defRPr>
                <a:solidFill>
                  <a:schemeClr val="tx1"/>
                </a:solidFill>
              </a:defRPr>
            </a:lvl1pPr>
          </a:lstStyle>
          <a:p>
            <a:r>
              <a:rPr lang="en-GB"/>
              <a:t>To edit the footer text go to Insert &gt; Header &amp; Footer</a:t>
            </a:r>
            <a:endParaRPr lang="en-US"/>
          </a:p>
        </p:txBody>
      </p:sp>
      <p:pic>
        <p:nvPicPr>
          <p:cNvPr id="13" name="Graphic 12">
            <a:extLst>
              <a:ext uri="{FF2B5EF4-FFF2-40B4-BE49-F238E27FC236}">
                <a16:creationId xmlns:a16="http://schemas.microsoft.com/office/drawing/2014/main" id="{96724A23-91DB-419D-9AAC-AF079DBDC1CE}"/>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
        <p:nvSpPr>
          <p:cNvPr id="14" name="Text Placeholder 5">
            <a:extLst>
              <a:ext uri="{FF2B5EF4-FFF2-40B4-BE49-F238E27FC236}">
                <a16:creationId xmlns:a16="http://schemas.microsoft.com/office/drawing/2014/main" id="{D80C2985-18BD-40F9-B8A0-EDA42750C667}"/>
              </a:ext>
            </a:extLst>
          </p:cNvPr>
          <p:cNvSpPr>
            <a:spLocks noGrp="1"/>
          </p:cNvSpPr>
          <p:nvPr>
            <p:ph type="body" sz="quarter" idx="13" hasCustomPrompt="1"/>
          </p:nvPr>
        </p:nvSpPr>
        <p:spPr>
          <a:xfrm>
            <a:off x="1573581" y="4995685"/>
            <a:ext cx="9325754" cy="626868"/>
          </a:xfrm>
        </p:spPr>
        <p:txBody>
          <a:bodyPr anchor="ctr">
            <a:normAutofit/>
          </a:bodyPr>
          <a:lstStyle>
            <a:lvl1pPr>
              <a:defRPr sz="1400">
                <a:solidFill>
                  <a:schemeClr val="bg1"/>
                </a:solidFill>
              </a:defRPr>
            </a:lvl1pPr>
            <a:lvl2pPr>
              <a:defRPr sz="1400" b="1">
                <a:solidFill>
                  <a:schemeClr val="bg1"/>
                </a:solidFill>
              </a:defRPr>
            </a:lvl2pPr>
            <a:lvl3pPr marL="0" indent="0">
              <a:buNone/>
              <a:defRPr sz="1400" b="1">
                <a:solidFill>
                  <a:schemeClr val="bg1"/>
                </a:solidFill>
              </a:defRPr>
            </a:lvl3pPr>
            <a:lvl4pPr marL="0" indent="0">
              <a:buNone/>
              <a:defRPr sz="1400" b="1">
                <a:solidFill>
                  <a:schemeClr val="bg1"/>
                </a:solidFill>
              </a:defRPr>
            </a:lvl4pPr>
            <a:lvl5pPr marL="0" indent="0">
              <a:spcAft>
                <a:spcPts val="0"/>
              </a:spcAft>
              <a:buNone/>
              <a:defRPr b="1">
                <a:solidFill>
                  <a:schemeClr val="bg1"/>
                </a:solidFill>
              </a:defRPr>
            </a:lvl5pPr>
            <a:lvl6pPr marL="0" indent="0">
              <a:lnSpc>
                <a:spcPct val="100000"/>
              </a:lnSpc>
              <a:spcBef>
                <a:spcPts val="0"/>
              </a:spcBef>
              <a:buNone/>
              <a:defRPr sz="1400" b="1">
                <a:solidFill>
                  <a:schemeClr val="bg1"/>
                </a:solidFill>
              </a:defRPr>
            </a:lvl6pPr>
            <a:lvl7pPr marL="0" indent="0">
              <a:lnSpc>
                <a:spcPct val="100000"/>
              </a:lnSpc>
              <a:spcBef>
                <a:spcPts val="0"/>
              </a:spcBef>
              <a:buNone/>
              <a:defRPr sz="1400" b="1">
                <a:solidFill>
                  <a:schemeClr val="bg1"/>
                </a:solidFill>
              </a:defRPr>
            </a:lvl7pPr>
            <a:lvl8pPr marL="0" indent="0">
              <a:lnSpc>
                <a:spcPct val="100000"/>
              </a:lnSpc>
              <a:spcBef>
                <a:spcPts val="0"/>
              </a:spcBef>
              <a:buNone/>
              <a:defRPr sz="1400" b="1">
                <a:solidFill>
                  <a:schemeClr val="bg1"/>
                </a:solidFill>
              </a:defRPr>
            </a:lvl8pPr>
            <a:lvl9pPr marL="0" indent="0">
              <a:lnSpc>
                <a:spcPct val="100000"/>
              </a:lnSpc>
              <a:spcBef>
                <a:spcPts val="0"/>
              </a:spcBef>
              <a:buNone/>
              <a:defRPr sz="1400" b="1">
                <a:solidFill>
                  <a:schemeClr val="bg1"/>
                </a:solidFill>
              </a:defRPr>
            </a:lvl9pPr>
          </a:lstStyle>
          <a:p>
            <a:pPr lvl="0"/>
            <a:r>
              <a:rPr lang="en-GB"/>
              <a:t>Add icon or number to the left circle</a:t>
            </a:r>
            <a:r>
              <a:rPr lang="en-US"/>
              <a:t> and add statement here</a:t>
            </a:r>
            <a:endParaRPr lang="en-GB"/>
          </a:p>
        </p:txBody>
      </p:sp>
    </p:spTree>
    <p:custDataLst>
      <p:tags r:id="rId1"/>
    </p:custDataLst>
    <p:extLst>
      <p:ext uri="{BB962C8B-B14F-4D97-AF65-F5344CB8AC3E}">
        <p14:creationId xmlns:p14="http://schemas.microsoft.com/office/powerpoint/2010/main" val="27307706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tx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tx1"/>
                </a:solidFill>
              </a:defRPr>
            </a:lvl1pPr>
          </a:lstStyle>
          <a:p>
            <a:fld id="{3DB84476-BC29-4407-9D57-B2E562B8968B}" type="slidenum">
              <a:rPr lang="en-US" smtClean="0"/>
              <a:pPr/>
              <a:t>‹#›</a:t>
            </a:fld>
            <a:endParaRPr lang="en-US"/>
          </a:p>
        </p:txBody>
      </p:sp>
      <p:sp>
        <p:nvSpPr>
          <p:cNvPr id="7" name="Content Placeholder 2">
            <a:extLst>
              <a:ext uri="{FF2B5EF4-FFF2-40B4-BE49-F238E27FC236}">
                <a16:creationId xmlns:a16="http://schemas.microsoft.com/office/drawing/2014/main" id="{92C8856E-EA09-4A2D-A32F-1FA6FBE19614}"/>
              </a:ext>
            </a:extLst>
          </p:cNvPr>
          <p:cNvSpPr>
            <a:spLocks noGrp="1"/>
          </p:cNvSpPr>
          <p:nvPr>
            <p:ph idx="1"/>
          </p:nvPr>
        </p:nvSpPr>
        <p:spPr>
          <a:xfrm>
            <a:off x="623888" y="1628801"/>
            <a:ext cx="5400676" cy="4105249"/>
          </a:xfr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50FF247-5B15-467E-84CD-BE16DE800A09}"/>
              </a:ext>
            </a:extLst>
          </p:cNvPr>
          <p:cNvSpPr>
            <a:spLocks noGrp="1"/>
          </p:cNvSpPr>
          <p:nvPr>
            <p:ph idx="13"/>
          </p:nvPr>
        </p:nvSpPr>
        <p:spPr>
          <a:xfrm>
            <a:off x="6167438" y="1628801"/>
            <a:ext cx="5400676" cy="4105249"/>
          </a:xfr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04F5B05-8584-480A-B910-73ADCE2529AA}"/>
              </a:ext>
            </a:extLst>
          </p:cNvPr>
          <p:cNvSpPr>
            <a:spLocks noGrp="1"/>
          </p:cNvSpPr>
          <p:nvPr>
            <p:ph type="ftr" sz="quarter" idx="14"/>
          </p:nvPr>
        </p:nvSpPr>
        <p:spPr/>
        <p:txBody>
          <a:bodyPr/>
          <a:lstStyle>
            <a:lvl1pPr>
              <a:defRPr>
                <a:solidFill>
                  <a:schemeClr val="tx1"/>
                </a:solidFill>
              </a:defRPr>
            </a:lvl1pPr>
          </a:lstStyle>
          <a:p>
            <a:r>
              <a:rPr lang="en-GB"/>
              <a:t>To edit the footer text go to Insert &gt; Header &amp; Footer</a:t>
            </a:r>
            <a:endParaRPr lang="en-US"/>
          </a:p>
        </p:txBody>
      </p:sp>
      <p:pic>
        <p:nvPicPr>
          <p:cNvPr id="11" name="Graphic 10">
            <a:extLst>
              <a:ext uri="{FF2B5EF4-FFF2-40B4-BE49-F238E27FC236}">
                <a16:creationId xmlns:a16="http://schemas.microsoft.com/office/drawing/2014/main" id="{3CF0B6A7-25A8-4B89-8BA3-D6CC0246B52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26323078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978028-AA99-4A85-B7AA-A175E9E949B2}"/>
              </a:ext>
            </a:extLst>
          </p:cNvPr>
          <p:cNvSpPr/>
          <p:nvPr userDrawn="1"/>
        </p:nvSpPr>
        <p:spPr>
          <a:xfrm>
            <a:off x="5719331" y="1546860"/>
            <a:ext cx="6472669" cy="53111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0" name="Picture 9">
            <a:extLst>
              <a:ext uri="{FF2B5EF4-FFF2-40B4-BE49-F238E27FC236}">
                <a16:creationId xmlns:a16="http://schemas.microsoft.com/office/drawing/2014/main" id="{9234EC4B-5083-47E8-9A10-590BE94F78F4}"/>
              </a:ext>
            </a:extLst>
          </p:cNvPr>
          <p:cNvPicPr>
            <a:picLocks noChangeAspect="1"/>
          </p:cNvPicPr>
          <p:nvPr userDrawn="1"/>
        </p:nvPicPr>
        <p:blipFill rotWithShape="1">
          <a:blip r:embed="rId3" cstate="email">
            <a:alphaModFix amt="35000"/>
            <a:grayscl/>
            <a:extLst>
              <a:ext uri="{28A0092B-C50C-407E-A947-70E740481C1C}">
                <a14:useLocalDpi xmlns:a14="http://schemas.microsoft.com/office/drawing/2010/main"/>
              </a:ext>
            </a:extLst>
          </a:blip>
          <a:srcRect/>
          <a:stretch/>
        </p:blipFill>
        <p:spPr>
          <a:xfrm>
            <a:off x="3569475" y="0"/>
            <a:ext cx="8622525" cy="1566949"/>
          </a:xfrm>
          <a:prstGeom prst="rect">
            <a:avLst/>
          </a:prstGeom>
          <a:solidFill>
            <a:srgbClr val="009CDE"/>
          </a:solidFill>
        </p:spPr>
      </p:pic>
      <p:sp>
        <p:nvSpPr>
          <p:cNvPr id="11" name="Rectangle 10">
            <a:extLst>
              <a:ext uri="{FF2B5EF4-FFF2-40B4-BE49-F238E27FC236}">
                <a16:creationId xmlns:a16="http://schemas.microsoft.com/office/drawing/2014/main" id="{7F1640AA-5F9D-43D4-89E5-DE9C986A8B5E}"/>
              </a:ext>
            </a:extLst>
          </p:cNvPr>
          <p:cNvSpPr/>
          <p:nvPr userDrawn="1"/>
        </p:nvSpPr>
        <p:spPr>
          <a:xfrm>
            <a:off x="4943872" y="0"/>
            <a:ext cx="7248128" cy="1555111"/>
          </a:xfrm>
          <a:prstGeom prst="rect">
            <a:avLst/>
          </a:prstGeom>
          <a:gradFill>
            <a:gsLst>
              <a:gs pos="100000">
                <a:srgbClr val="009CDE"/>
              </a:gs>
              <a:gs pos="0">
                <a:srgbClr val="009CDE">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3" name="Picture 12">
            <a:extLst>
              <a:ext uri="{FF2B5EF4-FFF2-40B4-BE49-F238E27FC236}">
                <a16:creationId xmlns:a16="http://schemas.microsoft.com/office/drawing/2014/main" id="{5E24FD7D-ACF7-4122-9D25-FA6BA999A651}"/>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0495870" y="251460"/>
            <a:ext cx="1283570" cy="1038860"/>
          </a:xfrm>
          <a:prstGeom prst="rect">
            <a:avLst/>
          </a:prstGeom>
        </p:spPr>
      </p:pic>
      <p:pic>
        <p:nvPicPr>
          <p:cNvPr id="15" name="Picture 14">
            <a:extLst>
              <a:ext uri="{FF2B5EF4-FFF2-40B4-BE49-F238E27FC236}">
                <a16:creationId xmlns:a16="http://schemas.microsoft.com/office/drawing/2014/main" id="{AB103A89-FD39-4081-AB84-31798299E842}"/>
              </a:ext>
            </a:extLst>
          </p:cNvPr>
          <p:cNvPicPr>
            <a:picLocks noChangeAspect="1"/>
          </p:cNvPicPr>
          <p:nvPr userDrawn="1"/>
        </p:nvPicPr>
        <p:blipFill rotWithShape="1">
          <a:blip r:embed="rId5" cstate="email">
            <a:grayscl/>
            <a:alphaModFix amt="38000"/>
            <a:extLst>
              <a:ext uri="{28A0092B-C50C-407E-A947-70E740481C1C}">
                <a14:useLocalDpi xmlns:a14="http://schemas.microsoft.com/office/drawing/2010/main"/>
              </a:ext>
            </a:extLst>
          </a:blip>
          <a:srcRect/>
          <a:stretch/>
        </p:blipFill>
        <p:spPr>
          <a:xfrm>
            <a:off x="5138651" y="1549400"/>
            <a:ext cx="7053349" cy="5308600"/>
          </a:xfrm>
          <a:prstGeom prst="rect">
            <a:avLst/>
          </a:prstGeom>
          <a:solidFill>
            <a:schemeClr val="accent2">
              <a:alpha val="59000"/>
            </a:schemeClr>
          </a:solidFill>
        </p:spPr>
      </p:pic>
      <p:sp>
        <p:nvSpPr>
          <p:cNvPr id="5" name="Freeform: Shape 4">
            <a:extLst>
              <a:ext uri="{FF2B5EF4-FFF2-40B4-BE49-F238E27FC236}">
                <a16:creationId xmlns:a16="http://schemas.microsoft.com/office/drawing/2014/main" id="{F349DC71-095A-427C-86AE-AB2BF62FF11A}"/>
              </a:ext>
            </a:extLst>
          </p:cNvPr>
          <p:cNvSpPr/>
          <p:nvPr userDrawn="1"/>
        </p:nvSpPr>
        <p:spPr>
          <a:xfrm>
            <a:off x="0" y="-1864"/>
            <a:ext cx="12192000" cy="6859864"/>
          </a:xfrm>
          <a:custGeom>
            <a:avLst/>
            <a:gdLst>
              <a:gd name="connsiteX0" fmla="*/ 0 w 12192000"/>
              <a:gd name="connsiteY0" fmla="*/ 0 h 6859864"/>
              <a:gd name="connsiteX1" fmla="*/ 3803006 w 12192000"/>
              <a:gd name="connsiteY1" fmla="*/ 0 h 6859864"/>
              <a:gd name="connsiteX2" fmla="*/ 4304834 w 12192000"/>
              <a:gd name="connsiteY2" fmla="*/ 1529209 h 6859864"/>
              <a:gd name="connsiteX3" fmla="*/ 12192000 w 12192000"/>
              <a:gd name="connsiteY3" fmla="*/ 1547431 h 6859864"/>
              <a:gd name="connsiteX4" fmla="*/ 12192000 w 12192000"/>
              <a:gd name="connsiteY4" fmla="*/ 1555990 h 6859864"/>
              <a:gd name="connsiteX5" fmla="*/ 5826926 w 12192000"/>
              <a:gd name="connsiteY5" fmla="*/ 6215744 h 6859864"/>
              <a:gd name="connsiteX6" fmla="*/ 6034029 w 12192000"/>
              <a:gd name="connsiteY6" fmla="*/ 6859864 h 6859864"/>
              <a:gd name="connsiteX7" fmla="*/ 0 w 12192000"/>
              <a:gd name="connsiteY7" fmla="*/ 6859864 h 685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9864">
                <a:moveTo>
                  <a:pt x="0" y="0"/>
                </a:moveTo>
                <a:lnTo>
                  <a:pt x="3803006" y="0"/>
                </a:lnTo>
                <a:lnTo>
                  <a:pt x="4304834" y="1529209"/>
                </a:lnTo>
                <a:lnTo>
                  <a:pt x="12192000" y="1547431"/>
                </a:lnTo>
                <a:lnTo>
                  <a:pt x="12192000" y="1555990"/>
                </a:lnTo>
                <a:lnTo>
                  <a:pt x="5826926" y="6215744"/>
                </a:lnTo>
                <a:lnTo>
                  <a:pt x="6034029" y="6859864"/>
                </a:lnTo>
                <a:lnTo>
                  <a:pt x="0" y="6859864"/>
                </a:lnTo>
                <a:close/>
              </a:path>
            </a:pathLst>
          </a:custGeom>
          <a:solidFill>
            <a:srgbClr val="FFFFFF"/>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2C127A54-07D0-4F3C-93FC-B5CDD638ECE6}"/>
              </a:ext>
            </a:extLst>
          </p:cNvPr>
          <p:cNvSpPr>
            <a:spLocks noGrp="1"/>
          </p:cNvSpPr>
          <p:nvPr>
            <p:ph type="ctrTitle" hasCustomPrompt="1"/>
          </p:nvPr>
        </p:nvSpPr>
        <p:spPr>
          <a:xfrm>
            <a:off x="611962" y="2430707"/>
            <a:ext cx="7428254" cy="1942147"/>
          </a:xfrm>
        </p:spPr>
        <p:txBody>
          <a:bodyPr anchor="b">
            <a:normAutofit/>
          </a:bodyPr>
          <a:lstStyle>
            <a:lvl1pPr algn="l">
              <a:lnSpc>
                <a:spcPct val="100000"/>
              </a:lnSpc>
              <a:spcBef>
                <a:spcPts val="0"/>
              </a:spcBef>
              <a:defRPr sz="3600" cap="all" baseline="0">
                <a:latin typeface="+mj-lt"/>
              </a:defRPr>
            </a:lvl1pPr>
          </a:lstStyle>
          <a:p>
            <a:r>
              <a:rPr lang="en-GB"/>
              <a:t>PRESENTATION TITLE GOES HERE CAN SPAN OVER 3 LINES</a:t>
            </a:r>
            <a:endParaRPr lang="en-US"/>
          </a:p>
        </p:txBody>
      </p:sp>
      <p:sp>
        <p:nvSpPr>
          <p:cNvPr id="3" name="Subtitle 2">
            <a:extLst>
              <a:ext uri="{FF2B5EF4-FFF2-40B4-BE49-F238E27FC236}">
                <a16:creationId xmlns:a16="http://schemas.microsoft.com/office/drawing/2014/main" id="{99DF29E4-BED1-47C6-BDC1-43AF2F4D28B6}"/>
              </a:ext>
            </a:extLst>
          </p:cNvPr>
          <p:cNvSpPr>
            <a:spLocks noGrp="1"/>
          </p:cNvSpPr>
          <p:nvPr>
            <p:ph type="subTitle" idx="1" hasCustomPrompt="1"/>
          </p:nvPr>
        </p:nvSpPr>
        <p:spPr>
          <a:xfrm>
            <a:off x="611962" y="4725144"/>
            <a:ext cx="4475926" cy="1440706"/>
          </a:xfrm>
        </p:spPr>
        <p:txBody>
          <a:bodyPr>
            <a:normAutofit/>
          </a:bodyPr>
          <a:lstStyle>
            <a:lvl1pPr marL="0" indent="0" algn="l">
              <a:lnSpc>
                <a:spcPct val="100000"/>
              </a:lnSpc>
              <a:spcBef>
                <a:spcPts val="0"/>
              </a:spcBef>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goes here can span over 4 lines </a:t>
            </a:r>
            <a:endParaRPr lang="en-US"/>
          </a:p>
        </p:txBody>
      </p:sp>
      <p:sp>
        <p:nvSpPr>
          <p:cNvPr id="6" name="Date Placeholder 3">
            <a:extLst>
              <a:ext uri="{FF2B5EF4-FFF2-40B4-BE49-F238E27FC236}">
                <a16:creationId xmlns:a16="http://schemas.microsoft.com/office/drawing/2014/main" id="{A3D891ED-D48D-4E77-BFAF-1780E743F003}"/>
              </a:ext>
            </a:extLst>
          </p:cNvPr>
          <p:cNvSpPr>
            <a:spLocks noGrp="1"/>
          </p:cNvSpPr>
          <p:nvPr>
            <p:ph type="dt" sz="half" idx="2"/>
          </p:nvPr>
        </p:nvSpPr>
        <p:spPr>
          <a:xfrm>
            <a:off x="611962" y="1886477"/>
            <a:ext cx="2957513" cy="293663"/>
          </a:xfrm>
          <a:prstGeom prst="rect">
            <a:avLst/>
          </a:prstGeom>
        </p:spPr>
        <p:txBody>
          <a:bodyPr vert="horz" lIns="0" tIns="45720" rIns="91440" bIns="45720" rtlCol="0" anchor="ctr"/>
          <a:lstStyle>
            <a:lvl1pPr algn="l">
              <a:defRPr sz="1800" b="1">
                <a:solidFill>
                  <a:schemeClr val="accent1"/>
                </a:solidFill>
                <a:latin typeface="+mj-lt"/>
                <a:cs typeface="Arial" panose="020B0604020202020204" pitchFamily="34" charset="0"/>
              </a:defRPr>
            </a:lvl1pPr>
          </a:lstStyle>
          <a:p>
            <a:endParaRPr lang="en-US"/>
          </a:p>
        </p:txBody>
      </p:sp>
      <p:sp>
        <p:nvSpPr>
          <p:cNvPr id="18" name="Text Placeholder 17">
            <a:extLst>
              <a:ext uri="{FF2B5EF4-FFF2-40B4-BE49-F238E27FC236}">
                <a16:creationId xmlns:a16="http://schemas.microsoft.com/office/drawing/2014/main" id="{F83C1381-D328-45DF-AC1E-A59BF5335C64}"/>
              </a:ext>
            </a:extLst>
          </p:cNvPr>
          <p:cNvSpPr>
            <a:spLocks noGrp="1"/>
          </p:cNvSpPr>
          <p:nvPr>
            <p:ph type="body" sz="quarter" idx="10"/>
          </p:nvPr>
        </p:nvSpPr>
        <p:spPr>
          <a:xfrm>
            <a:off x="4930815" y="333375"/>
            <a:ext cx="5509550" cy="881063"/>
          </a:xfrm>
        </p:spPr>
        <p:txBody>
          <a:bodyPr anchor="ctr">
            <a:noAutofit/>
          </a:bodyPr>
          <a:lstStyle>
            <a:lvl1pPr algn="r">
              <a:defRPr sz="1800" b="1">
                <a:solidFill>
                  <a:schemeClr val="bg1"/>
                </a:solidFill>
                <a:latin typeface="+mj-lt"/>
                <a:cs typeface="Arial" panose="020B0604020202020204" pitchFamily="34" charset="0"/>
              </a:defRPr>
            </a:lvl1pPr>
            <a:lvl2pPr algn="r">
              <a:defRPr sz="1200">
                <a:solidFill>
                  <a:schemeClr val="bg1"/>
                </a:solidFill>
                <a:latin typeface="+mj-lt"/>
              </a:defRPr>
            </a:lvl2pPr>
            <a:lvl3pPr algn="r">
              <a:defRPr sz="1200">
                <a:solidFill>
                  <a:schemeClr val="bg1"/>
                </a:solidFill>
                <a:latin typeface="+mj-lt"/>
              </a:defRPr>
            </a:lvl3pPr>
            <a:lvl4pPr algn="r">
              <a:defRPr sz="1200">
                <a:solidFill>
                  <a:schemeClr val="bg1"/>
                </a:solidFill>
                <a:latin typeface="+mj-lt"/>
              </a:defRPr>
            </a:lvl4pPr>
            <a:lvl5pPr algn="r">
              <a:defRPr sz="1200">
                <a:solidFill>
                  <a:schemeClr val="bg1"/>
                </a:solidFill>
                <a:latin typeface="+mj-lt"/>
              </a:defRPr>
            </a:lvl5pPr>
          </a:lstStyle>
          <a:p>
            <a:pPr lvl="0"/>
            <a:r>
              <a:rPr lang="en-US"/>
              <a:t>Click to edit Master text styles</a:t>
            </a:r>
          </a:p>
        </p:txBody>
      </p:sp>
      <p:pic>
        <p:nvPicPr>
          <p:cNvPr id="14" name="Graphic 13">
            <a:extLst>
              <a:ext uri="{FF2B5EF4-FFF2-40B4-BE49-F238E27FC236}">
                <a16:creationId xmlns:a16="http://schemas.microsoft.com/office/drawing/2014/main" id="{F199723E-8ACD-4BE5-B089-C01EC1223FAD}"/>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7202" y="334561"/>
            <a:ext cx="1667613" cy="1007898"/>
          </a:xfrm>
          <a:prstGeom prst="rect">
            <a:avLst/>
          </a:prstGeom>
        </p:spPr>
      </p:pic>
    </p:spTree>
    <p:custDataLst>
      <p:tags r:id="rId1"/>
    </p:custDataLst>
    <p:extLst>
      <p:ext uri="{BB962C8B-B14F-4D97-AF65-F5344CB8AC3E}">
        <p14:creationId xmlns:p14="http://schemas.microsoft.com/office/powerpoint/2010/main" val="732365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97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tx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tx1"/>
                </a:solidFill>
              </a:defRPr>
            </a:lvl1pPr>
          </a:lstStyle>
          <a:p>
            <a:fld id="{3DB84476-BC29-4407-9D57-B2E562B8968B}" type="slidenum">
              <a:rPr lang="en-US" smtClean="0"/>
              <a:pPr/>
              <a:t>‹#›</a:t>
            </a:fld>
            <a:endParaRPr lang="en-US"/>
          </a:p>
        </p:txBody>
      </p:sp>
      <p:sp>
        <p:nvSpPr>
          <p:cNvPr id="7" name="Content Placeholder 2">
            <a:extLst>
              <a:ext uri="{FF2B5EF4-FFF2-40B4-BE49-F238E27FC236}">
                <a16:creationId xmlns:a16="http://schemas.microsoft.com/office/drawing/2014/main" id="{92C8856E-EA09-4A2D-A32F-1FA6FBE19614}"/>
              </a:ext>
            </a:extLst>
          </p:cNvPr>
          <p:cNvSpPr>
            <a:spLocks noGrp="1"/>
          </p:cNvSpPr>
          <p:nvPr>
            <p:ph idx="1"/>
          </p:nvPr>
        </p:nvSpPr>
        <p:spPr>
          <a:xfrm>
            <a:off x="811002" y="1628801"/>
            <a:ext cx="3336219" cy="4105249"/>
          </a:xfr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318300B8-1805-47A9-B6FF-C74D067CBC44}"/>
              </a:ext>
            </a:extLst>
          </p:cNvPr>
          <p:cNvSpPr>
            <a:spLocks noGrp="1"/>
          </p:cNvSpPr>
          <p:nvPr>
            <p:ph idx="13"/>
          </p:nvPr>
        </p:nvSpPr>
        <p:spPr>
          <a:xfrm>
            <a:off x="4521449" y="1628801"/>
            <a:ext cx="3336219" cy="4105249"/>
          </a:xfr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94D80E0C-0C18-4529-8C60-D916E2E312D4}"/>
              </a:ext>
            </a:extLst>
          </p:cNvPr>
          <p:cNvSpPr>
            <a:spLocks noGrp="1"/>
          </p:cNvSpPr>
          <p:nvPr>
            <p:ph idx="14"/>
          </p:nvPr>
        </p:nvSpPr>
        <p:spPr>
          <a:xfrm>
            <a:off x="8231894" y="1628801"/>
            <a:ext cx="3336219" cy="4105249"/>
          </a:xfr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F586BEC2-815C-442A-9E7F-0825D3859E2B}"/>
              </a:ext>
            </a:extLst>
          </p:cNvPr>
          <p:cNvCxnSpPr/>
          <p:nvPr userDrawn="1"/>
        </p:nvCxnSpPr>
        <p:spPr>
          <a:xfrm>
            <a:off x="4334335" y="1628775"/>
            <a:ext cx="0" cy="4105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78A9719-DF31-41FA-B663-8D8176348BE1}"/>
              </a:ext>
            </a:extLst>
          </p:cNvPr>
          <p:cNvCxnSpPr/>
          <p:nvPr userDrawn="1"/>
        </p:nvCxnSpPr>
        <p:spPr>
          <a:xfrm>
            <a:off x="8044782" y="1628775"/>
            <a:ext cx="0" cy="4105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94B0AB1-E438-4795-9B06-494B822E65BE}"/>
              </a:ext>
            </a:extLst>
          </p:cNvPr>
          <p:cNvCxnSpPr/>
          <p:nvPr userDrawn="1"/>
        </p:nvCxnSpPr>
        <p:spPr>
          <a:xfrm>
            <a:off x="623888" y="1628775"/>
            <a:ext cx="0" cy="4105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9">
            <a:extLst>
              <a:ext uri="{FF2B5EF4-FFF2-40B4-BE49-F238E27FC236}">
                <a16:creationId xmlns:a16="http://schemas.microsoft.com/office/drawing/2014/main" id="{BB5197F7-1705-4D86-8E43-2DD984185C2E}"/>
              </a:ext>
            </a:extLst>
          </p:cNvPr>
          <p:cNvSpPr>
            <a:spLocks noGrp="1"/>
          </p:cNvSpPr>
          <p:nvPr>
            <p:ph type="ftr" sz="quarter" idx="15"/>
          </p:nvPr>
        </p:nvSpPr>
        <p:spPr/>
        <p:txBody>
          <a:bodyPr/>
          <a:lstStyle>
            <a:lvl1pPr>
              <a:defRPr>
                <a:solidFill>
                  <a:schemeClr val="tx1"/>
                </a:solidFill>
              </a:defRPr>
            </a:lvl1pPr>
          </a:lstStyle>
          <a:p>
            <a:r>
              <a:rPr lang="en-GB"/>
              <a:t>To edit the footer text go to Insert &gt; Header &amp; Footer</a:t>
            </a:r>
            <a:endParaRPr lang="en-US"/>
          </a:p>
        </p:txBody>
      </p:sp>
      <p:pic>
        <p:nvPicPr>
          <p:cNvPr id="16" name="Graphic 15">
            <a:extLst>
              <a:ext uri="{FF2B5EF4-FFF2-40B4-BE49-F238E27FC236}">
                <a16:creationId xmlns:a16="http://schemas.microsoft.com/office/drawing/2014/main" id="{C0C764F4-1618-431C-ABAA-453A813141A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14001218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mp; Image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tx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a:xfrm>
            <a:off x="612457" y="332657"/>
            <a:ext cx="10944225" cy="1080120"/>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tx1"/>
                </a:solidFill>
              </a:defRPr>
            </a:lvl1pPr>
          </a:lstStyle>
          <a:p>
            <a:fld id="{3DB84476-BC29-4407-9D57-B2E562B8968B}" type="slidenum">
              <a:rPr lang="en-US" smtClean="0"/>
              <a:pPr/>
              <a:t>‹#›</a:t>
            </a:fld>
            <a:endParaRPr lang="en-US"/>
          </a:p>
        </p:txBody>
      </p:sp>
      <p:sp>
        <p:nvSpPr>
          <p:cNvPr id="7" name="Content Placeholder 2">
            <a:extLst>
              <a:ext uri="{FF2B5EF4-FFF2-40B4-BE49-F238E27FC236}">
                <a16:creationId xmlns:a16="http://schemas.microsoft.com/office/drawing/2014/main" id="{92C8856E-EA09-4A2D-A32F-1FA6FBE19614}"/>
              </a:ext>
            </a:extLst>
          </p:cNvPr>
          <p:cNvSpPr>
            <a:spLocks noGrp="1"/>
          </p:cNvSpPr>
          <p:nvPr>
            <p:ph idx="1"/>
          </p:nvPr>
        </p:nvSpPr>
        <p:spPr>
          <a:xfrm>
            <a:off x="623887" y="1628801"/>
            <a:ext cx="5400675" cy="4105249"/>
          </a:xfr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2">
            <a:extLst>
              <a:ext uri="{FF2B5EF4-FFF2-40B4-BE49-F238E27FC236}">
                <a16:creationId xmlns:a16="http://schemas.microsoft.com/office/drawing/2014/main" id="{67152610-A1FF-468A-9428-103D288A5067}"/>
              </a:ext>
            </a:extLst>
          </p:cNvPr>
          <p:cNvSpPr>
            <a:spLocks noGrp="1"/>
          </p:cNvSpPr>
          <p:nvPr>
            <p:ph type="pic" sz="quarter" idx="14"/>
          </p:nvPr>
        </p:nvSpPr>
        <p:spPr>
          <a:xfrm>
            <a:off x="6186048" y="1628800"/>
            <a:ext cx="5382065" cy="4105249"/>
          </a:xfrm>
          <a:solidFill>
            <a:schemeClr val="bg2"/>
          </a:solidFill>
        </p:spPr>
        <p:txBody>
          <a:bodyPr anchor="ctr"/>
          <a:lstStyle>
            <a:lvl1pPr algn="ctr">
              <a:defRPr>
                <a:latin typeface="Arial" panose="020B0604020202020204" pitchFamily="34" charset="0"/>
                <a:cs typeface="Arial" panose="020B0604020202020204" pitchFamily="34" charset="0"/>
              </a:defRPr>
            </a:lvl1pPr>
          </a:lstStyle>
          <a:p>
            <a:r>
              <a:rPr lang="en-US"/>
              <a:t>Click icon to add picture</a:t>
            </a:r>
          </a:p>
        </p:txBody>
      </p:sp>
      <p:sp>
        <p:nvSpPr>
          <p:cNvPr id="3" name="Footer Placeholder 2">
            <a:extLst>
              <a:ext uri="{FF2B5EF4-FFF2-40B4-BE49-F238E27FC236}">
                <a16:creationId xmlns:a16="http://schemas.microsoft.com/office/drawing/2014/main" id="{03B4DB13-DDD8-441B-A0ED-439764E25F43}"/>
              </a:ext>
            </a:extLst>
          </p:cNvPr>
          <p:cNvSpPr>
            <a:spLocks noGrp="1"/>
          </p:cNvSpPr>
          <p:nvPr>
            <p:ph type="ftr" sz="quarter" idx="15"/>
          </p:nvPr>
        </p:nvSpPr>
        <p:spPr/>
        <p:txBody>
          <a:bodyPr/>
          <a:lstStyle>
            <a:lvl1pPr>
              <a:defRPr>
                <a:solidFill>
                  <a:schemeClr val="tx1"/>
                </a:solidFill>
              </a:defRPr>
            </a:lvl1pPr>
          </a:lstStyle>
          <a:p>
            <a:r>
              <a:rPr lang="en-GB"/>
              <a:t>To edit the footer text go to Insert &gt; Header &amp; Footer</a:t>
            </a:r>
            <a:endParaRPr lang="en-US"/>
          </a:p>
        </p:txBody>
      </p:sp>
      <p:pic>
        <p:nvPicPr>
          <p:cNvPr id="10" name="Graphic 9">
            <a:extLst>
              <a:ext uri="{FF2B5EF4-FFF2-40B4-BE49-F238E27FC236}">
                <a16:creationId xmlns:a16="http://schemas.microsoft.com/office/drawing/2014/main" id="{72AD9BCF-24BB-480C-BF81-0FD363EE555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6883894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mp; 2 Image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tx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a:xfrm>
            <a:off x="612457" y="332657"/>
            <a:ext cx="10944225" cy="1080120"/>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tx1"/>
                </a:solidFill>
              </a:defRPr>
            </a:lvl1pPr>
          </a:lstStyle>
          <a:p>
            <a:fld id="{3DB84476-BC29-4407-9D57-B2E562B8968B}" type="slidenum">
              <a:rPr lang="en-US" smtClean="0"/>
              <a:pPr/>
              <a:t>‹#›</a:t>
            </a:fld>
            <a:endParaRPr lang="en-US"/>
          </a:p>
        </p:txBody>
      </p:sp>
      <p:sp>
        <p:nvSpPr>
          <p:cNvPr id="7" name="Content Placeholder 2">
            <a:extLst>
              <a:ext uri="{FF2B5EF4-FFF2-40B4-BE49-F238E27FC236}">
                <a16:creationId xmlns:a16="http://schemas.microsoft.com/office/drawing/2014/main" id="{92C8856E-EA09-4A2D-A32F-1FA6FBE19614}"/>
              </a:ext>
            </a:extLst>
          </p:cNvPr>
          <p:cNvSpPr>
            <a:spLocks noGrp="1"/>
          </p:cNvSpPr>
          <p:nvPr>
            <p:ph idx="1"/>
          </p:nvPr>
        </p:nvSpPr>
        <p:spPr>
          <a:xfrm>
            <a:off x="623887" y="1628801"/>
            <a:ext cx="5400675" cy="4105249"/>
          </a:xfr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2">
            <a:extLst>
              <a:ext uri="{FF2B5EF4-FFF2-40B4-BE49-F238E27FC236}">
                <a16:creationId xmlns:a16="http://schemas.microsoft.com/office/drawing/2014/main" id="{67152610-A1FF-468A-9428-103D288A5067}"/>
              </a:ext>
            </a:extLst>
          </p:cNvPr>
          <p:cNvSpPr>
            <a:spLocks noGrp="1"/>
          </p:cNvSpPr>
          <p:nvPr>
            <p:ph type="pic" sz="quarter" idx="14"/>
          </p:nvPr>
        </p:nvSpPr>
        <p:spPr>
          <a:xfrm>
            <a:off x="6186048" y="1628801"/>
            <a:ext cx="5382065" cy="1983080"/>
          </a:xfrm>
          <a:solidFill>
            <a:schemeClr val="bg2"/>
          </a:solidFill>
        </p:spPr>
        <p:txBody>
          <a:bodyPr anchor="ctr"/>
          <a:lstStyle>
            <a:lvl1pPr algn="ctr">
              <a:defRPr>
                <a:latin typeface="Arial" panose="020B0604020202020204" pitchFamily="34" charset="0"/>
                <a:cs typeface="Arial" panose="020B0604020202020204" pitchFamily="34" charset="0"/>
              </a:defRPr>
            </a:lvl1pPr>
          </a:lstStyle>
          <a:p>
            <a:r>
              <a:rPr lang="en-US"/>
              <a:t>Click icon to add picture</a:t>
            </a:r>
          </a:p>
        </p:txBody>
      </p:sp>
      <p:sp>
        <p:nvSpPr>
          <p:cNvPr id="3" name="Footer Placeholder 2">
            <a:extLst>
              <a:ext uri="{FF2B5EF4-FFF2-40B4-BE49-F238E27FC236}">
                <a16:creationId xmlns:a16="http://schemas.microsoft.com/office/drawing/2014/main" id="{03B4DB13-DDD8-441B-A0ED-439764E25F43}"/>
              </a:ext>
            </a:extLst>
          </p:cNvPr>
          <p:cNvSpPr>
            <a:spLocks noGrp="1"/>
          </p:cNvSpPr>
          <p:nvPr>
            <p:ph type="ftr" sz="quarter" idx="15"/>
          </p:nvPr>
        </p:nvSpPr>
        <p:spPr/>
        <p:txBody>
          <a:bodyPr/>
          <a:lstStyle>
            <a:lvl1pPr>
              <a:defRPr>
                <a:solidFill>
                  <a:schemeClr val="tx1"/>
                </a:solidFill>
              </a:defRPr>
            </a:lvl1pPr>
          </a:lstStyle>
          <a:p>
            <a:r>
              <a:rPr lang="en-GB"/>
              <a:t>To edit the footer text go to Insert &gt; Header &amp; Footer</a:t>
            </a:r>
            <a:endParaRPr lang="en-US"/>
          </a:p>
        </p:txBody>
      </p:sp>
      <p:pic>
        <p:nvPicPr>
          <p:cNvPr id="10" name="Graphic 9">
            <a:extLst>
              <a:ext uri="{FF2B5EF4-FFF2-40B4-BE49-F238E27FC236}">
                <a16:creationId xmlns:a16="http://schemas.microsoft.com/office/drawing/2014/main" id="{72AD9BCF-24BB-480C-BF81-0FD363EE555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
        <p:nvSpPr>
          <p:cNvPr id="13" name="Picture Placeholder 2">
            <a:extLst>
              <a:ext uri="{FF2B5EF4-FFF2-40B4-BE49-F238E27FC236}">
                <a16:creationId xmlns:a16="http://schemas.microsoft.com/office/drawing/2014/main" id="{3E032D16-B731-4A55-A59B-22436AB8C443}"/>
              </a:ext>
            </a:extLst>
          </p:cNvPr>
          <p:cNvSpPr>
            <a:spLocks noGrp="1"/>
          </p:cNvSpPr>
          <p:nvPr>
            <p:ph type="pic" sz="quarter" idx="16"/>
          </p:nvPr>
        </p:nvSpPr>
        <p:spPr>
          <a:xfrm>
            <a:off x="6186048" y="3750970"/>
            <a:ext cx="5382065" cy="1983080"/>
          </a:xfrm>
          <a:solidFill>
            <a:schemeClr val="bg2"/>
          </a:solidFill>
        </p:spPr>
        <p:txBody>
          <a:bodyPr anchor="ctr"/>
          <a:lstStyle>
            <a:lvl1pPr algn="ctr">
              <a:defRPr>
                <a:latin typeface="Arial" panose="020B0604020202020204" pitchFamily="34" charset="0"/>
                <a:cs typeface="Arial" panose="020B0604020202020204" pitchFamily="34" charset="0"/>
              </a:defRPr>
            </a:lvl1pPr>
          </a:lstStyle>
          <a:p>
            <a:r>
              <a:rPr lang="en-US"/>
              <a:t>Click icon to add picture</a:t>
            </a:r>
          </a:p>
        </p:txBody>
      </p:sp>
    </p:spTree>
    <p:custDataLst>
      <p:tags r:id="rId1"/>
    </p:custDataLst>
    <p:extLst>
      <p:ext uri="{BB962C8B-B14F-4D97-AF65-F5344CB8AC3E}">
        <p14:creationId xmlns:p14="http://schemas.microsoft.com/office/powerpoint/2010/main" val="14434567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tx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a:xfrm>
            <a:off x="612457" y="332657"/>
            <a:ext cx="10944225" cy="1080120"/>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tx1"/>
                </a:solidFill>
              </a:defRPr>
            </a:lvl1pPr>
          </a:lstStyle>
          <a:p>
            <a:fld id="{3DB84476-BC29-4407-9D57-B2E562B8968B}" type="slidenum">
              <a:rPr lang="en-US" smtClean="0"/>
              <a:pPr/>
              <a:t>‹#›</a:t>
            </a:fld>
            <a:endParaRPr lang="en-US"/>
          </a:p>
        </p:txBody>
      </p:sp>
      <p:sp>
        <p:nvSpPr>
          <p:cNvPr id="16" name="Picture Placeholder 2">
            <a:extLst>
              <a:ext uri="{FF2B5EF4-FFF2-40B4-BE49-F238E27FC236}">
                <a16:creationId xmlns:a16="http://schemas.microsoft.com/office/drawing/2014/main" id="{67152610-A1FF-468A-9428-103D288A5067}"/>
              </a:ext>
            </a:extLst>
          </p:cNvPr>
          <p:cNvSpPr>
            <a:spLocks noGrp="1"/>
          </p:cNvSpPr>
          <p:nvPr>
            <p:ph type="pic" sz="quarter" idx="14"/>
          </p:nvPr>
        </p:nvSpPr>
        <p:spPr>
          <a:xfrm>
            <a:off x="623888" y="1628800"/>
            <a:ext cx="10944225" cy="4105249"/>
          </a:xfrm>
          <a:solidFill>
            <a:schemeClr val="bg2"/>
          </a:solidFill>
        </p:spPr>
        <p:txBody>
          <a:bodyPr anchor="ctr"/>
          <a:lstStyle>
            <a:lvl1pPr algn="ctr">
              <a:defRPr>
                <a:latin typeface="Arial" panose="020B0604020202020204" pitchFamily="34" charset="0"/>
                <a:cs typeface="Arial" panose="020B0604020202020204" pitchFamily="34" charset="0"/>
              </a:defRPr>
            </a:lvl1pPr>
          </a:lstStyle>
          <a:p>
            <a:r>
              <a:rPr lang="en-US"/>
              <a:t>Click icon to add picture</a:t>
            </a:r>
          </a:p>
        </p:txBody>
      </p:sp>
      <p:sp>
        <p:nvSpPr>
          <p:cNvPr id="3" name="Footer Placeholder 2">
            <a:extLst>
              <a:ext uri="{FF2B5EF4-FFF2-40B4-BE49-F238E27FC236}">
                <a16:creationId xmlns:a16="http://schemas.microsoft.com/office/drawing/2014/main" id="{1D2915B5-C52A-419B-A90D-CF6C506BB57B}"/>
              </a:ext>
            </a:extLst>
          </p:cNvPr>
          <p:cNvSpPr>
            <a:spLocks noGrp="1"/>
          </p:cNvSpPr>
          <p:nvPr>
            <p:ph type="ftr" sz="quarter" idx="15"/>
          </p:nvPr>
        </p:nvSpPr>
        <p:spPr/>
        <p:txBody>
          <a:bodyPr/>
          <a:lstStyle>
            <a:lvl1pPr>
              <a:defRPr>
                <a:solidFill>
                  <a:schemeClr val="tx1"/>
                </a:solidFill>
              </a:defRPr>
            </a:lvl1pPr>
          </a:lstStyle>
          <a:p>
            <a:r>
              <a:rPr lang="en-GB"/>
              <a:t>To edit the footer text go to Insert &gt; Header &amp; Footer</a:t>
            </a:r>
            <a:endParaRPr lang="en-US"/>
          </a:p>
        </p:txBody>
      </p:sp>
      <p:pic>
        <p:nvPicPr>
          <p:cNvPr id="10" name="Graphic 9">
            <a:extLst>
              <a:ext uri="{FF2B5EF4-FFF2-40B4-BE49-F238E27FC236}">
                <a16:creationId xmlns:a16="http://schemas.microsoft.com/office/drawing/2014/main" id="{11841AB8-A157-48EA-9A1C-0A02DD6C9849}"/>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39078551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ighlight Box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tx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a:xfrm>
            <a:off x="612457" y="332657"/>
            <a:ext cx="10944225" cy="1080120"/>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tx1"/>
                </a:solidFill>
              </a:defRPr>
            </a:lvl1pPr>
          </a:lstStyle>
          <a:p>
            <a:fld id="{3DB84476-BC29-4407-9D57-B2E562B8968B}" type="slidenum">
              <a:rPr lang="en-US" smtClean="0"/>
              <a:pPr/>
              <a:t>‹#›</a:t>
            </a:fld>
            <a:endParaRPr lang="en-US"/>
          </a:p>
        </p:txBody>
      </p:sp>
      <p:sp>
        <p:nvSpPr>
          <p:cNvPr id="10" name="Content Placeholder 2">
            <a:extLst>
              <a:ext uri="{FF2B5EF4-FFF2-40B4-BE49-F238E27FC236}">
                <a16:creationId xmlns:a16="http://schemas.microsoft.com/office/drawing/2014/main" id="{8A6D4E22-2AD5-44BC-9810-314367E9F216}"/>
              </a:ext>
            </a:extLst>
          </p:cNvPr>
          <p:cNvSpPr>
            <a:spLocks noGrp="1"/>
          </p:cNvSpPr>
          <p:nvPr>
            <p:ph idx="1"/>
          </p:nvPr>
        </p:nvSpPr>
        <p:spPr>
          <a:xfrm>
            <a:off x="623887" y="1628801"/>
            <a:ext cx="5400675" cy="4105249"/>
          </a:xfr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90081787-D484-47D1-A3A7-78815A935B57}"/>
              </a:ext>
            </a:extLst>
          </p:cNvPr>
          <p:cNvSpPr>
            <a:spLocks noGrp="1"/>
          </p:cNvSpPr>
          <p:nvPr>
            <p:ph idx="13"/>
          </p:nvPr>
        </p:nvSpPr>
        <p:spPr>
          <a:xfrm>
            <a:off x="6168008" y="1628801"/>
            <a:ext cx="5400674" cy="4105249"/>
          </a:xfrm>
          <a:prstGeom prst="roundRect">
            <a:avLst>
              <a:gd name="adj" fmla="val 7952"/>
            </a:avLst>
          </a:prstGeom>
          <a:solidFill>
            <a:schemeClr val="tx2"/>
          </a:solidFill>
        </p:spPr>
        <p:txBody>
          <a:bodyPr lIns="216000" tIns="144000" rIns="216000" bIns="216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04AA94B3-94D4-4188-834B-4758D971326F}"/>
              </a:ext>
            </a:extLst>
          </p:cNvPr>
          <p:cNvSpPr>
            <a:spLocks noGrp="1"/>
          </p:cNvSpPr>
          <p:nvPr>
            <p:ph type="ftr" sz="quarter" idx="14"/>
          </p:nvPr>
        </p:nvSpPr>
        <p:spPr/>
        <p:txBody>
          <a:bodyPr/>
          <a:lstStyle>
            <a:lvl1pPr>
              <a:defRPr>
                <a:solidFill>
                  <a:schemeClr val="tx1"/>
                </a:solidFill>
              </a:defRPr>
            </a:lvl1pPr>
          </a:lstStyle>
          <a:p>
            <a:r>
              <a:rPr lang="en-GB"/>
              <a:t>To edit the footer text go to Insert &gt; Header &amp; Footer</a:t>
            </a:r>
            <a:endParaRPr lang="en-US"/>
          </a:p>
        </p:txBody>
      </p:sp>
      <p:pic>
        <p:nvPicPr>
          <p:cNvPr id="11" name="Graphic 10">
            <a:extLst>
              <a:ext uri="{FF2B5EF4-FFF2-40B4-BE49-F238E27FC236}">
                <a16:creationId xmlns:a16="http://schemas.microsoft.com/office/drawing/2014/main" id="{9481EA90-6C10-4023-9CD9-CEE1BD80224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1140705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mall Highlight Box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tx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a:xfrm>
            <a:off x="612457" y="332657"/>
            <a:ext cx="10944225" cy="1080120"/>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tx1"/>
                </a:solidFill>
              </a:defRPr>
            </a:lvl1pPr>
          </a:lstStyle>
          <a:p>
            <a:fld id="{3DB84476-BC29-4407-9D57-B2E562B8968B}" type="slidenum">
              <a:rPr lang="en-US" smtClean="0"/>
              <a:pPr/>
              <a:t>‹#›</a:t>
            </a:fld>
            <a:endParaRPr lang="en-US"/>
          </a:p>
        </p:txBody>
      </p:sp>
      <p:sp>
        <p:nvSpPr>
          <p:cNvPr id="10" name="Content Placeholder 2">
            <a:extLst>
              <a:ext uri="{FF2B5EF4-FFF2-40B4-BE49-F238E27FC236}">
                <a16:creationId xmlns:a16="http://schemas.microsoft.com/office/drawing/2014/main" id="{8A6D4E22-2AD5-44BC-9810-314367E9F216}"/>
              </a:ext>
            </a:extLst>
          </p:cNvPr>
          <p:cNvSpPr>
            <a:spLocks noGrp="1"/>
          </p:cNvSpPr>
          <p:nvPr>
            <p:ph idx="1"/>
          </p:nvPr>
        </p:nvSpPr>
        <p:spPr>
          <a:xfrm>
            <a:off x="623888" y="1628801"/>
            <a:ext cx="7776367" cy="4105249"/>
          </a:xfr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94E57066-9F54-4B1B-94FA-F6A2648AB401}"/>
              </a:ext>
            </a:extLst>
          </p:cNvPr>
          <p:cNvSpPr>
            <a:spLocks noGrp="1"/>
          </p:cNvSpPr>
          <p:nvPr>
            <p:ph idx="13"/>
          </p:nvPr>
        </p:nvSpPr>
        <p:spPr>
          <a:xfrm>
            <a:off x="8760295" y="1628801"/>
            <a:ext cx="2807817" cy="4105249"/>
          </a:xfrm>
          <a:prstGeom prst="roundRect">
            <a:avLst>
              <a:gd name="adj" fmla="val 14732"/>
            </a:avLst>
          </a:prstGeom>
          <a:solidFill>
            <a:schemeClr val="accent1"/>
          </a:solidFill>
        </p:spPr>
        <p:txBody>
          <a:bodyPr lIns="216000" tIns="144000" r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a:extLst>
              <a:ext uri="{FF2B5EF4-FFF2-40B4-BE49-F238E27FC236}">
                <a16:creationId xmlns:a16="http://schemas.microsoft.com/office/drawing/2014/main" id="{44ADF65F-C0A4-4626-8853-5BF1FBADD510}"/>
              </a:ext>
            </a:extLst>
          </p:cNvPr>
          <p:cNvSpPr>
            <a:spLocks noGrp="1"/>
          </p:cNvSpPr>
          <p:nvPr>
            <p:ph type="body" sz="quarter" idx="14"/>
          </p:nvPr>
        </p:nvSpPr>
        <p:spPr>
          <a:xfrm>
            <a:off x="8700580" y="1628775"/>
            <a:ext cx="2868612" cy="4105275"/>
          </a:xfrm>
          <a:prstGeom prst="roundRect">
            <a:avLst>
              <a:gd name="adj" fmla="val 11492"/>
            </a:avLst>
          </a:prstGeom>
          <a:solidFill>
            <a:schemeClr val="tx2"/>
          </a:solidFill>
        </p:spPr>
        <p:txBody>
          <a:bodyPr lIns="216000" tIns="216000" rIns="216000" bIns="216000" anchor="ctr">
            <a:normAutofit/>
          </a:bodyPr>
          <a:lstStyle>
            <a:lvl1pPr algn="ctr">
              <a:defRPr sz="1800">
                <a:solidFill>
                  <a:schemeClr val="bg1"/>
                </a:solidFill>
              </a:defRPr>
            </a:lvl1pPr>
            <a:lvl2pPr algn="ctr">
              <a:defRPr sz="1800">
                <a:solidFill>
                  <a:schemeClr val="bg1"/>
                </a:solidFill>
                <a:latin typeface="+mj-lt"/>
              </a:defRPr>
            </a:lvl2pPr>
            <a:lvl3pPr marL="0" indent="0" algn="ctr">
              <a:buNone/>
              <a:defRPr b="0">
                <a:solidFill>
                  <a:schemeClr val="bg1"/>
                </a:solidFill>
                <a:latin typeface="+mj-lt"/>
              </a:defRPr>
            </a:lvl3pPr>
            <a:lvl4pPr marL="0" indent="0" algn="ctr">
              <a:buNone/>
              <a:defRPr sz="1800">
                <a:solidFill>
                  <a:schemeClr val="bg1"/>
                </a:solidFill>
                <a:latin typeface="+mj-lt"/>
              </a:defRPr>
            </a:lvl4pPr>
            <a:lvl5pPr marL="0" indent="0" algn="ctr">
              <a:buFont typeface="Arial" panose="020B0604020202020204" pitchFamily="34" charset="0"/>
              <a:buNone/>
              <a:defRPr sz="1800">
                <a:solidFill>
                  <a:schemeClr val="bg1"/>
                </a:solidFill>
                <a:latin typeface="+mj-lt"/>
              </a:defRPr>
            </a:lvl5pPr>
            <a:lvl6pPr marL="0" indent="0" algn="ctr">
              <a:lnSpc>
                <a:spcPct val="100000"/>
              </a:lnSpc>
              <a:spcBef>
                <a:spcPts val="0"/>
              </a:spcBef>
              <a:spcAft>
                <a:spcPts val="600"/>
              </a:spcAft>
              <a:buNone/>
              <a:defRPr sz="1800">
                <a:solidFill>
                  <a:schemeClr val="bg1"/>
                </a:solidFill>
                <a:latin typeface="+mj-lt"/>
              </a:defRPr>
            </a:lvl6pPr>
            <a:lvl7pPr marL="0" indent="0" algn="ctr">
              <a:lnSpc>
                <a:spcPct val="100000"/>
              </a:lnSpc>
              <a:spcBef>
                <a:spcPts val="0"/>
              </a:spcBef>
              <a:spcAft>
                <a:spcPts val="600"/>
              </a:spcAft>
              <a:buNone/>
              <a:defRPr>
                <a:solidFill>
                  <a:schemeClr val="bg1"/>
                </a:solidFill>
                <a:latin typeface="+mj-lt"/>
              </a:defRPr>
            </a:lvl7pPr>
            <a:lvl8pPr marL="0" indent="0" algn="ctr">
              <a:lnSpc>
                <a:spcPct val="100000"/>
              </a:lnSpc>
              <a:spcBef>
                <a:spcPts val="0"/>
              </a:spcBef>
              <a:spcAft>
                <a:spcPts val="600"/>
              </a:spcAft>
              <a:buNone/>
              <a:defRPr>
                <a:solidFill>
                  <a:schemeClr val="bg1"/>
                </a:solidFill>
                <a:latin typeface="+mj-lt"/>
              </a:defRPr>
            </a:lvl8pPr>
            <a:lvl9pPr marL="0" indent="0" algn="ctr">
              <a:lnSpc>
                <a:spcPct val="100000"/>
              </a:lnSpc>
              <a:spcBef>
                <a:spcPts val="0"/>
              </a:spcBef>
              <a:spcAft>
                <a:spcPts val="600"/>
              </a:spcAft>
              <a:buNone/>
              <a:defRPr>
                <a:solidFill>
                  <a:schemeClr val="bg1"/>
                </a:solidFill>
                <a:latin typeface="+mj-lt"/>
              </a:defRPr>
            </a:lvl9pPr>
          </a:lstStyle>
          <a:p>
            <a:pPr lvl="0"/>
            <a:r>
              <a:rPr lang="en-US"/>
              <a:t>Click to edit Master text styles</a:t>
            </a:r>
          </a:p>
        </p:txBody>
      </p:sp>
      <p:sp>
        <p:nvSpPr>
          <p:cNvPr id="3" name="Footer Placeholder 2">
            <a:extLst>
              <a:ext uri="{FF2B5EF4-FFF2-40B4-BE49-F238E27FC236}">
                <a16:creationId xmlns:a16="http://schemas.microsoft.com/office/drawing/2014/main" id="{9424F9E6-0931-4798-9B50-5B8167826592}"/>
              </a:ext>
            </a:extLst>
          </p:cNvPr>
          <p:cNvSpPr>
            <a:spLocks noGrp="1"/>
          </p:cNvSpPr>
          <p:nvPr>
            <p:ph type="ftr" sz="quarter" idx="15"/>
          </p:nvPr>
        </p:nvSpPr>
        <p:spPr/>
        <p:txBody>
          <a:bodyPr/>
          <a:lstStyle>
            <a:lvl1pPr>
              <a:defRPr>
                <a:solidFill>
                  <a:schemeClr val="tx1"/>
                </a:solidFill>
              </a:defRPr>
            </a:lvl1pPr>
          </a:lstStyle>
          <a:p>
            <a:r>
              <a:rPr lang="en-GB"/>
              <a:t>To edit the footer text go to Insert &gt; Header &amp; Footer</a:t>
            </a:r>
            <a:endParaRPr lang="en-US"/>
          </a:p>
        </p:txBody>
      </p:sp>
      <p:pic>
        <p:nvPicPr>
          <p:cNvPr id="13" name="Graphic 12">
            <a:extLst>
              <a:ext uri="{FF2B5EF4-FFF2-40B4-BE49-F238E27FC236}">
                <a16:creationId xmlns:a16="http://schemas.microsoft.com/office/drawing/2014/main" id="{D65220BB-4B6E-40B2-B4D8-47650BB1BBE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30021407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Highlight Box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tx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a:xfrm>
            <a:off x="612457" y="332657"/>
            <a:ext cx="10944225" cy="1080120"/>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tx1"/>
                </a:solidFill>
              </a:defRPr>
            </a:lvl1pPr>
          </a:lstStyle>
          <a:p>
            <a:fld id="{3DB84476-BC29-4407-9D57-B2E562B8968B}" type="slidenum">
              <a:rPr lang="en-US" smtClean="0"/>
              <a:pPr/>
              <a:t>‹#›</a:t>
            </a:fld>
            <a:endParaRPr lang="en-US"/>
          </a:p>
        </p:txBody>
      </p:sp>
      <p:sp>
        <p:nvSpPr>
          <p:cNvPr id="14" name="Text Placeholder 3">
            <a:extLst>
              <a:ext uri="{FF2B5EF4-FFF2-40B4-BE49-F238E27FC236}">
                <a16:creationId xmlns:a16="http://schemas.microsoft.com/office/drawing/2014/main" id="{1032C19B-77CD-4DE1-9550-A919B937176F}"/>
              </a:ext>
            </a:extLst>
          </p:cNvPr>
          <p:cNvSpPr>
            <a:spLocks noGrp="1"/>
          </p:cNvSpPr>
          <p:nvPr>
            <p:ph type="body" sz="quarter" idx="18"/>
          </p:nvPr>
        </p:nvSpPr>
        <p:spPr>
          <a:xfrm>
            <a:off x="8104505" y="1628775"/>
            <a:ext cx="3467100" cy="4105249"/>
          </a:xfrm>
          <a:prstGeom prst="roundRect">
            <a:avLst>
              <a:gd name="adj" fmla="val 9341"/>
            </a:avLst>
          </a:prstGeom>
          <a:solidFill>
            <a:schemeClr val="tx2"/>
          </a:solidFill>
        </p:spPr>
        <p:txBody>
          <a:bodyPr lIns="216000" tIns="144000" rIns="216000" bIns="216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8A2E50F3-194E-448E-8A46-5A89E292EC53}"/>
              </a:ext>
            </a:extLst>
          </p:cNvPr>
          <p:cNvSpPr>
            <a:spLocks noGrp="1"/>
          </p:cNvSpPr>
          <p:nvPr>
            <p:ph type="body" sz="quarter" idx="19"/>
          </p:nvPr>
        </p:nvSpPr>
        <p:spPr>
          <a:xfrm>
            <a:off x="4351019" y="1628775"/>
            <a:ext cx="3467100" cy="4105249"/>
          </a:xfrm>
          <a:prstGeom prst="roundRect">
            <a:avLst>
              <a:gd name="adj" fmla="val 9341"/>
            </a:avLst>
          </a:prstGeom>
          <a:solidFill>
            <a:schemeClr val="tx2"/>
          </a:solidFill>
        </p:spPr>
        <p:txBody>
          <a:bodyPr lIns="216000" tIns="144000" rIns="216000" bIns="216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a:extLst>
              <a:ext uri="{FF2B5EF4-FFF2-40B4-BE49-F238E27FC236}">
                <a16:creationId xmlns:a16="http://schemas.microsoft.com/office/drawing/2014/main" id="{87695207-4A89-4E46-9B34-7FC270E7DDCC}"/>
              </a:ext>
            </a:extLst>
          </p:cNvPr>
          <p:cNvSpPr>
            <a:spLocks noGrp="1"/>
          </p:cNvSpPr>
          <p:nvPr>
            <p:ph type="body" sz="quarter" idx="20"/>
          </p:nvPr>
        </p:nvSpPr>
        <p:spPr>
          <a:xfrm>
            <a:off x="623888" y="1628775"/>
            <a:ext cx="3467100" cy="4105249"/>
          </a:xfrm>
          <a:prstGeom prst="roundRect">
            <a:avLst>
              <a:gd name="adj" fmla="val 9341"/>
            </a:avLst>
          </a:prstGeom>
          <a:solidFill>
            <a:schemeClr val="tx2"/>
          </a:solidFill>
        </p:spPr>
        <p:txBody>
          <a:bodyPr lIns="216000" tIns="144000" rIns="216000" bIns="216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89EB0120-5D98-44EE-8A6B-2095165F0F4E}"/>
              </a:ext>
            </a:extLst>
          </p:cNvPr>
          <p:cNvSpPr>
            <a:spLocks noGrp="1"/>
          </p:cNvSpPr>
          <p:nvPr>
            <p:ph type="ftr" sz="quarter" idx="21"/>
          </p:nvPr>
        </p:nvSpPr>
        <p:spPr/>
        <p:txBody>
          <a:bodyPr/>
          <a:lstStyle>
            <a:lvl1pPr>
              <a:defRPr>
                <a:solidFill>
                  <a:schemeClr val="tx1"/>
                </a:solidFill>
              </a:defRPr>
            </a:lvl1pPr>
          </a:lstStyle>
          <a:p>
            <a:r>
              <a:rPr lang="en-GB"/>
              <a:t>To edit the footer text go to Insert &gt; Header &amp; Footer</a:t>
            </a:r>
            <a:endParaRPr lang="en-US"/>
          </a:p>
        </p:txBody>
      </p:sp>
      <p:pic>
        <p:nvPicPr>
          <p:cNvPr id="17" name="Graphic 16">
            <a:extLst>
              <a:ext uri="{FF2B5EF4-FFF2-40B4-BE49-F238E27FC236}">
                <a16:creationId xmlns:a16="http://schemas.microsoft.com/office/drawing/2014/main" id="{9B1B14AA-6111-474C-AA2F-1EA0086FF2B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36000131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ckground Image 1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1BC739-A750-4455-A32B-8CA8A5BB2154}"/>
              </a:ext>
            </a:extLst>
          </p:cNvPr>
          <p:cNvPicPr>
            <a:picLocks noChangeAspect="1"/>
          </p:cNvPicPr>
          <p:nvPr userDrawn="1"/>
        </p:nvPicPr>
        <p:blipFill rotWithShape="1">
          <a:blip r:embed="rId3" cstate="email">
            <a:grayscl/>
            <a:alphaModFix amt="18000"/>
            <a:extLst>
              <a:ext uri="{28A0092B-C50C-407E-A947-70E740481C1C}">
                <a14:useLocalDpi xmlns:a14="http://schemas.microsoft.com/office/drawing/2010/main"/>
              </a:ext>
            </a:extLst>
          </a:blip>
          <a:srcRect/>
          <a:stretch/>
        </p:blipFill>
        <p:spPr>
          <a:xfrm>
            <a:off x="0" y="0"/>
            <a:ext cx="12192000" cy="6857999"/>
          </a:xfrm>
          <a:prstGeom prst="rect">
            <a:avLst/>
          </a:prstGeom>
          <a:noFill/>
        </p:spPr>
      </p:pic>
      <p:sp>
        <p:nvSpPr>
          <p:cNvPr id="6" name="Freeform: Shape 5">
            <a:extLst>
              <a:ext uri="{FF2B5EF4-FFF2-40B4-BE49-F238E27FC236}">
                <a16:creationId xmlns:a16="http://schemas.microsoft.com/office/drawing/2014/main" id="{5CE1139D-C1C9-4405-8E61-F2315B7B9A6A}"/>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033F22EE-ED63-4445-B8B4-CA5EAC9A6CC4}"/>
              </a:ext>
            </a:extLst>
          </p:cNvPr>
          <p:cNvSpPr>
            <a:spLocks noGrp="1"/>
          </p:cNvSpPr>
          <p:nvPr>
            <p:ph type="sldNum" sz="quarter" idx="12"/>
          </p:nvPr>
        </p:nvSpPr>
        <p:spPr/>
        <p:txBody>
          <a:bodyPr/>
          <a:lstStyle>
            <a:lvl1pPr>
              <a:defRPr>
                <a:solidFill>
                  <a:schemeClr val="tx1"/>
                </a:solidFill>
              </a:defRPr>
            </a:lvl1pPr>
          </a:lstStyle>
          <a:p>
            <a:fld id="{3DB84476-BC29-4407-9D57-B2E562B8968B}" type="slidenum">
              <a:rPr lang="en-US" smtClean="0"/>
              <a:pPr/>
              <a:t>‹#›</a:t>
            </a:fld>
            <a:endParaRPr lang="en-US"/>
          </a:p>
        </p:txBody>
      </p:sp>
      <p:sp>
        <p:nvSpPr>
          <p:cNvPr id="2" name="Footer Placeholder 1">
            <a:extLst>
              <a:ext uri="{FF2B5EF4-FFF2-40B4-BE49-F238E27FC236}">
                <a16:creationId xmlns:a16="http://schemas.microsoft.com/office/drawing/2014/main" id="{3B85D187-2F3D-457E-8AEC-1685B26BB1CE}"/>
              </a:ext>
            </a:extLst>
          </p:cNvPr>
          <p:cNvSpPr>
            <a:spLocks noGrp="1"/>
          </p:cNvSpPr>
          <p:nvPr>
            <p:ph type="ftr" sz="quarter" idx="13"/>
          </p:nvPr>
        </p:nvSpPr>
        <p:spPr/>
        <p:txBody>
          <a:bodyPr/>
          <a:lstStyle>
            <a:lvl1pPr>
              <a:defRPr>
                <a:solidFill>
                  <a:schemeClr val="tx1"/>
                </a:solidFill>
              </a:defRPr>
            </a:lvl1pPr>
          </a:lstStyle>
          <a:p>
            <a:r>
              <a:rPr lang="en-GB"/>
              <a:t>To edit the footer text go to Insert &gt; Header &amp; Footer</a:t>
            </a:r>
            <a:endParaRPr lang="en-US"/>
          </a:p>
        </p:txBody>
      </p:sp>
      <p:pic>
        <p:nvPicPr>
          <p:cNvPr id="18" name="Graphic 17">
            <a:extLst>
              <a:ext uri="{FF2B5EF4-FFF2-40B4-BE49-F238E27FC236}">
                <a16:creationId xmlns:a16="http://schemas.microsoft.com/office/drawing/2014/main" id="{57FDDD22-1D40-436E-A52C-96F33EEBEF4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7203" y="5951184"/>
            <a:ext cx="1108252" cy="669822"/>
          </a:xfrm>
          <a:prstGeom prst="rect">
            <a:avLst/>
          </a:prstGeom>
        </p:spPr>
      </p:pic>
      <p:sp>
        <p:nvSpPr>
          <p:cNvPr id="8" name="Content Placeholder 2">
            <a:extLst>
              <a:ext uri="{FF2B5EF4-FFF2-40B4-BE49-F238E27FC236}">
                <a16:creationId xmlns:a16="http://schemas.microsoft.com/office/drawing/2014/main" id="{5199A924-A446-4684-AFA1-AD3E1427562F}"/>
              </a:ext>
            </a:extLst>
          </p:cNvPr>
          <p:cNvSpPr>
            <a:spLocks noGrp="1"/>
          </p:cNvSpPr>
          <p:nvPr>
            <p:ph idx="1"/>
          </p:nvPr>
        </p:nvSpPr>
        <p:spPr>
          <a:xfrm>
            <a:off x="623887" y="1628801"/>
            <a:ext cx="10944225" cy="4105249"/>
          </a:xfr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9789483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ckground Image 2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1BC739-A750-4455-A32B-8CA8A5BB2154}"/>
              </a:ext>
            </a:extLst>
          </p:cNvPr>
          <p:cNvPicPr>
            <a:picLocks noChangeAspect="1"/>
          </p:cNvPicPr>
          <p:nvPr userDrawn="1"/>
        </p:nvPicPr>
        <p:blipFill rotWithShape="1">
          <a:blip r:embed="rId3" cstate="email">
            <a:alphaModFix amt="15000"/>
            <a:grayscl/>
            <a:extLst>
              <a:ext uri="{28A0092B-C50C-407E-A947-70E740481C1C}">
                <a14:useLocalDpi xmlns:a14="http://schemas.microsoft.com/office/drawing/2010/main"/>
              </a:ext>
            </a:extLst>
          </a:blip>
          <a:srcRect/>
          <a:stretch/>
        </p:blipFill>
        <p:spPr>
          <a:xfrm>
            <a:off x="0" y="0"/>
            <a:ext cx="12192000" cy="6868095"/>
          </a:xfrm>
          <a:prstGeom prst="rect">
            <a:avLst/>
          </a:prstGeom>
        </p:spPr>
      </p:pic>
      <p:sp>
        <p:nvSpPr>
          <p:cNvPr id="6" name="Freeform: Shape 5">
            <a:extLst>
              <a:ext uri="{FF2B5EF4-FFF2-40B4-BE49-F238E27FC236}">
                <a16:creationId xmlns:a16="http://schemas.microsoft.com/office/drawing/2014/main" id="{5CE1139D-C1C9-4405-8E61-F2315B7B9A6A}"/>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C87E4602-67AD-4B8C-B723-9F6739834248}"/>
              </a:ext>
            </a:extLst>
          </p:cNvPr>
          <p:cNvSpPr>
            <a:spLocks noGrp="1"/>
          </p:cNvSpPr>
          <p:nvPr>
            <p:ph type="sldNum" sz="quarter" idx="11"/>
          </p:nvPr>
        </p:nvSpPr>
        <p:spPr/>
        <p:txBody>
          <a:bodyPr/>
          <a:lstStyle/>
          <a:p>
            <a:fld id="{3DB84476-BC29-4407-9D57-B2E562B8968B}" type="slidenum">
              <a:rPr lang="en-US" smtClean="0"/>
              <a:pPr/>
              <a:t>‹#›</a:t>
            </a:fld>
            <a:endParaRPr lang="en-US"/>
          </a:p>
        </p:txBody>
      </p:sp>
      <p:sp>
        <p:nvSpPr>
          <p:cNvPr id="4" name="Footer Placeholder 3">
            <a:extLst>
              <a:ext uri="{FF2B5EF4-FFF2-40B4-BE49-F238E27FC236}">
                <a16:creationId xmlns:a16="http://schemas.microsoft.com/office/drawing/2014/main" id="{71A5FAF1-B888-42B2-A31B-8A4DEB4C41FD}"/>
              </a:ext>
            </a:extLst>
          </p:cNvPr>
          <p:cNvSpPr>
            <a:spLocks noGrp="1"/>
          </p:cNvSpPr>
          <p:nvPr>
            <p:ph type="ftr" sz="quarter" idx="12"/>
          </p:nvPr>
        </p:nvSpPr>
        <p:spPr/>
        <p:txBody>
          <a:bodyPr/>
          <a:lstStyle>
            <a:lvl1pPr>
              <a:defRPr>
                <a:solidFill>
                  <a:schemeClr val="tx1"/>
                </a:solidFill>
              </a:defRPr>
            </a:lvl1pPr>
          </a:lstStyle>
          <a:p>
            <a:r>
              <a:rPr lang="en-GB"/>
              <a:t>To edit the footer text go to Insert &gt; Header &amp; Footer</a:t>
            </a:r>
            <a:endParaRPr lang="en-US"/>
          </a:p>
        </p:txBody>
      </p:sp>
      <p:pic>
        <p:nvPicPr>
          <p:cNvPr id="11" name="Graphic 10">
            <a:extLst>
              <a:ext uri="{FF2B5EF4-FFF2-40B4-BE49-F238E27FC236}">
                <a16:creationId xmlns:a16="http://schemas.microsoft.com/office/drawing/2014/main" id="{7D9CF046-AE5E-49FA-BE59-724C9452681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7203" y="5951184"/>
            <a:ext cx="1108252" cy="669822"/>
          </a:xfrm>
          <a:prstGeom prst="rect">
            <a:avLst/>
          </a:prstGeom>
        </p:spPr>
      </p:pic>
      <p:sp>
        <p:nvSpPr>
          <p:cNvPr id="8" name="Content Placeholder 2">
            <a:extLst>
              <a:ext uri="{FF2B5EF4-FFF2-40B4-BE49-F238E27FC236}">
                <a16:creationId xmlns:a16="http://schemas.microsoft.com/office/drawing/2014/main" id="{72274F99-1039-4567-9E0D-E7068DA64739}"/>
              </a:ext>
            </a:extLst>
          </p:cNvPr>
          <p:cNvSpPr>
            <a:spLocks noGrp="1"/>
          </p:cNvSpPr>
          <p:nvPr>
            <p:ph idx="1"/>
          </p:nvPr>
        </p:nvSpPr>
        <p:spPr>
          <a:xfrm>
            <a:off x="623887" y="1628801"/>
            <a:ext cx="10944225" cy="4105249"/>
          </a:xfr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113539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ckground Image 3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9EE477-2488-4D64-ADCC-6751017C59C5}"/>
              </a:ext>
            </a:extLst>
          </p:cNvPr>
          <p:cNvPicPr>
            <a:picLocks noChangeAspect="1"/>
          </p:cNvPicPr>
          <p:nvPr userDrawn="1"/>
        </p:nvPicPr>
        <p:blipFill rotWithShape="1">
          <a:blip r:embed="rId3" cstate="email">
            <a:grayscl/>
            <a:alphaModFix amt="10000"/>
            <a:extLst>
              <a:ext uri="{28A0092B-C50C-407E-A947-70E740481C1C}">
                <a14:useLocalDpi xmlns:a14="http://schemas.microsoft.com/office/drawing/2010/main"/>
              </a:ext>
            </a:extLst>
          </a:blip>
          <a:srcRect/>
          <a:stretch/>
        </p:blipFill>
        <p:spPr>
          <a:xfrm>
            <a:off x="0" y="1"/>
            <a:ext cx="12192000" cy="6868094"/>
          </a:xfrm>
          <a:prstGeom prst="rect">
            <a:avLst/>
          </a:prstGeom>
        </p:spPr>
      </p:pic>
      <p:sp>
        <p:nvSpPr>
          <p:cNvPr id="6" name="Freeform: Shape 5">
            <a:extLst>
              <a:ext uri="{FF2B5EF4-FFF2-40B4-BE49-F238E27FC236}">
                <a16:creationId xmlns:a16="http://schemas.microsoft.com/office/drawing/2014/main" id="{5CE1139D-C1C9-4405-8E61-F2315B7B9A6A}"/>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92024AD8-AD6C-446E-BE7B-2F9024615E38}"/>
              </a:ext>
            </a:extLst>
          </p:cNvPr>
          <p:cNvSpPr>
            <a:spLocks noGrp="1"/>
          </p:cNvSpPr>
          <p:nvPr>
            <p:ph type="sldNum" sz="quarter" idx="11"/>
          </p:nvPr>
        </p:nvSpPr>
        <p:spPr/>
        <p:txBody>
          <a:bodyPr/>
          <a:lstStyle/>
          <a:p>
            <a:fld id="{3DB84476-BC29-4407-9D57-B2E562B8968B}" type="slidenum">
              <a:rPr lang="en-US" smtClean="0"/>
              <a:pPr/>
              <a:t>‹#›</a:t>
            </a:fld>
            <a:endParaRPr lang="en-US"/>
          </a:p>
        </p:txBody>
      </p:sp>
      <p:sp>
        <p:nvSpPr>
          <p:cNvPr id="4" name="Footer Placeholder 3">
            <a:extLst>
              <a:ext uri="{FF2B5EF4-FFF2-40B4-BE49-F238E27FC236}">
                <a16:creationId xmlns:a16="http://schemas.microsoft.com/office/drawing/2014/main" id="{049FB77B-960A-429A-926A-3AB206497059}"/>
              </a:ext>
            </a:extLst>
          </p:cNvPr>
          <p:cNvSpPr>
            <a:spLocks noGrp="1"/>
          </p:cNvSpPr>
          <p:nvPr>
            <p:ph type="ftr" sz="quarter" idx="12"/>
          </p:nvPr>
        </p:nvSpPr>
        <p:spPr/>
        <p:txBody>
          <a:bodyPr/>
          <a:lstStyle>
            <a:lvl1pPr>
              <a:defRPr>
                <a:solidFill>
                  <a:schemeClr val="tx1"/>
                </a:solidFill>
              </a:defRPr>
            </a:lvl1pPr>
          </a:lstStyle>
          <a:p>
            <a:r>
              <a:rPr lang="en-GB"/>
              <a:t>To edit the footer text go to Insert &gt; Header &amp; Footer</a:t>
            </a:r>
            <a:endParaRPr lang="en-US"/>
          </a:p>
        </p:txBody>
      </p:sp>
      <p:pic>
        <p:nvPicPr>
          <p:cNvPr id="11" name="Graphic 10">
            <a:extLst>
              <a:ext uri="{FF2B5EF4-FFF2-40B4-BE49-F238E27FC236}">
                <a16:creationId xmlns:a16="http://schemas.microsoft.com/office/drawing/2014/main" id="{7C3D0241-CF4B-4CA1-B830-3FCC0E53368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7203" y="5951184"/>
            <a:ext cx="1108252" cy="669822"/>
          </a:xfrm>
          <a:prstGeom prst="rect">
            <a:avLst/>
          </a:prstGeom>
        </p:spPr>
      </p:pic>
      <p:sp>
        <p:nvSpPr>
          <p:cNvPr id="8" name="Content Placeholder 2">
            <a:extLst>
              <a:ext uri="{FF2B5EF4-FFF2-40B4-BE49-F238E27FC236}">
                <a16:creationId xmlns:a16="http://schemas.microsoft.com/office/drawing/2014/main" id="{CE47CE3D-18AB-4630-BCE6-2B05E9476ACD}"/>
              </a:ext>
            </a:extLst>
          </p:cNvPr>
          <p:cNvSpPr>
            <a:spLocks noGrp="1"/>
          </p:cNvSpPr>
          <p:nvPr>
            <p:ph idx="1"/>
          </p:nvPr>
        </p:nvSpPr>
        <p:spPr>
          <a:xfrm>
            <a:off x="623887" y="1628801"/>
            <a:ext cx="10944225" cy="4105249"/>
          </a:xfrm>
        </p:spPr>
        <p:txBody>
          <a:bodyPr l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9652656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978028-AA99-4A85-B7AA-A175E9E949B2}"/>
              </a:ext>
            </a:extLst>
          </p:cNvPr>
          <p:cNvSpPr/>
          <p:nvPr userDrawn="1"/>
        </p:nvSpPr>
        <p:spPr>
          <a:xfrm>
            <a:off x="5719331" y="1546860"/>
            <a:ext cx="6472669" cy="53111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5" name="Picture 14">
            <a:extLst>
              <a:ext uri="{FF2B5EF4-FFF2-40B4-BE49-F238E27FC236}">
                <a16:creationId xmlns:a16="http://schemas.microsoft.com/office/drawing/2014/main" id="{AB103A89-FD39-4081-AB84-31798299E842}"/>
              </a:ext>
            </a:extLst>
          </p:cNvPr>
          <p:cNvPicPr>
            <a:picLocks noChangeAspect="1"/>
          </p:cNvPicPr>
          <p:nvPr userDrawn="1"/>
        </p:nvPicPr>
        <p:blipFill rotWithShape="1">
          <a:blip r:embed="rId3" cstate="email">
            <a:grayscl/>
            <a:alphaModFix amt="39000"/>
            <a:extLst>
              <a:ext uri="{28A0092B-C50C-407E-A947-70E740481C1C}">
                <a14:useLocalDpi xmlns:a14="http://schemas.microsoft.com/office/drawing/2010/main"/>
              </a:ext>
            </a:extLst>
          </a:blip>
          <a:srcRect/>
          <a:stretch/>
        </p:blipFill>
        <p:spPr>
          <a:xfrm>
            <a:off x="5447927" y="1541781"/>
            <a:ext cx="6744073" cy="5316219"/>
          </a:xfrm>
          <a:prstGeom prst="rect">
            <a:avLst/>
          </a:prstGeom>
          <a:solidFill>
            <a:schemeClr val="accent6"/>
          </a:solidFill>
        </p:spPr>
      </p:pic>
      <p:pic>
        <p:nvPicPr>
          <p:cNvPr id="10" name="Picture 9">
            <a:extLst>
              <a:ext uri="{FF2B5EF4-FFF2-40B4-BE49-F238E27FC236}">
                <a16:creationId xmlns:a16="http://schemas.microsoft.com/office/drawing/2014/main" id="{9234EC4B-5083-47E8-9A10-590BE94F78F4}"/>
              </a:ext>
            </a:extLst>
          </p:cNvPr>
          <p:cNvPicPr>
            <a:picLocks noChangeAspect="1"/>
          </p:cNvPicPr>
          <p:nvPr userDrawn="1"/>
        </p:nvPicPr>
        <p:blipFill rotWithShape="1">
          <a:blip r:embed="rId4" cstate="email">
            <a:alphaModFix amt="42000"/>
            <a:extLst>
              <a:ext uri="{28A0092B-C50C-407E-A947-70E740481C1C}">
                <a14:useLocalDpi xmlns:a14="http://schemas.microsoft.com/office/drawing/2010/main"/>
              </a:ext>
            </a:extLst>
          </a:blip>
          <a:srcRect/>
          <a:stretch/>
        </p:blipFill>
        <p:spPr>
          <a:xfrm>
            <a:off x="3569475" y="0"/>
            <a:ext cx="8622525" cy="1566949"/>
          </a:xfrm>
          <a:prstGeom prst="rect">
            <a:avLst/>
          </a:prstGeom>
          <a:solidFill>
            <a:srgbClr val="F0B600"/>
          </a:solidFill>
        </p:spPr>
      </p:pic>
      <p:sp>
        <p:nvSpPr>
          <p:cNvPr id="11" name="Rectangle 10">
            <a:extLst>
              <a:ext uri="{FF2B5EF4-FFF2-40B4-BE49-F238E27FC236}">
                <a16:creationId xmlns:a16="http://schemas.microsoft.com/office/drawing/2014/main" id="{7F1640AA-5F9D-43D4-89E5-DE9C986A8B5E}"/>
              </a:ext>
            </a:extLst>
          </p:cNvPr>
          <p:cNvSpPr/>
          <p:nvPr userDrawn="1"/>
        </p:nvSpPr>
        <p:spPr>
          <a:xfrm>
            <a:off x="3569475" y="0"/>
            <a:ext cx="8622525" cy="1555111"/>
          </a:xfrm>
          <a:prstGeom prst="rect">
            <a:avLst/>
          </a:prstGeom>
          <a:gradFill>
            <a:gsLst>
              <a:gs pos="100000">
                <a:srgbClr val="F0B600"/>
              </a:gs>
              <a:gs pos="0">
                <a:srgbClr val="F0B6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8" name="Text Placeholder 17">
            <a:extLst>
              <a:ext uri="{FF2B5EF4-FFF2-40B4-BE49-F238E27FC236}">
                <a16:creationId xmlns:a16="http://schemas.microsoft.com/office/drawing/2014/main" id="{F83C1381-D328-45DF-AC1E-A59BF5335C64}"/>
              </a:ext>
            </a:extLst>
          </p:cNvPr>
          <p:cNvSpPr>
            <a:spLocks noGrp="1"/>
          </p:cNvSpPr>
          <p:nvPr>
            <p:ph type="body" sz="quarter" idx="10"/>
          </p:nvPr>
        </p:nvSpPr>
        <p:spPr>
          <a:xfrm>
            <a:off x="4930815" y="333375"/>
            <a:ext cx="5509550" cy="881063"/>
          </a:xfrm>
        </p:spPr>
        <p:txBody>
          <a:bodyPr anchor="ctr">
            <a:noAutofit/>
          </a:bodyPr>
          <a:lstStyle>
            <a:lvl1pPr algn="r">
              <a:defRPr sz="1800" b="1">
                <a:solidFill>
                  <a:schemeClr val="tx1"/>
                </a:solidFill>
                <a:latin typeface="+mj-lt"/>
                <a:cs typeface="Arial" panose="020B0604020202020204" pitchFamily="34" charset="0"/>
              </a:defRPr>
            </a:lvl1pPr>
            <a:lvl2pPr algn="r">
              <a:defRPr sz="1200">
                <a:solidFill>
                  <a:schemeClr val="bg1"/>
                </a:solidFill>
                <a:latin typeface="+mj-lt"/>
              </a:defRPr>
            </a:lvl2pPr>
            <a:lvl3pPr algn="r">
              <a:defRPr sz="1200">
                <a:solidFill>
                  <a:schemeClr val="bg1"/>
                </a:solidFill>
                <a:latin typeface="+mj-lt"/>
              </a:defRPr>
            </a:lvl3pPr>
            <a:lvl4pPr algn="r">
              <a:defRPr sz="1200">
                <a:solidFill>
                  <a:schemeClr val="bg1"/>
                </a:solidFill>
                <a:latin typeface="+mj-lt"/>
              </a:defRPr>
            </a:lvl4pPr>
            <a:lvl5pPr algn="r">
              <a:defRPr sz="1200">
                <a:solidFill>
                  <a:schemeClr val="bg1"/>
                </a:solidFill>
                <a:latin typeface="+mj-lt"/>
              </a:defRPr>
            </a:lvl5pPr>
          </a:lstStyle>
          <a:p>
            <a:pPr lvl="0"/>
            <a:r>
              <a:rPr lang="en-US"/>
              <a:t>Click to edit Master text styles</a:t>
            </a:r>
          </a:p>
        </p:txBody>
      </p:sp>
      <p:pic>
        <p:nvPicPr>
          <p:cNvPr id="14" name="Picture 13" descr="A picture containing chart&#10;&#10;Description automatically generated">
            <a:extLst>
              <a:ext uri="{FF2B5EF4-FFF2-40B4-BE49-F238E27FC236}">
                <a16:creationId xmlns:a16="http://schemas.microsoft.com/office/drawing/2014/main" id="{83847B06-0296-4AE8-99AB-9681C04DB93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495870" y="251460"/>
            <a:ext cx="1283570" cy="1038861"/>
          </a:xfrm>
          <a:prstGeom prst="rect">
            <a:avLst/>
          </a:prstGeom>
        </p:spPr>
      </p:pic>
      <p:sp>
        <p:nvSpPr>
          <p:cNvPr id="5" name="Freeform: Shape 4">
            <a:extLst>
              <a:ext uri="{FF2B5EF4-FFF2-40B4-BE49-F238E27FC236}">
                <a16:creationId xmlns:a16="http://schemas.microsoft.com/office/drawing/2014/main" id="{F349DC71-095A-427C-86AE-AB2BF62FF11A}"/>
              </a:ext>
            </a:extLst>
          </p:cNvPr>
          <p:cNvSpPr/>
          <p:nvPr userDrawn="1"/>
        </p:nvSpPr>
        <p:spPr>
          <a:xfrm>
            <a:off x="0" y="-1864"/>
            <a:ext cx="12192000" cy="6859864"/>
          </a:xfrm>
          <a:custGeom>
            <a:avLst/>
            <a:gdLst>
              <a:gd name="connsiteX0" fmla="*/ 0 w 12192000"/>
              <a:gd name="connsiteY0" fmla="*/ 0 h 6859864"/>
              <a:gd name="connsiteX1" fmla="*/ 3803006 w 12192000"/>
              <a:gd name="connsiteY1" fmla="*/ 0 h 6859864"/>
              <a:gd name="connsiteX2" fmla="*/ 4304834 w 12192000"/>
              <a:gd name="connsiteY2" fmla="*/ 1529209 h 6859864"/>
              <a:gd name="connsiteX3" fmla="*/ 12192000 w 12192000"/>
              <a:gd name="connsiteY3" fmla="*/ 1547431 h 6859864"/>
              <a:gd name="connsiteX4" fmla="*/ 12192000 w 12192000"/>
              <a:gd name="connsiteY4" fmla="*/ 1555990 h 6859864"/>
              <a:gd name="connsiteX5" fmla="*/ 5826926 w 12192000"/>
              <a:gd name="connsiteY5" fmla="*/ 6215744 h 6859864"/>
              <a:gd name="connsiteX6" fmla="*/ 6034029 w 12192000"/>
              <a:gd name="connsiteY6" fmla="*/ 6859864 h 6859864"/>
              <a:gd name="connsiteX7" fmla="*/ 0 w 12192000"/>
              <a:gd name="connsiteY7" fmla="*/ 6859864 h 685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9864">
                <a:moveTo>
                  <a:pt x="0" y="0"/>
                </a:moveTo>
                <a:lnTo>
                  <a:pt x="3803006" y="0"/>
                </a:lnTo>
                <a:lnTo>
                  <a:pt x="4304834" y="1529209"/>
                </a:lnTo>
                <a:lnTo>
                  <a:pt x="12192000" y="1547431"/>
                </a:lnTo>
                <a:lnTo>
                  <a:pt x="12192000" y="1555990"/>
                </a:lnTo>
                <a:lnTo>
                  <a:pt x="5826926" y="6215744"/>
                </a:lnTo>
                <a:lnTo>
                  <a:pt x="6034029" y="6859864"/>
                </a:lnTo>
                <a:lnTo>
                  <a:pt x="0" y="6859864"/>
                </a:lnTo>
                <a:close/>
              </a:path>
            </a:pathLst>
          </a:custGeom>
          <a:solidFill>
            <a:srgbClr val="FFFFFF"/>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2C127A54-07D0-4F3C-93FC-B5CDD638ECE6}"/>
              </a:ext>
            </a:extLst>
          </p:cNvPr>
          <p:cNvSpPr>
            <a:spLocks noGrp="1"/>
          </p:cNvSpPr>
          <p:nvPr>
            <p:ph type="ctrTitle" hasCustomPrompt="1"/>
          </p:nvPr>
        </p:nvSpPr>
        <p:spPr>
          <a:xfrm>
            <a:off x="611962" y="2430707"/>
            <a:ext cx="7428254" cy="1942147"/>
          </a:xfrm>
        </p:spPr>
        <p:txBody>
          <a:bodyPr anchor="b">
            <a:normAutofit/>
          </a:bodyPr>
          <a:lstStyle>
            <a:lvl1pPr algn="l">
              <a:lnSpc>
                <a:spcPct val="100000"/>
              </a:lnSpc>
              <a:spcBef>
                <a:spcPts val="0"/>
              </a:spcBef>
              <a:defRPr sz="3600" cap="all" baseline="0">
                <a:latin typeface="+mj-lt"/>
              </a:defRPr>
            </a:lvl1pPr>
          </a:lstStyle>
          <a:p>
            <a:r>
              <a:rPr lang="en-GB"/>
              <a:t>PRESENTATION TITLE GOES HERE CAN SPAN OVER 3 LINES</a:t>
            </a:r>
            <a:endParaRPr lang="en-US"/>
          </a:p>
        </p:txBody>
      </p:sp>
      <p:sp>
        <p:nvSpPr>
          <p:cNvPr id="6" name="Date Placeholder 3">
            <a:extLst>
              <a:ext uri="{FF2B5EF4-FFF2-40B4-BE49-F238E27FC236}">
                <a16:creationId xmlns:a16="http://schemas.microsoft.com/office/drawing/2014/main" id="{A3D891ED-D48D-4E77-BFAF-1780E743F003}"/>
              </a:ext>
            </a:extLst>
          </p:cNvPr>
          <p:cNvSpPr>
            <a:spLocks noGrp="1"/>
          </p:cNvSpPr>
          <p:nvPr>
            <p:ph type="dt" sz="half" idx="2"/>
          </p:nvPr>
        </p:nvSpPr>
        <p:spPr>
          <a:xfrm>
            <a:off x="611962" y="1886477"/>
            <a:ext cx="2957513" cy="293663"/>
          </a:xfrm>
          <a:prstGeom prst="rect">
            <a:avLst/>
          </a:prstGeom>
        </p:spPr>
        <p:txBody>
          <a:bodyPr vert="horz" lIns="0" tIns="45720" rIns="91440" bIns="45720" rtlCol="0" anchor="ctr"/>
          <a:lstStyle>
            <a:lvl1pPr algn="l">
              <a:defRPr sz="1800" b="1">
                <a:solidFill>
                  <a:schemeClr val="accent1"/>
                </a:solidFill>
                <a:latin typeface="+mj-lt"/>
                <a:cs typeface="Arial" panose="020B0604020202020204" pitchFamily="34" charset="0"/>
              </a:defRPr>
            </a:lvl1pPr>
          </a:lstStyle>
          <a:p>
            <a:endParaRPr lang="en-US"/>
          </a:p>
        </p:txBody>
      </p:sp>
      <p:sp>
        <p:nvSpPr>
          <p:cNvPr id="13" name="Subtitle 2">
            <a:extLst>
              <a:ext uri="{FF2B5EF4-FFF2-40B4-BE49-F238E27FC236}">
                <a16:creationId xmlns:a16="http://schemas.microsoft.com/office/drawing/2014/main" id="{CC823FE9-BE3C-49CE-9670-9E2BED14CABD}"/>
              </a:ext>
            </a:extLst>
          </p:cNvPr>
          <p:cNvSpPr>
            <a:spLocks noGrp="1"/>
          </p:cNvSpPr>
          <p:nvPr>
            <p:ph type="subTitle" idx="1" hasCustomPrompt="1"/>
          </p:nvPr>
        </p:nvSpPr>
        <p:spPr>
          <a:xfrm>
            <a:off x="611962" y="4725144"/>
            <a:ext cx="4475926" cy="1440706"/>
          </a:xfrm>
        </p:spPr>
        <p:txBody>
          <a:bodyPr>
            <a:normAutofit/>
          </a:bodyPr>
          <a:lstStyle>
            <a:lvl1pPr marL="0" indent="0" algn="l">
              <a:lnSpc>
                <a:spcPct val="100000"/>
              </a:lnSpc>
              <a:spcBef>
                <a:spcPts val="0"/>
              </a:spcBef>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goes here can span over 4 lines </a:t>
            </a:r>
            <a:endParaRPr lang="en-US"/>
          </a:p>
        </p:txBody>
      </p:sp>
      <p:pic>
        <p:nvPicPr>
          <p:cNvPr id="16" name="Graphic 15">
            <a:extLst>
              <a:ext uri="{FF2B5EF4-FFF2-40B4-BE49-F238E27FC236}">
                <a16:creationId xmlns:a16="http://schemas.microsoft.com/office/drawing/2014/main" id="{AEE20BAC-442E-4D62-A7D6-C83A51AB755B}"/>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7202" y="334561"/>
            <a:ext cx="1667613" cy="1007898"/>
          </a:xfrm>
          <a:prstGeom prst="rect">
            <a:avLst/>
          </a:prstGeom>
        </p:spPr>
      </p:pic>
    </p:spTree>
    <p:custDataLst>
      <p:tags r:id="rId1"/>
    </p:custDataLst>
    <p:extLst>
      <p:ext uri="{BB962C8B-B14F-4D97-AF65-F5344CB8AC3E}">
        <p14:creationId xmlns:p14="http://schemas.microsoft.com/office/powerpoint/2010/main" val="35922979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97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sic Title Only Slide (Dark)">
    <p:bg>
      <p:bgPr>
        <a:solidFill>
          <a:schemeClr val="tx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6731BA60-A147-4F9A-9E2A-2B53E5D6763B}"/>
              </a:ext>
            </a:extLst>
          </p:cNvPr>
          <p:cNvSpPr>
            <a:spLocks noGrp="1"/>
          </p:cNvSpPr>
          <p:nvPr>
            <p:ph type="sldNum" sz="quarter" idx="11"/>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3" name="Footer Placeholder 2">
            <a:extLst>
              <a:ext uri="{FF2B5EF4-FFF2-40B4-BE49-F238E27FC236}">
                <a16:creationId xmlns:a16="http://schemas.microsoft.com/office/drawing/2014/main" id="{0046CEA3-24B6-43F7-848E-CFAB20EB1E43}"/>
              </a:ext>
            </a:extLst>
          </p:cNvPr>
          <p:cNvSpPr>
            <a:spLocks noGrp="1"/>
          </p:cNvSpPr>
          <p:nvPr>
            <p:ph type="ftr" sz="quarter" idx="12"/>
          </p:nvPr>
        </p:nvSpPr>
        <p:spPr/>
        <p:txBody>
          <a:bodyPr/>
          <a:lstStyle>
            <a:lvl1pPr>
              <a:defRPr>
                <a:solidFill>
                  <a:schemeClr val="bg1"/>
                </a:solidFill>
              </a:defRPr>
            </a:lvl1pPr>
          </a:lstStyle>
          <a:p>
            <a:r>
              <a:rPr lang="en-GB"/>
              <a:t>To edit the footer text go to Insert &gt; Header &amp; Footer</a:t>
            </a:r>
            <a:endParaRPr lang="en-US"/>
          </a:p>
        </p:txBody>
      </p:sp>
      <p:pic>
        <p:nvPicPr>
          <p:cNvPr id="8" name="Graphic 7">
            <a:extLst>
              <a:ext uri="{FF2B5EF4-FFF2-40B4-BE49-F238E27FC236}">
                <a16:creationId xmlns:a16="http://schemas.microsoft.com/office/drawing/2014/main" id="{FD376AB3-EF06-41D2-AAC6-0BF1AB786B6F}"/>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9244256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Slide (Dark) ">
    <p:bg>
      <p:bgPr>
        <a:solidFill>
          <a:schemeClr val="tx1"/>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D5E6D0F3-D8DE-4C99-BD8E-68253580DA0F}"/>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2">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6731BA60-A147-4F9A-9E2A-2B53E5D6763B}"/>
              </a:ext>
            </a:extLst>
          </p:cNvPr>
          <p:cNvSpPr>
            <a:spLocks noGrp="1"/>
          </p:cNvSpPr>
          <p:nvPr>
            <p:ph type="sldNum" sz="quarter" idx="11"/>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3" name="Footer Placeholder 2">
            <a:extLst>
              <a:ext uri="{FF2B5EF4-FFF2-40B4-BE49-F238E27FC236}">
                <a16:creationId xmlns:a16="http://schemas.microsoft.com/office/drawing/2014/main" id="{E733D054-08FB-4CDC-A82D-E6CA60F37FD2}"/>
              </a:ext>
            </a:extLst>
          </p:cNvPr>
          <p:cNvSpPr>
            <a:spLocks noGrp="1"/>
          </p:cNvSpPr>
          <p:nvPr>
            <p:ph type="ftr" sz="quarter" idx="12"/>
          </p:nvPr>
        </p:nvSpPr>
        <p:spPr/>
        <p:txBody>
          <a:bodyPr/>
          <a:lstStyle>
            <a:lvl1pPr>
              <a:defRPr>
                <a:solidFill>
                  <a:schemeClr val="bg1"/>
                </a:solidFill>
              </a:defRPr>
            </a:lvl1pPr>
          </a:lstStyle>
          <a:p>
            <a:r>
              <a:rPr lang="en-GB"/>
              <a:t>To edit the footer text go to Insert &gt; Header &amp; Footer</a:t>
            </a:r>
            <a:endParaRPr lang="en-US"/>
          </a:p>
        </p:txBody>
      </p:sp>
      <p:pic>
        <p:nvPicPr>
          <p:cNvPr id="9" name="Graphic 8">
            <a:extLst>
              <a:ext uri="{FF2B5EF4-FFF2-40B4-BE49-F238E27FC236}">
                <a16:creationId xmlns:a16="http://schemas.microsoft.com/office/drawing/2014/main" id="{1E546A5E-E20F-436A-8B35-1D0361BFC62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19662669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Focus Slide (Add) (Dark)">
    <p:bg>
      <p:bgPr>
        <a:solidFill>
          <a:schemeClr val="tx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a:xfrm>
            <a:off x="612457" y="332657"/>
            <a:ext cx="10955656" cy="1080120"/>
          </a:xfrm>
        </p:spPr>
        <p:txBody>
          <a:bodyPr/>
          <a:lstStyle>
            <a:lvl1pPr>
              <a:defRPr>
                <a:solidFill>
                  <a:schemeClr val="bg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7ED984F6-9651-4A2E-A441-A678FE5471CF}"/>
              </a:ext>
            </a:extLst>
          </p:cNvPr>
          <p:cNvSpPr>
            <a:spLocks noGrp="1"/>
          </p:cNvSpPr>
          <p:nvPr>
            <p:ph type="pic" sz="quarter" idx="14"/>
          </p:nvPr>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2"/>
          </a:solidFill>
        </p:spPr>
        <p:txBody>
          <a:bodyPr wrap="square" anchor="ctr">
            <a:noAutofit/>
          </a:bodyPr>
          <a:lstStyle>
            <a:lvl1pPr algn="ctr">
              <a:defRPr>
                <a:solidFill>
                  <a:schemeClr val="bg1"/>
                </a:solidFill>
              </a:defRPr>
            </a:lvl1pPr>
          </a:lstStyle>
          <a:p>
            <a:r>
              <a:rPr lang="en-US"/>
              <a:t>Click icon to add picture</a:t>
            </a:r>
          </a:p>
        </p:txBody>
      </p:sp>
      <p:sp>
        <p:nvSpPr>
          <p:cNvPr id="7" name="Slide Number Placeholder 4">
            <a:extLst>
              <a:ext uri="{FF2B5EF4-FFF2-40B4-BE49-F238E27FC236}">
                <a16:creationId xmlns:a16="http://schemas.microsoft.com/office/drawing/2014/main" id="{CBA69EF1-D1AC-404E-9AD0-E15FF189BB05}"/>
              </a:ext>
            </a:extLst>
          </p:cNvPr>
          <p:cNvSpPr>
            <a:spLocks noGrp="1"/>
          </p:cNvSpPr>
          <p:nvPr>
            <p:ph type="sldNum" sz="quarter" idx="11"/>
          </p:nvPr>
        </p:nvSpPr>
        <p:spPr>
          <a:xfrm>
            <a:off x="11280576" y="6237312"/>
            <a:ext cx="287536" cy="293663"/>
          </a:xfrm>
        </p:spPr>
        <p:txBody>
          <a:bodyPr/>
          <a:lstStyle>
            <a:lvl1pPr>
              <a:defRPr>
                <a:solidFill>
                  <a:schemeClr val="bg1"/>
                </a:solidFill>
              </a:defRPr>
            </a:lvl1pPr>
          </a:lstStyle>
          <a:p>
            <a:fld id="{3DB84476-BC29-4407-9D57-B2E562B8968B}" type="slidenum">
              <a:rPr lang="en-US" smtClean="0"/>
              <a:pPr/>
              <a:t>‹#›</a:t>
            </a:fld>
            <a:endParaRPr lang="en-US"/>
          </a:p>
        </p:txBody>
      </p:sp>
      <p:sp>
        <p:nvSpPr>
          <p:cNvPr id="8" name="Footer Placeholder 2">
            <a:extLst>
              <a:ext uri="{FF2B5EF4-FFF2-40B4-BE49-F238E27FC236}">
                <a16:creationId xmlns:a16="http://schemas.microsoft.com/office/drawing/2014/main" id="{1402E2AA-9D44-4E77-B1DC-ADEAAD13CFA8}"/>
              </a:ext>
            </a:extLst>
          </p:cNvPr>
          <p:cNvSpPr>
            <a:spLocks noGrp="1"/>
          </p:cNvSpPr>
          <p:nvPr>
            <p:ph type="ftr" sz="quarter" idx="12"/>
          </p:nvPr>
        </p:nvSpPr>
        <p:spPr>
          <a:xfrm>
            <a:off x="2963900" y="6237312"/>
            <a:ext cx="6264200" cy="293663"/>
          </a:xfrm>
        </p:spPr>
        <p:txBody>
          <a:bodyPr/>
          <a:lstStyle>
            <a:lvl1pPr>
              <a:defRPr>
                <a:solidFill>
                  <a:schemeClr val="bg1"/>
                </a:solidFill>
              </a:defRPr>
            </a:lvl1pPr>
          </a:lstStyle>
          <a:p>
            <a:r>
              <a:rPr lang="en-GB"/>
              <a:t>To edit the footer text go to Insert &gt; Header &amp; Footer</a:t>
            </a:r>
            <a:endParaRPr lang="en-US"/>
          </a:p>
        </p:txBody>
      </p:sp>
      <p:pic>
        <p:nvPicPr>
          <p:cNvPr id="11" name="Graphic 10">
            <a:extLst>
              <a:ext uri="{FF2B5EF4-FFF2-40B4-BE49-F238E27FC236}">
                <a16:creationId xmlns:a16="http://schemas.microsoft.com/office/drawing/2014/main" id="{6EFBA14A-B8BB-45DE-AC14-83C39BCFE1D8}"/>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128539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lour Focus Slide (Dark)">
    <p:bg>
      <p:bgPr>
        <a:solidFill>
          <a:schemeClr val="tx1"/>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CE1139D-C1C9-4405-8E61-F2315B7B9A6A}"/>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2"/>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63813553-A112-4A28-9BD3-9DD7352C244E}"/>
              </a:ext>
            </a:extLst>
          </p:cNvPr>
          <p:cNvSpPr>
            <a:spLocks noGrp="1"/>
          </p:cNvSpPr>
          <p:nvPr>
            <p:ph type="sldNum" sz="quarter" idx="11"/>
          </p:nvPr>
        </p:nvSpPr>
        <p:spPr/>
        <p:txBody>
          <a:bodyPr/>
          <a:lstStyle/>
          <a:p>
            <a:fld id="{3DB84476-BC29-4407-9D57-B2E562B8968B}" type="slidenum">
              <a:rPr lang="en-US" smtClean="0"/>
              <a:pPr/>
              <a:t>‹#›</a:t>
            </a:fld>
            <a:endParaRPr lang="en-US"/>
          </a:p>
        </p:txBody>
      </p:sp>
      <p:sp>
        <p:nvSpPr>
          <p:cNvPr id="3" name="Footer Placeholder 2">
            <a:extLst>
              <a:ext uri="{FF2B5EF4-FFF2-40B4-BE49-F238E27FC236}">
                <a16:creationId xmlns:a16="http://schemas.microsoft.com/office/drawing/2014/main" id="{52A9687E-6F97-400F-8F13-3AB8F2303301}"/>
              </a:ext>
            </a:extLst>
          </p:cNvPr>
          <p:cNvSpPr>
            <a:spLocks noGrp="1"/>
          </p:cNvSpPr>
          <p:nvPr>
            <p:ph type="ftr" sz="quarter" idx="12"/>
          </p:nvPr>
        </p:nvSpPr>
        <p:spPr/>
        <p:txBody>
          <a:bodyPr/>
          <a:lstStyle>
            <a:lvl1pPr>
              <a:defRPr>
                <a:solidFill>
                  <a:schemeClr val="bg1"/>
                </a:solidFill>
              </a:defRPr>
            </a:lvl1pPr>
          </a:lstStyle>
          <a:p>
            <a:r>
              <a:rPr lang="en-GB"/>
              <a:t>To edit the footer text go to Insert &gt; Header &amp; Footer</a:t>
            </a:r>
            <a:endParaRPr lang="en-US"/>
          </a:p>
        </p:txBody>
      </p:sp>
      <p:pic>
        <p:nvPicPr>
          <p:cNvPr id="9" name="Graphic 8">
            <a:extLst>
              <a:ext uri="{FF2B5EF4-FFF2-40B4-BE49-F238E27FC236}">
                <a16:creationId xmlns:a16="http://schemas.microsoft.com/office/drawing/2014/main" id="{697B0FEA-4ED7-44B6-ABE9-0006706F139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18502787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Focus Slide (Dark)">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48A804-F7FD-4F8C-A2E3-4DEA9CFEF52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855782" y="2"/>
            <a:ext cx="3336219" cy="6857999"/>
          </a:xfrm>
          <a:custGeom>
            <a:avLst/>
            <a:gdLst>
              <a:gd name="connsiteX0" fmla="*/ 0 w 3336219"/>
              <a:gd name="connsiteY0" fmla="*/ 0 h 6857999"/>
              <a:gd name="connsiteX1" fmla="*/ 3336219 w 3336219"/>
              <a:gd name="connsiteY1" fmla="*/ 0 h 6857999"/>
              <a:gd name="connsiteX2" fmla="*/ 3336219 w 3336219"/>
              <a:gd name="connsiteY2" fmla="*/ 6857999 h 6857999"/>
              <a:gd name="connsiteX3" fmla="*/ 744402 w 3336219"/>
              <a:gd name="connsiteY3" fmla="*/ 6857999 h 6857999"/>
              <a:gd name="connsiteX4" fmla="*/ 2391747 w 3336219"/>
              <a:gd name="connsiteY4" fmla="*/ 1749952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19" h="6857999">
                <a:moveTo>
                  <a:pt x="0" y="0"/>
                </a:moveTo>
                <a:lnTo>
                  <a:pt x="3336219" y="0"/>
                </a:lnTo>
                <a:lnTo>
                  <a:pt x="3336219" y="6857999"/>
                </a:lnTo>
                <a:lnTo>
                  <a:pt x="744402" y="6857999"/>
                </a:lnTo>
                <a:lnTo>
                  <a:pt x="2391747" y="1749952"/>
                </a:lnTo>
                <a:close/>
              </a:path>
            </a:pathLst>
          </a:custGeom>
        </p:spPr>
      </p:pic>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ACCF89D1-5F6C-4FE0-93BA-66FADB6912FF}"/>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2" name="Footer Placeholder 1">
            <a:extLst>
              <a:ext uri="{FF2B5EF4-FFF2-40B4-BE49-F238E27FC236}">
                <a16:creationId xmlns:a16="http://schemas.microsoft.com/office/drawing/2014/main" id="{6381B1C2-0D72-445F-848E-82708DE8B2CD}"/>
              </a:ext>
            </a:extLst>
          </p:cNvPr>
          <p:cNvSpPr>
            <a:spLocks noGrp="1"/>
          </p:cNvSpPr>
          <p:nvPr>
            <p:ph type="ftr" sz="quarter" idx="13"/>
          </p:nvPr>
        </p:nvSpPr>
        <p:spPr/>
        <p:txBody>
          <a:bodyPr/>
          <a:lstStyle>
            <a:lvl1pPr>
              <a:defRPr>
                <a:solidFill>
                  <a:schemeClr val="bg1"/>
                </a:solidFill>
              </a:defRPr>
            </a:lvl1pPr>
          </a:lstStyle>
          <a:p>
            <a:r>
              <a:rPr lang="en-GB"/>
              <a:t>To edit the footer text go to Insert &gt; Header &amp; Footer</a:t>
            </a:r>
            <a:endParaRPr lang="en-US"/>
          </a:p>
        </p:txBody>
      </p:sp>
      <p:pic>
        <p:nvPicPr>
          <p:cNvPr id="11" name="Graphic 10">
            <a:extLst>
              <a:ext uri="{FF2B5EF4-FFF2-40B4-BE49-F238E27FC236}">
                <a16:creationId xmlns:a16="http://schemas.microsoft.com/office/drawing/2014/main" id="{2FEA57CC-736D-42CB-A8B9-9962AA9A37B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16268536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Dark)">
    <p:bg>
      <p:bgPr>
        <a:solidFill>
          <a:schemeClr val="tx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2">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7" name="Content Placeholder 2">
            <a:extLst>
              <a:ext uri="{FF2B5EF4-FFF2-40B4-BE49-F238E27FC236}">
                <a16:creationId xmlns:a16="http://schemas.microsoft.com/office/drawing/2014/main" id="{92C8856E-EA09-4A2D-A32F-1FA6FBE19614}"/>
              </a:ext>
            </a:extLst>
          </p:cNvPr>
          <p:cNvSpPr>
            <a:spLocks noGrp="1"/>
          </p:cNvSpPr>
          <p:nvPr>
            <p:ph idx="1"/>
          </p:nvPr>
        </p:nvSpPr>
        <p:spPr>
          <a:xfrm>
            <a:off x="623887" y="1628801"/>
            <a:ext cx="10944225" cy="4105249"/>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2A756775-DCD9-4E08-82AF-9081F7A176F7}"/>
              </a:ext>
            </a:extLst>
          </p:cNvPr>
          <p:cNvSpPr>
            <a:spLocks noGrp="1"/>
          </p:cNvSpPr>
          <p:nvPr>
            <p:ph type="ftr" sz="quarter" idx="13"/>
          </p:nvPr>
        </p:nvSpPr>
        <p:spPr/>
        <p:txBody>
          <a:bodyPr/>
          <a:lstStyle>
            <a:lvl1pPr>
              <a:defRPr>
                <a:solidFill>
                  <a:schemeClr val="bg1"/>
                </a:solidFill>
              </a:defRPr>
            </a:lvl1pPr>
          </a:lstStyle>
          <a:p>
            <a:r>
              <a:rPr lang="en-GB"/>
              <a:t>To edit the footer text go to Insert &gt; Header &amp; Footer</a:t>
            </a:r>
            <a:endParaRPr lang="en-US"/>
          </a:p>
        </p:txBody>
      </p:sp>
      <p:pic>
        <p:nvPicPr>
          <p:cNvPr id="12" name="Graphic 11">
            <a:extLst>
              <a:ext uri="{FF2B5EF4-FFF2-40B4-BE49-F238E27FC236}">
                <a16:creationId xmlns:a16="http://schemas.microsoft.com/office/drawing/2014/main" id="{0D3336C0-9802-4D33-BE79-AEE7DD6E897A}"/>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31692087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oint Slide (Dark)">
    <p:bg>
      <p:bgPr>
        <a:solidFill>
          <a:schemeClr val="tx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2">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3" name="Footer Placeholder 2">
            <a:extLst>
              <a:ext uri="{FF2B5EF4-FFF2-40B4-BE49-F238E27FC236}">
                <a16:creationId xmlns:a16="http://schemas.microsoft.com/office/drawing/2014/main" id="{2A756775-DCD9-4E08-82AF-9081F7A176F7}"/>
              </a:ext>
            </a:extLst>
          </p:cNvPr>
          <p:cNvSpPr>
            <a:spLocks noGrp="1"/>
          </p:cNvSpPr>
          <p:nvPr>
            <p:ph type="ftr" sz="quarter" idx="13"/>
          </p:nvPr>
        </p:nvSpPr>
        <p:spPr/>
        <p:txBody>
          <a:bodyPr/>
          <a:lstStyle>
            <a:lvl1pPr>
              <a:defRPr>
                <a:solidFill>
                  <a:schemeClr val="bg1"/>
                </a:solidFill>
              </a:defRPr>
            </a:lvl1pPr>
          </a:lstStyle>
          <a:p>
            <a:r>
              <a:rPr lang="en-GB"/>
              <a:t>To edit the footer text go to Insert &gt; Header &amp; Footer</a:t>
            </a:r>
            <a:endParaRPr lang="en-US"/>
          </a:p>
        </p:txBody>
      </p:sp>
      <p:pic>
        <p:nvPicPr>
          <p:cNvPr id="12" name="Graphic 11">
            <a:extLst>
              <a:ext uri="{FF2B5EF4-FFF2-40B4-BE49-F238E27FC236}">
                <a16:creationId xmlns:a16="http://schemas.microsoft.com/office/drawing/2014/main" id="{0D3336C0-9802-4D33-BE79-AEE7DD6E897A}"/>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
        <p:nvSpPr>
          <p:cNvPr id="22" name="Text Placeholder 24">
            <a:extLst>
              <a:ext uri="{FF2B5EF4-FFF2-40B4-BE49-F238E27FC236}">
                <a16:creationId xmlns:a16="http://schemas.microsoft.com/office/drawing/2014/main" id="{7EC06325-BAB2-4590-90E9-A617FBA89E93}"/>
              </a:ext>
            </a:extLst>
          </p:cNvPr>
          <p:cNvSpPr>
            <a:spLocks noGrp="1"/>
          </p:cNvSpPr>
          <p:nvPr>
            <p:ph type="body" sz="quarter" idx="16" hasCustomPrompt="1"/>
          </p:nvPr>
        </p:nvSpPr>
        <p:spPr>
          <a:xfrm>
            <a:off x="1706234" y="2056721"/>
            <a:ext cx="1384461" cy="1378238"/>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bg2"/>
          </a:solidFill>
        </p:spPr>
        <p:txBody>
          <a:bodyPr wrap="square" lIns="0" tIns="0" rIns="0" bIns="0" anchor="ctr">
            <a:noAutofit/>
          </a:bodyPr>
          <a:lstStyle>
            <a:lvl1pPr algn="ctr">
              <a:defRPr sz="3600">
                <a:solidFill>
                  <a:schemeClr val="tx1"/>
                </a:solidFill>
              </a:defRPr>
            </a:lvl1pPr>
            <a:lvl2pPr algn="ctr">
              <a:defRPr sz="2800">
                <a:solidFill>
                  <a:schemeClr val="tx1"/>
                </a:solidFill>
                <a:latin typeface="+mj-lt"/>
              </a:defRPr>
            </a:lvl2pPr>
            <a:lvl3pPr marL="0" indent="0" algn="ctr">
              <a:buNone/>
              <a:defRPr sz="2800">
                <a:solidFill>
                  <a:schemeClr val="tx1"/>
                </a:solidFill>
                <a:latin typeface="+mj-lt"/>
              </a:defRPr>
            </a:lvl3pPr>
            <a:lvl4pPr marL="0" indent="0" algn="ctr">
              <a:buNone/>
              <a:defRPr sz="2800">
                <a:solidFill>
                  <a:schemeClr val="tx1"/>
                </a:solidFill>
                <a:latin typeface="+mj-lt"/>
              </a:defRPr>
            </a:lvl4pPr>
            <a:lvl5pPr marL="0" indent="0" algn="ctr">
              <a:buNone/>
              <a:defRPr sz="2800">
                <a:solidFill>
                  <a:schemeClr val="tx1"/>
                </a:solidFill>
                <a:latin typeface="+mj-lt"/>
              </a:defRPr>
            </a:lvl5pPr>
            <a:lvl6pPr marL="0" indent="0" algn="ctr">
              <a:lnSpc>
                <a:spcPct val="100000"/>
              </a:lnSpc>
              <a:spcBef>
                <a:spcPts val="0"/>
              </a:spcBef>
              <a:buNone/>
              <a:defRPr sz="2800">
                <a:solidFill>
                  <a:schemeClr val="tx1"/>
                </a:solidFill>
                <a:latin typeface="+mj-lt"/>
              </a:defRPr>
            </a:lvl6pPr>
            <a:lvl7pPr marL="0" indent="0" algn="ctr">
              <a:lnSpc>
                <a:spcPct val="100000"/>
              </a:lnSpc>
              <a:spcBef>
                <a:spcPts val="0"/>
              </a:spcBef>
              <a:spcAft>
                <a:spcPts val="600"/>
              </a:spcAft>
              <a:buNone/>
              <a:defRPr sz="2800">
                <a:solidFill>
                  <a:schemeClr val="tx1"/>
                </a:solidFill>
                <a:latin typeface="+mj-lt"/>
              </a:defRPr>
            </a:lvl7pPr>
            <a:lvl8pPr marL="0" indent="0" algn="ctr">
              <a:lnSpc>
                <a:spcPct val="100000"/>
              </a:lnSpc>
              <a:spcBef>
                <a:spcPts val="0"/>
              </a:spcBef>
              <a:spcAft>
                <a:spcPts val="600"/>
              </a:spcAft>
              <a:buNone/>
              <a:defRPr sz="2800">
                <a:solidFill>
                  <a:schemeClr val="tx1"/>
                </a:solidFill>
                <a:latin typeface="+mj-lt"/>
              </a:defRPr>
            </a:lvl8pPr>
            <a:lvl9pPr marL="0" indent="0" algn="ctr">
              <a:lnSpc>
                <a:spcPct val="100000"/>
              </a:lnSpc>
              <a:spcBef>
                <a:spcPts val="0"/>
              </a:spcBef>
              <a:spcAft>
                <a:spcPts val="600"/>
              </a:spcAft>
              <a:buNone/>
              <a:defRPr sz="2800">
                <a:solidFill>
                  <a:schemeClr val="tx1"/>
                </a:solidFill>
                <a:latin typeface="+mj-lt"/>
              </a:defRPr>
            </a:lvl9pPr>
          </a:lstStyle>
          <a:p>
            <a:pPr lvl="0"/>
            <a:r>
              <a:rPr lang="en-GB"/>
              <a:t>01</a:t>
            </a:r>
            <a:endParaRPr lang="en-US"/>
          </a:p>
        </p:txBody>
      </p:sp>
      <p:sp>
        <p:nvSpPr>
          <p:cNvPr id="24" name="Text Placeholder 24">
            <a:extLst>
              <a:ext uri="{FF2B5EF4-FFF2-40B4-BE49-F238E27FC236}">
                <a16:creationId xmlns:a16="http://schemas.microsoft.com/office/drawing/2014/main" id="{AB93BB75-9216-4C22-8429-F9B6B849B1E4}"/>
              </a:ext>
            </a:extLst>
          </p:cNvPr>
          <p:cNvSpPr>
            <a:spLocks noGrp="1"/>
          </p:cNvSpPr>
          <p:nvPr>
            <p:ph type="body" sz="quarter" idx="25" hasCustomPrompt="1"/>
          </p:nvPr>
        </p:nvSpPr>
        <p:spPr>
          <a:xfrm>
            <a:off x="5414400" y="2056721"/>
            <a:ext cx="1384461" cy="1378238"/>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bg2"/>
          </a:solidFill>
        </p:spPr>
        <p:txBody>
          <a:bodyPr wrap="square" lIns="0" tIns="0" rIns="0" bIns="0" anchor="ctr">
            <a:noAutofit/>
          </a:bodyPr>
          <a:lstStyle>
            <a:lvl1pPr algn="ctr">
              <a:defRPr sz="3600">
                <a:solidFill>
                  <a:schemeClr val="tx1"/>
                </a:solidFill>
              </a:defRPr>
            </a:lvl1pPr>
            <a:lvl2pPr algn="ctr">
              <a:defRPr sz="2800">
                <a:solidFill>
                  <a:schemeClr val="tx1"/>
                </a:solidFill>
                <a:latin typeface="+mj-lt"/>
              </a:defRPr>
            </a:lvl2pPr>
            <a:lvl3pPr marL="0" indent="0" algn="ctr">
              <a:buNone/>
              <a:defRPr sz="2800">
                <a:solidFill>
                  <a:schemeClr val="tx1"/>
                </a:solidFill>
                <a:latin typeface="+mj-lt"/>
              </a:defRPr>
            </a:lvl3pPr>
            <a:lvl4pPr marL="0" indent="0" algn="ctr">
              <a:buNone/>
              <a:defRPr sz="2800">
                <a:solidFill>
                  <a:schemeClr val="tx1"/>
                </a:solidFill>
                <a:latin typeface="+mj-lt"/>
              </a:defRPr>
            </a:lvl4pPr>
            <a:lvl5pPr marL="0" indent="0" algn="ctr">
              <a:buNone/>
              <a:defRPr sz="2800">
                <a:solidFill>
                  <a:schemeClr val="tx1"/>
                </a:solidFill>
                <a:latin typeface="+mj-lt"/>
              </a:defRPr>
            </a:lvl5pPr>
            <a:lvl6pPr marL="0" indent="0" algn="ctr">
              <a:lnSpc>
                <a:spcPct val="100000"/>
              </a:lnSpc>
              <a:spcBef>
                <a:spcPts val="0"/>
              </a:spcBef>
              <a:buNone/>
              <a:defRPr sz="2800">
                <a:solidFill>
                  <a:schemeClr val="tx1"/>
                </a:solidFill>
                <a:latin typeface="+mj-lt"/>
              </a:defRPr>
            </a:lvl6pPr>
            <a:lvl7pPr marL="0" indent="0" algn="ctr">
              <a:lnSpc>
                <a:spcPct val="100000"/>
              </a:lnSpc>
              <a:spcBef>
                <a:spcPts val="0"/>
              </a:spcBef>
              <a:spcAft>
                <a:spcPts val="600"/>
              </a:spcAft>
              <a:buNone/>
              <a:defRPr sz="2800">
                <a:solidFill>
                  <a:schemeClr val="tx1"/>
                </a:solidFill>
                <a:latin typeface="+mj-lt"/>
              </a:defRPr>
            </a:lvl7pPr>
            <a:lvl8pPr marL="0" indent="0" algn="ctr">
              <a:lnSpc>
                <a:spcPct val="100000"/>
              </a:lnSpc>
              <a:spcBef>
                <a:spcPts val="0"/>
              </a:spcBef>
              <a:spcAft>
                <a:spcPts val="600"/>
              </a:spcAft>
              <a:buNone/>
              <a:defRPr sz="2800">
                <a:solidFill>
                  <a:schemeClr val="tx1"/>
                </a:solidFill>
                <a:latin typeface="+mj-lt"/>
              </a:defRPr>
            </a:lvl8pPr>
            <a:lvl9pPr marL="0" indent="0" algn="ctr">
              <a:lnSpc>
                <a:spcPct val="100000"/>
              </a:lnSpc>
              <a:spcBef>
                <a:spcPts val="0"/>
              </a:spcBef>
              <a:spcAft>
                <a:spcPts val="600"/>
              </a:spcAft>
              <a:buNone/>
              <a:defRPr sz="2800">
                <a:solidFill>
                  <a:schemeClr val="tx1"/>
                </a:solidFill>
                <a:latin typeface="+mj-lt"/>
              </a:defRPr>
            </a:lvl9pPr>
          </a:lstStyle>
          <a:p>
            <a:pPr lvl="0"/>
            <a:r>
              <a:rPr lang="en-GB"/>
              <a:t>02</a:t>
            </a:r>
            <a:endParaRPr lang="en-US"/>
          </a:p>
        </p:txBody>
      </p:sp>
      <p:sp>
        <p:nvSpPr>
          <p:cNvPr id="25" name="Text Placeholder 24">
            <a:extLst>
              <a:ext uri="{FF2B5EF4-FFF2-40B4-BE49-F238E27FC236}">
                <a16:creationId xmlns:a16="http://schemas.microsoft.com/office/drawing/2014/main" id="{995439F6-203C-4E6F-85E1-522D72087D70}"/>
              </a:ext>
            </a:extLst>
          </p:cNvPr>
          <p:cNvSpPr>
            <a:spLocks noGrp="1"/>
          </p:cNvSpPr>
          <p:nvPr>
            <p:ph type="body" sz="quarter" idx="26" hasCustomPrompt="1"/>
          </p:nvPr>
        </p:nvSpPr>
        <p:spPr>
          <a:xfrm>
            <a:off x="9122564" y="2056721"/>
            <a:ext cx="1384461" cy="1378238"/>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bg2"/>
          </a:solidFill>
        </p:spPr>
        <p:txBody>
          <a:bodyPr wrap="square" lIns="0" tIns="0" rIns="0" bIns="0" anchor="ctr">
            <a:noAutofit/>
          </a:bodyPr>
          <a:lstStyle>
            <a:lvl1pPr algn="ctr">
              <a:defRPr sz="3600">
                <a:solidFill>
                  <a:schemeClr val="tx1"/>
                </a:solidFill>
              </a:defRPr>
            </a:lvl1pPr>
            <a:lvl2pPr algn="ctr">
              <a:defRPr sz="2800">
                <a:solidFill>
                  <a:schemeClr val="tx1"/>
                </a:solidFill>
                <a:latin typeface="+mj-lt"/>
              </a:defRPr>
            </a:lvl2pPr>
            <a:lvl3pPr marL="0" indent="0" algn="ctr">
              <a:buNone/>
              <a:defRPr sz="2800">
                <a:solidFill>
                  <a:schemeClr val="tx1"/>
                </a:solidFill>
                <a:latin typeface="+mj-lt"/>
              </a:defRPr>
            </a:lvl3pPr>
            <a:lvl4pPr marL="0" indent="0" algn="ctr">
              <a:buNone/>
              <a:defRPr sz="2800">
                <a:solidFill>
                  <a:schemeClr val="tx1"/>
                </a:solidFill>
                <a:latin typeface="+mj-lt"/>
              </a:defRPr>
            </a:lvl4pPr>
            <a:lvl5pPr marL="0" indent="0" algn="ctr">
              <a:buNone/>
              <a:defRPr sz="2800">
                <a:solidFill>
                  <a:schemeClr val="tx1"/>
                </a:solidFill>
                <a:latin typeface="+mj-lt"/>
              </a:defRPr>
            </a:lvl5pPr>
            <a:lvl6pPr marL="0" indent="0" algn="ctr">
              <a:lnSpc>
                <a:spcPct val="100000"/>
              </a:lnSpc>
              <a:spcBef>
                <a:spcPts val="0"/>
              </a:spcBef>
              <a:buNone/>
              <a:defRPr sz="2800">
                <a:solidFill>
                  <a:schemeClr val="tx1"/>
                </a:solidFill>
                <a:latin typeface="+mj-lt"/>
              </a:defRPr>
            </a:lvl6pPr>
            <a:lvl7pPr marL="0" indent="0" algn="ctr">
              <a:lnSpc>
                <a:spcPct val="100000"/>
              </a:lnSpc>
              <a:spcBef>
                <a:spcPts val="0"/>
              </a:spcBef>
              <a:spcAft>
                <a:spcPts val="600"/>
              </a:spcAft>
              <a:buNone/>
              <a:defRPr sz="2800">
                <a:solidFill>
                  <a:schemeClr val="tx1"/>
                </a:solidFill>
                <a:latin typeface="+mj-lt"/>
              </a:defRPr>
            </a:lvl7pPr>
            <a:lvl8pPr marL="0" indent="0" algn="ctr">
              <a:lnSpc>
                <a:spcPct val="100000"/>
              </a:lnSpc>
              <a:spcBef>
                <a:spcPts val="0"/>
              </a:spcBef>
              <a:spcAft>
                <a:spcPts val="600"/>
              </a:spcAft>
              <a:buNone/>
              <a:defRPr sz="2800">
                <a:solidFill>
                  <a:schemeClr val="tx1"/>
                </a:solidFill>
                <a:latin typeface="+mj-lt"/>
              </a:defRPr>
            </a:lvl8pPr>
            <a:lvl9pPr marL="0" indent="0" algn="ctr">
              <a:lnSpc>
                <a:spcPct val="100000"/>
              </a:lnSpc>
              <a:spcBef>
                <a:spcPts val="0"/>
              </a:spcBef>
              <a:spcAft>
                <a:spcPts val="600"/>
              </a:spcAft>
              <a:buNone/>
              <a:defRPr sz="2800">
                <a:solidFill>
                  <a:schemeClr val="tx1"/>
                </a:solidFill>
                <a:latin typeface="+mj-lt"/>
              </a:defRPr>
            </a:lvl9pPr>
          </a:lstStyle>
          <a:p>
            <a:pPr lvl="0"/>
            <a:r>
              <a:rPr lang="en-GB"/>
              <a:t>03</a:t>
            </a:r>
            <a:endParaRPr lang="en-US"/>
          </a:p>
        </p:txBody>
      </p:sp>
      <p:sp>
        <p:nvSpPr>
          <p:cNvPr id="16" name="Text Placeholder 29">
            <a:extLst>
              <a:ext uri="{FF2B5EF4-FFF2-40B4-BE49-F238E27FC236}">
                <a16:creationId xmlns:a16="http://schemas.microsoft.com/office/drawing/2014/main" id="{940F94CF-930D-4F0B-A3F2-30400DA278C3}"/>
              </a:ext>
            </a:extLst>
          </p:cNvPr>
          <p:cNvSpPr>
            <a:spLocks noGrp="1"/>
          </p:cNvSpPr>
          <p:nvPr>
            <p:ph type="body" sz="quarter" idx="22"/>
          </p:nvPr>
        </p:nvSpPr>
        <p:spPr>
          <a:xfrm>
            <a:off x="629907" y="3832018"/>
            <a:ext cx="3506637" cy="1902032"/>
          </a:xfrm>
        </p:spPr>
        <p:txBody>
          <a:bodyPr lIns="108000" rIns="108000" bIns="108000">
            <a:normAutofit/>
          </a:bodyPr>
          <a:lstStyle>
            <a:lvl1pPr algn="ctr">
              <a:spcAft>
                <a:spcPts val="600"/>
              </a:spcAft>
              <a:defRPr sz="1600">
                <a:solidFill>
                  <a:schemeClr val="bg1"/>
                </a:solidFill>
              </a:defRPr>
            </a:lvl1pPr>
            <a:lvl2pPr algn="ctr">
              <a:defRPr lang="en-US" sz="1400" kern="1200" dirty="0">
                <a:solidFill>
                  <a:schemeClr val="bg1"/>
                </a:solidFill>
                <a:latin typeface="+mn-lt"/>
                <a:ea typeface="+mn-ea"/>
                <a:cs typeface="Arial" panose="020B0604020202020204" pitchFamily="34" charset="0"/>
              </a:defRPr>
            </a:lvl2pPr>
            <a:lvl3pPr marL="0" indent="0" algn="ctr">
              <a:buNone/>
              <a:defRPr sz="1400">
                <a:solidFill>
                  <a:schemeClr val="bg1"/>
                </a:solidFill>
              </a:defRPr>
            </a:lvl3pPr>
            <a:lvl4pPr marL="0" indent="0" algn="ctr">
              <a:buNone/>
              <a:defRPr sz="1400">
                <a:solidFill>
                  <a:schemeClr val="bg1"/>
                </a:solidFill>
              </a:defRPr>
            </a:lvl4pPr>
            <a:lvl5pPr marL="0" indent="0" algn="ctr">
              <a:spcAft>
                <a:spcPts val="600"/>
              </a:spcAft>
              <a:buNone/>
              <a:defRPr sz="1400">
                <a:solidFill>
                  <a:schemeClr val="bg1"/>
                </a:solidFill>
              </a:defRPr>
            </a:lvl5pPr>
            <a:lvl6pPr marL="0" indent="0" algn="ctr">
              <a:lnSpc>
                <a:spcPct val="100000"/>
              </a:lnSpc>
              <a:spcBef>
                <a:spcPts val="0"/>
              </a:spcBef>
              <a:spcAft>
                <a:spcPts val="600"/>
              </a:spcAft>
              <a:buNone/>
              <a:defRPr lang="en-US" sz="1400" kern="1200" dirty="0">
                <a:solidFill>
                  <a:schemeClr val="bg1"/>
                </a:solidFill>
                <a:latin typeface="+mn-lt"/>
                <a:ea typeface="+mn-ea"/>
                <a:cs typeface="Arial" panose="020B0604020202020204" pitchFamily="34" charset="0"/>
              </a:defRPr>
            </a:lvl6pPr>
            <a:lvl7pPr marL="0" indent="0" algn="ctr">
              <a:lnSpc>
                <a:spcPct val="100000"/>
              </a:lnSpc>
              <a:spcBef>
                <a:spcPts val="0"/>
              </a:spcBef>
              <a:spcAft>
                <a:spcPts val="600"/>
              </a:spcAft>
              <a:buNone/>
              <a:defRPr sz="1400">
                <a:solidFill>
                  <a:schemeClr val="bg1"/>
                </a:solidFill>
              </a:defRPr>
            </a:lvl7pPr>
            <a:lvl8pPr marL="0" indent="0" algn="ctr">
              <a:lnSpc>
                <a:spcPct val="100000"/>
              </a:lnSpc>
              <a:spcBef>
                <a:spcPts val="0"/>
              </a:spcBef>
              <a:spcAft>
                <a:spcPts val="600"/>
              </a:spcAft>
              <a:buNone/>
              <a:defRPr sz="1400">
                <a:solidFill>
                  <a:schemeClr val="bg1"/>
                </a:solidFill>
              </a:defRPr>
            </a:lvl8pPr>
            <a:lvl9pPr marL="0" indent="0" algn="ctr">
              <a:lnSpc>
                <a:spcPct val="100000"/>
              </a:lnSpc>
              <a:spcBef>
                <a:spcPts val="0"/>
              </a:spcBef>
              <a:spcAft>
                <a:spcPts val="600"/>
              </a:spcAft>
              <a:buNone/>
              <a:defRPr sz="1400">
                <a:solidFill>
                  <a:schemeClr val="bg1"/>
                </a:solidFill>
              </a:defRPr>
            </a:lvl9pPr>
          </a:lstStyle>
          <a:p>
            <a:pPr lvl="0"/>
            <a:r>
              <a:rPr lang="en-US"/>
              <a:t>Click to edit Master text styles</a:t>
            </a:r>
          </a:p>
          <a:p>
            <a:pPr lvl="1"/>
            <a:r>
              <a:rPr lang="en-US"/>
              <a:t>Second level</a:t>
            </a:r>
          </a:p>
        </p:txBody>
      </p:sp>
      <p:sp>
        <p:nvSpPr>
          <p:cNvPr id="17" name="Text Placeholder 29">
            <a:extLst>
              <a:ext uri="{FF2B5EF4-FFF2-40B4-BE49-F238E27FC236}">
                <a16:creationId xmlns:a16="http://schemas.microsoft.com/office/drawing/2014/main" id="{59DDD904-9291-4F6F-8F48-26CEF20382B6}"/>
              </a:ext>
            </a:extLst>
          </p:cNvPr>
          <p:cNvSpPr>
            <a:spLocks noGrp="1"/>
          </p:cNvSpPr>
          <p:nvPr>
            <p:ph type="body" sz="quarter" idx="27"/>
          </p:nvPr>
        </p:nvSpPr>
        <p:spPr>
          <a:xfrm>
            <a:off x="4345691" y="3832018"/>
            <a:ext cx="3506637" cy="1902032"/>
          </a:xfrm>
        </p:spPr>
        <p:txBody>
          <a:bodyPr lIns="108000" rIns="108000" bIns="108000">
            <a:normAutofit/>
          </a:bodyPr>
          <a:lstStyle>
            <a:lvl1pPr algn="ctr">
              <a:spcAft>
                <a:spcPts val="600"/>
              </a:spcAft>
              <a:defRPr sz="1600">
                <a:solidFill>
                  <a:schemeClr val="bg1"/>
                </a:solidFill>
              </a:defRPr>
            </a:lvl1pPr>
            <a:lvl2pPr algn="ctr">
              <a:defRPr sz="1400">
                <a:solidFill>
                  <a:schemeClr val="bg1"/>
                </a:solidFill>
                <a:latin typeface="+mn-lt"/>
              </a:defRPr>
            </a:lvl2pPr>
            <a:lvl3pPr marL="0" indent="0" algn="ctr">
              <a:buNone/>
              <a:defRPr sz="1400">
                <a:solidFill>
                  <a:schemeClr val="bg1"/>
                </a:solidFill>
              </a:defRPr>
            </a:lvl3pPr>
            <a:lvl4pPr marL="0" indent="0" algn="ctr">
              <a:buNone/>
              <a:defRPr sz="1400">
                <a:solidFill>
                  <a:schemeClr val="bg1"/>
                </a:solidFill>
              </a:defRPr>
            </a:lvl4pPr>
            <a:lvl5pPr marL="0" indent="0" algn="ctr">
              <a:spcAft>
                <a:spcPts val="600"/>
              </a:spcAft>
              <a:buNone/>
              <a:defRPr sz="1400">
                <a:solidFill>
                  <a:schemeClr val="bg1"/>
                </a:solidFill>
              </a:defRPr>
            </a:lvl5pPr>
            <a:lvl6pPr marL="0" indent="0" algn="ctr">
              <a:lnSpc>
                <a:spcPct val="100000"/>
              </a:lnSpc>
              <a:spcBef>
                <a:spcPts val="0"/>
              </a:spcBef>
              <a:spcAft>
                <a:spcPts val="600"/>
              </a:spcAft>
              <a:buNone/>
              <a:defRPr sz="1400">
                <a:solidFill>
                  <a:schemeClr val="bg1"/>
                </a:solidFill>
              </a:defRPr>
            </a:lvl6pPr>
            <a:lvl7pPr marL="0" indent="0" algn="ctr">
              <a:lnSpc>
                <a:spcPct val="100000"/>
              </a:lnSpc>
              <a:spcBef>
                <a:spcPts val="0"/>
              </a:spcBef>
              <a:spcAft>
                <a:spcPts val="600"/>
              </a:spcAft>
              <a:buNone/>
              <a:defRPr sz="1400">
                <a:solidFill>
                  <a:schemeClr val="bg1"/>
                </a:solidFill>
              </a:defRPr>
            </a:lvl7pPr>
            <a:lvl8pPr marL="0" indent="0" algn="ctr">
              <a:lnSpc>
                <a:spcPct val="100000"/>
              </a:lnSpc>
              <a:spcBef>
                <a:spcPts val="0"/>
              </a:spcBef>
              <a:spcAft>
                <a:spcPts val="600"/>
              </a:spcAft>
              <a:buNone/>
              <a:defRPr sz="1400">
                <a:solidFill>
                  <a:schemeClr val="bg1"/>
                </a:solidFill>
              </a:defRPr>
            </a:lvl8pPr>
            <a:lvl9pPr marL="0" indent="0" algn="ctr">
              <a:lnSpc>
                <a:spcPct val="100000"/>
              </a:lnSpc>
              <a:spcBef>
                <a:spcPts val="0"/>
              </a:spcBef>
              <a:spcAft>
                <a:spcPts val="600"/>
              </a:spcAft>
              <a:buNone/>
              <a:defRPr sz="1400">
                <a:solidFill>
                  <a:schemeClr val="bg1"/>
                </a:solidFill>
              </a:defRPr>
            </a:lvl9pPr>
          </a:lstStyle>
          <a:p>
            <a:pPr lvl="0"/>
            <a:r>
              <a:rPr lang="en-US"/>
              <a:t>Click to edit Master text styles</a:t>
            </a:r>
          </a:p>
          <a:p>
            <a:pPr lvl="1"/>
            <a:r>
              <a:rPr lang="en-US"/>
              <a:t>Second level</a:t>
            </a:r>
          </a:p>
        </p:txBody>
      </p:sp>
      <p:sp>
        <p:nvSpPr>
          <p:cNvPr id="18" name="Text Placeholder 29">
            <a:extLst>
              <a:ext uri="{FF2B5EF4-FFF2-40B4-BE49-F238E27FC236}">
                <a16:creationId xmlns:a16="http://schemas.microsoft.com/office/drawing/2014/main" id="{1839A98F-E359-4352-8538-591ABBC3CAE8}"/>
              </a:ext>
            </a:extLst>
          </p:cNvPr>
          <p:cNvSpPr>
            <a:spLocks noGrp="1"/>
          </p:cNvSpPr>
          <p:nvPr>
            <p:ph type="body" sz="quarter" idx="28"/>
          </p:nvPr>
        </p:nvSpPr>
        <p:spPr>
          <a:xfrm>
            <a:off x="8061476" y="3832018"/>
            <a:ext cx="3506637" cy="1902032"/>
          </a:xfrm>
        </p:spPr>
        <p:txBody>
          <a:bodyPr lIns="108000" rIns="108000" bIns="108000">
            <a:normAutofit/>
          </a:bodyPr>
          <a:lstStyle>
            <a:lvl1pPr algn="ctr">
              <a:spcAft>
                <a:spcPts val="600"/>
              </a:spcAft>
              <a:defRPr sz="1600">
                <a:solidFill>
                  <a:schemeClr val="bg1"/>
                </a:solidFill>
              </a:defRPr>
            </a:lvl1pPr>
            <a:lvl2pPr algn="ctr">
              <a:defRPr sz="1400">
                <a:solidFill>
                  <a:schemeClr val="bg1"/>
                </a:solidFill>
              </a:defRPr>
            </a:lvl2pPr>
            <a:lvl3pPr marL="0" indent="0" algn="ctr">
              <a:buNone/>
              <a:defRPr sz="1400">
                <a:solidFill>
                  <a:schemeClr val="bg1"/>
                </a:solidFill>
              </a:defRPr>
            </a:lvl3pPr>
            <a:lvl4pPr marL="0" indent="0" algn="ctr">
              <a:buNone/>
              <a:defRPr sz="1400">
                <a:solidFill>
                  <a:schemeClr val="bg1"/>
                </a:solidFill>
              </a:defRPr>
            </a:lvl4pPr>
            <a:lvl5pPr marL="0" indent="0" algn="ctr">
              <a:spcAft>
                <a:spcPts val="600"/>
              </a:spcAft>
              <a:buNone/>
              <a:defRPr sz="1400">
                <a:solidFill>
                  <a:schemeClr val="bg1"/>
                </a:solidFill>
              </a:defRPr>
            </a:lvl5pPr>
            <a:lvl6pPr marL="0" indent="0" algn="ctr">
              <a:lnSpc>
                <a:spcPct val="100000"/>
              </a:lnSpc>
              <a:spcBef>
                <a:spcPts val="0"/>
              </a:spcBef>
              <a:spcAft>
                <a:spcPts val="600"/>
              </a:spcAft>
              <a:buNone/>
              <a:defRPr sz="1400">
                <a:solidFill>
                  <a:schemeClr val="bg1"/>
                </a:solidFill>
              </a:defRPr>
            </a:lvl6pPr>
            <a:lvl7pPr marL="0" indent="0" algn="ctr">
              <a:lnSpc>
                <a:spcPct val="100000"/>
              </a:lnSpc>
              <a:spcBef>
                <a:spcPts val="0"/>
              </a:spcBef>
              <a:spcAft>
                <a:spcPts val="600"/>
              </a:spcAft>
              <a:buNone/>
              <a:defRPr sz="1400">
                <a:solidFill>
                  <a:schemeClr val="bg1"/>
                </a:solidFill>
              </a:defRPr>
            </a:lvl7pPr>
            <a:lvl8pPr marL="0" indent="0" algn="ctr">
              <a:lnSpc>
                <a:spcPct val="100000"/>
              </a:lnSpc>
              <a:spcBef>
                <a:spcPts val="0"/>
              </a:spcBef>
              <a:spcAft>
                <a:spcPts val="600"/>
              </a:spcAft>
              <a:buNone/>
              <a:defRPr sz="1400">
                <a:solidFill>
                  <a:schemeClr val="bg1"/>
                </a:solidFill>
              </a:defRPr>
            </a:lvl8pPr>
            <a:lvl9pPr marL="0" indent="0" algn="ctr">
              <a:lnSpc>
                <a:spcPct val="100000"/>
              </a:lnSpc>
              <a:spcBef>
                <a:spcPts val="0"/>
              </a:spcBef>
              <a:spcAft>
                <a:spcPts val="600"/>
              </a:spcAft>
              <a:buNone/>
              <a:defRPr sz="1400">
                <a:solidFill>
                  <a:schemeClr val="bg1"/>
                </a:solidFill>
                <a:latin typeface="+mn-lt"/>
              </a:defRPr>
            </a:lvl9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3439236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 Point Slide (Dark)">
    <p:bg>
      <p:bgPr>
        <a:solidFill>
          <a:schemeClr val="tx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2">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3" name="Footer Placeholder 2">
            <a:extLst>
              <a:ext uri="{FF2B5EF4-FFF2-40B4-BE49-F238E27FC236}">
                <a16:creationId xmlns:a16="http://schemas.microsoft.com/office/drawing/2014/main" id="{2A756775-DCD9-4E08-82AF-9081F7A176F7}"/>
              </a:ext>
            </a:extLst>
          </p:cNvPr>
          <p:cNvSpPr>
            <a:spLocks noGrp="1"/>
          </p:cNvSpPr>
          <p:nvPr>
            <p:ph type="ftr" sz="quarter" idx="13"/>
          </p:nvPr>
        </p:nvSpPr>
        <p:spPr/>
        <p:txBody>
          <a:bodyPr/>
          <a:lstStyle>
            <a:lvl1pPr>
              <a:defRPr>
                <a:solidFill>
                  <a:schemeClr val="bg1"/>
                </a:solidFill>
              </a:defRPr>
            </a:lvl1pPr>
          </a:lstStyle>
          <a:p>
            <a:r>
              <a:rPr lang="en-GB"/>
              <a:t>To edit the footer text go to Insert &gt; Header &amp; Footer</a:t>
            </a:r>
            <a:endParaRPr lang="en-US"/>
          </a:p>
        </p:txBody>
      </p:sp>
      <p:pic>
        <p:nvPicPr>
          <p:cNvPr id="12" name="Graphic 11">
            <a:extLst>
              <a:ext uri="{FF2B5EF4-FFF2-40B4-BE49-F238E27FC236}">
                <a16:creationId xmlns:a16="http://schemas.microsoft.com/office/drawing/2014/main" id="{0D3336C0-9802-4D33-BE79-AEE7DD6E897A}"/>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
        <p:nvSpPr>
          <p:cNvPr id="8" name="Text Placeholder 7">
            <a:extLst>
              <a:ext uri="{FF2B5EF4-FFF2-40B4-BE49-F238E27FC236}">
                <a16:creationId xmlns:a16="http://schemas.microsoft.com/office/drawing/2014/main" id="{85BE2C26-F6CF-42BC-A710-39C5BFEB7985}"/>
              </a:ext>
            </a:extLst>
          </p:cNvPr>
          <p:cNvSpPr>
            <a:spLocks noGrp="1"/>
          </p:cNvSpPr>
          <p:nvPr>
            <p:ph type="body" sz="quarter" idx="14" hasCustomPrompt="1"/>
          </p:nvPr>
        </p:nvSpPr>
        <p:spPr>
          <a:xfrm>
            <a:off x="623888" y="1632931"/>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bg2"/>
          </a:solidFill>
        </p:spPr>
        <p:txBody>
          <a:bodyPr wrap="square" lIns="0" tIns="0" rIns="0" bIns="0" anchor="ctr">
            <a:noAutofit/>
          </a:bodyPr>
          <a:lstStyle>
            <a:lvl1pPr algn="ctr">
              <a:defRPr sz="2400">
                <a:solidFill>
                  <a:schemeClr val="tx1"/>
                </a:solidFill>
              </a:defRPr>
            </a:lvl1pPr>
            <a:lvl2pPr algn="ctr">
              <a:defRPr sz="2000">
                <a:solidFill>
                  <a:schemeClr val="tx1"/>
                </a:solidFill>
                <a:latin typeface="+mj-lt"/>
              </a:defRPr>
            </a:lvl2pPr>
            <a:lvl3pPr marL="0" indent="0" algn="ctr">
              <a:buNone/>
              <a:defRPr sz="2000">
                <a:solidFill>
                  <a:schemeClr val="tx1"/>
                </a:solidFill>
                <a:latin typeface="+mj-lt"/>
              </a:defRPr>
            </a:lvl3pPr>
            <a:lvl4pPr marL="0" indent="0" algn="ctr">
              <a:buNone/>
              <a:defRPr sz="2000">
                <a:solidFill>
                  <a:schemeClr val="tx1"/>
                </a:solidFill>
                <a:latin typeface="+mj-lt"/>
              </a:defRPr>
            </a:lvl4pPr>
            <a:lvl5pPr marL="0" indent="0" algn="ctr">
              <a:buNone/>
              <a:defRPr sz="2000">
                <a:solidFill>
                  <a:schemeClr val="tx1"/>
                </a:solidFill>
                <a:latin typeface="+mj-lt"/>
              </a:defRPr>
            </a:lvl5pPr>
            <a:lvl6pPr marL="0" indent="0" algn="ctr">
              <a:lnSpc>
                <a:spcPct val="100000"/>
              </a:lnSpc>
              <a:spcBef>
                <a:spcPts val="0"/>
              </a:spcBef>
              <a:buNone/>
              <a:defRPr sz="2000">
                <a:solidFill>
                  <a:schemeClr val="tx1"/>
                </a:solidFill>
                <a:latin typeface="+mj-lt"/>
              </a:defRPr>
            </a:lvl6pPr>
            <a:lvl7pPr marL="0" indent="0" algn="ctr">
              <a:lnSpc>
                <a:spcPct val="100000"/>
              </a:lnSpc>
              <a:spcBef>
                <a:spcPts val="0"/>
              </a:spcBef>
              <a:spcAft>
                <a:spcPts val="600"/>
              </a:spcAft>
              <a:buNone/>
              <a:defRPr sz="2000">
                <a:solidFill>
                  <a:schemeClr val="tx1"/>
                </a:solidFill>
                <a:latin typeface="+mj-lt"/>
              </a:defRPr>
            </a:lvl7pPr>
            <a:lvl8pPr marL="0" indent="0" algn="ctr">
              <a:lnSpc>
                <a:spcPct val="100000"/>
              </a:lnSpc>
              <a:spcBef>
                <a:spcPts val="0"/>
              </a:spcBef>
              <a:spcAft>
                <a:spcPts val="600"/>
              </a:spcAft>
              <a:buNone/>
              <a:defRPr sz="2000">
                <a:solidFill>
                  <a:schemeClr val="tx1"/>
                </a:solidFill>
                <a:latin typeface="+mj-lt"/>
              </a:defRPr>
            </a:lvl8pPr>
            <a:lvl9pPr marL="0" indent="0" algn="ctr">
              <a:lnSpc>
                <a:spcPct val="100000"/>
              </a:lnSpc>
              <a:spcBef>
                <a:spcPts val="0"/>
              </a:spcBef>
              <a:spcAft>
                <a:spcPts val="600"/>
              </a:spcAft>
              <a:buNone/>
              <a:defRPr sz="2000">
                <a:solidFill>
                  <a:schemeClr val="tx1"/>
                </a:solidFill>
                <a:latin typeface="+mj-lt"/>
              </a:defRPr>
            </a:lvl9pPr>
          </a:lstStyle>
          <a:p>
            <a:pPr lvl="0"/>
            <a:r>
              <a:rPr lang="en-GB"/>
              <a:t>01</a:t>
            </a:r>
            <a:endParaRPr lang="en-US"/>
          </a:p>
        </p:txBody>
      </p:sp>
      <p:sp>
        <p:nvSpPr>
          <p:cNvPr id="10" name="Text Placeholder 9">
            <a:extLst>
              <a:ext uri="{FF2B5EF4-FFF2-40B4-BE49-F238E27FC236}">
                <a16:creationId xmlns:a16="http://schemas.microsoft.com/office/drawing/2014/main" id="{0C72C8ED-2A90-47EE-9382-01035517429A}"/>
              </a:ext>
            </a:extLst>
          </p:cNvPr>
          <p:cNvSpPr>
            <a:spLocks noGrp="1"/>
          </p:cNvSpPr>
          <p:nvPr>
            <p:ph type="body" sz="quarter" idx="15" hasCustomPrompt="1"/>
          </p:nvPr>
        </p:nvSpPr>
        <p:spPr>
          <a:xfrm>
            <a:off x="623888" y="2964769"/>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bg2"/>
          </a:solidFill>
        </p:spPr>
        <p:txBody>
          <a:bodyPr wrap="square" lIns="0" tIns="0" rIns="0" bIns="0" anchor="ctr">
            <a:noAutofit/>
          </a:bodyPr>
          <a:lstStyle>
            <a:lvl1pPr algn="ctr">
              <a:defRPr sz="2400">
                <a:solidFill>
                  <a:schemeClr val="tx1"/>
                </a:solidFill>
              </a:defRPr>
            </a:lvl1pPr>
            <a:lvl2pPr algn="ctr">
              <a:defRPr sz="2000">
                <a:solidFill>
                  <a:schemeClr val="tx1"/>
                </a:solidFill>
                <a:latin typeface="+mj-lt"/>
              </a:defRPr>
            </a:lvl2pPr>
            <a:lvl3pPr marL="0" indent="0" algn="ctr">
              <a:buNone/>
              <a:defRPr sz="2000">
                <a:solidFill>
                  <a:schemeClr val="tx1"/>
                </a:solidFill>
                <a:latin typeface="+mj-lt"/>
              </a:defRPr>
            </a:lvl3pPr>
            <a:lvl4pPr marL="0" indent="0" algn="ctr">
              <a:buNone/>
              <a:defRPr sz="2000">
                <a:solidFill>
                  <a:schemeClr val="tx1"/>
                </a:solidFill>
                <a:latin typeface="+mj-lt"/>
              </a:defRPr>
            </a:lvl4pPr>
            <a:lvl5pPr marL="0" indent="0" algn="ctr">
              <a:buNone/>
              <a:defRPr sz="2000">
                <a:solidFill>
                  <a:schemeClr val="tx1"/>
                </a:solidFill>
                <a:latin typeface="+mj-lt"/>
              </a:defRPr>
            </a:lvl5pPr>
            <a:lvl6pPr marL="0" indent="0" algn="ctr">
              <a:lnSpc>
                <a:spcPct val="100000"/>
              </a:lnSpc>
              <a:spcBef>
                <a:spcPts val="0"/>
              </a:spcBef>
              <a:buNone/>
              <a:defRPr sz="2000">
                <a:solidFill>
                  <a:schemeClr val="tx1"/>
                </a:solidFill>
                <a:latin typeface="+mj-lt"/>
              </a:defRPr>
            </a:lvl6pPr>
            <a:lvl7pPr marL="0" indent="0" algn="ctr">
              <a:lnSpc>
                <a:spcPct val="100000"/>
              </a:lnSpc>
              <a:spcBef>
                <a:spcPts val="0"/>
              </a:spcBef>
              <a:spcAft>
                <a:spcPts val="600"/>
              </a:spcAft>
              <a:buNone/>
              <a:defRPr sz="2000">
                <a:solidFill>
                  <a:schemeClr val="tx1"/>
                </a:solidFill>
                <a:latin typeface="+mj-lt"/>
              </a:defRPr>
            </a:lvl7pPr>
            <a:lvl8pPr marL="0" indent="0" algn="ctr">
              <a:lnSpc>
                <a:spcPct val="100000"/>
              </a:lnSpc>
              <a:spcBef>
                <a:spcPts val="0"/>
              </a:spcBef>
              <a:spcAft>
                <a:spcPts val="600"/>
              </a:spcAft>
              <a:buNone/>
              <a:defRPr sz="2000">
                <a:solidFill>
                  <a:schemeClr val="tx1"/>
                </a:solidFill>
                <a:latin typeface="+mj-lt"/>
              </a:defRPr>
            </a:lvl8pPr>
            <a:lvl9pPr marL="0" indent="0" algn="ctr">
              <a:lnSpc>
                <a:spcPct val="100000"/>
              </a:lnSpc>
              <a:spcBef>
                <a:spcPts val="0"/>
              </a:spcBef>
              <a:spcAft>
                <a:spcPts val="600"/>
              </a:spcAft>
              <a:buNone/>
              <a:defRPr sz="2000">
                <a:solidFill>
                  <a:schemeClr val="tx1"/>
                </a:solidFill>
                <a:latin typeface="+mj-lt"/>
              </a:defRPr>
            </a:lvl9pPr>
          </a:lstStyle>
          <a:p>
            <a:pPr lvl="0"/>
            <a:r>
              <a:rPr lang="en-GB"/>
              <a:t>02</a:t>
            </a:r>
            <a:endParaRPr lang="en-US"/>
          </a:p>
        </p:txBody>
      </p:sp>
      <p:sp>
        <p:nvSpPr>
          <p:cNvPr id="11" name="Text Placeholder 10">
            <a:extLst>
              <a:ext uri="{FF2B5EF4-FFF2-40B4-BE49-F238E27FC236}">
                <a16:creationId xmlns:a16="http://schemas.microsoft.com/office/drawing/2014/main" id="{A144B237-183C-48DF-B5AB-DB124B19AC4C}"/>
              </a:ext>
            </a:extLst>
          </p:cNvPr>
          <p:cNvSpPr>
            <a:spLocks noGrp="1"/>
          </p:cNvSpPr>
          <p:nvPr>
            <p:ph type="body" sz="quarter" idx="16" hasCustomPrompt="1"/>
          </p:nvPr>
        </p:nvSpPr>
        <p:spPr>
          <a:xfrm>
            <a:off x="623888" y="4296607"/>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bg2"/>
          </a:solidFill>
        </p:spPr>
        <p:txBody>
          <a:bodyPr wrap="square" lIns="0" tIns="0" rIns="0" bIns="0" anchor="ctr">
            <a:noAutofit/>
          </a:bodyPr>
          <a:lstStyle>
            <a:lvl1pPr algn="ctr">
              <a:defRPr sz="2400">
                <a:solidFill>
                  <a:schemeClr val="tx1"/>
                </a:solidFill>
              </a:defRPr>
            </a:lvl1pPr>
            <a:lvl2pPr algn="ctr">
              <a:defRPr sz="2000">
                <a:solidFill>
                  <a:schemeClr val="tx1"/>
                </a:solidFill>
                <a:latin typeface="+mj-lt"/>
              </a:defRPr>
            </a:lvl2pPr>
            <a:lvl3pPr marL="0" indent="0" algn="ctr">
              <a:buNone/>
              <a:defRPr sz="2000">
                <a:solidFill>
                  <a:schemeClr val="tx1"/>
                </a:solidFill>
                <a:latin typeface="+mj-lt"/>
              </a:defRPr>
            </a:lvl3pPr>
            <a:lvl4pPr marL="0" indent="0" algn="ctr">
              <a:buNone/>
              <a:defRPr sz="2000">
                <a:solidFill>
                  <a:schemeClr val="tx1"/>
                </a:solidFill>
                <a:latin typeface="+mj-lt"/>
              </a:defRPr>
            </a:lvl4pPr>
            <a:lvl5pPr marL="0" indent="0" algn="ctr">
              <a:buNone/>
              <a:defRPr sz="2000">
                <a:solidFill>
                  <a:schemeClr val="tx1"/>
                </a:solidFill>
                <a:latin typeface="+mj-lt"/>
              </a:defRPr>
            </a:lvl5pPr>
            <a:lvl6pPr marL="0" indent="0" algn="ctr">
              <a:lnSpc>
                <a:spcPct val="100000"/>
              </a:lnSpc>
              <a:spcBef>
                <a:spcPts val="0"/>
              </a:spcBef>
              <a:buNone/>
              <a:defRPr sz="2000">
                <a:solidFill>
                  <a:schemeClr val="tx1"/>
                </a:solidFill>
                <a:latin typeface="+mj-lt"/>
              </a:defRPr>
            </a:lvl6pPr>
            <a:lvl7pPr marL="0" indent="0" algn="ctr">
              <a:lnSpc>
                <a:spcPct val="100000"/>
              </a:lnSpc>
              <a:spcBef>
                <a:spcPts val="0"/>
              </a:spcBef>
              <a:spcAft>
                <a:spcPts val="600"/>
              </a:spcAft>
              <a:buNone/>
              <a:defRPr sz="2000">
                <a:solidFill>
                  <a:schemeClr val="tx1"/>
                </a:solidFill>
                <a:latin typeface="+mj-lt"/>
              </a:defRPr>
            </a:lvl7pPr>
            <a:lvl8pPr marL="0" indent="0" algn="ctr">
              <a:lnSpc>
                <a:spcPct val="100000"/>
              </a:lnSpc>
              <a:spcBef>
                <a:spcPts val="0"/>
              </a:spcBef>
              <a:spcAft>
                <a:spcPts val="600"/>
              </a:spcAft>
              <a:buNone/>
              <a:defRPr sz="2000">
                <a:solidFill>
                  <a:schemeClr val="tx1"/>
                </a:solidFill>
                <a:latin typeface="+mj-lt"/>
              </a:defRPr>
            </a:lvl8pPr>
            <a:lvl9pPr marL="0" indent="0" algn="ctr">
              <a:lnSpc>
                <a:spcPct val="100000"/>
              </a:lnSpc>
              <a:spcBef>
                <a:spcPts val="0"/>
              </a:spcBef>
              <a:spcAft>
                <a:spcPts val="600"/>
              </a:spcAft>
              <a:buNone/>
              <a:defRPr sz="2000">
                <a:solidFill>
                  <a:schemeClr val="tx1"/>
                </a:solidFill>
                <a:latin typeface="+mj-lt"/>
              </a:defRPr>
            </a:lvl9pPr>
          </a:lstStyle>
          <a:p>
            <a:pPr lvl="0"/>
            <a:r>
              <a:rPr lang="en-GB"/>
              <a:t>03</a:t>
            </a:r>
            <a:endParaRPr lang="en-US"/>
          </a:p>
        </p:txBody>
      </p:sp>
      <p:sp>
        <p:nvSpPr>
          <p:cNvPr id="16" name="Text Placeholder 15">
            <a:extLst>
              <a:ext uri="{FF2B5EF4-FFF2-40B4-BE49-F238E27FC236}">
                <a16:creationId xmlns:a16="http://schemas.microsoft.com/office/drawing/2014/main" id="{3884E8C9-DB63-452D-882B-8480B87CA2A9}"/>
              </a:ext>
            </a:extLst>
          </p:cNvPr>
          <p:cNvSpPr>
            <a:spLocks noGrp="1"/>
          </p:cNvSpPr>
          <p:nvPr>
            <p:ph type="body" sz="quarter" idx="23" hasCustomPrompt="1"/>
          </p:nvPr>
        </p:nvSpPr>
        <p:spPr>
          <a:xfrm>
            <a:off x="5663685" y="1632931"/>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bg2"/>
          </a:solidFill>
        </p:spPr>
        <p:txBody>
          <a:bodyPr wrap="square" lIns="0" tIns="0" rIns="0" bIns="0" anchor="ctr">
            <a:noAutofit/>
          </a:bodyPr>
          <a:lstStyle>
            <a:lvl1pPr algn="ctr">
              <a:defRPr sz="2400">
                <a:solidFill>
                  <a:schemeClr val="tx1"/>
                </a:solidFill>
              </a:defRPr>
            </a:lvl1pPr>
            <a:lvl2pPr algn="ctr">
              <a:defRPr sz="2000">
                <a:solidFill>
                  <a:schemeClr val="tx1"/>
                </a:solidFill>
                <a:latin typeface="+mj-lt"/>
              </a:defRPr>
            </a:lvl2pPr>
            <a:lvl3pPr marL="0" indent="0" algn="ctr">
              <a:buNone/>
              <a:defRPr sz="2000">
                <a:solidFill>
                  <a:schemeClr val="tx1"/>
                </a:solidFill>
                <a:latin typeface="+mj-lt"/>
              </a:defRPr>
            </a:lvl3pPr>
            <a:lvl4pPr marL="0" indent="0" algn="ctr">
              <a:buNone/>
              <a:defRPr sz="2000">
                <a:solidFill>
                  <a:schemeClr val="tx1"/>
                </a:solidFill>
                <a:latin typeface="+mj-lt"/>
              </a:defRPr>
            </a:lvl4pPr>
            <a:lvl5pPr marL="0" indent="0" algn="ctr">
              <a:buNone/>
              <a:defRPr sz="2000">
                <a:solidFill>
                  <a:schemeClr val="tx1"/>
                </a:solidFill>
                <a:latin typeface="+mj-lt"/>
              </a:defRPr>
            </a:lvl5pPr>
            <a:lvl6pPr marL="0" indent="0" algn="ctr">
              <a:lnSpc>
                <a:spcPct val="100000"/>
              </a:lnSpc>
              <a:spcBef>
                <a:spcPts val="0"/>
              </a:spcBef>
              <a:buNone/>
              <a:defRPr sz="2000">
                <a:solidFill>
                  <a:schemeClr val="tx1"/>
                </a:solidFill>
                <a:latin typeface="+mj-lt"/>
              </a:defRPr>
            </a:lvl6pPr>
            <a:lvl7pPr marL="0" indent="0" algn="ctr">
              <a:lnSpc>
                <a:spcPct val="100000"/>
              </a:lnSpc>
              <a:spcBef>
                <a:spcPts val="0"/>
              </a:spcBef>
              <a:spcAft>
                <a:spcPts val="600"/>
              </a:spcAft>
              <a:buNone/>
              <a:defRPr sz="2000">
                <a:solidFill>
                  <a:schemeClr val="tx1"/>
                </a:solidFill>
                <a:latin typeface="+mj-lt"/>
              </a:defRPr>
            </a:lvl7pPr>
            <a:lvl8pPr marL="0" indent="0" algn="ctr">
              <a:lnSpc>
                <a:spcPct val="100000"/>
              </a:lnSpc>
              <a:spcBef>
                <a:spcPts val="0"/>
              </a:spcBef>
              <a:spcAft>
                <a:spcPts val="600"/>
              </a:spcAft>
              <a:buNone/>
              <a:defRPr sz="2000">
                <a:solidFill>
                  <a:schemeClr val="tx1"/>
                </a:solidFill>
                <a:latin typeface="+mj-lt"/>
              </a:defRPr>
            </a:lvl8pPr>
            <a:lvl9pPr marL="0" indent="0" algn="ctr">
              <a:lnSpc>
                <a:spcPct val="100000"/>
              </a:lnSpc>
              <a:spcBef>
                <a:spcPts val="0"/>
              </a:spcBef>
              <a:spcAft>
                <a:spcPts val="600"/>
              </a:spcAft>
              <a:buNone/>
              <a:defRPr sz="2000">
                <a:solidFill>
                  <a:schemeClr val="tx1"/>
                </a:solidFill>
                <a:latin typeface="+mj-lt"/>
              </a:defRPr>
            </a:lvl9pPr>
          </a:lstStyle>
          <a:p>
            <a:pPr lvl="0"/>
            <a:r>
              <a:rPr lang="en-GB"/>
              <a:t>04</a:t>
            </a:r>
            <a:endParaRPr lang="en-US"/>
          </a:p>
        </p:txBody>
      </p:sp>
      <p:sp>
        <p:nvSpPr>
          <p:cNvPr id="17" name="Text Placeholder 16">
            <a:extLst>
              <a:ext uri="{FF2B5EF4-FFF2-40B4-BE49-F238E27FC236}">
                <a16:creationId xmlns:a16="http://schemas.microsoft.com/office/drawing/2014/main" id="{29A8FCB5-785B-4150-9007-944AA34B3FF2}"/>
              </a:ext>
            </a:extLst>
          </p:cNvPr>
          <p:cNvSpPr>
            <a:spLocks noGrp="1"/>
          </p:cNvSpPr>
          <p:nvPr>
            <p:ph type="body" sz="quarter" idx="24" hasCustomPrompt="1"/>
          </p:nvPr>
        </p:nvSpPr>
        <p:spPr>
          <a:xfrm>
            <a:off x="5663685" y="2964769"/>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bg2"/>
          </a:solidFill>
        </p:spPr>
        <p:txBody>
          <a:bodyPr wrap="square" lIns="0" tIns="0" rIns="0" bIns="0" anchor="ctr">
            <a:noAutofit/>
          </a:bodyPr>
          <a:lstStyle>
            <a:lvl1pPr algn="ctr">
              <a:defRPr sz="2400">
                <a:solidFill>
                  <a:schemeClr val="tx1"/>
                </a:solidFill>
              </a:defRPr>
            </a:lvl1pPr>
            <a:lvl2pPr algn="ctr">
              <a:defRPr sz="2000">
                <a:solidFill>
                  <a:schemeClr val="tx1"/>
                </a:solidFill>
                <a:latin typeface="+mj-lt"/>
              </a:defRPr>
            </a:lvl2pPr>
            <a:lvl3pPr marL="0" indent="0" algn="ctr">
              <a:buNone/>
              <a:defRPr sz="2000">
                <a:solidFill>
                  <a:schemeClr val="tx1"/>
                </a:solidFill>
                <a:latin typeface="+mj-lt"/>
              </a:defRPr>
            </a:lvl3pPr>
            <a:lvl4pPr marL="0" indent="0" algn="ctr">
              <a:buNone/>
              <a:defRPr sz="2000">
                <a:solidFill>
                  <a:schemeClr val="tx1"/>
                </a:solidFill>
                <a:latin typeface="+mj-lt"/>
              </a:defRPr>
            </a:lvl4pPr>
            <a:lvl5pPr marL="0" indent="0" algn="ctr">
              <a:buNone/>
              <a:defRPr sz="2000">
                <a:solidFill>
                  <a:schemeClr val="tx1"/>
                </a:solidFill>
                <a:latin typeface="+mj-lt"/>
              </a:defRPr>
            </a:lvl5pPr>
            <a:lvl6pPr marL="0" indent="0" algn="ctr">
              <a:lnSpc>
                <a:spcPct val="100000"/>
              </a:lnSpc>
              <a:spcBef>
                <a:spcPts val="0"/>
              </a:spcBef>
              <a:buNone/>
              <a:defRPr sz="2000">
                <a:solidFill>
                  <a:schemeClr val="tx1"/>
                </a:solidFill>
                <a:latin typeface="+mj-lt"/>
              </a:defRPr>
            </a:lvl6pPr>
            <a:lvl7pPr marL="0" indent="0" algn="ctr">
              <a:lnSpc>
                <a:spcPct val="100000"/>
              </a:lnSpc>
              <a:spcBef>
                <a:spcPts val="0"/>
              </a:spcBef>
              <a:spcAft>
                <a:spcPts val="600"/>
              </a:spcAft>
              <a:buNone/>
              <a:defRPr sz="2000">
                <a:solidFill>
                  <a:schemeClr val="tx1"/>
                </a:solidFill>
                <a:latin typeface="+mj-lt"/>
              </a:defRPr>
            </a:lvl7pPr>
            <a:lvl8pPr marL="0" indent="0" algn="ctr">
              <a:lnSpc>
                <a:spcPct val="100000"/>
              </a:lnSpc>
              <a:spcBef>
                <a:spcPts val="0"/>
              </a:spcBef>
              <a:spcAft>
                <a:spcPts val="600"/>
              </a:spcAft>
              <a:buNone/>
              <a:defRPr sz="2000">
                <a:solidFill>
                  <a:schemeClr val="tx1"/>
                </a:solidFill>
                <a:latin typeface="+mj-lt"/>
              </a:defRPr>
            </a:lvl8pPr>
            <a:lvl9pPr marL="0" indent="0" algn="ctr">
              <a:lnSpc>
                <a:spcPct val="100000"/>
              </a:lnSpc>
              <a:spcBef>
                <a:spcPts val="0"/>
              </a:spcBef>
              <a:spcAft>
                <a:spcPts val="600"/>
              </a:spcAft>
              <a:buNone/>
              <a:defRPr sz="2000">
                <a:solidFill>
                  <a:schemeClr val="tx1"/>
                </a:solidFill>
                <a:latin typeface="+mj-lt"/>
              </a:defRPr>
            </a:lvl9pPr>
          </a:lstStyle>
          <a:p>
            <a:pPr lvl="0"/>
            <a:r>
              <a:rPr lang="en-GB"/>
              <a:t>05</a:t>
            </a:r>
            <a:endParaRPr lang="en-US"/>
          </a:p>
        </p:txBody>
      </p:sp>
      <p:sp>
        <p:nvSpPr>
          <p:cNvPr id="18" name="Text Placeholder 17">
            <a:extLst>
              <a:ext uri="{FF2B5EF4-FFF2-40B4-BE49-F238E27FC236}">
                <a16:creationId xmlns:a16="http://schemas.microsoft.com/office/drawing/2014/main" id="{02F0B779-A9EF-4632-8728-E6F8CBF6B018}"/>
              </a:ext>
            </a:extLst>
          </p:cNvPr>
          <p:cNvSpPr>
            <a:spLocks noGrp="1"/>
          </p:cNvSpPr>
          <p:nvPr>
            <p:ph type="body" sz="quarter" idx="25" hasCustomPrompt="1"/>
          </p:nvPr>
        </p:nvSpPr>
        <p:spPr>
          <a:xfrm>
            <a:off x="5663685" y="4296607"/>
            <a:ext cx="960600" cy="956282"/>
          </a:xfrm>
          <a:custGeom>
            <a:avLst/>
            <a:gdLst>
              <a:gd name="connsiteX0" fmla="*/ 480300 w 960600"/>
              <a:gd name="connsiteY0" fmla="*/ 0 h 956282"/>
              <a:gd name="connsiteX1" fmla="*/ 960600 w 960600"/>
              <a:gd name="connsiteY1" fmla="*/ 480299 h 956282"/>
              <a:gd name="connsiteX2" fmla="*/ 577097 w 960600"/>
              <a:gd name="connsiteY2" fmla="*/ 950840 h 956282"/>
              <a:gd name="connsiteX3" fmla="*/ 523114 w 960600"/>
              <a:gd name="connsiteY3" fmla="*/ 956282 h 956282"/>
              <a:gd name="connsiteX4" fmla="*/ 437486 w 960600"/>
              <a:gd name="connsiteY4" fmla="*/ 956282 h 956282"/>
              <a:gd name="connsiteX5" fmla="*/ 383503 w 960600"/>
              <a:gd name="connsiteY5" fmla="*/ 950840 h 956282"/>
              <a:gd name="connsiteX6" fmla="*/ 0 w 960600"/>
              <a:gd name="connsiteY6" fmla="*/ 480299 h 956282"/>
              <a:gd name="connsiteX7" fmla="*/ 480300 w 960600"/>
              <a:gd name="connsiteY7" fmla="*/ 0 h 95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600" h="956282">
                <a:moveTo>
                  <a:pt x="480300" y="0"/>
                </a:moveTo>
                <a:cubicBezTo>
                  <a:pt x="745562" y="0"/>
                  <a:pt x="960600" y="215037"/>
                  <a:pt x="960600" y="480299"/>
                </a:cubicBezTo>
                <a:cubicBezTo>
                  <a:pt x="960600" y="712403"/>
                  <a:pt x="795962" y="906054"/>
                  <a:pt x="577097" y="950840"/>
                </a:cubicBezTo>
                <a:lnTo>
                  <a:pt x="523114" y="956282"/>
                </a:lnTo>
                <a:lnTo>
                  <a:pt x="437486" y="956282"/>
                </a:lnTo>
                <a:lnTo>
                  <a:pt x="383503" y="950840"/>
                </a:lnTo>
                <a:cubicBezTo>
                  <a:pt x="164639" y="906054"/>
                  <a:pt x="0" y="712403"/>
                  <a:pt x="0" y="480299"/>
                </a:cubicBezTo>
                <a:cubicBezTo>
                  <a:pt x="0" y="215037"/>
                  <a:pt x="215038" y="0"/>
                  <a:pt x="480300" y="0"/>
                </a:cubicBezTo>
                <a:close/>
              </a:path>
            </a:pathLst>
          </a:custGeom>
          <a:solidFill>
            <a:schemeClr val="bg2"/>
          </a:solidFill>
        </p:spPr>
        <p:txBody>
          <a:bodyPr wrap="square" lIns="0" tIns="0" rIns="0" bIns="0" anchor="ctr">
            <a:noAutofit/>
          </a:bodyPr>
          <a:lstStyle>
            <a:lvl1pPr algn="ctr">
              <a:defRPr sz="2400">
                <a:solidFill>
                  <a:schemeClr val="tx1"/>
                </a:solidFill>
              </a:defRPr>
            </a:lvl1pPr>
            <a:lvl2pPr algn="ctr">
              <a:defRPr sz="2000">
                <a:solidFill>
                  <a:schemeClr val="tx1"/>
                </a:solidFill>
                <a:latin typeface="+mj-lt"/>
              </a:defRPr>
            </a:lvl2pPr>
            <a:lvl3pPr marL="0" indent="0" algn="ctr">
              <a:buNone/>
              <a:defRPr sz="2000">
                <a:solidFill>
                  <a:schemeClr val="tx1"/>
                </a:solidFill>
                <a:latin typeface="+mj-lt"/>
              </a:defRPr>
            </a:lvl3pPr>
            <a:lvl4pPr marL="0" indent="0" algn="ctr">
              <a:buNone/>
              <a:defRPr sz="2000">
                <a:solidFill>
                  <a:schemeClr val="tx1"/>
                </a:solidFill>
                <a:latin typeface="+mj-lt"/>
              </a:defRPr>
            </a:lvl4pPr>
            <a:lvl5pPr marL="0" indent="0" algn="ctr">
              <a:buNone/>
              <a:defRPr sz="2000">
                <a:solidFill>
                  <a:schemeClr val="tx1"/>
                </a:solidFill>
                <a:latin typeface="+mj-lt"/>
              </a:defRPr>
            </a:lvl5pPr>
            <a:lvl6pPr marL="0" indent="0" algn="ctr">
              <a:lnSpc>
                <a:spcPct val="100000"/>
              </a:lnSpc>
              <a:spcBef>
                <a:spcPts val="0"/>
              </a:spcBef>
              <a:buNone/>
              <a:defRPr sz="2000">
                <a:solidFill>
                  <a:schemeClr val="tx1"/>
                </a:solidFill>
                <a:latin typeface="+mj-lt"/>
              </a:defRPr>
            </a:lvl6pPr>
            <a:lvl7pPr marL="0" indent="0" algn="ctr">
              <a:lnSpc>
                <a:spcPct val="100000"/>
              </a:lnSpc>
              <a:spcBef>
                <a:spcPts val="0"/>
              </a:spcBef>
              <a:spcAft>
                <a:spcPts val="600"/>
              </a:spcAft>
              <a:buNone/>
              <a:defRPr sz="2000">
                <a:solidFill>
                  <a:schemeClr val="tx1"/>
                </a:solidFill>
                <a:latin typeface="+mj-lt"/>
              </a:defRPr>
            </a:lvl7pPr>
            <a:lvl8pPr marL="0" indent="0" algn="ctr">
              <a:lnSpc>
                <a:spcPct val="100000"/>
              </a:lnSpc>
              <a:spcBef>
                <a:spcPts val="0"/>
              </a:spcBef>
              <a:spcAft>
                <a:spcPts val="600"/>
              </a:spcAft>
              <a:buNone/>
              <a:defRPr sz="2000">
                <a:solidFill>
                  <a:schemeClr val="tx1"/>
                </a:solidFill>
                <a:latin typeface="+mj-lt"/>
              </a:defRPr>
            </a:lvl8pPr>
            <a:lvl9pPr marL="0" indent="0" algn="ctr">
              <a:lnSpc>
                <a:spcPct val="100000"/>
              </a:lnSpc>
              <a:spcBef>
                <a:spcPts val="0"/>
              </a:spcBef>
              <a:spcAft>
                <a:spcPts val="600"/>
              </a:spcAft>
              <a:buNone/>
              <a:defRPr sz="2000">
                <a:solidFill>
                  <a:schemeClr val="tx1"/>
                </a:solidFill>
                <a:latin typeface="+mj-lt"/>
              </a:defRPr>
            </a:lvl9pPr>
          </a:lstStyle>
          <a:p>
            <a:pPr lvl="0"/>
            <a:r>
              <a:rPr lang="en-GB"/>
              <a:t>06</a:t>
            </a:r>
            <a:endParaRPr lang="en-US"/>
          </a:p>
        </p:txBody>
      </p:sp>
      <p:sp>
        <p:nvSpPr>
          <p:cNvPr id="22" name="Text Placeholder 29">
            <a:extLst>
              <a:ext uri="{FF2B5EF4-FFF2-40B4-BE49-F238E27FC236}">
                <a16:creationId xmlns:a16="http://schemas.microsoft.com/office/drawing/2014/main" id="{E590563F-019E-4EA2-A40D-89E603FA7FDA}"/>
              </a:ext>
            </a:extLst>
          </p:cNvPr>
          <p:cNvSpPr>
            <a:spLocks noGrp="1"/>
          </p:cNvSpPr>
          <p:nvPr>
            <p:ph type="body" sz="quarter" idx="20"/>
          </p:nvPr>
        </p:nvSpPr>
        <p:spPr>
          <a:xfrm>
            <a:off x="1827212" y="2001032"/>
            <a:ext cx="3593749" cy="1075874"/>
          </a:xfrm>
        </p:spPr>
        <p:txBody>
          <a:bodyPr/>
          <a:lstStyle>
            <a:lvl1pPr>
              <a:spcAft>
                <a:spcPts val="300"/>
              </a:spcAft>
              <a:defRPr sz="1400">
                <a:solidFill>
                  <a:schemeClr val="bg1"/>
                </a:solidFill>
              </a:defRPr>
            </a:lvl1pPr>
            <a:lvl2pPr>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spcAft>
                <a:spcPts val="600"/>
              </a:spcAft>
              <a:buNone/>
              <a:defRPr sz="1200">
                <a:solidFill>
                  <a:schemeClr val="bg1"/>
                </a:solidFill>
              </a:defRPr>
            </a:lvl5pPr>
            <a:lvl6pPr marL="0" indent="0">
              <a:lnSpc>
                <a:spcPct val="100000"/>
              </a:lnSpc>
              <a:spcBef>
                <a:spcPts val="0"/>
              </a:spcBef>
              <a:spcAft>
                <a:spcPts val="600"/>
              </a:spcAft>
              <a:buNone/>
              <a:defRPr sz="1200">
                <a:solidFill>
                  <a:schemeClr val="bg1"/>
                </a:solidFill>
              </a:defRPr>
            </a:lvl6pPr>
            <a:lvl7pPr marL="0" indent="0">
              <a:lnSpc>
                <a:spcPct val="100000"/>
              </a:lnSpc>
              <a:spcBef>
                <a:spcPts val="0"/>
              </a:spcBef>
              <a:spcAft>
                <a:spcPts val="600"/>
              </a:spcAft>
              <a:buNone/>
              <a:defRPr sz="1200">
                <a:solidFill>
                  <a:schemeClr val="bg1"/>
                </a:solidFill>
              </a:defRPr>
            </a:lvl7pPr>
            <a:lvl8pPr marL="0" indent="0">
              <a:lnSpc>
                <a:spcPct val="100000"/>
              </a:lnSpc>
              <a:spcBef>
                <a:spcPts val="0"/>
              </a:spcBef>
              <a:spcAft>
                <a:spcPts val="600"/>
              </a:spcAft>
              <a:buNone/>
              <a:defRPr sz="1200">
                <a:solidFill>
                  <a:schemeClr val="bg1"/>
                </a:solidFill>
              </a:defRPr>
            </a:lvl8pPr>
            <a:lvl9pPr marL="0" indent="0">
              <a:lnSpc>
                <a:spcPct val="100000"/>
              </a:lnSpc>
              <a:spcBef>
                <a:spcPts val="0"/>
              </a:spcBef>
              <a:spcAft>
                <a:spcPts val="600"/>
              </a:spcAft>
              <a:buNone/>
              <a:defRPr sz="1200">
                <a:solidFill>
                  <a:schemeClr val="bg1"/>
                </a:solidFill>
              </a:defRPr>
            </a:lvl9pPr>
          </a:lstStyle>
          <a:p>
            <a:pPr lvl="0"/>
            <a:r>
              <a:rPr lang="en-US"/>
              <a:t>Click to edit Master text styles</a:t>
            </a:r>
          </a:p>
          <a:p>
            <a:pPr lvl="1"/>
            <a:r>
              <a:rPr lang="en-US"/>
              <a:t>Second level</a:t>
            </a:r>
          </a:p>
        </p:txBody>
      </p:sp>
      <p:sp>
        <p:nvSpPr>
          <p:cNvPr id="23" name="Text Placeholder 29">
            <a:extLst>
              <a:ext uri="{FF2B5EF4-FFF2-40B4-BE49-F238E27FC236}">
                <a16:creationId xmlns:a16="http://schemas.microsoft.com/office/drawing/2014/main" id="{55ED4B46-0E57-464B-B147-C4B8287CFE2F}"/>
              </a:ext>
            </a:extLst>
          </p:cNvPr>
          <p:cNvSpPr>
            <a:spLocks noGrp="1"/>
          </p:cNvSpPr>
          <p:nvPr>
            <p:ph type="body" sz="quarter" idx="21"/>
          </p:nvPr>
        </p:nvSpPr>
        <p:spPr>
          <a:xfrm>
            <a:off x="1827212" y="3332108"/>
            <a:ext cx="3593749" cy="1075874"/>
          </a:xfrm>
        </p:spPr>
        <p:txBody>
          <a:bodyPr/>
          <a:lstStyle>
            <a:lvl1pPr>
              <a:spcAft>
                <a:spcPts val="300"/>
              </a:spcAft>
              <a:defRPr sz="1400">
                <a:solidFill>
                  <a:schemeClr val="bg1"/>
                </a:solidFill>
              </a:defRPr>
            </a:lvl1pPr>
            <a:lvl2pPr>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spcAft>
                <a:spcPts val="600"/>
              </a:spcAft>
              <a:buNone/>
              <a:defRPr sz="1200">
                <a:solidFill>
                  <a:schemeClr val="bg1"/>
                </a:solidFill>
              </a:defRPr>
            </a:lvl5pPr>
            <a:lvl6pPr marL="0" indent="0">
              <a:lnSpc>
                <a:spcPct val="100000"/>
              </a:lnSpc>
              <a:spcBef>
                <a:spcPts val="0"/>
              </a:spcBef>
              <a:spcAft>
                <a:spcPts val="600"/>
              </a:spcAft>
              <a:buNone/>
              <a:defRPr sz="1200">
                <a:solidFill>
                  <a:schemeClr val="bg1"/>
                </a:solidFill>
              </a:defRPr>
            </a:lvl6pPr>
            <a:lvl7pPr marL="0" indent="0">
              <a:lnSpc>
                <a:spcPct val="100000"/>
              </a:lnSpc>
              <a:spcBef>
                <a:spcPts val="0"/>
              </a:spcBef>
              <a:spcAft>
                <a:spcPts val="600"/>
              </a:spcAft>
              <a:buNone/>
              <a:defRPr sz="1200">
                <a:solidFill>
                  <a:schemeClr val="bg1"/>
                </a:solidFill>
              </a:defRPr>
            </a:lvl7pPr>
            <a:lvl8pPr marL="0" indent="0">
              <a:lnSpc>
                <a:spcPct val="100000"/>
              </a:lnSpc>
              <a:spcBef>
                <a:spcPts val="0"/>
              </a:spcBef>
              <a:spcAft>
                <a:spcPts val="600"/>
              </a:spcAft>
              <a:buNone/>
              <a:defRPr sz="1200">
                <a:solidFill>
                  <a:schemeClr val="bg1"/>
                </a:solidFill>
              </a:defRPr>
            </a:lvl8pPr>
            <a:lvl9pPr marL="0" indent="0">
              <a:lnSpc>
                <a:spcPct val="100000"/>
              </a:lnSpc>
              <a:spcBef>
                <a:spcPts val="0"/>
              </a:spcBef>
              <a:spcAft>
                <a:spcPts val="600"/>
              </a:spcAft>
              <a:buNone/>
              <a:defRPr sz="1200">
                <a:solidFill>
                  <a:schemeClr val="bg1"/>
                </a:solidFill>
              </a:defRPr>
            </a:lvl9pPr>
          </a:lstStyle>
          <a:p>
            <a:pPr lvl="0"/>
            <a:r>
              <a:rPr lang="en-US"/>
              <a:t>Click to edit Master text styles</a:t>
            </a:r>
          </a:p>
          <a:p>
            <a:pPr lvl="1"/>
            <a:r>
              <a:rPr lang="en-US"/>
              <a:t>Second level</a:t>
            </a:r>
          </a:p>
        </p:txBody>
      </p:sp>
      <p:sp>
        <p:nvSpPr>
          <p:cNvPr id="24" name="Text Placeholder 29">
            <a:extLst>
              <a:ext uri="{FF2B5EF4-FFF2-40B4-BE49-F238E27FC236}">
                <a16:creationId xmlns:a16="http://schemas.microsoft.com/office/drawing/2014/main" id="{9463759E-4764-419A-9480-D7D6295AC00D}"/>
              </a:ext>
            </a:extLst>
          </p:cNvPr>
          <p:cNvSpPr>
            <a:spLocks noGrp="1"/>
          </p:cNvSpPr>
          <p:nvPr>
            <p:ph type="body" sz="quarter" idx="22"/>
          </p:nvPr>
        </p:nvSpPr>
        <p:spPr>
          <a:xfrm>
            <a:off x="1827212" y="4663184"/>
            <a:ext cx="3593749" cy="1075874"/>
          </a:xfrm>
        </p:spPr>
        <p:txBody>
          <a:bodyPr/>
          <a:lstStyle>
            <a:lvl1pPr>
              <a:spcAft>
                <a:spcPts val="300"/>
              </a:spcAft>
              <a:defRPr sz="1400">
                <a:solidFill>
                  <a:schemeClr val="bg1"/>
                </a:solidFill>
              </a:defRPr>
            </a:lvl1pPr>
            <a:lvl2pPr>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spcAft>
                <a:spcPts val="600"/>
              </a:spcAft>
              <a:buNone/>
              <a:defRPr sz="1200">
                <a:solidFill>
                  <a:schemeClr val="bg1"/>
                </a:solidFill>
              </a:defRPr>
            </a:lvl5pPr>
            <a:lvl6pPr marL="0" indent="0">
              <a:lnSpc>
                <a:spcPct val="100000"/>
              </a:lnSpc>
              <a:spcBef>
                <a:spcPts val="0"/>
              </a:spcBef>
              <a:spcAft>
                <a:spcPts val="600"/>
              </a:spcAft>
              <a:buNone/>
              <a:defRPr sz="1200">
                <a:solidFill>
                  <a:schemeClr val="bg1"/>
                </a:solidFill>
              </a:defRPr>
            </a:lvl6pPr>
            <a:lvl7pPr marL="0" indent="0">
              <a:lnSpc>
                <a:spcPct val="100000"/>
              </a:lnSpc>
              <a:spcBef>
                <a:spcPts val="0"/>
              </a:spcBef>
              <a:spcAft>
                <a:spcPts val="600"/>
              </a:spcAft>
              <a:buNone/>
              <a:defRPr sz="1200">
                <a:solidFill>
                  <a:schemeClr val="bg1"/>
                </a:solidFill>
              </a:defRPr>
            </a:lvl7pPr>
            <a:lvl8pPr marL="0" indent="0">
              <a:lnSpc>
                <a:spcPct val="100000"/>
              </a:lnSpc>
              <a:spcBef>
                <a:spcPts val="0"/>
              </a:spcBef>
              <a:spcAft>
                <a:spcPts val="600"/>
              </a:spcAft>
              <a:buNone/>
              <a:defRPr sz="1200">
                <a:solidFill>
                  <a:schemeClr val="bg1"/>
                </a:solidFill>
              </a:defRPr>
            </a:lvl8pPr>
            <a:lvl9pPr marL="0" indent="0">
              <a:lnSpc>
                <a:spcPct val="100000"/>
              </a:lnSpc>
              <a:spcBef>
                <a:spcPts val="0"/>
              </a:spcBef>
              <a:spcAft>
                <a:spcPts val="600"/>
              </a:spcAft>
              <a:buNone/>
              <a:defRPr sz="1200">
                <a:solidFill>
                  <a:schemeClr val="bg1"/>
                </a:solidFill>
              </a:defRPr>
            </a:lvl9pPr>
          </a:lstStyle>
          <a:p>
            <a:pPr lvl="0"/>
            <a:r>
              <a:rPr lang="en-US"/>
              <a:t>Click to edit Master text styles</a:t>
            </a:r>
          </a:p>
          <a:p>
            <a:pPr lvl="1"/>
            <a:r>
              <a:rPr lang="en-US"/>
              <a:t>Second level</a:t>
            </a:r>
          </a:p>
        </p:txBody>
      </p:sp>
      <p:sp>
        <p:nvSpPr>
          <p:cNvPr id="25" name="Text Placeholder 29">
            <a:extLst>
              <a:ext uri="{FF2B5EF4-FFF2-40B4-BE49-F238E27FC236}">
                <a16:creationId xmlns:a16="http://schemas.microsoft.com/office/drawing/2014/main" id="{1C87C762-2DD4-416B-AC2B-CD4D0DBDE49C}"/>
              </a:ext>
            </a:extLst>
          </p:cNvPr>
          <p:cNvSpPr>
            <a:spLocks noGrp="1"/>
          </p:cNvSpPr>
          <p:nvPr>
            <p:ph type="body" sz="quarter" idx="26"/>
          </p:nvPr>
        </p:nvSpPr>
        <p:spPr>
          <a:xfrm>
            <a:off x="6867009" y="2001032"/>
            <a:ext cx="3593749" cy="1075874"/>
          </a:xfrm>
        </p:spPr>
        <p:txBody>
          <a:bodyPr/>
          <a:lstStyle>
            <a:lvl1pPr>
              <a:spcAft>
                <a:spcPts val="300"/>
              </a:spcAft>
              <a:defRPr sz="1400">
                <a:solidFill>
                  <a:schemeClr val="bg1"/>
                </a:solidFill>
              </a:defRPr>
            </a:lvl1pPr>
            <a:lvl2pPr>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spcAft>
                <a:spcPts val="600"/>
              </a:spcAft>
              <a:buNone/>
              <a:defRPr sz="1200">
                <a:solidFill>
                  <a:schemeClr val="bg1"/>
                </a:solidFill>
              </a:defRPr>
            </a:lvl5pPr>
            <a:lvl6pPr marL="0" indent="0">
              <a:lnSpc>
                <a:spcPct val="100000"/>
              </a:lnSpc>
              <a:spcBef>
                <a:spcPts val="0"/>
              </a:spcBef>
              <a:spcAft>
                <a:spcPts val="600"/>
              </a:spcAft>
              <a:buNone/>
              <a:defRPr sz="1200">
                <a:solidFill>
                  <a:schemeClr val="bg1"/>
                </a:solidFill>
              </a:defRPr>
            </a:lvl6pPr>
            <a:lvl7pPr marL="0" indent="0">
              <a:lnSpc>
                <a:spcPct val="100000"/>
              </a:lnSpc>
              <a:spcBef>
                <a:spcPts val="0"/>
              </a:spcBef>
              <a:spcAft>
                <a:spcPts val="600"/>
              </a:spcAft>
              <a:buNone/>
              <a:defRPr sz="1200">
                <a:solidFill>
                  <a:schemeClr val="bg1"/>
                </a:solidFill>
              </a:defRPr>
            </a:lvl7pPr>
            <a:lvl8pPr marL="0" indent="0">
              <a:lnSpc>
                <a:spcPct val="100000"/>
              </a:lnSpc>
              <a:spcBef>
                <a:spcPts val="0"/>
              </a:spcBef>
              <a:spcAft>
                <a:spcPts val="600"/>
              </a:spcAft>
              <a:buNone/>
              <a:defRPr sz="1200">
                <a:solidFill>
                  <a:schemeClr val="bg1"/>
                </a:solidFill>
              </a:defRPr>
            </a:lvl8pPr>
            <a:lvl9pPr marL="0" indent="0">
              <a:lnSpc>
                <a:spcPct val="100000"/>
              </a:lnSpc>
              <a:spcBef>
                <a:spcPts val="0"/>
              </a:spcBef>
              <a:spcAft>
                <a:spcPts val="600"/>
              </a:spcAft>
              <a:buNone/>
              <a:defRPr sz="1200">
                <a:solidFill>
                  <a:schemeClr val="bg1"/>
                </a:solidFill>
              </a:defRPr>
            </a:lvl9pPr>
          </a:lstStyle>
          <a:p>
            <a:pPr lvl="0"/>
            <a:r>
              <a:rPr lang="en-US"/>
              <a:t>Click to edit Master text styles</a:t>
            </a:r>
          </a:p>
          <a:p>
            <a:pPr lvl="1"/>
            <a:r>
              <a:rPr lang="en-US"/>
              <a:t>Second level</a:t>
            </a:r>
          </a:p>
        </p:txBody>
      </p:sp>
      <p:sp>
        <p:nvSpPr>
          <p:cNvPr id="26" name="Text Placeholder 29">
            <a:extLst>
              <a:ext uri="{FF2B5EF4-FFF2-40B4-BE49-F238E27FC236}">
                <a16:creationId xmlns:a16="http://schemas.microsoft.com/office/drawing/2014/main" id="{BE739E1B-201D-45F2-8714-21921B93805D}"/>
              </a:ext>
            </a:extLst>
          </p:cNvPr>
          <p:cNvSpPr>
            <a:spLocks noGrp="1"/>
          </p:cNvSpPr>
          <p:nvPr>
            <p:ph type="body" sz="quarter" idx="27"/>
          </p:nvPr>
        </p:nvSpPr>
        <p:spPr>
          <a:xfrm>
            <a:off x="6867009" y="3332108"/>
            <a:ext cx="3593749" cy="1075874"/>
          </a:xfrm>
        </p:spPr>
        <p:txBody>
          <a:bodyPr/>
          <a:lstStyle>
            <a:lvl1pPr>
              <a:spcAft>
                <a:spcPts val="300"/>
              </a:spcAft>
              <a:defRPr sz="1400">
                <a:solidFill>
                  <a:schemeClr val="bg1"/>
                </a:solidFill>
              </a:defRPr>
            </a:lvl1pPr>
            <a:lvl2pPr>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spcAft>
                <a:spcPts val="600"/>
              </a:spcAft>
              <a:buNone/>
              <a:defRPr sz="1200">
                <a:solidFill>
                  <a:schemeClr val="bg1"/>
                </a:solidFill>
              </a:defRPr>
            </a:lvl5pPr>
            <a:lvl6pPr marL="0" indent="0">
              <a:lnSpc>
                <a:spcPct val="100000"/>
              </a:lnSpc>
              <a:spcBef>
                <a:spcPts val="0"/>
              </a:spcBef>
              <a:spcAft>
                <a:spcPts val="600"/>
              </a:spcAft>
              <a:buNone/>
              <a:defRPr sz="1200">
                <a:solidFill>
                  <a:schemeClr val="bg1"/>
                </a:solidFill>
              </a:defRPr>
            </a:lvl6pPr>
            <a:lvl7pPr marL="0" indent="0">
              <a:lnSpc>
                <a:spcPct val="100000"/>
              </a:lnSpc>
              <a:spcBef>
                <a:spcPts val="0"/>
              </a:spcBef>
              <a:spcAft>
                <a:spcPts val="600"/>
              </a:spcAft>
              <a:buNone/>
              <a:defRPr sz="1200">
                <a:solidFill>
                  <a:schemeClr val="bg1"/>
                </a:solidFill>
              </a:defRPr>
            </a:lvl7pPr>
            <a:lvl8pPr marL="0" indent="0">
              <a:lnSpc>
                <a:spcPct val="100000"/>
              </a:lnSpc>
              <a:spcBef>
                <a:spcPts val="0"/>
              </a:spcBef>
              <a:spcAft>
                <a:spcPts val="600"/>
              </a:spcAft>
              <a:buNone/>
              <a:defRPr sz="1200">
                <a:solidFill>
                  <a:schemeClr val="bg1"/>
                </a:solidFill>
              </a:defRPr>
            </a:lvl8pPr>
            <a:lvl9pPr marL="0" indent="0">
              <a:lnSpc>
                <a:spcPct val="100000"/>
              </a:lnSpc>
              <a:spcBef>
                <a:spcPts val="0"/>
              </a:spcBef>
              <a:spcAft>
                <a:spcPts val="600"/>
              </a:spcAft>
              <a:buNone/>
              <a:defRPr sz="1200">
                <a:solidFill>
                  <a:schemeClr val="bg1"/>
                </a:solidFill>
              </a:defRPr>
            </a:lvl9pPr>
          </a:lstStyle>
          <a:p>
            <a:pPr lvl="0"/>
            <a:r>
              <a:rPr lang="en-US"/>
              <a:t>Click to edit Master text styles</a:t>
            </a:r>
          </a:p>
          <a:p>
            <a:pPr lvl="1"/>
            <a:r>
              <a:rPr lang="en-US"/>
              <a:t>Second level</a:t>
            </a:r>
          </a:p>
        </p:txBody>
      </p:sp>
      <p:sp>
        <p:nvSpPr>
          <p:cNvPr id="29" name="Text Placeholder 29">
            <a:extLst>
              <a:ext uri="{FF2B5EF4-FFF2-40B4-BE49-F238E27FC236}">
                <a16:creationId xmlns:a16="http://schemas.microsoft.com/office/drawing/2014/main" id="{5A028C5E-D8B0-427B-9873-005A20AC16CA}"/>
              </a:ext>
            </a:extLst>
          </p:cNvPr>
          <p:cNvSpPr>
            <a:spLocks noGrp="1"/>
          </p:cNvSpPr>
          <p:nvPr>
            <p:ph type="body" sz="quarter" idx="29"/>
          </p:nvPr>
        </p:nvSpPr>
        <p:spPr>
          <a:xfrm>
            <a:off x="6867009" y="4663184"/>
            <a:ext cx="3593749" cy="1075874"/>
          </a:xfrm>
        </p:spPr>
        <p:txBody>
          <a:bodyPr/>
          <a:lstStyle>
            <a:lvl1pPr>
              <a:spcAft>
                <a:spcPts val="300"/>
              </a:spcAft>
              <a:defRPr sz="1400">
                <a:solidFill>
                  <a:schemeClr val="bg1"/>
                </a:solidFill>
              </a:defRPr>
            </a:lvl1pPr>
            <a:lvl2pPr>
              <a:defRPr sz="1200">
                <a:solidFill>
                  <a:schemeClr val="bg1"/>
                </a:solidFill>
              </a:defRPr>
            </a:lvl2pPr>
            <a:lvl3pPr marL="0" indent="0">
              <a:buNone/>
              <a:defRPr sz="1200">
                <a:solidFill>
                  <a:schemeClr val="bg1"/>
                </a:solidFill>
              </a:defRPr>
            </a:lvl3pPr>
            <a:lvl4pPr marL="0" indent="0">
              <a:buNone/>
              <a:defRPr sz="1200">
                <a:solidFill>
                  <a:schemeClr val="bg1"/>
                </a:solidFill>
              </a:defRPr>
            </a:lvl4pPr>
            <a:lvl5pPr marL="0" indent="0">
              <a:spcAft>
                <a:spcPts val="600"/>
              </a:spcAft>
              <a:buNone/>
              <a:defRPr sz="1200">
                <a:solidFill>
                  <a:schemeClr val="bg1"/>
                </a:solidFill>
              </a:defRPr>
            </a:lvl5pPr>
            <a:lvl6pPr marL="0" indent="0">
              <a:lnSpc>
                <a:spcPct val="100000"/>
              </a:lnSpc>
              <a:spcBef>
                <a:spcPts val="0"/>
              </a:spcBef>
              <a:spcAft>
                <a:spcPts val="600"/>
              </a:spcAft>
              <a:buNone/>
              <a:defRPr sz="1200">
                <a:solidFill>
                  <a:schemeClr val="bg1"/>
                </a:solidFill>
              </a:defRPr>
            </a:lvl6pPr>
            <a:lvl7pPr marL="0" indent="0">
              <a:lnSpc>
                <a:spcPct val="100000"/>
              </a:lnSpc>
              <a:spcBef>
                <a:spcPts val="0"/>
              </a:spcBef>
              <a:spcAft>
                <a:spcPts val="600"/>
              </a:spcAft>
              <a:buNone/>
              <a:defRPr sz="1200">
                <a:solidFill>
                  <a:schemeClr val="bg1"/>
                </a:solidFill>
              </a:defRPr>
            </a:lvl7pPr>
            <a:lvl8pPr marL="0" indent="0">
              <a:lnSpc>
                <a:spcPct val="100000"/>
              </a:lnSpc>
              <a:spcBef>
                <a:spcPts val="0"/>
              </a:spcBef>
              <a:spcAft>
                <a:spcPts val="600"/>
              </a:spcAft>
              <a:buNone/>
              <a:defRPr sz="1200">
                <a:solidFill>
                  <a:schemeClr val="bg1"/>
                </a:solidFill>
              </a:defRPr>
            </a:lvl8pPr>
            <a:lvl9pPr marL="0" indent="0">
              <a:lnSpc>
                <a:spcPct val="100000"/>
              </a:lnSpc>
              <a:spcBef>
                <a:spcPts val="0"/>
              </a:spcBef>
              <a:spcAft>
                <a:spcPts val="600"/>
              </a:spcAft>
              <a:buNone/>
              <a:defRPr sz="1200">
                <a:solidFill>
                  <a:schemeClr val="bg1"/>
                </a:solidFill>
              </a:defRPr>
            </a:lvl9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3775384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oter Box Slide (Dark)">
    <p:bg>
      <p:bgPr>
        <a:solidFill>
          <a:schemeClr val="tx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2">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7" name="Content Placeholder 2">
            <a:extLst>
              <a:ext uri="{FF2B5EF4-FFF2-40B4-BE49-F238E27FC236}">
                <a16:creationId xmlns:a16="http://schemas.microsoft.com/office/drawing/2014/main" id="{92C8856E-EA09-4A2D-A32F-1FA6FBE19614}"/>
              </a:ext>
            </a:extLst>
          </p:cNvPr>
          <p:cNvSpPr>
            <a:spLocks noGrp="1"/>
          </p:cNvSpPr>
          <p:nvPr>
            <p:ph idx="1"/>
          </p:nvPr>
        </p:nvSpPr>
        <p:spPr>
          <a:xfrm>
            <a:off x="623887" y="1628801"/>
            <a:ext cx="10944225" cy="3029763"/>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Rounded Corners 9">
            <a:extLst>
              <a:ext uri="{FF2B5EF4-FFF2-40B4-BE49-F238E27FC236}">
                <a16:creationId xmlns:a16="http://schemas.microsoft.com/office/drawing/2014/main" id="{0E53E131-7016-484E-B61A-2726368E8DD1}"/>
              </a:ext>
            </a:extLst>
          </p:cNvPr>
          <p:cNvSpPr/>
          <p:nvPr userDrawn="1"/>
        </p:nvSpPr>
        <p:spPr>
          <a:xfrm>
            <a:off x="630275" y="4883499"/>
            <a:ext cx="10944225" cy="851241"/>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Freeform: Shape 10">
            <a:extLst>
              <a:ext uri="{FF2B5EF4-FFF2-40B4-BE49-F238E27FC236}">
                <a16:creationId xmlns:a16="http://schemas.microsoft.com/office/drawing/2014/main" id="{CCB90612-AE08-4C27-B84D-8139A8A4ECDC}"/>
              </a:ext>
            </a:extLst>
          </p:cNvPr>
          <p:cNvSpPr/>
          <p:nvPr userDrawn="1"/>
        </p:nvSpPr>
        <p:spPr>
          <a:xfrm>
            <a:off x="767408" y="4995685"/>
            <a:ext cx="626870" cy="626868"/>
          </a:xfrm>
          <a:custGeom>
            <a:avLst/>
            <a:gdLst>
              <a:gd name="connsiteX0" fmla="*/ 836748 w 836747"/>
              <a:gd name="connsiteY0" fmla="*/ 418374 h 836747"/>
              <a:gd name="connsiteX1" fmla="*/ 418374 w 836747"/>
              <a:gd name="connsiteY1" fmla="*/ 836748 h 836747"/>
              <a:gd name="connsiteX2" fmla="*/ 0 w 836747"/>
              <a:gd name="connsiteY2" fmla="*/ 418374 h 836747"/>
              <a:gd name="connsiteX3" fmla="*/ 418374 w 836747"/>
              <a:gd name="connsiteY3" fmla="*/ 0 h 836747"/>
              <a:gd name="connsiteX4" fmla="*/ 836748 w 836747"/>
              <a:gd name="connsiteY4" fmla="*/ 418374 h 836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747" h="836747">
                <a:moveTo>
                  <a:pt x="836748" y="418374"/>
                </a:moveTo>
                <a:cubicBezTo>
                  <a:pt x="836748" y="648571"/>
                  <a:pt x="650397" y="836748"/>
                  <a:pt x="418374" y="836748"/>
                </a:cubicBezTo>
                <a:cubicBezTo>
                  <a:pt x="188177" y="836748"/>
                  <a:pt x="0" y="650398"/>
                  <a:pt x="0" y="418374"/>
                </a:cubicBezTo>
                <a:cubicBezTo>
                  <a:pt x="0" y="188177"/>
                  <a:pt x="186350" y="0"/>
                  <a:pt x="418374" y="0"/>
                </a:cubicBezTo>
                <a:cubicBezTo>
                  <a:pt x="650397" y="0"/>
                  <a:pt x="836748" y="186350"/>
                  <a:pt x="836748" y="418374"/>
                </a:cubicBezTo>
              </a:path>
            </a:pathLst>
          </a:custGeom>
          <a:solidFill>
            <a:schemeClr val="tx1"/>
          </a:solidFill>
          <a:ln w="1825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sp>
        <p:nvSpPr>
          <p:cNvPr id="12" name="Text Placeholder 5">
            <a:extLst>
              <a:ext uri="{FF2B5EF4-FFF2-40B4-BE49-F238E27FC236}">
                <a16:creationId xmlns:a16="http://schemas.microsoft.com/office/drawing/2014/main" id="{C6237D6B-6827-4F42-A5B3-793407F24F98}"/>
              </a:ext>
            </a:extLst>
          </p:cNvPr>
          <p:cNvSpPr>
            <a:spLocks noGrp="1"/>
          </p:cNvSpPr>
          <p:nvPr>
            <p:ph type="body" sz="quarter" idx="13" hasCustomPrompt="1"/>
          </p:nvPr>
        </p:nvSpPr>
        <p:spPr>
          <a:xfrm>
            <a:off x="1573581" y="4995685"/>
            <a:ext cx="9325754" cy="626868"/>
          </a:xfrm>
        </p:spPr>
        <p:txBody>
          <a:bodyPr anchor="ctr">
            <a:normAutofit/>
          </a:bodyPr>
          <a:lstStyle>
            <a:lvl1pPr>
              <a:defRPr sz="1400">
                <a:solidFill>
                  <a:schemeClr val="tx1"/>
                </a:solidFill>
              </a:defRPr>
            </a:lvl1pPr>
            <a:lvl2pPr>
              <a:defRPr sz="1400" b="1">
                <a:solidFill>
                  <a:schemeClr val="tx1"/>
                </a:solidFill>
              </a:defRPr>
            </a:lvl2pPr>
            <a:lvl3pPr marL="0" indent="0">
              <a:buNone/>
              <a:defRPr sz="1400" b="1">
                <a:solidFill>
                  <a:schemeClr val="tx1"/>
                </a:solidFill>
              </a:defRPr>
            </a:lvl3pPr>
            <a:lvl4pPr marL="0" indent="0">
              <a:buNone/>
              <a:defRPr sz="1400" b="1">
                <a:solidFill>
                  <a:schemeClr val="tx1"/>
                </a:solidFill>
              </a:defRPr>
            </a:lvl4pPr>
            <a:lvl5pPr marL="0" indent="0">
              <a:spcAft>
                <a:spcPts val="0"/>
              </a:spcAft>
              <a:buNone/>
              <a:defRPr b="1">
                <a:solidFill>
                  <a:schemeClr val="tx1"/>
                </a:solidFill>
              </a:defRPr>
            </a:lvl5pPr>
            <a:lvl6pPr marL="0" indent="0">
              <a:lnSpc>
                <a:spcPct val="100000"/>
              </a:lnSpc>
              <a:spcBef>
                <a:spcPts val="0"/>
              </a:spcBef>
              <a:buNone/>
              <a:defRPr sz="1400" b="1"/>
            </a:lvl6pPr>
            <a:lvl7pPr marL="0" indent="0">
              <a:lnSpc>
                <a:spcPct val="100000"/>
              </a:lnSpc>
              <a:spcBef>
                <a:spcPts val="0"/>
              </a:spcBef>
              <a:buNone/>
              <a:defRPr sz="1400" b="1">
                <a:solidFill>
                  <a:schemeClr val="tx1"/>
                </a:solidFill>
              </a:defRPr>
            </a:lvl7pPr>
            <a:lvl8pPr marL="0" indent="0">
              <a:lnSpc>
                <a:spcPct val="100000"/>
              </a:lnSpc>
              <a:spcBef>
                <a:spcPts val="0"/>
              </a:spcBef>
              <a:buNone/>
              <a:defRPr sz="1400" b="1">
                <a:solidFill>
                  <a:schemeClr val="tx1"/>
                </a:solidFill>
              </a:defRPr>
            </a:lvl8pPr>
            <a:lvl9pPr marL="0" indent="0">
              <a:lnSpc>
                <a:spcPct val="100000"/>
              </a:lnSpc>
              <a:spcBef>
                <a:spcPts val="0"/>
              </a:spcBef>
              <a:buNone/>
              <a:defRPr sz="1400" b="1">
                <a:solidFill>
                  <a:schemeClr val="tx1"/>
                </a:solidFill>
              </a:defRPr>
            </a:lvl9pPr>
          </a:lstStyle>
          <a:p>
            <a:pPr lvl="0"/>
            <a:r>
              <a:rPr lang="en-GB"/>
              <a:t>Add icon or number to the left circle</a:t>
            </a:r>
            <a:r>
              <a:rPr lang="en-US"/>
              <a:t> and add statement here</a:t>
            </a:r>
            <a:endParaRPr lang="en-GB"/>
          </a:p>
        </p:txBody>
      </p:sp>
      <p:sp>
        <p:nvSpPr>
          <p:cNvPr id="3" name="Footer Placeholder 2">
            <a:extLst>
              <a:ext uri="{FF2B5EF4-FFF2-40B4-BE49-F238E27FC236}">
                <a16:creationId xmlns:a16="http://schemas.microsoft.com/office/drawing/2014/main" id="{69495F52-915D-43A0-9535-392656ADC8C0}"/>
              </a:ext>
            </a:extLst>
          </p:cNvPr>
          <p:cNvSpPr>
            <a:spLocks noGrp="1"/>
          </p:cNvSpPr>
          <p:nvPr>
            <p:ph type="ftr" sz="quarter" idx="14"/>
          </p:nvPr>
        </p:nvSpPr>
        <p:spPr/>
        <p:txBody>
          <a:bodyPr/>
          <a:lstStyle>
            <a:lvl1pPr>
              <a:defRPr>
                <a:solidFill>
                  <a:schemeClr val="bg1"/>
                </a:solidFill>
              </a:defRPr>
            </a:lvl1pPr>
          </a:lstStyle>
          <a:p>
            <a:r>
              <a:rPr lang="en-GB"/>
              <a:t>To edit the footer text go to Insert &gt; Header &amp; Footer</a:t>
            </a:r>
            <a:endParaRPr lang="en-US"/>
          </a:p>
        </p:txBody>
      </p:sp>
      <p:pic>
        <p:nvPicPr>
          <p:cNvPr id="15" name="Graphic 14">
            <a:extLst>
              <a:ext uri="{FF2B5EF4-FFF2-40B4-BE49-F238E27FC236}">
                <a16:creationId xmlns:a16="http://schemas.microsoft.com/office/drawing/2014/main" id="{3E5BB5A0-183E-40E7-AE49-5FE70EFABA0B}"/>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25308151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 Slide (Dark)">
    <p:bg>
      <p:bgPr>
        <a:solidFill>
          <a:schemeClr val="tx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7" name="Content Placeholder 2">
            <a:extLst>
              <a:ext uri="{FF2B5EF4-FFF2-40B4-BE49-F238E27FC236}">
                <a16:creationId xmlns:a16="http://schemas.microsoft.com/office/drawing/2014/main" id="{92C8856E-EA09-4A2D-A32F-1FA6FBE19614}"/>
              </a:ext>
            </a:extLst>
          </p:cNvPr>
          <p:cNvSpPr>
            <a:spLocks noGrp="1"/>
          </p:cNvSpPr>
          <p:nvPr>
            <p:ph idx="1"/>
          </p:nvPr>
        </p:nvSpPr>
        <p:spPr>
          <a:xfrm>
            <a:off x="623888" y="1628801"/>
            <a:ext cx="5400676" cy="4105249"/>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50FF247-5B15-467E-84CD-BE16DE800A09}"/>
              </a:ext>
            </a:extLst>
          </p:cNvPr>
          <p:cNvSpPr>
            <a:spLocks noGrp="1"/>
          </p:cNvSpPr>
          <p:nvPr>
            <p:ph idx="13"/>
          </p:nvPr>
        </p:nvSpPr>
        <p:spPr>
          <a:xfrm>
            <a:off x="6167438" y="1628801"/>
            <a:ext cx="5400676" cy="4105249"/>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A639A42D-EE92-4461-9AB5-FB72BA9F8C73}"/>
              </a:ext>
            </a:extLst>
          </p:cNvPr>
          <p:cNvSpPr>
            <a:spLocks noGrp="1"/>
          </p:cNvSpPr>
          <p:nvPr>
            <p:ph type="ftr" sz="quarter" idx="14"/>
          </p:nvPr>
        </p:nvSpPr>
        <p:spPr/>
        <p:txBody>
          <a:bodyPr/>
          <a:lstStyle>
            <a:lvl1pPr>
              <a:defRPr>
                <a:solidFill>
                  <a:schemeClr val="bg1"/>
                </a:solidFill>
              </a:defRPr>
            </a:lvl1pPr>
          </a:lstStyle>
          <a:p>
            <a:r>
              <a:rPr lang="en-GB"/>
              <a:t>To edit the footer text go to Insert &gt; Header &amp; Footer</a:t>
            </a:r>
            <a:endParaRPr lang="en-US"/>
          </a:p>
        </p:txBody>
      </p:sp>
      <p:pic>
        <p:nvPicPr>
          <p:cNvPr id="13" name="Graphic 12">
            <a:extLst>
              <a:ext uri="{FF2B5EF4-FFF2-40B4-BE49-F238E27FC236}">
                <a16:creationId xmlns:a16="http://schemas.microsoft.com/office/drawing/2014/main" id="{B59CAA1B-67A1-457C-A652-723CC4D4693C}"/>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32131497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978028-AA99-4A85-B7AA-A175E9E949B2}"/>
              </a:ext>
            </a:extLst>
          </p:cNvPr>
          <p:cNvSpPr/>
          <p:nvPr userDrawn="1"/>
        </p:nvSpPr>
        <p:spPr>
          <a:xfrm>
            <a:off x="5719331" y="1546860"/>
            <a:ext cx="6472669" cy="53111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0" name="Picture 9">
            <a:extLst>
              <a:ext uri="{FF2B5EF4-FFF2-40B4-BE49-F238E27FC236}">
                <a16:creationId xmlns:a16="http://schemas.microsoft.com/office/drawing/2014/main" id="{9234EC4B-5083-47E8-9A10-590BE94F78F4}"/>
              </a:ext>
            </a:extLst>
          </p:cNvPr>
          <p:cNvPicPr>
            <a:picLocks noChangeAspect="1"/>
          </p:cNvPicPr>
          <p:nvPr userDrawn="1"/>
        </p:nvPicPr>
        <p:blipFill rotWithShape="1">
          <a:blip r:embed="rId3" cstate="email">
            <a:alphaModFix amt="33000"/>
            <a:grayscl/>
            <a:extLst>
              <a:ext uri="{28A0092B-C50C-407E-A947-70E740481C1C}">
                <a14:useLocalDpi xmlns:a14="http://schemas.microsoft.com/office/drawing/2010/main"/>
              </a:ext>
            </a:extLst>
          </a:blip>
          <a:srcRect/>
          <a:stretch/>
        </p:blipFill>
        <p:spPr>
          <a:xfrm>
            <a:off x="3569475" y="0"/>
            <a:ext cx="8622525" cy="1566949"/>
          </a:xfrm>
          <a:prstGeom prst="rect">
            <a:avLst/>
          </a:prstGeom>
          <a:solidFill>
            <a:schemeClr val="accent2"/>
          </a:solidFill>
        </p:spPr>
      </p:pic>
      <p:sp>
        <p:nvSpPr>
          <p:cNvPr id="11" name="Rectangle 10">
            <a:extLst>
              <a:ext uri="{FF2B5EF4-FFF2-40B4-BE49-F238E27FC236}">
                <a16:creationId xmlns:a16="http://schemas.microsoft.com/office/drawing/2014/main" id="{7F1640AA-5F9D-43D4-89E5-DE9C986A8B5E}"/>
              </a:ext>
            </a:extLst>
          </p:cNvPr>
          <p:cNvSpPr/>
          <p:nvPr userDrawn="1"/>
        </p:nvSpPr>
        <p:spPr>
          <a:xfrm>
            <a:off x="4943872" y="0"/>
            <a:ext cx="7248128" cy="1555111"/>
          </a:xfrm>
          <a:prstGeom prst="rect">
            <a:avLst/>
          </a:prstGeom>
          <a:gradFill>
            <a:gsLst>
              <a:gs pos="100000">
                <a:schemeClr val="accent2"/>
              </a:gs>
              <a:gs pos="0">
                <a:schemeClr val="accent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3" name="Picture 12">
            <a:extLst>
              <a:ext uri="{FF2B5EF4-FFF2-40B4-BE49-F238E27FC236}">
                <a16:creationId xmlns:a16="http://schemas.microsoft.com/office/drawing/2014/main" id="{5E24FD7D-ACF7-4122-9D25-FA6BA999A651}"/>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0495870" y="251460"/>
            <a:ext cx="1283570" cy="1038860"/>
          </a:xfrm>
          <a:prstGeom prst="rect">
            <a:avLst/>
          </a:prstGeom>
        </p:spPr>
      </p:pic>
      <p:pic>
        <p:nvPicPr>
          <p:cNvPr id="15" name="Picture 14">
            <a:extLst>
              <a:ext uri="{FF2B5EF4-FFF2-40B4-BE49-F238E27FC236}">
                <a16:creationId xmlns:a16="http://schemas.microsoft.com/office/drawing/2014/main" id="{AB103A89-FD39-4081-AB84-31798299E842}"/>
              </a:ext>
            </a:extLst>
          </p:cNvPr>
          <p:cNvPicPr>
            <a:picLocks noChangeAspect="1"/>
          </p:cNvPicPr>
          <p:nvPr userDrawn="1"/>
        </p:nvPicPr>
        <p:blipFill rotWithShape="1">
          <a:blip r:embed="rId5" cstate="email">
            <a:alphaModFix amt="32000"/>
            <a:grayscl/>
            <a:extLst>
              <a:ext uri="{28A0092B-C50C-407E-A947-70E740481C1C}">
                <a14:useLocalDpi xmlns:a14="http://schemas.microsoft.com/office/drawing/2010/main"/>
              </a:ext>
            </a:extLst>
          </a:blip>
          <a:srcRect/>
          <a:stretch/>
        </p:blipFill>
        <p:spPr>
          <a:xfrm>
            <a:off x="5138651" y="1549400"/>
            <a:ext cx="7053349" cy="5308600"/>
          </a:xfrm>
          <a:prstGeom prst="rect">
            <a:avLst/>
          </a:prstGeom>
          <a:solidFill>
            <a:schemeClr val="accent3">
              <a:alpha val="59000"/>
            </a:schemeClr>
          </a:solidFill>
        </p:spPr>
      </p:pic>
      <p:sp>
        <p:nvSpPr>
          <p:cNvPr id="5" name="Freeform: Shape 4">
            <a:extLst>
              <a:ext uri="{FF2B5EF4-FFF2-40B4-BE49-F238E27FC236}">
                <a16:creationId xmlns:a16="http://schemas.microsoft.com/office/drawing/2014/main" id="{F349DC71-095A-427C-86AE-AB2BF62FF11A}"/>
              </a:ext>
            </a:extLst>
          </p:cNvPr>
          <p:cNvSpPr/>
          <p:nvPr userDrawn="1"/>
        </p:nvSpPr>
        <p:spPr>
          <a:xfrm>
            <a:off x="0" y="-1864"/>
            <a:ext cx="12192000" cy="6859864"/>
          </a:xfrm>
          <a:custGeom>
            <a:avLst/>
            <a:gdLst>
              <a:gd name="connsiteX0" fmla="*/ 0 w 12192000"/>
              <a:gd name="connsiteY0" fmla="*/ 0 h 6859864"/>
              <a:gd name="connsiteX1" fmla="*/ 3803006 w 12192000"/>
              <a:gd name="connsiteY1" fmla="*/ 0 h 6859864"/>
              <a:gd name="connsiteX2" fmla="*/ 4304834 w 12192000"/>
              <a:gd name="connsiteY2" fmla="*/ 1529209 h 6859864"/>
              <a:gd name="connsiteX3" fmla="*/ 12192000 w 12192000"/>
              <a:gd name="connsiteY3" fmla="*/ 1547431 h 6859864"/>
              <a:gd name="connsiteX4" fmla="*/ 12192000 w 12192000"/>
              <a:gd name="connsiteY4" fmla="*/ 1555990 h 6859864"/>
              <a:gd name="connsiteX5" fmla="*/ 5826926 w 12192000"/>
              <a:gd name="connsiteY5" fmla="*/ 6215744 h 6859864"/>
              <a:gd name="connsiteX6" fmla="*/ 6034029 w 12192000"/>
              <a:gd name="connsiteY6" fmla="*/ 6859864 h 6859864"/>
              <a:gd name="connsiteX7" fmla="*/ 0 w 12192000"/>
              <a:gd name="connsiteY7" fmla="*/ 6859864 h 685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9864">
                <a:moveTo>
                  <a:pt x="0" y="0"/>
                </a:moveTo>
                <a:lnTo>
                  <a:pt x="3803006" y="0"/>
                </a:lnTo>
                <a:lnTo>
                  <a:pt x="4304834" y="1529209"/>
                </a:lnTo>
                <a:lnTo>
                  <a:pt x="12192000" y="1547431"/>
                </a:lnTo>
                <a:lnTo>
                  <a:pt x="12192000" y="1555990"/>
                </a:lnTo>
                <a:lnTo>
                  <a:pt x="5826926" y="6215744"/>
                </a:lnTo>
                <a:lnTo>
                  <a:pt x="6034029" y="6859864"/>
                </a:lnTo>
                <a:lnTo>
                  <a:pt x="0" y="6859864"/>
                </a:lnTo>
                <a:close/>
              </a:path>
            </a:pathLst>
          </a:custGeom>
          <a:solidFill>
            <a:srgbClr val="FFFFFF"/>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2C127A54-07D0-4F3C-93FC-B5CDD638ECE6}"/>
              </a:ext>
            </a:extLst>
          </p:cNvPr>
          <p:cNvSpPr>
            <a:spLocks noGrp="1"/>
          </p:cNvSpPr>
          <p:nvPr>
            <p:ph type="ctrTitle" hasCustomPrompt="1"/>
          </p:nvPr>
        </p:nvSpPr>
        <p:spPr>
          <a:xfrm>
            <a:off x="611962" y="2430707"/>
            <a:ext cx="7428254" cy="1942147"/>
          </a:xfrm>
        </p:spPr>
        <p:txBody>
          <a:bodyPr anchor="b">
            <a:normAutofit/>
          </a:bodyPr>
          <a:lstStyle>
            <a:lvl1pPr algn="l">
              <a:lnSpc>
                <a:spcPct val="100000"/>
              </a:lnSpc>
              <a:spcBef>
                <a:spcPts val="0"/>
              </a:spcBef>
              <a:defRPr sz="3600" cap="all" baseline="0">
                <a:latin typeface="+mj-lt"/>
              </a:defRPr>
            </a:lvl1pPr>
          </a:lstStyle>
          <a:p>
            <a:r>
              <a:rPr lang="en-GB"/>
              <a:t>PRESENTATION TITLE GOES HERE CAN SPAN OVER 3 LINES</a:t>
            </a:r>
            <a:endParaRPr lang="en-US"/>
          </a:p>
        </p:txBody>
      </p:sp>
      <p:sp>
        <p:nvSpPr>
          <p:cNvPr id="6" name="Date Placeholder 3">
            <a:extLst>
              <a:ext uri="{FF2B5EF4-FFF2-40B4-BE49-F238E27FC236}">
                <a16:creationId xmlns:a16="http://schemas.microsoft.com/office/drawing/2014/main" id="{A3D891ED-D48D-4E77-BFAF-1780E743F003}"/>
              </a:ext>
            </a:extLst>
          </p:cNvPr>
          <p:cNvSpPr>
            <a:spLocks noGrp="1"/>
          </p:cNvSpPr>
          <p:nvPr>
            <p:ph type="dt" sz="half" idx="2"/>
          </p:nvPr>
        </p:nvSpPr>
        <p:spPr>
          <a:xfrm>
            <a:off x="611962" y="1886477"/>
            <a:ext cx="2957513" cy="293663"/>
          </a:xfrm>
          <a:prstGeom prst="rect">
            <a:avLst/>
          </a:prstGeom>
        </p:spPr>
        <p:txBody>
          <a:bodyPr vert="horz" lIns="0" tIns="45720" rIns="91440" bIns="45720" rtlCol="0" anchor="ctr"/>
          <a:lstStyle>
            <a:lvl1pPr algn="l">
              <a:defRPr sz="1800" b="1">
                <a:solidFill>
                  <a:schemeClr val="accent1"/>
                </a:solidFill>
                <a:latin typeface="+mj-lt"/>
                <a:cs typeface="Arial" panose="020B0604020202020204" pitchFamily="34" charset="0"/>
              </a:defRPr>
            </a:lvl1pPr>
          </a:lstStyle>
          <a:p>
            <a:endParaRPr lang="en-US"/>
          </a:p>
        </p:txBody>
      </p:sp>
      <p:sp>
        <p:nvSpPr>
          <p:cNvPr id="18" name="Text Placeholder 17">
            <a:extLst>
              <a:ext uri="{FF2B5EF4-FFF2-40B4-BE49-F238E27FC236}">
                <a16:creationId xmlns:a16="http://schemas.microsoft.com/office/drawing/2014/main" id="{F83C1381-D328-45DF-AC1E-A59BF5335C64}"/>
              </a:ext>
            </a:extLst>
          </p:cNvPr>
          <p:cNvSpPr>
            <a:spLocks noGrp="1"/>
          </p:cNvSpPr>
          <p:nvPr>
            <p:ph type="body" sz="quarter" idx="10"/>
          </p:nvPr>
        </p:nvSpPr>
        <p:spPr>
          <a:xfrm>
            <a:off x="4930815" y="333375"/>
            <a:ext cx="5509550" cy="881063"/>
          </a:xfrm>
        </p:spPr>
        <p:txBody>
          <a:bodyPr anchor="ctr">
            <a:noAutofit/>
          </a:bodyPr>
          <a:lstStyle>
            <a:lvl1pPr algn="r">
              <a:defRPr sz="1800" b="1">
                <a:solidFill>
                  <a:schemeClr val="bg1"/>
                </a:solidFill>
                <a:latin typeface="+mj-lt"/>
                <a:cs typeface="Arial" panose="020B0604020202020204" pitchFamily="34" charset="0"/>
              </a:defRPr>
            </a:lvl1pPr>
            <a:lvl2pPr algn="r">
              <a:defRPr sz="1200">
                <a:solidFill>
                  <a:schemeClr val="bg1"/>
                </a:solidFill>
                <a:latin typeface="+mj-lt"/>
              </a:defRPr>
            </a:lvl2pPr>
            <a:lvl3pPr algn="r">
              <a:defRPr sz="1200">
                <a:solidFill>
                  <a:schemeClr val="bg1"/>
                </a:solidFill>
                <a:latin typeface="+mj-lt"/>
              </a:defRPr>
            </a:lvl3pPr>
            <a:lvl4pPr algn="r">
              <a:defRPr sz="1200">
                <a:solidFill>
                  <a:schemeClr val="bg1"/>
                </a:solidFill>
                <a:latin typeface="+mj-lt"/>
              </a:defRPr>
            </a:lvl4pPr>
            <a:lvl5pPr algn="r">
              <a:defRPr sz="1200">
                <a:solidFill>
                  <a:schemeClr val="bg1"/>
                </a:solidFill>
                <a:latin typeface="+mj-lt"/>
              </a:defRPr>
            </a:lvl5pPr>
          </a:lstStyle>
          <a:p>
            <a:pPr lvl="0"/>
            <a:r>
              <a:rPr lang="en-US"/>
              <a:t>Click to edit Master text styles</a:t>
            </a:r>
          </a:p>
        </p:txBody>
      </p:sp>
      <p:sp>
        <p:nvSpPr>
          <p:cNvPr id="14" name="Subtitle 2">
            <a:extLst>
              <a:ext uri="{FF2B5EF4-FFF2-40B4-BE49-F238E27FC236}">
                <a16:creationId xmlns:a16="http://schemas.microsoft.com/office/drawing/2014/main" id="{A3F69C06-8B46-4223-BE03-ACE9251B77EC}"/>
              </a:ext>
            </a:extLst>
          </p:cNvPr>
          <p:cNvSpPr>
            <a:spLocks noGrp="1"/>
          </p:cNvSpPr>
          <p:nvPr>
            <p:ph type="subTitle" idx="1" hasCustomPrompt="1"/>
          </p:nvPr>
        </p:nvSpPr>
        <p:spPr>
          <a:xfrm>
            <a:off x="611962" y="4725144"/>
            <a:ext cx="4475926" cy="1440706"/>
          </a:xfrm>
        </p:spPr>
        <p:txBody>
          <a:bodyPr>
            <a:normAutofit/>
          </a:bodyPr>
          <a:lstStyle>
            <a:lvl1pPr marL="0" indent="0" algn="l">
              <a:lnSpc>
                <a:spcPct val="100000"/>
              </a:lnSpc>
              <a:spcBef>
                <a:spcPts val="0"/>
              </a:spcBef>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goes here can span over 4 lines </a:t>
            </a:r>
            <a:endParaRPr lang="en-US"/>
          </a:p>
        </p:txBody>
      </p:sp>
      <p:pic>
        <p:nvPicPr>
          <p:cNvPr id="16" name="Graphic 15">
            <a:extLst>
              <a:ext uri="{FF2B5EF4-FFF2-40B4-BE49-F238E27FC236}">
                <a16:creationId xmlns:a16="http://schemas.microsoft.com/office/drawing/2014/main" id="{E9C5A2ED-9873-4558-9528-EE1E7141346F}"/>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7202" y="334561"/>
            <a:ext cx="1667613" cy="1007898"/>
          </a:xfrm>
          <a:prstGeom prst="rect">
            <a:avLst/>
          </a:prstGeom>
        </p:spPr>
      </p:pic>
    </p:spTree>
    <p:custDataLst>
      <p:tags r:id="rId1"/>
    </p:custDataLst>
    <p:extLst>
      <p:ext uri="{BB962C8B-B14F-4D97-AF65-F5344CB8AC3E}">
        <p14:creationId xmlns:p14="http://schemas.microsoft.com/office/powerpoint/2010/main" val="25534420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96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Column Slide (Dark)">
    <p:bg>
      <p:bgPr>
        <a:solidFill>
          <a:schemeClr val="tx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2">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7" name="Content Placeholder 2">
            <a:extLst>
              <a:ext uri="{FF2B5EF4-FFF2-40B4-BE49-F238E27FC236}">
                <a16:creationId xmlns:a16="http://schemas.microsoft.com/office/drawing/2014/main" id="{92C8856E-EA09-4A2D-A32F-1FA6FBE19614}"/>
              </a:ext>
            </a:extLst>
          </p:cNvPr>
          <p:cNvSpPr>
            <a:spLocks noGrp="1"/>
          </p:cNvSpPr>
          <p:nvPr>
            <p:ph idx="1"/>
          </p:nvPr>
        </p:nvSpPr>
        <p:spPr>
          <a:xfrm>
            <a:off x="811002" y="1628801"/>
            <a:ext cx="3336219" cy="4105249"/>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318300B8-1805-47A9-B6FF-C74D067CBC44}"/>
              </a:ext>
            </a:extLst>
          </p:cNvPr>
          <p:cNvSpPr>
            <a:spLocks noGrp="1"/>
          </p:cNvSpPr>
          <p:nvPr>
            <p:ph idx="13"/>
          </p:nvPr>
        </p:nvSpPr>
        <p:spPr>
          <a:xfrm>
            <a:off x="4521449" y="1628801"/>
            <a:ext cx="3336219" cy="4105249"/>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94D80E0C-0C18-4529-8C60-D916E2E312D4}"/>
              </a:ext>
            </a:extLst>
          </p:cNvPr>
          <p:cNvSpPr>
            <a:spLocks noGrp="1"/>
          </p:cNvSpPr>
          <p:nvPr>
            <p:ph idx="14"/>
          </p:nvPr>
        </p:nvSpPr>
        <p:spPr>
          <a:xfrm>
            <a:off x="8231894" y="1628801"/>
            <a:ext cx="3336219" cy="4105249"/>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F586BEC2-815C-442A-9E7F-0825D3859E2B}"/>
              </a:ext>
            </a:extLst>
          </p:cNvPr>
          <p:cNvCxnSpPr/>
          <p:nvPr userDrawn="1"/>
        </p:nvCxnSpPr>
        <p:spPr>
          <a:xfrm>
            <a:off x="4334335" y="1628775"/>
            <a:ext cx="0" cy="4105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78A9719-DF31-41FA-B663-8D8176348BE1}"/>
              </a:ext>
            </a:extLst>
          </p:cNvPr>
          <p:cNvCxnSpPr/>
          <p:nvPr userDrawn="1"/>
        </p:nvCxnSpPr>
        <p:spPr>
          <a:xfrm>
            <a:off x="8044782" y="1628775"/>
            <a:ext cx="0" cy="4105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94B0AB1-E438-4795-9B06-494B822E65BE}"/>
              </a:ext>
            </a:extLst>
          </p:cNvPr>
          <p:cNvCxnSpPr/>
          <p:nvPr userDrawn="1"/>
        </p:nvCxnSpPr>
        <p:spPr>
          <a:xfrm>
            <a:off x="623888" y="1628775"/>
            <a:ext cx="0" cy="4105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0D5DFA38-D5EC-4B78-B57E-2CB43AE69BE8}"/>
              </a:ext>
            </a:extLst>
          </p:cNvPr>
          <p:cNvSpPr>
            <a:spLocks noGrp="1"/>
          </p:cNvSpPr>
          <p:nvPr>
            <p:ph type="ftr" sz="quarter" idx="15"/>
          </p:nvPr>
        </p:nvSpPr>
        <p:spPr/>
        <p:txBody>
          <a:bodyPr/>
          <a:lstStyle>
            <a:lvl1pPr>
              <a:defRPr>
                <a:solidFill>
                  <a:schemeClr val="bg1"/>
                </a:solidFill>
              </a:defRPr>
            </a:lvl1pPr>
          </a:lstStyle>
          <a:p>
            <a:r>
              <a:rPr lang="en-GB"/>
              <a:t>To edit the footer text go to Insert &gt; Header &amp; Footer</a:t>
            </a:r>
            <a:endParaRPr lang="en-US"/>
          </a:p>
        </p:txBody>
      </p:sp>
      <p:pic>
        <p:nvPicPr>
          <p:cNvPr id="18" name="Graphic 17">
            <a:extLst>
              <a:ext uri="{FF2B5EF4-FFF2-40B4-BE49-F238E27FC236}">
                <a16:creationId xmlns:a16="http://schemas.microsoft.com/office/drawing/2014/main" id="{66A6DB5C-BF12-4F47-8903-A284D6869BA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4958799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mp; Image Slide (Dark)">
    <p:bg>
      <p:bgPr>
        <a:solidFill>
          <a:schemeClr val="tx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2">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a:xfrm>
            <a:off x="612457" y="332657"/>
            <a:ext cx="10944225" cy="1080120"/>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7" name="Content Placeholder 2">
            <a:extLst>
              <a:ext uri="{FF2B5EF4-FFF2-40B4-BE49-F238E27FC236}">
                <a16:creationId xmlns:a16="http://schemas.microsoft.com/office/drawing/2014/main" id="{92C8856E-EA09-4A2D-A32F-1FA6FBE19614}"/>
              </a:ext>
            </a:extLst>
          </p:cNvPr>
          <p:cNvSpPr>
            <a:spLocks noGrp="1"/>
          </p:cNvSpPr>
          <p:nvPr>
            <p:ph idx="1"/>
          </p:nvPr>
        </p:nvSpPr>
        <p:spPr>
          <a:xfrm>
            <a:off x="623887" y="1628801"/>
            <a:ext cx="5400675" cy="4105249"/>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2">
            <a:extLst>
              <a:ext uri="{FF2B5EF4-FFF2-40B4-BE49-F238E27FC236}">
                <a16:creationId xmlns:a16="http://schemas.microsoft.com/office/drawing/2014/main" id="{67152610-A1FF-468A-9428-103D288A5067}"/>
              </a:ext>
            </a:extLst>
          </p:cNvPr>
          <p:cNvSpPr>
            <a:spLocks noGrp="1"/>
          </p:cNvSpPr>
          <p:nvPr>
            <p:ph type="pic" sz="quarter" idx="14"/>
          </p:nvPr>
        </p:nvSpPr>
        <p:spPr>
          <a:xfrm>
            <a:off x="6186048" y="1628800"/>
            <a:ext cx="5382065" cy="4105249"/>
          </a:xfrm>
          <a:solidFill>
            <a:schemeClr val="bg2">
              <a:lumMod val="25000"/>
            </a:schemeClr>
          </a:solidFill>
        </p:spPr>
        <p:txBody>
          <a:bodyPr anchor="ctr"/>
          <a:lstStyle>
            <a:lvl1pPr algn="ctr">
              <a:defRPr b="1">
                <a:solidFill>
                  <a:schemeClr val="bg1"/>
                </a:solidFill>
                <a:latin typeface="Arial" panose="020B0604020202020204" pitchFamily="34" charset="0"/>
                <a:cs typeface="Arial" panose="020B0604020202020204" pitchFamily="34" charset="0"/>
              </a:defRPr>
            </a:lvl1pPr>
          </a:lstStyle>
          <a:p>
            <a:r>
              <a:rPr lang="en-US"/>
              <a:t>Click icon to add picture</a:t>
            </a:r>
          </a:p>
        </p:txBody>
      </p:sp>
      <p:sp>
        <p:nvSpPr>
          <p:cNvPr id="3" name="Footer Placeholder 2">
            <a:extLst>
              <a:ext uri="{FF2B5EF4-FFF2-40B4-BE49-F238E27FC236}">
                <a16:creationId xmlns:a16="http://schemas.microsoft.com/office/drawing/2014/main" id="{B5ABF8A2-C88C-4AD5-8DDE-E4BB35813BF8}"/>
              </a:ext>
            </a:extLst>
          </p:cNvPr>
          <p:cNvSpPr>
            <a:spLocks noGrp="1"/>
          </p:cNvSpPr>
          <p:nvPr>
            <p:ph type="ftr" sz="quarter" idx="15"/>
          </p:nvPr>
        </p:nvSpPr>
        <p:spPr/>
        <p:txBody>
          <a:bodyPr/>
          <a:lstStyle>
            <a:lvl1pPr>
              <a:defRPr>
                <a:solidFill>
                  <a:schemeClr val="bg1"/>
                </a:solidFill>
              </a:defRPr>
            </a:lvl1pPr>
          </a:lstStyle>
          <a:p>
            <a:r>
              <a:rPr lang="en-GB"/>
              <a:t>To edit the footer text go to Insert &gt; Header &amp; Footer</a:t>
            </a:r>
            <a:endParaRPr lang="en-US"/>
          </a:p>
        </p:txBody>
      </p:sp>
      <p:pic>
        <p:nvPicPr>
          <p:cNvPr id="12" name="Graphic 11">
            <a:extLst>
              <a:ext uri="{FF2B5EF4-FFF2-40B4-BE49-F238E27FC236}">
                <a16:creationId xmlns:a16="http://schemas.microsoft.com/office/drawing/2014/main" id="{BB474441-66C7-49D2-8687-02AC05EBCF6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30099388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amp; 2 Image Slide (Dark)">
    <p:bg>
      <p:bgPr>
        <a:solidFill>
          <a:schemeClr val="tx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2">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a:xfrm>
            <a:off x="612457" y="332657"/>
            <a:ext cx="10944225" cy="1080120"/>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7" name="Content Placeholder 2">
            <a:extLst>
              <a:ext uri="{FF2B5EF4-FFF2-40B4-BE49-F238E27FC236}">
                <a16:creationId xmlns:a16="http://schemas.microsoft.com/office/drawing/2014/main" id="{92C8856E-EA09-4A2D-A32F-1FA6FBE19614}"/>
              </a:ext>
            </a:extLst>
          </p:cNvPr>
          <p:cNvSpPr>
            <a:spLocks noGrp="1"/>
          </p:cNvSpPr>
          <p:nvPr>
            <p:ph idx="1"/>
          </p:nvPr>
        </p:nvSpPr>
        <p:spPr>
          <a:xfrm>
            <a:off x="623889" y="1628801"/>
            <a:ext cx="5400674" cy="4105249"/>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B5ABF8A2-C88C-4AD5-8DDE-E4BB35813BF8}"/>
              </a:ext>
            </a:extLst>
          </p:cNvPr>
          <p:cNvSpPr>
            <a:spLocks noGrp="1"/>
          </p:cNvSpPr>
          <p:nvPr>
            <p:ph type="ftr" sz="quarter" idx="15"/>
          </p:nvPr>
        </p:nvSpPr>
        <p:spPr/>
        <p:txBody>
          <a:bodyPr/>
          <a:lstStyle>
            <a:lvl1pPr>
              <a:defRPr>
                <a:solidFill>
                  <a:schemeClr val="bg1"/>
                </a:solidFill>
              </a:defRPr>
            </a:lvl1pPr>
          </a:lstStyle>
          <a:p>
            <a:r>
              <a:rPr lang="en-GB"/>
              <a:t>To edit the footer text go to Insert &gt; Header &amp; Footer</a:t>
            </a:r>
            <a:endParaRPr lang="en-US"/>
          </a:p>
        </p:txBody>
      </p:sp>
      <p:pic>
        <p:nvPicPr>
          <p:cNvPr id="12" name="Graphic 11">
            <a:extLst>
              <a:ext uri="{FF2B5EF4-FFF2-40B4-BE49-F238E27FC236}">
                <a16:creationId xmlns:a16="http://schemas.microsoft.com/office/drawing/2014/main" id="{BB474441-66C7-49D2-8687-02AC05EBCF6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
        <p:nvSpPr>
          <p:cNvPr id="10" name="Picture Placeholder 2">
            <a:extLst>
              <a:ext uri="{FF2B5EF4-FFF2-40B4-BE49-F238E27FC236}">
                <a16:creationId xmlns:a16="http://schemas.microsoft.com/office/drawing/2014/main" id="{F43A33F6-6014-45D9-A562-DDD3BFF41CFA}"/>
              </a:ext>
            </a:extLst>
          </p:cNvPr>
          <p:cNvSpPr>
            <a:spLocks noGrp="1"/>
          </p:cNvSpPr>
          <p:nvPr>
            <p:ph type="pic" sz="quarter" idx="14"/>
          </p:nvPr>
        </p:nvSpPr>
        <p:spPr>
          <a:xfrm>
            <a:off x="6186048" y="1628801"/>
            <a:ext cx="5382065" cy="1983080"/>
          </a:xfrm>
          <a:solidFill>
            <a:schemeClr val="bg2">
              <a:lumMod val="25000"/>
            </a:schemeClr>
          </a:solidFill>
        </p:spPr>
        <p:txBody>
          <a:bodyPr anchor="ctr"/>
          <a:lstStyle>
            <a:lvl1pPr algn="ctr">
              <a:defRPr>
                <a:solidFill>
                  <a:schemeClr val="bg1"/>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E50EA721-31D1-42DB-8D3C-3D44ADC08A31}"/>
              </a:ext>
            </a:extLst>
          </p:cNvPr>
          <p:cNvSpPr>
            <a:spLocks noGrp="1"/>
          </p:cNvSpPr>
          <p:nvPr>
            <p:ph type="pic" sz="quarter" idx="16"/>
          </p:nvPr>
        </p:nvSpPr>
        <p:spPr>
          <a:xfrm>
            <a:off x="6186048" y="3750970"/>
            <a:ext cx="5382065" cy="1983080"/>
          </a:xfrm>
          <a:solidFill>
            <a:schemeClr val="bg2">
              <a:lumMod val="25000"/>
            </a:schemeClr>
          </a:solidFill>
        </p:spPr>
        <p:txBody>
          <a:bodyPr anchor="ctr"/>
          <a:lstStyle>
            <a:lvl1pPr algn="ctr">
              <a:defRPr>
                <a:solidFill>
                  <a:schemeClr val="bg1"/>
                </a:solidFill>
                <a:latin typeface="Arial" panose="020B0604020202020204" pitchFamily="34" charset="0"/>
                <a:cs typeface="Arial" panose="020B0604020202020204" pitchFamily="34" charset="0"/>
              </a:defRPr>
            </a:lvl1pPr>
          </a:lstStyle>
          <a:p>
            <a:r>
              <a:rPr lang="en-US"/>
              <a:t>Click icon to add picture</a:t>
            </a:r>
          </a:p>
        </p:txBody>
      </p:sp>
    </p:spTree>
    <p:custDataLst>
      <p:tags r:id="rId1"/>
    </p:custDataLst>
    <p:extLst>
      <p:ext uri="{BB962C8B-B14F-4D97-AF65-F5344CB8AC3E}">
        <p14:creationId xmlns:p14="http://schemas.microsoft.com/office/powerpoint/2010/main" val="37699592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ull Image Slide (Dark)">
    <p:bg>
      <p:bgPr>
        <a:solidFill>
          <a:schemeClr val="tx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2">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a:xfrm>
            <a:off x="612457" y="332657"/>
            <a:ext cx="10944225" cy="1080120"/>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16" name="Picture Placeholder 2">
            <a:extLst>
              <a:ext uri="{FF2B5EF4-FFF2-40B4-BE49-F238E27FC236}">
                <a16:creationId xmlns:a16="http://schemas.microsoft.com/office/drawing/2014/main" id="{67152610-A1FF-468A-9428-103D288A5067}"/>
              </a:ext>
            </a:extLst>
          </p:cNvPr>
          <p:cNvSpPr>
            <a:spLocks noGrp="1"/>
          </p:cNvSpPr>
          <p:nvPr>
            <p:ph type="pic" sz="quarter" idx="14"/>
          </p:nvPr>
        </p:nvSpPr>
        <p:spPr>
          <a:xfrm>
            <a:off x="623888" y="1628800"/>
            <a:ext cx="10944225" cy="4105249"/>
          </a:xfrm>
          <a:solidFill>
            <a:schemeClr val="bg2">
              <a:lumMod val="25000"/>
            </a:schemeClr>
          </a:solidFill>
        </p:spPr>
        <p:txBody>
          <a:bodyPr anchor="ctr"/>
          <a:lstStyle>
            <a:lvl1pPr algn="ctr">
              <a:defRPr>
                <a:solidFill>
                  <a:schemeClr val="bg1"/>
                </a:solidFill>
                <a:latin typeface="Arial" panose="020B0604020202020204" pitchFamily="34" charset="0"/>
                <a:cs typeface="Arial" panose="020B0604020202020204" pitchFamily="34" charset="0"/>
              </a:defRPr>
            </a:lvl1pPr>
          </a:lstStyle>
          <a:p>
            <a:r>
              <a:rPr lang="en-US"/>
              <a:t>Click icon to add picture</a:t>
            </a:r>
          </a:p>
        </p:txBody>
      </p:sp>
      <p:sp>
        <p:nvSpPr>
          <p:cNvPr id="3" name="Footer Placeholder 2">
            <a:extLst>
              <a:ext uri="{FF2B5EF4-FFF2-40B4-BE49-F238E27FC236}">
                <a16:creationId xmlns:a16="http://schemas.microsoft.com/office/drawing/2014/main" id="{FE5B02D9-12FC-4D01-815C-AAD9F1F0B425}"/>
              </a:ext>
            </a:extLst>
          </p:cNvPr>
          <p:cNvSpPr>
            <a:spLocks noGrp="1"/>
          </p:cNvSpPr>
          <p:nvPr>
            <p:ph type="ftr" sz="quarter" idx="15"/>
          </p:nvPr>
        </p:nvSpPr>
        <p:spPr/>
        <p:txBody>
          <a:bodyPr/>
          <a:lstStyle>
            <a:lvl1pPr>
              <a:defRPr>
                <a:solidFill>
                  <a:schemeClr val="bg1"/>
                </a:solidFill>
              </a:defRPr>
            </a:lvl1pPr>
          </a:lstStyle>
          <a:p>
            <a:r>
              <a:rPr lang="en-GB"/>
              <a:t>To edit the footer text go to Insert &gt; Header &amp; Footer</a:t>
            </a:r>
            <a:endParaRPr lang="en-US"/>
          </a:p>
        </p:txBody>
      </p:sp>
      <p:pic>
        <p:nvPicPr>
          <p:cNvPr id="12" name="Graphic 11">
            <a:extLst>
              <a:ext uri="{FF2B5EF4-FFF2-40B4-BE49-F238E27FC236}">
                <a16:creationId xmlns:a16="http://schemas.microsoft.com/office/drawing/2014/main" id="{E6A5BBBE-3F82-482D-8177-0AD3E1E94A6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34896102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ighlight Box (Dark)">
    <p:bg>
      <p:bgPr>
        <a:solidFill>
          <a:schemeClr val="tx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2">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a:xfrm>
            <a:off x="612457" y="332657"/>
            <a:ext cx="10944225" cy="1080120"/>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10" name="Content Placeholder 2">
            <a:extLst>
              <a:ext uri="{FF2B5EF4-FFF2-40B4-BE49-F238E27FC236}">
                <a16:creationId xmlns:a16="http://schemas.microsoft.com/office/drawing/2014/main" id="{8A6D4E22-2AD5-44BC-9810-314367E9F216}"/>
              </a:ext>
            </a:extLst>
          </p:cNvPr>
          <p:cNvSpPr>
            <a:spLocks noGrp="1"/>
          </p:cNvSpPr>
          <p:nvPr>
            <p:ph idx="1"/>
          </p:nvPr>
        </p:nvSpPr>
        <p:spPr>
          <a:xfrm>
            <a:off x="623887" y="1628801"/>
            <a:ext cx="5400675" cy="4105249"/>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F02C74F4-28D4-40A9-B7F5-56DCF1D9A236}"/>
              </a:ext>
            </a:extLst>
          </p:cNvPr>
          <p:cNvSpPr>
            <a:spLocks noGrp="1"/>
          </p:cNvSpPr>
          <p:nvPr>
            <p:ph idx="13"/>
          </p:nvPr>
        </p:nvSpPr>
        <p:spPr>
          <a:xfrm>
            <a:off x="6168008" y="1628801"/>
            <a:ext cx="5400674" cy="4105249"/>
          </a:xfrm>
          <a:prstGeom prst="roundRect">
            <a:avLst>
              <a:gd name="adj" fmla="val 7952"/>
            </a:avLst>
          </a:prstGeom>
          <a:solidFill>
            <a:schemeClr val="bg2"/>
          </a:solidFill>
        </p:spPr>
        <p:txBody>
          <a:bodyPr lIns="216000" tIns="144000" rIns="216000" bIns="216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2CB961FB-8E86-48CA-BD32-3C0B81FD7AAF}"/>
              </a:ext>
            </a:extLst>
          </p:cNvPr>
          <p:cNvSpPr>
            <a:spLocks noGrp="1"/>
          </p:cNvSpPr>
          <p:nvPr>
            <p:ph type="ftr" sz="quarter" idx="14"/>
          </p:nvPr>
        </p:nvSpPr>
        <p:spPr/>
        <p:txBody>
          <a:bodyPr/>
          <a:lstStyle>
            <a:lvl1pPr>
              <a:defRPr>
                <a:solidFill>
                  <a:schemeClr val="bg1"/>
                </a:solidFill>
              </a:defRPr>
            </a:lvl1pPr>
          </a:lstStyle>
          <a:p>
            <a:r>
              <a:rPr lang="en-GB"/>
              <a:t>To edit the footer text go to Insert &gt; Header &amp; Footer</a:t>
            </a:r>
            <a:endParaRPr lang="en-US"/>
          </a:p>
        </p:txBody>
      </p:sp>
      <p:pic>
        <p:nvPicPr>
          <p:cNvPr id="14" name="Graphic 13">
            <a:extLst>
              <a:ext uri="{FF2B5EF4-FFF2-40B4-BE49-F238E27FC236}">
                <a16:creationId xmlns:a16="http://schemas.microsoft.com/office/drawing/2014/main" id="{F5A2A773-D105-4B6C-9D14-6EE34DA03F8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8103078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 Highlight Box Slide (Dark)">
    <p:bg>
      <p:bgPr>
        <a:solidFill>
          <a:schemeClr val="tx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2">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a:xfrm>
            <a:off x="612457" y="332657"/>
            <a:ext cx="10944225" cy="1080120"/>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10" name="Content Placeholder 2">
            <a:extLst>
              <a:ext uri="{FF2B5EF4-FFF2-40B4-BE49-F238E27FC236}">
                <a16:creationId xmlns:a16="http://schemas.microsoft.com/office/drawing/2014/main" id="{8A6D4E22-2AD5-44BC-9810-314367E9F216}"/>
              </a:ext>
            </a:extLst>
          </p:cNvPr>
          <p:cNvSpPr>
            <a:spLocks noGrp="1"/>
          </p:cNvSpPr>
          <p:nvPr>
            <p:ph idx="1"/>
          </p:nvPr>
        </p:nvSpPr>
        <p:spPr>
          <a:xfrm>
            <a:off x="623888" y="1628801"/>
            <a:ext cx="7776367" cy="4105249"/>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E5EDD1CB-18D1-42F6-B7A3-F4CBB96E9018}"/>
              </a:ext>
            </a:extLst>
          </p:cNvPr>
          <p:cNvSpPr>
            <a:spLocks noGrp="1"/>
          </p:cNvSpPr>
          <p:nvPr>
            <p:ph type="ftr" sz="quarter" idx="14"/>
          </p:nvPr>
        </p:nvSpPr>
        <p:spPr/>
        <p:txBody>
          <a:bodyPr/>
          <a:lstStyle>
            <a:lvl1pPr>
              <a:defRPr>
                <a:solidFill>
                  <a:schemeClr val="bg1"/>
                </a:solidFill>
              </a:defRPr>
            </a:lvl1pPr>
          </a:lstStyle>
          <a:p>
            <a:r>
              <a:rPr lang="en-GB"/>
              <a:t>To edit the footer text go to Insert &gt; Header &amp; Footer</a:t>
            </a:r>
            <a:endParaRPr lang="en-US"/>
          </a:p>
        </p:txBody>
      </p:sp>
      <p:pic>
        <p:nvPicPr>
          <p:cNvPr id="14" name="Graphic 13">
            <a:extLst>
              <a:ext uri="{FF2B5EF4-FFF2-40B4-BE49-F238E27FC236}">
                <a16:creationId xmlns:a16="http://schemas.microsoft.com/office/drawing/2014/main" id="{D947F088-E999-424A-9CAF-AC6CEB7C52A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
        <p:nvSpPr>
          <p:cNvPr id="11" name="Text Placeholder 3">
            <a:extLst>
              <a:ext uri="{FF2B5EF4-FFF2-40B4-BE49-F238E27FC236}">
                <a16:creationId xmlns:a16="http://schemas.microsoft.com/office/drawing/2014/main" id="{162C8E36-0427-470B-A443-F20C146786B1}"/>
              </a:ext>
            </a:extLst>
          </p:cNvPr>
          <p:cNvSpPr>
            <a:spLocks noGrp="1"/>
          </p:cNvSpPr>
          <p:nvPr>
            <p:ph type="body" sz="quarter" idx="15"/>
          </p:nvPr>
        </p:nvSpPr>
        <p:spPr>
          <a:xfrm>
            <a:off x="8700580" y="1628775"/>
            <a:ext cx="2868612" cy="4105275"/>
          </a:xfrm>
          <a:prstGeom prst="roundRect">
            <a:avLst>
              <a:gd name="adj" fmla="val 11492"/>
            </a:avLst>
          </a:prstGeom>
          <a:solidFill>
            <a:schemeClr val="bg2"/>
          </a:solidFill>
        </p:spPr>
        <p:txBody>
          <a:bodyPr lIns="216000" tIns="216000" rIns="216000" bIns="216000" anchor="ctr">
            <a:normAutofit/>
          </a:bodyPr>
          <a:lstStyle>
            <a:lvl1pPr algn="ctr">
              <a:defRPr sz="1800">
                <a:solidFill>
                  <a:schemeClr val="tx1"/>
                </a:solidFill>
              </a:defRPr>
            </a:lvl1pPr>
            <a:lvl2pPr algn="ctr">
              <a:defRPr sz="1800">
                <a:solidFill>
                  <a:schemeClr val="tx1"/>
                </a:solidFill>
                <a:latin typeface="+mj-lt"/>
              </a:defRPr>
            </a:lvl2pPr>
            <a:lvl3pPr marL="0" indent="0" algn="ctr">
              <a:buNone/>
              <a:defRPr b="0">
                <a:solidFill>
                  <a:schemeClr val="tx1"/>
                </a:solidFill>
                <a:latin typeface="+mj-lt"/>
              </a:defRPr>
            </a:lvl3pPr>
            <a:lvl4pPr marL="0" indent="0" algn="ctr">
              <a:buNone/>
              <a:defRPr sz="1800">
                <a:solidFill>
                  <a:schemeClr val="tx1"/>
                </a:solidFill>
                <a:latin typeface="+mj-lt"/>
              </a:defRPr>
            </a:lvl4pPr>
            <a:lvl5pPr marL="0" indent="0" algn="ctr">
              <a:buFont typeface="Arial" panose="020B0604020202020204" pitchFamily="34" charset="0"/>
              <a:buNone/>
              <a:defRPr sz="1800">
                <a:solidFill>
                  <a:schemeClr val="tx1"/>
                </a:solidFill>
                <a:latin typeface="+mj-lt"/>
              </a:defRPr>
            </a:lvl5pPr>
            <a:lvl6pPr marL="0" indent="0" algn="ctr">
              <a:lnSpc>
                <a:spcPct val="100000"/>
              </a:lnSpc>
              <a:spcBef>
                <a:spcPts val="0"/>
              </a:spcBef>
              <a:spcAft>
                <a:spcPts val="600"/>
              </a:spcAft>
              <a:buNone/>
              <a:defRPr sz="1800">
                <a:solidFill>
                  <a:schemeClr val="tx1"/>
                </a:solidFill>
                <a:latin typeface="+mj-lt"/>
              </a:defRPr>
            </a:lvl6pPr>
            <a:lvl7pPr marL="0" indent="0" algn="ctr">
              <a:lnSpc>
                <a:spcPct val="100000"/>
              </a:lnSpc>
              <a:spcBef>
                <a:spcPts val="0"/>
              </a:spcBef>
              <a:spcAft>
                <a:spcPts val="600"/>
              </a:spcAft>
              <a:buNone/>
              <a:defRPr>
                <a:solidFill>
                  <a:schemeClr val="tx1"/>
                </a:solidFill>
                <a:latin typeface="+mj-lt"/>
              </a:defRPr>
            </a:lvl7pPr>
            <a:lvl8pPr marL="0" indent="0" algn="ctr">
              <a:lnSpc>
                <a:spcPct val="100000"/>
              </a:lnSpc>
              <a:spcBef>
                <a:spcPts val="0"/>
              </a:spcBef>
              <a:spcAft>
                <a:spcPts val="600"/>
              </a:spcAft>
              <a:buNone/>
              <a:defRPr>
                <a:solidFill>
                  <a:schemeClr val="tx1"/>
                </a:solidFill>
                <a:latin typeface="+mj-lt"/>
              </a:defRPr>
            </a:lvl8pPr>
            <a:lvl9pPr marL="0" indent="0" algn="ctr">
              <a:lnSpc>
                <a:spcPct val="100000"/>
              </a:lnSpc>
              <a:spcBef>
                <a:spcPts val="0"/>
              </a:spcBef>
              <a:spcAft>
                <a:spcPts val="600"/>
              </a:spcAft>
              <a:buNone/>
              <a:defRPr>
                <a:solidFill>
                  <a:schemeClr val="tx1"/>
                </a:solidFill>
                <a:latin typeface="+mj-lt"/>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37022729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Highlight Box Slide (Dark)">
    <p:bg>
      <p:bgPr>
        <a:solidFill>
          <a:schemeClr val="tx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D5094F0-BA9F-4E55-8AE8-33A2A1FE5453}"/>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2">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0FFABAE6-89D6-4DA6-8E25-44CF070F454B}"/>
              </a:ext>
            </a:extLst>
          </p:cNvPr>
          <p:cNvSpPr>
            <a:spLocks noGrp="1"/>
          </p:cNvSpPr>
          <p:nvPr>
            <p:ph type="title"/>
          </p:nvPr>
        </p:nvSpPr>
        <p:spPr>
          <a:xfrm>
            <a:off x="612457" y="332657"/>
            <a:ext cx="10944225" cy="1080120"/>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9095AE3B-1D47-4E08-889D-30889095D038}"/>
              </a:ext>
            </a:extLst>
          </p:cNvPr>
          <p:cNvSpPr>
            <a:spLocks noGrp="1"/>
          </p:cNvSpPr>
          <p:nvPr>
            <p:ph type="sldNum" sz="quarter" idx="12"/>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10" name="Text Placeholder 3">
            <a:extLst>
              <a:ext uri="{FF2B5EF4-FFF2-40B4-BE49-F238E27FC236}">
                <a16:creationId xmlns:a16="http://schemas.microsoft.com/office/drawing/2014/main" id="{2C5A7DB9-FDF9-419D-810F-C38486D56B42}"/>
              </a:ext>
            </a:extLst>
          </p:cNvPr>
          <p:cNvSpPr>
            <a:spLocks noGrp="1"/>
          </p:cNvSpPr>
          <p:nvPr>
            <p:ph type="body" sz="quarter" idx="18"/>
          </p:nvPr>
        </p:nvSpPr>
        <p:spPr>
          <a:xfrm>
            <a:off x="8104505" y="1628775"/>
            <a:ext cx="3467100" cy="4105249"/>
          </a:xfrm>
          <a:prstGeom prst="roundRect">
            <a:avLst>
              <a:gd name="adj" fmla="val 9341"/>
            </a:avLst>
          </a:prstGeom>
          <a:solidFill>
            <a:schemeClr val="bg2"/>
          </a:solidFill>
        </p:spPr>
        <p:txBody>
          <a:bodyPr lIns="216000" tIns="144000" rIns="216000" bIns="21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F8D188F-E80B-40C1-877D-AFE8F0FD23DC}"/>
              </a:ext>
            </a:extLst>
          </p:cNvPr>
          <p:cNvSpPr>
            <a:spLocks noGrp="1"/>
          </p:cNvSpPr>
          <p:nvPr>
            <p:ph type="body" sz="quarter" idx="19"/>
          </p:nvPr>
        </p:nvSpPr>
        <p:spPr>
          <a:xfrm>
            <a:off x="4351019" y="1628775"/>
            <a:ext cx="3467100" cy="4105249"/>
          </a:xfrm>
          <a:prstGeom prst="roundRect">
            <a:avLst>
              <a:gd name="adj" fmla="val 9341"/>
            </a:avLst>
          </a:prstGeom>
          <a:solidFill>
            <a:schemeClr val="bg2"/>
          </a:solidFill>
        </p:spPr>
        <p:txBody>
          <a:bodyPr lIns="216000" tIns="144000" rIns="216000" bIns="21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C62E0372-C81F-4737-8D02-56C4C4C9444F}"/>
              </a:ext>
            </a:extLst>
          </p:cNvPr>
          <p:cNvSpPr>
            <a:spLocks noGrp="1"/>
          </p:cNvSpPr>
          <p:nvPr>
            <p:ph type="body" sz="quarter" idx="20"/>
          </p:nvPr>
        </p:nvSpPr>
        <p:spPr>
          <a:xfrm>
            <a:off x="623888" y="1628775"/>
            <a:ext cx="3467100" cy="4105249"/>
          </a:xfrm>
          <a:prstGeom prst="roundRect">
            <a:avLst>
              <a:gd name="adj" fmla="val 9341"/>
            </a:avLst>
          </a:prstGeom>
          <a:solidFill>
            <a:schemeClr val="bg2"/>
          </a:solidFill>
        </p:spPr>
        <p:txBody>
          <a:bodyPr lIns="216000" tIns="144000" rIns="216000" bIns="216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2B5E0343-4DB7-4514-BBB6-2D96C5BE2ECB}"/>
              </a:ext>
            </a:extLst>
          </p:cNvPr>
          <p:cNvSpPr>
            <a:spLocks noGrp="1"/>
          </p:cNvSpPr>
          <p:nvPr>
            <p:ph type="ftr" sz="quarter" idx="21"/>
          </p:nvPr>
        </p:nvSpPr>
        <p:spPr/>
        <p:txBody>
          <a:bodyPr/>
          <a:lstStyle>
            <a:lvl1pPr>
              <a:defRPr>
                <a:solidFill>
                  <a:schemeClr val="bg1"/>
                </a:solidFill>
              </a:defRPr>
            </a:lvl1pPr>
          </a:lstStyle>
          <a:p>
            <a:r>
              <a:rPr lang="en-GB"/>
              <a:t>To edit the footer text go to Insert &gt; Header &amp; Footer</a:t>
            </a:r>
            <a:endParaRPr lang="en-US"/>
          </a:p>
        </p:txBody>
      </p:sp>
      <p:pic>
        <p:nvPicPr>
          <p:cNvPr id="15" name="Graphic 14">
            <a:extLst>
              <a:ext uri="{FF2B5EF4-FFF2-40B4-BE49-F238E27FC236}">
                <a16:creationId xmlns:a16="http://schemas.microsoft.com/office/drawing/2014/main" id="{EC062693-CA00-4272-9541-75D552D11CA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3" y="5951184"/>
            <a:ext cx="1108252" cy="669822"/>
          </a:xfrm>
          <a:prstGeom prst="rect">
            <a:avLst/>
          </a:prstGeom>
        </p:spPr>
      </p:pic>
    </p:spTree>
    <p:custDataLst>
      <p:tags r:id="rId1"/>
    </p:custDataLst>
    <p:extLst>
      <p:ext uri="{BB962C8B-B14F-4D97-AF65-F5344CB8AC3E}">
        <p14:creationId xmlns:p14="http://schemas.microsoft.com/office/powerpoint/2010/main" val="9623462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1026">
          <p15:clr>
            <a:srgbClr val="FBAE40"/>
          </p15:clr>
        </p15:guide>
        <p15:guide id="2" orient="horz" pos="890">
          <p15:clr>
            <a:srgbClr val="FBAE40"/>
          </p15:clr>
        </p15:guide>
        <p15:guide id="3" orient="horz" pos="3612">
          <p15:clr>
            <a:srgbClr val="FBAE40"/>
          </p15:clr>
        </p15:guide>
        <p15:guide id="5" pos="3795">
          <p15:clr>
            <a:srgbClr val="FBAE40"/>
          </p15:clr>
        </p15:guide>
        <p15:guide id="6" pos="388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ackground Image 1 Slide (Dark)">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1BC739-A750-4455-A32B-8CA8A5BB2154}"/>
              </a:ext>
            </a:extLst>
          </p:cNvPr>
          <p:cNvPicPr>
            <a:picLocks noChangeAspect="1"/>
          </p:cNvPicPr>
          <p:nvPr userDrawn="1"/>
        </p:nvPicPr>
        <p:blipFill rotWithShape="1">
          <a:blip r:embed="rId3" cstate="email">
            <a:grayscl/>
            <a:alphaModFix amt="18000"/>
            <a:extLst>
              <a:ext uri="{28A0092B-C50C-407E-A947-70E740481C1C}">
                <a14:useLocalDpi xmlns:a14="http://schemas.microsoft.com/office/drawing/2010/main"/>
              </a:ext>
            </a:extLst>
          </a:blip>
          <a:srcRect/>
          <a:stretch/>
        </p:blipFill>
        <p:spPr>
          <a:xfrm>
            <a:off x="0" y="0"/>
            <a:ext cx="12192000" cy="6857999"/>
          </a:xfrm>
          <a:prstGeom prst="rect">
            <a:avLst/>
          </a:prstGeom>
          <a:noFill/>
        </p:spPr>
      </p:pic>
      <p:sp>
        <p:nvSpPr>
          <p:cNvPr id="6" name="Freeform: Shape 5">
            <a:extLst>
              <a:ext uri="{FF2B5EF4-FFF2-40B4-BE49-F238E27FC236}">
                <a16:creationId xmlns:a16="http://schemas.microsoft.com/office/drawing/2014/main" id="{5CE1139D-C1C9-4405-8E61-F2315B7B9A6A}"/>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C197957C-A1E5-4273-B283-7D339D6ACDA6}"/>
              </a:ext>
            </a:extLst>
          </p:cNvPr>
          <p:cNvSpPr>
            <a:spLocks noGrp="1"/>
          </p:cNvSpPr>
          <p:nvPr>
            <p:ph type="sldNum" sz="quarter" idx="11"/>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4" name="Footer Placeholder 3">
            <a:extLst>
              <a:ext uri="{FF2B5EF4-FFF2-40B4-BE49-F238E27FC236}">
                <a16:creationId xmlns:a16="http://schemas.microsoft.com/office/drawing/2014/main" id="{DD135FA7-FC3F-4CCC-A9E3-88732C30C84F}"/>
              </a:ext>
            </a:extLst>
          </p:cNvPr>
          <p:cNvSpPr>
            <a:spLocks noGrp="1"/>
          </p:cNvSpPr>
          <p:nvPr>
            <p:ph type="ftr" sz="quarter" idx="12"/>
          </p:nvPr>
        </p:nvSpPr>
        <p:spPr/>
        <p:txBody>
          <a:bodyPr/>
          <a:lstStyle>
            <a:lvl1pPr>
              <a:defRPr>
                <a:solidFill>
                  <a:schemeClr val="bg1"/>
                </a:solidFill>
              </a:defRPr>
            </a:lvl1pPr>
          </a:lstStyle>
          <a:p>
            <a:r>
              <a:rPr lang="en-GB"/>
              <a:t>To edit the footer text go to Insert &gt; Header &amp; Footer</a:t>
            </a:r>
            <a:endParaRPr lang="en-US"/>
          </a:p>
        </p:txBody>
      </p:sp>
      <p:pic>
        <p:nvPicPr>
          <p:cNvPr id="11" name="Graphic 10">
            <a:extLst>
              <a:ext uri="{FF2B5EF4-FFF2-40B4-BE49-F238E27FC236}">
                <a16:creationId xmlns:a16="http://schemas.microsoft.com/office/drawing/2014/main" id="{8C187580-B7FC-4066-BE92-2579719BF5D7}"/>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7203" y="5951184"/>
            <a:ext cx="1108252" cy="669822"/>
          </a:xfrm>
          <a:prstGeom prst="rect">
            <a:avLst/>
          </a:prstGeom>
        </p:spPr>
      </p:pic>
      <p:sp>
        <p:nvSpPr>
          <p:cNvPr id="8" name="Content Placeholder 2">
            <a:extLst>
              <a:ext uri="{FF2B5EF4-FFF2-40B4-BE49-F238E27FC236}">
                <a16:creationId xmlns:a16="http://schemas.microsoft.com/office/drawing/2014/main" id="{391117B2-1382-4453-8909-579DEDC22AAD}"/>
              </a:ext>
            </a:extLst>
          </p:cNvPr>
          <p:cNvSpPr>
            <a:spLocks noGrp="1"/>
          </p:cNvSpPr>
          <p:nvPr>
            <p:ph idx="1"/>
          </p:nvPr>
        </p:nvSpPr>
        <p:spPr>
          <a:xfrm>
            <a:off x="623887" y="1628801"/>
            <a:ext cx="10944225" cy="4105249"/>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650785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ckground Image 2 Slide (Dark)">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1BC739-A750-4455-A32B-8CA8A5BB2154}"/>
              </a:ext>
            </a:extLst>
          </p:cNvPr>
          <p:cNvPicPr>
            <a:picLocks noChangeAspect="1"/>
          </p:cNvPicPr>
          <p:nvPr userDrawn="1"/>
        </p:nvPicPr>
        <p:blipFill rotWithShape="1">
          <a:blip r:embed="rId3" cstate="email">
            <a:alphaModFix amt="15000"/>
            <a:grayscl/>
            <a:extLst>
              <a:ext uri="{28A0092B-C50C-407E-A947-70E740481C1C}">
                <a14:useLocalDpi xmlns:a14="http://schemas.microsoft.com/office/drawing/2010/main"/>
              </a:ext>
            </a:extLst>
          </a:blip>
          <a:srcRect/>
          <a:stretch/>
        </p:blipFill>
        <p:spPr>
          <a:xfrm>
            <a:off x="0" y="0"/>
            <a:ext cx="12192000" cy="6868095"/>
          </a:xfrm>
          <a:prstGeom prst="rect">
            <a:avLst/>
          </a:prstGeom>
        </p:spPr>
      </p:pic>
      <p:sp>
        <p:nvSpPr>
          <p:cNvPr id="6" name="Freeform: Shape 5">
            <a:extLst>
              <a:ext uri="{FF2B5EF4-FFF2-40B4-BE49-F238E27FC236}">
                <a16:creationId xmlns:a16="http://schemas.microsoft.com/office/drawing/2014/main" id="{5CE1139D-C1C9-4405-8E61-F2315B7B9A6A}"/>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6DE6699D-DFD9-4B77-906F-4434813F5B4A}"/>
              </a:ext>
            </a:extLst>
          </p:cNvPr>
          <p:cNvSpPr>
            <a:spLocks noGrp="1"/>
          </p:cNvSpPr>
          <p:nvPr>
            <p:ph type="sldNum" sz="quarter" idx="11"/>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5" name="Footer Placeholder 4">
            <a:extLst>
              <a:ext uri="{FF2B5EF4-FFF2-40B4-BE49-F238E27FC236}">
                <a16:creationId xmlns:a16="http://schemas.microsoft.com/office/drawing/2014/main" id="{BF08C892-B2F6-4FE5-BE52-11D58484BF65}"/>
              </a:ext>
            </a:extLst>
          </p:cNvPr>
          <p:cNvSpPr>
            <a:spLocks noGrp="1"/>
          </p:cNvSpPr>
          <p:nvPr>
            <p:ph type="ftr" sz="quarter" idx="12"/>
          </p:nvPr>
        </p:nvSpPr>
        <p:spPr/>
        <p:txBody>
          <a:bodyPr/>
          <a:lstStyle>
            <a:lvl1pPr>
              <a:defRPr>
                <a:solidFill>
                  <a:schemeClr val="bg1"/>
                </a:solidFill>
              </a:defRPr>
            </a:lvl1pPr>
          </a:lstStyle>
          <a:p>
            <a:r>
              <a:rPr lang="en-GB"/>
              <a:t>To edit the footer text go to Insert &gt; Header &amp; Footer</a:t>
            </a:r>
            <a:endParaRPr lang="en-US"/>
          </a:p>
        </p:txBody>
      </p:sp>
      <p:pic>
        <p:nvPicPr>
          <p:cNvPr id="11" name="Graphic 10">
            <a:extLst>
              <a:ext uri="{FF2B5EF4-FFF2-40B4-BE49-F238E27FC236}">
                <a16:creationId xmlns:a16="http://schemas.microsoft.com/office/drawing/2014/main" id="{1854ABFB-08DD-495F-9DC0-45E244507D9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7203" y="5951184"/>
            <a:ext cx="1108252" cy="669822"/>
          </a:xfrm>
          <a:prstGeom prst="rect">
            <a:avLst/>
          </a:prstGeom>
        </p:spPr>
      </p:pic>
      <p:sp>
        <p:nvSpPr>
          <p:cNvPr id="8" name="Content Placeholder 2">
            <a:extLst>
              <a:ext uri="{FF2B5EF4-FFF2-40B4-BE49-F238E27FC236}">
                <a16:creationId xmlns:a16="http://schemas.microsoft.com/office/drawing/2014/main" id="{BD356FC0-3238-4CB9-834C-661F14863B56}"/>
              </a:ext>
            </a:extLst>
          </p:cNvPr>
          <p:cNvSpPr>
            <a:spLocks noGrp="1"/>
          </p:cNvSpPr>
          <p:nvPr>
            <p:ph idx="1"/>
          </p:nvPr>
        </p:nvSpPr>
        <p:spPr>
          <a:xfrm>
            <a:off x="623887" y="1628801"/>
            <a:ext cx="10944225" cy="4105249"/>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920275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ackground Image 3 Slide (Dark)">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9EE477-2488-4D64-ADCC-6751017C59C5}"/>
              </a:ext>
            </a:extLst>
          </p:cNvPr>
          <p:cNvPicPr>
            <a:picLocks noChangeAspect="1"/>
          </p:cNvPicPr>
          <p:nvPr userDrawn="1"/>
        </p:nvPicPr>
        <p:blipFill rotWithShape="1">
          <a:blip r:embed="rId3" cstate="email">
            <a:grayscl/>
            <a:alphaModFix amt="10000"/>
            <a:extLst>
              <a:ext uri="{28A0092B-C50C-407E-A947-70E740481C1C}">
                <a14:useLocalDpi xmlns:a14="http://schemas.microsoft.com/office/drawing/2010/main"/>
              </a:ext>
            </a:extLst>
          </a:blip>
          <a:srcRect/>
          <a:stretch/>
        </p:blipFill>
        <p:spPr>
          <a:xfrm>
            <a:off x="0" y="1"/>
            <a:ext cx="12192000" cy="6868094"/>
          </a:xfrm>
          <a:prstGeom prst="rect">
            <a:avLst/>
          </a:prstGeom>
        </p:spPr>
      </p:pic>
      <p:sp>
        <p:nvSpPr>
          <p:cNvPr id="6" name="Freeform: Shape 5">
            <a:extLst>
              <a:ext uri="{FF2B5EF4-FFF2-40B4-BE49-F238E27FC236}">
                <a16:creationId xmlns:a16="http://schemas.microsoft.com/office/drawing/2014/main" id="{5CE1139D-C1C9-4405-8E61-F2315B7B9A6A}"/>
              </a:ext>
            </a:extLst>
          </p:cNvPr>
          <p:cNvSpPr/>
          <p:nvPr userDrawn="1"/>
        </p:nvSpPr>
        <p:spPr>
          <a:xfrm>
            <a:off x="8855781" y="1"/>
            <a:ext cx="3336220" cy="6868095"/>
          </a:xfrm>
          <a:custGeom>
            <a:avLst/>
            <a:gdLst>
              <a:gd name="connsiteX0" fmla="*/ 0 w 3336220"/>
              <a:gd name="connsiteY0" fmla="*/ 0 h 6868095"/>
              <a:gd name="connsiteX1" fmla="*/ 3336220 w 3336220"/>
              <a:gd name="connsiteY1" fmla="*/ 0 h 6868095"/>
              <a:gd name="connsiteX2" fmla="*/ 3336220 w 3336220"/>
              <a:gd name="connsiteY2" fmla="*/ 6868095 h 6868095"/>
              <a:gd name="connsiteX3" fmla="*/ 741146 w 3336220"/>
              <a:gd name="connsiteY3" fmla="*/ 6868095 h 6868095"/>
              <a:gd name="connsiteX4" fmla="*/ 2391747 w 3336220"/>
              <a:gd name="connsiteY4" fmla="*/ 1749952 h 686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6220" h="6868095">
                <a:moveTo>
                  <a:pt x="0" y="0"/>
                </a:moveTo>
                <a:lnTo>
                  <a:pt x="3336220" y="0"/>
                </a:lnTo>
                <a:lnTo>
                  <a:pt x="3336220" y="6868095"/>
                </a:lnTo>
                <a:lnTo>
                  <a:pt x="741146" y="6868095"/>
                </a:lnTo>
                <a:lnTo>
                  <a:pt x="2391747" y="1749952"/>
                </a:lnTo>
                <a:close/>
              </a:path>
            </a:pathLst>
          </a:custGeom>
          <a:solidFill>
            <a:schemeClr val="bg1">
              <a:alpha val="10000"/>
            </a:schemeClr>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12" name="Title 11">
            <a:extLst>
              <a:ext uri="{FF2B5EF4-FFF2-40B4-BE49-F238E27FC236}">
                <a16:creationId xmlns:a16="http://schemas.microsoft.com/office/drawing/2014/main" id="{65A8F828-EA8C-44F9-8CE3-BF6A6E5A9CD4}"/>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E541A073-6BB8-451A-9899-2DC421093C94}"/>
              </a:ext>
            </a:extLst>
          </p:cNvPr>
          <p:cNvSpPr>
            <a:spLocks noGrp="1"/>
          </p:cNvSpPr>
          <p:nvPr>
            <p:ph type="sldNum" sz="quarter" idx="11"/>
          </p:nvPr>
        </p:nvSpPr>
        <p:spPr/>
        <p:txBody>
          <a:bodyPr/>
          <a:lstStyle>
            <a:lvl1pPr>
              <a:defRPr>
                <a:solidFill>
                  <a:schemeClr val="bg1"/>
                </a:solidFill>
              </a:defRPr>
            </a:lvl1pPr>
          </a:lstStyle>
          <a:p>
            <a:fld id="{3DB84476-BC29-4407-9D57-B2E562B8968B}" type="slidenum">
              <a:rPr lang="en-US" smtClean="0"/>
              <a:pPr/>
              <a:t>‹#›</a:t>
            </a:fld>
            <a:endParaRPr lang="en-US"/>
          </a:p>
        </p:txBody>
      </p:sp>
      <p:sp>
        <p:nvSpPr>
          <p:cNvPr id="4" name="Footer Placeholder 3">
            <a:extLst>
              <a:ext uri="{FF2B5EF4-FFF2-40B4-BE49-F238E27FC236}">
                <a16:creationId xmlns:a16="http://schemas.microsoft.com/office/drawing/2014/main" id="{2A224236-AEA0-4A72-85F4-B079508741A5}"/>
              </a:ext>
            </a:extLst>
          </p:cNvPr>
          <p:cNvSpPr>
            <a:spLocks noGrp="1"/>
          </p:cNvSpPr>
          <p:nvPr>
            <p:ph type="ftr" sz="quarter" idx="12"/>
          </p:nvPr>
        </p:nvSpPr>
        <p:spPr/>
        <p:txBody>
          <a:bodyPr/>
          <a:lstStyle>
            <a:lvl1pPr>
              <a:defRPr>
                <a:solidFill>
                  <a:schemeClr val="bg1"/>
                </a:solidFill>
              </a:defRPr>
            </a:lvl1pPr>
          </a:lstStyle>
          <a:p>
            <a:r>
              <a:rPr lang="en-GB"/>
              <a:t>To edit the footer text go to Insert &gt; Header &amp; Footer</a:t>
            </a:r>
            <a:endParaRPr lang="en-US"/>
          </a:p>
        </p:txBody>
      </p:sp>
      <p:pic>
        <p:nvPicPr>
          <p:cNvPr id="11" name="Graphic 10">
            <a:extLst>
              <a:ext uri="{FF2B5EF4-FFF2-40B4-BE49-F238E27FC236}">
                <a16:creationId xmlns:a16="http://schemas.microsoft.com/office/drawing/2014/main" id="{860E4F70-EA34-47B8-8A09-0532B7EBD175}"/>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7203" y="5951184"/>
            <a:ext cx="1108252" cy="669822"/>
          </a:xfrm>
          <a:prstGeom prst="rect">
            <a:avLst/>
          </a:prstGeom>
        </p:spPr>
      </p:pic>
      <p:sp>
        <p:nvSpPr>
          <p:cNvPr id="8" name="Content Placeholder 2">
            <a:extLst>
              <a:ext uri="{FF2B5EF4-FFF2-40B4-BE49-F238E27FC236}">
                <a16:creationId xmlns:a16="http://schemas.microsoft.com/office/drawing/2014/main" id="{8A3BC29B-00E6-4BA3-9437-0D6A87788C38}"/>
              </a:ext>
            </a:extLst>
          </p:cNvPr>
          <p:cNvSpPr>
            <a:spLocks noGrp="1"/>
          </p:cNvSpPr>
          <p:nvPr>
            <p:ph idx="1"/>
          </p:nvPr>
        </p:nvSpPr>
        <p:spPr>
          <a:xfrm>
            <a:off x="623887" y="1628801"/>
            <a:ext cx="10944225" cy="4105249"/>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1944472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890">
          <p15:clr>
            <a:srgbClr val="FBAE40"/>
          </p15:clr>
        </p15:guide>
        <p15:guide id="3" orient="horz" pos="3612">
          <p15:clr>
            <a:srgbClr val="FBAE40"/>
          </p15:clr>
        </p15:guide>
        <p15:guide id="4" orient="horz" pos="102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978028-AA99-4A85-B7AA-A175E9E949B2}"/>
              </a:ext>
            </a:extLst>
          </p:cNvPr>
          <p:cNvSpPr/>
          <p:nvPr userDrawn="1"/>
        </p:nvSpPr>
        <p:spPr>
          <a:xfrm>
            <a:off x="5719331" y="1546860"/>
            <a:ext cx="6472669" cy="53111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5" name="Picture 14">
            <a:extLst>
              <a:ext uri="{FF2B5EF4-FFF2-40B4-BE49-F238E27FC236}">
                <a16:creationId xmlns:a16="http://schemas.microsoft.com/office/drawing/2014/main" id="{AB103A89-FD39-4081-AB84-31798299E842}"/>
              </a:ext>
            </a:extLst>
          </p:cNvPr>
          <p:cNvPicPr>
            <a:picLocks noChangeAspect="1"/>
          </p:cNvPicPr>
          <p:nvPr userDrawn="1"/>
        </p:nvPicPr>
        <p:blipFill rotWithShape="1">
          <a:blip r:embed="rId3" cstate="email">
            <a:grayscl/>
            <a:alphaModFix amt="24000"/>
            <a:extLst>
              <a:ext uri="{28A0092B-C50C-407E-A947-70E740481C1C}">
                <a14:useLocalDpi xmlns:a14="http://schemas.microsoft.com/office/drawing/2010/main"/>
              </a:ext>
            </a:extLst>
          </a:blip>
          <a:srcRect/>
          <a:stretch/>
        </p:blipFill>
        <p:spPr>
          <a:xfrm>
            <a:off x="5447927" y="1524113"/>
            <a:ext cx="6744073" cy="5333887"/>
          </a:xfrm>
          <a:prstGeom prst="rect">
            <a:avLst/>
          </a:prstGeom>
          <a:solidFill>
            <a:schemeClr val="accent5"/>
          </a:solidFill>
        </p:spPr>
      </p:pic>
      <p:pic>
        <p:nvPicPr>
          <p:cNvPr id="10" name="Picture 9">
            <a:extLst>
              <a:ext uri="{FF2B5EF4-FFF2-40B4-BE49-F238E27FC236}">
                <a16:creationId xmlns:a16="http://schemas.microsoft.com/office/drawing/2014/main" id="{9234EC4B-5083-47E8-9A10-590BE94F78F4}"/>
              </a:ext>
            </a:extLst>
          </p:cNvPr>
          <p:cNvPicPr>
            <a:picLocks noChangeAspect="1"/>
          </p:cNvPicPr>
          <p:nvPr userDrawn="1"/>
        </p:nvPicPr>
        <p:blipFill rotWithShape="1">
          <a:blip r:embed="rId4" cstate="email">
            <a:alphaModFix amt="30000"/>
            <a:grayscl/>
            <a:extLst>
              <a:ext uri="{28A0092B-C50C-407E-A947-70E740481C1C}">
                <a14:useLocalDpi xmlns:a14="http://schemas.microsoft.com/office/drawing/2010/main"/>
              </a:ext>
            </a:extLst>
          </a:blip>
          <a:srcRect/>
          <a:stretch/>
        </p:blipFill>
        <p:spPr>
          <a:xfrm>
            <a:off x="3569475" y="0"/>
            <a:ext cx="8622525" cy="1566949"/>
          </a:xfrm>
          <a:prstGeom prst="rect">
            <a:avLst/>
          </a:prstGeom>
          <a:solidFill>
            <a:srgbClr val="750D68"/>
          </a:solidFill>
        </p:spPr>
      </p:pic>
      <p:sp>
        <p:nvSpPr>
          <p:cNvPr id="11" name="Rectangle 10">
            <a:extLst>
              <a:ext uri="{FF2B5EF4-FFF2-40B4-BE49-F238E27FC236}">
                <a16:creationId xmlns:a16="http://schemas.microsoft.com/office/drawing/2014/main" id="{7F1640AA-5F9D-43D4-89E5-DE9C986A8B5E}"/>
              </a:ext>
            </a:extLst>
          </p:cNvPr>
          <p:cNvSpPr/>
          <p:nvPr userDrawn="1"/>
        </p:nvSpPr>
        <p:spPr>
          <a:xfrm>
            <a:off x="5015880" y="0"/>
            <a:ext cx="7176120" cy="1555111"/>
          </a:xfrm>
          <a:prstGeom prst="rect">
            <a:avLst/>
          </a:prstGeom>
          <a:gradFill>
            <a:gsLst>
              <a:gs pos="100000">
                <a:srgbClr val="750D68"/>
              </a:gs>
              <a:gs pos="0">
                <a:srgbClr val="750D68">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 name="Freeform: Shape 4">
            <a:extLst>
              <a:ext uri="{FF2B5EF4-FFF2-40B4-BE49-F238E27FC236}">
                <a16:creationId xmlns:a16="http://schemas.microsoft.com/office/drawing/2014/main" id="{F349DC71-095A-427C-86AE-AB2BF62FF11A}"/>
              </a:ext>
            </a:extLst>
          </p:cNvPr>
          <p:cNvSpPr/>
          <p:nvPr userDrawn="1"/>
        </p:nvSpPr>
        <p:spPr>
          <a:xfrm>
            <a:off x="0" y="-1864"/>
            <a:ext cx="12192000" cy="6859864"/>
          </a:xfrm>
          <a:custGeom>
            <a:avLst/>
            <a:gdLst>
              <a:gd name="connsiteX0" fmla="*/ 0 w 12192000"/>
              <a:gd name="connsiteY0" fmla="*/ 0 h 6859864"/>
              <a:gd name="connsiteX1" fmla="*/ 3803006 w 12192000"/>
              <a:gd name="connsiteY1" fmla="*/ 0 h 6859864"/>
              <a:gd name="connsiteX2" fmla="*/ 4304834 w 12192000"/>
              <a:gd name="connsiteY2" fmla="*/ 1529209 h 6859864"/>
              <a:gd name="connsiteX3" fmla="*/ 12192000 w 12192000"/>
              <a:gd name="connsiteY3" fmla="*/ 1547431 h 6859864"/>
              <a:gd name="connsiteX4" fmla="*/ 12192000 w 12192000"/>
              <a:gd name="connsiteY4" fmla="*/ 1555990 h 6859864"/>
              <a:gd name="connsiteX5" fmla="*/ 5826926 w 12192000"/>
              <a:gd name="connsiteY5" fmla="*/ 6215744 h 6859864"/>
              <a:gd name="connsiteX6" fmla="*/ 6034029 w 12192000"/>
              <a:gd name="connsiteY6" fmla="*/ 6859864 h 6859864"/>
              <a:gd name="connsiteX7" fmla="*/ 0 w 12192000"/>
              <a:gd name="connsiteY7" fmla="*/ 6859864 h 685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9864">
                <a:moveTo>
                  <a:pt x="0" y="0"/>
                </a:moveTo>
                <a:lnTo>
                  <a:pt x="3803006" y="0"/>
                </a:lnTo>
                <a:lnTo>
                  <a:pt x="4304834" y="1529209"/>
                </a:lnTo>
                <a:lnTo>
                  <a:pt x="12192000" y="1547431"/>
                </a:lnTo>
                <a:lnTo>
                  <a:pt x="12192000" y="1555990"/>
                </a:lnTo>
                <a:lnTo>
                  <a:pt x="5826926" y="6215744"/>
                </a:lnTo>
                <a:lnTo>
                  <a:pt x="6034029" y="6859864"/>
                </a:lnTo>
                <a:lnTo>
                  <a:pt x="0" y="6859864"/>
                </a:lnTo>
                <a:close/>
              </a:path>
            </a:pathLst>
          </a:custGeom>
          <a:solidFill>
            <a:srgbClr val="FFFFFF"/>
          </a:solidFill>
          <a:ln w="21465" cap="flat">
            <a:noFill/>
            <a:prstDash val="solid"/>
            <a:miter/>
          </a:ln>
        </p:spPr>
        <p:txBody>
          <a:bodyPr wrap="square" rtlCol="0" anchor="ctr">
            <a:noAutofit/>
          </a:bodyP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2C127A54-07D0-4F3C-93FC-B5CDD638ECE6}"/>
              </a:ext>
            </a:extLst>
          </p:cNvPr>
          <p:cNvSpPr>
            <a:spLocks noGrp="1"/>
          </p:cNvSpPr>
          <p:nvPr>
            <p:ph type="ctrTitle" hasCustomPrompt="1"/>
          </p:nvPr>
        </p:nvSpPr>
        <p:spPr>
          <a:xfrm>
            <a:off x="611962" y="2430707"/>
            <a:ext cx="7428254" cy="1942147"/>
          </a:xfrm>
        </p:spPr>
        <p:txBody>
          <a:bodyPr anchor="b">
            <a:normAutofit/>
          </a:bodyPr>
          <a:lstStyle>
            <a:lvl1pPr algn="l">
              <a:lnSpc>
                <a:spcPct val="100000"/>
              </a:lnSpc>
              <a:spcBef>
                <a:spcPts val="0"/>
              </a:spcBef>
              <a:defRPr sz="3600" cap="all" baseline="0">
                <a:latin typeface="+mj-lt"/>
              </a:defRPr>
            </a:lvl1pPr>
          </a:lstStyle>
          <a:p>
            <a:r>
              <a:rPr lang="en-GB"/>
              <a:t>PRESENTATION TITLE GOES HERE CAN SPAN OVER 3 LINES</a:t>
            </a:r>
            <a:endParaRPr lang="en-US"/>
          </a:p>
        </p:txBody>
      </p:sp>
      <p:sp>
        <p:nvSpPr>
          <p:cNvPr id="6" name="Date Placeholder 3">
            <a:extLst>
              <a:ext uri="{FF2B5EF4-FFF2-40B4-BE49-F238E27FC236}">
                <a16:creationId xmlns:a16="http://schemas.microsoft.com/office/drawing/2014/main" id="{A3D891ED-D48D-4E77-BFAF-1780E743F003}"/>
              </a:ext>
            </a:extLst>
          </p:cNvPr>
          <p:cNvSpPr>
            <a:spLocks noGrp="1"/>
          </p:cNvSpPr>
          <p:nvPr>
            <p:ph type="dt" sz="half" idx="2"/>
          </p:nvPr>
        </p:nvSpPr>
        <p:spPr>
          <a:xfrm>
            <a:off x="611962" y="1886477"/>
            <a:ext cx="2957513" cy="293663"/>
          </a:xfrm>
          <a:prstGeom prst="rect">
            <a:avLst/>
          </a:prstGeom>
        </p:spPr>
        <p:txBody>
          <a:bodyPr vert="horz" lIns="0" tIns="45720" rIns="91440" bIns="45720" rtlCol="0" anchor="ctr"/>
          <a:lstStyle>
            <a:lvl1pPr algn="l">
              <a:defRPr sz="1800" b="1">
                <a:solidFill>
                  <a:schemeClr val="accent1"/>
                </a:solidFill>
                <a:latin typeface="+mj-lt"/>
                <a:cs typeface="Arial" panose="020B0604020202020204" pitchFamily="34" charset="0"/>
              </a:defRPr>
            </a:lvl1pPr>
          </a:lstStyle>
          <a:p>
            <a:endParaRPr lang="en-US"/>
          </a:p>
        </p:txBody>
      </p:sp>
      <p:pic>
        <p:nvPicPr>
          <p:cNvPr id="13" name="Picture 12">
            <a:extLst>
              <a:ext uri="{FF2B5EF4-FFF2-40B4-BE49-F238E27FC236}">
                <a16:creationId xmlns:a16="http://schemas.microsoft.com/office/drawing/2014/main" id="{12B11854-0CD1-41D9-A5EE-99430E06B734}"/>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0495870" y="251460"/>
            <a:ext cx="1283570" cy="1038860"/>
          </a:xfrm>
          <a:prstGeom prst="rect">
            <a:avLst/>
          </a:prstGeom>
        </p:spPr>
      </p:pic>
      <p:sp>
        <p:nvSpPr>
          <p:cNvPr id="16" name="Text Placeholder 17">
            <a:extLst>
              <a:ext uri="{FF2B5EF4-FFF2-40B4-BE49-F238E27FC236}">
                <a16:creationId xmlns:a16="http://schemas.microsoft.com/office/drawing/2014/main" id="{C5D3B66C-3D08-4FDA-A482-B9B20ACB0B5C}"/>
              </a:ext>
            </a:extLst>
          </p:cNvPr>
          <p:cNvSpPr>
            <a:spLocks noGrp="1"/>
          </p:cNvSpPr>
          <p:nvPr>
            <p:ph type="body" sz="quarter" idx="10"/>
          </p:nvPr>
        </p:nvSpPr>
        <p:spPr>
          <a:xfrm>
            <a:off x="4930815" y="333375"/>
            <a:ext cx="5509550" cy="881063"/>
          </a:xfrm>
        </p:spPr>
        <p:txBody>
          <a:bodyPr anchor="ctr">
            <a:noAutofit/>
          </a:bodyPr>
          <a:lstStyle>
            <a:lvl1pPr algn="r">
              <a:defRPr sz="1800" b="1">
                <a:solidFill>
                  <a:schemeClr val="bg1"/>
                </a:solidFill>
                <a:latin typeface="+mj-lt"/>
                <a:cs typeface="Arial" panose="020B0604020202020204" pitchFamily="34" charset="0"/>
              </a:defRPr>
            </a:lvl1pPr>
            <a:lvl2pPr algn="r">
              <a:defRPr sz="1200">
                <a:solidFill>
                  <a:schemeClr val="bg1"/>
                </a:solidFill>
                <a:latin typeface="+mj-lt"/>
              </a:defRPr>
            </a:lvl2pPr>
            <a:lvl3pPr algn="r">
              <a:defRPr sz="1200">
                <a:solidFill>
                  <a:schemeClr val="bg1"/>
                </a:solidFill>
                <a:latin typeface="+mj-lt"/>
              </a:defRPr>
            </a:lvl3pPr>
            <a:lvl4pPr algn="r">
              <a:defRPr sz="1200">
                <a:solidFill>
                  <a:schemeClr val="bg1"/>
                </a:solidFill>
                <a:latin typeface="+mj-lt"/>
              </a:defRPr>
            </a:lvl4pPr>
            <a:lvl5pPr algn="r">
              <a:defRPr sz="1200">
                <a:solidFill>
                  <a:schemeClr val="bg1"/>
                </a:solidFill>
                <a:latin typeface="+mj-lt"/>
              </a:defRPr>
            </a:lvl5pPr>
          </a:lstStyle>
          <a:p>
            <a:pPr lvl="0"/>
            <a:r>
              <a:rPr lang="en-US"/>
              <a:t>Click to edit Master text styles</a:t>
            </a:r>
          </a:p>
        </p:txBody>
      </p:sp>
      <p:sp>
        <p:nvSpPr>
          <p:cNvPr id="14" name="Subtitle 2">
            <a:extLst>
              <a:ext uri="{FF2B5EF4-FFF2-40B4-BE49-F238E27FC236}">
                <a16:creationId xmlns:a16="http://schemas.microsoft.com/office/drawing/2014/main" id="{D856C5B4-C99A-49DA-8922-F8C00827DCD4}"/>
              </a:ext>
            </a:extLst>
          </p:cNvPr>
          <p:cNvSpPr>
            <a:spLocks noGrp="1"/>
          </p:cNvSpPr>
          <p:nvPr>
            <p:ph type="subTitle" idx="1" hasCustomPrompt="1"/>
          </p:nvPr>
        </p:nvSpPr>
        <p:spPr>
          <a:xfrm>
            <a:off x="611962" y="4725144"/>
            <a:ext cx="4475926" cy="1440706"/>
          </a:xfrm>
        </p:spPr>
        <p:txBody>
          <a:bodyPr>
            <a:normAutofit/>
          </a:bodyPr>
          <a:lstStyle>
            <a:lvl1pPr marL="0" indent="0" algn="l">
              <a:lnSpc>
                <a:spcPct val="100000"/>
              </a:lnSpc>
              <a:spcBef>
                <a:spcPts val="0"/>
              </a:spcBef>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goes here can span over 4 lines </a:t>
            </a:r>
            <a:endParaRPr lang="en-US"/>
          </a:p>
        </p:txBody>
      </p:sp>
      <p:pic>
        <p:nvPicPr>
          <p:cNvPr id="17" name="Graphic 16">
            <a:extLst>
              <a:ext uri="{FF2B5EF4-FFF2-40B4-BE49-F238E27FC236}">
                <a16:creationId xmlns:a16="http://schemas.microsoft.com/office/drawing/2014/main" id="{BAFC44AF-8F0F-43FA-B565-19C506DF0F19}"/>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7202" y="334561"/>
            <a:ext cx="1667613" cy="1007898"/>
          </a:xfrm>
          <a:prstGeom prst="rect">
            <a:avLst/>
          </a:prstGeom>
        </p:spPr>
      </p:pic>
    </p:spTree>
    <p:custDataLst>
      <p:tags r:id="rId1"/>
    </p:custDataLst>
    <p:extLst>
      <p:ext uri="{BB962C8B-B14F-4D97-AF65-F5344CB8AC3E}">
        <p14:creationId xmlns:p14="http://schemas.microsoft.com/office/powerpoint/2010/main" val="19107223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977">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atin typeface="+mn-lt"/>
              </a:defRPr>
            </a:lvl1pPr>
          </a:lstStyle>
          <a:p>
            <a:fld id="{4B2DA23E-53DA-4591-8701-80353B8F3341}" type="datetimeFigureOut">
              <a:rPr lang="en-GB" smtClean="0"/>
              <a:pPr/>
              <a:t>21/01/2026</a:t>
            </a:fld>
            <a:endParaRPr lang="en-GB"/>
          </a:p>
        </p:txBody>
      </p:sp>
      <p:sp>
        <p:nvSpPr>
          <p:cNvPr id="5" name="Footer Placeholder 4"/>
          <p:cNvSpPr>
            <a:spLocks noGrp="1"/>
          </p:cNvSpPr>
          <p:nvPr>
            <p:ph type="ftr" sz="quarter" idx="11"/>
          </p:nvPr>
        </p:nvSpPr>
        <p:spPr/>
        <p:txBody>
          <a:bodyPr/>
          <a:lstStyle>
            <a:lvl1pPr>
              <a:defRPr>
                <a:latin typeface="+mn-lt"/>
              </a:defRPr>
            </a:lvl1pPr>
          </a:lstStyle>
          <a:p>
            <a:endParaRPr lang="en-GB"/>
          </a:p>
        </p:txBody>
      </p:sp>
      <p:sp>
        <p:nvSpPr>
          <p:cNvPr id="6" name="Slide Number Placeholder 5"/>
          <p:cNvSpPr>
            <a:spLocks noGrp="1"/>
          </p:cNvSpPr>
          <p:nvPr>
            <p:ph type="sldNum" sz="quarter" idx="12"/>
          </p:nvPr>
        </p:nvSpPr>
        <p:spPr/>
        <p:txBody>
          <a:bodyPr/>
          <a:lstStyle>
            <a:lvl1pPr>
              <a:defRPr>
                <a:latin typeface="+mn-lt"/>
              </a:defRPr>
            </a:lvl1pPr>
          </a:lstStyle>
          <a:p>
            <a:fld id="{9169DE0D-A3E3-4949-BD02-70DFEC268CD7}" type="slidenum">
              <a:rPr lang="en-GB" smtClean="0"/>
              <a:pPr/>
              <a:t>‹#›</a:t>
            </a:fld>
            <a:endParaRPr lang="en-GB"/>
          </a:p>
        </p:txBody>
      </p:sp>
    </p:spTree>
    <p:extLst>
      <p:ext uri="{BB962C8B-B14F-4D97-AF65-F5344CB8AC3E}">
        <p14:creationId xmlns:p14="http://schemas.microsoft.com/office/powerpoint/2010/main" val="1337306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1 [TOC Sourc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F349DC71-095A-427C-86AE-AB2BF62FF11A}"/>
              </a:ext>
            </a:extLst>
          </p:cNvPr>
          <p:cNvSpPr/>
          <p:nvPr userDrawn="1"/>
        </p:nvSpPr>
        <p:spPr>
          <a:xfrm>
            <a:off x="0" y="-1864"/>
            <a:ext cx="12192000" cy="6859864"/>
          </a:xfrm>
          <a:custGeom>
            <a:avLst/>
            <a:gdLst>
              <a:gd name="connsiteX0" fmla="*/ 0 w 12192000"/>
              <a:gd name="connsiteY0" fmla="*/ 0 h 6859864"/>
              <a:gd name="connsiteX1" fmla="*/ 3803006 w 12192000"/>
              <a:gd name="connsiteY1" fmla="*/ 0 h 6859864"/>
              <a:gd name="connsiteX2" fmla="*/ 4304834 w 12192000"/>
              <a:gd name="connsiteY2" fmla="*/ 1529209 h 6859864"/>
              <a:gd name="connsiteX3" fmla="*/ 12192000 w 12192000"/>
              <a:gd name="connsiteY3" fmla="*/ 1547431 h 6859864"/>
              <a:gd name="connsiteX4" fmla="*/ 12192000 w 12192000"/>
              <a:gd name="connsiteY4" fmla="*/ 1555990 h 6859864"/>
              <a:gd name="connsiteX5" fmla="*/ 5826926 w 12192000"/>
              <a:gd name="connsiteY5" fmla="*/ 6215744 h 6859864"/>
              <a:gd name="connsiteX6" fmla="*/ 6034029 w 12192000"/>
              <a:gd name="connsiteY6" fmla="*/ 6859864 h 6859864"/>
              <a:gd name="connsiteX7" fmla="*/ 0 w 12192000"/>
              <a:gd name="connsiteY7" fmla="*/ 6859864 h 685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9864">
                <a:moveTo>
                  <a:pt x="0" y="0"/>
                </a:moveTo>
                <a:lnTo>
                  <a:pt x="3803006" y="0"/>
                </a:lnTo>
                <a:lnTo>
                  <a:pt x="4304834" y="1529209"/>
                </a:lnTo>
                <a:lnTo>
                  <a:pt x="12192000" y="1547431"/>
                </a:lnTo>
                <a:lnTo>
                  <a:pt x="12192000" y="1555990"/>
                </a:lnTo>
                <a:lnTo>
                  <a:pt x="5826926" y="6215744"/>
                </a:lnTo>
                <a:lnTo>
                  <a:pt x="6034029" y="6859864"/>
                </a:lnTo>
                <a:lnTo>
                  <a:pt x="0" y="685986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lt1"/>
              </a:solidFill>
              <a:latin typeface="Arial" panose="020B0604020202020204" pitchFamily="34" charset="0"/>
            </a:endParaRPr>
          </a:p>
        </p:txBody>
      </p:sp>
      <p:sp>
        <p:nvSpPr>
          <p:cNvPr id="2" name="plcSectionTitle">
            <a:extLst>
              <a:ext uri="{FF2B5EF4-FFF2-40B4-BE49-F238E27FC236}">
                <a16:creationId xmlns:a16="http://schemas.microsoft.com/office/drawing/2014/main" id="{2C127A54-07D0-4F3C-93FC-B5CDD638ECE6}"/>
              </a:ext>
            </a:extLst>
          </p:cNvPr>
          <p:cNvSpPr>
            <a:spLocks noGrp="1"/>
          </p:cNvSpPr>
          <p:nvPr>
            <p:ph type="ctrTitle" hasCustomPrompt="1"/>
          </p:nvPr>
        </p:nvSpPr>
        <p:spPr>
          <a:xfrm>
            <a:off x="611962" y="2430707"/>
            <a:ext cx="7428254" cy="1942147"/>
          </a:xfrm>
        </p:spPr>
        <p:txBody>
          <a:bodyPr anchor="b">
            <a:normAutofit/>
          </a:bodyPr>
          <a:lstStyle>
            <a:lvl1pPr algn="l">
              <a:lnSpc>
                <a:spcPct val="100000"/>
              </a:lnSpc>
              <a:spcBef>
                <a:spcPts val="0"/>
              </a:spcBef>
              <a:defRPr sz="3600" cap="all" baseline="0">
                <a:solidFill>
                  <a:schemeClr val="bg1"/>
                </a:solidFill>
                <a:latin typeface="+mj-lt"/>
              </a:defRPr>
            </a:lvl1pPr>
          </a:lstStyle>
          <a:p>
            <a:r>
              <a:rPr lang="en-GB"/>
              <a:t>DIVIDER SLIDE TITLE GOES HERE CAN SPAN OVER 3 LINES</a:t>
            </a:r>
            <a:endParaRPr lang="en-US"/>
          </a:p>
        </p:txBody>
      </p:sp>
      <p:sp>
        <p:nvSpPr>
          <p:cNvPr id="3" name="Subtitle 2">
            <a:extLst>
              <a:ext uri="{FF2B5EF4-FFF2-40B4-BE49-F238E27FC236}">
                <a16:creationId xmlns:a16="http://schemas.microsoft.com/office/drawing/2014/main" id="{99DF29E4-BED1-47C6-BDC1-43AF2F4D28B6}"/>
              </a:ext>
            </a:extLst>
          </p:cNvPr>
          <p:cNvSpPr>
            <a:spLocks noGrp="1"/>
          </p:cNvSpPr>
          <p:nvPr>
            <p:ph type="subTitle" idx="1" hasCustomPrompt="1"/>
          </p:nvPr>
        </p:nvSpPr>
        <p:spPr>
          <a:xfrm>
            <a:off x="611962" y="4725144"/>
            <a:ext cx="4043878" cy="1440706"/>
          </a:xfrm>
        </p:spPr>
        <p:txBody>
          <a:bodyPr>
            <a:normAutofit/>
          </a:bodyPr>
          <a:lstStyle>
            <a:lvl1pPr marL="0" indent="0" algn="l">
              <a:lnSpc>
                <a:spcPct val="100000"/>
              </a:lnSpc>
              <a:spcBef>
                <a:spcPts val="0"/>
              </a:spcBef>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subtitle goes here can span over 4 lines </a:t>
            </a:r>
            <a:endParaRPr lang="en-US"/>
          </a:p>
        </p:txBody>
      </p:sp>
      <p:sp>
        <p:nvSpPr>
          <p:cNvPr id="6" name="Date Placeholder 3">
            <a:extLst>
              <a:ext uri="{FF2B5EF4-FFF2-40B4-BE49-F238E27FC236}">
                <a16:creationId xmlns:a16="http://schemas.microsoft.com/office/drawing/2014/main" id="{A3D891ED-D48D-4E77-BFAF-1780E743F003}"/>
              </a:ext>
            </a:extLst>
          </p:cNvPr>
          <p:cNvSpPr>
            <a:spLocks noGrp="1"/>
          </p:cNvSpPr>
          <p:nvPr>
            <p:ph type="dt" sz="half" idx="2"/>
          </p:nvPr>
        </p:nvSpPr>
        <p:spPr>
          <a:xfrm>
            <a:off x="611962" y="1886477"/>
            <a:ext cx="2957513" cy="293663"/>
          </a:xfrm>
          <a:prstGeom prst="rect">
            <a:avLst/>
          </a:prstGeom>
        </p:spPr>
        <p:txBody>
          <a:bodyPr vert="horz" lIns="0" tIns="45720" rIns="91440" bIns="45720" rtlCol="0" anchor="ctr"/>
          <a:lstStyle>
            <a:lvl1pPr algn="l">
              <a:defRPr sz="1800" b="1">
                <a:solidFill>
                  <a:schemeClr val="bg1"/>
                </a:solidFill>
                <a:latin typeface="+mj-lt"/>
                <a:cs typeface="Arial" panose="020B0604020202020204" pitchFamily="34" charset="0"/>
              </a:defRPr>
            </a:lvl1pPr>
          </a:lstStyle>
          <a:p>
            <a:endParaRPr lang="en-US"/>
          </a:p>
        </p:txBody>
      </p:sp>
      <p:sp>
        <p:nvSpPr>
          <p:cNvPr id="10" name="Subtitle 2">
            <a:extLst>
              <a:ext uri="{FF2B5EF4-FFF2-40B4-BE49-F238E27FC236}">
                <a16:creationId xmlns:a16="http://schemas.microsoft.com/office/drawing/2014/main" id="{403D9894-CC88-4A68-BCFC-9BCCD4A94365}"/>
              </a:ext>
            </a:extLst>
          </p:cNvPr>
          <p:cNvSpPr txBox="1">
            <a:spLocks/>
          </p:cNvSpPr>
          <p:nvPr userDrawn="1"/>
        </p:nvSpPr>
        <p:spPr>
          <a:xfrm>
            <a:off x="7602523" y="338842"/>
            <a:ext cx="3967822" cy="864096"/>
          </a:xfrm>
          <a:prstGeom prst="rect">
            <a:avLst/>
          </a:prstGeom>
        </p:spPr>
        <p:txBody>
          <a:bodyPr vert="horz" lIns="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2651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1338"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806450" indent="-265113"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a:ln>
                  <a:noFill/>
                </a:ln>
                <a:solidFill>
                  <a:schemeClr val="tx1"/>
                </a:solidFill>
                <a:effectLst/>
                <a:uLnTx/>
                <a:uFillTx/>
                <a:latin typeface="+mj-lt"/>
                <a:cs typeface="Arial" panose="020B0604020202020204" pitchFamily="34" charset="0"/>
              </a:rPr>
              <a:t>SECTION </a:t>
            </a:r>
            <a:r>
              <a:rPr kumimoji="0" lang="en-GB" sz="3200" b="1" i="0" u="none" strike="noStrike" kern="1200" cap="none" spc="0" normalizeH="0" baseline="0" noProof="0">
                <a:ln>
                  <a:noFill/>
                </a:ln>
                <a:solidFill>
                  <a:schemeClr val="bg1"/>
                </a:solidFill>
                <a:effectLst/>
                <a:uLnTx/>
                <a:uFillTx/>
                <a:latin typeface="+mj-lt"/>
                <a:cs typeface="Arial" panose="020B0604020202020204" pitchFamily="34" charset="0"/>
              </a:rPr>
              <a:t>00</a:t>
            </a:r>
            <a:endParaRPr kumimoji="0" lang="en-US" sz="4000" b="1" i="0" u="none" strike="noStrike" kern="1200" cap="none" spc="0" normalizeH="0" baseline="0" noProof="0">
              <a:ln>
                <a:noFill/>
              </a:ln>
              <a:solidFill>
                <a:schemeClr val="bg1"/>
              </a:solidFill>
              <a:effectLst/>
              <a:uLnTx/>
              <a:uFillTx/>
              <a:latin typeface="+mj-lt"/>
              <a:cs typeface="Arial" panose="020B0604020202020204" pitchFamily="34" charset="0"/>
            </a:endParaRPr>
          </a:p>
        </p:txBody>
      </p:sp>
      <p:sp>
        <p:nvSpPr>
          <p:cNvPr id="13" name="plcSectionNumber">
            <a:extLst>
              <a:ext uri="{FF2B5EF4-FFF2-40B4-BE49-F238E27FC236}">
                <a16:creationId xmlns:a16="http://schemas.microsoft.com/office/drawing/2014/main" id="{182B7252-ED7D-4FEC-A92B-8A2D93A661DB}"/>
              </a:ext>
            </a:extLst>
          </p:cNvPr>
          <p:cNvSpPr>
            <a:spLocks noGrp="1"/>
          </p:cNvSpPr>
          <p:nvPr>
            <p:ph type="body" sz="quarter" idx="10" hasCustomPrompt="1"/>
          </p:nvPr>
        </p:nvSpPr>
        <p:spPr>
          <a:xfrm>
            <a:off x="10894695" y="491490"/>
            <a:ext cx="647700" cy="504825"/>
          </a:xfrm>
        </p:spPr>
        <p:txBody>
          <a:bodyPr rIns="0" anchor="ctr">
            <a:noAutofit/>
          </a:bodyPr>
          <a:lstStyle>
            <a:lvl1pPr algn="ctr">
              <a:defRPr sz="3200">
                <a:solidFill>
                  <a:schemeClr val="tx2"/>
                </a:solidFill>
                <a:latin typeface="+mj-lt"/>
              </a:defRPr>
            </a:lvl1pPr>
            <a:lvl5pPr marL="541337" indent="0" algn="ctr">
              <a:buNone/>
              <a:defRPr/>
            </a:lvl5pPr>
          </a:lstStyle>
          <a:p>
            <a:pPr lvl="0"/>
            <a:r>
              <a:rPr lang="en-GB"/>
              <a:t>00</a:t>
            </a:r>
            <a:endParaRPr lang="en-US"/>
          </a:p>
        </p:txBody>
      </p:sp>
      <p:pic>
        <p:nvPicPr>
          <p:cNvPr id="16" name="Graphic 15">
            <a:extLst>
              <a:ext uri="{FF2B5EF4-FFF2-40B4-BE49-F238E27FC236}">
                <a16:creationId xmlns:a16="http://schemas.microsoft.com/office/drawing/2014/main" id="{22490161-6F82-42D5-9DE4-294EE8B537AF}"/>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2" y="334561"/>
            <a:ext cx="1667613" cy="1007898"/>
          </a:xfrm>
          <a:prstGeom prst="rect">
            <a:avLst/>
          </a:prstGeom>
        </p:spPr>
      </p:pic>
    </p:spTree>
    <p:custDataLst>
      <p:tags r:id="rId1"/>
    </p:custDataLst>
    <p:extLst>
      <p:ext uri="{BB962C8B-B14F-4D97-AF65-F5344CB8AC3E}">
        <p14:creationId xmlns:p14="http://schemas.microsoft.com/office/powerpoint/2010/main" val="29918573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97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2 [TOC Source]">
    <p:bg>
      <p:bgPr>
        <a:solidFill>
          <a:schemeClr val="tx2"/>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F349DC71-095A-427C-86AE-AB2BF62FF11A}"/>
              </a:ext>
            </a:extLst>
          </p:cNvPr>
          <p:cNvSpPr/>
          <p:nvPr userDrawn="1"/>
        </p:nvSpPr>
        <p:spPr>
          <a:xfrm>
            <a:off x="0" y="-1864"/>
            <a:ext cx="12192000" cy="6859864"/>
          </a:xfrm>
          <a:custGeom>
            <a:avLst/>
            <a:gdLst>
              <a:gd name="connsiteX0" fmla="*/ 0 w 12192000"/>
              <a:gd name="connsiteY0" fmla="*/ 0 h 6859864"/>
              <a:gd name="connsiteX1" fmla="*/ 3803006 w 12192000"/>
              <a:gd name="connsiteY1" fmla="*/ 0 h 6859864"/>
              <a:gd name="connsiteX2" fmla="*/ 4304834 w 12192000"/>
              <a:gd name="connsiteY2" fmla="*/ 1529209 h 6859864"/>
              <a:gd name="connsiteX3" fmla="*/ 12192000 w 12192000"/>
              <a:gd name="connsiteY3" fmla="*/ 1547431 h 6859864"/>
              <a:gd name="connsiteX4" fmla="*/ 12192000 w 12192000"/>
              <a:gd name="connsiteY4" fmla="*/ 1555990 h 6859864"/>
              <a:gd name="connsiteX5" fmla="*/ 5826926 w 12192000"/>
              <a:gd name="connsiteY5" fmla="*/ 6215744 h 6859864"/>
              <a:gd name="connsiteX6" fmla="*/ 6034029 w 12192000"/>
              <a:gd name="connsiteY6" fmla="*/ 6859864 h 6859864"/>
              <a:gd name="connsiteX7" fmla="*/ 0 w 12192000"/>
              <a:gd name="connsiteY7" fmla="*/ 6859864 h 685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9864">
                <a:moveTo>
                  <a:pt x="0" y="0"/>
                </a:moveTo>
                <a:lnTo>
                  <a:pt x="3803006" y="0"/>
                </a:lnTo>
                <a:lnTo>
                  <a:pt x="4304834" y="1529209"/>
                </a:lnTo>
                <a:lnTo>
                  <a:pt x="12192000" y="1547431"/>
                </a:lnTo>
                <a:lnTo>
                  <a:pt x="12192000" y="1555990"/>
                </a:lnTo>
                <a:lnTo>
                  <a:pt x="5826926" y="6215744"/>
                </a:lnTo>
                <a:lnTo>
                  <a:pt x="6034029" y="6859864"/>
                </a:lnTo>
                <a:lnTo>
                  <a:pt x="0" y="685986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lt1"/>
              </a:solidFill>
              <a:latin typeface="Arial" panose="020B0604020202020204" pitchFamily="34" charset="0"/>
            </a:endParaRPr>
          </a:p>
        </p:txBody>
      </p:sp>
      <p:sp>
        <p:nvSpPr>
          <p:cNvPr id="2" name="plcSectionTitle">
            <a:extLst>
              <a:ext uri="{FF2B5EF4-FFF2-40B4-BE49-F238E27FC236}">
                <a16:creationId xmlns:a16="http://schemas.microsoft.com/office/drawing/2014/main" id="{2C127A54-07D0-4F3C-93FC-B5CDD638ECE6}"/>
              </a:ext>
            </a:extLst>
          </p:cNvPr>
          <p:cNvSpPr>
            <a:spLocks noGrp="1"/>
          </p:cNvSpPr>
          <p:nvPr>
            <p:ph type="ctrTitle" hasCustomPrompt="1"/>
          </p:nvPr>
        </p:nvSpPr>
        <p:spPr>
          <a:xfrm>
            <a:off x="611962" y="2430707"/>
            <a:ext cx="7428254" cy="1942147"/>
          </a:xfrm>
        </p:spPr>
        <p:txBody>
          <a:bodyPr anchor="b">
            <a:normAutofit/>
          </a:bodyPr>
          <a:lstStyle>
            <a:lvl1pPr algn="l">
              <a:lnSpc>
                <a:spcPct val="100000"/>
              </a:lnSpc>
              <a:spcBef>
                <a:spcPts val="0"/>
              </a:spcBef>
              <a:defRPr sz="3600" cap="all" baseline="0">
                <a:solidFill>
                  <a:schemeClr val="tx1"/>
                </a:solidFill>
                <a:latin typeface="+mj-lt"/>
              </a:defRPr>
            </a:lvl1pPr>
          </a:lstStyle>
          <a:p>
            <a:r>
              <a:rPr lang="en-GB"/>
              <a:t>DIVIDER SLIDE TITLE GOES HERE CAN SPAN OVER 3 LINES</a:t>
            </a:r>
            <a:endParaRPr lang="en-US"/>
          </a:p>
        </p:txBody>
      </p:sp>
      <p:sp>
        <p:nvSpPr>
          <p:cNvPr id="3" name="Subtitle 2">
            <a:extLst>
              <a:ext uri="{FF2B5EF4-FFF2-40B4-BE49-F238E27FC236}">
                <a16:creationId xmlns:a16="http://schemas.microsoft.com/office/drawing/2014/main" id="{99DF29E4-BED1-47C6-BDC1-43AF2F4D28B6}"/>
              </a:ext>
            </a:extLst>
          </p:cNvPr>
          <p:cNvSpPr>
            <a:spLocks noGrp="1"/>
          </p:cNvSpPr>
          <p:nvPr>
            <p:ph type="subTitle" idx="1" hasCustomPrompt="1"/>
          </p:nvPr>
        </p:nvSpPr>
        <p:spPr>
          <a:xfrm>
            <a:off x="611962" y="4725144"/>
            <a:ext cx="4043878" cy="1440706"/>
          </a:xfrm>
        </p:spPr>
        <p:txBody>
          <a:bodyPr>
            <a:normAutofit/>
          </a:bodyPr>
          <a:lstStyle>
            <a:lvl1pPr marL="0" indent="0" algn="l">
              <a:lnSpc>
                <a:spcPct val="100000"/>
              </a:lnSpc>
              <a:spcBef>
                <a:spcPts val="0"/>
              </a:spcBef>
              <a:buNone/>
              <a:defRPr sz="2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subtitle goes here can span over 4 lines </a:t>
            </a:r>
            <a:endParaRPr lang="en-US"/>
          </a:p>
        </p:txBody>
      </p:sp>
      <p:sp>
        <p:nvSpPr>
          <p:cNvPr id="6" name="Date Placeholder 3">
            <a:extLst>
              <a:ext uri="{FF2B5EF4-FFF2-40B4-BE49-F238E27FC236}">
                <a16:creationId xmlns:a16="http://schemas.microsoft.com/office/drawing/2014/main" id="{A3D891ED-D48D-4E77-BFAF-1780E743F003}"/>
              </a:ext>
            </a:extLst>
          </p:cNvPr>
          <p:cNvSpPr>
            <a:spLocks noGrp="1"/>
          </p:cNvSpPr>
          <p:nvPr>
            <p:ph type="dt" sz="half" idx="2"/>
          </p:nvPr>
        </p:nvSpPr>
        <p:spPr>
          <a:xfrm>
            <a:off x="611962" y="1886477"/>
            <a:ext cx="2957513" cy="293663"/>
          </a:xfrm>
          <a:prstGeom prst="rect">
            <a:avLst/>
          </a:prstGeom>
        </p:spPr>
        <p:txBody>
          <a:bodyPr vert="horz" lIns="0" tIns="45720" rIns="91440" bIns="45720" rtlCol="0" anchor="ctr"/>
          <a:lstStyle>
            <a:lvl1pPr algn="l">
              <a:defRPr sz="1800" b="1">
                <a:solidFill>
                  <a:schemeClr val="tx2"/>
                </a:solidFill>
                <a:latin typeface="+mj-lt"/>
                <a:cs typeface="Arial" panose="020B0604020202020204" pitchFamily="34" charset="0"/>
              </a:defRPr>
            </a:lvl1pPr>
          </a:lstStyle>
          <a:p>
            <a:endParaRPr lang="en-US"/>
          </a:p>
        </p:txBody>
      </p:sp>
      <p:sp>
        <p:nvSpPr>
          <p:cNvPr id="13" name="Subtitle 2">
            <a:extLst>
              <a:ext uri="{FF2B5EF4-FFF2-40B4-BE49-F238E27FC236}">
                <a16:creationId xmlns:a16="http://schemas.microsoft.com/office/drawing/2014/main" id="{6DFB8E16-AB89-4536-992A-AAA3B166297D}"/>
              </a:ext>
            </a:extLst>
          </p:cNvPr>
          <p:cNvSpPr txBox="1">
            <a:spLocks/>
          </p:cNvSpPr>
          <p:nvPr userDrawn="1"/>
        </p:nvSpPr>
        <p:spPr>
          <a:xfrm>
            <a:off x="7602523" y="338842"/>
            <a:ext cx="3967822" cy="864096"/>
          </a:xfrm>
          <a:prstGeom prst="rect">
            <a:avLst/>
          </a:prstGeom>
        </p:spPr>
        <p:txBody>
          <a:bodyPr vert="horz" lIns="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2651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1338"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806450" indent="-265113"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a:ln>
                  <a:noFill/>
                </a:ln>
                <a:solidFill>
                  <a:schemeClr val="bg1"/>
                </a:solidFill>
                <a:effectLst/>
                <a:uLnTx/>
                <a:uFillTx/>
                <a:latin typeface="+mj-lt"/>
                <a:cs typeface="Arial" panose="020B0604020202020204" pitchFamily="34" charset="0"/>
              </a:rPr>
              <a:t>SECTION</a:t>
            </a:r>
            <a:r>
              <a:rPr kumimoji="0" lang="en-GB" sz="3200" b="1" i="0" u="none" strike="noStrike" kern="1200" cap="none" spc="0" normalizeH="0" baseline="0" noProof="0">
                <a:ln>
                  <a:noFill/>
                </a:ln>
                <a:solidFill>
                  <a:schemeClr val="tx1"/>
                </a:solidFill>
                <a:effectLst/>
                <a:uLnTx/>
                <a:uFillTx/>
                <a:latin typeface="+mj-lt"/>
                <a:cs typeface="Arial" panose="020B0604020202020204" pitchFamily="34" charset="0"/>
              </a:rPr>
              <a:t> </a:t>
            </a:r>
            <a:r>
              <a:rPr kumimoji="0" lang="en-GB" sz="3200" b="1" i="0" u="none" strike="noStrike" kern="1200" cap="none" spc="0" normalizeH="0" baseline="0" noProof="0">
                <a:ln>
                  <a:noFill/>
                </a:ln>
                <a:solidFill>
                  <a:srgbClr val="0092BB"/>
                </a:solidFill>
                <a:effectLst/>
                <a:uLnTx/>
                <a:uFillTx/>
                <a:latin typeface="+mj-lt"/>
                <a:cs typeface="Arial" panose="020B0604020202020204" pitchFamily="34" charset="0"/>
              </a:rPr>
              <a:t>00</a:t>
            </a:r>
            <a:endParaRPr kumimoji="0" lang="en-US" sz="4000" b="1" i="0" u="none" strike="noStrike" kern="1200" cap="none" spc="0" normalizeH="0" baseline="0" noProof="0">
              <a:ln>
                <a:noFill/>
              </a:ln>
              <a:solidFill>
                <a:srgbClr val="0092BB"/>
              </a:solidFill>
              <a:effectLst/>
              <a:uLnTx/>
              <a:uFillTx/>
              <a:latin typeface="+mj-lt"/>
              <a:cs typeface="Arial" panose="020B0604020202020204" pitchFamily="34" charset="0"/>
            </a:endParaRPr>
          </a:p>
        </p:txBody>
      </p:sp>
      <p:pic>
        <p:nvPicPr>
          <p:cNvPr id="9" name="Graphic 8">
            <a:extLst>
              <a:ext uri="{FF2B5EF4-FFF2-40B4-BE49-F238E27FC236}">
                <a16:creationId xmlns:a16="http://schemas.microsoft.com/office/drawing/2014/main" id="{1E3751D2-7BCF-49E5-9668-11E18EB0C987}"/>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2" y="334561"/>
            <a:ext cx="1667613" cy="1007898"/>
          </a:xfrm>
          <a:prstGeom prst="rect">
            <a:avLst/>
          </a:prstGeom>
        </p:spPr>
      </p:pic>
      <p:sp>
        <p:nvSpPr>
          <p:cNvPr id="10" name="plcSectionNumber">
            <a:extLst>
              <a:ext uri="{FF2B5EF4-FFF2-40B4-BE49-F238E27FC236}">
                <a16:creationId xmlns:a16="http://schemas.microsoft.com/office/drawing/2014/main" id="{FAA24283-8ECA-4F2E-B611-D92C945F1570}"/>
              </a:ext>
            </a:extLst>
          </p:cNvPr>
          <p:cNvSpPr>
            <a:spLocks noGrp="1"/>
          </p:cNvSpPr>
          <p:nvPr>
            <p:ph type="body" sz="quarter" idx="10" hasCustomPrompt="1"/>
          </p:nvPr>
        </p:nvSpPr>
        <p:spPr>
          <a:xfrm>
            <a:off x="10894695" y="491490"/>
            <a:ext cx="647700" cy="504825"/>
          </a:xfrm>
        </p:spPr>
        <p:txBody>
          <a:bodyPr rIns="0" anchor="ctr">
            <a:noAutofit/>
          </a:bodyPr>
          <a:lstStyle>
            <a:lvl1pPr algn="ctr">
              <a:defRPr sz="3200">
                <a:solidFill>
                  <a:schemeClr val="bg1"/>
                </a:solidFill>
                <a:latin typeface="+mj-lt"/>
              </a:defRPr>
            </a:lvl1pPr>
            <a:lvl5pPr marL="541337" indent="0" algn="ctr">
              <a:buNone/>
              <a:defRPr/>
            </a:lvl5pPr>
          </a:lstStyle>
          <a:p>
            <a:pPr lvl="0"/>
            <a:r>
              <a:rPr lang="en-GB"/>
              <a:t>00</a:t>
            </a:r>
            <a:endParaRPr lang="en-US"/>
          </a:p>
        </p:txBody>
      </p:sp>
    </p:spTree>
    <p:custDataLst>
      <p:tags r:id="rId1"/>
    </p:custDataLst>
    <p:extLst>
      <p:ext uri="{BB962C8B-B14F-4D97-AF65-F5344CB8AC3E}">
        <p14:creationId xmlns:p14="http://schemas.microsoft.com/office/powerpoint/2010/main" val="614478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97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3 [TOC Sourc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F349DC71-095A-427C-86AE-AB2BF62FF11A}"/>
              </a:ext>
            </a:extLst>
          </p:cNvPr>
          <p:cNvSpPr/>
          <p:nvPr userDrawn="1"/>
        </p:nvSpPr>
        <p:spPr>
          <a:xfrm>
            <a:off x="0" y="-1864"/>
            <a:ext cx="12192000" cy="6859864"/>
          </a:xfrm>
          <a:custGeom>
            <a:avLst/>
            <a:gdLst>
              <a:gd name="connsiteX0" fmla="*/ 0 w 12192000"/>
              <a:gd name="connsiteY0" fmla="*/ 0 h 6859864"/>
              <a:gd name="connsiteX1" fmla="*/ 3803006 w 12192000"/>
              <a:gd name="connsiteY1" fmla="*/ 0 h 6859864"/>
              <a:gd name="connsiteX2" fmla="*/ 4304834 w 12192000"/>
              <a:gd name="connsiteY2" fmla="*/ 1529209 h 6859864"/>
              <a:gd name="connsiteX3" fmla="*/ 12192000 w 12192000"/>
              <a:gd name="connsiteY3" fmla="*/ 1547431 h 6859864"/>
              <a:gd name="connsiteX4" fmla="*/ 12192000 w 12192000"/>
              <a:gd name="connsiteY4" fmla="*/ 1555990 h 6859864"/>
              <a:gd name="connsiteX5" fmla="*/ 5826926 w 12192000"/>
              <a:gd name="connsiteY5" fmla="*/ 6215744 h 6859864"/>
              <a:gd name="connsiteX6" fmla="*/ 6034029 w 12192000"/>
              <a:gd name="connsiteY6" fmla="*/ 6859864 h 6859864"/>
              <a:gd name="connsiteX7" fmla="*/ 0 w 12192000"/>
              <a:gd name="connsiteY7" fmla="*/ 6859864 h 685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9864">
                <a:moveTo>
                  <a:pt x="0" y="0"/>
                </a:moveTo>
                <a:lnTo>
                  <a:pt x="3803006" y="0"/>
                </a:lnTo>
                <a:lnTo>
                  <a:pt x="4304834" y="1529209"/>
                </a:lnTo>
                <a:lnTo>
                  <a:pt x="12192000" y="1547431"/>
                </a:lnTo>
                <a:lnTo>
                  <a:pt x="12192000" y="1555990"/>
                </a:lnTo>
                <a:lnTo>
                  <a:pt x="5826926" y="6215744"/>
                </a:lnTo>
                <a:lnTo>
                  <a:pt x="6034029" y="6859864"/>
                </a:lnTo>
                <a:lnTo>
                  <a:pt x="0" y="685986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lt1"/>
              </a:solidFill>
              <a:latin typeface="Arial" panose="020B0604020202020204" pitchFamily="34" charset="0"/>
            </a:endParaRPr>
          </a:p>
        </p:txBody>
      </p:sp>
      <p:sp>
        <p:nvSpPr>
          <p:cNvPr id="2" name="plcSectionTitle">
            <a:extLst>
              <a:ext uri="{FF2B5EF4-FFF2-40B4-BE49-F238E27FC236}">
                <a16:creationId xmlns:a16="http://schemas.microsoft.com/office/drawing/2014/main" id="{2C127A54-07D0-4F3C-93FC-B5CDD638ECE6}"/>
              </a:ext>
            </a:extLst>
          </p:cNvPr>
          <p:cNvSpPr>
            <a:spLocks noGrp="1"/>
          </p:cNvSpPr>
          <p:nvPr>
            <p:ph type="ctrTitle" hasCustomPrompt="1"/>
          </p:nvPr>
        </p:nvSpPr>
        <p:spPr>
          <a:xfrm>
            <a:off x="611962" y="2430707"/>
            <a:ext cx="7428254" cy="1942147"/>
          </a:xfrm>
        </p:spPr>
        <p:txBody>
          <a:bodyPr anchor="b">
            <a:normAutofit/>
          </a:bodyPr>
          <a:lstStyle>
            <a:lvl1pPr algn="l">
              <a:lnSpc>
                <a:spcPct val="100000"/>
              </a:lnSpc>
              <a:spcBef>
                <a:spcPts val="0"/>
              </a:spcBef>
              <a:defRPr sz="3600" cap="all" baseline="0">
                <a:solidFill>
                  <a:schemeClr val="bg1"/>
                </a:solidFill>
                <a:latin typeface="+mj-lt"/>
              </a:defRPr>
            </a:lvl1pPr>
          </a:lstStyle>
          <a:p>
            <a:r>
              <a:rPr lang="en-GB"/>
              <a:t>DIVIDER SLIDE TITLE GOES HERE CAN SPAN OVER 3 LINES</a:t>
            </a:r>
            <a:endParaRPr lang="en-US"/>
          </a:p>
        </p:txBody>
      </p:sp>
      <p:sp>
        <p:nvSpPr>
          <p:cNvPr id="3" name="Subtitle 2">
            <a:extLst>
              <a:ext uri="{FF2B5EF4-FFF2-40B4-BE49-F238E27FC236}">
                <a16:creationId xmlns:a16="http://schemas.microsoft.com/office/drawing/2014/main" id="{99DF29E4-BED1-47C6-BDC1-43AF2F4D28B6}"/>
              </a:ext>
            </a:extLst>
          </p:cNvPr>
          <p:cNvSpPr>
            <a:spLocks noGrp="1"/>
          </p:cNvSpPr>
          <p:nvPr>
            <p:ph type="subTitle" idx="1" hasCustomPrompt="1"/>
          </p:nvPr>
        </p:nvSpPr>
        <p:spPr>
          <a:xfrm>
            <a:off x="611962" y="4725144"/>
            <a:ext cx="4043878" cy="1440706"/>
          </a:xfrm>
        </p:spPr>
        <p:txBody>
          <a:bodyPr>
            <a:normAutofit/>
          </a:bodyPr>
          <a:lstStyle>
            <a:lvl1pPr marL="0" indent="0" algn="l">
              <a:lnSpc>
                <a:spcPct val="100000"/>
              </a:lnSpc>
              <a:spcBef>
                <a:spcPts val="0"/>
              </a:spcBef>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subtitle goes here can span over 4 lines </a:t>
            </a:r>
            <a:endParaRPr lang="en-US"/>
          </a:p>
        </p:txBody>
      </p:sp>
      <p:sp>
        <p:nvSpPr>
          <p:cNvPr id="6" name="Date Placeholder 3">
            <a:extLst>
              <a:ext uri="{FF2B5EF4-FFF2-40B4-BE49-F238E27FC236}">
                <a16:creationId xmlns:a16="http://schemas.microsoft.com/office/drawing/2014/main" id="{A3D891ED-D48D-4E77-BFAF-1780E743F003}"/>
              </a:ext>
            </a:extLst>
          </p:cNvPr>
          <p:cNvSpPr>
            <a:spLocks noGrp="1"/>
          </p:cNvSpPr>
          <p:nvPr>
            <p:ph type="dt" sz="half" idx="2"/>
          </p:nvPr>
        </p:nvSpPr>
        <p:spPr>
          <a:xfrm>
            <a:off x="611962" y="1886477"/>
            <a:ext cx="2957513" cy="293663"/>
          </a:xfrm>
          <a:prstGeom prst="rect">
            <a:avLst/>
          </a:prstGeom>
        </p:spPr>
        <p:txBody>
          <a:bodyPr vert="horz" lIns="0" tIns="45720" rIns="91440" bIns="45720" rtlCol="0" anchor="ctr"/>
          <a:lstStyle>
            <a:lvl1pPr algn="l">
              <a:defRPr sz="1800" b="1">
                <a:solidFill>
                  <a:schemeClr val="bg1"/>
                </a:solidFill>
                <a:latin typeface="+mj-lt"/>
                <a:cs typeface="Arial" panose="020B0604020202020204" pitchFamily="34" charset="0"/>
              </a:defRPr>
            </a:lvl1pPr>
          </a:lstStyle>
          <a:p>
            <a:endParaRPr lang="en-US"/>
          </a:p>
        </p:txBody>
      </p:sp>
      <p:sp>
        <p:nvSpPr>
          <p:cNvPr id="13" name="Subtitle 2">
            <a:extLst>
              <a:ext uri="{FF2B5EF4-FFF2-40B4-BE49-F238E27FC236}">
                <a16:creationId xmlns:a16="http://schemas.microsoft.com/office/drawing/2014/main" id="{6DFB8E16-AB89-4536-992A-AAA3B166297D}"/>
              </a:ext>
            </a:extLst>
          </p:cNvPr>
          <p:cNvSpPr txBox="1">
            <a:spLocks/>
          </p:cNvSpPr>
          <p:nvPr userDrawn="1"/>
        </p:nvSpPr>
        <p:spPr>
          <a:xfrm>
            <a:off x="7602523" y="338842"/>
            <a:ext cx="3967822" cy="864096"/>
          </a:xfrm>
          <a:prstGeom prst="rect">
            <a:avLst/>
          </a:prstGeom>
        </p:spPr>
        <p:txBody>
          <a:bodyPr vert="horz" lIns="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2651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1338"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806450" indent="-265113"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a:ln>
                  <a:noFill/>
                </a:ln>
                <a:solidFill>
                  <a:schemeClr val="tx1"/>
                </a:solidFill>
                <a:effectLst/>
                <a:uLnTx/>
                <a:uFillTx/>
                <a:latin typeface="+mj-lt"/>
                <a:cs typeface="Arial" panose="020B0604020202020204" pitchFamily="34" charset="0"/>
              </a:rPr>
              <a:t>SECTION</a:t>
            </a:r>
            <a:r>
              <a:rPr kumimoji="0" lang="en-GB" sz="3200" b="1" i="0" u="none" strike="noStrike" kern="1200" cap="none" spc="0" normalizeH="0" baseline="0" noProof="0">
                <a:ln>
                  <a:noFill/>
                </a:ln>
                <a:solidFill>
                  <a:schemeClr val="bg1"/>
                </a:solidFill>
                <a:effectLst/>
                <a:uLnTx/>
                <a:uFillTx/>
                <a:latin typeface="+mj-lt"/>
                <a:cs typeface="Arial" panose="020B0604020202020204" pitchFamily="34" charset="0"/>
              </a:rPr>
              <a:t> 00</a:t>
            </a:r>
            <a:endParaRPr kumimoji="0" lang="en-US" sz="4000" b="1" i="0" u="none" strike="noStrike" kern="1200" cap="none" spc="0" normalizeH="0" baseline="0" noProof="0">
              <a:ln>
                <a:noFill/>
              </a:ln>
              <a:solidFill>
                <a:schemeClr val="bg1"/>
              </a:solidFill>
              <a:effectLst/>
              <a:uLnTx/>
              <a:uFillTx/>
              <a:latin typeface="+mj-lt"/>
              <a:cs typeface="Arial" panose="020B0604020202020204" pitchFamily="34" charset="0"/>
            </a:endParaRPr>
          </a:p>
        </p:txBody>
      </p:sp>
      <p:sp>
        <p:nvSpPr>
          <p:cNvPr id="14" name="plcSectionNumber">
            <a:extLst>
              <a:ext uri="{FF2B5EF4-FFF2-40B4-BE49-F238E27FC236}">
                <a16:creationId xmlns:a16="http://schemas.microsoft.com/office/drawing/2014/main" id="{C65F76C8-F190-444C-8433-D908E3D8BCD7}"/>
              </a:ext>
            </a:extLst>
          </p:cNvPr>
          <p:cNvSpPr>
            <a:spLocks noGrp="1"/>
          </p:cNvSpPr>
          <p:nvPr>
            <p:ph type="body" sz="quarter" idx="10" hasCustomPrompt="1"/>
          </p:nvPr>
        </p:nvSpPr>
        <p:spPr>
          <a:xfrm>
            <a:off x="10894695" y="491490"/>
            <a:ext cx="647700" cy="504825"/>
          </a:xfrm>
        </p:spPr>
        <p:txBody>
          <a:bodyPr rIns="0" anchor="ctr">
            <a:noAutofit/>
          </a:bodyPr>
          <a:lstStyle>
            <a:lvl1pPr algn="ctr">
              <a:defRPr sz="3200">
                <a:solidFill>
                  <a:schemeClr val="tx1"/>
                </a:solidFill>
                <a:latin typeface="+mj-lt"/>
              </a:defRPr>
            </a:lvl1pPr>
            <a:lvl5pPr marL="541337" indent="0" algn="ctr">
              <a:buNone/>
              <a:defRPr/>
            </a:lvl5pPr>
          </a:lstStyle>
          <a:p>
            <a:pPr lvl="0"/>
            <a:r>
              <a:rPr lang="en-GB"/>
              <a:t>00</a:t>
            </a:r>
            <a:endParaRPr lang="en-US"/>
          </a:p>
        </p:txBody>
      </p:sp>
      <p:pic>
        <p:nvPicPr>
          <p:cNvPr id="9" name="Graphic 8">
            <a:extLst>
              <a:ext uri="{FF2B5EF4-FFF2-40B4-BE49-F238E27FC236}">
                <a16:creationId xmlns:a16="http://schemas.microsoft.com/office/drawing/2014/main" id="{1E3751D2-7BCF-49E5-9668-11E18EB0C987}"/>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2" y="334561"/>
            <a:ext cx="1667613" cy="1007898"/>
          </a:xfrm>
          <a:prstGeom prst="rect">
            <a:avLst/>
          </a:prstGeom>
        </p:spPr>
      </p:pic>
    </p:spTree>
    <p:custDataLst>
      <p:tags r:id="rId1"/>
    </p:custDataLst>
    <p:extLst>
      <p:ext uri="{BB962C8B-B14F-4D97-AF65-F5344CB8AC3E}">
        <p14:creationId xmlns:p14="http://schemas.microsoft.com/office/powerpoint/2010/main" val="21669445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97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4 [TOC Source]">
    <p:bg>
      <p:bgPr>
        <a:solidFill>
          <a:schemeClr val="tx1"/>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F349DC71-095A-427C-86AE-AB2BF62FF11A}"/>
              </a:ext>
            </a:extLst>
          </p:cNvPr>
          <p:cNvSpPr/>
          <p:nvPr userDrawn="1"/>
        </p:nvSpPr>
        <p:spPr>
          <a:xfrm>
            <a:off x="0" y="-1864"/>
            <a:ext cx="12192000" cy="6859864"/>
          </a:xfrm>
          <a:custGeom>
            <a:avLst/>
            <a:gdLst>
              <a:gd name="connsiteX0" fmla="*/ 0 w 12192000"/>
              <a:gd name="connsiteY0" fmla="*/ 0 h 6859864"/>
              <a:gd name="connsiteX1" fmla="*/ 3803006 w 12192000"/>
              <a:gd name="connsiteY1" fmla="*/ 0 h 6859864"/>
              <a:gd name="connsiteX2" fmla="*/ 4304834 w 12192000"/>
              <a:gd name="connsiteY2" fmla="*/ 1529209 h 6859864"/>
              <a:gd name="connsiteX3" fmla="*/ 12192000 w 12192000"/>
              <a:gd name="connsiteY3" fmla="*/ 1547431 h 6859864"/>
              <a:gd name="connsiteX4" fmla="*/ 12192000 w 12192000"/>
              <a:gd name="connsiteY4" fmla="*/ 1555990 h 6859864"/>
              <a:gd name="connsiteX5" fmla="*/ 5826926 w 12192000"/>
              <a:gd name="connsiteY5" fmla="*/ 6215744 h 6859864"/>
              <a:gd name="connsiteX6" fmla="*/ 6034029 w 12192000"/>
              <a:gd name="connsiteY6" fmla="*/ 6859864 h 6859864"/>
              <a:gd name="connsiteX7" fmla="*/ 0 w 12192000"/>
              <a:gd name="connsiteY7" fmla="*/ 6859864 h 685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9864">
                <a:moveTo>
                  <a:pt x="0" y="0"/>
                </a:moveTo>
                <a:lnTo>
                  <a:pt x="3803006" y="0"/>
                </a:lnTo>
                <a:lnTo>
                  <a:pt x="4304834" y="1529209"/>
                </a:lnTo>
                <a:lnTo>
                  <a:pt x="12192000" y="1547431"/>
                </a:lnTo>
                <a:lnTo>
                  <a:pt x="12192000" y="1555990"/>
                </a:lnTo>
                <a:lnTo>
                  <a:pt x="5826926" y="6215744"/>
                </a:lnTo>
                <a:lnTo>
                  <a:pt x="6034029" y="6859864"/>
                </a:lnTo>
                <a:lnTo>
                  <a:pt x="0" y="685986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lt1"/>
              </a:solidFill>
              <a:latin typeface="Arial" panose="020B0604020202020204" pitchFamily="34" charset="0"/>
            </a:endParaRPr>
          </a:p>
        </p:txBody>
      </p:sp>
      <p:sp>
        <p:nvSpPr>
          <p:cNvPr id="2" name="plcSectionTitle">
            <a:extLst>
              <a:ext uri="{FF2B5EF4-FFF2-40B4-BE49-F238E27FC236}">
                <a16:creationId xmlns:a16="http://schemas.microsoft.com/office/drawing/2014/main" id="{2C127A54-07D0-4F3C-93FC-B5CDD638ECE6}"/>
              </a:ext>
            </a:extLst>
          </p:cNvPr>
          <p:cNvSpPr>
            <a:spLocks noGrp="1"/>
          </p:cNvSpPr>
          <p:nvPr>
            <p:ph type="ctrTitle" hasCustomPrompt="1"/>
          </p:nvPr>
        </p:nvSpPr>
        <p:spPr>
          <a:xfrm>
            <a:off x="611962" y="2430707"/>
            <a:ext cx="7428254" cy="1942147"/>
          </a:xfrm>
        </p:spPr>
        <p:txBody>
          <a:bodyPr anchor="b">
            <a:normAutofit/>
          </a:bodyPr>
          <a:lstStyle>
            <a:lvl1pPr algn="l">
              <a:lnSpc>
                <a:spcPct val="100000"/>
              </a:lnSpc>
              <a:spcBef>
                <a:spcPts val="0"/>
              </a:spcBef>
              <a:defRPr sz="3600" cap="all" baseline="0">
                <a:solidFill>
                  <a:schemeClr val="tx1"/>
                </a:solidFill>
                <a:latin typeface="+mj-lt"/>
              </a:defRPr>
            </a:lvl1pPr>
          </a:lstStyle>
          <a:p>
            <a:r>
              <a:rPr lang="en-GB"/>
              <a:t>DIVIDER SLIDE TITLE GOES HERE CAN SPAN OVER 3 LINES</a:t>
            </a:r>
            <a:endParaRPr lang="en-US"/>
          </a:p>
        </p:txBody>
      </p:sp>
      <p:sp>
        <p:nvSpPr>
          <p:cNvPr id="3" name="Subtitle 2">
            <a:extLst>
              <a:ext uri="{FF2B5EF4-FFF2-40B4-BE49-F238E27FC236}">
                <a16:creationId xmlns:a16="http://schemas.microsoft.com/office/drawing/2014/main" id="{99DF29E4-BED1-47C6-BDC1-43AF2F4D28B6}"/>
              </a:ext>
            </a:extLst>
          </p:cNvPr>
          <p:cNvSpPr>
            <a:spLocks noGrp="1"/>
          </p:cNvSpPr>
          <p:nvPr>
            <p:ph type="subTitle" idx="1" hasCustomPrompt="1"/>
          </p:nvPr>
        </p:nvSpPr>
        <p:spPr>
          <a:xfrm>
            <a:off x="611962" y="4725144"/>
            <a:ext cx="4043878" cy="1440706"/>
          </a:xfrm>
        </p:spPr>
        <p:txBody>
          <a:bodyPr>
            <a:normAutofit/>
          </a:bodyPr>
          <a:lstStyle>
            <a:lvl1pPr marL="0" indent="0" algn="l">
              <a:lnSpc>
                <a:spcPct val="100000"/>
              </a:lnSpc>
              <a:spcBef>
                <a:spcPts val="0"/>
              </a:spcBef>
              <a:buNone/>
              <a:defRPr sz="2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Divider subtitle goes here can span over 4 lines </a:t>
            </a:r>
            <a:endParaRPr lang="en-US"/>
          </a:p>
        </p:txBody>
      </p:sp>
      <p:sp>
        <p:nvSpPr>
          <p:cNvPr id="6" name="Date Placeholder 3">
            <a:extLst>
              <a:ext uri="{FF2B5EF4-FFF2-40B4-BE49-F238E27FC236}">
                <a16:creationId xmlns:a16="http://schemas.microsoft.com/office/drawing/2014/main" id="{A3D891ED-D48D-4E77-BFAF-1780E743F003}"/>
              </a:ext>
            </a:extLst>
          </p:cNvPr>
          <p:cNvSpPr>
            <a:spLocks noGrp="1"/>
          </p:cNvSpPr>
          <p:nvPr>
            <p:ph type="dt" sz="half" idx="2"/>
          </p:nvPr>
        </p:nvSpPr>
        <p:spPr>
          <a:xfrm>
            <a:off x="611962" y="1886477"/>
            <a:ext cx="2957513" cy="293663"/>
          </a:xfrm>
          <a:prstGeom prst="rect">
            <a:avLst/>
          </a:prstGeom>
        </p:spPr>
        <p:txBody>
          <a:bodyPr vert="horz" lIns="0" tIns="45720" rIns="91440" bIns="45720" rtlCol="0" anchor="ctr"/>
          <a:lstStyle>
            <a:lvl1pPr algn="l">
              <a:defRPr sz="1800" b="1">
                <a:solidFill>
                  <a:schemeClr val="tx2"/>
                </a:solidFill>
                <a:latin typeface="+mj-lt"/>
                <a:cs typeface="Arial" panose="020B0604020202020204" pitchFamily="34" charset="0"/>
              </a:defRPr>
            </a:lvl1pPr>
          </a:lstStyle>
          <a:p>
            <a:endParaRPr lang="en-US"/>
          </a:p>
        </p:txBody>
      </p:sp>
      <p:sp>
        <p:nvSpPr>
          <p:cNvPr id="13" name="Subtitle 2">
            <a:extLst>
              <a:ext uri="{FF2B5EF4-FFF2-40B4-BE49-F238E27FC236}">
                <a16:creationId xmlns:a16="http://schemas.microsoft.com/office/drawing/2014/main" id="{6DFB8E16-AB89-4536-992A-AAA3B166297D}"/>
              </a:ext>
            </a:extLst>
          </p:cNvPr>
          <p:cNvSpPr txBox="1">
            <a:spLocks/>
          </p:cNvSpPr>
          <p:nvPr userDrawn="1"/>
        </p:nvSpPr>
        <p:spPr>
          <a:xfrm>
            <a:off x="7602523" y="338842"/>
            <a:ext cx="3967822" cy="864096"/>
          </a:xfrm>
          <a:prstGeom prst="rect">
            <a:avLst/>
          </a:prstGeom>
        </p:spPr>
        <p:txBody>
          <a:bodyPr vert="horz" lIns="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265113"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1338"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806450" indent="-265113"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a:ln>
                  <a:noFill/>
                </a:ln>
                <a:solidFill>
                  <a:schemeClr val="bg1"/>
                </a:solidFill>
                <a:effectLst/>
                <a:uLnTx/>
                <a:uFillTx/>
                <a:latin typeface="+mj-lt"/>
                <a:cs typeface="Arial" panose="020B0604020202020204" pitchFamily="34" charset="0"/>
              </a:rPr>
              <a:t>SECTION</a:t>
            </a:r>
            <a:r>
              <a:rPr kumimoji="0" lang="en-GB" sz="3200" b="1" i="0" u="none" strike="noStrike" kern="1200" cap="none" spc="0" normalizeH="0" baseline="0" noProof="0">
                <a:ln>
                  <a:noFill/>
                </a:ln>
                <a:solidFill>
                  <a:schemeClr val="accent1"/>
                </a:solidFill>
                <a:effectLst/>
                <a:uLnTx/>
                <a:uFillTx/>
                <a:latin typeface="+mj-lt"/>
                <a:cs typeface="Arial" panose="020B0604020202020204" pitchFamily="34" charset="0"/>
              </a:rPr>
              <a:t> </a:t>
            </a:r>
            <a:r>
              <a:rPr kumimoji="0" lang="en-GB" sz="3200" b="1" i="0" u="none" strike="noStrike" kern="1200" cap="none" spc="0" normalizeH="0" baseline="0" noProof="0">
                <a:ln>
                  <a:noFill/>
                </a:ln>
                <a:solidFill>
                  <a:srgbClr val="455560"/>
                </a:solidFill>
                <a:effectLst/>
                <a:uLnTx/>
                <a:uFillTx/>
                <a:latin typeface="+mj-lt"/>
                <a:cs typeface="Arial" panose="020B0604020202020204" pitchFamily="34" charset="0"/>
              </a:rPr>
              <a:t>00</a:t>
            </a:r>
            <a:endParaRPr kumimoji="0" lang="en-US" sz="4000" b="1" i="0" u="none" strike="noStrike" kern="1200" cap="none" spc="0" normalizeH="0" baseline="0" noProof="0">
              <a:ln>
                <a:noFill/>
              </a:ln>
              <a:solidFill>
                <a:srgbClr val="455560"/>
              </a:solidFill>
              <a:effectLst/>
              <a:uLnTx/>
              <a:uFillTx/>
              <a:latin typeface="+mj-lt"/>
              <a:cs typeface="Arial" panose="020B0604020202020204" pitchFamily="34" charset="0"/>
            </a:endParaRPr>
          </a:p>
        </p:txBody>
      </p:sp>
      <p:pic>
        <p:nvPicPr>
          <p:cNvPr id="9" name="Graphic 8">
            <a:extLst>
              <a:ext uri="{FF2B5EF4-FFF2-40B4-BE49-F238E27FC236}">
                <a16:creationId xmlns:a16="http://schemas.microsoft.com/office/drawing/2014/main" id="{2880D6D4-F3D8-4BF1-8E4B-AB38A5FBC86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202" y="334561"/>
            <a:ext cx="1667613" cy="1007898"/>
          </a:xfrm>
          <a:prstGeom prst="rect">
            <a:avLst/>
          </a:prstGeom>
        </p:spPr>
      </p:pic>
      <p:sp>
        <p:nvSpPr>
          <p:cNvPr id="10" name="plcSectionNumber">
            <a:extLst>
              <a:ext uri="{FF2B5EF4-FFF2-40B4-BE49-F238E27FC236}">
                <a16:creationId xmlns:a16="http://schemas.microsoft.com/office/drawing/2014/main" id="{120CDF29-3ECA-4219-81C5-8391AA7A1BB9}"/>
              </a:ext>
            </a:extLst>
          </p:cNvPr>
          <p:cNvSpPr>
            <a:spLocks noGrp="1"/>
          </p:cNvSpPr>
          <p:nvPr>
            <p:ph type="body" sz="quarter" idx="10" hasCustomPrompt="1"/>
          </p:nvPr>
        </p:nvSpPr>
        <p:spPr>
          <a:xfrm>
            <a:off x="10894695" y="491490"/>
            <a:ext cx="647700" cy="504825"/>
          </a:xfrm>
        </p:spPr>
        <p:txBody>
          <a:bodyPr rIns="0" anchor="ctr">
            <a:noAutofit/>
          </a:bodyPr>
          <a:lstStyle>
            <a:lvl1pPr algn="ctr">
              <a:defRPr sz="3200">
                <a:solidFill>
                  <a:schemeClr val="bg1"/>
                </a:solidFill>
                <a:latin typeface="+mj-lt"/>
              </a:defRPr>
            </a:lvl1pPr>
            <a:lvl5pPr marL="541337" indent="0" algn="ctr">
              <a:buNone/>
              <a:defRPr/>
            </a:lvl5pPr>
          </a:lstStyle>
          <a:p>
            <a:pPr lvl="0"/>
            <a:r>
              <a:rPr lang="en-GB"/>
              <a:t>00</a:t>
            </a:r>
            <a:endParaRPr lang="en-US"/>
          </a:p>
        </p:txBody>
      </p:sp>
    </p:spTree>
    <p:custDataLst>
      <p:tags r:id="rId1"/>
    </p:custDataLst>
    <p:extLst>
      <p:ext uri="{BB962C8B-B14F-4D97-AF65-F5344CB8AC3E}">
        <p14:creationId xmlns:p14="http://schemas.microsoft.com/office/powerpoint/2010/main" val="36757479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977">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AAD922-EA03-4217-A070-4B0BFD26913A}"/>
              </a:ext>
            </a:extLst>
          </p:cNvPr>
          <p:cNvSpPr>
            <a:spLocks noGrp="1"/>
          </p:cNvSpPr>
          <p:nvPr>
            <p:ph type="title"/>
          </p:nvPr>
        </p:nvSpPr>
        <p:spPr>
          <a:xfrm>
            <a:off x="612457" y="332657"/>
            <a:ext cx="10944225" cy="1080120"/>
          </a:xfrm>
          <a:prstGeom prst="rect">
            <a:avLst/>
          </a:prstGeom>
        </p:spPr>
        <p:txBody>
          <a:bodyPr vert="horz" lIns="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CD6E9F-29AC-4892-A3B9-571A571A8B1B}"/>
              </a:ext>
            </a:extLst>
          </p:cNvPr>
          <p:cNvSpPr>
            <a:spLocks noGrp="1"/>
          </p:cNvSpPr>
          <p:nvPr>
            <p:ph type="body" idx="1"/>
          </p:nvPr>
        </p:nvSpPr>
        <p:spPr>
          <a:xfrm>
            <a:off x="623888" y="1628775"/>
            <a:ext cx="10932794" cy="4537075"/>
          </a:xfrm>
          <a:prstGeom prst="rect">
            <a:avLst/>
          </a:prstGeom>
        </p:spPr>
        <p:txBody>
          <a:bodyPr vert="horz" lIns="0" tIns="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AD1D15E-2719-4C5D-AA1E-2601371DFA0E}"/>
              </a:ext>
            </a:extLst>
          </p:cNvPr>
          <p:cNvSpPr>
            <a:spLocks noGrp="1"/>
          </p:cNvSpPr>
          <p:nvPr>
            <p:ph type="ftr" sz="quarter" idx="3"/>
          </p:nvPr>
        </p:nvSpPr>
        <p:spPr>
          <a:xfrm>
            <a:off x="2963900" y="6237312"/>
            <a:ext cx="6264200" cy="293663"/>
          </a:xfrm>
          <a:prstGeom prst="rect">
            <a:avLst/>
          </a:prstGeom>
        </p:spPr>
        <p:txBody>
          <a:bodyPr vert="horz" lIns="91440" tIns="45720" rIns="91440" bIns="45720" rtlCol="0" anchor="ctr"/>
          <a:lstStyle>
            <a:lvl1pPr algn="ctr">
              <a:defRPr sz="900">
                <a:solidFill>
                  <a:schemeClr val="tx1"/>
                </a:solidFill>
                <a:latin typeface="Arial" panose="020B0604020202020204" pitchFamily="34" charset="0"/>
                <a:cs typeface="Arial" panose="020B0604020202020204" pitchFamily="34" charset="0"/>
              </a:defRPr>
            </a:lvl1pPr>
          </a:lstStyle>
          <a:p>
            <a:r>
              <a:rPr lang="en-GB"/>
              <a:t>To edit the footer text go to Insert &gt; Header &amp; Footer</a:t>
            </a:r>
            <a:endParaRPr lang="en-US"/>
          </a:p>
        </p:txBody>
      </p:sp>
      <p:sp>
        <p:nvSpPr>
          <p:cNvPr id="6" name="Slide Number Placeholder 5">
            <a:extLst>
              <a:ext uri="{FF2B5EF4-FFF2-40B4-BE49-F238E27FC236}">
                <a16:creationId xmlns:a16="http://schemas.microsoft.com/office/drawing/2014/main" id="{17DC1630-F4E1-49AD-80CC-27089223D142}"/>
              </a:ext>
            </a:extLst>
          </p:cNvPr>
          <p:cNvSpPr>
            <a:spLocks noGrp="1"/>
          </p:cNvSpPr>
          <p:nvPr>
            <p:ph type="sldNum" sz="quarter" idx="4"/>
          </p:nvPr>
        </p:nvSpPr>
        <p:spPr>
          <a:xfrm>
            <a:off x="11280576" y="6237312"/>
            <a:ext cx="287536" cy="293663"/>
          </a:xfrm>
          <a:prstGeom prst="rect">
            <a:avLst/>
          </a:prstGeom>
        </p:spPr>
        <p:txBody>
          <a:bodyPr vert="horz" lIns="91440" tIns="45720" rIns="0" bIns="45720" rtlCol="0" anchor="ctr"/>
          <a:lstStyle>
            <a:lvl1pPr algn="r">
              <a:defRPr sz="900">
                <a:solidFill>
                  <a:schemeClr val="tx1"/>
                </a:solidFill>
                <a:latin typeface="Arial" panose="020B0604020202020204" pitchFamily="34" charset="0"/>
                <a:cs typeface="Arial" panose="020B0604020202020204" pitchFamily="34" charset="0"/>
              </a:defRPr>
            </a:lvl1pPr>
          </a:lstStyle>
          <a:p>
            <a:fld id="{3DB84476-BC29-4407-9D57-B2E562B8968B}" type="slidenum">
              <a:rPr lang="en-US" smtClean="0"/>
              <a:pPr/>
              <a:t>‹#›</a:t>
            </a:fld>
            <a:endParaRPr lang="en-US"/>
          </a:p>
        </p:txBody>
      </p:sp>
    </p:spTree>
    <p:custDataLst>
      <p:tags r:id="rId52"/>
    </p:custDataLst>
    <p:extLst>
      <p:ext uri="{BB962C8B-B14F-4D97-AF65-F5344CB8AC3E}">
        <p14:creationId xmlns:p14="http://schemas.microsoft.com/office/powerpoint/2010/main" val="2876865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Lst>
  <p:hf hdr="0" dt="0"/>
  <p:txStyles>
    <p:titleStyle>
      <a:lvl1pPr algn="l" defTabSz="914400" rtl="0" eaLnBrk="1" latinLnBrk="0" hangingPunct="1">
        <a:lnSpc>
          <a:spcPct val="100000"/>
        </a:lnSpc>
        <a:spcBef>
          <a:spcPct val="0"/>
        </a:spcBef>
        <a:buNone/>
        <a:defRPr sz="3000" b="1" kern="1200">
          <a:solidFill>
            <a:schemeClr val="tx1"/>
          </a:solidFill>
          <a:latin typeface="+mj-lt"/>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j-lt"/>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Arial" panose="020B0604020202020204" pitchFamily="34" charset="0"/>
        </a:defRPr>
      </a:lvl2pPr>
      <a:lvl3pPr marL="176213" indent="-176213"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452438" indent="-18732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717550" indent="-176213"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7">
          <p15:clr>
            <a:srgbClr val="F26B43"/>
          </p15:clr>
        </p15:guide>
        <p15:guide id="5" orient="horz" pos="210">
          <p15:clr>
            <a:srgbClr val="F26B43"/>
          </p15:clr>
        </p15:guide>
        <p15:guide id="6" orient="horz" pos="3884">
          <p15:clr>
            <a:srgbClr val="F26B43"/>
          </p15:clr>
        </p15:guide>
        <p15:guide id="7" pos="39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59.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60.xml"/><Relationship Id="rId4" Type="http://schemas.openxmlformats.org/officeDocument/2006/relationships/hyperlink" Target="https://europeantrainingfoundation-my.sharepoint.com/personal/hugues_moussy_etf_europa_eu/Documents/Desktop/3.3%20Example%201_Sao%20Tome%20simulation%20model%20example.xlsm?web=1"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61.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6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6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64.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65.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1.xml"/><Relationship Id="rId1" Type="http://schemas.openxmlformats.org/officeDocument/2006/relationships/tags" Target="../tags/tag6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1.xml"/><Relationship Id="rId1" Type="http://schemas.openxmlformats.org/officeDocument/2006/relationships/tags" Target="../tags/tag67.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xml"/><Relationship Id="rId1" Type="http://schemas.openxmlformats.org/officeDocument/2006/relationships/tags" Target="../tags/tag68.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52.xml"/><Relationship Id="rId5" Type="http://schemas.openxmlformats.org/officeDocument/2006/relationships/image" Target="../media/image23.png"/><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1.xml"/><Relationship Id="rId1" Type="http://schemas.openxmlformats.org/officeDocument/2006/relationships/tags" Target="../tags/tag69.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7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5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tags" Target="../tags/tag54.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tags" Target="../tags/tag55.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5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57.xm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58.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xtTitle">
            <a:extLst>
              <a:ext uri="{FF2B5EF4-FFF2-40B4-BE49-F238E27FC236}">
                <a16:creationId xmlns:a16="http://schemas.microsoft.com/office/drawing/2014/main" id="{2E01F5D9-45AD-49FC-AB35-1A666051217F}"/>
              </a:ext>
            </a:extLst>
          </p:cNvPr>
          <p:cNvSpPr>
            <a:spLocks noGrp="1"/>
          </p:cNvSpPr>
          <p:nvPr>
            <p:ph type="ctrTitle"/>
          </p:nvPr>
        </p:nvSpPr>
        <p:spPr>
          <a:xfrm>
            <a:off x="611962" y="2430707"/>
            <a:ext cx="7428254" cy="1942147"/>
          </a:xfrm>
        </p:spPr>
        <p:txBody>
          <a:bodyPr>
            <a:normAutofit/>
          </a:bodyPr>
          <a:lstStyle/>
          <a:p>
            <a:r>
              <a:rPr lang="en-GB"/>
              <a:t>Policy Analysis: Theoretical Foundations</a:t>
            </a:r>
            <a:endParaRPr lang="en-US"/>
          </a:p>
        </p:txBody>
      </p:sp>
      <p:sp>
        <p:nvSpPr>
          <p:cNvPr id="3" name="txtSpeaker">
            <a:extLst>
              <a:ext uri="{FF2B5EF4-FFF2-40B4-BE49-F238E27FC236}">
                <a16:creationId xmlns:a16="http://schemas.microsoft.com/office/drawing/2014/main" id="{6166D3E9-07E5-47FB-9342-DFF7C78E4CFA}"/>
              </a:ext>
            </a:extLst>
          </p:cNvPr>
          <p:cNvSpPr>
            <a:spLocks noGrp="1"/>
          </p:cNvSpPr>
          <p:nvPr>
            <p:ph type="body" sz="quarter" idx="10"/>
          </p:nvPr>
        </p:nvSpPr>
        <p:spPr>
          <a:xfrm>
            <a:off x="4930815" y="333375"/>
            <a:ext cx="5509550" cy="881063"/>
          </a:xfrm>
        </p:spPr>
        <p:txBody>
          <a:bodyPr/>
          <a:lstStyle/>
          <a:p>
            <a:r>
              <a:rPr lang="en-GB"/>
              <a:t>Hugues Moussy</a:t>
            </a:r>
            <a:endParaRPr lang="en-US"/>
          </a:p>
        </p:txBody>
      </p:sp>
      <p:sp>
        <p:nvSpPr>
          <p:cNvPr id="7" name="txtSubtitle">
            <a:extLst>
              <a:ext uri="{FF2B5EF4-FFF2-40B4-BE49-F238E27FC236}">
                <a16:creationId xmlns:a16="http://schemas.microsoft.com/office/drawing/2014/main" id="{42BCE518-AA1B-4957-A849-8F43210EC15F}"/>
              </a:ext>
            </a:extLst>
          </p:cNvPr>
          <p:cNvSpPr>
            <a:spLocks noGrp="1"/>
          </p:cNvSpPr>
          <p:nvPr>
            <p:ph type="subTitle" idx="1"/>
          </p:nvPr>
        </p:nvSpPr>
        <p:spPr>
          <a:xfrm>
            <a:off x="611962" y="4725144"/>
            <a:ext cx="4475926" cy="1440706"/>
          </a:xfrm>
        </p:spPr>
        <p:txBody>
          <a:bodyPr/>
          <a:lstStyle/>
          <a:p>
            <a:r>
              <a:rPr lang="en-US"/>
              <a:t>Yerevan, 29 January 2026</a:t>
            </a:r>
          </a:p>
        </p:txBody>
      </p:sp>
    </p:spTree>
    <p:custDataLst>
      <p:tags r:id="rId1"/>
    </p:custDataLst>
    <p:extLst>
      <p:ext uri="{BB962C8B-B14F-4D97-AF65-F5344CB8AC3E}">
        <p14:creationId xmlns:p14="http://schemas.microsoft.com/office/powerpoint/2010/main" val="3132842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9AF5E-0934-067B-A1C3-FCB937BFB43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8C6E26-EC5E-EF0C-7EB6-A263E3FCB99B}"/>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sp>
        <p:nvSpPr>
          <p:cNvPr id="12" name="Title 4">
            <a:extLst>
              <a:ext uri="{FF2B5EF4-FFF2-40B4-BE49-F238E27FC236}">
                <a16:creationId xmlns:a16="http://schemas.microsoft.com/office/drawing/2014/main" id="{03CF6318-BDEF-C710-676B-979494D4AC3D}"/>
              </a:ext>
            </a:extLst>
          </p:cNvPr>
          <p:cNvSpPr>
            <a:spLocks noGrp="1"/>
          </p:cNvSpPr>
          <p:nvPr>
            <p:ph type="title"/>
          </p:nvPr>
        </p:nvSpPr>
        <p:spPr>
          <a:xfrm>
            <a:off x="736864" y="362874"/>
            <a:ext cx="6858254" cy="1055379"/>
          </a:xfrm>
        </p:spPr>
        <p:txBody>
          <a:bodyPr>
            <a:normAutofit/>
          </a:bodyPr>
          <a:lstStyle/>
          <a:p>
            <a:r>
              <a:rPr lang="en-GB"/>
              <a:t>You Need a Development Process…</a:t>
            </a:r>
          </a:p>
        </p:txBody>
      </p:sp>
      <p:pic>
        <p:nvPicPr>
          <p:cNvPr id="3" name="Picture 2">
            <a:extLst>
              <a:ext uri="{FF2B5EF4-FFF2-40B4-BE49-F238E27FC236}">
                <a16:creationId xmlns:a16="http://schemas.microsoft.com/office/drawing/2014/main" id="{FB5C4B8E-9885-1A72-17FC-3A1368323474}"/>
              </a:ext>
            </a:extLst>
          </p:cNvPr>
          <p:cNvPicPr>
            <a:picLocks noChangeAspect="1"/>
          </p:cNvPicPr>
          <p:nvPr/>
        </p:nvPicPr>
        <p:blipFill>
          <a:blip r:embed="rId4"/>
          <a:stretch>
            <a:fillRect/>
          </a:stretch>
        </p:blipFill>
        <p:spPr>
          <a:xfrm>
            <a:off x="1623527" y="1150124"/>
            <a:ext cx="10568473" cy="4835366"/>
          </a:xfrm>
          <a:prstGeom prst="rect">
            <a:avLst/>
          </a:prstGeom>
        </p:spPr>
      </p:pic>
    </p:spTree>
    <p:custDataLst>
      <p:tags r:id="rId1"/>
    </p:custDataLst>
    <p:extLst>
      <p:ext uri="{BB962C8B-B14F-4D97-AF65-F5344CB8AC3E}">
        <p14:creationId xmlns:p14="http://schemas.microsoft.com/office/powerpoint/2010/main" val="6155805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C6878-A919-9F0D-83B0-B4B8064030A5}"/>
            </a:ext>
          </a:extLst>
        </p:cNvPr>
        <p:cNvGrpSpPr/>
        <p:nvPr/>
      </p:nvGrpSpPr>
      <p:grpSpPr>
        <a:xfrm>
          <a:off x="0" y="0"/>
          <a:ext cx="0" cy="0"/>
          <a:chOff x="0" y="0"/>
          <a:chExt cx="0" cy="0"/>
        </a:xfrm>
      </p:grpSpPr>
      <p:sp>
        <p:nvSpPr>
          <p:cNvPr id="7" name="Rectangle: Rounded Corners 6">
            <a:hlinkClick r:id="rId4"/>
            <a:extLst>
              <a:ext uri="{FF2B5EF4-FFF2-40B4-BE49-F238E27FC236}">
                <a16:creationId xmlns:a16="http://schemas.microsoft.com/office/drawing/2014/main" id="{D53BF5C0-7AEE-7B0F-A510-6761461AF262}"/>
              </a:ext>
            </a:extLst>
          </p:cNvPr>
          <p:cNvSpPr/>
          <p:nvPr/>
        </p:nvSpPr>
        <p:spPr>
          <a:xfrm>
            <a:off x="4469362" y="2537926"/>
            <a:ext cx="2659224" cy="1632857"/>
          </a:xfrm>
          <a:prstGeom prst="roundRect">
            <a:avLst>
              <a:gd name="adj" fmla="val 13238"/>
            </a:avLst>
          </a:prstGeom>
          <a:solidFill>
            <a:srgbClr val="FFC000"/>
          </a:solidFill>
          <a:scene3d>
            <a:camera prst="orthographicFront"/>
            <a:lightRig rig="freezing" dir="t"/>
          </a:scene3d>
          <a:sp3d extrusionH="38100" prstMaterial="matte">
            <a:bevelT w="120650" prst="relaxedInset"/>
            <a:bevelB w="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5ED79E39-D174-E71F-53DE-4D3A1CB3D5EA}"/>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sp>
        <p:nvSpPr>
          <p:cNvPr id="12" name="Title 4">
            <a:extLst>
              <a:ext uri="{FF2B5EF4-FFF2-40B4-BE49-F238E27FC236}">
                <a16:creationId xmlns:a16="http://schemas.microsoft.com/office/drawing/2014/main" id="{F350E950-0C22-9B9C-B411-CB906A93FD07}"/>
              </a:ext>
            </a:extLst>
          </p:cNvPr>
          <p:cNvSpPr>
            <a:spLocks noGrp="1"/>
          </p:cNvSpPr>
          <p:nvPr>
            <p:ph type="title"/>
          </p:nvPr>
        </p:nvSpPr>
        <p:spPr>
          <a:xfrm>
            <a:off x="736864" y="362874"/>
            <a:ext cx="6858254" cy="1055379"/>
          </a:xfrm>
        </p:spPr>
        <p:txBody>
          <a:bodyPr>
            <a:normAutofit/>
          </a:bodyPr>
          <a:lstStyle/>
          <a:p>
            <a:r>
              <a:rPr lang="en-GB"/>
              <a:t>You Need Tools…</a:t>
            </a:r>
          </a:p>
        </p:txBody>
      </p:sp>
    </p:spTree>
    <p:custDataLst>
      <p:tags r:id="rId1"/>
    </p:custDataLst>
    <p:extLst>
      <p:ext uri="{BB962C8B-B14F-4D97-AF65-F5344CB8AC3E}">
        <p14:creationId xmlns:p14="http://schemas.microsoft.com/office/powerpoint/2010/main" val="19270001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6CE603-6A7A-4DE0-B363-42AFE7D64BD3}"/>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sp>
        <p:nvSpPr>
          <p:cNvPr id="14" name="Footer Placeholder 13">
            <a:extLst>
              <a:ext uri="{FF2B5EF4-FFF2-40B4-BE49-F238E27FC236}">
                <a16:creationId xmlns:a16="http://schemas.microsoft.com/office/drawing/2014/main" id="{D40D1313-097C-48BF-8A2B-7BA252EDCEEC}"/>
              </a:ext>
            </a:extLst>
          </p:cNvPr>
          <p:cNvSpPr>
            <a:spLocks noGrp="1"/>
          </p:cNvSpPr>
          <p:nvPr>
            <p:ph type="ftr" sz="quarter" idx="13"/>
          </p:nvPr>
        </p:nvSpPr>
        <p:spPr>
          <a:xfrm>
            <a:off x="2963900" y="6237312"/>
            <a:ext cx="6264200" cy="2936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rPr>
              <a:t>To edit the footer text go to Insert &gt; Header &amp; Footer</a:t>
            </a:r>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4A69CA37-D404-7927-6B0C-421BDBA5722A}"/>
              </a:ext>
            </a:extLst>
          </p:cNvPr>
          <p:cNvPicPr>
            <a:picLocks noChangeAspect="1"/>
          </p:cNvPicPr>
          <p:nvPr/>
        </p:nvPicPr>
        <p:blipFill>
          <a:blip r:embed="rId4"/>
          <a:stretch>
            <a:fillRect/>
          </a:stretch>
        </p:blipFill>
        <p:spPr>
          <a:xfrm>
            <a:off x="3617242" y="-50952"/>
            <a:ext cx="6534121" cy="6959903"/>
          </a:xfrm>
          <a:prstGeom prst="rect">
            <a:avLst/>
          </a:prstGeom>
        </p:spPr>
      </p:pic>
      <p:sp>
        <p:nvSpPr>
          <p:cNvPr id="9" name="Title 4">
            <a:extLst>
              <a:ext uri="{FF2B5EF4-FFF2-40B4-BE49-F238E27FC236}">
                <a16:creationId xmlns:a16="http://schemas.microsoft.com/office/drawing/2014/main" id="{2730E727-EA5C-FC2D-954C-F8E67C8E524F}"/>
              </a:ext>
            </a:extLst>
          </p:cNvPr>
          <p:cNvSpPr>
            <a:spLocks noGrp="1"/>
          </p:cNvSpPr>
          <p:nvPr>
            <p:ph type="title"/>
          </p:nvPr>
        </p:nvSpPr>
        <p:spPr>
          <a:xfrm>
            <a:off x="506949" y="1479312"/>
            <a:ext cx="2705173" cy="3899374"/>
          </a:xfrm>
        </p:spPr>
        <p:txBody>
          <a:bodyPr>
            <a:normAutofit/>
          </a:bodyPr>
          <a:lstStyle/>
          <a:p>
            <a:r>
              <a:rPr lang="en-GB"/>
              <a:t>…and You Need  Data and Evidence!</a:t>
            </a:r>
          </a:p>
        </p:txBody>
      </p:sp>
    </p:spTree>
    <p:custDataLst>
      <p:tags r:id="rId1"/>
    </p:custDataLst>
    <p:extLst>
      <p:ext uri="{BB962C8B-B14F-4D97-AF65-F5344CB8AC3E}">
        <p14:creationId xmlns:p14="http://schemas.microsoft.com/office/powerpoint/2010/main" val="18435801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6CE603-6A7A-4DE0-B363-42AFE7D64BD3}"/>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sp>
        <p:nvSpPr>
          <p:cNvPr id="14" name="Footer Placeholder 13">
            <a:extLst>
              <a:ext uri="{FF2B5EF4-FFF2-40B4-BE49-F238E27FC236}">
                <a16:creationId xmlns:a16="http://schemas.microsoft.com/office/drawing/2014/main" id="{D40D1313-097C-48BF-8A2B-7BA252EDCEEC}"/>
              </a:ext>
            </a:extLst>
          </p:cNvPr>
          <p:cNvSpPr>
            <a:spLocks noGrp="1"/>
          </p:cNvSpPr>
          <p:nvPr>
            <p:ph type="ftr" sz="quarter" idx="13"/>
          </p:nvPr>
        </p:nvSpPr>
        <p:spPr>
          <a:xfrm>
            <a:off x="2963900" y="6237312"/>
            <a:ext cx="6264200" cy="2936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rPr>
              <a:t>To edit the footer text go to Insert &gt; Header &amp; Footer</a:t>
            </a:r>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10DCC8F1-27B7-4B88-FA09-1DD01F40EEEC}"/>
              </a:ext>
            </a:extLst>
          </p:cNvPr>
          <p:cNvPicPr>
            <a:picLocks noChangeAspect="1"/>
          </p:cNvPicPr>
          <p:nvPr/>
        </p:nvPicPr>
        <p:blipFill>
          <a:blip r:embed="rId4"/>
          <a:stretch>
            <a:fillRect/>
          </a:stretch>
        </p:blipFill>
        <p:spPr>
          <a:xfrm>
            <a:off x="1148862" y="152400"/>
            <a:ext cx="10957227" cy="6705600"/>
          </a:xfrm>
          <a:prstGeom prst="rect">
            <a:avLst/>
          </a:prstGeom>
        </p:spPr>
      </p:pic>
      <p:sp>
        <p:nvSpPr>
          <p:cNvPr id="11" name="Title 4">
            <a:extLst>
              <a:ext uri="{FF2B5EF4-FFF2-40B4-BE49-F238E27FC236}">
                <a16:creationId xmlns:a16="http://schemas.microsoft.com/office/drawing/2014/main" id="{7932B057-087D-1B70-887E-A115853568C5}"/>
              </a:ext>
            </a:extLst>
          </p:cNvPr>
          <p:cNvSpPr>
            <a:spLocks noGrp="1"/>
          </p:cNvSpPr>
          <p:nvPr>
            <p:ph type="title"/>
          </p:nvPr>
        </p:nvSpPr>
        <p:spPr>
          <a:xfrm>
            <a:off x="495226" y="1479313"/>
            <a:ext cx="1732159" cy="3899374"/>
          </a:xfrm>
        </p:spPr>
        <p:txBody>
          <a:bodyPr>
            <a:normAutofit/>
          </a:bodyPr>
          <a:lstStyle/>
          <a:p>
            <a:r>
              <a:rPr lang="en-GB"/>
              <a:t>PISA in </a:t>
            </a:r>
            <a:r>
              <a:rPr lang="en-GB" err="1"/>
              <a:t>EaP</a:t>
            </a:r>
            <a:endParaRPr lang="en-GB"/>
          </a:p>
        </p:txBody>
      </p:sp>
    </p:spTree>
    <p:custDataLst>
      <p:tags r:id="rId1"/>
    </p:custDataLst>
    <p:extLst>
      <p:ext uri="{BB962C8B-B14F-4D97-AF65-F5344CB8AC3E}">
        <p14:creationId xmlns:p14="http://schemas.microsoft.com/office/powerpoint/2010/main" val="9773089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2390A-C4CA-2349-3DAB-559CFEA6CEF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821F942-68FF-2AC4-9D73-1D46C2F3222F}"/>
              </a:ext>
            </a:extLst>
          </p:cNvPr>
          <p:cNvSpPr>
            <a:spLocks noGrp="1"/>
          </p:cNvSpPr>
          <p:nvPr>
            <p:ph type="title"/>
          </p:nvPr>
        </p:nvSpPr>
        <p:spPr>
          <a:xfrm>
            <a:off x="612456" y="80628"/>
            <a:ext cx="10944225" cy="1080120"/>
          </a:xfrm>
        </p:spPr>
        <p:txBody>
          <a:bodyPr>
            <a:normAutofit/>
          </a:bodyPr>
          <a:lstStyle/>
          <a:p>
            <a:r>
              <a:rPr lang="en-GB"/>
              <a:t>Types of Evidence Needed for Strong Policy Analysis</a:t>
            </a:r>
            <a:endParaRPr lang="en-US"/>
          </a:p>
        </p:txBody>
      </p:sp>
      <p:sp>
        <p:nvSpPr>
          <p:cNvPr id="4" name="Slide Number Placeholder 3">
            <a:extLst>
              <a:ext uri="{FF2B5EF4-FFF2-40B4-BE49-F238E27FC236}">
                <a16:creationId xmlns:a16="http://schemas.microsoft.com/office/drawing/2014/main" id="{12A86F1F-590F-5161-0A05-9D04471F51B9}"/>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sp>
        <p:nvSpPr>
          <p:cNvPr id="2" name="Content Placeholder 1">
            <a:extLst>
              <a:ext uri="{FF2B5EF4-FFF2-40B4-BE49-F238E27FC236}">
                <a16:creationId xmlns:a16="http://schemas.microsoft.com/office/drawing/2014/main" id="{D9009E0E-A361-F6CB-9F38-78C3DA7F93A8}"/>
              </a:ext>
            </a:extLst>
          </p:cNvPr>
          <p:cNvSpPr>
            <a:spLocks noGrp="1"/>
          </p:cNvSpPr>
          <p:nvPr>
            <p:ph idx="1"/>
          </p:nvPr>
        </p:nvSpPr>
        <p:spPr>
          <a:xfrm>
            <a:off x="612456" y="1252697"/>
            <a:ext cx="10668119" cy="4984615"/>
          </a:xfrm>
        </p:spPr>
        <p:txBody>
          <a:bodyPr>
            <a:normAutofit fontScale="62500" lnSpcReduction="20000"/>
          </a:bodyPr>
          <a:lstStyle/>
          <a:p>
            <a:pPr>
              <a:buNone/>
            </a:pPr>
            <a:r>
              <a:rPr lang="en-GB" sz="2900" b="1"/>
              <a:t>Monitoring and Statistical Evidence</a:t>
            </a:r>
          </a:p>
          <a:p>
            <a:r>
              <a:rPr lang="en-GB" sz="2200" b="0"/>
              <a:t>Time‑series indicators on access, progression, completion, outcomes (e.g., from </a:t>
            </a:r>
            <a:r>
              <a:rPr lang="en-GB" sz="2200" b="0" i="1"/>
              <a:t>Education at a Glance</a:t>
            </a:r>
            <a:r>
              <a:rPr lang="en-GB" sz="2200" b="0"/>
              <a:t>, UIS data). </a:t>
            </a:r>
          </a:p>
          <a:p>
            <a:r>
              <a:rPr lang="en-GB" sz="2200" b="0"/>
              <a:t>System performance metrics: enrolment, transition rates, attainment levels.</a:t>
            </a:r>
          </a:p>
          <a:p>
            <a:pPr>
              <a:buNone/>
            </a:pPr>
            <a:r>
              <a:rPr lang="en-GB" sz="2900" b="1"/>
              <a:t>Evaluations</a:t>
            </a:r>
          </a:p>
          <a:p>
            <a:r>
              <a:rPr lang="en-GB" sz="2200" b="0"/>
              <a:t>Formative evaluations – early implementation insights</a:t>
            </a:r>
          </a:p>
          <a:p>
            <a:r>
              <a:rPr lang="en-GB" sz="2200" b="0"/>
              <a:t>Summative evaluations – assessing outcomes and impact</a:t>
            </a:r>
          </a:p>
          <a:p>
            <a:r>
              <a:rPr lang="en-GB" sz="2200" b="0"/>
              <a:t>Process evaluations – how implementation works in context</a:t>
            </a:r>
          </a:p>
          <a:p>
            <a:pPr>
              <a:buNone/>
            </a:pPr>
            <a:r>
              <a:rPr lang="en-GB" sz="2900" b="1"/>
              <a:t>Meta‑Evaluations and Syntheses</a:t>
            </a:r>
          </a:p>
          <a:p>
            <a:r>
              <a:rPr lang="en-GB" sz="2200" b="0"/>
              <a:t>Systematic reviews, meta‑analyses — comparing evidence across contexts to identify what works, where and why.</a:t>
            </a:r>
          </a:p>
          <a:p>
            <a:pPr>
              <a:buNone/>
            </a:pPr>
            <a:r>
              <a:rPr lang="en-GB" sz="2900" b="1"/>
              <a:t>Academic and Theoretical Research</a:t>
            </a:r>
            <a:endParaRPr lang="en-GB" sz="2200" b="0"/>
          </a:p>
          <a:p>
            <a:r>
              <a:rPr lang="en-GB" sz="2200" b="0"/>
              <a:t>Peer‑reviewed research providing conceptual grounding, causal understanding and theoretical frameworks for explaining complex policy phenomena.</a:t>
            </a:r>
          </a:p>
          <a:p>
            <a:pPr>
              <a:buNone/>
            </a:pPr>
            <a:r>
              <a:rPr lang="en-GB" sz="2900" b="1"/>
              <a:t>Rapid Assessment Tools</a:t>
            </a:r>
          </a:p>
          <a:p>
            <a:r>
              <a:rPr lang="en-GB" sz="2200" b="0"/>
              <a:t>Rapid Education Diagnostics (RED), policy scans — to inform short‑cycle decision needs.</a:t>
            </a:r>
          </a:p>
          <a:p>
            <a:pPr>
              <a:buNone/>
            </a:pPr>
            <a:r>
              <a:rPr lang="en-GB" sz="2900" b="1"/>
              <a:t>Qualitative and Stakeholder Evidence</a:t>
            </a:r>
          </a:p>
          <a:p>
            <a:r>
              <a:rPr lang="en-GB" sz="2200" b="0"/>
              <a:t>Interviews, focus groups, participatory action research — to capture lived experience, local context, and policy uptake dynamics.</a:t>
            </a:r>
          </a:p>
          <a:p>
            <a:pPr>
              <a:buNone/>
            </a:pPr>
            <a:r>
              <a:rPr lang="en-GB" sz="2900" b="1"/>
              <a:t>Integrated System Data</a:t>
            </a:r>
          </a:p>
          <a:p>
            <a:r>
              <a:rPr lang="en-GB" sz="2200" b="0"/>
              <a:t>Dataset combinations for cross‑cutting insight: linking labour market, skills supply, education outcomes, and employer needs.</a:t>
            </a:r>
          </a:p>
          <a:p>
            <a:endParaRPr lang="en-GB"/>
          </a:p>
        </p:txBody>
      </p:sp>
    </p:spTree>
    <p:custDataLst>
      <p:tags r:id="rId1"/>
    </p:custDataLst>
    <p:extLst>
      <p:ext uri="{BB962C8B-B14F-4D97-AF65-F5344CB8AC3E}">
        <p14:creationId xmlns:p14="http://schemas.microsoft.com/office/powerpoint/2010/main" val="20196046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5CD32-2B7B-1B40-A58F-77EA2687CF8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ACB8E2C-8B49-CE10-900B-B4A10DE48014}"/>
              </a:ext>
            </a:extLst>
          </p:cNvPr>
          <p:cNvSpPr>
            <a:spLocks noGrp="1"/>
          </p:cNvSpPr>
          <p:nvPr>
            <p:ph type="title"/>
          </p:nvPr>
        </p:nvSpPr>
        <p:spPr>
          <a:xfrm>
            <a:off x="567490" y="2888940"/>
            <a:ext cx="2740343" cy="1080120"/>
          </a:xfrm>
        </p:spPr>
        <p:txBody>
          <a:bodyPr>
            <a:noAutofit/>
          </a:bodyPr>
          <a:lstStyle/>
          <a:p>
            <a:r>
              <a:rPr lang="en-GB"/>
              <a:t>A Wide Range</a:t>
            </a:r>
            <a:br>
              <a:rPr lang="en-GB"/>
            </a:br>
            <a:r>
              <a:rPr lang="en-GB"/>
              <a:t>of Evidence, Reports… and Biases</a:t>
            </a:r>
            <a:endParaRPr lang="en-US"/>
          </a:p>
        </p:txBody>
      </p:sp>
      <p:sp>
        <p:nvSpPr>
          <p:cNvPr id="4" name="Slide Number Placeholder 3">
            <a:extLst>
              <a:ext uri="{FF2B5EF4-FFF2-40B4-BE49-F238E27FC236}">
                <a16:creationId xmlns:a16="http://schemas.microsoft.com/office/drawing/2014/main" id="{D5A59258-7AAA-C10A-E22F-EB5398B9B3F6}"/>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sp>
        <p:nvSpPr>
          <p:cNvPr id="14" name="Footer Placeholder 13">
            <a:extLst>
              <a:ext uri="{FF2B5EF4-FFF2-40B4-BE49-F238E27FC236}">
                <a16:creationId xmlns:a16="http://schemas.microsoft.com/office/drawing/2014/main" id="{5CCB9EB7-679A-0E85-F518-FA6C074ED22E}"/>
              </a:ext>
            </a:extLst>
          </p:cNvPr>
          <p:cNvSpPr>
            <a:spLocks noGrp="1"/>
          </p:cNvSpPr>
          <p:nvPr>
            <p:ph type="ftr" sz="quarter" idx="13"/>
          </p:nvPr>
        </p:nvSpPr>
        <p:spPr>
          <a:xfrm>
            <a:off x="2963900" y="6237312"/>
            <a:ext cx="6264200" cy="2936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rPr>
              <a:t>To edit the footer text go to Insert &gt; Header &amp; Footer</a:t>
            </a:r>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pic>
        <p:nvPicPr>
          <p:cNvPr id="4098" name="Picture 2">
            <a:extLst>
              <a:ext uri="{FF2B5EF4-FFF2-40B4-BE49-F238E27FC236}">
                <a16:creationId xmlns:a16="http://schemas.microsoft.com/office/drawing/2014/main" id="{C73D1078-025F-8243-71F4-2D9825083F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6844" y="0"/>
            <a:ext cx="9055156"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584378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268DD-A6D1-8C96-06BD-1917AC2F186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05D4D36-02CE-78D8-A129-570066204AB9}"/>
              </a:ext>
            </a:extLst>
          </p:cNvPr>
          <p:cNvSpPr>
            <a:spLocks noGrp="1"/>
          </p:cNvSpPr>
          <p:nvPr>
            <p:ph type="title"/>
          </p:nvPr>
        </p:nvSpPr>
        <p:spPr>
          <a:xfrm>
            <a:off x="227520" y="2071654"/>
            <a:ext cx="1964695" cy="2714691"/>
          </a:xfrm>
        </p:spPr>
        <p:txBody>
          <a:bodyPr>
            <a:noAutofit/>
          </a:bodyPr>
          <a:lstStyle/>
          <a:p>
            <a:r>
              <a:rPr lang="en-GB"/>
              <a:t>From Evidence to Policy</a:t>
            </a:r>
            <a:endParaRPr lang="en-US"/>
          </a:p>
        </p:txBody>
      </p:sp>
      <p:sp>
        <p:nvSpPr>
          <p:cNvPr id="4" name="Slide Number Placeholder 3">
            <a:extLst>
              <a:ext uri="{FF2B5EF4-FFF2-40B4-BE49-F238E27FC236}">
                <a16:creationId xmlns:a16="http://schemas.microsoft.com/office/drawing/2014/main" id="{DF87D19F-10B7-6A96-1228-A8D36BDDA277}"/>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FEA90D51-72CE-153F-D400-90D3F5DC45E1}"/>
              </a:ext>
            </a:extLst>
          </p:cNvPr>
          <p:cNvPicPr>
            <a:picLocks noChangeAspect="1"/>
          </p:cNvPicPr>
          <p:nvPr/>
        </p:nvPicPr>
        <p:blipFill>
          <a:blip r:embed="rId4"/>
          <a:stretch>
            <a:fillRect/>
          </a:stretch>
        </p:blipFill>
        <p:spPr>
          <a:xfrm>
            <a:off x="2192215" y="656492"/>
            <a:ext cx="9999785" cy="6109891"/>
          </a:xfrm>
          <a:prstGeom prst="rect">
            <a:avLst/>
          </a:prstGeom>
        </p:spPr>
      </p:pic>
    </p:spTree>
    <p:custDataLst>
      <p:tags r:id="rId1"/>
    </p:custDataLst>
    <p:extLst>
      <p:ext uri="{BB962C8B-B14F-4D97-AF65-F5344CB8AC3E}">
        <p14:creationId xmlns:p14="http://schemas.microsoft.com/office/powerpoint/2010/main" val="15297498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D5556-F2FA-E60C-4FC8-1A67FF4B792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64B00DB-9298-DCD1-7E9F-C6BBD2E439AA}"/>
              </a:ext>
            </a:extLst>
          </p:cNvPr>
          <p:cNvSpPr>
            <a:spLocks noGrp="1"/>
          </p:cNvSpPr>
          <p:nvPr>
            <p:ph type="title"/>
          </p:nvPr>
        </p:nvSpPr>
        <p:spPr>
          <a:xfrm>
            <a:off x="917257" y="509155"/>
            <a:ext cx="9082528" cy="1080120"/>
          </a:xfrm>
        </p:spPr>
        <p:txBody>
          <a:bodyPr>
            <a:normAutofit/>
          </a:bodyPr>
          <a:lstStyle/>
          <a:p>
            <a:r>
              <a:rPr lang="en-GB"/>
              <a:t>The Political Economy of Education</a:t>
            </a:r>
            <a:endParaRPr lang="en-US"/>
          </a:p>
        </p:txBody>
      </p:sp>
      <p:sp>
        <p:nvSpPr>
          <p:cNvPr id="4" name="Slide Number Placeholder 3">
            <a:extLst>
              <a:ext uri="{FF2B5EF4-FFF2-40B4-BE49-F238E27FC236}">
                <a16:creationId xmlns:a16="http://schemas.microsoft.com/office/drawing/2014/main" id="{3164A046-7FD7-4D89-3ABC-1EB5AE531531}"/>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A606E1DC-BD6D-8CCE-75F2-A8186B2DA1EA}"/>
              </a:ext>
            </a:extLst>
          </p:cNvPr>
          <p:cNvSpPr txBox="1"/>
          <p:nvPr/>
        </p:nvSpPr>
        <p:spPr>
          <a:xfrm>
            <a:off x="917257" y="1758462"/>
            <a:ext cx="7467600" cy="2677656"/>
          </a:xfrm>
          <a:prstGeom prst="rect">
            <a:avLst/>
          </a:prstGeom>
          <a:noFill/>
        </p:spPr>
        <p:txBody>
          <a:bodyPr wrap="square">
            <a:spAutoFit/>
          </a:bodyPr>
          <a:lstStyle/>
          <a:p>
            <a:r>
              <a:rPr lang="en-GB" sz="2400" b="1"/>
              <a:t>Political economy in education</a:t>
            </a:r>
            <a:r>
              <a:rPr lang="en-GB" sz="2400"/>
              <a:t> refers to the study of how political, institutional, and economic factors interact to shape education policy, planning, and reform. It examines the </a:t>
            </a:r>
            <a:r>
              <a:rPr lang="en-GB" sz="2400" b="1"/>
              <a:t>interests, incentives, power relations, and institutions</a:t>
            </a:r>
            <a:r>
              <a:rPr lang="en-GB" sz="2400"/>
              <a:t> that influence how education systems are governed, resourced, and changed.</a:t>
            </a:r>
          </a:p>
        </p:txBody>
      </p:sp>
      <p:sp>
        <p:nvSpPr>
          <p:cNvPr id="7" name="TextBox 6">
            <a:extLst>
              <a:ext uri="{FF2B5EF4-FFF2-40B4-BE49-F238E27FC236}">
                <a16:creationId xmlns:a16="http://schemas.microsoft.com/office/drawing/2014/main" id="{A074B425-4055-CCE9-CA12-BC9C89EC120B}"/>
              </a:ext>
            </a:extLst>
          </p:cNvPr>
          <p:cNvSpPr txBox="1"/>
          <p:nvPr/>
        </p:nvSpPr>
        <p:spPr>
          <a:xfrm rot="20775405">
            <a:off x="5336856" y="3788364"/>
            <a:ext cx="6096000" cy="2308324"/>
          </a:xfrm>
          <a:prstGeom prst="rect">
            <a:avLst/>
          </a:prstGeom>
          <a:noFill/>
        </p:spPr>
        <p:txBody>
          <a:bodyPr wrap="square">
            <a:spAutoFit/>
          </a:bodyPr>
          <a:lstStyle/>
          <a:p>
            <a:r>
              <a:rPr lang="en-GB" sz="3600">
                <a:solidFill>
                  <a:srgbClr val="FF0000"/>
                </a:solidFill>
                <a:latin typeface="Baguet Script" panose="00000500000000000000" pitchFamily="2" charset="0"/>
              </a:rPr>
              <a:t>Why do some countries adopt and successfully implement policies that improve learning, but most do not?</a:t>
            </a:r>
          </a:p>
        </p:txBody>
      </p:sp>
    </p:spTree>
    <p:custDataLst>
      <p:tags r:id="rId1"/>
    </p:custDataLst>
    <p:extLst>
      <p:ext uri="{BB962C8B-B14F-4D97-AF65-F5344CB8AC3E}">
        <p14:creationId xmlns:p14="http://schemas.microsoft.com/office/powerpoint/2010/main" val="30768103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A8116-E199-2CAF-B5AF-485E198A91B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039A65C-D4A2-0874-225E-9C2DB1851CCA}"/>
              </a:ext>
            </a:extLst>
          </p:cNvPr>
          <p:cNvSpPr>
            <a:spLocks noGrp="1"/>
          </p:cNvSpPr>
          <p:nvPr>
            <p:ph type="title"/>
          </p:nvPr>
        </p:nvSpPr>
        <p:spPr>
          <a:xfrm>
            <a:off x="917257" y="509155"/>
            <a:ext cx="9082528" cy="1080120"/>
          </a:xfrm>
        </p:spPr>
        <p:txBody>
          <a:bodyPr>
            <a:normAutofit/>
          </a:bodyPr>
          <a:lstStyle/>
          <a:p>
            <a:r>
              <a:rPr lang="en-GB"/>
              <a:t>Political Settlement and Public Governance</a:t>
            </a:r>
            <a:endParaRPr lang="en-US"/>
          </a:p>
        </p:txBody>
      </p:sp>
      <p:sp>
        <p:nvSpPr>
          <p:cNvPr id="4" name="Slide Number Placeholder 3">
            <a:extLst>
              <a:ext uri="{FF2B5EF4-FFF2-40B4-BE49-F238E27FC236}">
                <a16:creationId xmlns:a16="http://schemas.microsoft.com/office/drawing/2014/main" id="{FF752051-8B2E-28B4-2144-79151ECEC5D0}"/>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7989D1AA-A567-8A9E-FF9B-85DAB920DEA1}"/>
              </a:ext>
            </a:extLst>
          </p:cNvPr>
          <p:cNvPicPr>
            <a:picLocks noChangeAspect="1"/>
          </p:cNvPicPr>
          <p:nvPr/>
        </p:nvPicPr>
        <p:blipFill>
          <a:blip r:embed="rId4"/>
          <a:stretch>
            <a:fillRect/>
          </a:stretch>
        </p:blipFill>
        <p:spPr>
          <a:xfrm>
            <a:off x="1022763" y="1460319"/>
            <a:ext cx="8179852" cy="2570227"/>
          </a:xfrm>
          <a:prstGeom prst="rect">
            <a:avLst/>
          </a:prstGeom>
        </p:spPr>
      </p:pic>
      <p:pic>
        <p:nvPicPr>
          <p:cNvPr id="9" name="Picture 8">
            <a:extLst>
              <a:ext uri="{FF2B5EF4-FFF2-40B4-BE49-F238E27FC236}">
                <a16:creationId xmlns:a16="http://schemas.microsoft.com/office/drawing/2014/main" id="{8B069BBE-68C8-AC3C-2A81-DF3B8650C8EC}"/>
              </a:ext>
            </a:extLst>
          </p:cNvPr>
          <p:cNvPicPr>
            <a:picLocks noChangeAspect="1"/>
          </p:cNvPicPr>
          <p:nvPr/>
        </p:nvPicPr>
        <p:blipFill>
          <a:blip r:embed="rId5"/>
          <a:stretch>
            <a:fillRect/>
          </a:stretch>
        </p:blipFill>
        <p:spPr>
          <a:xfrm>
            <a:off x="3888637" y="3943546"/>
            <a:ext cx="8092164" cy="3008239"/>
          </a:xfrm>
          <a:prstGeom prst="rect">
            <a:avLst/>
          </a:prstGeom>
        </p:spPr>
      </p:pic>
    </p:spTree>
    <p:custDataLst>
      <p:tags r:id="rId1"/>
    </p:custDataLst>
    <p:extLst>
      <p:ext uri="{BB962C8B-B14F-4D97-AF65-F5344CB8AC3E}">
        <p14:creationId xmlns:p14="http://schemas.microsoft.com/office/powerpoint/2010/main" val="5400231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9FCF17-1B49-4E15-BDD0-508A3AAC0112}"/>
              </a:ext>
            </a:extLst>
          </p:cNvPr>
          <p:cNvSpPr>
            <a:spLocks noGrp="1"/>
          </p:cNvSpPr>
          <p:nvPr>
            <p:ph type="title"/>
          </p:nvPr>
        </p:nvSpPr>
        <p:spPr>
          <a:xfrm>
            <a:off x="565565" y="2888940"/>
            <a:ext cx="3103758" cy="1080120"/>
          </a:xfrm>
        </p:spPr>
        <p:txBody>
          <a:bodyPr>
            <a:noAutofit/>
          </a:bodyPr>
          <a:lstStyle/>
          <a:p>
            <a:r>
              <a:rPr lang="en-GB"/>
              <a:t>The Political Economy of Education Actors</a:t>
            </a:r>
            <a:endParaRPr lang="en-US"/>
          </a:p>
        </p:txBody>
      </p:sp>
      <p:sp>
        <p:nvSpPr>
          <p:cNvPr id="4" name="Slide Number Placeholder 3">
            <a:extLst>
              <a:ext uri="{FF2B5EF4-FFF2-40B4-BE49-F238E27FC236}">
                <a16:creationId xmlns:a16="http://schemas.microsoft.com/office/drawing/2014/main" id="{5C6CE603-6A7A-4DE0-B363-42AFE7D64BD3}"/>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54058499-F87A-26F0-19CC-D4FD5A0594D5}"/>
              </a:ext>
            </a:extLst>
          </p:cNvPr>
          <p:cNvPicPr>
            <a:picLocks noChangeAspect="1"/>
          </p:cNvPicPr>
          <p:nvPr/>
        </p:nvPicPr>
        <p:blipFill>
          <a:blip r:embed="rId4"/>
          <a:stretch>
            <a:fillRect/>
          </a:stretch>
        </p:blipFill>
        <p:spPr>
          <a:xfrm>
            <a:off x="3919199" y="0"/>
            <a:ext cx="7993116" cy="6858000"/>
          </a:xfrm>
          <a:prstGeom prst="rect">
            <a:avLst/>
          </a:prstGeom>
        </p:spPr>
      </p:pic>
    </p:spTree>
    <p:custDataLst>
      <p:tags r:id="rId1"/>
    </p:custDataLst>
    <p:extLst>
      <p:ext uri="{BB962C8B-B14F-4D97-AF65-F5344CB8AC3E}">
        <p14:creationId xmlns:p14="http://schemas.microsoft.com/office/powerpoint/2010/main" val="7093386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9FCF17-1B49-4E15-BDD0-508A3AAC0112}"/>
              </a:ext>
            </a:extLst>
          </p:cNvPr>
          <p:cNvSpPr>
            <a:spLocks noGrp="1"/>
          </p:cNvSpPr>
          <p:nvPr>
            <p:ph type="title"/>
          </p:nvPr>
        </p:nvSpPr>
        <p:spPr>
          <a:xfrm>
            <a:off x="612457" y="332657"/>
            <a:ext cx="10944225" cy="1080120"/>
          </a:xfrm>
        </p:spPr>
        <p:txBody>
          <a:bodyPr/>
          <a:lstStyle/>
          <a:p>
            <a:r>
              <a:rPr lang="en-GB"/>
              <a:t>From A to B…</a:t>
            </a:r>
            <a:endParaRPr lang="en-US"/>
          </a:p>
        </p:txBody>
      </p:sp>
      <p:sp>
        <p:nvSpPr>
          <p:cNvPr id="4" name="Slide Number Placeholder 3">
            <a:extLst>
              <a:ext uri="{FF2B5EF4-FFF2-40B4-BE49-F238E27FC236}">
                <a16:creationId xmlns:a16="http://schemas.microsoft.com/office/drawing/2014/main" id="{5C6CE603-6A7A-4DE0-B363-42AFE7D64BD3}"/>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pic>
        <p:nvPicPr>
          <p:cNvPr id="9" name="Picture Placeholder 8">
            <a:extLst>
              <a:ext uri="{FF2B5EF4-FFF2-40B4-BE49-F238E27FC236}">
                <a16:creationId xmlns:a16="http://schemas.microsoft.com/office/drawing/2014/main" id="{AD0ADE65-8F4E-C11B-F5F7-0C29719C1F87}"/>
              </a:ext>
            </a:extLst>
          </p:cNvPr>
          <p:cNvPicPr>
            <a:picLocks noGrp="1" noChangeAspect="1"/>
          </p:cNvPicPr>
          <p:nvPr>
            <p:ph type="pic" sz="quarter" idx="14"/>
          </p:nvPr>
        </p:nvPicPr>
        <p:blipFill>
          <a:blip r:embed="rId4"/>
          <a:srcRect t="3204" b="3204"/>
          <a:stretch/>
        </p:blipFill>
        <p:spPr>
          <a:xfrm>
            <a:off x="612457" y="1728878"/>
            <a:ext cx="4906494" cy="3742500"/>
          </a:xfrm>
          <a:prstGeom prst="rect">
            <a:avLst/>
          </a:prstGeom>
          <a:solidFill>
            <a:srgbClr val="D6DCE4"/>
          </a:solidFill>
        </p:spPr>
      </p:pic>
      <p:pic>
        <p:nvPicPr>
          <p:cNvPr id="11" name="Picture 10">
            <a:extLst>
              <a:ext uri="{FF2B5EF4-FFF2-40B4-BE49-F238E27FC236}">
                <a16:creationId xmlns:a16="http://schemas.microsoft.com/office/drawing/2014/main" id="{87321FD5-A017-9F37-E60F-8BEEAAD1314F}"/>
              </a:ext>
            </a:extLst>
          </p:cNvPr>
          <p:cNvPicPr>
            <a:picLocks noChangeAspect="1"/>
          </p:cNvPicPr>
          <p:nvPr/>
        </p:nvPicPr>
        <p:blipFill>
          <a:blip r:embed="rId5"/>
          <a:stretch>
            <a:fillRect/>
          </a:stretch>
        </p:blipFill>
        <p:spPr>
          <a:xfrm>
            <a:off x="6875909" y="2960914"/>
            <a:ext cx="2235434" cy="3151824"/>
          </a:xfrm>
          <a:prstGeom prst="rect">
            <a:avLst/>
          </a:prstGeom>
        </p:spPr>
      </p:pic>
    </p:spTree>
    <p:custDataLst>
      <p:tags r:id="rId1"/>
    </p:custDataLst>
    <p:extLst>
      <p:ext uri="{BB962C8B-B14F-4D97-AF65-F5344CB8AC3E}">
        <p14:creationId xmlns:p14="http://schemas.microsoft.com/office/powerpoint/2010/main" val="29219185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98020-8FE0-1240-0BC0-B55DF5E7808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8D8D8F6-D914-3C7C-330E-ED2177BDC440}"/>
              </a:ext>
            </a:extLst>
          </p:cNvPr>
          <p:cNvSpPr>
            <a:spLocks noGrp="1"/>
          </p:cNvSpPr>
          <p:nvPr>
            <p:ph type="title"/>
          </p:nvPr>
        </p:nvSpPr>
        <p:spPr>
          <a:xfrm>
            <a:off x="776580" y="544325"/>
            <a:ext cx="7957112" cy="1080120"/>
          </a:xfrm>
        </p:spPr>
        <p:txBody>
          <a:bodyPr>
            <a:normAutofit/>
          </a:bodyPr>
          <a:lstStyle/>
          <a:p>
            <a:r>
              <a:rPr lang="en-GB"/>
              <a:t>Final Takeaways</a:t>
            </a:r>
            <a:endParaRPr lang="en-US"/>
          </a:p>
        </p:txBody>
      </p:sp>
      <p:sp>
        <p:nvSpPr>
          <p:cNvPr id="4" name="Slide Number Placeholder 3">
            <a:extLst>
              <a:ext uri="{FF2B5EF4-FFF2-40B4-BE49-F238E27FC236}">
                <a16:creationId xmlns:a16="http://schemas.microsoft.com/office/drawing/2014/main" id="{3F3CFA67-7E2A-90B2-2425-67080ADFEC9F}"/>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A2850F9E-4A4D-DF13-F0D6-8F435227507F}"/>
              </a:ext>
            </a:extLst>
          </p:cNvPr>
          <p:cNvSpPr txBox="1"/>
          <p:nvPr/>
        </p:nvSpPr>
        <p:spPr>
          <a:xfrm>
            <a:off x="776580" y="1666275"/>
            <a:ext cx="6096000" cy="3046988"/>
          </a:xfrm>
          <a:prstGeom prst="rect">
            <a:avLst/>
          </a:prstGeom>
          <a:noFill/>
        </p:spPr>
        <p:txBody>
          <a:bodyPr wrap="square">
            <a:spAutoFit/>
          </a:bodyPr>
          <a:lstStyle/>
          <a:p>
            <a:r>
              <a:rPr lang="en-GB" sz="2400"/>
              <a:t>Policymaking is complex, but policy analysis helps:</a:t>
            </a:r>
          </a:p>
          <a:p>
            <a:endParaRPr lang="en-GB" sz="2400"/>
          </a:p>
          <a:p>
            <a:pPr marL="285750" indent="-285750">
              <a:buFont typeface="Arial" panose="020B0604020202020204" pitchFamily="34" charset="0"/>
              <a:buChar char="•"/>
            </a:pPr>
            <a:r>
              <a:rPr lang="en-GB" sz="2400"/>
              <a:t>See clearer,</a:t>
            </a:r>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r>
              <a:rPr lang="en-GB" sz="2400"/>
              <a:t>Choose better,</a:t>
            </a:r>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r>
              <a:rPr lang="en-GB" sz="2400"/>
              <a:t>Justify responsibly.</a:t>
            </a:r>
          </a:p>
        </p:txBody>
      </p:sp>
      <p:pic>
        <p:nvPicPr>
          <p:cNvPr id="8194" name="Picture 2" descr="12,400+ Clear Vision Stock Illustrations, Royalty-Free Vector Graphics &amp;  Clip Art - iStock | Person with clear vision, Clear vision concept, Woman  clear vision">
            <a:extLst>
              <a:ext uri="{FF2B5EF4-FFF2-40B4-BE49-F238E27FC236}">
                <a16:creationId xmlns:a16="http://schemas.microsoft.com/office/drawing/2014/main" id="{43E8B1A4-C145-E4D9-03ED-FF07B4C03D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2415" y="2385535"/>
            <a:ext cx="6218161" cy="414544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883177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2045B-E7E1-2A78-7709-3BC246370957}"/>
            </a:ext>
          </a:extLst>
        </p:cNvPr>
        <p:cNvGrpSpPr/>
        <p:nvPr/>
      </p:nvGrpSpPr>
      <p:grpSpPr>
        <a:xfrm>
          <a:off x="0" y="0"/>
          <a:ext cx="0" cy="0"/>
          <a:chOff x="0" y="0"/>
          <a:chExt cx="0" cy="0"/>
        </a:xfrm>
      </p:grpSpPr>
      <p:sp>
        <p:nvSpPr>
          <p:cNvPr id="2" name="txtTitle">
            <a:extLst>
              <a:ext uri="{FF2B5EF4-FFF2-40B4-BE49-F238E27FC236}">
                <a16:creationId xmlns:a16="http://schemas.microsoft.com/office/drawing/2014/main" id="{03D5CF03-BB76-891C-4978-291D216CDB9C}"/>
              </a:ext>
            </a:extLst>
          </p:cNvPr>
          <p:cNvSpPr>
            <a:spLocks noGrp="1"/>
          </p:cNvSpPr>
          <p:nvPr>
            <p:ph type="ctrTitle"/>
          </p:nvPr>
        </p:nvSpPr>
        <p:spPr>
          <a:xfrm>
            <a:off x="611962" y="2430707"/>
            <a:ext cx="7428254" cy="1942147"/>
          </a:xfrm>
        </p:spPr>
        <p:txBody>
          <a:bodyPr>
            <a:normAutofit/>
          </a:bodyPr>
          <a:lstStyle/>
          <a:p>
            <a:r>
              <a:rPr lang="en-GB" sz="6600"/>
              <a:t>Thank you!</a:t>
            </a:r>
            <a:endParaRPr lang="en-US" sz="6600"/>
          </a:p>
        </p:txBody>
      </p:sp>
      <p:sp>
        <p:nvSpPr>
          <p:cNvPr id="3" name="txtSpeaker">
            <a:extLst>
              <a:ext uri="{FF2B5EF4-FFF2-40B4-BE49-F238E27FC236}">
                <a16:creationId xmlns:a16="http://schemas.microsoft.com/office/drawing/2014/main" id="{371AEFB3-8112-E36E-5A0E-A78DD88939C7}"/>
              </a:ext>
            </a:extLst>
          </p:cNvPr>
          <p:cNvSpPr>
            <a:spLocks noGrp="1"/>
          </p:cNvSpPr>
          <p:nvPr>
            <p:ph type="body" sz="quarter" idx="10"/>
          </p:nvPr>
        </p:nvSpPr>
        <p:spPr>
          <a:xfrm>
            <a:off x="4930815" y="333375"/>
            <a:ext cx="5509550" cy="881063"/>
          </a:xfrm>
        </p:spPr>
        <p:txBody>
          <a:bodyPr/>
          <a:lstStyle/>
          <a:p>
            <a:r>
              <a:rPr lang="en-GB"/>
              <a:t>Hugues Moussy</a:t>
            </a:r>
            <a:endParaRPr lang="en-US"/>
          </a:p>
        </p:txBody>
      </p:sp>
    </p:spTree>
    <p:custDataLst>
      <p:tags r:id="rId1"/>
    </p:custDataLst>
    <p:extLst>
      <p:ext uri="{BB962C8B-B14F-4D97-AF65-F5344CB8AC3E}">
        <p14:creationId xmlns:p14="http://schemas.microsoft.com/office/powerpoint/2010/main" val="2805596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D4FFA-677D-50D2-509C-4F6F5D88774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2AEA3ED-FE5F-726C-D5C6-C9D03CF9EA48}"/>
              </a:ext>
            </a:extLst>
          </p:cNvPr>
          <p:cNvSpPr>
            <a:spLocks noGrp="1"/>
          </p:cNvSpPr>
          <p:nvPr>
            <p:ph type="title"/>
          </p:nvPr>
        </p:nvSpPr>
        <p:spPr>
          <a:xfrm>
            <a:off x="612457" y="332657"/>
            <a:ext cx="10944225" cy="1080120"/>
          </a:xfrm>
        </p:spPr>
        <p:txBody>
          <a:bodyPr/>
          <a:lstStyle/>
          <a:p>
            <a:r>
              <a:rPr lang="en-GB"/>
              <a:t>…or is it??</a:t>
            </a:r>
            <a:endParaRPr lang="en-US"/>
          </a:p>
        </p:txBody>
      </p:sp>
      <p:sp>
        <p:nvSpPr>
          <p:cNvPr id="4" name="Slide Number Placeholder 3">
            <a:extLst>
              <a:ext uri="{FF2B5EF4-FFF2-40B4-BE49-F238E27FC236}">
                <a16:creationId xmlns:a16="http://schemas.microsoft.com/office/drawing/2014/main" id="{FBBB08E2-6B12-3660-8EDD-2F390CC01F55}"/>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pic>
        <p:nvPicPr>
          <p:cNvPr id="1026" name="Picture 2">
            <a:extLst>
              <a:ext uri="{FF2B5EF4-FFF2-40B4-BE49-F238E27FC236}">
                <a16:creationId xmlns:a16="http://schemas.microsoft.com/office/drawing/2014/main" id="{B18D0405-866C-3464-F3EE-F4EF79E5A6F9}"/>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13248" r="13248"/>
          <a:stretch>
            <a:fillRect/>
          </a:stretch>
        </p:blipFill>
        <p:spPr bwMode="auto">
          <a:xfrm>
            <a:off x="370838" y="1761534"/>
            <a:ext cx="5382065" cy="41052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Placeholder 8">
            <a:extLst>
              <a:ext uri="{FF2B5EF4-FFF2-40B4-BE49-F238E27FC236}">
                <a16:creationId xmlns:a16="http://schemas.microsoft.com/office/drawing/2014/main" id="{EB50DBC9-F088-DFE6-C2B3-03877AF040F2}"/>
              </a:ext>
            </a:extLst>
          </p:cNvPr>
          <p:cNvPicPr>
            <a:picLocks noChangeAspect="1"/>
          </p:cNvPicPr>
          <p:nvPr/>
        </p:nvPicPr>
        <p:blipFill>
          <a:blip r:embed="rId5"/>
          <a:srcRect t="2592" b="2592"/>
          <a:stretch/>
        </p:blipFill>
        <p:spPr bwMode="auto">
          <a:xfrm>
            <a:off x="5202827" y="1637630"/>
            <a:ext cx="5382065" cy="41052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1C166A3-6A36-C712-29EF-FE78291DDBA7}"/>
              </a:ext>
            </a:extLst>
          </p:cNvPr>
          <p:cNvPicPr>
            <a:picLocks noChangeAspect="1"/>
          </p:cNvPicPr>
          <p:nvPr/>
        </p:nvPicPr>
        <p:blipFill>
          <a:blip r:embed="rId6"/>
          <a:stretch>
            <a:fillRect/>
          </a:stretch>
        </p:blipFill>
        <p:spPr>
          <a:xfrm>
            <a:off x="3795917" y="5902517"/>
            <a:ext cx="3913971" cy="963251"/>
          </a:xfrm>
          <a:prstGeom prst="rect">
            <a:avLst/>
          </a:prstGeom>
        </p:spPr>
      </p:pic>
    </p:spTree>
    <p:custDataLst>
      <p:tags r:id="rId1"/>
    </p:custDataLst>
    <p:extLst>
      <p:ext uri="{BB962C8B-B14F-4D97-AF65-F5344CB8AC3E}">
        <p14:creationId xmlns:p14="http://schemas.microsoft.com/office/powerpoint/2010/main" val="309375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39958-4CF8-6940-C592-25610B38C3F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BF2DFA9-47D5-49AC-B80A-8F1B85EF939E}"/>
              </a:ext>
            </a:extLst>
          </p:cNvPr>
          <p:cNvSpPr>
            <a:spLocks noGrp="1"/>
          </p:cNvSpPr>
          <p:nvPr>
            <p:ph type="title"/>
          </p:nvPr>
        </p:nvSpPr>
        <p:spPr>
          <a:xfrm>
            <a:off x="612457" y="332657"/>
            <a:ext cx="10944225" cy="1080120"/>
          </a:xfrm>
        </p:spPr>
        <p:txBody>
          <a:bodyPr/>
          <a:lstStyle/>
          <a:p>
            <a:r>
              <a:rPr lang="en-GB"/>
              <a:t>The Science of Muddling Through</a:t>
            </a:r>
            <a:endParaRPr lang="en-US"/>
          </a:p>
        </p:txBody>
      </p:sp>
      <p:sp>
        <p:nvSpPr>
          <p:cNvPr id="4" name="Slide Number Placeholder 3">
            <a:extLst>
              <a:ext uri="{FF2B5EF4-FFF2-40B4-BE49-F238E27FC236}">
                <a16:creationId xmlns:a16="http://schemas.microsoft.com/office/drawing/2014/main" id="{96D0998D-359A-24B9-05AB-A1BD434A2DEA}"/>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39BDCB15-062B-49F0-8B59-579E54E4F664}"/>
              </a:ext>
            </a:extLst>
          </p:cNvPr>
          <p:cNvPicPr>
            <a:picLocks noChangeAspect="1"/>
          </p:cNvPicPr>
          <p:nvPr/>
        </p:nvPicPr>
        <p:blipFill>
          <a:blip r:embed="rId4"/>
          <a:stretch>
            <a:fillRect/>
          </a:stretch>
        </p:blipFill>
        <p:spPr>
          <a:xfrm>
            <a:off x="881964" y="1856852"/>
            <a:ext cx="7445385" cy="3124471"/>
          </a:xfrm>
          <a:prstGeom prst="rect">
            <a:avLst/>
          </a:prstGeom>
        </p:spPr>
      </p:pic>
      <p:sp>
        <p:nvSpPr>
          <p:cNvPr id="16" name="Rectangle 6">
            <a:extLst>
              <a:ext uri="{FF2B5EF4-FFF2-40B4-BE49-F238E27FC236}">
                <a16:creationId xmlns:a16="http://schemas.microsoft.com/office/drawing/2014/main" id="{71BB42A8-3E39-84E1-66E5-E3F57340F2CC}"/>
              </a:ext>
            </a:extLst>
          </p:cNvPr>
          <p:cNvSpPr>
            <a:spLocks noChangeArrowheads="1"/>
          </p:cNvSpPr>
          <p:nvPr/>
        </p:nvSpPr>
        <p:spPr bwMode="auto">
          <a:xfrm>
            <a:off x="1066799" y="5001148"/>
            <a:ext cx="777360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400" b="1" i="0" u="none" strike="noStrike" cap="none" normalizeH="0" baseline="0" err="1">
                <a:ln>
                  <a:noFill/>
                </a:ln>
                <a:solidFill>
                  <a:schemeClr val="tx1"/>
                </a:solidFill>
                <a:effectLst/>
                <a:latin typeface="Arial" panose="020B0604020202020204" pitchFamily="34" charset="0"/>
              </a:rPr>
              <a:t>Ackoff</a:t>
            </a:r>
            <a:r>
              <a:rPr kumimoji="0" lang="en-US" altLang="en-US" sz="1400" b="1" i="0" u="none" strike="noStrike" cap="none" normalizeH="0" baseline="0">
                <a:ln>
                  <a:noFill/>
                </a:ln>
                <a:solidFill>
                  <a:schemeClr val="tx1"/>
                </a:solidFill>
                <a:effectLst/>
                <a:latin typeface="Arial" panose="020B0604020202020204" pitchFamily="34" charset="0"/>
              </a:rPr>
              <a:t>, R. L. (1974).</a:t>
            </a:r>
            <a:r>
              <a:rPr kumimoji="0" lang="en-US" altLang="en-US" sz="1400" b="0" i="0" u="none" strike="noStrike" cap="none" normalizeH="0" baseline="0">
                <a:ln>
                  <a:noFill/>
                </a:ln>
                <a:solidFill>
                  <a:schemeClr val="tx1"/>
                </a:solidFill>
                <a:effectLst/>
                <a:latin typeface="Arial" panose="020B0604020202020204" pitchFamily="34" charset="0"/>
              </a:rPr>
              <a:t> </a:t>
            </a:r>
            <a:r>
              <a:rPr kumimoji="0" lang="en-US" altLang="en-US" sz="1400" b="0" i="1" u="none" strike="noStrike" cap="none" normalizeH="0" baseline="0">
                <a:ln>
                  <a:noFill/>
                </a:ln>
                <a:solidFill>
                  <a:schemeClr val="tx1"/>
                </a:solidFill>
                <a:effectLst/>
                <a:latin typeface="Arial" panose="020B0604020202020204" pitchFamily="34" charset="0"/>
              </a:rPr>
              <a:t>Redesigning the Future: A Systems Approach to Societal Problems</a:t>
            </a:r>
            <a:r>
              <a:rPr kumimoji="0" lang="en-US" altLang="en-US" sz="1400" b="0" i="0" u="none" strike="noStrike" cap="none" normalizeH="0" baseline="0">
                <a:ln>
                  <a:noFill/>
                </a:ln>
                <a:solidFill>
                  <a:schemeClr val="tx1"/>
                </a:solidFill>
                <a:effectLst/>
                <a:latin typeface="Arial" panose="020B0604020202020204" pitchFamily="34" charset="0"/>
              </a:rPr>
              <a:t>. Wiley.</a:t>
            </a:r>
            <a:br>
              <a:rPr kumimoji="0" lang="en-US" altLang="en-US" sz="1400" b="0" i="0" u="none" strike="noStrike" cap="none" normalizeH="0" baseline="0">
                <a:ln>
                  <a:noFill/>
                </a:ln>
                <a:solidFill>
                  <a:schemeClr val="tx1"/>
                </a:solidFill>
                <a:effectLst/>
                <a:latin typeface="Arial" panose="020B0604020202020204" pitchFamily="34" charset="0"/>
              </a:rPr>
            </a:br>
            <a:r>
              <a:rPr kumimoji="0" lang="en-US" altLang="en-US" sz="1400" b="1" i="0" u="none" strike="noStrike" cap="none" normalizeH="0" baseline="0" err="1">
                <a:ln>
                  <a:noFill/>
                </a:ln>
                <a:solidFill>
                  <a:schemeClr val="tx1"/>
                </a:solidFill>
                <a:effectLst/>
                <a:latin typeface="Arial" panose="020B0604020202020204" pitchFamily="34" charset="0"/>
              </a:rPr>
              <a:t>Ackoff</a:t>
            </a:r>
            <a:r>
              <a:rPr kumimoji="0" lang="en-US" altLang="en-US" sz="1400" b="1" i="0" u="none" strike="noStrike" cap="none" normalizeH="0" baseline="0">
                <a:ln>
                  <a:noFill/>
                </a:ln>
                <a:solidFill>
                  <a:schemeClr val="tx1"/>
                </a:solidFill>
                <a:effectLst/>
                <a:latin typeface="Arial" panose="020B0604020202020204" pitchFamily="34" charset="0"/>
              </a:rPr>
              <a:t>, R. L. (1981).</a:t>
            </a:r>
            <a:r>
              <a:rPr kumimoji="0" lang="en-US" altLang="en-US" sz="1400" b="0" i="0" u="none" strike="noStrike" cap="none" normalizeH="0" baseline="0">
                <a:ln>
                  <a:noFill/>
                </a:ln>
                <a:solidFill>
                  <a:schemeClr val="tx1"/>
                </a:solidFill>
                <a:effectLst/>
                <a:latin typeface="Arial" panose="020B0604020202020204" pitchFamily="34" charset="0"/>
              </a:rPr>
              <a:t> </a:t>
            </a:r>
            <a:r>
              <a:rPr kumimoji="0" lang="en-US" altLang="en-US" sz="1400" b="0" i="1" u="none" strike="noStrike" cap="none" normalizeH="0" baseline="0">
                <a:ln>
                  <a:noFill/>
                </a:ln>
                <a:solidFill>
                  <a:schemeClr val="tx1"/>
                </a:solidFill>
                <a:effectLst/>
                <a:latin typeface="Arial" panose="020B0604020202020204" pitchFamily="34" charset="0"/>
              </a:rPr>
              <a:t>Creating the Corporate Future: Plan or Be Planned For</a:t>
            </a:r>
            <a:r>
              <a:rPr kumimoji="0" lang="en-US" altLang="en-US" sz="1400" b="0" i="0" u="none" strike="noStrike" cap="none" normalizeH="0" baseline="0">
                <a:ln>
                  <a:noFill/>
                </a:ln>
                <a:solidFill>
                  <a:schemeClr val="tx1"/>
                </a:solidFill>
                <a:effectLst/>
                <a:latin typeface="Arial" panose="020B0604020202020204" pitchFamily="34" charset="0"/>
              </a:rPr>
              <a:t>. Wiley.</a:t>
            </a:r>
            <a:br>
              <a:rPr kumimoji="0" lang="en-US" altLang="en-US" sz="1400" b="0" i="0" u="none" strike="noStrike" cap="none" normalizeH="0" baseline="0">
                <a:ln>
                  <a:noFill/>
                </a:ln>
                <a:solidFill>
                  <a:schemeClr val="tx1"/>
                </a:solidFill>
                <a:effectLst/>
                <a:latin typeface="Arial" panose="020B0604020202020204" pitchFamily="34" charset="0"/>
              </a:rPr>
            </a:br>
            <a:r>
              <a:rPr kumimoji="0" lang="en-US" altLang="en-US" sz="1400" b="1" i="0" u="none" strike="noStrike" cap="none" normalizeH="0" baseline="0" err="1">
                <a:ln>
                  <a:noFill/>
                </a:ln>
                <a:solidFill>
                  <a:schemeClr val="tx1"/>
                </a:solidFill>
                <a:effectLst/>
                <a:latin typeface="Arial" panose="020B0604020202020204" pitchFamily="34" charset="0"/>
              </a:rPr>
              <a:t>Ackoff</a:t>
            </a:r>
            <a:r>
              <a:rPr kumimoji="0" lang="en-US" altLang="en-US" sz="1400" b="1" i="0" u="none" strike="noStrike" cap="none" normalizeH="0" baseline="0">
                <a:ln>
                  <a:noFill/>
                </a:ln>
                <a:solidFill>
                  <a:schemeClr val="tx1"/>
                </a:solidFill>
                <a:effectLst/>
                <a:latin typeface="Arial" panose="020B0604020202020204" pitchFamily="34" charset="0"/>
              </a:rPr>
              <a:t>, R. L. (1978).</a:t>
            </a:r>
            <a:r>
              <a:rPr kumimoji="0" lang="en-US" altLang="en-US" sz="1400" b="0" i="0" u="none" strike="noStrike" cap="none" normalizeH="0" baseline="0">
                <a:ln>
                  <a:noFill/>
                </a:ln>
                <a:solidFill>
                  <a:schemeClr val="tx1"/>
                </a:solidFill>
                <a:effectLst/>
                <a:latin typeface="Arial" panose="020B0604020202020204" pitchFamily="34" charset="0"/>
              </a:rPr>
              <a:t> </a:t>
            </a:r>
            <a:r>
              <a:rPr kumimoji="0" lang="en-US" altLang="en-US" sz="1400" b="0" i="1" u="none" strike="noStrike" cap="none" normalizeH="0" baseline="0">
                <a:ln>
                  <a:noFill/>
                </a:ln>
                <a:solidFill>
                  <a:schemeClr val="tx1"/>
                </a:solidFill>
                <a:effectLst/>
                <a:latin typeface="Arial" panose="020B0604020202020204" pitchFamily="34" charset="0"/>
              </a:rPr>
              <a:t>The Art of Problem Solving: Accompanied by </a:t>
            </a:r>
            <a:r>
              <a:rPr kumimoji="0" lang="en-US" altLang="en-US" sz="1400" b="0" i="1" u="none" strike="noStrike" cap="none" normalizeH="0" baseline="0" err="1">
                <a:ln>
                  <a:noFill/>
                </a:ln>
                <a:solidFill>
                  <a:schemeClr val="tx1"/>
                </a:solidFill>
                <a:effectLst/>
                <a:latin typeface="Arial" panose="020B0604020202020204" pitchFamily="34" charset="0"/>
              </a:rPr>
              <a:t>Ackoff’s</a:t>
            </a:r>
            <a:r>
              <a:rPr kumimoji="0" lang="en-US" altLang="en-US" sz="1400" b="0" i="1" u="none" strike="noStrike" cap="none" normalizeH="0" baseline="0">
                <a:ln>
                  <a:noFill/>
                </a:ln>
                <a:solidFill>
                  <a:schemeClr val="tx1"/>
                </a:solidFill>
                <a:effectLst/>
                <a:latin typeface="Arial" panose="020B0604020202020204" pitchFamily="34" charset="0"/>
              </a:rPr>
              <a:t> Fables</a:t>
            </a:r>
            <a:r>
              <a:rPr kumimoji="0" lang="en-US" altLang="en-US" sz="1400" b="0" i="0" u="none" strike="noStrike" cap="none" normalizeH="0" baseline="0">
                <a:ln>
                  <a:noFill/>
                </a:ln>
                <a:solidFill>
                  <a:schemeClr val="tx1"/>
                </a:solidFill>
                <a:effectLst/>
                <a:latin typeface="Arial" panose="020B0604020202020204" pitchFamily="34" charset="0"/>
              </a:rPr>
              <a:t>. Wiley.</a:t>
            </a:r>
            <a:br>
              <a:rPr kumimoji="0" lang="en-US" altLang="en-US" sz="1400" b="0" i="0" u="none" strike="noStrike" cap="none" normalizeH="0" baseline="0">
                <a:ln>
                  <a:noFill/>
                </a:ln>
                <a:solidFill>
                  <a:schemeClr val="tx1"/>
                </a:solidFill>
                <a:effectLst/>
                <a:latin typeface="Arial" panose="020B0604020202020204" pitchFamily="34" charset="0"/>
              </a:rPr>
            </a:br>
            <a:r>
              <a:rPr kumimoji="0" lang="en-US" altLang="en-US" sz="1400" b="0" i="0" u="none" strike="noStrike" cap="none" normalizeH="0" baseline="0">
                <a:ln>
                  <a:noFill/>
                </a:ln>
                <a:solidFill>
                  <a:schemeClr val="tx1"/>
                </a:solidFill>
                <a:effectLst/>
                <a:latin typeface="Arial" panose="020B0604020202020204" pitchFamily="34" charset="0"/>
              </a:rPr>
              <a:t>.</a:t>
            </a:r>
          </a:p>
        </p:txBody>
      </p:sp>
    </p:spTree>
    <p:custDataLst>
      <p:tags r:id="rId1"/>
    </p:custDataLst>
    <p:extLst>
      <p:ext uri="{BB962C8B-B14F-4D97-AF65-F5344CB8AC3E}">
        <p14:creationId xmlns:p14="http://schemas.microsoft.com/office/powerpoint/2010/main" val="17355229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9FCF17-1B49-4E15-BDD0-508A3AAC0112}"/>
              </a:ext>
            </a:extLst>
          </p:cNvPr>
          <p:cNvSpPr>
            <a:spLocks noGrp="1"/>
          </p:cNvSpPr>
          <p:nvPr>
            <p:ph type="title"/>
          </p:nvPr>
        </p:nvSpPr>
        <p:spPr>
          <a:xfrm>
            <a:off x="612457" y="332657"/>
            <a:ext cx="10944225" cy="1080120"/>
          </a:xfrm>
        </p:spPr>
        <p:txBody>
          <a:bodyPr/>
          <a:lstStyle/>
          <a:p>
            <a:r>
              <a:rPr lang="en-GB"/>
              <a:t>Where Is the Problem? </a:t>
            </a:r>
            <a:endParaRPr lang="en-US"/>
          </a:p>
        </p:txBody>
      </p:sp>
      <p:sp>
        <p:nvSpPr>
          <p:cNvPr id="4" name="Slide Number Placeholder 3">
            <a:extLst>
              <a:ext uri="{FF2B5EF4-FFF2-40B4-BE49-F238E27FC236}">
                <a16:creationId xmlns:a16="http://schemas.microsoft.com/office/drawing/2014/main" id="{5C6CE603-6A7A-4DE0-B363-42AFE7D64BD3}"/>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23FFBFBB-77B5-999C-7939-2D5E501364D9}"/>
              </a:ext>
            </a:extLst>
          </p:cNvPr>
          <p:cNvPicPr>
            <a:picLocks noChangeAspect="1"/>
          </p:cNvPicPr>
          <p:nvPr/>
        </p:nvPicPr>
        <p:blipFill>
          <a:blip r:embed="rId4"/>
          <a:stretch>
            <a:fillRect/>
          </a:stretch>
        </p:blipFill>
        <p:spPr>
          <a:xfrm>
            <a:off x="1520218" y="1412777"/>
            <a:ext cx="7707882" cy="3707460"/>
          </a:xfrm>
          <a:prstGeom prst="rect">
            <a:avLst/>
          </a:prstGeom>
        </p:spPr>
      </p:pic>
      <p:sp>
        <p:nvSpPr>
          <p:cNvPr id="11" name="TextBox 10">
            <a:extLst>
              <a:ext uri="{FF2B5EF4-FFF2-40B4-BE49-F238E27FC236}">
                <a16:creationId xmlns:a16="http://schemas.microsoft.com/office/drawing/2014/main" id="{41530261-A8E2-9C7E-C9B0-C0F5C003D726}"/>
              </a:ext>
            </a:extLst>
          </p:cNvPr>
          <p:cNvSpPr txBox="1"/>
          <p:nvPr/>
        </p:nvSpPr>
        <p:spPr>
          <a:xfrm>
            <a:off x="4282983" y="5367188"/>
            <a:ext cx="3603171" cy="369332"/>
          </a:xfrm>
          <a:prstGeom prst="rect">
            <a:avLst/>
          </a:prstGeom>
          <a:noFill/>
        </p:spPr>
        <p:txBody>
          <a:bodyPr wrap="square" rtlCol="0">
            <a:spAutoFit/>
          </a:bodyPr>
          <a:lstStyle/>
          <a:p>
            <a:r>
              <a:rPr lang="en-GB" b="1"/>
              <a:t>Number of Students</a:t>
            </a:r>
          </a:p>
        </p:txBody>
      </p:sp>
      <p:sp>
        <p:nvSpPr>
          <p:cNvPr id="13" name="TextBox 12">
            <a:extLst>
              <a:ext uri="{FF2B5EF4-FFF2-40B4-BE49-F238E27FC236}">
                <a16:creationId xmlns:a16="http://schemas.microsoft.com/office/drawing/2014/main" id="{77C3BD02-37CD-AA31-6438-11F681586E58}"/>
              </a:ext>
            </a:extLst>
          </p:cNvPr>
          <p:cNvSpPr txBox="1"/>
          <p:nvPr/>
        </p:nvSpPr>
        <p:spPr>
          <a:xfrm rot="16200000">
            <a:off x="-232829" y="2961306"/>
            <a:ext cx="2647591" cy="369332"/>
          </a:xfrm>
          <a:prstGeom prst="rect">
            <a:avLst/>
          </a:prstGeom>
          <a:noFill/>
        </p:spPr>
        <p:txBody>
          <a:bodyPr wrap="square" rtlCol="0">
            <a:spAutoFit/>
          </a:bodyPr>
          <a:lstStyle/>
          <a:p>
            <a:r>
              <a:rPr lang="en-GB" b="1"/>
              <a:t>Number of Teachers</a:t>
            </a:r>
          </a:p>
        </p:txBody>
      </p:sp>
    </p:spTree>
    <p:custDataLst>
      <p:tags r:id="rId1"/>
    </p:custDataLst>
    <p:extLst>
      <p:ext uri="{BB962C8B-B14F-4D97-AF65-F5344CB8AC3E}">
        <p14:creationId xmlns:p14="http://schemas.microsoft.com/office/powerpoint/2010/main" val="2187970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9FCF17-1B49-4E15-BDD0-508A3AAC0112}"/>
              </a:ext>
            </a:extLst>
          </p:cNvPr>
          <p:cNvSpPr>
            <a:spLocks noGrp="1"/>
          </p:cNvSpPr>
          <p:nvPr>
            <p:ph type="title"/>
          </p:nvPr>
        </p:nvSpPr>
        <p:spPr>
          <a:xfrm>
            <a:off x="612457" y="332657"/>
            <a:ext cx="10944225" cy="1080120"/>
          </a:xfrm>
        </p:spPr>
        <p:txBody>
          <a:bodyPr/>
          <a:lstStyle/>
          <a:p>
            <a:r>
              <a:rPr kumimoji="0" lang="en-GB" sz="3000" b="1" i="0" u="none" strike="noStrike" kern="1200" cap="none" spc="0" normalizeH="0" baseline="0" noProof="0">
                <a:ln>
                  <a:noFill/>
                </a:ln>
                <a:solidFill>
                  <a:srgbClr val="455560"/>
                </a:solidFill>
                <a:effectLst/>
                <a:uLnTx/>
                <a:uFillTx/>
                <a:latin typeface="Arial" panose="020B0604020202020204"/>
                <a:ea typeface="+mj-ea"/>
                <a:cs typeface="Arial" panose="020B0604020202020204" pitchFamily="34" charset="0"/>
              </a:rPr>
              <a:t>Policy Analysis: A Compass in a Messy World</a:t>
            </a:r>
            <a:endParaRPr lang="en-US"/>
          </a:p>
        </p:txBody>
      </p:sp>
      <p:sp>
        <p:nvSpPr>
          <p:cNvPr id="4" name="Slide Number Placeholder 3">
            <a:extLst>
              <a:ext uri="{FF2B5EF4-FFF2-40B4-BE49-F238E27FC236}">
                <a16:creationId xmlns:a16="http://schemas.microsoft.com/office/drawing/2014/main" id="{5C6CE603-6A7A-4DE0-B363-42AFE7D64BD3}"/>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sp>
        <p:nvSpPr>
          <p:cNvPr id="2" name="Content Placeholder 1">
            <a:extLst>
              <a:ext uri="{FF2B5EF4-FFF2-40B4-BE49-F238E27FC236}">
                <a16:creationId xmlns:a16="http://schemas.microsoft.com/office/drawing/2014/main" id="{7DDCBF68-D0F0-44D0-B9D4-B8DF7C7F8857}"/>
              </a:ext>
            </a:extLst>
          </p:cNvPr>
          <p:cNvSpPr>
            <a:spLocks noGrp="1"/>
          </p:cNvSpPr>
          <p:nvPr>
            <p:ph idx="1"/>
          </p:nvPr>
        </p:nvSpPr>
        <p:spPr>
          <a:xfrm>
            <a:off x="623887" y="2027385"/>
            <a:ext cx="10944225" cy="3775537"/>
          </a:xfrm>
        </p:spPr>
        <p:txBody>
          <a:bodyPr/>
          <a:lstStyle/>
          <a:p>
            <a:pPr>
              <a:buNone/>
            </a:pPr>
            <a:r>
              <a:rPr lang="en-GB" b="1"/>
              <a:t>What Is Policy Analysis?</a:t>
            </a:r>
          </a:p>
          <a:p>
            <a:pPr marL="285750" indent="-285750">
              <a:buFont typeface="Arial" panose="020B0604020202020204" pitchFamily="34" charset="0"/>
              <a:buChar char="•"/>
            </a:pPr>
            <a:r>
              <a:rPr lang="en-GB" b="0"/>
              <a:t>Systematic process of examining policy options and consequences to support informed decision-making.</a:t>
            </a:r>
          </a:p>
          <a:p>
            <a:pPr marL="285750" indent="-285750">
              <a:buFont typeface="Arial" panose="020B0604020202020204" pitchFamily="34" charset="0"/>
              <a:buChar char="•"/>
            </a:pPr>
            <a:r>
              <a:rPr lang="en-GB" b="0"/>
              <a:t>Not to give “the answer,” but to clarify trade-offs, evidence, and implications.</a:t>
            </a:r>
          </a:p>
          <a:p>
            <a:endParaRPr lang="en-GB"/>
          </a:p>
          <a:p>
            <a:pPr>
              <a:buNone/>
            </a:pPr>
            <a:r>
              <a:rPr lang="en-GB" b="1"/>
              <a:t>Why We Need It</a:t>
            </a:r>
          </a:p>
          <a:p>
            <a:pPr marL="285750" indent="-285750">
              <a:buFont typeface="Arial" panose="020B0604020202020204" pitchFamily="34" charset="0"/>
              <a:buChar char="•"/>
            </a:pPr>
            <a:r>
              <a:rPr lang="en-GB" b="0"/>
              <a:t>To introduce structure, logic, transparency into decision-making.</a:t>
            </a:r>
          </a:p>
          <a:p>
            <a:pPr marL="285750" indent="-285750">
              <a:buFont typeface="Arial" panose="020B0604020202020204" pitchFamily="34" charset="0"/>
              <a:buChar char="•"/>
            </a:pPr>
            <a:r>
              <a:rPr lang="en-GB" b="0"/>
              <a:t>To unpack assumptions, challenge biases, clarify objectives.</a:t>
            </a:r>
          </a:p>
          <a:p>
            <a:pPr marL="285750" indent="-285750">
              <a:buFont typeface="Arial" panose="020B0604020202020204" pitchFamily="34" charset="0"/>
              <a:buChar char="•"/>
            </a:pPr>
            <a:r>
              <a:rPr lang="en-GB" b="0"/>
              <a:t>To anticipate impacts and monitor change.</a:t>
            </a:r>
          </a:p>
          <a:p>
            <a:endParaRPr lang="en-GB"/>
          </a:p>
        </p:txBody>
      </p:sp>
    </p:spTree>
    <p:custDataLst>
      <p:tags r:id="rId1"/>
    </p:custDataLst>
    <p:extLst>
      <p:ext uri="{BB962C8B-B14F-4D97-AF65-F5344CB8AC3E}">
        <p14:creationId xmlns:p14="http://schemas.microsoft.com/office/powerpoint/2010/main" val="4193150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9FCF17-1B49-4E15-BDD0-508A3AAC0112}"/>
              </a:ext>
            </a:extLst>
          </p:cNvPr>
          <p:cNvSpPr>
            <a:spLocks noGrp="1"/>
          </p:cNvSpPr>
          <p:nvPr>
            <p:ph type="title"/>
          </p:nvPr>
        </p:nvSpPr>
        <p:spPr>
          <a:xfrm>
            <a:off x="612457" y="332657"/>
            <a:ext cx="10944225" cy="1080120"/>
          </a:xfrm>
        </p:spPr>
        <p:txBody>
          <a:bodyPr/>
          <a:lstStyle/>
          <a:p>
            <a:r>
              <a:rPr lang="en-GB"/>
              <a:t>Policy Analysis: A Mindset of Inquiry</a:t>
            </a:r>
          </a:p>
        </p:txBody>
      </p:sp>
      <p:sp>
        <p:nvSpPr>
          <p:cNvPr id="4" name="Slide Number Placeholder 3">
            <a:extLst>
              <a:ext uri="{FF2B5EF4-FFF2-40B4-BE49-F238E27FC236}">
                <a16:creationId xmlns:a16="http://schemas.microsoft.com/office/drawing/2014/main" id="{5C6CE603-6A7A-4DE0-B363-42AFE7D64BD3}"/>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sp>
        <p:nvSpPr>
          <p:cNvPr id="2" name="Content Placeholder 1">
            <a:extLst>
              <a:ext uri="{FF2B5EF4-FFF2-40B4-BE49-F238E27FC236}">
                <a16:creationId xmlns:a16="http://schemas.microsoft.com/office/drawing/2014/main" id="{7DDCBF68-D0F0-44D0-B9D4-B8DF7C7F8857}"/>
              </a:ext>
            </a:extLst>
          </p:cNvPr>
          <p:cNvSpPr>
            <a:spLocks noGrp="1"/>
          </p:cNvSpPr>
          <p:nvPr>
            <p:ph idx="1"/>
          </p:nvPr>
        </p:nvSpPr>
        <p:spPr>
          <a:xfrm>
            <a:off x="623887" y="1628801"/>
            <a:ext cx="5823805" cy="4105249"/>
          </a:xfrm>
        </p:spPr>
        <p:txBody>
          <a:bodyPr/>
          <a:lstStyle/>
          <a:p>
            <a:pPr>
              <a:buNone/>
            </a:pPr>
            <a:endParaRPr lang="en-GB" b="1"/>
          </a:p>
          <a:p>
            <a:r>
              <a:rPr lang="en-GB"/>
              <a:t>Policy analysis is not just a method, it’s a </a:t>
            </a:r>
            <a:r>
              <a:rPr lang="en-GB" b="1"/>
              <a:t>mindset</a:t>
            </a:r>
            <a:r>
              <a:rPr lang="en-GB"/>
              <a:t>:</a:t>
            </a:r>
          </a:p>
          <a:p>
            <a:endParaRPr lang="en-GB"/>
          </a:p>
          <a:p>
            <a:pPr marL="742950" lvl="1" indent="-285750">
              <a:buFont typeface="Arial" panose="020B0604020202020204" pitchFamily="34" charset="0"/>
              <a:buChar char="•"/>
            </a:pPr>
            <a:r>
              <a:rPr lang="en-GB"/>
              <a:t>Be skeptical of assumptions.</a:t>
            </a:r>
          </a:p>
          <a:p>
            <a:pPr marL="1195388" lvl="3" indent="-285750"/>
            <a:r>
              <a:rPr lang="en-GB"/>
              <a:t>Evidence</a:t>
            </a:r>
          </a:p>
          <a:p>
            <a:pPr marL="742950" lvl="1" indent="-285750">
              <a:buFont typeface="Arial" panose="020B0604020202020204" pitchFamily="34" charset="0"/>
              <a:buChar char="•"/>
            </a:pPr>
            <a:r>
              <a:rPr lang="en-GB"/>
              <a:t>Ask: what’s the problem really?</a:t>
            </a:r>
          </a:p>
          <a:p>
            <a:pPr marL="1195388" lvl="3" indent="-285750"/>
            <a:r>
              <a:rPr lang="en-GB"/>
              <a:t>Opinion </a:t>
            </a:r>
          </a:p>
          <a:p>
            <a:pPr marL="742950" lvl="1" indent="-285750">
              <a:buFont typeface="Arial" panose="020B0604020202020204" pitchFamily="34" charset="0"/>
              <a:buChar char="•"/>
            </a:pPr>
            <a:r>
              <a:rPr lang="en-GB"/>
              <a:t>Ask: for whom is this a solution?</a:t>
            </a:r>
          </a:p>
          <a:p>
            <a:pPr marL="1195388" lvl="3" indent="-285750"/>
            <a:r>
              <a:rPr lang="en-GB"/>
              <a:t>Interests and rents</a:t>
            </a:r>
          </a:p>
          <a:p>
            <a:pPr marL="742950" lvl="1" indent="-285750">
              <a:buFont typeface="Arial" panose="020B0604020202020204" pitchFamily="34" charset="0"/>
              <a:buChar char="•"/>
            </a:pPr>
            <a:r>
              <a:rPr lang="en-GB"/>
              <a:t>Ask: what could go wrong?</a:t>
            </a:r>
          </a:p>
          <a:p>
            <a:pPr marL="1195388" lvl="3" indent="-285750"/>
            <a:r>
              <a:rPr lang="en-GB"/>
              <a:t>Side effects</a:t>
            </a:r>
          </a:p>
        </p:txBody>
      </p:sp>
      <p:pic>
        <p:nvPicPr>
          <p:cNvPr id="3074" name="Picture 2" descr="What could go wrong text on missing jigsaw puzzle. Solution concept  38561652 Stock Photo at Vecteezy">
            <a:extLst>
              <a:ext uri="{FF2B5EF4-FFF2-40B4-BE49-F238E27FC236}">
                <a16:creationId xmlns:a16="http://schemas.microsoft.com/office/drawing/2014/main" id="{9D4DC092-E10A-6D0F-5ACC-2594FCB4FD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9896" y="2420094"/>
            <a:ext cx="6180680" cy="41052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0224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6CE603-6A7A-4DE0-B363-42AFE7D64BD3}"/>
              </a:ext>
            </a:extLst>
          </p:cNvPr>
          <p:cNvSpPr>
            <a:spLocks noGrp="1"/>
          </p:cNvSpPr>
          <p:nvPr>
            <p:ph type="sldNum" sz="quarter" idx="12"/>
          </p:nvPr>
        </p:nvSpPr>
        <p:spPr>
          <a:xfrm>
            <a:off x="11280576" y="6237312"/>
            <a:ext cx="287536" cy="29366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84476-BC29-4407-9D57-B2E562B8968B}" type="slidenum">
              <a:rPr kumimoji="0" lang="en-US" sz="900" b="0" i="0" u="none" strike="noStrike" kern="1200" cap="none" spc="0" normalizeH="0" baseline="0" noProof="0" smtClean="0">
                <a:ln>
                  <a:noFill/>
                </a:ln>
                <a:solidFill>
                  <a:srgbClr val="4555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455560"/>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2F7497B8-E5CA-CBCE-3879-7A23506C3D32}"/>
              </a:ext>
            </a:extLst>
          </p:cNvPr>
          <p:cNvPicPr>
            <a:picLocks noChangeAspect="1"/>
          </p:cNvPicPr>
          <p:nvPr/>
        </p:nvPicPr>
        <p:blipFill>
          <a:blip r:embed="rId4"/>
          <a:stretch>
            <a:fillRect/>
          </a:stretch>
        </p:blipFill>
        <p:spPr>
          <a:xfrm>
            <a:off x="3231554" y="0"/>
            <a:ext cx="7999546" cy="6857999"/>
          </a:xfrm>
          <a:prstGeom prst="rect">
            <a:avLst/>
          </a:prstGeom>
        </p:spPr>
      </p:pic>
      <p:sp>
        <p:nvSpPr>
          <p:cNvPr id="12" name="Title 4">
            <a:extLst>
              <a:ext uri="{FF2B5EF4-FFF2-40B4-BE49-F238E27FC236}">
                <a16:creationId xmlns:a16="http://schemas.microsoft.com/office/drawing/2014/main" id="{FD38A25A-FFAC-647B-2841-B3B55E1A7F35}"/>
              </a:ext>
            </a:extLst>
          </p:cNvPr>
          <p:cNvSpPr>
            <a:spLocks noGrp="1"/>
          </p:cNvSpPr>
          <p:nvPr>
            <p:ph type="title"/>
          </p:nvPr>
        </p:nvSpPr>
        <p:spPr>
          <a:xfrm>
            <a:off x="307656" y="1479312"/>
            <a:ext cx="2705173" cy="3899374"/>
          </a:xfrm>
        </p:spPr>
        <p:txBody>
          <a:bodyPr>
            <a:normAutofit/>
          </a:bodyPr>
          <a:lstStyle/>
          <a:p>
            <a:r>
              <a:rPr lang="en-GB"/>
              <a:t>You Still Need a Method…</a:t>
            </a:r>
          </a:p>
        </p:txBody>
      </p:sp>
    </p:spTree>
    <p:custDataLst>
      <p:tags r:id="rId1"/>
    </p:custDataLst>
    <p:extLst>
      <p:ext uri="{BB962C8B-B14F-4D97-AF65-F5344CB8AC3E}">
        <p14:creationId xmlns:p14="http://schemas.microsoft.com/office/powerpoint/2010/main" val="31450151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43400" y="142875"/>
            <a:ext cx="2438400" cy="1019175"/>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rPr>
              <a:t>High level of inequity</a:t>
            </a:r>
          </a:p>
        </p:txBody>
      </p:sp>
      <p:sp>
        <p:nvSpPr>
          <p:cNvPr id="6" name="Rectangle 5"/>
          <p:cNvSpPr/>
          <p:nvPr/>
        </p:nvSpPr>
        <p:spPr>
          <a:xfrm>
            <a:off x="2943225" y="1590671"/>
            <a:ext cx="2438400" cy="1019175"/>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rPr>
              <a:t>Inequitable opportunities</a:t>
            </a:r>
          </a:p>
        </p:txBody>
      </p:sp>
      <p:sp>
        <p:nvSpPr>
          <p:cNvPr id="8" name="Rectangle 7"/>
          <p:cNvSpPr/>
          <p:nvPr/>
        </p:nvSpPr>
        <p:spPr>
          <a:xfrm>
            <a:off x="9344025" y="1590671"/>
            <a:ext cx="2438400" cy="1019175"/>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rPr>
              <a:t>Inequitable outcomes</a:t>
            </a:r>
          </a:p>
        </p:txBody>
      </p:sp>
      <p:sp>
        <p:nvSpPr>
          <p:cNvPr id="10" name="Rectangle 9"/>
          <p:cNvSpPr/>
          <p:nvPr/>
        </p:nvSpPr>
        <p:spPr>
          <a:xfrm>
            <a:off x="10629899" y="3128961"/>
            <a:ext cx="1447805" cy="1019175"/>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Low levels of completion</a:t>
            </a:r>
          </a:p>
        </p:txBody>
      </p:sp>
      <p:sp>
        <p:nvSpPr>
          <p:cNvPr id="11" name="Rectangle 10"/>
          <p:cNvSpPr/>
          <p:nvPr/>
        </p:nvSpPr>
        <p:spPr>
          <a:xfrm>
            <a:off x="8997550" y="3128954"/>
            <a:ext cx="1447805" cy="1019175"/>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Low levels of learning</a:t>
            </a:r>
          </a:p>
        </p:txBody>
      </p:sp>
      <p:cxnSp>
        <p:nvCxnSpPr>
          <p:cNvPr id="13" name="Elbow Connector 12"/>
          <p:cNvCxnSpPr>
            <a:stCxn id="5" idx="2"/>
            <a:endCxn id="8" idx="0"/>
          </p:cNvCxnSpPr>
          <p:nvPr/>
        </p:nvCxnSpPr>
        <p:spPr>
          <a:xfrm rot="16200000" flipH="1">
            <a:off x="7848602" y="-1123953"/>
            <a:ext cx="428621" cy="5000625"/>
          </a:xfrm>
          <a:prstGeom prst="bentConnector3">
            <a:avLst/>
          </a:prstGeom>
          <a:ln w="28575"/>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8" idx="2"/>
            <a:endCxn id="10" idx="0"/>
          </p:cNvCxnSpPr>
          <p:nvPr/>
        </p:nvCxnSpPr>
        <p:spPr>
          <a:xfrm rot="16200000" flipH="1">
            <a:off x="10698956" y="2474114"/>
            <a:ext cx="519115" cy="790577"/>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8" idx="2"/>
            <a:endCxn id="11" idx="0"/>
          </p:cNvCxnSpPr>
          <p:nvPr/>
        </p:nvCxnSpPr>
        <p:spPr>
          <a:xfrm rot="5400000">
            <a:off x="9882785" y="2448514"/>
            <a:ext cx="519108" cy="841772"/>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5" idx="2"/>
            <a:endCxn id="6" idx="0"/>
          </p:cNvCxnSpPr>
          <p:nvPr/>
        </p:nvCxnSpPr>
        <p:spPr>
          <a:xfrm rot="5400000">
            <a:off x="4648203" y="676273"/>
            <a:ext cx="428621" cy="1400175"/>
          </a:xfrm>
          <a:prstGeom prst="bentConnector3">
            <a:avLst/>
          </a:prstGeom>
          <a:ln w="28575"/>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81000" y="3128960"/>
            <a:ext cx="2295525" cy="1019175"/>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Inequity in resource allocation</a:t>
            </a:r>
          </a:p>
        </p:txBody>
      </p:sp>
      <p:sp>
        <p:nvSpPr>
          <p:cNvPr id="22" name="Rectangle 21"/>
          <p:cNvSpPr/>
          <p:nvPr/>
        </p:nvSpPr>
        <p:spPr>
          <a:xfrm>
            <a:off x="3642125" y="3128956"/>
            <a:ext cx="1728788" cy="1019175"/>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Poor enabling environment</a:t>
            </a:r>
          </a:p>
        </p:txBody>
      </p:sp>
      <p:sp>
        <p:nvSpPr>
          <p:cNvPr id="23" name="Rectangle 22"/>
          <p:cNvSpPr/>
          <p:nvPr/>
        </p:nvSpPr>
        <p:spPr>
          <a:xfrm>
            <a:off x="6323410" y="3128953"/>
            <a:ext cx="2026445" cy="1019175"/>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Inefficient monitoring systems</a:t>
            </a:r>
          </a:p>
        </p:txBody>
      </p:sp>
      <p:cxnSp>
        <p:nvCxnSpPr>
          <p:cNvPr id="29" name="Elbow Connector 28"/>
          <p:cNvCxnSpPr>
            <a:stCxn id="6" idx="2"/>
            <a:endCxn id="23" idx="0"/>
          </p:cNvCxnSpPr>
          <p:nvPr/>
        </p:nvCxnSpPr>
        <p:spPr>
          <a:xfrm rot="16200000" flipH="1">
            <a:off x="5489976" y="1282295"/>
            <a:ext cx="519107" cy="3174208"/>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2" idx="0"/>
            <a:endCxn id="6" idx="2"/>
          </p:cNvCxnSpPr>
          <p:nvPr/>
        </p:nvCxnSpPr>
        <p:spPr>
          <a:xfrm rot="16200000" flipV="1">
            <a:off x="4074917" y="2697354"/>
            <a:ext cx="519110" cy="344094"/>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21" idx="0"/>
            <a:endCxn id="6" idx="2"/>
          </p:cNvCxnSpPr>
          <p:nvPr/>
        </p:nvCxnSpPr>
        <p:spPr>
          <a:xfrm rot="5400000" flipH="1" flipV="1">
            <a:off x="2586037" y="1552572"/>
            <a:ext cx="519114" cy="2633662"/>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rot="16200000">
            <a:off x="8958269" y="5329231"/>
            <a:ext cx="1638300" cy="1019175"/>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Lack of evidence-informed decision-making for those at the bottom</a:t>
            </a:r>
          </a:p>
        </p:txBody>
      </p:sp>
      <p:sp>
        <p:nvSpPr>
          <p:cNvPr id="35" name="Rectangle 34"/>
          <p:cNvSpPr/>
          <p:nvPr/>
        </p:nvSpPr>
        <p:spPr>
          <a:xfrm rot="16200000">
            <a:off x="7772401" y="5329231"/>
            <a:ext cx="1638300" cy="1019175"/>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Lack of monitoring data on those at the bottom</a:t>
            </a:r>
          </a:p>
        </p:txBody>
      </p:sp>
      <p:cxnSp>
        <p:nvCxnSpPr>
          <p:cNvPr id="37" name="Elbow Connector 36"/>
          <p:cNvCxnSpPr>
            <a:stCxn id="23" idx="2"/>
            <a:endCxn id="34" idx="3"/>
          </p:cNvCxnSpPr>
          <p:nvPr/>
        </p:nvCxnSpPr>
        <p:spPr>
          <a:xfrm rot="16200000" flipH="1">
            <a:off x="8121256" y="3363504"/>
            <a:ext cx="871541" cy="2440787"/>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35" idx="3"/>
            <a:endCxn id="23" idx="2"/>
          </p:cNvCxnSpPr>
          <p:nvPr/>
        </p:nvCxnSpPr>
        <p:spPr>
          <a:xfrm rot="16200000" flipV="1">
            <a:off x="7528323" y="3956439"/>
            <a:ext cx="871541" cy="1254919"/>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rot="16200000">
            <a:off x="4438654" y="5462582"/>
            <a:ext cx="1638300" cy="752475"/>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Low levels of  stakeholder engagement </a:t>
            </a:r>
          </a:p>
        </p:txBody>
      </p:sp>
      <p:sp>
        <p:nvSpPr>
          <p:cNvPr id="41" name="Rectangle 40"/>
          <p:cNvSpPr/>
          <p:nvPr/>
        </p:nvSpPr>
        <p:spPr>
          <a:xfrm rot="16200000">
            <a:off x="5353054" y="5462581"/>
            <a:ext cx="1638300" cy="752475"/>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Lack of autonomy and capacity at decentralized levels</a:t>
            </a:r>
          </a:p>
        </p:txBody>
      </p:sp>
      <p:sp>
        <p:nvSpPr>
          <p:cNvPr id="42" name="Rectangle 41"/>
          <p:cNvSpPr/>
          <p:nvPr/>
        </p:nvSpPr>
        <p:spPr>
          <a:xfrm rot="16200000">
            <a:off x="6324601" y="5362567"/>
            <a:ext cx="1638300" cy="952504"/>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Exclusion in administration and registration practices</a:t>
            </a:r>
          </a:p>
        </p:txBody>
      </p:sp>
      <p:cxnSp>
        <p:nvCxnSpPr>
          <p:cNvPr id="46" name="Elbow Connector 45"/>
          <p:cNvCxnSpPr>
            <a:stCxn id="22" idx="2"/>
            <a:endCxn id="42" idx="3"/>
          </p:cNvCxnSpPr>
          <p:nvPr/>
        </p:nvCxnSpPr>
        <p:spPr>
          <a:xfrm rot="16200000" flipH="1">
            <a:off x="5389366" y="3265284"/>
            <a:ext cx="871538" cy="2637232"/>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40" idx="3"/>
            <a:endCxn id="22" idx="2"/>
          </p:cNvCxnSpPr>
          <p:nvPr/>
        </p:nvCxnSpPr>
        <p:spPr>
          <a:xfrm rot="16200000" flipV="1">
            <a:off x="4446393" y="4208258"/>
            <a:ext cx="871539" cy="751286"/>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41" idx="3"/>
            <a:endCxn id="22" idx="2"/>
          </p:cNvCxnSpPr>
          <p:nvPr/>
        </p:nvCxnSpPr>
        <p:spPr>
          <a:xfrm rot="16200000" flipV="1">
            <a:off x="4903593" y="3751057"/>
            <a:ext cx="871538" cy="1665686"/>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rot="16200000">
            <a:off x="-461966" y="5548309"/>
            <a:ext cx="1638300" cy="581025"/>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Inequitable budget allocation</a:t>
            </a:r>
          </a:p>
        </p:txBody>
      </p:sp>
      <p:sp>
        <p:nvSpPr>
          <p:cNvPr id="52" name="Rectangle 51"/>
          <p:cNvSpPr/>
          <p:nvPr/>
        </p:nvSpPr>
        <p:spPr>
          <a:xfrm rot="16200000">
            <a:off x="142871" y="5619746"/>
            <a:ext cx="1638300" cy="438149"/>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Low numbers of teachers</a:t>
            </a:r>
          </a:p>
        </p:txBody>
      </p:sp>
      <p:sp>
        <p:nvSpPr>
          <p:cNvPr id="53" name="Rectangle 52"/>
          <p:cNvSpPr/>
          <p:nvPr/>
        </p:nvSpPr>
        <p:spPr>
          <a:xfrm rot="16200000">
            <a:off x="673889" y="5622126"/>
            <a:ext cx="1638300" cy="433387"/>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Low teacher quality</a:t>
            </a:r>
          </a:p>
        </p:txBody>
      </p:sp>
      <p:sp>
        <p:nvSpPr>
          <p:cNvPr id="54" name="Rectangle 53"/>
          <p:cNvSpPr/>
          <p:nvPr/>
        </p:nvSpPr>
        <p:spPr>
          <a:xfrm rot="16200000">
            <a:off x="1202526" y="5622125"/>
            <a:ext cx="1638300" cy="433387"/>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Textbooks</a:t>
            </a:r>
          </a:p>
        </p:txBody>
      </p:sp>
      <p:sp>
        <p:nvSpPr>
          <p:cNvPr id="55" name="Rectangle 54"/>
          <p:cNvSpPr/>
          <p:nvPr/>
        </p:nvSpPr>
        <p:spPr>
          <a:xfrm rot="16200000">
            <a:off x="1726404" y="5622126"/>
            <a:ext cx="1638300" cy="433387"/>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School distribution</a:t>
            </a:r>
          </a:p>
        </p:txBody>
      </p:sp>
      <p:sp>
        <p:nvSpPr>
          <p:cNvPr id="56" name="Rectangle 55"/>
          <p:cNvSpPr/>
          <p:nvPr/>
        </p:nvSpPr>
        <p:spPr>
          <a:xfrm rot="16200000">
            <a:off x="2328863" y="5548306"/>
            <a:ext cx="1638300" cy="581025"/>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Inequity within the educational levels</a:t>
            </a:r>
          </a:p>
        </p:txBody>
      </p:sp>
      <p:sp>
        <p:nvSpPr>
          <p:cNvPr id="64" name="Rectangle 63"/>
          <p:cNvSpPr/>
          <p:nvPr/>
        </p:nvSpPr>
        <p:spPr>
          <a:xfrm rot="16200000">
            <a:off x="3467101" y="5372094"/>
            <a:ext cx="1638300" cy="933450"/>
          </a:xfrm>
          <a:prstGeom prst="rect">
            <a:avLst/>
          </a:prstGeom>
          <a:solidFill>
            <a:schemeClr val="accent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Lack of equity and inclusion in policy and legal framework</a:t>
            </a:r>
          </a:p>
        </p:txBody>
      </p:sp>
      <p:cxnSp>
        <p:nvCxnSpPr>
          <p:cNvPr id="72" name="Elbow Connector 71"/>
          <p:cNvCxnSpPr>
            <a:stCxn id="51" idx="3"/>
            <a:endCxn id="21" idx="2"/>
          </p:cNvCxnSpPr>
          <p:nvPr/>
        </p:nvCxnSpPr>
        <p:spPr>
          <a:xfrm rot="5400000" flipH="1" flipV="1">
            <a:off x="507205" y="3998115"/>
            <a:ext cx="871537" cy="1171579"/>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74" name="Elbow Connector 73"/>
          <p:cNvCxnSpPr>
            <a:stCxn id="52" idx="3"/>
            <a:endCxn id="21" idx="2"/>
          </p:cNvCxnSpPr>
          <p:nvPr/>
        </p:nvCxnSpPr>
        <p:spPr>
          <a:xfrm rot="5400000" flipH="1" flipV="1">
            <a:off x="809624" y="4300532"/>
            <a:ext cx="871536" cy="566742"/>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76" name="Elbow Connector 75"/>
          <p:cNvCxnSpPr>
            <a:stCxn id="53" idx="3"/>
            <a:endCxn id="21" idx="2"/>
          </p:cNvCxnSpPr>
          <p:nvPr/>
        </p:nvCxnSpPr>
        <p:spPr>
          <a:xfrm rot="5400000" flipH="1" flipV="1">
            <a:off x="1075134" y="4566042"/>
            <a:ext cx="871535" cy="35723"/>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78" name="Elbow Connector 77"/>
          <p:cNvCxnSpPr>
            <a:stCxn id="54" idx="3"/>
            <a:endCxn id="21" idx="2"/>
          </p:cNvCxnSpPr>
          <p:nvPr/>
        </p:nvCxnSpPr>
        <p:spPr>
          <a:xfrm rot="16200000" flipV="1">
            <a:off x="1339453" y="4337445"/>
            <a:ext cx="871534" cy="492914"/>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55" idx="3"/>
            <a:endCxn id="21" idx="2"/>
          </p:cNvCxnSpPr>
          <p:nvPr/>
        </p:nvCxnSpPr>
        <p:spPr>
          <a:xfrm rot="16200000" flipV="1">
            <a:off x="1601392" y="4075507"/>
            <a:ext cx="871535" cy="1016791"/>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82" name="Elbow Connector 81"/>
          <p:cNvCxnSpPr>
            <a:stCxn id="56" idx="3"/>
            <a:endCxn id="21" idx="2"/>
          </p:cNvCxnSpPr>
          <p:nvPr/>
        </p:nvCxnSpPr>
        <p:spPr>
          <a:xfrm rot="16200000" flipV="1">
            <a:off x="1902621" y="3774277"/>
            <a:ext cx="871534" cy="1619250"/>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117" name="Elbow Connector 116"/>
          <p:cNvCxnSpPr>
            <a:stCxn id="64" idx="3"/>
            <a:endCxn id="22" idx="2"/>
          </p:cNvCxnSpPr>
          <p:nvPr/>
        </p:nvCxnSpPr>
        <p:spPr>
          <a:xfrm rot="5400000" flipH="1" flipV="1">
            <a:off x="3960616" y="4473766"/>
            <a:ext cx="871538" cy="220268"/>
          </a:xfrm>
          <a:prstGeom prst="bentConnector3">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2340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TF Corporate Template 2021">
  <a:themeElements>
    <a:clrScheme name="ETF">
      <a:dk1>
        <a:srgbClr val="455560"/>
      </a:dk1>
      <a:lt1>
        <a:srgbClr val="FFFFFF"/>
      </a:lt1>
      <a:dk2>
        <a:srgbClr val="0092BB"/>
      </a:dk2>
      <a:lt2>
        <a:srgbClr val="D6DCE4"/>
      </a:lt2>
      <a:accent1>
        <a:srgbClr val="009CDE"/>
      </a:accent1>
      <a:accent2>
        <a:srgbClr val="38B6AB"/>
      </a:accent2>
      <a:accent3>
        <a:srgbClr val="CBD300"/>
      </a:accent3>
      <a:accent4>
        <a:srgbClr val="FFDC00"/>
      </a:accent4>
      <a:accent5>
        <a:srgbClr val="E9473D"/>
      </a:accent5>
      <a:accent6>
        <a:srgbClr val="DC006B"/>
      </a:accent6>
      <a:hlink>
        <a:srgbClr val="0092BB"/>
      </a:hlink>
      <a:folHlink>
        <a:srgbClr val="2725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ITLE GOES HERE CAN SPAN OVER 3.potx" id="{BCEE7A83-2B1A-42E4-A21F-CDA9032A063A}" vid="{316DD14D-C80A-44A6-B9F6-F45C1D5F0A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5B698B556D0B4C9502A5ACF2AED6A9" ma:contentTypeVersion="18" ma:contentTypeDescription="Create a new document." ma:contentTypeScope="" ma:versionID="3432e0d82aa2c6cbc318ab7ebf7bed1a">
  <xsd:schema xmlns:xsd="http://www.w3.org/2001/XMLSchema" xmlns:xs="http://www.w3.org/2001/XMLSchema" xmlns:p="http://schemas.microsoft.com/office/2006/metadata/properties" xmlns:ns2="834c7a77-a186-4b33-ad65-f5fdf95755b4" xmlns:ns3="b3144a11-e500-4ade-8fe4-7de3e8b2f8df" targetNamespace="http://schemas.microsoft.com/office/2006/metadata/properties" ma:root="true" ma:fieldsID="e892449e9d01326dccfd0f4574390e63" ns2:_="" ns3:_="">
    <xsd:import namespace="834c7a77-a186-4b33-ad65-f5fdf95755b4"/>
    <xsd:import namespace="b3144a11-e500-4ade-8fe4-7de3e8b2f8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3:_dlc_DocId" minOccurs="0"/>
                <xsd:element ref="ns3:_dlc_DocIdUrl" minOccurs="0"/>
                <xsd:element ref="ns3:_dlc_DocIdPersistId"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4c7a77-a186-4b33-ad65-f5fdf95755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Location" ma:index="27" nillable="true" ma:displayName="Location" ma:indexed="true" ma:internalName="MediaServiceLocation"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144a11-e500-4ade-8fe4-7de3e8b2f8d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_dlc_DocId" ma:index="14" nillable="true" ma:displayName="Document ID Value" ma:description="The value of the document ID assigned to this item." ma:indexed="true"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TaxCatchAll" ma:index="24" nillable="true" ma:displayName="Taxonomy Catch All Column" ma:hidden="true" ma:list="{00d01145-b743-4b9f-bd72-c5f5060489c5}" ma:internalName="TaxCatchAll" ma:showField="CatchAllData" ma:web="b3144a11-e500-4ade-8fe4-7de3e8b2f8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b3144a11-e500-4ade-8fe4-7de3e8b2f8df">DMSPOL-593052326-17810</_dlc_DocId>
    <_dlc_DocIdUrl xmlns="b3144a11-e500-4ade-8fe4-7de3e8b2f8df">
      <Url>https://europeantrainingfoundation.sharepoint.com/sites/PAU/_layouts/15/DocIdRedir.aspx?ID=DMSPOL-593052326-17810</Url>
      <Description>DMSPOL-593052326-17810</Description>
    </_dlc_DocIdUrl>
    <lcf76f155ced4ddcb4097134ff3c332f xmlns="834c7a77-a186-4b33-ad65-f5fdf95755b4">
      <Terms xmlns="http://schemas.microsoft.com/office/infopath/2007/PartnerControls"/>
    </lcf76f155ced4ddcb4097134ff3c332f>
    <TaxCatchAll xmlns="b3144a11-e500-4ade-8fe4-7de3e8b2f8df" xsi:nil="true"/>
  </documentManagement>
</p:properties>
</file>

<file path=customXml/itemProps1.xml><?xml version="1.0" encoding="utf-8"?>
<ds:datastoreItem xmlns:ds="http://schemas.openxmlformats.org/officeDocument/2006/customXml" ds:itemID="{92F90DEE-D78E-448F-929D-150BC689A032}"/>
</file>

<file path=customXml/itemProps2.xml><?xml version="1.0" encoding="utf-8"?>
<ds:datastoreItem xmlns:ds="http://schemas.openxmlformats.org/officeDocument/2006/customXml" ds:itemID="{DC2BD23E-D310-4FEF-A77A-6E6D5A22C87E}"/>
</file>

<file path=customXml/itemProps3.xml><?xml version="1.0" encoding="utf-8"?>
<ds:datastoreItem xmlns:ds="http://schemas.openxmlformats.org/officeDocument/2006/customXml" ds:itemID="{DB4E185D-78F6-4D0D-8305-E1FBC1CE4CED}"/>
</file>

<file path=customXml/itemProps4.xml><?xml version="1.0" encoding="utf-8"?>
<ds:datastoreItem xmlns:ds="http://schemas.openxmlformats.org/officeDocument/2006/customXml" ds:itemID="{99018527-BD2C-4240-B38C-457B7EB91744}"/>
</file>

<file path=docProps/app.xml><?xml version="1.0" encoding="utf-8"?>
<Properties xmlns="http://schemas.openxmlformats.org/officeDocument/2006/extended-properties" xmlns:vt="http://schemas.openxmlformats.org/officeDocument/2006/docPropsVTypes">
  <TotalTime>0</TotalTime>
  <Words>2152</Words>
  <Application>Microsoft Office PowerPoint</Application>
  <PresentationFormat>Widescreen</PresentationFormat>
  <Paragraphs>199</Paragraphs>
  <Slides>21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Aptos</vt:lpstr>
      <vt:lpstr>Arial</vt:lpstr>
      <vt:lpstr>Baguet Script</vt:lpstr>
      <vt:lpstr>ETF Corporate Template 2021</vt:lpstr>
      <vt:lpstr>Policy Analysis: Theoretical Foundations</vt:lpstr>
      <vt:lpstr>From A to B…</vt:lpstr>
      <vt:lpstr>…or is it??</vt:lpstr>
      <vt:lpstr>The Science of Muddling Through</vt:lpstr>
      <vt:lpstr>Where Is the Problem? </vt:lpstr>
      <vt:lpstr>Policy Analysis: A Compass in a Messy World</vt:lpstr>
      <vt:lpstr>Policy Analysis: A Mindset of Inquiry</vt:lpstr>
      <vt:lpstr>You Still Need a Method…</vt:lpstr>
      <vt:lpstr>PowerPoint Presentation</vt:lpstr>
      <vt:lpstr>You Need a Development Process…</vt:lpstr>
      <vt:lpstr>You Need Tools…</vt:lpstr>
      <vt:lpstr>…and You Need  Data and Evidence!</vt:lpstr>
      <vt:lpstr>PISA in EaP</vt:lpstr>
      <vt:lpstr>Types of Evidence Needed for Strong Policy Analysis</vt:lpstr>
      <vt:lpstr>A Wide Range of Evidence, Reports… and Biases</vt:lpstr>
      <vt:lpstr>From Evidence to Policy</vt:lpstr>
      <vt:lpstr>The Political Economy of Education</vt:lpstr>
      <vt:lpstr>Political Settlement and Public Governance</vt:lpstr>
      <vt:lpstr>The Political Economy of Education Actors</vt:lpstr>
      <vt:lpstr>Final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Hugues Moussy (ETF)</dc:creator>
  <cp:lastModifiedBy>Janet Johnson (ETF)</cp:lastModifiedBy>
  <cp:revision>1</cp:revision>
  <dcterms:created xsi:type="dcterms:W3CDTF">2026-01-20T08:49:52Z</dcterms:created>
  <dcterms:modified xsi:type="dcterms:W3CDTF">2026-01-21T13:34:47Z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0x010100C45B698B556D0B4C9502A5ACF2AED6A9</vt:lpwstr>
  </property>
  <property fmtid="{D5CDD505-2E9C-101B-9397-08002B2CF9AE}" pid="3" name="_dlc_DocIdItemGuid">
    <vt:lpwstr>cba3467a-0997-492d-b033-d086a2025c49</vt:lpwstr>
  </property>
</Properties>
</file>