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20.xml" ContentType="application/vnd.openxmlformats-officedocument.presentationml.slide+xml"/>
  <Override PartName="/ppt/slides/slide21.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notesSlides/notesSlide19.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8.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43.xml" ContentType="application/vnd.openxmlformats-officedocument.presentationml.slideLayout+xml"/>
  <Override PartName="/ppt/slideLayouts/slideLayout24.xml" ContentType="application/vnd.openxmlformats-officedocument.presentationml.slideLayout+xml"/>
  <Override PartName="/ppt/slideLayouts/slideLayout45.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7.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19.xml" ContentType="application/vnd.openxmlformats-officedocument.presentationml.slideLayout+xml"/>
  <Override PartName="/ppt/slideLayouts/slideLayout46.xml" ContentType="application/vnd.openxmlformats-officedocument.presentationml.slideLayout+xml"/>
  <Override PartName="/ppt/slideLayouts/slideLayout42.xml" ContentType="application/vnd.openxmlformats-officedocument.presentationml.slideLayout+xml"/>
  <Override PartName="/ppt/slideLayouts/slideLayout25.xml" ContentType="application/vnd.openxmlformats-officedocument.presentationml.slideLayout+xml"/>
  <Override PartName="/ppt/slideLayouts/slideLayout4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4.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39.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40.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48.xml" ContentType="application/vnd.openxmlformats-officedocument.presentationml.slideLayout+xml"/>
  <Override PartName="/ppt/slideLayouts/slideLayout18.xml" ContentType="application/vnd.openxmlformats-officedocument.presentationml.slideLayout+xml"/>
  <Override PartName="/ppt/slideLayouts/slideLayout50.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3.xml" ContentType="application/vnd.openxmlformats-officedocument.presentationml.slideLayout+xml"/>
  <Override PartName="/ppt/comments/comment9.xml" ContentType="application/vnd.openxmlformats-officedocument.presentationml.comments+xml"/>
  <Override PartName="/ppt/comments/comment8.xml" ContentType="application/vnd.openxmlformats-officedocument.presentationml.comments+xml"/>
  <Override PartName="/ppt/comments/comment2.xml" ContentType="application/vnd.openxmlformats-officedocument.presentationml.comments+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comments/comment1.xml" ContentType="application/vnd.openxmlformats-officedocument.presentationml.comments+xml"/>
  <Override PartName="/ppt/comments/comment7.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5.xml" ContentType="application/vnd.openxmlformats-officedocument.presentationml.tags+xml"/>
  <Override PartName="/ppt/tags/tag4.xml" ContentType="application/vnd.openxmlformats-officedocument.presentationml.tags+xml"/>
  <Override PartName="/ppt/tags/tag34.xml" ContentType="application/vnd.openxmlformats-officedocument.presentationml.tags+xml"/>
  <Override PartName="/ppt/tags/tag2.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ppt/tags/tag3.xml" ContentType="application/vnd.openxmlformats-officedocument.presentationml.tags+xml"/>
  <Override PartName="/ppt/tags/tag1.xml" ContentType="application/vnd.openxmlformats-officedocument.presentationml.tags+xml"/>
  <Override PartName="/ppt/tags/tag6.xml" ContentType="application/vnd.openxmlformats-officedocument.presentationml.tags+xml"/>
  <Override PartName="/ppt/tags/tag57.xml" ContentType="application/vnd.openxmlformats-officedocument.presentationml.tags+xml"/>
  <Override PartName="/ppt/tags/tag56.xml" ContentType="application/vnd.openxmlformats-officedocument.presentationml.tags+xml"/>
  <Override PartName="/ppt/tags/tag30.xml" ContentType="application/vnd.openxmlformats-officedocument.presentationml.tags+xml"/>
  <Override PartName="/ppt/tags/tag55.xml" ContentType="application/vnd.openxmlformats-officedocument.presentationml.tags+xml"/>
  <Override PartName="/ppt/tags/tag54.xml" ContentType="application/vnd.openxmlformats-officedocument.presentationml.tags+xml"/>
  <Override PartName="/ppt/tags/tag31.xml" ContentType="application/vnd.openxmlformats-officedocument.presentationml.tags+xml"/>
  <Override PartName="/ppt/tags/tag53.xml" ContentType="application/vnd.openxmlformats-officedocument.presentationml.tags+xml"/>
  <Override PartName="/ppt/tags/tag58.xml" ContentType="application/vnd.openxmlformats-officedocument.presentationml.tags+xml"/>
  <Override PartName="/ppt/tags/tag29.xml" ContentType="application/vnd.openxmlformats-officedocument.presentationml.tags+xml"/>
  <Override PartName="/ppt/tags/tag27.xml" ContentType="application/vnd.openxmlformats-officedocument.presentationml.tags+xml"/>
  <Override PartName="/ppt/tags/tag62.xml" ContentType="application/vnd.openxmlformats-officedocument.presentationml.tags+xml"/>
  <Override PartName="/ppt/tags/tag28.xml" ContentType="application/vnd.openxmlformats-officedocument.presentationml.tags+xml"/>
  <Override PartName="/ppt/tags/tag61.xml" ContentType="application/vnd.openxmlformats-officedocument.presentationml.tags+xml"/>
  <Override PartName="/ppt/tags/tag60.xml" ContentType="application/vnd.openxmlformats-officedocument.presentationml.tags+xml"/>
  <Override PartName="/ppt/tags/tag59.xml" ContentType="application/vnd.openxmlformats-officedocument.presentationml.tags+xml"/>
  <Override PartName="/ppt/tags/tag32.xml" ContentType="application/vnd.openxmlformats-officedocument.presentationml.tags+xml"/>
  <Override PartName="/ppt/tags/tag52.xml" ContentType="application/vnd.openxmlformats-officedocument.presentationml.tags+xml"/>
  <Override PartName="/ppt/tags/tag51.xml" ContentType="application/vnd.openxmlformats-officedocument.presentationml.tags+xml"/>
  <Override PartName="/ppt/tags/tag41.xml" ContentType="application/vnd.openxmlformats-officedocument.presentationml.tags+xml"/>
  <Override PartName="/ppt/tags/tag40.xml" ContentType="application/vnd.openxmlformats-officedocument.presentationml.tags+xml"/>
  <Override PartName="/ppt/tags/tag39.xml" ContentType="application/vnd.openxmlformats-officedocument.presentationml.tags+xml"/>
  <Override PartName="/ppt/tags/tag38.xml" ContentType="application/vnd.openxmlformats-officedocument.presentationml.tags+xml"/>
  <Override PartName="/ppt/tags/tag37.xml" ContentType="application/vnd.openxmlformats-officedocument.presentationml.tags+xml"/>
  <Override PartName="/ppt/tags/tag36.xml" ContentType="application/vnd.openxmlformats-officedocument.presentationml.tags+xml"/>
  <Override PartName="/ppt/tags/tag35.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50.xml" ContentType="application/vnd.openxmlformats-officedocument.presentationml.tags+xml"/>
  <Override PartName="/ppt/tags/tag49.xml" ContentType="application/vnd.openxmlformats-officedocument.presentationml.tags+xml"/>
  <Override PartName="/ppt/tags/tag48.xml" ContentType="application/vnd.openxmlformats-officedocument.presentationml.tags+xml"/>
  <Override PartName="/ppt/tags/tag47.xml" ContentType="application/vnd.openxmlformats-officedocument.presentationml.tags+xml"/>
  <Override PartName="/ppt/tags/tag46.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26.xml" ContentType="application/vnd.openxmlformats-officedocument.presentationml.tags+xml"/>
  <Override PartName="/ppt/tags/tag6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33.xml" ContentType="application/vnd.openxmlformats-officedocument.presentationml.tags+xml"/>
  <Override PartName="/ppt/tags/tag17.xml" ContentType="application/vnd.openxmlformats-officedocument.presentationml.tags+xml"/>
  <Override PartName="/ppt/tags/tag14.xml" ContentType="application/vnd.openxmlformats-officedocument.presentationml.tags+xml"/>
  <Override PartName="/ppt/tags/tag13.xml" ContentType="application/vnd.openxmlformats-officedocument.presentationml.tags+xml"/>
  <Override PartName="/ppt/tags/tag12.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8.xml" ContentType="application/vnd.openxmlformats-officedocument.presentationml.tags+xml"/>
  <Override PartName="/customXml/itemProps3.xml" ContentType="application/vnd.openxmlformats-officedocument.customXmlProperties+xml"/>
  <Override PartName="/ppt/tags/tag25.xml" ContentType="application/vnd.openxmlformats-officedocument.presentationml.tags+xml"/>
  <Override PartName="/ppt/tags/tag68.xml" ContentType="application/vnd.openxmlformats-officedocument.presentationml.tags+xml"/>
  <Override PartName="/ppt/tags/tag22.xml" ContentType="application/vnd.openxmlformats-officedocument.presentationml.tags+xml"/>
  <Override PartName="/ppt/tags/tag67.xml" ContentType="application/vnd.openxmlformats-officedocument.presentationml.tags+xml"/>
  <Override PartName="/ppt/tags/tag23.xml" ContentType="application/vnd.openxmlformats-officedocument.presentationml.tags+xml"/>
  <Override PartName="/ppt/tags/tag66.xml" ContentType="application/vnd.openxmlformats-officedocument.presentationml.tags+xml"/>
  <Override PartName="/ppt/tags/tag24.xml" ContentType="application/vnd.openxmlformats-officedocument.presentationml.tags+xml"/>
  <Override PartName="/ppt/tags/tag65.xml" ContentType="application/vnd.openxmlformats-officedocument.presentationml.tags+xml"/>
  <Override PartName="/ppt/tags/tag21.xml" ContentType="application/vnd.openxmlformats-officedocument.presentationml.tags+xml"/>
  <Override PartName="/ppt/tags/tag69.xml" ContentType="application/vnd.openxmlformats-officedocument.presentationml.tags+xml"/>
  <Override PartName="/ppt/tags/tag20.xml" ContentType="application/vnd.openxmlformats-officedocument.presentationml.tag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tags/tag70.xml" ContentType="application/vnd.openxmlformats-officedocument.presentationml.tags+xml"/>
  <Override PartName="/ppt/tags/tag19.xml" ContentType="application/vnd.openxmlformats-officedocument.presentationml.tags+xml"/>
  <Override PartName="/ppt/revisionInfo.xml" ContentType="application/vnd.ms-powerpoint.revision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272" r:id="rId5"/>
    <p:sldId id="287" r:id="rId6"/>
    <p:sldId id="295" r:id="rId7"/>
    <p:sldId id="294" r:id="rId8"/>
    <p:sldId id="288" r:id="rId9"/>
    <p:sldId id="283" r:id="rId10"/>
    <p:sldId id="291" r:id="rId11"/>
    <p:sldId id="292" r:id="rId12"/>
    <p:sldId id="262" r:id="rId13"/>
    <p:sldId id="303" r:id="rId14"/>
    <p:sldId id="304" r:id="rId15"/>
    <p:sldId id="290" r:id="rId16"/>
    <p:sldId id="293" r:id="rId17"/>
    <p:sldId id="297" r:id="rId18"/>
    <p:sldId id="296" r:id="rId19"/>
    <p:sldId id="302" r:id="rId20"/>
    <p:sldId id="298" r:id="rId21"/>
    <p:sldId id="300" r:id="rId22"/>
    <p:sldId id="289" r:id="rId23"/>
    <p:sldId id="299" r:id="rId24"/>
    <p:sldId id="30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3"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544738-F886-4076-A43F-023E298152D0}" v="1" dt="2026-01-21T13:34:46.643"/>
    <p1510:client id="{C3BC65E0-C3A5-45E0-98B2-89FEDD8C9877}" v="42" dt="2026-01-21T11:43:01.2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274" autoAdjust="0"/>
  </p:normalViewPr>
  <p:slideViewPr>
    <p:cSldViewPr snapToGrid="0">
      <p:cViewPr varScale="1">
        <p:scale>
          <a:sx n="80" d="100"/>
          <a:sy n="80" d="100"/>
        </p:scale>
        <p:origin x="62" y="2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6-01-23T14:17:22.983" idx="2">
    <p:pos x="6668" y="1020"/>
    <p:text>Left One Հստակ պատճառահետևանքային կապ ունեցող խնդիրներ
A → B
«Ես սա եմ նախընտրում»
Աջ բլոկ
Բարդ (խճճված) խնդիրներ
Խնդիր A
Խնդիր B
Խնդիր C
Խնդիր D</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6-01-23T14:20:36.767" idx="3">
    <p:pos x="5246" y="1170"/>
    <p:text>«Կառավարիչները միմյանց հետ կապ չունեցող, իրարից անկախ  խնդիրների չեն բախվում, այլ գործ ունեն դինամիկ իրավիճակների հետ, որոնք կազմված են փոխկապակցված և մշտապես փոփոխվող խնդիրների բարդ համակարգերից։
Ես նման իրավիճակները անվանում եմ «խճճված իրավիճակներ» (messes)։ Կառավարիչները խնդիրներ չեն լուծում․ նրանք կառավարում են խճճված իրավիճակներ»։</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6-01-23T14:28:46.009" idx="4">
    <p:pos x="7106" y="1582"/>
    <p:text>Ի՞նչը կարող է սխալ ընթացքով գնալ։</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6-01-23T14:43:01.817" idx="6">
    <p:pos x="10" y="10"/>
    <p:text>Main stages (circular arrows)
Diagnose the problem
→ Խնդրի ախտորոշում
Develop a strategy
→ Ռազմավարության մշակում
Develop a monitoring and learning plan
→ Մշտադիտարկման և ուսումնառության պլանի մշակում
Diagnose the problem (outer &amp; inner text)
Խնդրի ախտորոշում
Identify stakeholders
→ Շահակիցների որոշարկում
Diagnose complexity and uncertainty
→ Բարդությունների ու անորոշության ախտորոշում
Understand why it persists
→ Հասկանալ, թե ինչու է խնդիրը շարունակում ակտուալ մնալ
Pinpoint root causes
→ Հիմնարար պատճառների բացահայտում
Develop a strategy (inner text)
Ռազմավարության մշակում
Identify realistic outcomes
→ Իրատեսական արդյունքների որոշարկում
Identify your influencing objectives
→ Ազդեցություն գործելու նպատակների որոշարկում
Develop a strategy (detailed steps)
Ռազմավարության մշակում (մանրամասն քայլեր)
Develop a theory of change
→ Փոփոխության տեսության մշակում
Develop a communication strategy
→ Հաղորդակցության ռազմավարության մշակում
Assess your capacity and resources
→ Կարողությունների և ռեսուրսների գնահատում
Choose communications activities
→ Հաղորդակցական գործողությունների ընտրություն
Finalise your strategy
→ Ռազմավարության ամփոփում
Develop a monitoring and learning plan (outer &amp; inner text)
Մշտադիտարկման և ուսումնառության պլանի մշակում
Define information requirements
→ Տեղեկատվական պահանջների սահմանում
Collect and manage data
→ Տվյալների հավաքագրում և կառավարում
Make sense of data to improve decision-making
→ Տվյալների մեկնաբանում՝ որոշումների կայացումը բարելավելու համար</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6-01-23T14:57:16.693" idx="7">
    <p:pos x="7680" y="724"/>
    <p:text>Education Sector Analysis
Կրթության ոլորտի վերլուծություն
Simulation model structure
Մոդելավորման (սիմուլյացիոն) մոդելի կառուցվածք
Definition / Adjustment of policies and targets
Քաղաքականությունների և նպատակների սահմանում / ճշգրտում
Estimation of costs (and input needs)
 Ծախսերի (և մուտքային ռեսուրսների պահանջների) գնահատում
Comparison of costs and needs with projected resources and implementation capacity
Ծախսերի և պահանջների համեմատում կանխատեսվող ռեսուրսների և իրականացման կարողությունների հետ
Costed Education Sector Plan
Ծախսագրված կրթության ոլորտի ծրագիր</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6-01-23T14:59:12.480" idx="8">
    <p:pos x="6395" y="-32"/>
    <p:text>Learning to realize education’s promise
Սովորել՝ կրթության խոստումը իրագործելու համար
Assess learning
Գնահատել ուսումնառությունը
to make it a serious goal
այն իրական և լուրջ նպատակ դարձնելու համար
Act on evidence
Գործել փաստերի հիման վրա
to make schools work for all learners
դպրոցները բոլոր սովորողների համար արդյունավետ դարձնելու համար
Align actors
Համահունչ դարձնել դերակատարներին
to make the whole system work for learning
համակարգը ամբողջությամբ ուսումնառության համար աշխատեցնելու համար</p:text>
    <p:extLst>
      <p:ext uri="{C676402C-5697-4E1C-873F-D02D1690AC5C}">
        <p15:threadingInfo xmlns:p15="http://schemas.microsoft.com/office/powerpoint/2012/main" timeZoneBias="-2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6-01-23T15:08:43.414" idx="10">
    <p:pos x="10" y="10"/>
    <p:text>Percentage of students scoring at different levels of proficiency in mathematics, reading and science
Մաթեմատիկայի, ընթերցանության և բնագիտության ոլորտներում տարբեր կարողությունների մակարդակներում արդյունք գրանցած աշակերտների տոկոսը
Subject headings
Mathematics
Մաթեմատիկա
Reading
Ընթերցանություն
Science
Բնագիտություն
Axis / labels
Students below Level 2
2-րդ մակարդակից ցածր արդյունք ունեցող աշակերտներ
Students at Level 2 or above
2-րդ կամ ավելի բարձր մակարդակի հասած աշակերտներ
Notes (footnote)
Notes: Countries and economies are ranked in descending order of the percentage of students who performed at or above Level 2.
Ծանոթագրություն․ երկրներն ու տնտեսությունները դասակարգված են նվազման կարգով՝ ըստ այն աշակերտների տոկոսի, որոնք ցուցաբերել են 2-րդ կամ ավելի բարձր մակարդակին հարիր արդյունք։
“Basic proficiency” is defined as students achieving Proficiency Level 2 or above in a subject.
«Բազային տիրապետում» հասկացությունը սահմանվում է առարկայի շրջանակում 2-րդ կամ ավելի բարձր մակարդակ հասած սովորողին։
Source: OECD (2022[4]), PISA 2022 Database
Աղբյուր․ OECD (2022[4]), PISA 2022 տվյալների բազա</p:text>
    <p:extLst>
      <p:ext uri="{C676402C-5697-4E1C-873F-D02D1690AC5C}">
        <p15:threadingInfo xmlns:p15="http://schemas.microsoft.com/office/powerpoint/2012/main" timeZoneBias="-24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6-01-24T20:15:43.489" idx="11">
    <p:pos x="7698" y="-144"/>
    <p:text/>
    <p:extLst>
      <p:ext uri="{C676402C-5697-4E1C-873F-D02D1690AC5C}">
        <p15:threadingInfo xmlns:p15="http://schemas.microsoft.com/office/powerpoint/2012/main" timeZoneBias="-240"/>
      </p:ext>
    </p:extLst>
  </p:cm>
  <p:cm authorId="1" dt="2026-01-24T20:18:00.834" idx="13">
    <p:pos x="10" y="10"/>
    <p:text>ntervention level / Միջամտության մակարդակ
Intervention category / Միջամտության տեսակ
Number of studies / Հետազոտությունների քանակ
Total number of studies: 238 / Հետազոտությունների ընդհանուր թիվը՝ 238
Children / Երեխաներ
School-based health — Դպրոցում իրականացվող առողջապահական միջամտություններ (16)
School-feeding — Դպրոցական սննդի ծրագրեր (16)
Merit-based scholarships — Առաջադիմության վրա հիմնված կրթաթոշակներ (11)
Providing information — Տեղեկատվության տրամադրում (4)
Households / Տնային տնտեսություններ
Cash transfer — Դրամական փոխանցումներ (50)
Reducing or eliminating fees — Վճարների կրճատում կամ վերացում (10)
Schools / Դպրոցներ
Pedagogy — Մանկավարժական մոտեցումներ և մեթոդներ (22)
Computer-assisted learning — Համակարգչային աջակցությամբ ուսուցում (18)
New schools and infrastructure — Նոր դպրոցներ և ենթակառուցվածքներ (7)
Providing materials — Ուսումնական նյութերի տրամադրում (4)
Remedial education — Լրացուցիչ  կրթություն (4)
Extending school hours — Դպրոցական ժամերի երկարացում (3)
Tracking — Հոսքավորում / խմբավորում ըստ առաջադիմության (2)
Grade retention — Կրկնուսուցում նույն դասարանում մնալու միջոցով (1)
Teachers / Ուսուցիչներ
Teacher incentives — Ուսուցիչների խթանման մեխանիզմներ (10)
Teacher hiring — Ուսուցիչների հավաքագրում (8)
Diagnostic feedback — Ախտորոշիչ հետադարձ կապ (2)
Teacher training — Ուսուցիչների վերապատրաստում (1)
Systems / Համակարգեր
School-based management — Դպրոցահեն կառավարում (14)
Public–private partnerships — Հանրային-մասնավոր գործընկերություններ (12)
Multi-component interventions — Բազմաբաղադրիչ միջամտություններ (12)
Community-based monitoring — Համայնքահեն մշտադիտարկում (11)</p:text>
    <p:extLst>
      <p:ext uri="{C676402C-5697-4E1C-873F-D02D1690AC5C}">
        <p15:threadingInfo xmlns:p15="http://schemas.microsoft.com/office/powerpoint/2012/main" timeZoneBias="-24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6-01-22T15:34:33.177" idx="1">
    <p:pos x="7504" y="0"/>
    <p:text>Պատկեր S4.2. Ավելի բարդ է, քան առաջին հայացքից թվում է․ մարդիկ գործում են՝ արձագանքելով համակարգի տարբեր դերակատարների ընտրություններին
Կենտրոնում
ՈւՍՈՒՄՆԱՌՈՒԹՅՈՒՆ
Դերակատարներ՝
Քաղաքական գործիչներ
Քաղաքացիական հասարակության կազմակերպություններ
Սովորողներ
Համայնք և գործընկերներ
Դատական համակարգ
Դպրոցական ռեսուրսներ
Այլ դերակատարներ
Միջազգային դերակատարներ
Դպրոցի կառավարում
Բյուրոկրատիա
Մասնավոր հատված
Ուսուցիչներ
Աղբյուր՝ WDR 2018 թիմ</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15ACED-B72B-4F42-B1BE-F1FD4DAA1DC7}" type="datetimeFigureOut">
              <a:rPr lang="en-GB" smtClean="0"/>
              <a:t>24/01/2026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24894C-CF8C-44E3-A5BD-1ED061FE8773}" type="slidenum">
              <a:rPr lang="en-GB" smtClean="0"/>
              <a:t>‹#›</a:t>
            </a:fld>
            <a:endParaRPr lang="en-GB"/>
          </a:p>
        </p:txBody>
      </p:sp>
    </p:spTree>
    <p:extLst>
      <p:ext uri="{BB962C8B-B14F-4D97-AF65-F5344CB8AC3E}">
        <p14:creationId xmlns:p14="http://schemas.microsoft.com/office/powerpoint/2010/main" val="569704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i.org/10.2307/973677"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a:t>That’s usually how we plan to decide…</a:t>
            </a:r>
          </a:p>
        </p:txBody>
      </p:sp>
      <p:sp>
        <p:nvSpPr>
          <p:cNvPr id="4" name="Slide Number Placeholder 3"/>
          <p:cNvSpPr>
            <a:spLocks noGrp="1"/>
          </p:cNvSpPr>
          <p:nvPr>
            <p:ph type="sldNum" sz="quarter" idx="5"/>
          </p:nvPr>
        </p:nvSpPr>
        <p:spPr/>
        <p:txBody>
          <a:bodyPr/>
          <a:lstStyle/>
          <a:p>
            <a:fld id="{B424894C-CF8C-44E3-A5BD-1ED061FE8773}" type="slidenum">
              <a:rPr lang="en-GB" smtClean="0"/>
              <a:t>2</a:t>
            </a:fld>
            <a:endParaRPr lang="en-GB"/>
          </a:p>
        </p:txBody>
      </p:sp>
    </p:spTree>
    <p:extLst>
      <p:ext uri="{BB962C8B-B14F-4D97-AF65-F5344CB8AC3E}">
        <p14:creationId xmlns:p14="http://schemas.microsoft.com/office/powerpoint/2010/main" val="119019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a:t>Types of evidence: statistics, evaluations, expert judgment, stakeholder perspectives.</a:t>
            </a:r>
          </a:p>
          <a:p>
            <a:pPr>
              <a:buNone/>
            </a:pPr>
            <a:endParaRPr lang="en-GB"/>
          </a:p>
          <a:p>
            <a:pPr>
              <a:buNone/>
            </a:pPr>
            <a:r>
              <a:rPr lang="en-GB"/>
              <a:t>Caution: Evidence ≠ truth. It must be </a:t>
            </a:r>
            <a:r>
              <a:rPr lang="en-GB" b="1"/>
              <a:t>interpreted</a:t>
            </a:r>
            <a:r>
              <a:rPr lang="en-GB"/>
              <a:t>, </a:t>
            </a:r>
            <a:r>
              <a:rPr lang="en-GB" b="1"/>
              <a:t>contextualized</a:t>
            </a:r>
            <a:r>
              <a:rPr lang="en-GB"/>
              <a:t>, </a:t>
            </a:r>
            <a:r>
              <a:rPr lang="en-GB" b="1"/>
              <a:t>communicated</a:t>
            </a:r>
            <a:r>
              <a:rPr lang="en-GB"/>
              <a:t>.</a:t>
            </a:r>
          </a:p>
          <a:p>
            <a:endParaRPr lang="en-GB"/>
          </a:p>
        </p:txBody>
      </p:sp>
      <p:sp>
        <p:nvSpPr>
          <p:cNvPr id="4" name="Slide Number Placeholder 3"/>
          <p:cNvSpPr>
            <a:spLocks noGrp="1"/>
          </p:cNvSpPr>
          <p:nvPr>
            <p:ph type="sldNum" sz="quarter" idx="5"/>
          </p:nvPr>
        </p:nvSpPr>
        <p:spPr/>
        <p:txBody>
          <a:bodyPr/>
          <a:lstStyle/>
          <a:p>
            <a:fld id="{B424894C-CF8C-44E3-A5BD-1ED061FE8773}" type="slidenum">
              <a:rPr lang="en-GB" smtClean="0"/>
              <a:t>12</a:t>
            </a:fld>
            <a:endParaRPr lang="en-GB"/>
          </a:p>
        </p:txBody>
      </p:sp>
    </p:spTree>
    <p:extLst>
      <p:ext uri="{BB962C8B-B14F-4D97-AF65-F5344CB8AC3E}">
        <p14:creationId xmlns:p14="http://schemas.microsoft.com/office/powerpoint/2010/main" val="3039157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Learning </a:t>
            </a:r>
            <a:r>
              <a:rPr lang="en-GB" err="1"/>
              <a:t>outcoms</a:t>
            </a:r>
            <a:r>
              <a:rPr lang="en-GB"/>
              <a:t> assessments are key</a:t>
            </a:r>
          </a:p>
          <a:p>
            <a:r>
              <a:rPr lang="en-GB"/>
              <a:t>Make point on inequality</a:t>
            </a:r>
          </a:p>
          <a:p>
            <a:endParaRPr lang="en-GB"/>
          </a:p>
          <a:p>
            <a:r>
              <a:rPr lang="en-GB" i="1"/>
              <a:t>PISA Education in the Eastern Partnership: Findings from PISA</a:t>
            </a:r>
          </a:p>
          <a:p>
            <a:r>
              <a:rPr lang="en-GB"/>
              <a:t>OECD/UNICEF, 2024</a:t>
            </a:r>
          </a:p>
        </p:txBody>
      </p:sp>
      <p:sp>
        <p:nvSpPr>
          <p:cNvPr id="4" name="Slide Number Placeholder 3"/>
          <p:cNvSpPr>
            <a:spLocks noGrp="1"/>
          </p:cNvSpPr>
          <p:nvPr>
            <p:ph type="sldNum" sz="quarter" idx="5"/>
          </p:nvPr>
        </p:nvSpPr>
        <p:spPr/>
        <p:txBody>
          <a:bodyPr/>
          <a:lstStyle/>
          <a:p>
            <a:fld id="{B424894C-CF8C-44E3-A5BD-1ED061FE8773}" type="slidenum">
              <a:rPr lang="en-GB" smtClean="0"/>
              <a:t>13</a:t>
            </a:fld>
            <a:endParaRPr lang="en-GB"/>
          </a:p>
        </p:txBody>
      </p:sp>
    </p:spTree>
    <p:extLst>
      <p:ext uri="{BB962C8B-B14F-4D97-AF65-F5344CB8AC3E}">
        <p14:creationId xmlns:p14="http://schemas.microsoft.com/office/powerpoint/2010/main" val="926562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424894C-CF8C-44E3-A5BD-1ED061FE8773}" type="slidenum">
              <a:rPr lang="en-GB" smtClean="0"/>
              <a:t>14</a:t>
            </a:fld>
            <a:endParaRPr lang="en-GB"/>
          </a:p>
        </p:txBody>
      </p:sp>
    </p:spTree>
    <p:extLst>
      <p:ext uri="{BB962C8B-B14F-4D97-AF65-F5344CB8AC3E}">
        <p14:creationId xmlns:p14="http://schemas.microsoft.com/office/powerpoint/2010/main" val="2676633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Be aware that the distribution of evidence infers its own biases. </a:t>
            </a:r>
          </a:p>
        </p:txBody>
      </p:sp>
      <p:sp>
        <p:nvSpPr>
          <p:cNvPr id="4" name="Slide Number Placeholder 3"/>
          <p:cNvSpPr>
            <a:spLocks noGrp="1"/>
          </p:cNvSpPr>
          <p:nvPr>
            <p:ph type="sldNum" sz="quarter" idx="5"/>
          </p:nvPr>
        </p:nvSpPr>
        <p:spPr/>
        <p:txBody>
          <a:bodyPr/>
          <a:lstStyle/>
          <a:p>
            <a:fld id="{B424894C-CF8C-44E3-A5BD-1ED061FE8773}" type="slidenum">
              <a:rPr lang="en-GB" smtClean="0"/>
              <a:t>15</a:t>
            </a:fld>
            <a:endParaRPr lang="en-GB"/>
          </a:p>
        </p:txBody>
      </p:sp>
    </p:spTree>
    <p:extLst>
      <p:ext uri="{BB962C8B-B14F-4D97-AF65-F5344CB8AC3E}">
        <p14:creationId xmlns:p14="http://schemas.microsoft.com/office/powerpoint/2010/main" val="1777754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15E3F-BD3B-1875-7199-AB4D97D481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EF990E-5B39-5C4D-76DC-8910DC515C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C7B27B-334F-7E3F-8295-2DFBA9D78C8D}"/>
              </a:ext>
            </a:extLst>
          </p:cNvPr>
          <p:cNvSpPr>
            <a:spLocks noGrp="1"/>
          </p:cNvSpPr>
          <p:nvPr>
            <p:ph type="body" idx="1"/>
          </p:nvPr>
        </p:nvSpPr>
        <p:spPr/>
        <p:txBody>
          <a:bodyPr/>
          <a:lstStyle/>
          <a:p>
            <a:r>
              <a:rPr lang="en-GB"/>
              <a:t>When going from evidence to policies:</a:t>
            </a:r>
          </a:p>
          <a:p>
            <a:pPr marL="171450" indent="-171450">
              <a:buFont typeface="Arial" panose="020B0604020202020204" pitchFamily="34" charset="0"/>
              <a:buChar char="•"/>
            </a:pPr>
            <a:r>
              <a:rPr lang="en-GB"/>
              <a:t>Ensure you have the appropriate and relevant evidence to make a decision</a:t>
            </a:r>
          </a:p>
          <a:p>
            <a:pPr marL="171450" indent="-171450">
              <a:buFont typeface="Arial" panose="020B0604020202020204" pitchFamily="34" charset="0"/>
              <a:buChar char="•"/>
            </a:pPr>
            <a:r>
              <a:rPr lang="en-GB"/>
              <a:t>Think in terms of policies AND systems, pieces and the whole</a:t>
            </a:r>
          </a:p>
          <a:p>
            <a:pPr marL="171450" indent="-171450">
              <a:buFont typeface="Arial" panose="020B0604020202020204" pitchFamily="34" charset="0"/>
              <a:buChar char="•"/>
            </a:pPr>
            <a:r>
              <a:rPr lang="en-GB"/>
              <a:t>Ensure adequate actors have been associated</a:t>
            </a:r>
          </a:p>
          <a:p>
            <a:endParaRPr lang="en-GB"/>
          </a:p>
          <a:p>
            <a:endParaRPr lang="en-GB"/>
          </a:p>
        </p:txBody>
      </p:sp>
      <p:sp>
        <p:nvSpPr>
          <p:cNvPr id="4" name="Slide Number Placeholder 3">
            <a:extLst>
              <a:ext uri="{FF2B5EF4-FFF2-40B4-BE49-F238E27FC236}">
                <a16:creationId xmlns:a16="http://schemas.microsoft.com/office/drawing/2014/main" id="{1E01BC63-68C2-F05D-222C-D24319F2B683}"/>
              </a:ext>
            </a:extLst>
          </p:cNvPr>
          <p:cNvSpPr>
            <a:spLocks noGrp="1"/>
          </p:cNvSpPr>
          <p:nvPr>
            <p:ph type="sldNum" sz="quarter" idx="5"/>
          </p:nvPr>
        </p:nvSpPr>
        <p:spPr/>
        <p:txBody>
          <a:bodyPr/>
          <a:lstStyle/>
          <a:p>
            <a:fld id="{B424894C-CF8C-44E3-A5BD-1ED061FE8773}" type="slidenum">
              <a:rPr lang="en-GB" smtClean="0"/>
              <a:t>16</a:t>
            </a:fld>
            <a:endParaRPr lang="en-GB"/>
          </a:p>
        </p:txBody>
      </p:sp>
    </p:spTree>
    <p:extLst>
      <p:ext uri="{BB962C8B-B14F-4D97-AF65-F5344CB8AC3E}">
        <p14:creationId xmlns:p14="http://schemas.microsoft.com/office/powerpoint/2010/main" val="312855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F8F3F-9D50-9473-9140-E3ADE0AA68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3EBEF8-736C-1153-5B38-ED412703F6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0DC594-0FCF-76DD-25F9-B723CC42464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422E3A0-B000-ED85-BCA0-7ED8A0E3C6E5}"/>
              </a:ext>
            </a:extLst>
          </p:cNvPr>
          <p:cNvSpPr>
            <a:spLocks noGrp="1"/>
          </p:cNvSpPr>
          <p:nvPr>
            <p:ph type="sldNum" sz="quarter" idx="5"/>
          </p:nvPr>
        </p:nvSpPr>
        <p:spPr/>
        <p:txBody>
          <a:bodyPr/>
          <a:lstStyle/>
          <a:p>
            <a:fld id="{B424894C-CF8C-44E3-A5BD-1ED061FE8773}" type="slidenum">
              <a:rPr lang="en-GB" smtClean="0"/>
              <a:t>17</a:t>
            </a:fld>
            <a:endParaRPr lang="en-GB"/>
          </a:p>
        </p:txBody>
      </p:sp>
    </p:spTree>
    <p:extLst>
      <p:ext uri="{BB962C8B-B14F-4D97-AF65-F5344CB8AC3E}">
        <p14:creationId xmlns:p14="http://schemas.microsoft.com/office/powerpoint/2010/main" val="2177863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BD56C-DD83-78B0-4A84-E25CFC05A0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B15706-03DE-8177-E070-8FCC75684A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B99E6E-8418-3284-7D09-FC378FAB3B3A}"/>
              </a:ext>
            </a:extLst>
          </p:cNvPr>
          <p:cNvSpPr>
            <a:spLocks noGrp="1"/>
          </p:cNvSpPr>
          <p:nvPr>
            <p:ph type="body" idx="1"/>
          </p:nvPr>
        </p:nvSpPr>
        <p:spPr/>
        <p:txBody>
          <a:bodyPr/>
          <a:lstStyle/>
          <a:p>
            <a:endParaRPr lang="hy-AM" smtClean="0"/>
          </a:p>
          <a:p>
            <a:endParaRPr lang="hy-AM" smtClean="0"/>
          </a:p>
          <a:p>
            <a:endParaRPr lang="en-GB"/>
          </a:p>
        </p:txBody>
      </p:sp>
      <p:sp>
        <p:nvSpPr>
          <p:cNvPr id="4" name="Slide Number Placeholder 3">
            <a:extLst>
              <a:ext uri="{FF2B5EF4-FFF2-40B4-BE49-F238E27FC236}">
                <a16:creationId xmlns:a16="http://schemas.microsoft.com/office/drawing/2014/main" id="{6622FC63-3660-F2C6-94C3-5803EA0B84BD}"/>
              </a:ext>
            </a:extLst>
          </p:cNvPr>
          <p:cNvSpPr>
            <a:spLocks noGrp="1"/>
          </p:cNvSpPr>
          <p:nvPr>
            <p:ph type="sldNum" sz="quarter" idx="5"/>
          </p:nvPr>
        </p:nvSpPr>
        <p:spPr/>
        <p:txBody>
          <a:bodyPr/>
          <a:lstStyle/>
          <a:p>
            <a:fld id="{B424894C-CF8C-44E3-A5BD-1ED061FE8773}" type="slidenum">
              <a:rPr lang="en-GB" smtClean="0"/>
              <a:t>18</a:t>
            </a:fld>
            <a:endParaRPr lang="en-GB"/>
          </a:p>
        </p:txBody>
      </p:sp>
    </p:spTree>
    <p:extLst>
      <p:ext uri="{BB962C8B-B14F-4D97-AF65-F5344CB8AC3E}">
        <p14:creationId xmlns:p14="http://schemas.microsoft.com/office/powerpoint/2010/main" val="3964499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424894C-CF8C-44E3-A5BD-1ED061FE8773}" type="slidenum">
              <a:rPr lang="en-GB" smtClean="0"/>
              <a:t>19</a:t>
            </a:fld>
            <a:endParaRPr lang="en-GB"/>
          </a:p>
        </p:txBody>
      </p:sp>
    </p:spTree>
    <p:extLst>
      <p:ext uri="{BB962C8B-B14F-4D97-AF65-F5344CB8AC3E}">
        <p14:creationId xmlns:p14="http://schemas.microsoft.com/office/powerpoint/2010/main" val="3054108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13938-5717-4B4B-2BEA-5B899DCFC1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54D6F8-C403-0ABE-1F41-9A6B0E1BBF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C882B7-CC34-42C4-1BD4-2011377825E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A96C93A-735E-E6C9-F1B8-8D10D0678FB1}"/>
              </a:ext>
            </a:extLst>
          </p:cNvPr>
          <p:cNvSpPr>
            <a:spLocks noGrp="1"/>
          </p:cNvSpPr>
          <p:nvPr>
            <p:ph type="sldNum" sz="quarter" idx="5"/>
          </p:nvPr>
        </p:nvSpPr>
        <p:spPr/>
        <p:txBody>
          <a:bodyPr/>
          <a:lstStyle/>
          <a:p>
            <a:fld id="{B424894C-CF8C-44E3-A5BD-1ED061FE8773}" type="slidenum">
              <a:rPr lang="en-GB" smtClean="0"/>
              <a:t>20</a:t>
            </a:fld>
            <a:endParaRPr lang="en-GB"/>
          </a:p>
        </p:txBody>
      </p:sp>
    </p:spTree>
    <p:extLst>
      <p:ext uri="{BB962C8B-B14F-4D97-AF65-F5344CB8AC3E}">
        <p14:creationId xmlns:p14="http://schemas.microsoft.com/office/powerpoint/2010/main" val="3576837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424894C-CF8C-44E3-A5BD-1ED061FE8773}" type="slidenum">
              <a:rPr lang="en-GB" smtClean="0"/>
              <a:t>21</a:t>
            </a:fld>
            <a:endParaRPr lang="en-GB"/>
          </a:p>
        </p:txBody>
      </p:sp>
    </p:spTree>
    <p:extLst>
      <p:ext uri="{BB962C8B-B14F-4D97-AF65-F5344CB8AC3E}">
        <p14:creationId xmlns:p14="http://schemas.microsoft.com/office/powerpoint/2010/main" val="1264791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a:t>... But things are way more complex!</a:t>
            </a:r>
          </a:p>
        </p:txBody>
      </p:sp>
      <p:sp>
        <p:nvSpPr>
          <p:cNvPr id="4" name="Slide Number Placeholder 3"/>
          <p:cNvSpPr>
            <a:spLocks noGrp="1"/>
          </p:cNvSpPr>
          <p:nvPr>
            <p:ph type="sldNum" sz="quarter" idx="5"/>
          </p:nvPr>
        </p:nvSpPr>
        <p:spPr/>
        <p:txBody>
          <a:bodyPr/>
          <a:lstStyle/>
          <a:p>
            <a:fld id="{B424894C-CF8C-44E3-A5BD-1ED061FE8773}" type="slidenum">
              <a:rPr lang="en-GB" smtClean="0"/>
              <a:t>3</a:t>
            </a:fld>
            <a:endParaRPr lang="en-GB"/>
          </a:p>
        </p:txBody>
      </p:sp>
    </p:spTree>
    <p:extLst>
      <p:ext uri="{BB962C8B-B14F-4D97-AF65-F5344CB8AC3E}">
        <p14:creationId xmlns:p14="http://schemas.microsoft.com/office/powerpoint/2010/main" val="1047687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a:buNone/>
            </a:pPr>
            <a:r>
              <a:rPr lang="en-GB" b="1"/>
              <a:t>Russell L. </a:t>
            </a:r>
            <a:r>
              <a:rPr lang="en-GB" b="1" err="1"/>
              <a:t>Ackoff</a:t>
            </a:r>
            <a:r>
              <a:rPr lang="en-GB" b="1"/>
              <a:t> (1919–2009)</a:t>
            </a:r>
            <a:r>
              <a:rPr lang="en-GB"/>
              <a:t> was a pioneer in the fields of </a:t>
            </a:r>
            <a:r>
              <a:rPr lang="en-GB" b="1"/>
              <a:t>operations research</a:t>
            </a:r>
            <a:r>
              <a:rPr lang="en-GB"/>
              <a:t>, </a:t>
            </a:r>
            <a:r>
              <a:rPr lang="en-GB" b="1"/>
              <a:t>systems thinking</a:t>
            </a:r>
            <a:r>
              <a:rPr lang="en-GB"/>
              <a:t>, and </a:t>
            </a:r>
            <a:r>
              <a:rPr lang="en-GB" b="1"/>
              <a:t>organizational theory</a:t>
            </a:r>
            <a:r>
              <a:rPr lang="en-GB"/>
              <a:t>. He is best known for his work on understanding organizations and public systems as </a:t>
            </a:r>
            <a:r>
              <a:rPr lang="en-GB" b="1"/>
              <a:t>interconnected, dynamic “messes”</a:t>
            </a:r>
            <a:r>
              <a:rPr lang="en-GB"/>
              <a:t>, rather than as linear structures with isolated problems.</a:t>
            </a:r>
          </a:p>
          <a:p>
            <a:pPr>
              <a:buNone/>
            </a:pPr>
            <a:r>
              <a:rPr lang="en-GB" err="1"/>
              <a:t>Ackoff</a:t>
            </a:r>
            <a:r>
              <a:rPr lang="en-GB"/>
              <a:t> rejected traditional, reductionist problem-solving and promoted </a:t>
            </a:r>
            <a:r>
              <a:rPr lang="en-GB" b="1"/>
              <a:t>“interactive planning”</a:t>
            </a:r>
            <a:r>
              <a:rPr lang="en-GB"/>
              <a:t>—a participatory, iterative, and adaptive approach that accounts for the </a:t>
            </a:r>
            <a:r>
              <a:rPr lang="en-GB" b="1"/>
              <a:t>complexity and unpredictability</a:t>
            </a:r>
            <a:r>
              <a:rPr lang="en-GB"/>
              <a:t> of real-world 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r>
              <a:rPr lang="en-GB" b="1"/>
              <a:t>Charles E. Lindblom</a:t>
            </a:r>
            <a:r>
              <a:rPr lang="en-GB"/>
              <a:t>, another foundational figure in public policy theory, known especially for his concept of </a:t>
            </a:r>
            <a:r>
              <a:rPr lang="en-GB" b="1"/>
              <a:t>incrementalism</a:t>
            </a:r>
            <a:r>
              <a:rPr lang="en-GB"/>
              <a:t> and his critique of idealized, rational models of decision-making. “</a:t>
            </a:r>
            <a:r>
              <a:rPr lang="en-GB" b="1"/>
              <a:t>Policy-making is a science of the muddled middle</a:t>
            </a:r>
            <a:r>
              <a:rPr lang="en-GB"/>
              <a:t>”: Lindblom’s phrase captures a core tension:</a:t>
            </a:r>
          </a:p>
          <a:p>
            <a:r>
              <a:rPr lang="en-GB" b="1"/>
              <a:t>Policy-making is neither purely rational nor completely random — it's somewhere in between.</a:t>
            </a:r>
            <a:r>
              <a:rPr lang="en-GB"/>
              <a:t/>
            </a:r>
            <a:br>
              <a:rPr lang="en-GB"/>
            </a:br>
            <a:r>
              <a:rPr lang="en-GB"/>
              <a:t>It’s a process of </a:t>
            </a:r>
            <a:r>
              <a:rPr lang="en-GB" b="1"/>
              <a:t>negotiating trade-offs, balancing interests</a:t>
            </a:r>
            <a:r>
              <a:rPr lang="en-GB"/>
              <a:t>, and adjusting based on what is politically feasible and administratively manageable.</a:t>
            </a:r>
          </a:p>
          <a:p>
            <a:r>
              <a:rPr lang="en-GB"/>
              <a:t>This “muddled middle” involves:</a:t>
            </a:r>
          </a:p>
          <a:p>
            <a:pPr marL="171450" indent="-171450">
              <a:buFont typeface="Arial" panose="020B0604020202020204" pitchFamily="34" charset="0"/>
              <a:buChar char="•"/>
            </a:pPr>
            <a:r>
              <a:rPr lang="en-GB"/>
              <a:t>Working with incomplete knowledge,</a:t>
            </a:r>
          </a:p>
          <a:p>
            <a:pPr marL="171450" indent="-171450">
              <a:buFont typeface="Arial" panose="020B0604020202020204" pitchFamily="34" charset="0"/>
              <a:buChar char="•"/>
            </a:pPr>
            <a:r>
              <a:rPr lang="en-GB"/>
              <a:t>Building consensus,</a:t>
            </a:r>
          </a:p>
          <a:p>
            <a:pPr marL="171450" indent="-171450">
              <a:buFont typeface="Arial" panose="020B0604020202020204" pitchFamily="34" charset="0"/>
              <a:buChar char="•"/>
            </a:pPr>
            <a:r>
              <a:rPr lang="en-GB"/>
              <a:t>Making iterative improvements,</a:t>
            </a:r>
          </a:p>
          <a:p>
            <a:pPr marL="171450" indent="-171450">
              <a:buFont typeface="Arial" panose="020B0604020202020204" pitchFamily="34" charset="0"/>
              <a:buChar char="•"/>
            </a:pPr>
            <a:r>
              <a:rPr lang="en-GB"/>
              <a:t>And accepting uncertainty.</a:t>
            </a:r>
          </a:p>
          <a:p>
            <a:r>
              <a:rPr lang="en-GB"/>
              <a:t>Lindblom, C. E. (1959). </a:t>
            </a:r>
            <a:r>
              <a:rPr lang="en-GB" i="1"/>
              <a:t>The Science of Muddling Through</a:t>
            </a:r>
            <a:r>
              <a:rPr lang="en-GB"/>
              <a:t>. Public Administration Review, </a:t>
            </a:r>
            <a:r>
              <a:rPr lang="en-GB" b="1"/>
              <a:t>19</a:t>
            </a:r>
            <a:r>
              <a:rPr lang="en-GB"/>
              <a:t>(2), 79–88.</a:t>
            </a:r>
            <a:br>
              <a:rPr lang="en-GB"/>
            </a:br>
            <a:r>
              <a:rPr lang="en-GB">
                <a:hlinkClick r:id="rId3"/>
              </a:rPr>
              <a:t>DOI: 10.2307/973677</a:t>
            </a:r>
            <a:endParaRPr lang="en-GB"/>
          </a:p>
          <a:p>
            <a:endParaRPr lang="en-GB"/>
          </a:p>
        </p:txBody>
      </p:sp>
      <p:sp>
        <p:nvSpPr>
          <p:cNvPr id="4" name="Slide Number Placeholder 3"/>
          <p:cNvSpPr>
            <a:spLocks noGrp="1"/>
          </p:cNvSpPr>
          <p:nvPr>
            <p:ph type="sldNum" sz="quarter" idx="5"/>
          </p:nvPr>
        </p:nvSpPr>
        <p:spPr/>
        <p:txBody>
          <a:bodyPr/>
          <a:lstStyle/>
          <a:p>
            <a:fld id="{B424894C-CF8C-44E3-A5BD-1ED061FE8773}" type="slidenum">
              <a:rPr lang="en-GB" smtClean="0"/>
              <a:t>4</a:t>
            </a:fld>
            <a:endParaRPr lang="en-GB"/>
          </a:p>
        </p:txBody>
      </p:sp>
    </p:spTree>
    <p:extLst>
      <p:ext uri="{BB962C8B-B14F-4D97-AF65-F5344CB8AC3E}">
        <p14:creationId xmlns:p14="http://schemas.microsoft.com/office/powerpoint/2010/main" val="67676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a:t>RESEN CI 2021. Distribution of teachers.</a:t>
            </a:r>
          </a:p>
          <a:p>
            <a:r>
              <a:rPr lang="fr-FR"/>
              <a:t>Le graphique montre que, s’il y a une tendance générale à affecter plus d’enseignants aux écoles ayant plus d’élèves, la situation globale reste très incohérente. À titre d’illustration, des écoles ayant le même nombre d’élèves (par exemple 400 élèves) ont un nombre d’enseignants très variable (entre 3 et 16 enseignants). De même, des écoles qui ont le même nombre d’enseignants (par exemple 5 enseignants) ont à leur charge un nombre très variable d’élèves (de moins de 50 à 700 élèves). Cette répartition peu optimale des enseignants traduit les déséquilibres régionaux en matière du ratio élèves-maître, mais également des disparités </a:t>
            </a:r>
            <a:r>
              <a:rPr lang="fr-FR" err="1"/>
              <a:t>intra-régionales</a:t>
            </a:r>
            <a:r>
              <a:rPr lang="fr-FR"/>
              <a:t> dans l’allocation des enseignants. Même au sein d’une même région, les enseignants ne sont pas bien répartis entre districts et écoles. Seules deux régions (</a:t>
            </a:r>
            <a:r>
              <a:rPr lang="fr-FR" err="1"/>
              <a:t>Bagoue</a:t>
            </a:r>
            <a:r>
              <a:rPr lang="fr-FR"/>
              <a:t> et </a:t>
            </a:r>
            <a:r>
              <a:rPr lang="fr-FR" err="1"/>
              <a:t>Tchologo</a:t>
            </a:r>
            <a:r>
              <a:rPr lang="fr-FR"/>
              <a:t>) témoignent d’une corrélation entre le nombre d’enseignants et le nombre d’élèves élevée (proche ou égale à 0,80). Cette corrélation est particulièrement basse à Abidjan (0,14) où le REM est le plus élevé (52,8:1). Pour une politique éducative plus inclusive et plus efficace 129 L’aléa dans l’allocation des enseignants, de 43 %, est particulièrement élevé en Côte d’Ivoire Malgré sa diminution entre 2007 et 2014, l’aléa dans l’allocation des enseignants reste élevé en Côte d’Ivoire, situant le pays parmi ceux où les aléas sont les plus élevés. En effet, comme le montre le tableau 4.9, le pourcentage des décisions d’affectation des enseignants primaires du secteur public qui ne relève pas de l’effectif des établissements varie entre à peine 13 % pour la Gambie, et 54 % pour le Ghana. La Côte d’Ivoire est proche de ce maximum, avec un degré d’aléa de 43 %.</a:t>
            </a:r>
          </a:p>
          <a:p>
            <a:r>
              <a:rPr lang="fr-FR" err="1"/>
              <a:t>When</a:t>
            </a:r>
            <a:r>
              <a:rPr lang="fr-FR"/>
              <a:t> </a:t>
            </a:r>
            <a:r>
              <a:rPr lang="fr-FR" err="1"/>
              <a:t>we</a:t>
            </a:r>
            <a:r>
              <a:rPr lang="fr-FR"/>
              <a:t> </a:t>
            </a:r>
            <a:r>
              <a:rPr lang="fr-FR" err="1"/>
              <a:t>get</a:t>
            </a:r>
            <a:r>
              <a:rPr lang="fr-FR"/>
              <a:t> </a:t>
            </a:r>
            <a:r>
              <a:rPr lang="fr-FR" err="1"/>
              <a:t>into</a:t>
            </a:r>
            <a:r>
              <a:rPr lang="fr-FR"/>
              <a:t> the </a:t>
            </a:r>
            <a:r>
              <a:rPr lang="fr-FR" err="1"/>
              <a:t>details</a:t>
            </a:r>
            <a:r>
              <a:rPr lang="fr-FR"/>
              <a:t>, the main issues </a:t>
            </a:r>
            <a:r>
              <a:rPr lang="fr-FR" err="1"/>
              <a:t>appears</a:t>
            </a:r>
            <a:r>
              <a:rPr lang="fr-FR"/>
              <a:t> to </a:t>
            </a:r>
            <a:r>
              <a:rPr lang="fr-FR" err="1"/>
              <a:t>be</a:t>
            </a:r>
            <a:r>
              <a:rPr lang="fr-FR"/>
              <a:t> </a:t>
            </a:r>
            <a:r>
              <a:rPr lang="fr-FR" err="1"/>
              <a:t>political</a:t>
            </a:r>
            <a:r>
              <a:rPr lang="fr-FR"/>
              <a:t>, not </a:t>
            </a:r>
            <a:r>
              <a:rPr lang="fr-FR" err="1"/>
              <a:t>technical</a:t>
            </a:r>
            <a:r>
              <a:rPr lang="fr-FR"/>
              <a:t>. </a:t>
            </a:r>
          </a:p>
          <a:p>
            <a:r>
              <a:rPr lang="fr-FR" err="1"/>
              <a:t>What</a:t>
            </a:r>
            <a:r>
              <a:rPr lang="fr-FR"/>
              <a:t> </a:t>
            </a:r>
            <a:r>
              <a:rPr lang="fr-FR" err="1"/>
              <a:t>lesson</a:t>
            </a:r>
            <a:r>
              <a:rPr lang="fr-FR"/>
              <a:t>: First of all, </a:t>
            </a:r>
            <a:r>
              <a:rPr lang="fr-FR" err="1"/>
              <a:t>we</a:t>
            </a:r>
            <a:r>
              <a:rPr lang="fr-FR"/>
              <a:t> </a:t>
            </a:r>
            <a:r>
              <a:rPr lang="fr-FR" err="1"/>
              <a:t>need</a:t>
            </a:r>
            <a:r>
              <a:rPr lang="fr-FR"/>
              <a:t> data to </a:t>
            </a:r>
            <a:r>
              <a:rPr lang="fr-FR" err="1"/>
              <a:t>determine</a:t>
            </a:r>
            <a:r>
              <a:rPr lang="fr-FR"/>
              <a:t> the amplitude of a </a:t>
            </a:r>
            <a:r>
              <a:rPr lang="fr-FR" err="1"/>
              <a:t>problem</a:t>
            </a:r>
            <a:r>
              <a:rPr lang="fr-FR"/>
              <a:t>. But data </a:t>
            </a:r>
            <a:r>
              <a:rPr lang="fr-FR" err="1"/>
              <a:t>don’t</a:t>
            </a:r>
            <a:r>
              <a:rPr lang="fr-FR"/>
              <a:t> solve issues. You </a:t>
            </a:r>
            <a:r>
              <a:rPr lang="fr-FR" err="1"/>
              <a:t>need</a:t>
            </a:r>
            <a:r>
              <a:rPr lang="fr-FR"/>
              <a:t> a </a:t>
            </a:r>
            <a:r>
              <a:rPr lang="fr-FR" err="1"/>
              <a:t>bunch</a:t>
            </a:r>
            <a:r>
              <a:rPr lang="fr-FR"/>
              <a:t> of </a:t>
            </a:r>
            <a:r>
              <a:rPr lang="fr-FR" err="1"/>
              <a:t>analysis</a:t>
            </a:r>
            <a:r>
              <a:rPr lang="fr-FR"/>
              <a:t>. </a:t>
            </a:r>
            <a:endParaRPr lang="en-GB"/>
          </a:p>
          <a:p>
            <a:endParaRPr lang="en-GB"/>
          </a:p>
          <a:p>
            <a:r>
              <a:rPr lang="en-GB"/>
              <a:t>In general, in education, we have to deal with conflicting objectives, limited data, political agendas, and unintended effects.</a:t>
            </a:r>
          </a:p>
          <a:p>
            <a:endParaRPr lang="en-GB"/>
          </a:p>
        </p:txBody>
      </p:sp>
      <p:sp>
        <p:nvSpPr>
          <p:cNvPr id="4" name="Slide Number Placeholder 3"/>
          <p:cNvSpPr>
            <a:spLocks noGrp="1"/>
          </p:cNvSpPr>
          <p:nvPr>
            <p:ph type="sldNum" sz="quarter" idx="5"/>
          </p:nvPr>
        </p:nvSpPr>
        <p:spPr/>
        <p:txBody>
          <a:bodyPr/>
          <a:lstStyle/>
          <a:p>
            <a:fld id="{B424894C-CF8C-44E3-A5BD-1ED061FE8773}" type="slidenum">
              <a:rPr lang="en-GB" smtClean="0"/>
              <a:t>5</a:t>
            </a:fld>
            <a:endParaRPr lang="en-GB"/>
          </a:p>
        </p:txBody>
      </p:sp>
    </p:spTree>
    <p:extLst>
      <p:ext uri="{BB962C8B-B14F-4D97-AF65-F5344CB8AC3E}">
        <p14:creationId xmlns:p14="http://schemas.microsoft.com/office/powerpoint/2010/main" val="990644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424894C-CF8C-44E3-A5BD-1ED061FE8773}" type="slidenum">
              <a:rPr lang="en-GB" smtClean="0"/>
              <a:t>6</a:t>
            </a:fld>
            <a:endParaRPr lang="en-GB"/>
          </a:p>
        </p:txBody>
      </p:sp>
    </p:spTree>
    <p:extLst>
      <p:ext uri="{BB962C8B-B14F-4D97-AF65-F5344CB8AC3E}">
        <p14:creationId xmlns:p14="http://schemas.microsoft.com/office/powerpoint/2010/main" val="836346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424894C-CF8C-44E3-A5BD-1ED061FE8773}" type="slidenum">
              <a:rPr lang="en-GB" smtClean="0"/>
              <a:t>7</a:t>
            </a:fld>
            <a:endParaRPr lang="en-GB"/>
          </a:p>
        </p:txBody>
      </p:sp>
    </p:spTree>
    <p:extLst>
      <p:ext uri="{BB962C8B-B14F-4D97-AF65-F5344CB8AC3E}">
        <p14:creationId xmlns:p14="http://schemas.microsoft.com/office/powerpoint/2010/main" val="1822623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sz="1200" b="0" i="0" u="none" strike="noStrike" kern="1200" baseline="0">
                <a:solidFill>
                  <a:schemeClr val="tx1"/>
                </a:solidFill>
                <a:latin typeface="+mn-lt"/>
                <a:ea typeface="+mn-ea"/>
                <a:cs typeface="+mn-cs"/>
              </a:rPr>
              <a:t>Many approaches exist. More or less the same logic:</a:t>
            </a:r>
          </a:p>
          <a:p>
            <a:pPr marL="171450" indent="-171450">
              <a:buFont typeface="Arial" panose="020B0604020202020204" pitchFamily="34" charset="0"/>
              <a:buChar char="•"/>
            </a:pPr>
            <a:r>
              <a:rPr lang="en-GB" sz="1200" b="0" i="0" u="none" strike="noStrike" kern="1200" baseline="0">
                <a:solidFill>
                  <a:schemeClr val="tx1"/>
                </a:solidFill>
                <a:latin typeface="+mn-lt"/>
                <a:ea typeface="+mn-ea"/>
                <a:cs typeface="+mn-cs"/>
              </a:rPr>
              <a:t>Circular and continuous,</a:t>
            </a:r>
          </a:p>
          <a:p>
            <a:pPr marL="171450" indent="-171450">
              <a:buFont typeface="Arial" panose="020B0604020202020204" pitchFamily="34" charset="0"/>
              <a:buChar char="•"/>
            </a:pPr>
            <a:r>
              <a:rPr lang="en-GB" sz="1200" b="0" i="0" u="none" strike="noStrike" kern="1200" baseline="0">
                <a:solidFill>
                  <a:schemeClr val="tx1"/>
                </a:solidFill>
                <a:latin typeface="+mn-lt"/>
                <a:ea typeface="+mn-ea"/>
                <a:cs typeface="+mn-cs"/>
              </a:rPr>
              <a:t>Phased and sequenced,</a:t>
            </a:r>
          </a:p>
          <a:p>
            <a:pPr marL="171450" indent="-171450">
              <a:buFont typeface="Arial" panose="020B0604020202020204" pitchFamily="34" charset="0"/>
              <a:buChar char="•"/>
            </a:pPr>
            <a:r>
              <a:rPr lang="en-GB" sz="1200" b="0" i="0" u="none" strike="noStrike" kern="1200" baseline="0">
                <a:solidFill>
                  <a:schemeClr val="tx1"/>
                </a:solidFill>
                <a:latin typeface="+mn-lt"/>
                <a:ea typeface="+mn-ea"/>
                <a:cs typeface="+mn-cs"/>
              </a:rPr>
              <a:t>Data and Evidence, Diagnostic, Strategy and Planning</a:t>
            </a:r>
          </a:p>
          <a:p>
            <a:pPr marL="0" indent="0">
              <a:buFont typeface="Arial" panose="020B0604020202020204" pitchFamily="34" charset="0"/>
              <a:buNone/>
            </a:pPr>
            <a:endParaRPr lang="en-GB" sz="1200" b="0" i="0" u="none" strike="noStrike" kern="1200" baseline="0">
              <a:solidFill>
                <a:schemeClr val="tx1"/>
              </a:solidFill>
              <a:latin typeface="+mn-lt"/>
              <a:ea typeface="+mn-ea"/>
              <a:cs typeface="+mn-cs"/>
            </a:endParaRPr>
          </a:p>
          <a:p>
            <a:r>
              <a:rPr lang="en-GB"/>
              <a:t>Classic stages: Problem → Option → Assessment → Decision → Implementation → Evaluation.</a:t>
            </a:r>
          </a:p>
          <a:p>
            <a:r>
              <a:rPr lang="en-GB"/>
              <a:t>Reality: messy loops, feedback, political shifts.</a:t>
            </a:r>
          </a:p>
          <a:p>
            <a:r>
              <a:rPr lang="en-GB"/>
              <a:t>Bring in the role of ETF tools (e.g., Torino Process as diagnosis, RED for responsiveness).</a:t>
            </a:r>
          </a:p>
          <a:p>
            <a:endParaRPr lang="en-GB" sz="1200" b="0" i="0" u="none" strike="noStrike" kern="1200" baseline="0">
              <a:solidFill>
                <a:schemeClr val="tx1"/>
              </a:solidFill>
              <a:latin typeface="+mn-lt"/>
              <a:ea typeface="+mn-ea"/>
              <a:cs typeface="+mn-cs"/>
            </a:endParaRPr>
          </a:p>
          <a:p>
            <a:r>
              <a:rPr lang="en-GB" sz="1200" b="0" i="0" u="none" strike="noStrike" kern="1200" baseline="0">
                <a:solidFill>
                  <a:schemeClr val="tx1"/>
                </a:solidFill>
                <a:latin typeface="+mn-lt"/>
                <a:ea typeface="+mn-ea"/>
                <a:cs typeface="+mn-cs"/>
              </a:rPr>
              <a:t>Example:</a:t>
            </a:r>
          </a:p>
          <a:p>
            <a:r>
              <a:rPr lang="en-GB" sz="1200" b="0" i="0" u="none" strike="noStrike" kern="1200" baseline="0">
                <a:solidFill>
                  <a:schemeClr val="tx1"/>
                </a:solidFill>
                <a:latin typeface="+mn-lt"/>
                <a:ea typeface="+mn-ea"/>
                <a:cs typeface="+mn-cs"/>
              </a:rPr>
              <a:t>ROMA – Rapid Outcome Mapping Approach. Developed by ODI in 2014. </a:t>
            </a:r>
          </a:p>
          <a:p>
            <a:r>
              <a:rPr lang="en-GB" sz="1200" b="0" i="0" u="none" strike="noStrike" kern="1200" baseline="0">
                <a:solidFill>
                  <a:schemeClr val="tx1"/>
                </a:solidFill>
                <a:latin typeface="+mn-lt"/>
                <a:ea typeface="+mn-ea"/>
                <a:cs typeface="+mn-cs"/>
              </a:rPr>
              <a:t>Each step is associated with a set of tools, to be used with partners and stakeholders to develop a shared understanding of what the objectives are and what needs to be done. In some cases, these tools will be a series of questions to be answered with research and analysis; in others, they will be workshop or interview techniques. Policy processes can be highly political, sometimes involving dense networks of actors and coalitions with competing values and interests. Engaging with policy in these types of environment requires a collaborative approach, and ROMA has been designed specifically to facilitate collaborative engagement. Drawing on the principles of OM, each of the stages includes tools to help groups and networks of policy actors to coordinate their work and learn together.</a:t>
            </a:r>
            <a:endParaRPr lang="en-GB"/>
          </a:p>
        </p:txBody>
      </p:sp>
      <p:sp>
        <p:nvSpPr>
          <p:cNvPr id="4" name="Slide Number Placeholder 3"/>
          <p:cNvSpPr>
            <a:spLocks noGrp="1"/>
          </p:cNvSpPr>
          <p:nvPr>
            <p:ph type="sldNum" sz="quarter" idx="5"/>
          </p:nvPr>
        </p:nvSpPr>
        <p:spPr/>
        <p:txBody>
          <a:bodyPr/>
          <a:lstStyle/>
          <a:p>
            <a:fld id="{B424894C-CF8C-44E3-A5BD-1ED061FE8773}" type="slidenum">
              <a:rPr lang="en-GB" smtClean="0"/>
              <a:t>8</a:t>
            </a:fld>
            <a:endParaRPr lang="en-GB"/>
          </a:p>
        </p:txBody>
      </p:sp>
    </p:spTree>
    <p:extLst>
      <p:ext uri="{BB962C8B-B14F-4D97-AF65-F5344CB8AC3E}">
        <p14:creationId xmlns:p14="http://schemas.microsoft.com/office/powerpoint/2010/main" val="3856736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017D9-436B-DED5-FA21-0D1508291F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B54E6A-374E-B644-8B5F-C83BFDEFD1F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FD36FA2-097B-BBBA-858B-EF00C5478EA9}"/>
              </a:ext>
            </a:extLst>
          </p:cNvPr>
          <p:cNvSpPr>
            <a:spLocks noGrp="1"/>
          </p:cNvSpPr>
          <p:nvPr>
            <p:ph type="body" idx="1"/>
          </p:nvPr>
        </p:nvSpPr>
        <p:spPr/>
        <p:txBody>
          <a:bodyPr/>
          <a:lstStyle/>
          <a:p>
            <a:r>
              <a:rPr lang="en-GB" sz="1200" b="0" i="0" u="none" strike="noStrike" kern="1200" baseline="0">
                <a:solidFill>
                  <a:schemeClr val="tx1"/>
                </a:solidFill>
                <a:latin typeface="+mn-lt"/>
                <a:ea typeface="+mn-ea"/>
                <a:cs typeface="+mn-cs"/>
              </a:rPr>
              <a:t>Many approaches exist. More or less the same logic:</a:t>
            </a:r>
          </a:p>
          <a:p>
            <a:pPr marL="171450" indent="-171450">
              <a:buFont typeface="Arial" panose="020B0604020202020204" pitchFamily="34" charset="0"/>
              <a:buChar char="•"/>
            </a:pPr>
            <a:r>
              <a:rPr lang="en-GB" sz="1200" b="0" i="0" u="none" strike="noStrike" kern="1200" baseline="0">
                <a:solidFill>
                  <a:schemeClr val="tx1"/>
                </a:solidFill>
                <a:latin typeface="+mn-lt"/>
                <a:ea typeface="+mn-ea"/>
                <a:cs typeface="+mn-cs"/>
              </a:rPr>
              <a:t>Circular and continuous,</a:t>
            </a:r>
          </a:p>
          <a:p>
            <a:pPr marL="171450" indent="-171450">
              <a:buFont typeface="Arial" panose="020B0604020202020204" pitchFamily="34" charset="0"/>
              <a:buChar char="•"/>
            </a:pPr>
            <a:r>
              <a:rPr lang="en-GB" sz="1200" b="0" i="0" u="none" strike="noStrike" kern="1200" baseline="0">
                <a:solidFill>
                  <a:schemeClr val="tx1"/>
                </a:solidFill>
                <a:latin typeface="+mn-lt"/>
                <a:ea typeface="+mn-ea"/>
                <a:cs typeface="+mn-cs"/>
              </a:rPr>
              <a:t>Phased and sequenced,</a:t>
            </a:r>
          </a:p>
          <a:p>
            <a:pPr marL="171450" indent="-171450">
              <a:buFont typeface="Arial" panose="020B0604020202020204" pitchFamily="34" charset="0"/>
              <a:buChar char="•"/>
            </a:pPr>
            <a:r>
              <a:rPr lang="en-GB" sz="1200" b="0" i="0" u="none" strike="noStrike" kern="1200" baseline="0">
                <a:solidFill>
                  <a:schemeClr val="tx1"/>
                </a:solidFill>
                <a:latin typeface="+mn-lt"/>
                <a:ea typeface="+mn-ea"/>
                <a:cs typeface="+mn-cs"/>
              </a:rPr>
              <a:t>Data and Evidence, Diagnostic, Strategy and Planning</a:t>
            </a:r>
          </a:p>
          <a:p>
            <a:pPr marL="0" indent="0">
              <a:buFont typeface="Arial" panose="020B0604020202020204" pitchFamily="34" charset="0"/>
              <a:buNone/>
            </a:pPr>
            <a:endParaRPr lang="en-GB" sz="1200" b="0" i="0" u="none" strike="noStrike" kern="1200" baseline="0">
              <a:solidFill>
                <a:schemeClr val="tx1"/>
              </a:solidFill>
              <a:latin typeface="+mn-lt"/>
              <a:ea typeface="+mn-ea"/>
              <a:cs typeface="+mn-cs"/>
            </a:endParaRPr>
          </a:p>
          <a:p>
            <a:r>
              <a:rPr lang="en-GB"/>
              <a:t>Classic stages: Problem → Option → Assessment → Decision → Implementation → Evaluation.</a:t>
            </a:r>
          </a:p>
          <a:p>
            <a:r>
              <a:rPr lang="en-GB"/>
              <a:t>Reality: messy loops, feedback, political shifts.</a:t>
            </a:r>
          </a:p>
          <a:p>
            <a:r>
              <a:rPr lang="en-GB"/>
              <a:t>Bring in the role of ETF tools (e.g., Torino Process as diagnosis, RED for responsiveness).</a:t>
            </a:r>
          </a:p>
          <a:p>
            <a:endParaRPr lang="en-GB" sz="1200" b="0" i="0" u="none" strike="noStrike" kern="1200" baseline="0">
              <a:solidFill>
                <a:schemeClr val="tx1"/>
              </a:solidFill>
              <a:latin typeface="+mn-lt"/>
              <a:ea typeface="+mn-ea"/>
              <a:cs typeface="+mn-cs"/>
            </a:endParaRPr>
          </a:p>
          <a:p>
            <a:r>
              <a:rPr lang="en-GB" sz="1200" b="0" i="0" u="none" strike="noStrike" kern="1200" baseline="0">
                <a:solidFill>
                  <a:schemeClr val="tx1"/>
                </a:solidFill>
                <a:latin typeface="+mn-lt"/>
                <a:ea typeface="+mn-ea"/>
                <a:cs typeface="+mn-cs"/>
              </a:rPr>
              <a:t>Example:</a:t>
            </a:r>
          </a:p>
          <a:p>
            <a:r>
              <a:rPr lang="en-GB" sz="1200" b="0" i="0" u="none" strike="noStrike" kern="1200" baseline="0">
                <a:solidFill>
                  <a:schemeClr val="tx1"/>
                </a:solidFill>
                <a:latin typeface="+mn-lt"/>
                <a:ea typeface="+mn-ea"/>
                <a:cs typeface="+mn-cs"/>
              </a:rPr>
              <a:t>ROMA – Rapid Outcome Mapping Approach. Developed by ODI in 2014. </a:t>
            </a:r>
          </a:p>
          <a:p>
            <a:r>
              <a:rPr lang="en-GB" sz="1200" b="0" i="0" u="none" strike="noStrike" kern="1200" baseline="0">
                <a:solidFill>
                  <a:schemeClr val="tx1"/>
                </a:solidFill>
                <a:latin typeface="+mn-lt"/>
                <a:ea typeface="+mn-ea"/>
                <a:cs typeface="+mn-cs"/>
              </a:rPr>
              <a:t>Each step is associated with a set of tools, to be used with partners and stakeholders to develop a shared understanding of what the objectives are and what needs to be done. In some cases, these tools will be a series of questions to be answered with research and analysis; in others, they will be workshop or interview techniques. Policy processes can be highly political, sometimes involving dense networks of actors and coalitions with competing values and interests. Engaging with policy in these types of environment requires a collaborative approach, and ROMA has been designed specifically to facilitate collaborative engagement. Drawing on the principles of OM, each of the stages includes tools to help groups and networks of policy actors to coordinate their work and learn together.</a:t>
            </a:r>
            <a:endParaRPr lang="en-GB"/>
          </a:p>
        </p:txBody>
      </p:sp>
      <p:sp>
        <p:nvSpPr>
          <p:cNvPr id="4" name="Slide Number Placeholder 3">
            <a:extLst>
              <a:ext uri="{FF2B5EF4-FFF2-40B4-BE49-F238E27FC236}">
                <a16:creationId xmlns:a16="http://schemas.microsoft.com/office/drawing/2014/main" id="{580B459F-D4C5-396D-5AF5-501B678799D7}"/>
              </a:ext>
            </a:extLst>
          </p:cNvPr>
          <p:cNvSpPr>
            <a:spLocks noGrp="1"/>
          </p:cNvSpPr>
          <p:nvPr>
            <p:ph type="sldNum" sz="quarter" idx="5"/>
          </p:nvPr>
        </p:nvSpPr>
        <p:spPr/>
        <p:txBody>
          <a:bodyPr/>
          <a:lstStyle/>
          <a:p>
            <a:fld id="{B424894C-CF8C-44E3-A5BD-1ED061FE8773}" type="slidenum">
              <a:rPr lang="en-GB" smtClean="0"/>
              <a:t>10</a:t>
            </a:fld>
            <a:endParaRPr lang="en-GB"/>
          </a:p>
        </p:txBody>
      </p:sp>
    </p:spTree>
    <p:extLst>
      <p:ext uri="{BB962C8B-B14F-4D97-AF65-F5344CB8AC3E}">
        <p14:creationId xmlns:p14="http://schemas.microsoft.com/office/powerpoint/2010/main" val="1646006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806CE-E527-1E12-7601-B8C39BD26E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F9C482-DE15-437E-10A0-8E5B2CD8A9A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732CB55-2B52-6566-E70A-B352AA3984FA}"/>
              </a:ext>
            </a:extLst>
          </p:cNvPr>
          <p:cNvSpPr>
            <a:spLocks noGrp="1"/>
          </p:cNvSpPr>
          <p:nvPr>
            <p:ph type="body" idx="1"/>
          </p:nvPr>
        </p:nvSpPr>
        <p:spPr/>
        <p:txBody>
          <a:bodyPr/>
          <a:lstStyle/>
          <a:p>
            <a:r>
              <a:rPr lang="en-GB" sz="1200" b="0" i="0" u="none" strike="noStrike" kern="1200" baseline="0">
                <a:solidFill>
                  <a:schemeClr val="tx1"/>
                </a:solidFill>
                <a:latin typeface="+mn-lt"/>
                <a:ea typeface="+mn-ea"/>
                <a:cs typeface="+mn-cs"/>
              </a:rPr>
              <a:t>Many approaches exist. More or less the same logic:</a:t>
            </a:r>
          </a:p>
          <a:p>
            <a:pPr marL="171450" indent="-171450">
              <a:buFont typeface="Arial" panose="020B0604020202020204" pitchFamily="34" charset="0"/>
              <a:buChar char="•"/>
            </a:pPr>
            <a:r>
              <a:rPr lang="en-GB" sz="1200" b="0" i="0" u="none" strike="noStrike" kern="1200" baseline="0">
                <a:solidFill>
                  <a:schemeClr val="tx1"/>
                </a:solidFill>
                <a:latin typeface="+mn-lt"/>
                <a:ea typeface="+mn-ea"/>
                <a:cs typeface="+mn-cs"/>
              </a:rPr>
              <a:t>Circular and continuous,</a:t>
            </a:r>
          </a:p>
          <a:p>
            <a:pPr marL="171450" indent="-171450">
              <a:buFont typeface="Arial" panose="020B0604020202020204" pitchFamily="34" charset="0"/>
              <a:buChar char="•"/>
            </a:pPr>
            <a:r>
              <a:rPr lang="en-GB" sz="1200" b="0" i="0" u="none" strike="noStrike" kern="1200" baseline="0">
                <a:solidFill>
                  <a:schemeClr val="tx1"/>
                </a:solidFill>
                <a:latin typeface="+mn-lt"/>
                <a:ea typeface="+mn-ea"/>
                <a:cs typeface="+mn-cs"/>
              </a:rPr>
              <a:t>Phased and sequenced,</a:t>
            </a:r>
          </a:p>
          <a:p>
            <a:pPr marL="171450" indent="-171450">
              <a:buFont typeface="Arial" panose="020B0604020202020204" pitchFamily="34" charset="0"/>
              <a:buChar char="•"/>
            </a:pPr>
            <a:r>
              <a:rPr lang="en-GB" sz="1200" b="0" i="0" u="none" strike="noStrike" kern="1200" baseline="0">
                <a:solidFill>
                  <a:schemeClr val="tx1"/>
                </a:solidFill>
                <a:latin typeface="+mn-lt"/>
                <a:ea typeface="+mn-ea"/>
                <a:cs typeface="+mn-cs"/>
              </a:rPr>
              <a:t>Data and Evidence, Diagnostic, Strategy and Planning</a:t>
            </a:r>
          </a:p>
          <a:p>
            <a:pPr marL="0" indent="0">
              <a:buFont typeface="Arial" panose="020B0604020202020204" pitchFamily="34" charset="0"/>
              <a:buNone/>
            </a:pPr>
            <a:endParaRPr lang="en-GB" sz="1200" b="0" i="0" u="none" strike="noStrike" kern="1200" baseline="0">
              <a:solidFill>
                <a:schemeClr val="tx1"/>
              </a:solidFill>
              <a:latin typeface="+mn-lt"/>
              <a:ea typeface="+mn-ea"/>
              <a:cs typeface="+mn-cs"/>
            </a:endParaRPr>
          </a:p>
          <a:p>
            <a:r>
              <a:rPr lang="en-GB"/>
              <a:t>Classic stages: Problem → Option → Assessment → Decision → Implementation → Evaluation.</a:t>
            </a:r>
          </a:p>
          <a:p>
            <a:r>
              <a:rPr lang="en-GB"/>
              <a:t>Reality: messy loops, feedback, political shifts.</a:t>
            </a:r>
          </a:p>
          <a:p>
            <a:r>
              <a:rPr lang="en-GB"/>
              <a:t>Bring in the role of ETF tools (e.g., Torino Process as diagnosis, RED for responsiveness).</a:t>
            </a:r>
          </a:p>
          <a:p>
            <a:endParaRPr lang="en-GB" sz="1200" b="0" i="0" u="none" strike="noStrike" kern="1200" baseline="0">
              <a:solidFill>
                <a:schemeClr val="tx1"/>
              </a:solidFill>
              <a:latin typeface="+mn-lt"/>
              <a:ea typeface="+mn-ea"/>
              <a:cs typeface="+mn-cs"/>
            </a:endParaRPr>
          </a:p>
          <a:p>
            <a:r>
              <a:rPr lang="en-GB" sz="1200" b="0" i="0" u="none" strike="noStrike" kern="1200" baseline="0">
                <a:solidFill>
                  <a:schemeClr val="tx1"/>
                </a:solidFill>
                <a:latin typeface="+mn-lt"/>
                <a:ea typeface="+mn-ea"/>
                <a:cs typeface="+mn-cs"/>
              </a:rPr>
              <a:t>Example:</a:t>
            </a:r>
          </a:p>
          <a:p>
            <a:r>
              <a:rPr lang="en-GB" sz="1200" b="0" i="0" u="none" strike="noStrike" kern="1200" baseline="0">
                <a:solidFill>
                  <a:schemeClr val="tx1"/>
                </a:solidFill>
                <a:latin typeface="+mn-lt"/>
                <a:ea typeface="+mn-ea"/>
                <a:cs typeface="+mn-cs"/>
              </a:rPr>
              <a:t>ROMA – Rapid Outcome Mapping Approach. Developed by ODI in 2014. </a:t>
            </a:r>
          </a:p>
          <a:p>
            <a:r>
              <a:rPr lang="en-GB" sz="1200" b="0" i="0" u="none" strike="noStrike" kern="1200" baseline="0">
                <a:solidFill>
                  <a:schemeClr val="tx1"/>
                </a:solidFill>
                <a:latin typeface="+mn-lt"/>
                <a:ea typeface="+mn-ea"/>
                <a:cs typeface="+mn-cs"/>
              </a:rPr>
              <a:t>Each step is associated with a set of tools, to be used with partners and stakeholders to develop a shared understanding of what the objectives are and what needs to be done. In some cases, these tools will be a series of questions to be answered with research and analysis; in others, they will be workshop or interview techniques. Policy processes can be highly political, sometimes involving dense networks of actors and coalitions with competing values and interests. Engaging with policy in these types of environment requires a collaborative approach, and ROMA has been designed specifically to facilitate collaborative engagement. Drawing on the principles of OM, each of the stages includes tools to help groups and networks of policy actors to coordinate their work and learn together.</a:t>
            </a:r>
            <a:endParaRPr lang="en-GB"/>
          </a:p>
        </p:txBody>
      </p:sp>
      <p:sp>
        <p:nvSpPr>
          <p:cNvPr id="4" name="Slide Number Placeholder 3">
            <a:extLst>
              <a:ext uri="{FF2B5EF4-FFF2-40B4-BE49-F238E27FC236}">
                <a16:creationId xmlns:a16="http://schemas.microsoft.com/office/drawing/2014/main" id="{F217A3BA-1C80-1261-79BE-8E70FBDF699E}"/>
              </a:ext>
            </a:extLst>
          </p:cNvPr>
          <p:cNvSpPr>
            <a:spLocks noGrp="1"/>
          </p:cNvSpPr>
          <p:nvPr>
            <p:ph type="sldNum" sz="quarter" idx="5"/>
          </p:nvPr>
        </p:nvSpPr>
        <p:spPr/>
        <p:txBody>
          <a:bodyPr/>
          <a:lstStyle/>
          <a:p>
            <a:fld id="{B424894C-CF8C-44E3-A5BD-1ED061FE8773}" type="slidenum">
              <a:rPr lang="en-GB" smtClean="0"/>
              <a:t>11</a:t>
            </a:fld>
            <a:endParaRPr lang="en-GB"/>
          </a:p>
        </p:txBody>
      </p:sp>
    </p:spTree>
    <p:extLst>
      <p:ext uri="{BB962C8B-B14F-4D97-AF65-F5344CB8AC3E}">
        <p14:creationId xmlns:p14="http://schemas.microsoft.com/office/powerpoint/2010/main" val="9847431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4.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4.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4.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4.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4.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4.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4.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4.sv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4.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4.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4.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4.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4.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4.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4.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Master" Target="../slideMasters/slideMaster1.xml"/><Relationship Id="rId1" Type="http://schemas.openxmlformats.org/officeDocument/2006/relationships/tags" Target="../tags/tag28.xml"/><Relationship Id="rId5" Type="http://schemas.openxmlformats.org/officeDocument/2006/relationships/image" Target="../media/image19.svg"/><Relationship Id="rId4" Type="http://schemas.openxmlformats.org/officeDocument/2006/relationships/image" Target="../media/image1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Master" Target="../slideMasters/slideMaster1.xml"/><Relationship Id="rId1" Type="http://schemas.openxmlformats.org/officeDocument/2006/relationships/tags" Target="../tags/tag29.xml"/><Relationship Id="rId5" Type="http://schemas.openxmlformats.org/officeDocument/2006/relationships/image" Target="../media/image19.svg"/><Relationship Id="rId4" Type="http://schemas.openxmlformats.org/officeDocument/2006/relationships/image" Target="../media/image1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Master" Target="../slideMasters/slideMaster1.xml"/><Relationship Id="rId1" Type="http://schemas.openxmlformats.org/officeDocument/2006/relationships/tags" Target="../tags/tag30.xml"/><Relationship Id="rId5" Type="http://schemas.openxmlformats.org/officeDocument/2006/relationships/image" Target="../media/image19.svg"/><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4.sv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jpe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15.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15.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33.xml"/><Relationship Id="rId4" Type="http://schemas.openxmlformats.org/officeDocument/2006/relationships/image" Target="../media/image15.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34.xml"/><Relationship Id="rId4" Type="http://schemas.openxmlformats.org/officeDocument/2006/relationships/image" Target="../media/image15.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Master" Target="../slideMasters/slideMaster1.xml"/><Relationship Id="rId1" Type="http://schemas.openxmlformats.org/officeDocument/2006/relationships/tags" Target="../tags/tag35.xml"/><Relationship Id="rId5" Type="http://schemas.openxmlformats.org/officeDocument/2006/relationships/image" Target="../media/image15.svg"/><Relationship Id="rId4"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36.xml"/><Relationship Id="rId4" Type="http://schemas.openxmlformats.org/officeDocument/2006/relationships/image" Target="../media/image15.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37.xml"/><Relationship Id="rId4" Type="http://schemas.openxmlformats.org/officeDocument/2006/relationships/image" Target="../media/image15.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38.xml"/><Relationship Id="rId4" Type="http://schemas.openxmlformats.org/officeDocument/2006/relationships/image" Target="../media/image15.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39.xml"/><Relationship Id="rId4" Type="http://schemas.openxmlformats.org/officeDocument/2006/relationships/image" Target="../media/image15.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40.xml"/><Relationship Id="rId4" Type="http://schemas.openxmlformats.org/officeDocument/2006/relationships/image" Target="../media/image15.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4.sv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image" Target="../media/image10.jpeg"/><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41.xml"/><Relationship Id="rId4" Type="http://schemas.openxmlformats.org/officeDocument/2006/relationships/image" Target="../media/image15.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42.xml"/><Relationship Id="rId4" Type="http://schemas.openxmlformats.org/officeDocument/2006/relationships/image" Target="../media/image15.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43.xml"/><Relationship Id="rId4" Type="http://schemas.openxmlformats.org/officeDocument/2006/relationships/image" Target="../media/image15.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44.xml"/><Relationship Id="rId4" Type="http://schemas.openxmlformats.org/officeDocument/2006/relationships/image" Target="../media/image15.sv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45.xml"/><Relationship Id="rId4" Type="http://schemas.openxmlformats.org/officeDocument/2006/relationships/image" Target="../media/image15.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46.xml"/><Relationship Id="rId4" Type="http://schemas.openxmlformats.org/officeDocument/2006/relationships/image" Target="../media/image15.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47.xml"/><Relationship Id="rId4" Type="http://schemas.openxmlformats.org/officeDocument/2006/relationships/image" Target="../media/image15.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Master" Target="../slideMasters/slideMaster1.xml"/><Relationship Id="rId1" Type="http://schemas.openxmlformats.org/officeDocument/2006/relationships/tags" Target="../tags/tag48.xml"/><Relationship Id="rId5" Type="http://schemas.openxmlformats.org/officeDocument/2006/relationships/image" Target="../media/image15.svg"/><Relationship Id="rId4" Type="http://schemas.openxmlformats.org/officeDocument/2006/relationships/image" Target="../media/image1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Master" Target="../slideMasters/slideMaster1.xml"/><Relationship Id="rId1" Type="http://schemas.openxmlformats.org/officeDocument/2006/relationships/tags" Target="../tags/tag49.xml"/><Relationship Id="rId5" Type="http://schemas.openxmlformats.org/officeDocument/2006/relationships/image" Target="../media/image15.svg"/><Relationship Id="rId4" Type="http://schemas.openxmlformats.org/officeDocument/2006/relationships/image" Target="../media/image13.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Master" Target="../slideMasters/slideMaster1.xml"/><Relationship Id="rId1" Type="http://schemas.openxmlformats.org/officeDocument/2006/relationships/tags" Target="../tags/tag50.xml"/><Relationship Id="rId5" Type="http://schemas.openxmlformats.org/officeDocument/2006/relationships/image" Target="../media/image15.svg"/><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4.sv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2.jpe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5.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5.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Gradient)">
    <p:bg>
      <p:bgPr>
        <a:solidFill>
          <a:schemeClr val="bg2"/>
        </a:solidFill>
        <a:effectLst/>
      </p:bgPr>
    </p:bg>
    <p:spTree>
      <p:nvGrpSpPr>
        <p:cNvPr id="1" name=""/>
        <p:cNvGrpSpPr/>
        <p:nvPr/>
      </p:nvGrpSpPr>
      <p:grpSpPr>
        <a:xfrm>
          <a:off x="0" y="0"/>
          <a:ext cx="0" cy="0"/>
          <a:chOff x="0" y="0"/>
          <a:chExt cx="0" cy="0"/>
        </a:xfrm>
      </p:grpSpPr>
      <p:pic>
        <p:nvPicPr>
          <p:cNvPr id="13" name="Picture 12" descr="Background pattern&#10;&#10;Description automatically generated">
            <a:extLst>
              <a:ext uri="{FF2B5EF4-FFF2-40B4-BE49-F238E27FC236}">
                <a16:creationId xmlns:a16="http://schemas.microsoft.com/office/drawing/2014/main" id="{2549528F-AB74-4DA8-81B9-6F49F3FF621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10800000" flipH="1" flipV="1">
            <a:off x="3288412" y="1863"/>
            <a:ext cx="8903588" cy="6856136"/>
          </a:xfrm>
          <a:prstGeom prst="rect">
            <a:avLst/>
          </a:prstGeom>
        </p:spPr>
      </p:pic>
      <p:sp>
        <p:nvSpPr>
          <p:cNvPr id="5" name="Freeform: Shape 4">
            <a:extLst>
              <a:ext uri="{FF2B5EF4-FFF2-40B4-BE49-F238E27FC236}">
                <a16:creationId xmlns:a16="http://schemas.microsoft.com/office/drawing/2014/main" id="{F349DC71-095A-427C-86AE-AB2BF62FF11A}"/>
              </a:ext>
            </a:extLst>
          </p:cNvPr>
          <p:cNvSpPr/>
          <p:nvPr userDrawn="1"/>
        </p:nvSpPr>
        <p:spPr>
          <a:xfrm>
            <a:off x="0" y="-1864"/>
            <a:ext cx="12192000" cy="6859864"/>
          </a:xfrm>
          <a:custGeom>
            <a:avLst/>
            <a:gdLst>
              <a:gd name="connsiteX0" fmla="*/ 0 w 12192000"/>
              <a:gd name="connsiteY0" fmla="*/ 0 h 6859864"/>
              <a:gd name="connsiteX1" fmla="*/ 3803006 w 12192000"/>
              <a:gd name="connsiteY1" fmla="*/ 0 h 6859864"/>
              <a:gd name="connsiteX2" fmla="*/ 4304834 w 12192000"/>
              <a:gd name="connsiteY2" fmla="*/ 1529209 h 6859864"/>
              <a:gd name="connsiteX3" fmla="*/ 12192000 w 12192000"/>
              <a:gd name="connsiteY3" fmla="*/ 1547431 h 6859864"/>
              <a:gd name="connsiteX4" fmla="*/ 12192000 w 12192000"/>
              <a:gd name="connsiteY4" fmla="*/ 1555990 h 6859864"/>
              <a:gd name="connsiteX5" fmla="*/ 5826926 w 12192000"/>
              <a:gd name="connsiteY5" fmla="*/ 6215744 h 6859864"/>
              <a:gd name="connsiteX6" fmla="*/ 6034029 w 12192000"/>
              <a:gd name="connsiteY6" fmla="*/ 6859864 h 6859864"/>
              <a:gd name="connsiteX7" fmla="*/ 0 w 12192000"/>
              <a:gd name="connsiteY7" fmla="*/ 6859864 h 685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9864">
                <a:moveTo>
                  <a:pt x="0" y="0"/>
                </a:moveTo>
                <a:lnTo>
                  <a:pt x="3803006" y="0"/>
                </a:lnTo>
                <a:lnTo>
                  <a:pt x="4304834" y="1529209"/>
                </a:lnTo>
                <a:lnTo>
                  <a:pt x="12192000" y="1547431"/>
                </a:lnTo>
                <a:lnTo>
                  <a:pt x="12192000" y="1555990"/>
                </a:lnTo>
                <a:lnTo>
                  <a:pt x="5826926" y="6215744"/>
                </a:lnTo>
                <a:lnTo>
                  <a:pt x="6034029" y="6859864"/>
                </a:lnTo>
                <a:lnTo>
                  <a:pt x="0" y="6859864"/>
                </a:lnTo>
                <a:close/>
              </a:path>
            </a:pathLst>
          </a:custGeom>
          <a:solidFill>
            <a:srgbClr val="FFFFFF"/>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6" name="Date Placeholder 3">
            <a:extLst>
              <a:ext uri="{FF2B5EF4-FFF2-40B4-BE49-F238E27FC236}">
                <a16:creationId xmlns:a16="http://schemas.microsoft.com/office/drawing/2014/main" id="{A3D891ED-D48D-4E77-BFAF-1780E743F003}"/>
              </a:ext>
            </a:extLst>
          </p:cNvPr>
          <p:cNvSpPr>
            <a:spLocks noGrp="1"/>
          </p:cNvSpPr>
          <p:nvPr>
            <p:ph type="dt" sz="half" idx="2"/>
          </p:nvPr>
        </p:nvSpPr>
        <p:spPr>
          <a:xfrm>
            <a:off x="611962" y="1886477"/>
            <a:ext cx="2957513" cy="293663"/>
          </a:xfrm>
          <a:prstGeom prst="rect">
            <a:avLst/>
          </a:prstGeom>
        </p:spPr>
        <p:txBody>
          <a:bodyPr vert="horz" lIns="0" tIns="45720" rIns="91440" bIns="45720" rtlCol="0" anchor="ctr"/>
          <a:lstStyle>
            <a:lvl1pPr algn="l">
              <a:defRPr sz="1800" b="1">
                <a:solidFill>
                  <a:schemeClr val="accent1"/>
                </a:solidFill>
                <a:latin typeface="+mj-lt"/>
                <a:cs typeface="Arial" panose="020B0604020202020204" pitchFamily="34" charset="0"/>
              </a:defRPr>
            </a:lvl1pPr>
          </a:lstStyle>
          <a:p>
            <a:endParaRPr lang="en-US"/>
          </a:p>
        </p:txBody>
      </p:sp>
      <p:pic>
        <p:nvPicPr>
          <p:cNvPr id="16" name="Picture 15">
            <a:extLst>
              <a:ext uri="{FF2B5EF4-FFF2-40B4-BE49-F238E27FC236}">
                <a16:creationId xmlns:a16="http://schemas.microsoft.com/office/drawing/2014/main" id="{74515A51-3B26-448E-B2B3-172C1321DACF}"/>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0495870" y="251460"/>
            <a:ext cx="1283570" cy="1038860"/>
          </a:xfrm>
          <a:prstGeom prst="rect">
            <a:avLst/>
          </a:prstGeom>
        </p:spPr>
      </p:pic>
      <p:sp>
        <p:nvSpPr>
          <p:cNvPr id="17" name="Text Placeholder 17">
            <a:extLst>
              <a:ext uri="{FF2B5EF4-FFF2-40B4-BE49-F238E27FC236}">
                <a16:creationId xmlns:a16="http://schemas.microsoft.com/office/drawing/2014/main" id="{FE64CB9C-C2F9-4AAF-AE4C-B0BF2DB3DC75}"/>
              </a:ext>
            </a:extLst>
          </p:cNvPr>
          <p:cNvSpPr>
            <a:spLocks noGrp="1"/>
          </p:cNvSpPr>
          <p:nvPr>
            <p:ph type="body" sz="quarter" idx="10"/>
          </p:nvPr>
        </p:nvSpPr>
        <p:spPr>
          <a:xfrm>
            <a:off x="4930815" y="333375"/>
            <a:ext cx="5509550" cy="881063"/>
          </a:xfrm>
        </p:spPr>
        <p:txBody>
          <a:bodyPr anchor="ctr">
            <a:noAutofit/>
          </a:bodyPr>
          <a:lstStyle>
            <a:lvl1pPr algn="r">
              <a:defRPr sz="1800" b="1">
                <a:solidFill>
                  <a:schemeClr val="bg1"/>
                </a:solidFill>
                <a:latin typeface="Arial" panose="020B0604020202020204" pitchFamily="34" charset="0"/>
                <a:cs typeface="Arial" panose="020B0604020202020204" pitchFamily="34" charset="0"/>
              </a:defRPr>
            </a:lvl1pPr>
            <a:lvl2pPr algn="r">
              <a:defRPr sz="1200">
                <a:solidFill>
                  <a:schemeClr val="bg1"/>
                </a:solidFill>
                <a:latin typeface="+mj-lt"/>
              </a:defRPr>
            </a:lvl2pPr>
            <a:lvl3pPr algn="r">
              <a:defRPr sz="1200">
                <a:solidFill>
                  <a:schemeClr val="bg1"/>
                </a:solidFill>
                <a:latin typeface="+mj-lt"/>
              </a:defRPr>
            </a:lvl3pPr>
            <a:lvl4pPr algn="r">
              <a:defRPr sz="1200">
                <a:solidFill>
                  <a:schemeClr val="bg1"/>
                </a:solidFill>
                <a:latin typeface="+mj-lt"/>
              </a:defRPr>
            </a:lvl4pPr>
            <a:lvl5pPr algn="r">
              <a:defRPr sz="1200">
                <a:solidFill>
                  <a:schemeClr val="bg1"/>
                </a:solidFill>
                <a:latin typeface="+mj-lt"/>
              </a:defRPr>
            </a:lvl5pPr>
          </a:lstStyle>
          <a:p>
            <a:pPr lvl="0"/>
            <a:r>
              <a:rPr lang="en-US"/>
              <a:t>Click to edit Master text styles</a:t>
            </a:r>
          </a:p>
        </p:txBody>
      </p:sp>
      <p:sp>
        <p:nvSpPr>
          <p:cNvPr id="10" name="Subtitle 2">
            <a:extLst>
              <a:ext uri="{FF2B5EF4-FFF2-40B4-BE49-F238E27FC236}">
                <a16:creationId xmlns:a16="http://schemas.microsoft.com/office/drawing/2014/main" id="{A535B8DF-EFD9-4803-83AC-5748F1A897A6}"/>
              </a:ext>
            </a:extLst>
          </p:cNvPr>
          <p:cNvSpPr>
            <a:spLocks noGrp="1"/>
          </p:cNvSpPr>
          <p:nvPr>
            <p:ph type="subTitle" idx="1" hasCustomPrompt="1"/>
          </p:nvPr>
        </p:nvSpPr>
        <p:spPr>
          <a:xfrm>
            <a:off x="611962" y="4725144"/>
            <a:ext cx="4475926" cy="1440706"/>
          </a:xfrm>
        </p:spPr>
        <p:txBody>
          <a:bodyPr>
            <a:normAutofit/>
          </a:bodyPr>
          <a:lstStyle>
            <a:lvl1pPr marL="0" indent="0" algn="l">
              <a:lnSpc>
                <a:spcPct val="100000"/>
              </a:lnSpc>
              <a:spcBef>
                <a:spcPts val="0"/>
              </a:spcBef>
              <a:buNone/>
              <a:defRPr sz="20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 goes here can span over 4 lines </a:t>
            </a:r>
            <a:endParaRPr lang="en-US"/>
          </a:p>
        </p:txBody>
      </p:sp>
      <p:pic>
        <p:nvPicPr>
          <p:cNvPr id="15" name="Graphic 14">
            <a:extLst>
              <a:ext uri="{FF2B5EF4-FFF2-40B4-BE49-F238E27FC236}">
                <a16:creationId xmlns:a16="http://schemas.microsoft.com/office/drawing/2014/main" id="{87D6181C-BAF9-4E8C-A519-9149BB6FD17D}"/>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627202" y="334561"/>
            <a:ext cx="1667613" cy="1007898"/>
          </a:xfrm>
          <a:prstGeom prst="rect">
            <a:avLst/>
          </a:prstGeom>
        </p:spPr>
      </p:pic>
      <p:sp>
        <p:nvSpPr>
          <p:cNvPr id="11" name="Title 1">
            <a:extLst>
              <a:ext uri="{FF2B5EF4-FFF2-40B4-BE49-F238E27FC236}">
                <a16:creationId xmlns:a16="http://schemas.microsoft.com/office/drawing/2014/main" id="{6431E081-A545-4488-9665-ACA988588CB6}"/>
              </a:ext>
            </a:extLst>
          </p:cNvPr>
          <p:cNvSpPr>
            <a:spLocks noGrp="1"/>
          </p:cNvSpPr>
          <p:nvPr>
            <p:ph type="ctrTitle" hasCustomPrompt="1"/>
          </p:nvPr>
        </p:nvSpPr>
        <p:spPr>
          <a:xfrm>
            <a:off x="611962" y="2430707"/>
            <a:ext cx="7428254" cy="1942147"/>
          </a:xfrm>
        </p:spPr>
        <p:txBody>
          <a:bodyPr anchor="b">
            <a:normAutofit/>
          </a:bodyPr>
          <a:lstStyle>
            <a:lvl1pPr algn="l">
              <a:lnSpc>
                <a:spcPct val="100000"/>
              </a:lnSpc>
              <a:spcBef>
                <a:spcPts val="0"/>
              </a:spcBef>
              <a:defRPr sz="3600" cap="all" baseline="0">
                <a:latin typeface="+mj-lt"/>
              </a:defRPr>
            </a:lvl1pPr>
          </a:lstStyle>
          <a:p>
            <a:r>
              <a:rPr lang="en-GB"/>
              <a:t>PRESENTATION TITLE GOES HERE CAN SPAN OVER 3 LINES</a:t>
            </a:r>
            <a:endParaRPr lang="en-US"/>
          </a:p>
        </p:txBody>
      </p:sp>
    </p:spTree>
    <p:custDataLst>
      <p:tags r:id="rId1"/>
    </p:custDataLst>
    <p:extLst>
      <p:ext uri="{BB962C8B-B14F-4D97-AF65-F5344CB8AC3E}">
        <p14:creationId xmlns:p14="http://schemas.microsoft.com/office/powerpoint/2010/main" val="3036998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7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sic Title Only Slide">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5A8F828-EA8C-44F9-8CE3-BF6A6E5A9CD4}"/>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ACCF89D1-5F6C-4FE0-93BA-66FADB6912FF}"/>
              </a:ext>
            </a:extLst>
          </p:cNvPr>
          <p:cNvSpPr>
            <a:spLocks noGrp="1"/>
          </p:cNvSpPr>
          <p:nvPr>
            <p:ph type="sldNum" sz="quarter" idx="12"/>
          </p:nvPr>
        </p:nvSpPr>
        <p:spPr/>
        <p:txBody>
          <a:bodyPr/>
          <a:lstStyle/>
          <a:p>
            <a:fld id="{3DB84476-BC29-4407-9D57-B2E562B8968B}" type="slidenum">
              <a:rPr lang="en-US" smtClean="0"/>
              <a:pPr/>
              <a:t>‹#›</a:t>
            </a:fld>
            <a:endParaRPr lang="en-US"/>
          </a:p>
        </p:txBody>
      </p:sp>
      <p:sp>
        <p:nvSpPr>
          <p:cNvPr id="5" name="Footer Placeholder 4">
            <a:extLst>
              <a:ext uri="{FF2B5EF4-FFF2-40B4-BE49-F238E27FC236}">
                <a16:creationId xmlns:a16="http://schemas.microsoft.com/office/drawing/2014/main" id="{78783A84-157F-4330-B917-1540ACCC381E}"/>
              </a:ext>
            </a:extLst>
          </p:cNvPr>
          <p:cNvSpPr>
            <a:spLocks noGrp="1"/>
          </p:cNvSpPr>
          <p:nvPr>
            <p:ph type="ftr" sz="quarter" idx="13"/>
          </p:nvPr>
        </p:nvSpPr>
        <p:spPr/>
        <p:txBody>
          <a:bodyPr/>
          <a:lstStyle>
            <a:lvl1pPr>
              <a:defRPr>
                <a:solidFill>
                  <a:schemeClr val="tx1"/>
                </a:solidFill>
              </a:defRPr>
            </a:lvl1pPr>
          </a:lstStyle>
          <a:p>
            <a:r>
              <a:rPr lang="en-GB"/>
              <a:t>To edit the footer text go to Insert &gt; Header &amp; Footer</a:t>
            </a:r>
            <a:endParaRPr lang="en-US"/>
          </a:p>
        </p:txBody>
      </p:sp>
      <p:pic>
        <p:nvPicPr>
          <p:cNvPr id="8" name="Graphic 7">
            <a:extLst>
              <a:ext uri="{FF2B5EF4-FFF2-40B4-BE49-F238E27FC236}">
                <a16:creationId xmlns:a16="http://schemas.microsoft.com/office/drawing/2014/main" id="{675348F9-68EB-4F75-BF56-CB485FE3E9B0}"/>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627203" y="5951184"/>
            <a:ext cx="1108252" cy="669822"/>
          </a:xfrm>
          <a:prstGeom prst="rect">
            <a:avLst/>
          </a:prstGeom>
        </p:spPr>
      </p:pic>
    </p:spTree>
    <p:custDataLst>
      <p:tags r:id="rId1"/>
    </p:custDataLst>
    <p:extLst>
      <p:ext uri="{BB962C8B-B14F-4D97-AF65-F5344CB8AC3E}">
        <p14:creationId xmlns:p14="http://schemas.microsoft.com/office/powerpoint/2010/main" val="3385384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890">
          <p15:clr>
            <a:srgbClr val="FBAE40"/>
          </p15:clr>
        </p15:guide>
        <p15:guide id="3" orient="horz" pos="3612">
          <p15:clr>
            <a:srgbClr val="FBAE40"/>
          </p15:clr>
        </p15:guide>
        <p15:guide id="4" orient="horz" pos="102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Slide">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5CE1139D-C1C9-4405-8E61-F2315B7B9A6A}"/>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tx1">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12" name="Title 11">
            <a:extLst>
              <a:ext uri="{FF2B5EF4-FFF2-40B4-BE49-F238E27FC236}">
                <a16:creationId xmlns:a16="http://schemas.microsoft.com/office/drawing/2014/main" id="{65A8F828-EA8C-44F9-8CE3-BF6A6E5A9CD4}"/>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ACCF89D1-5F6C-4FE0-93BA-66FADB6912FF}"/>
              </a:ext>
            </a:extLst>
          </p:cNvPr>
          <p:cNvSpPr>
            <a:spLocks noGrp="1"/>
          </p:cNvSpPr>
          <p:nvPr>
            <p:ph type="sldNum" sz="quarter" idx="12"/>
          </p:nvPr>
        </p:nvSpPr>
        <p:spPr/>
        <p:txBody>
          <a:bodyPr/>
          <a:lstStyle>
            <a:lvl1pPr>
              <a:defRPr>
                <a:solidFill>
                  <a:schemeClr val="tx1"/>
                </a:solidFill>
              </a:defRPr>
            </a:lvl1pPr>
          </a:lstStyle>
          <a:p>
            <a:fld id="{3DB84476-BC29-4407-9D57-B2E562B8968B}" type="slidenum">
              <a:rPr lang="en-US" smtClean="0"/>
              <a:pPr/>
              <a:t>‹#›</a:t>
            </a:fld>
            <a:endParaRPr lang="en-US"/>
          </a:p>
        </p:txBody>
      </p:sp>
      <p:sp>
        <p:nvSpPr>
          <p:cNvPr id="5" name="Footer Placeholder 4">
            <a:extLst>
              <a:ext uri="{FF2B5EF4-FFF2-40B4-BE49-F238E27FC236}">
                <a16:creationId xmlns:a16="http://schemas.microsoft.com/office/drawing/2014/main" id="{A91D888C-FA49-479B-99FF-971EFA45E919}"/>
              </a:ext>
            </a:extLst>
          </p:cNvPr>
          <p:cNvSpPr>
            <a:spLocks noGrp="1"/>
          </p:cNvSpPr>
          <p:nvPr>
            <p:ph type="ftr" sz="quarter" idx="13"/>
          </p:nvPr>
        </p:nvSpPr>
        <p:spPr/>
        <p:txBody>
          <a:bodyPr/>
          <a:lstStyle>
            <a:lvl1pPr>
              <a:defRPr>
                <a:solidFill>
                  <a:schemeClr val="tx1"/>
                </a:solidFill>
              </a:defRPr>
            </a:lvl1pPr>
          </a:lstStyle>
          <a:p>
            <a:r>
              <a:rPr lang="en-GB"/>
              <a:t>To edit the footer text go to Insert &gt; Header &amp; Footer</a:t>
            </a:r>
            <a:endParaRPr lang="en-US"/>
          </a:p>
        </p:txBody>
      </p:sp>
      <p:pic>
        <p:nvPicPr>
          <p:cNvPr id="7" name="Graphic 6">
            <a:extLst>
              <a:ext uri="{FF2B5EF4-FFF2-40B4-BE49-F238E27FC236}">
                <a16:creationId xmlns:a16="http://schemas.microsoft.com/office/drawing/2014/main" id="{67CBE2A0-AF23-46C3-B417-BFDD726B06C0}"/>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627203" y="5951184"/>
            <a:ext cx="1108252" cy="669822"/>
          </a:xfrm>
          <a:prstGeom prst="rect">
            <a:avLst/>
          </a:prstGeom>
        </p:spPr>
      </p:pic>
    </p:spTree>
    <p:custDataLst>
      <p:tags r:id="rId1"/>
    </p:custDataLst>
    <p:extLst>
      <p:ext uri="{BB962C8B-B14F-4D97-AF65-F5344CB8AC3E}">
        <p14:creationId xmlns:p14="http://schemas.microsoft.com/office/powerpoint/2010/main" val="3523604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890">
          <p15:clr>
            <a:srgbClr val="FBAE40"/>
          </p15:clr>
        </p15:guide>
        <p15:guide id="3" orient="horz" pos="3612">
          <p15:clr>
            <a:srgbClr val="FBAE40"/>
          </p15:clr>
        </p15:guide>
        <p15:guide id="4" orient="horz" pos="102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our Focus Slide">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5CE1139D-C1C9-4405-8E61-F2315B7B9A6A}"/>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tx2"/>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12" name="Title 11">
            <a:extLst>
              <a:ext uri="{FF2B5EF4-FFF2-40B4-BE49-F238E27FC236}">
                <a16:creationId xmlns:a16="http://schemas.microsoft.com/office/drawing/2014/main" id="{65A8F828-EA8C-44F9-8CE3-BF6A6E5A9CD4}"/>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ACCF89D1-5F6C-4FE0-93BA-66FADB6912FF}"/>
              </a:ext>
            </a:extLst>
          </p:cNvPr>
          <p:cNvSpPr>
            <a:spLocks noGrp="1"/>
          </p:cNvSpPr>
          <p:nvPr>
            <p:ph type="sldNum" sz="quarter" idx="12"/>
          </p:nvPr>
        </p:nvSpPr>
        <p:spPr/>
        <p:txBody>
          <a:bodyPr/>
          <a:lstStyle>
            <a:lvl1pPr>
              <a:defRPr>
                <a:solidFill>
                  <a:schemeClr val="bg1"/>
                </a:solidFill>
              </a:defRPr>
            </a:lvl1pPr>
          </a:lstStyle>
          <a:p>
            <a:fld id="{3DB84476-BC29-4407-9D57-B2E562B8968B}" type="slidenum">
              <a:rPr lang="en-US" smtClean="0"/>
              <a:pPr/>
              <a:t>‹#›</a:t>
            </a:fld>
            <a:endParaRPr lang="en-US"/>
          </a:p>
        </p:txBody>
      </p:sp>
      <p:sp>
        <p:nvSpPr>
          <p:cNvPr id="5" name="Footer Placeholder 4">
            <a:extLst>
              <a:ext uri="{FF2B5EF4-FFF2-40B4-BE49-F238E27FC236}">
                <a16:creationId xmlns:a16="http://schemas.microsoft.com/office/drawing/2014/main" id="{E84C3AD5-426C-4560-96DE-5AE54EE6BDD9}"/>
              </a:ext>
            </a:extLst>
          </p:cNvPr>
          <p:cNvSpPr>
            <a:spLocks noGrp="1"/>
          </p:cNvSpPr>
          <p:nvPr>
            <p:ph type="ftr" sz="quarter" idx="13"/>
          </p:nvPr>
        </p:nvSpPr>
        <p:spPr/>
        <p:txBody>
          <a:bodyPr/>
          <a:lstStyle>
            <a:lvl1pPr>
              <a:defRPr>
                <a:solidFill>
                  <a:schemeClr val="tx1"/>
                </a:solidFill>
              </a:defRPr>
            </a:lvl1pPr>
          </a:lstStyle>
          <a:p>
            <a:r>
              <a:rPr lang="en-GB"/>
              <a:t>To edit the footer text go to Insert &gt; Header &amp; Footer</a:t>
            </a:r>
            <a:endParaRPr lang="en-US"/>
          </a:p>
        </p:txBody>
      </p:sp>
      <p:pic>
        <p:nvPicPr>
          <p:cNvPr id="9" name="Graphic 8">
            <a:extLst>
              <a:ext uri="{FF2B5EF4-FFF2-40B4-BE49-F238E27FC236}">
                <a16:creationId xmlns:a16="http://schemas.microsoft.com/office/drawing/2014/main" id="{00E68D09-D625-42E0-B07B-D1E9CC398FAF}"/>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627203" y="5951184"/>
            <a:ext cx="1108252" cy="669822"/>
          </a:xfrm>
          <a:prstGeom prst="rect">
            <a:avLst/>
          </a:prstGeom>
        </p:spPr>
      </p:pic>
    </p:spTree>
    <p:custDataLst>
      <p:tags r:id="rId1"/>
    </p:custDataLst>
    <p:extLst>
      <p:ext uri="{BB962C8B-B14F-4D97-AF65-F5344CB8AC3E}">
        <p14:creationId xmlns:p14="http://schemas.microsoft.com/office/powerpoint/2010/main" val="130286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890">
          <p15:clr>
            <a:srgbClr val="FBAE40"/>
          </p15:clr>
        </p15:guide>
        <p15:guide id="3" orient="horz" pos="3612">
          <p15:clr>
            <a:srgbClr val="FBAE40"/>
          </p15:clr>
        </p15:guide>
        <p15:guide id="4" orient="horz" pos="102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Focus Slide (Ad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5A8F828-EA8C-44F9-8CE3-BF6A6E5A9CD4}"/>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E84C3AD5-426C-4560-96DE-5AE54EE6BDD9}"/>
              </a:ext>
            </a:extLst>
          </p:cNvPr>
          <p:cNvSpPr>
            <a:spLocks noGrp="1"/>
          </p:cNvSpPr>
          <p:nvPr>
            <p:ph type="ftr" sz="quarter" idx="13"/>
          </p:nvPr>
        </p:nvSpPr>
        <p:spPr/>
        <p:txBody>
          <a:bodyPr/>
          <a:lstStyle>
            <a:lvl1pPr>
              <a:defRPr>
                <a:solidFill>
                  <a:schemeClr val="tx1"/>
                </a:solidFill>
              </a:defRPr>
            </a:lvl1pPr>
          </a:lstStyle>
          <a:p>
            <a:r>
              <a:rPr lang="en-GB"/>
              <a:t>To edit the footer text go to Insert &gt; Header &amp; Footer</a:t>
            </a:r>
            <a:endParaRPr lang="en-US"/>
          </a:p>
        </p:txBody>
      </p:sp>
      <p:pic>
        <p:nvPicPr>
          <p:cNvPr id="9" name="Graphic 8">
            <a:extLst>
              <a:ext uri="{FF2B5EF4-FFF2-40B4-BE49-F238E27FC236}">
                <a16:creationId xmlns:a16="http://schemas.microsoft.com/office/drawing/2014/main" id="{00E68D09-D625-42E0-B07B-D1E9CC398FAF}"/>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627203" y="5951184"/>
            <a:ext cx="1108252" cy="669822"/>
          </a:xfrm>
          <a:prstGeom prst="rect">
            <a:avLst/>
          </a:prstGeom>
        </p:spPr>
      </p:pic>
      <p:sp>
        <p:nvSpPr>
          <p:cNvPr id="10" name="Picture Placeholder 9">
            <a:extLst>
              <a:ext uri="{FF2B5EF4-FFF2-40B4-BE49-F238E27FC236}">
                <a16:creationId xmlns:a16="http://schemas.microsoft.com/office/drawing/2014/main" id="{7ED984F6-9651-4A2E-A441-A678FE5471CF}"/>
              </a:ext>
            </a:extLst>
          </p:cNvPr>
          <p:cNvSpPr>
            <a:spLocks noGrp="1"/>
          </p:cNvSpPr>
          <p:nvPr>
            <p:ph type="pic" sz="quarter" idx="14"/>
          </p:nvPr>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bg2"/>
          </a:solidFill>
        </p:spPr>
        <p:txBody>
          <a:bodyPr wrap="square" anchor="ctr">
            <a:noAutofit/>
          </a:bodyPr>
          <a:lstStyle>
            <a:lvl1pPr algn="ctr">
              <a:defRPr/>
            </a:lvl1pPr>
          </a:lstStyle>
          <a:p>
            <a:r>
              <a:rPr lang="en-US"/>
              <a:t>Click icon to add picture</a:t>
            </a:r>
          </a:p>
        </p:txBody>
      </p:sp>
      <p:sp>
        <p:nvSpPr>
          <p:cNvPr id="4" name="Slide Number Placeholder 3">
            <a:extLst>
              <a:ext uri="{FF2B5EF4-FFF2-40B4-BE49-F238E27FC236}">
                <a16:creationId xmlns:a16="http://schemas.microsoft.com/office/drawing/2014/main" id="{ACCF89D1-5F6C-4FE0-93BA-66FADB6912FF}"/>
              </a:ext>
            </a:extLst>
          </p:cNvPr>
          <p:cNvSpPr>
            <a:spLocks noGrp="1"/>
          </p:cNvSpPr>
          <p:nvPr>
            <p:ph type="sldNum" sz="quarter" idx="12"/>
          </p:nvPr>
        </p:nvSpPr>
        <p:spPr/>
        <p:txBody>
          <a:bodyPr/>
          <a:lstStyle>
            <a:lvl1pPr>
              <a:defRPr>
                <a:solidFill>
                  <a:schemeClr val="bg1"/>
                </a:solidFill>
              </a:defRPr>
            </a:lvl1pPr>
          </a:lstStyle>
          <a:p>
            <a:fld id="{3DB84476-BC29-4407-9D57-B2E562B8968B}" type="slidenum">
              <a:rPr lang="en-US" smtClean="0"/>
              <a:pPr/>
              <a:t>‹#›</a:t>
            </a:fld>
            <a:endParaRPr lang="en-US"/>
          </a:p>
        </p:txBody>
      </p:sp>
    </p:spTree>
    <p:custDataLst>
      <p:tags r:id="rId1"/>
    </p:custDataLst>
    <p:extLst>
      <p:ext uri="{BB962C8B-B14F-4D97-AF65-F5344CB8AC3E}">
        <p14:creationId xmlns:p14="http://schemas.microsoft.com/office/powerpoint/2010/main" val="23587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890">
          <p15:clr>
            <a:srgbClr val="FBAE40"/>
          </p15:clr>
        </p15:guide>
        <p15:guide id="3" orient="horz" pos="3612">
          <p15:clr>
            <a:srgbClr val="FBAE40"/>
          </p15:clr>
        </p15:guide>
        <p15:guide id="4" orient="horz" pos="102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Focus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E9389CA-9038-40D5-A1DC-8AA3D27BABE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855782" y="2"/>
            <a:ext cx="3336219" cy="6857999"/>
          </a:xfrm>
          <a:custGeom>
            <a:avLst/>
            <a:gdLst>
              <a:gd name="connsiteX0" fmla="*/ 0 w 3336219"/>
              <a:gd name="connsiteY0" fmla="*/ 0 h 6857999"/>
              <a:gd name="connsiteX1" fmla="*/ 3336219 w 3336219"/>
              <a:gd name="connsiteY1" fmla="*/ 0 h 6857999"/>
              <a:gd name="connsiteX2" fmla="*/ 3336219 w 3336219"/>
              <a:gd name="connsiteY2" fmla="*/ 6857999 h 6857999"/>
              <a:gd name="connsiteX3" fmla="*/ 744402 w 3336219"/>
              <a:gd name="connsiteY3" fmla="*/ 6857999 h 6857999"/>
              <a:gd name="connsiteX4" fmla="*/ 2391747 w 3336219"/>
              <a:gd name="connsiteY4" fmla="*/ 1749952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19" h="6857999">
                <a:moveTo>
                  <a:pt x="0" y="0"/>
                </a:moveTo>
                <a:lnTo>
                  <a:pt x="3336219" y="0"/>
                </a:lnTo>
                <a:lnTo>
                  <a:pt x="3336219" y="6857999"/>
                </a:lnTo>
                <a:lnTo>
                  <a:pt x="744402" y="6857999"/>
                </a:lnTo>
                <a:lnTo>
                  <a:pt x="2391747" y="1749952"/>
                </a:lnTo>
                <a:close/>
              </a:path>
            </a:pathLst>
          </a:custGeom>
        </p:spPr>
      </p:pic>
      <p:sp>
        <p:nvSpPr>
          <p:cNvPr id="12" name="Title 11">
            <a:extLst>
              <a:ext uri="{FF2B5EF4-FFF2-40B4-BE49-F238E27FC236}">
                <a16:creationId xmlns:a16="http://schemas.microsoft.com/office/drawing/2014/main" id="{65A8F828-EA8C-44F9-8CE3-BF6A6E5A9CD4}"/>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ACCF89D1-5F6C-4FE0-93BA-66FADB6912FF}"/>
              </a:ext>
            </a:extLst>
          </p:cNvPr>
          <p:cNvSpPr>
            <a:spLocks noGrp="1"/>
          </p:cNvSpPr>
          <p:nvPr>
            <p:ph type="sldNum" sz="quarter" idx="12"/>
          </p:nvPr>
        </p:nvSpPr>
        <p:spPr/>
        <p:txBody>
          <a:bodyPr/>
          <a:lstStyle>
            <a:lvl1pPr>
              <a:defRPr>
                <a:solidFill>
                  <a:schemeClr val="bg1"/>
                </a:solidFill>
              </a:defRPr>
            </a:lvl1pPr>
          </a:lstStyle>
          <a:p>
            <a:fld id="{3DB84476-BC29-4407-9D57-B2E562B8968B}" type="slidenum">
              <a:rPr lang="en-US" smtClean="0"/>
              <a:pPr/>
              <a:t>‹#›</a:t>
            </a:fld>
            <a:endParaRPr lang="en-US"/>
          </a:p>
        </p:txBody>
      </p:sp>
      <p:sp>
        <p:nvSpPr>
          <p:cNvPr id="6" name="Footer Placeholder 5">
            <a:extLst>
              <a:ext uri="{FF2B5EF4-FFF2-40B4-BE49-F238E27FC236}">
                <a16:creationId xmlns:a16="http://schemas.microsoft.com/office/drawing/2014/main" id="{6C2B583A-6971-4A7D-BA1E-B9AB27EBB1A2}"/>
              </a:ext>
            </a:extLst>
          </p:cNvPr>
          <p:cNvSpPr>
            <a:spLocks noGrp="1"/>
          </p:cNvSpPr>
          <p:nvPr>
            <p:ph type="ftr" sz="quarter" idx="13"/>
          </p:nvPr>
        </p:nvSpPr>
        <p:spPr/>
        <p:txBody>
          <a:bodyPr/>
          <a:lstStyle>
            <a:lvl1pPr>
              <a:defRPr>
                <a:solidFill>
                  <a:schemeClr val="tx1"/>
                </a:solidFill>
              </a:defRPr>
            </a:lvl1pPr>
          </a:lstStyle>
          <a:p>
            <a:r>
              <a:rPr lang="en-GB"/>
              <a:t>To edit the footer text go to Insert &gt; Header &amp; Footer</a:t>
            </a:r>
            <a:endParaRPr lang="en-US"/>
          </a:p>
        </p:txBody>
      </p:sp>
      <p:pic>
        <p:nvPicPr>
          <p:cNvPr id="7" name="Graphic 6">
            <a:extLst>
              <a:ext uri="{FF2B5EF4-FFF2-40B4-BE49-F238E27FC236}">
                <a16:creationId xmlns:a16="http://schemas.microsoft.com/office/drawing/2014/main" id="{C85E591E-1588-4B82-857E-EABCA5A6332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627203" y="5951184"/>
            <a:ext cx="1108252" cy="669822"/>
          </a:xfrm>
          <a:prstGeom prst="rect">
            <a:avLst/>
          </a:prstGeom>
        </p:spPr>
      </p:pic>
    </p:spTree>
    <p:custDataLst>
      <p:tags r:id="rId1"/>
    </p:custDataLst>
    <p:extLst>
      <p:ext uri="{BB962C8B-B14F-4D97-AF65-F5344CB8AC3E}">
        <p14:creationId xmlns:p14="http://schemas.microsoft.com/office/powerpoint/2010/main" val="110806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890">
          <p15:clr>
            <a:srgbClr val="FBAE40"/>
          </p15:clr>
        </p15:guide>
        <p15:guide id="3" orient="horz" pos="3612">
          <p15:clr>
            <a:srgbClr val="FBAE40"/>
          </p15:clr>
        </p15:guide>
        <p15:guide id="4" orient="horz" pos="102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D5094F0-BA9F-4E55-8AE8-33A2A1FE5453}"/>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tx1">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0FFABAE6-89D6-4DA6-8E25-44CF070F454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9095AE3B-1D47-4E08-889D-30889095D038}"/>
              </a:ext>
            </a:extLst>
          </p:cNvPr>
          <p:cNvSpPr>
            <a:spLocks noGrp="1"/>
          </p:cNvSpPr>
          <p:nvPr>
            <p:ph type="sldNum" sz="quarter" idx="12"/>
          </p:nvPr>
        </p:nvSpPr>
        <p:spPr/>
        <p:txBody>
          <a:bodyPr/>
          <a:lstStyle>
            <a:lvl1pPr>
              <a:defRPr>
                <a:solidFill>
                  <a:schemeClr val="tx1"/>
                </a:solidFill>
              </a:defRPr>
            </a:lvl1pPr>
          </a:lstStyle>
          <a:p>
            <a:fld id="{3DB84476-BC29-4407-9D57-B2E562B8968B}" type="slidenum">
              <a:rPr lang="en-US" smtClean="0"/>
              <a:pPr/>
              <a:t>‹#›</a:t>
            </a:fld>
            <a:endParaRPr lang="en-US"/>
          </a:p>
        </p:txBody>
      </p:sp>
      <p:sp>
        <p:nvSpPr>
          <p:cNvPr id="7" name="Content Placeholder 2">
            <a:extLst>
              <a:ext uri="{FF2B5EF4-FFF2-40B4-BE49-F238E27FC236}">
                <a16:creationId xmlns:a16="http://schemas.microsoft.com/office/drawing/2014/main" id="{92C8856E-EA09-4A2D-A32F-1FA6FBE19614}"/>
              </a:ext>
            </a:extLst>
          </p:cNvPr>
          <p:cNvSpPr>
            <a:spLocks noGrp="1"/>
          </p:cNvSpPr>
          <p:nvPr>
            <p:ph idx="1"/>
          </p:nvPr>
        </p:nvSpPr>
        <p:spPr>
          <a:xfrm>
            <a:off x="623887" y="1628801"/>
            <a:ext cx="10944225" cy="4105249"/>
          </a:xfrm>
        </p:spPr>
        <p:txBody>
          <a:bodyPr l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815DB8E0-5088-4D8A-A9E1-76F85B6A9F13}"/>
              </a:ext>
            </a:extLst>
          </p:cNvPr>
          <p:cNvSpPr>
            <a:spLocks noGrp="1"/>
          </p:cNvSpPr>
          <p:nvPr>
            <p:ph type="ftr" sz="quarter" idx="13"/>
          </p:nvPr>
        </p:nvSpPr>
        <p:spPr/>
        <p:txBody>
          <a:bodyPr/>
          <a:lstStyle>
            <a:lvl1pPr>
              <a:defRPr>
                <a:solidFill>
                  <a:schemeClr val="tx1"/>
                </a:solidFill>
              </a:defRPr>
            </a:lvl1pPr>
          </a:lstStyle>
          <a:p>
            <a:r>
              <a:rPr lang="en-GB"/>
              <a:t>To edit the footer text go to Insert &gt; Header &amp; Footer</a:t>
            </a:r>
            <a:endParaRPr lang="en-US"/>
          </a:p>
        </p:txBody>
      </p:sp>
      <p:pic>
        <p:nvPicPr>
          <p:cNvPr id="10" name="Graphic 9">
            <a:extLst>
              <a:ext uri="{FF2B5EF4-FFF2-40B4-BE49-F238E27FC236}">
                <a16:creationId xmlns:a16="http://schemas.microsoft.com/office/drawing/2014/main" id="{DA057819-8EF3-49B4-B0CE-BCF1A222A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627203" y="5951184"/>
            <a:ext cx="1108252" cy="669822"/>
          </a:xfrm>
          <a:prstGeom prst="rect">
            <a:avLst/>
          </a:prstGeom>
        </p:spPr>
      </p:pic>
    </p:spTree>
    <p:custDataLst>
      <p:tags r:id="rId1"/>
    </p:custDataLst>
    <p:extLst>
      <p:ext uri="{BB962C8B-B14F-4D97-AF65-F5344CB8AC3E}">
        <p14:creationId xmlns:p14="http://schemas.microsoft.com/office/powerpoint/2010/main" val="331361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26">
          <p15:clr>
            <a:srgbClr val="FBAE40"/>
          </p15:clr>
        </p15:guide>
        <p15:guide id="2" orient="horz" pos="890">
          <p15:clr>
            <a:srgbClr val="FBAE40"/>
          </p15:clr>
        </p15:guide>
        <p15:guide id="3" orient="horz" pos="361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Point Slid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D5094F0-BA9F-4E55-8AE8-33A2A1FE5453}"/>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tx1">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0FFABAE6-89D6-4DA6-8E25-44CF070F454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9095AE3B-1D47-4E08-889D-30889095D038}"/>
              </a:ext>
            </a:extLst>
          </p:cNvPr>
          <p:cNvSpPr>
            <a:spLocks noGrp="1"/>
          </p:cNvSpPr>
          <p:nvPr>
            <p:ph type="sldNum" sz="quarter" idx="12"/>
          </p:nvPr>
        </p:nvSpPr>
        <p:spPr/>
        <p:txBody>
          <a:bodyPr/>
          <a:lstStyle>
            <a:lvl1pPr>
              <a:defRPr>
                <a:solidFill>
                  <a:schemeClr val="tx1"/>
                </a:solidFill>
              </a:defRPr>
            </a:lvl1pPr>
          </a:lstStyle>
          <a:p>
            <a:fld id="{3DB84476-BC29-4407-9D57-B2E562B8968B}" type="slidenum">
              <a:rPr lang="en-US" smtClean="0"/>
              <a:pPr/>
              <a:t>‹#›</a:t>
            </a:fld>
            <a:endParaRPr lang="en-US"/>
          </a:p>
        </p:txBody>
      </p:sp>
      <p:sp>
        <p:nvSpPr>
          <p:cNvPr id="4" name="Footer Placeholder 3">
            <a:extLst>
              <a:ext uri="{FF2B5EF4-FFF2-40B4-BE49-F238E27FC236}">
                <a16:creationId xmlns:a16="http://schemas.microsoft.com/office/drawing/2014/main" id="{815DB8E0-5088-4D8A-A9E1-76F85B6A9F13}"/>
              </a:ext>
            </a:extLst>
          </p:cNvPr>
          <p:cNvSpPr>
            <a:spLocks noGrp="1"/>
          </p:cNvSpPr>
          <p:nvPr>
            <p:ph type="ftr" sz="quarter" idx="13"/>
          </p:nvPr>
        </p:nvSpPr>
        <p:spPr/>
        <p:txBody>
          <a:bodyPr/>
          <a:lstStyle>
            <a:lvl1pPr>
              <a:defRPr>
                <a:solidFill>
                  <a:schemeClr val="tx1"/>
                </a:solidFill>
              </a:defRPr>
            </a:lvl1pPr>
          </a:lstStyle>
          <a:p>
            <a:r>
              <a:rPr lang="en-GB"/>
              <a:t>To edit the footer text go to Insert &gt; Header &amp; Footer</a:t>
            </a:r>
            <a:endParaRPr lang="en-US"/>
          </a:p>
        </p:txBody>
      </p:sp>
      <p:pic>
        <p:nvPicPr>
          <p:cNvPr id="10" name="Graphic 9">
            <a:extLst>
              <a:ext uri="{FF2B5EF4-FFF2-40B4-BE49-F238E27FC236}">
                <a16:creationId xmlns:a16="http://schemas.microsoft.com/office/drawing/2014/main" id="{DA057819-8EF3-49B4-B0CE-BCF1A222A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627203" y="5951184"/>
            <a:ext cx="1108252" cy="669822"/>
          </a:xfrm>
          <a:prstGeom prst="rect">
            <a:avLst/>
          </a:prstGeom>
        </p:spPr>
      </p:pic>
      <p:sp>
        <p:nvSpPr>
          <p:cNvPr id="25" name="Text Placeholder 24">
            <a:extLst>
              <a:ext uri="{FF2B5EF4-FFF2-40B4-BE49-F238E27FC236}">
                <a16:creationId xmlns:a16="http://schemas.microsoft.com/office/drawing/2014/main" id="{B8D28514-A798-490B-B7C3-7307034B1917}"/>
              </a:ext>
            </a:extLst>
          </p:cNvPr>
          <p:cNvSpPr>
            <a:spLocks noGrp="1"/>
          </p:cNvSpPr>
          <p:nvPr>
            <p:ph type="body" sz="quarter" idx="16" hasCustomPrompt="1"/>
          </p:nvPr>
        </p:nvSpPr>
        <p:spPr>
          <a:xfrm>
            <a:off x="1706234" y="2056721"/>
            <a:ext cx="1384461" cy="1378238"/>
          </a:xfrm>
          <a:custGeom>
            <a:avLst/>
            <a:gdLst>
              <a:gd name="connsiteX0" fmla="*/ 480300 w 960600"/>
              <a:gd name="connsiteY0" fmla="*/ 0 h 956282"/>
              <a:gd name="connsiteX1" fmla="*/ 960600 w 960600"/>
              <a:gd name="connsiteY1" fmla="*/ 480299 h 956282"/>
              <a:gd name="connsiteX2" fmla="*/ 577097 w 960600"/>
              <a:gd name="connsiteY2" fmla="*/ 950840 h 956282"/>
              <a:gd name="connsiteX3" fmla="*/ 523114 w 960600"/>
              <a:gd name="connsiteY3" fmla="*/ 956282 h 956282"/>
              <a:gd name="connsiteX4" fmla="*/ 437486 w 960600"/>
              <a:gd name="connsiteY4" fmla="*/ 956282 h 956282"/>
              <a:gd name="connsiteX5" fmla="*/ 383503 w 960600"/>
              <a:gd name="connsiteY5" fmla="*/ 950840 h 956282"/>
              <a:gd name="connsiteX6" fmla="*/ 0 w 960600"/>
              <a:gd name="connsiteY6" fmla="*/ 480299 h 956282"/>
              <a:gd name="connsiteX7" fmla="*/ 480300 w 960600"/>
              <a:gd name="connsiteY7" fmla="*/ 0 h 95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600" h="956282">
                <a:moveTo>
                  <a:pt x="480300" y="0"/>
                </a:moveTo>
                <a:cubicBezTo>
                  <a:pt x="745562" y="0"/>
                  <a:pt x="960600" y="215037"/>
                  <a:pt x="960600" y="480299"/>
                </a:cubicBezTo>
                <a:cubicBezTo>
                  <a:pt x="960600" y="712403"/>
                  <a:pt x="795962" y="906054"/>
                  <a:pt x="577097" y="950840"/>
                </a:cubicBezTo>
                <a:lnTo>
                  <a:pt x="523114" y="956282"/>
                </a:lnTo>
                <a:lnTo>
                  <a:pt x="437486" y="956282"/>
                </a:lnTo>
                <a:lnTo>
                  <a:pt x="383503" y="950840"/>
                </a:lnTo>
                <a:cubicBezTo>
                  <a:pt x="164639" y="906054"/>
                  <a:pt x="0" y="712403"/>
                  <a:pt x="0" y="480299"/>
                </a:cubicBezTo>
                <a:cubicBezTo>
                  <a:pt x="0" y="215037"/>
                  <a:pt x="215038" y="0"/>
                  <a:pt x="480300" y="0"/>
                </a:cubicBezTo>
                <a:close/>
              </a:path>
            </a:pathLst>
          </a:custGeom>
          <a:solidFill>
            <a:schemeClr val="tx2"/>
          </a:solidFill>
        </p:spPr>
        <p:txBody>
          <a:bodyPr wrap="square" lIns="0" tIns="0" rIns="0" bIns="0" anchor="ctr">
            <a:noAutofit/>
          </a:bodyPr>
          <a:lstStyle>
            <a:lvl1pPr algn="ctr">
              <a:defRPr sz="3600">
                <a:solidFill>
                  <a:schemeClr val="bg1"/>
                </a:solidFill>
              </a:defRPr>
            </a:lvl1pPr>
            <a:lvl2pPr algn="ctr">
              <a:defRPr sz="2800">
                <a:solidFill>
                  <a:schemeClr val="bg1"/>
                </a:solidFill>
                <a:latin typeface="+mj-lt"/>
              </a:defRPr>
            </a:lvl2pPr>
            <a:lvl3pPr marL="0" indent="0" algn="ctr">
              <a:buNone/>
              <a:defRPr sz="2800">
                <a:solidFill>
                  <a:schemeClr val="bg1"/>
                </a:solidFill>
                <a:latin typeface="+mj-lt"/>
              </a:defRPr>
            </a:lvl3pPr>
            <a:lvl4pPr marL="0" indent="0" algn="ctr">
              <a:buNone/>
              <a:defRPr sz="2800">
                <a:solidFill>
                  <a:schemeClr val="bg1"/>
                </a:solidFill>
                <a:latin typeface="+mj-lt"/>
              </a:defRPr>
            </a:lvl4pPr>
            <a:lvl5pPr marL="0" indent="0" algn="ctr">
              <a:buNone/>
              <a:defRPr sz="2800">
                <a:solidFill>
                  <a:schemeClr val="bg1"/>
                </a:solidFill>
                <a:latin typeface="+mj-lt"/>
              </a:defRPr>
            </a:lvl5pPr>
            <a:lvl6pPr marL="0" indent="0" algn="ctr">
              <a:lnSpc>
                <a:spcPct val="100000"/>
              </a:lnSpc>
              <a:spcBef>
                <a:spcPts val="0"/>
              </a:spcBef>
              <a:buNone/>
              <a:defRPr sz="2800">
                <a:solidFill>
                  <a:schemeClr val="bg1"/>
                </a:solidFill>
                <a:latin typeface="+mj-lt"/>
              </a:defRPr>
            </a:lvl6pPr>
            <a:lvl7pPr marL="0" indent="0" algn="ctr">
              <a:lnSpc>
                <a:spcPct val="100000"/>
              </a:lnSpc>
              <a:spcBef>
                <a:spcPts val="0"/>
              </a:spcBef>
              <a:spcAft>
                <a:spcPts val="600"/>
              </a:spcAft>
              <a:buNone/>
              <a:defRPr sz="2800">
                <a:solidFill>
                  <a:schemeClr val="bg1"/>
                </a:solidFill>
                <a:latin typeface="+mj-lt"/>
              </a:defRPr>
            </a:lvl7pPr>
            <a:lvl8pPr marL="0" indent="0" algn="ctr">
              <a:lnSpc>
                <a:spcPct val="100000"/>
              </a:lnSpc>
              <a:spcBef>
                <a:spcPts val="0"/>
              </a:spcBef>
              <a:spcAft>
                <a:spcPts val="600"/>
              </a:spcAft>
              <a:buNone/>
              <a:defRPr sz="2800">
                <a:solidFill>
                  <a:schemeClr val="bg1"/>
                </a:solidFill>
                <a:latin typeface="+mj-lt"/>
              </a:defRPr>
            </a:lvl8pPr>
            <a:lvl9pPr marL="0" indent="0" algn="ctr">
              <a:lnSpc>
                <a:spcPct val="100000"/>
              </a:lnSpc>
              <a:spcBef>
                <a:spcPts val="0"/>
              </a:spcBef>
              <a:spcAft>
                <a:spcPts val="600"/>
              </a:spcAft>
              <a:buNone/>
              <a:defRPr sz="2800">
                <a:solidFill>
                  <a:schemeClr val="bg1"/>
                </a:solidFill>
                <a:latin typeface="+mj-lt"/>
              </a:defRPr>
            </a:lvl9pPr>
          </a:lstStyle>
          <a:p>
            <a:pPr lvl="0"/>
            <a:r>
              <a:rPr lang="en-GB"/>
              <a:t>01</a:t>
            </a:r>
            <a:endParaRPr lang="en-US"/>
          </a:p>
        </p:txBody>
      </p:sp>
      <p:sp>
        <p:nvSpPr>
          <p:cNvPr id="27" name="Text Placeholder 24">
            <a:extLst>
              <a:ext uri="{FF2B5EF4-FFF2-40B4-BE49-F238E27FC236}">
                <a16:creationId xmlns:a16="http://schemas.microsoft.com/office/drawing/2014/main" id="{9EE20F27-6321-4BB6-A88A-4C879CB82B42}"/>
              </a:ext>
            </a:extLst>
          </p:cNvPr>
          <p:cNvSpPr>
            <a:spLocks noGrp="1"/>
          </p:cNvSpPr>
          <p:nvPr>
            <p:ph type="body" sz="quarter" idx="25" hasCustomPrompt="1"/>
          </p:nvPr>
        </p:nvSpPr>
        <p:spPr>
          <a:xfrm>
            <a:off x="5414400" y="2056721"/>
            <a:ext cx="1384461" cy="1378238"/>
          </a:xfrm>
          <a:custGeom>
            <a:avLst/>
            <a:gdLst>
              <a:gd name="connsiteX0" fmla="*/ 480300 w 960600"/>
              <a:gd name="connsiteY0" fmla="*/ 0 h 956282"/>
              <a:gd name="connsiteX1" fmla="*/ 960600 w 960600"/>
              <a:gd name="connsiteY1" fmla="*/ 480299 h 956282"/>
              <a:gd name="connsiteX2" fmla="*/ 577097 w 960600"/>
              <a:gd name="connsiteY2" fmla="*/ 950840 h 956282"/>
              <a:gd name="connsiteX3" fmla="*/ 523114 w 960600"/>
              <a:gd name="connsiteY3" fmla="*/ 956282 h 956282"/>
              <a:gd name="connsiteX4" fmla="*/ 437486 w 960600"/>
              <a:gd name="connsiteY4" fmla="*/ 956282 h 956282"/>
              <a:gd name="connsiteX5" fmla="*/ 383503 w 960600"/>
              <a:gd name="connsiteY5" fmla="*/ 950840 h 956282"/>
              <a:gd name="connsiteX6" fmla="*/ 0 w 960600"/>
              <a:gd name="connsiteY6" fmla="*/ 480299 h 956282"/>
              <a:gd name="connsiteX7" fmla="*/ 480300 w 960600"/>
              <a:gd name="connsiteY7" fmla="*/ 0 h 95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600" h="956282">
                <a:moveTo>
                  <a:pt x="480300" y="0"/>
                </a:moveTo>
                <a:cubicBezTo>
                  <a:pt x="745562" y="0"/>
                  <a:pt x="960600" y="215037"/>
                  <a:pt x="960600" y="480299"/>
                </a:cubicBezTo>
                <a:cubicBezTo>
                  <a:pt x="960600" y="712403"/>
                  <a:pt x="795962" y="906054"/>
                  <a:pt x="577097" y="950840"/>
                </a:cubicBezTo>
                <a:lnTo>
                  <a:pt x="523114" y="956282"/>
                </a:lnTo>
                <a:lnTo>
                  <a:pt x="437486" y="956282"/>
                </a:lnTo>
                <a:lnTo>
                  <a:pt x="383503" y="950840"/>
                </a:lnTo>
                <a:cubicBezTo>
                  <a:pt x="164639" y="906054"/>
                  <a:pt x="0" y="712403"/>
                  <a:pt x="0" y="480299"/>
                </a:cubicBezTo>
                <a:cubicBezTo>
                  <a:pt x="0" y="215037"/>
                  <a:pt x="215038" y="0"/>
                  <a:pt x="480300" y="0"/>
                </a:cubicBezTo>
                <a:close/>
              </a:path>
            </a:pathLst>
          </a:custGeom>
          <a:solidFill>
            <a:schemeClr val="tx2"/>
          </a:solidFill>
        </p:spPr>
        <p:txBody>
          <a:bodyPr wrap="square" lIns="0" tIns="0" rIns="0" bIns="0" anchor="ctr">
            <a:noAutofit/>
          </a:bodyPr>
          <a:lstStyle>
            <a:lvl1pPr algn="ctr">
              <a:defRPr sz="3600">
                <a:solidFill>
                  <a:schemeClr val="bg1"/>
                </a:solidFill>
              </a:defRPr>
            </a:lvl1pPr>
            <a:lvl2pPr algn="ctr">
              <a:defRPr sz="2800">
                <a:solidFill>
                  <a:schemeClr val="bg1"/>
                </a:solidFill>
                <a:latin typeface="+mj-lt"/>
              </a:defRPr>
            </a:lvl2pPr>
            <a:lvl3pPr marL="0" indent="0" algn="ctr">
              <a:buNone/>
              <a:defRPr sz="2800">
                <a:solidFill>
                  <a:schemeClr val="bg1"/>
                </a:solidFill>
                <a:latin typeface="+mj-lt"/>
              </a:defRPr>
            </a:lvl3pPr>
            <a:lvl4pPr marL="0" indent="0" algn="ctr">
              <a:buNone/>
              <a:defRPr sz="2800">
                <a:solidFill>
                  <a:schemeClr val="bg1"/>
                </a:solidFill>
                <a:latin typeface="+mj-lt"/>
              </a:defRPr>
            </a:lvl4pPr>
            <a:lvl5pPr marL="0" indent="0" algn="ctr">
              <a:buNone/>
              <a:defRPr sz="2800">
                <a:solidFill>
                  <a:schemeClr val="bg1"/>
                </a:solidFill>
                <a:latin typeface="+mj-lt"/>
              </a:defRPr>
            </a:lvl5pPr>
            <a:lvl6pPr marL="0" indent="0" algn="ctr">
              <a:lnSpc>
                <a:spcPct val="100000"/>
              </a:lnSpc>
              <a:spcBef>
                <a:spcPts val="0"/>
              </a:spcBef>
              <a:buNone/>
              <a:defRPr sz="2800">
                <a:solidFill>
                  <a:schemeClr val="bg1"/>
                </a:solidFill>
                <a:latin typeface="+mj-lt"/>
              </a:defRPr>
            </a:lvl6pPr>
            <a:lvl7pPr marL="0" indent="0" algn="ctr">
              <a:lnSpc>
                <a:spcPct val="100000"/>
              </a:lnSpc>
              <a:spcBef>
                <a:spcPts val="0"/>
              </a:spcBef>
              <a:spcAft>
                <a:spcPts val="600"/>
              </a:spcAft>
              <a:buNone/>
              <a:defRPr sz="2800">
                <a:solidFill>
                  <a:schemeClr val="bg1"/>
                </a:solidFill>
                <a:latin typeface="+mj-lt"/>
              </a:defRPr>
            </a:lvl7pPr>
            <a:lvl8pPr marL="0" indent="0" algn="ctr">
              <a:lnSpc>
                <a:spcPct val="100000"/>
              </a:lnSpc>
              <a:spcBef>
                <a:spcPts val="0"/>
              </a:spcBef>
              <a:spcAft>
                <a:spcPts val="600"/>
              </a:spcAft>
              <a:buNone/>
              <a:defRPr sz="2800">
                <a:solidFill>
                  <a:schemeClr val="bg1"/>
                </a:solidFill>
                <a:latin typeface="+mj-lt"/>
              </a:defRPr>
            </a:lvl8pPr>
            <a:lvl9pPr marL="0" indent="0" algn="ctr">
              <a:lnSpc>
                <a:spcPct val="100000"/>
              </a:lnSpc>
              <a:spcBef>
                <a:spcPts val="0"/>
              </a:spcBef>
              <a:spcAft>
                <a:spcPts val="600"/>
              </a:spcAft>
              <a:buNone/>
              <a:defRPr sz="2800">
                <a:solidFill>
                  <a:schemeClr val="bg1"/>
                </a:solidFill>
                <a:latin typeface="+mj-lt"/>
              </a:defRPr>
            </a:lvl9pPr>
          </a:lstStyle>
          <a:p>
            <a:pPr lvl="0"/>
            <a:r>
              <a:rPr lang="en-GB"/>
              <a:t>02</a:t>
            </a:r>
            <a:endParaRPr lang="en-US"/>
          </a:p>
        </p:txBody>
      </p:sp>
      <p:sp>
        <p:nvSpPr>
          <p:cNvPr id="28" name="Text Placeholder 24">
            <a:extLst>
              <a:ext uri="{FF2B5EF4-FFF2-40B4-BE49-F238E27FC236}">
                <a16:creationId xmlns:a16="http://schemas.microsoft.com/office/drawing/2014/main" id="{CF11C1BD-D9A3-4686-B9DF-62619CD6A5A2}"/>
              </a:ext>
            </a:extLst>
          </p:cNvPr>
          <p:cNvSpPr>
            <a:spLocks noGrp="1"/>
          </p:cNvSpPr>
          <p:nvPr>
            <p:ph type="body" sz="quarter" idx="26" hasCustomPrompt="1"/>
          </p:nvPr>
        </p:nvSpPr>
        <p:spPr>
          <a:xfrm>
            <a:off x="9122564" y="2056721"/>
            <a:ext cx="1384461" cy="1378238"/>
          </a:xfrm>
          <a:custGeom>
            <a:avLst/>
            <a:gdLst>
              <a:gd name="connsiteX0" fmla="*/ 480300 w 960600"/>
              <a:gd name="connsiteY0" fmla="*/ 0 h 956282"/>
              <a:gd name="connsiteX1" fmla="*/ 960600 w 960600"/>
              <a:gd name="connsiteY1" fmla="*/ 480299 h 956282"/>
              <a:gd name="connsiteX2" fmla="*/ 577097 w 960600"/>
              <a:gd name="connsiteY2" fmla="*/ 950840 h 956282"/>
              <a:gd name="connsiteX3" fmla="*/ 523114 w 960600"/>
              <a:gd name="connsiteY3" fmla="*/ 956282 h 956282"/>
              <a:gd name="connsiteX4" fmla="*/ 437486 w 960600"/>
              <a:gd name="connsiteY4" fmla="*/ 956282 h 956282"/>
              <a:gd name="connsiteX5" fmla="*/ 383503 w 960600"/>
              <a:gd name="connsiteY5" fmla="*/ 950840 h 956282"/>
              <a:gd name="connsiteX6" fmla="*/ 0 w 960600"/>
              <a:gd name="connsiteY6" fmla="*/ 480299 h 956282"/>
              <a:gd name="connsiteX7" fmla="*/ 480300 w 960600"/>
              <a:gd name="connsiteY7" fmla="*/ 0 h 95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600" h="956282">
                <a:moveTo>
                  <a:pt x="480300" y="0"/>
                </a:moveTo>
                <a:cubicBezTo>
                  <a:pt x="745562" y="0"/>
                  <a:pt x="960600" y="215037"/>
                  <a:pt x="960600" y="480299"/>
                </a:cubicBezTo>
                <a:cubicBezTo>
                  <a:pt x="960600" y="712403"/>
                  <a:pt x="795962" y="906054"/>
                  <a:pt x="577097" y="950840"/>
                </a:cubicBezTo>
                <a:lnTo>
                  <a:pt x="523114" y="956282"/>
                </a:lnTo>
                <a:lnTo>
                  <a:pt x="437486" y="956282"/>
                </a:lnTo>
                <a:lnTo>
                  <a:pt x="383503" y="950840"/>
                </a:lnTo>
                <a:cubicBezTo>
                  <a:pt x="164639" y="906054"/>
                  <a:pt x="0" y="712403"/>
                  <a:pt x="0" y="480299"/>
                </a:cubicBezTo>
                <a:cubicBezTo>
                  <a:pt x="0" y="215037"/>
                  <a:pt x="215038" y="0"/>
                  <a:pt x="480300" y="0"/>
                </a:cubicBezTo>
                <a:close/>
              </a:path>
            </a:pathLst>
          </a:custGeom>
          <a:solidFill>
            <a:schemeClr val="tx2"/>
          </a:solidFill>
        </p:spPr>
        <p:txBody>
          <a:bodyPr wrap="square" lIns="0" tIns="0" rIns="0" bIns="0" anchor="ctr">
            <a:noAutofit/>
          </a:bodyPr>
          <a:lstStyle>
            <a:lvl1pPr algn="ctr">
              <a:defRPr sz="3600">
                <a:solidFill>
                  <a:schemeClr val="bg1"/>
                </a:solidFill>
              </a:defRPr>
            </a:lvl1pPr>
            <a:lvl2pPr algn="ctr">
              <a:defRPr sz="2800">
                <a:solidFill>
                  <a:schemeClr val="bg1"/>
                </a:solidFill>
                <a:latin typeface="+mj-lt"/>
              </a:defRPr>
            </a:lvl2pPr>
            <a:lvl3pPr marL="0" indent="0" algn="ctr">
              <a:buNone/>
              <a:defRPr sz="2800">
                <a:solidFill>
                  <a:schemeClr val="bg1"/>
                </a:solidFill>
                <a:latin typeface="+mj-lt"/>
              </a:defRPr>
            </a:lvl3pPr>
            <a:lvl4pPr marL="0" indent="0" algn="ctr">
              <a:buNone/>
              <a:defRPr sz="2800">
                <a:solidFill>
                  <a:schemeClr val="bg1"/>
                </a:solidFill>
                <a:latin typeface="+mj-lt"/>
              </a:defRPr>
            </a:lvl4pPr>
            <a:lvl5pPr marL="0" indent="0" algn="ctr">
              <a:buNone/>
              <a:defRPr sz="2800">
                <a:solidFill>
                  <a:schemeClr val="bg1"/>
                </a:solidFill>
                <a:latin typeface="+mj-lt"/>
              </a:defRPr>
            </a:lvl5pPr>
            <a:lvl6pPr marL="0" indent="0" algn="ctr">
              <a:lnSpc>
                <a:spcPct val="100000"/>
              </a:lnSpc>
              <a:spcBef>
                <a:spcPts val="0"/>
              </a:spcBef>
              <a:buNone/>
              <a:defRPr sz="2800">
                <a:solidFill>
                  <a:schemeClr val="bg1"/>
                </a:solidFill>
                <a:latin typeface="+mj-lt"/>
              </a:defRPr>
            </a:lvl6pPr>
            <a:lvl7pPr marL="0" indent="0" algn="ctr">
              <a:lnSpc>
                <a:spcPct val="100000"/>
              </a:lnSpc>
              <a:spcBef>
                <a:spcPts val="0"/>
              </a:spcBef>
              <a:spcAft>
                <a:spcPts val="600"/>
              </a:spcAft>
              <a:buNone/>
              <a:defRPr sz="2800">
                <a:solidFill>
                  <a:schemeClr val="bg1"/>
                </a:solidFill>
                <a:latin typeface="+mj-lt"/>
              </a:defRPr>
            </a:lvl7pPr>
            <a:lvl8pPr marL="0" indent="0" algn="ctr">
              <a:lnSpc>
                <a:spcPct val="100000"/>
              </a:lnSpc>
              <a:spcBef>
                <a:spcPts val="0"/>
              </a:spcBef>
              <a:spcAft>
                <a:spcPts val="600"/>
              </a:spcAft>
              <a:buNone/>
              <a:defRPr sz="2800">
                <a:solidFill>
                  <a:schemeClr val="bg1"/>
                </a:solidFill>
                <a:latin typeface="+mj-lt"/>
              </a:defRPr>
            </a:lvl8pPr>
            <a:lvl9pPr marL="0" indent="0" algn="ctr">
              <a:lnSpc>
                <a:spcPct val="100000"/>
              </a:lnSpc>
              <a:spcBef>
                <a:spcPts val="0"/>
              </a:spcBef>
              <a:spcAft>
                <a:spcPts val="600"/>
              </a:spcAft>
              <a:buNone/>
              <a:defRPr sz="2800">
                <a:solidFill>
                  <a:schemeClr val="bg1"/>
                </a:solidFill>
                <a:latin typeface="+mj-lt"/>
              </a:defRPr>
            </a:lvl9pPr>
          </a:lstStyle>
          <a:p>
            <a:pPr lvl="0"/>
            <a:r>
              <a:rPr lang="en-GB"/>
              <a:t>03</a:t>
            </a:r>
            <a:endParaRPr lang="en-US"/>
          </a:p>
        </p:txBody>
      </p:sp>
      <p:sp>
        <p:nvSpPr>
          <p:cNvPr id="13" name="Text Placeholder 29">
            <a:extLst>
              <a:ext uri="{FF2B5EF4-FFF2-40B4-BE49-F238E27FC236}">
                <a16:creationId xmlns:a16="http://schemas.microsoft.com/office/drawing/2014/main" id="{45EC56D3-F5CA-40AF-9114-74A32072F49A}"/>
              </a:ext>
            </a:extLst>
          </p:cNvPr>
          <p:cNvSpPr>
            <a:spLocks noGrp="1"/>
          </p:cNvSpPr>
          <p:nvPr>
            <p:ph type="body" sz="quarter" idx="22"/>
          </p:nvPr>
        </p:nvSpPr>
        <p:spPr>
          <a:xfrm>
            <a:off x="629907" y="3832018"/>
            <a:ext cx="3506637" cy="1902032"/>
          </a:xfrm>
        </p:spPr>
        <p:txBody>
          <a:bodyPr lIns="108000" rIns="108000" bIns="108000">
            <a:normAutofit/>
          </a:bodyPr>
          <a:lstStyle>
            <a:lvl1pPr algn="ctr">
              <a:spcAft>
                <a:spcPts val="600"/>
              </a:spcAft>
              <a:defRPr sz="1600">
                <a:solidFill>
                  <a:schemeClr val="tx1"/>
                </a:solidFill>
              </a:defRPr>
            </a:lvl1pPr>
            <a:lvl2pPr algn="ctr">
              <a:defRPr lang="en-US" sz="1400" kern="1200" dirty="0">
                <a:solidFill>
                  <a:schemeClr val="tx1"/>
                </a:solidFill>
                <a:latin typeface="+mn-lt"/>
                <a:ea typeface="+mn-ea"/>
                <a:cs typeface="Arial" panose="020B0604020202020204" pitchFamily="34" charset="0"/>
              </a:defRPr>
            </a:lvl2pPr>
            <a:lvl3pPr marL="0" indent="0" algn="ctr">
              <a:buNone/>
              <a:defRPr sz="1400"/>
            </a:lvl3pPr>
            <a:lvl4pPr marL="0" indent="0" algn="ctr">
              <a:buNone/>
              <a:defRPr sz="1400"/>
            </a:lvl4pPr>
            <a:lvl5pPr marL="0" indent="0" algn="ctr">
              <a:spcAft>
                <a:spcPts val="600"/>
              </a:spcAft>
              <a:buNone/>
              <a:defRPr sz="1400"/>
            </a:lvl5pPr>
            <a:lvl6pPr marL="0" indent="0" algn="ctr">
              <a:lnSpc>
                <a:spcPct val="100000"/>
              </a:lnSpc>
              <a:spcBef>
                <a:spcPts val="0"/>
              </a:spcBef>
              <a:spcAft>
                <a:spcPts val="600"/>
              </a:spcAft>
              <a:buNone/>
              <a:defRPr lang="en-US" sz="1400" kern="1200" dirty="0">
                <a:solidFill>
                  <a:schemeClr val="tx1"/>
                </a:solidFill>
                <a:latin typeface="+mn-lt"/>
                <a:ea typeface="+mn-ea"/>
                <a:cs typeface="Arial" panose="020B0604020202020204" pitchFamily="34" charset="0"/>
              </a:defRPr>
            </a:lvl6pPr>
            <a:lvl7pPr marL="0" indent="0" algn="ctr">
              <a:lnSpc>
                <a:spcPct val="100000"/>
              </a:lnSpc>
              <a:spcBef>
                <a:spcPts val="0"/>
              </a:spcBef>
              <a:spcAft>
                <a:spcPts val="600"/>
              </a:spcAft>
              <a:buNone/>
              <a:defRPr sz="1400"/>
            </a:lvl7pPr>
            <a:lvl8pPr marL="0" indent="0" algn="ctr">
              <a:lnSpc>
                <a:spcPct val="100000"/>
              </a:lnSpc>
              <a:spcBef>
                <a:spcPts val="0"/>
              </a:spcBef>
              <a:spcAft>
                <a:spcPts val="600"/>
              </a:spcAft>
              <a:buNone/>
              <a:defRPr sz="1400"/>
            </a:lvl8pPr>
            <a:lvl9pPr marL="0" indent="0" algn="ctr">
              <a:lnSpc>
                <a:spcPct val="100000"/>
              </a:lnSpc>
              <a:spcBef>
                <a:spcPts val="0"/>
              </a:spcBef>
              <a:spcAft>
                <a:spcPts val="600"/>
              </a:spcAft>
              <a:buNone/>
              <a:defRPr sz="1400"/>
            </a:lvl9pPr>
          </a:lstStyle>
          <a:p>
            <a:pPr lvl="0"/>
            <a:r>
              <a:rPr lang="en-US"/>
              <a:t>Click to edit Master text styles</a:t>
            </a:r>
          </a:p>
          <a:p>
            <a:pPr lvl="1"/>
            <a:r>
              <a:rPr lang="en-US"/>
              <a:t>Second level</a:t>
            </a:r>
          </a:p>
        </p:txBody>
      </p:sp>
      <p:sp>
        <p:nvSpPr>
          <p:cNvPr id="14" name="Text Placeholder 29">
            <a:extLst>
              <a:ext uri="{FF2B5EF4-FFF2-40B4-BE49-F238E27FC236}">
                <a16:creationId xmlns:a16="http://schemas.microsoft.com/office/drawing/2014/main" id="{00B6CC50-1C0F-4752-A9C7-31950B613019}"/>
              </a:ext>
            </a:extLst>
          </p:cNvPr>
          <p:cNvSpPr>
            <a:spLocks noGrp="1"/>
          </p:cNvSpPr>
          <p:nvPr>
            <p:ph type="body" sz="quarter" idx="27"/>
          </p:nvPr>
        </p:nvSpPr>
        <p:spPr>
          <a:xfrm>
            <a:off x="4345691" y="3832018"/>
            <a:ext cx="3506637" cy="1902032"/>
          </a:xfrm>
        </p:spPr>
        <p:txBody>
          <a:bodyPr lIns="108000" rIns="108000" bIns="108000">
            <a:normAutofit/>
          </a:bodyPr>
          <a:lstStyle>
            <a:lvl1pPr algn="ctr">
              <a:spcAft>
                <a:spcPts val="600"/>
              </a:spcAft>
              <a:defRPr sz="1600">
                <a:solidFill>
                  <a:schemeClr val="tx1"/>
                </a:solidFill>
              </a:defRPr>
            </a:lvl1pPr>
            <a:lvl2pPr algn="ctr">
              <a:defRPr sz="1400">
                <a:solidFill>
                  <a:schemeClr val="tx1"/>
                </a:solidFill>
                <a:latin typeface="+mn-lt"/>
              </a:defRPr>
            </a:lvl2pPr>
            <a:lvl3pPr marL="0" indent="0" algn="ctr">
              <a:buNone/>
              <a:defRPr sz="1400"/>
            </a:lvl3pPr>
            <a:lvl4pPr marL="0" indent="0" algn="ctr">
              <a:buNone/>
              <a:defRPr sz="1400"/>
            </a:lvl4pPr>
            <a:lvl5pPr marL="0" indent="0" algn="ctr">
              <a:spcAft>
                <a:spcPts val="600"/>
              </a:spcAft>
              <a:buNone/>
              <a:defRPr sz="1400"/>
            </a:lvl5pPr>
            <a:lvl6pPr marL="0" indent="0" algn="ctr">
              <a:lnSpc>
                <a:spcPct val="100000"/>
              </a:lnSpc>
              <a:spcBef>
                <a:spcPts val="0"/>
              </a:spcBef>
              <a:spcAft>
                <a:spcPts val="600"/>
              </a:spcAft>
              <a:buNone/>
              <a:defRPr sz="1400"/>
            </a:lvl6pPr>
            <a:lvl7pPr marL="0" indent="0" algn="ctr">
              <a:lnSpc>
                <a:spcPct val="100000"/>
              </a:lnSpc>
              <a:spcBef>
                <a:spcPts val="0"/>
              </a:spcBef>
              <a:spcAft>
                <a:spcPts val="600"/>
              </a:spcAft>
              <a:buNone/>
              <a:defRPr sz="1400"/>
            </a:lvl7pPr>
            <a:lvl8pPr marL="0" indent="0" algn="ctr">
              <a:lnSpc>
                <a:spcPct val="100000"/>
              </a:lnSpc>
              <a:spcBef>
                <a:spcPts val="0"/>
              </a:spcBef>
              <a:spcAft>
                <a:spcPts val="600"/>
              </a:spcAft>
              <a:buNone/>
              <a:defRPr sz="1400"/>
            </a:lvl8pPr>
            <a:lvl9pPr marL="0" indent="0" algn="ctr">
              <a:lnSpc>
                <a:spcPct val="100000"/>
              </a:lnSpc>
              <a:spcBef>
                <a:spcPts val="0"/>
              </a:spcBef>
              <a:spcAft>
                <a:spcPts val="600"/>
              </a:spcAft>
              <a:buNone/>
              <a:defRPr sz="1400"/>
            </a:lvl9pPr>
          </a:lstStyle>
          <a:p>
            <a:pPr lvl="0"/>
            <a:r>
              <a:rPr lang="en-US"/>
              <a:t>Click to edit Master text styles</a:t>
            </a:r>
          </a:p>
          <a:p>
            <a:pPr lvl="1"/>
            <a:r>
              <a:rPr lang="en-US"/>
              <a:t>Second level</a:t>
            </a:r>
          </a:p>
        </p:txBody>
      </p:sp>
      <p:sp>
        <p:nvSpPr>
          <p:cNvPr id="15" name="Text Placeholder 29">
            <a:extLst>
              <a:ext uri="{FF2B5EF4-FFF2-40B4-BE49-F238E27FC236}">
                <a16:creationId xmlns:a16="http://schemas.microsoft.com/office/drawing/2014/main" id="{D84EF7D4-8441-4A12-90C2-D47F03A91024}"/>
              </a:ext>
            </a:extLst>
          </p:cNvPr>
          <p:cNvSpPr>
            <a:spLocks noGrp="1"/>
          </p:cNvSpPr>
          <p:nvPr>
            <p:ph type="body" sz="quarter" idx="28"/>
          </p:nvPr>
        </p:nvSpPr>
        <p:spPr>
          <a:xfrm>
            <a:off x="8061476" y="3832018"/>
            <a:ext cx="3506637" cy="1902032"/>
          </a:xfrm>
        </p:spPr>
        <p:txBody>
          <a:bodyPr lIns="108000" rIns="108000" bIns="108000">
            <a:normAutofit/>
          </a:bodyPr>
          <a:lstStyle>
            <a:lvl1pPr algn="ctr">
              <a:spcAft>
                <a:spcPts val="600"/>
              </a:spcAft>
              <a:defRPr sz="1600">
                <a:solidFill>
                  <a:schemeClr val="tx1"/>
                </a:solidFill>
              </a:defRPr>
            </a:lvl1pPr>
            <a:lvl2pPr algn="ctr">
              <a:defRPr sz="1400">
                <a:solidFill>
                  <a:schemeClr val="tx1"/>
                </a:solidFill>
              </a:defRPr>
            </a:lvl2pPr>
            <a:lvl3pPr marL="0" indent="0" algn="ctr">
              <a:buNone/>
              <a:defRPr sz="1400"/>
            </a:lvl3pPr>
            <a:lvl4pPr marL="0" indent="0" algn="ctr">
              <a:buNone/>
              <a:defRPr sz="1400"/>
            </a:lvl4pPr>
            <a:lvl5pPr marL="0" indent="0" algn="ctr">
              <a:spcAft>
                <a:spcPts val="600"/>
              </a:spcAft>
              <a:buNone/>
              <a:defRPr sz="1400"/>
            </a:lvl5pPr>
            <a:lvl6pPr marL="0" indent="0" algn="ctr">
              <a:lnSpc>
                <a:spcPct val="100000"/>
              </a:lnSpc>
              <a:spcBef>
                <a:spcPts val="0"/>
              </a:spcBef>
              <a:spcAft>
                <a:spcPts val="600"/>
              </a:spcAft>
              <a:buNone/>
              <a:defRPr sz="1400"/>
            </a:lvl6pPr>
            <a:lvl7pPr marL="0" indent="0" algn="ctr">
              <a:lnSpc>
                <a:spcPct val="100000"/>
              </a:lnSpc>
              <a:spcBef>
                <a:spcPts val="0"/>
              </a:spcBef>
              <a:spcAft>
                <a:spcPts val="600"/>
              </a:spcAft>
              <a:buNone/>
              <a:defRPr sz="1400"/>
            </a:lvl7pPr>
            <a:lvl8pPr marL="0" indent="0" algn="ctr">
              <a:lnSpc>
                <a:spcPct val="100000"/>
              </a:lnSpc>
              <a:spcBef>
                <a:spcPts val="0"/>
              </a:spcBef>
              <a:spcAft>
                <a:spcPts val="600"/>
              </a:spcAft>
              <a:buNone/>
              <a:defRPr sz="1400"/>
            </a:lvl8pPr>
            <a:lvl9pPr marL="0" indent="0" algn="ctr">
              <a:lnSpc>
                <a:spcPct val="100000"/>
              </a:lnSpc>
              <a:spcBef>
                <a:spcPts val="0"/>
              </a:spcBef>
              <a:spcAft>
                <a:spcPts val="600"/>
              </a:spcAft>
              <a:buNone/>
              <a:defRPr sz="1400">
                <a:latin typeface="+mn-lt"/>
              </a:defRPr>
            </a:lvl9pPr>
          </a:lstStyle>
          <a:p>
            <a:pPr lvl="0"/>
            <a:r>
              <a:rPr lang="en-US"/>
              <a:t>Click to edit Master text styles</a:t>
            </a:r>
          </a:p>
          <a:p>
            <a:pPr lvl="1"/>
            <a:r>
              <a:rPr lang="en-US"/>
              <a:t>Second level</a:t>
            </a:r>
          </a:p>
        </p:txBody>
      </p:sp>
    </p:spTree>
    <p:custDataLst>
      <p:tags r:id="rId1"/>
    </p:custDataLst>
    <p:extLst>
      <p:ext uri="{BB962C8B-B14F-4D97-AF65-F5344CB8AC3E}">
        <p14:creationId xmlns:p14="http://schemas.microsoft.com/office/powerpoint/2010/main" val="287070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26">
          <p15:clr>
            <a:srgbClr val="FBAE40"/>
          </p15:clr>
        </p15:guide>
        <p15:guide id="2" orient="horz" pos="890">
          <p15:clr>
            <a:srgbClr val="FBAE40"/>
          </p15:clr>
        </p15:guide>
        <p15:guide id="3" orient="horz" pos="361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Point Slid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D5094F0-BA9F-4E55-8AE8-33A2A1FE5453}"/>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tx1">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0FFABAE6-89D6-4DA6-8E25-44CF070F454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9095AE3B-1D47-4E08-889D-30889095D038}"/>
              </a:ext>
            </a:extLst>
          </p:cNvPr>
          <p:cNvSpPr>
            <a:spLocks noGrp="1"/>
          </p:cNvSpPr>
          <p:nvPr>
            <p:ph type="sldNum" sz="quarter" idx="12"/>
          </p:nvPr>
        </p:nvSpPr>
        <p:spPr/>
        <p:txBody>
          <a:bodyPr/>
          <a:lstStyle>
            <a:lvl1pPr>
              <a:defRPr>
                <a:solidFill>
                  <a:schemeClr val="tx1"/>
                </a:solidFill>
              </a:defRPr>
            </a:lvl1pPr>
          </a:lstStyle>
          <a:p>
            <a:fld id="{3DB84476-BC29-4407-9D57-B2E562B8968B}" type="slidenum">
              <a:rPr lang="en-US" smtClean="0"/>
              <a:pPr/>
              <a:t>‹#›</a:t>
            </a:fld>
            <a:endParaRPr lang="en-US"/>
          </a:p>
        </p:txBody>
      </p:sp>
      <p:sp>
        <p:nvSpPr>
          <p:cNvPr id="4" name="Footer Placeholder 3">
            <a:extLst>
              <a:ext uri="{FF2B5EF4-FFF2-40B4-BE49-F238E27FC236}">
                <a16:creationId xmlns:a16="http://schemas.microsoft.com/office/drawing/2014/main" id="{815DB8E0-5088-4D8A-A9E1-76F85B6A9F13}"/>
              </a:ext>
            </a:extLst>
          </p:cNvPr>
          <p:cNvSpPr>
            <a:spLocks noGrp="1"/>
          </p:cNvSpPr>
          <p:nvPr>
            <p:ph type="ftr" sz="quarter" idx="13"/>
          </p:nvPr>
        </p:nvSpPr>
        <p:spPr/>
        <p:txBody>
          <a:bodyPr/>
          <a:lstStyle>
            <a:lvl1pPr>
              <a:defRPr>
                <a:solidFill>
                  <a:schemeClr val="tx1"/>
                </a:solidFill>
              </a:defRPr>
            </a:lvl1pPr>
          </a:lstStyle>
          <a:p>
            <a:r>
              <a:rPr lang="en-GB"/>
              <a:t>To edit the footer text go to Insert &gt; Header &amp; Footer</a:t>
            </a:r>
            <a:endParaRPr lang="en-US"/>
          </a:p>
        </p:txBody>
      </p:sp>
      <p:pic>
        <p:nvPicPr>
          <p:cNvPr id="10" name="Graphic 9">
            <a:extLst>
              <a:ext uri="{FF2B5EF4-FFF2-40B4-BE49-F238E27FC236}">
                <a16:creationId xmlns:a16="http://schemas.microsoft.com/office/drawing/2014/main" id="{DA057819-8EF3-49B4-B0CE-BCF1A222A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627203" y="5951184"/>
            <a:ext cx="1108252" cy="669822"/>
          </a:xfrm>
          <a:prstGeom prst="rect">
            <a:avLst/>
          </a:prstGeom>
        </p:spPr>
      </p:pic>
      <p:sp>
        <p:nvSpPr>
          <p:cNvPr id="23" name="Text Placeholder 22">
            <a:extLst>
              <a:ext uri="{FF2B5EF4-FFF2-40B4-BE49-F238E27FC236}">
                <a16:creationId xmlns:a16="http://schemas.microsoft.com/office/drawing/2014/main" id="{F58D8FDD-F056-456F-A9F8-DF4DBE4537F9}"/>
              </a:ext>
            </a:extLst>
          </p:cNvPr>
          <p:cNvSpPr>
            <a:spLocks noGrp="1"/>
          </p:cNvSpPr>
          <p:nvPr>
            <p:ph type="body" sz="quarter" idx="14" hasCustomPrompt="1"/>
          </p:nvPr>
        </p:nvSpPr>
        <p:spPr>
          <a:xfrm>
            <a:off x="623888" y="1632931"/>
            <a:ext cx="960600" cy="956282"/>
          </a:xfrm>
          <a:custGeom>
            <a:avLst/>
            <a:gdLst>
              <a:gd name="connsiteX0" fmla="*/ 480300 w 960600"/>
              <a:gd name="connsiteY0" fmla="*/ 0 h 956282"/>
              <a:gd name="connsiteX1" fmla="*/ 960600 w 960600"/>
              <a:gd name="connsiteY1" fmla="*/ 480299 h 956282"/>
              <a:gd name="connsiteX2" fmla="*/ 577097 w 960600"/>
              <a:gd name="connsiteY2" fmla="*/ 950840 h 956282"/>
              <a:gd name="connsiteX3" fmla="*/ 523114 w 960600"/>
              <a:gd name="connsiteY3" fmla="*/ 956282 h 956282"/>
              <a:gd name="connsiteX4" fmla="*/ 437486 w 960600"/>
              <a:gd name="connsiteY4" fmla="*/ 956282 h 956282"/>
              <a:gd name="connsiteX5" fmla="*/ 383503 w 960600"/>
              <a:gd name="connsiteY5" fmla="*/ 950840 h 956282"/>
              <a:gd name="connsiteX6" fmla="*/ 0 w 960600"/>
              <a:gd name="connsiteY6" fmla="*/ 480299 h 956282"/>
              <a:gd name="connsiteX7" fmla="*/ 480300 w 960600"/>
              <a:gd name="connsiteY7" fmla="*/ 0 h 95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600" h="956282">
                <a:moveTo>
                  <a:pt x="480300" y="0"/>
                </a:moveTo>
                <a:cubicBezTo>
                  <a:pt x="745562" y="0"/>
                  <a:pt x="960600" y="215037"/>
                  <a:pt x="960600" y="480299"/>
                </a:cubicBezTo>
                <a:cubicBezTo>
                  <a:pt x="960600" y="712403"/>
                  <a:pt x="795962" y="906054"/>
                  <a:pt x="577097" y="950840"/>
                </a:cubicBezTo>
                <a:lnTo>
                  <a:pt x="523114" y="956282"/>
                </a:lnTo>
                <a:lnTo>
                  <a:pt x="437486" y="956282"/>
                </a:lnTo>
                <a:lnTo>
                  <a:pt x="383503" y="950840"/>
                </a:lnTo>
                <a:cubicBezTo>
                  <a:pt x="164639" y="906054"/>
                  <a:pt x="0" y="712403"/>
                  <a:pt x="0" y="480299"/>
                </a:cubicBezTo>
                <a:cubicBezTo>
                  <a:pt x="0" y="215037"/>
                  <a:pt x="215038" y="0"/>
                  <a:pt x="480300" y="0"/>
                </a:cubicBezTo>
                <a:close/>
              </a:path>
            </a:pathLst>
          </a:custGeom>
          <a:solidFill>
            <a:schemeClr val="tx2"/>
          </a:solidFill>
        </p:spPr>
        <p:txBody>
          <a:bodyPr wrap="square" lIns="0" tIns="0" rIns="0" bIns="0" anchor="ctr">
            <a:noAutofit/>
          </a:bodyPr>
          <a:lstStyle>
            <a:lvl1pPr algn="ctr">
              <a:defRPr sz="2400">
                <a:solidFill>
                  <a:schemeClr val="bg1"/>
                </a:solidFill>
              </a:defRPr>
            </a:lvl1pPr>
            <a:lvl2pPr algn="ctr">
              <a:defRPr sz="2000">
                <a:solidFill>
                  <a:schemeClr val="bg1"/>
                </a:solidFill>
                <a:latin typeface="+mj-lt"/>
              </a:defRPr>
            </a:lvl2pPr>
            <a:lvl3pPr marL="0" indent="0" algn="ctr">
              <a:buNone/>
              <a:defRPr sz="2000">
                <a:solidFill>
                  <a:schemeClr val="bg1"/>
                </a:solidFill>
                <a:latin typeface="+mj-lt"/>
              </a:defRPr>
            </a:lvl3pPr>
            <a:lvl4pPr marL="0" indent="0" algn="ctr">
              <a:buNone/>
              <a:defRPr sz="2000">
                <a:solidFill>
                  <a:schemeClr val="bg1"/>
                </a:solidFill>
                <a:latin typeface="+mj-lt"/>
              </a:defRPr>
            </a:lvl4pPr>
            <a:lvl5pPr marL="0" indent="0" algn="ctr">
              <a:buNone/>
              <a:defRPr sz="2000">
                <a:solidFill>
                  <a:schemeClr val="bg1"/>
                </a:solidFill>
                <a:latin typeface="+mj-lt"/>
              </a:defRPr>
            </a:lvl5pPr>
            <a:lvl6pPr marL="0" indent="0" algn="ctr">
              <a:lnSpc>
                <a:spcPct val="100000"/>
              </a:lnSpc>
              <a:spcBef>
                <a:spcPts val="0"/>
              </a:spcBef>
              <a:buNone/>
              <a:defRPr sz="2000">
                <a:solidFill>
                  <a:schemeClr val="bg1"/>
                </a:solidFill>
                <a:latin typeface="+mj-lt"/>
              </a:defRPr>
            </a:lvl6pPr>
            <a:lvl7pPr marL="0" indent="0" algn="ctr">
              <a:lnSpc>
                <a:spcPct val="100000"/>
              </a:lnSpc>
              <a:spcBef>
                <a:spcPts val="0"/>
              </a:spcBef>
              <a:spcAft>
                <a:spcPts val="600"/>
              </a:spcAft>
              <a:buNone/>
              <a:defRPr sz="2000">
                <a:solidFill>
                  <a:schemeClr val="bg1"/>
                </a:solidFill>
                <a:latin typeface="+mj-lt"/>
              </a:defRPr>
            </a:lvl7pPr>
            <a:lvl8pPr marL="0" indent="0" algn="ctr">
              <a:lnSpc>
                <a:spcPct val="100000"/>
              </a:lnSpc>
              <a:spcBef>
                <a:spcPts val="0"/>
              </a:spcBef>
              <a:spcAft>
                <a:spcPts val="600"/>
              </a:spcAft>
              <a:buNone/>
              <a:defRPr sz="2000">
                <a:solidFill>
                  <a:schemeClr val="bg1"/>
                </a:solidFill>
                <a:latin typeface="+mj-lt"/>
              </a:defRPr>
            </a:lvl8pPr>
            <a:lvl9pPr marL="0" indent="0" algn="ctr">
              <a:lnSpc>
                <a:spcPct val="100000"/>
              </a:lnSpc>
              <a:spcBef>
                <a:spcPts val="0"/>
              </a:spcBef>
              <a:spcAft>
                <a:spcPts val="600"/>
              </a:spcAft>
              <a:buNone/>
              <a:defRPr sz="2000">
                <a:solidFill>
                  <a:schemeClr val="bg1"/>
                </a:solidFill>
                <a:latin typeface="+mj-lt"/>
              </a:defRPr>
            </a:lvl9pPr>
          </a:lstStyle>
          <a:p>
            <a:pPr lvl="0"/>
            <a:r>
              <a:rPr lang="en-GB"/>
              <a:t>01</a:t>
            </a:r>
            <a:endParaRPr lang="en-US"/>
          </a:p>
        </p:txBody>
      </p:sp>
      <p:sp>
        <p:nvSpPr>
          <p:cNvPr id="24" name="Text Placeholder 23">
            <a:extLst>
              <a:ext uri="{FF2B5EF4-FFF2-40B4-BE49-F238E27FC236}">
                <a16:creationId xmlns:a16="http://schemas.microsoft.com/office/drawing/2014/main" id="{5021FF61-AA0F-4686-A88B-4C7F505ABFFD}"/>
              </a:ext>
            </a:extLst>
          </p:cNvPr>
          <p:cNvSpPr>
            <a:spLocks noGrp="1"/>
          </p:cNvSpPr>
          <p:nvPr>
            <p:ph type="body" sz="quarter" idx="15" hasCustomPrompt="1"/>
          </p:nvPr>
        </p:nvSpPr>
        <p:spPr>
          <a:xfrm>
            <a:off x="623888" y="2964769"/>
            <a:ext cx="960600" cy="956282"/>
          </a:xfrm>
          <a:custGeom>
            <a:avLst/>
            <a:gdLst>
              <a:gd name="connsiteX0" fmla="*/ 480300 w 960600"/>
              <a:gd name="connsiteY0" fmla="*/ 0 h 956282"/>
              <a:gd name="connsiteX1" fmla="*/ 960600 w 960600"/>
              <a:gd name="connsiteY1" fmla="*/ 480299 h 956282"/>
              <a:gd name="connsiteX2" fmla="*/ 577097 w 960600"/>
              <a:gd name="connsiteY2" fmla="*/ 950840 h 956282"/>
              <a:gd name="connsiteX3" fmla="*/ 523114 w 960600"/>
              <a:gd name="connsiteY3" fmla="*/ 956282 h 956282"/>
              <a:gd name="connsiteX4" fmla="*/ 437486 w 960600"/>
              <a:gd name="connsiteY4" fmla="*/ 956282 h 956282"/>
              <a:gd name="connsiteX5" fmla="*/ 383503 w 960600"/>
              <a:gd name="connsiteY5" fmla="*/ 950840 h 956282"/>
              <a:gd name="connsiteX6" fmla="*/ 0 w 960600"/>
              <a:gd name="connsiteY6" fmla="*/ 480299 h 956282"/>
              <a:gd name="connsiteX7" fmla="*/ 480300 w 960600"/>
              <a:gd name="connsiteY7" fmla="*/ 0 h 95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600" h="956282">
                <a:moveTo>
                  <a:pt x="480300" y="0"/>
                </a:moveTo>
                <a:cubicBezTo>
                  <a:pt x="745562" y="0"/>
                  <a:pt x="960600" y="215037"/>
                  <a:pt x="960600" y="480299"/>
                </a:cubicBezTo>
                <a:cubicBezTo>
                  <a:pt x="960600" y="712403"/>
                  <a:pt x="795962" y="906054"/>
                  <a:pt x="577097" y="950840"/>
                </a:cubicBezTo>
                <a:lnTo>
                  <a:pt x="523114" y="956282"/>
                </a:lnTo>
                <a:lnTo>
                  <a:pt x="437486" y="956282"/>
                </a:lnTo>
                <a:lnTo>
                  <a:pt x="383503" y="950840"/>
                </a:lnTo>
                <a:cubicBezTo>
                  <a:pt x="164639" y="906054"/>
                  <a:pt x="0" y="712403"/>
                  <a:pt x="0" y="480299"/>
                </a:cubicBezTo>
                <a:cubicBezTo>
                  <a:pt x="0" y="215037"/>
                  <a:pt x="215038" y="0"/>
                  <a:pt x="480300" y="0"/>
                </a:cubicBezTo>
                <a:close/>
              </a:path>
            </a:pathLst>
          </a:custGeom>
          <a:solidFill>
            <a:schemeClr val="tx2"/>
          </a:solidFill>
        </p:spPr>
        <p:txBody>
          <a:bodyPr wrap="square" lIns="0" tIns="0" rIns="0" bIns="0" anchor="ctr">
            <a:noAutofit/>
          </a:bodyPr>
          <a:lstStyle>
            <a:lvl1pPr algn="ctr">
              <a:defRPr sz="2400">
                <a:solidFill>
                  <a:schemeClr val="bg1"/>
                </a:solidFill>
              </a:defRPr>
            </a:lvl1pPr>
            <a:lvl2pPr algn="ctr">
              <a:defRPr sz="2000">
                <a:solidFill>
                  <a:schemeClr val="bg1"/>
                </a:solidFill>
                <a:latin typeface="+mj-lt"/>
              </a:defRPr>
            </a:lvl2pPr>
            <a:lvl3pPr marL="0" indent="0" algn="ctr">
              <a:buNone/>
              <a:defRPr sz="2000">
                <a:solidFill>
                  <a:schemeClr val="bg1"/>
                </a:solidFill>
                <a:latin typeface="+mj-lt"/>
              </a:defRPr>
            </a:lvl3pPr>
            <a:lvl4pPr marL="0" indent="0" algn="ctr">
              <a:buNone/>
              <a:defRPr sz="2000">
                <a:solidFill>
                  <a:schemeClr val="bg1"/>
                </a:solidFill>
                <a:latin typeface="+mj-lt"/>
              </a:defRPr>
            </a:lvl4pPr>
            <a:lvl5pPr marL="0" indent="0" algn="ctr">
              <a:buNone/>
              <a:defRPr sz="2000">
                <a:solidFill>
                  <a:schemeClr val="bg1"/>
                </a:solidFill>
                <a:latin typeface="+mj-lt"/>
              </a:defRPr>
            </a:lvl5pPr>
            <a:lvl6pPr marL="0" indent="0" algn="ctr">
              <a:lnSpc>
                <a:spcPct val="100000"/>
              </a:lnSpc>
              <a:spcBef>
                <a:spcPts val="0"/>
              </a:spcBef>
              <a:buNone/>
              <a:defRPr sz="2000">
                <a:solidFill>
                  <a:schemeClr val="bg1"/>
                </a:solidFill>
                <a:latin typeface="+mj-lt"/>
              </a:defRPr>
            </a:lvl6pPr>
            <a:lvl7pPr marL="0" indent="0" algn="ctr">
              <a:lnSpc>
                <a:spcPct val="100000"/>
              </a:lnSpc>
              <a:spcBef>
                <a:spcPts val="0"/>
              </a:spcBef>
              <a:spcAft>
                <a:spcPts val="600"/>
              </a:spcAft>
              <a:buNone/>
              <a:defRPr sz="2000">
                <a:solidFill>
                  <a:schemeClr val="bg1"/>
                </a:solidFill>
                <a:latin typeface="+mj-lt"/>
              </a:defRPr>
            </a:lvl7pPr>
            <a:lvl8pPr marL="0" indent="0" algn="ctr">
              <a:lnSpc>
                <a:spcPct val="100000"/>
              </a:lnSpc>
              <a:spcBef>
                <a:spcPts val="0"/>
              </a:spcBef>
              <a:spcAft>
                <a:spcPts val="600"/>
              </a:spcAft>
              <a:buNone/>
              <a:defRPr sz="2000">
                <a:solidFill>
                  <a:schemeClr val="bg1"/>
                </a:solidFill>
                <a:latin typeface="+mj-lt"/>
              </a:defRPr>
            </a:lvl8pPr>
            <a:lvl9pPr marL="0" indent="0" algn="ctr">
              <a:lnSpc>
                <a:spcPct val="100000"/>
              </a:lnSpc>
              <a:spcBef>
                <a:spcPts val="0"/>
              </a:spcBef>
              <a:spcAft>
                <a:spcPts val="600"/>
              </a:spcAft>
              <a:buNone/>
              <a:defRPr sz="2000">
                <a:solidFill>
                  <a:schemeClr val="bg1"/>
                </a:solidFill>
                <a:latin typeface="+mj-lt"/>
              </a:defRPr>
            </a:lvl9pPr>
          </a:lstStyle>
          <a:p>
            <a:pPr lvl="0"/>
            <a:r>
              <a:rPr lang="en-GB"/>
              <a:t>02</a:t>
            </a:r>
            <a:endParaRPr lang="en-US"/>
          </a:p>
        </p:txBody>
      </p:sp>
      <p:sp>
        <p:nvSpPr>
          <p:cNvPr id="25" name="Text Placeholder 24">
            <a:extLst>
              <a:ext uri="{FF2B5EF4-FFF2-40B4-BE49-F238E27FC236}">
                <a16:creationId xmlns:a16="http://schemas.microsoft.com/office/drawing/2014/main" id="{B8D28514-A798-490B-B7C3-7307034B1917}"/>
              </a:ext>
            </a:extLst>
          </p:cNvPr>
          <p:cNvSpPr>
            <a:spLocks noGrp="1"/>
          </p:cNvSpPr>
          <p:nvPr>
            <p:ph type="body" sz="quarter" idx="16" hasCustomPrompt="1"/>
          </p:nvPr>
        </p:nvSpPr>
        <p:spPr>
          <a:xfrm>
            <a:off x="623888" y="4296607"/>
            <a:ext cx="960600" cy="956282"/>
          </a:xfrm>
          <a:custGeom>
            <a:avLst/>
            <a:gdLst>
              <a:gd name="connsiteX0" fmla="*/ 480300 w 960600"/>
              <a:gd name="connsiteY0" fmla="*/ 0 h 956282"/>
              <a:gd name="connsiteX1" fmla="*/ 960600 w 960600"/>
              <a:gd name="connsiteY1" fmla="*/ 480299 h 956282"/>
              <a:gd name="connsiteX2" fmla="*/ 577097 w 960600"/>
              <a:gd name="connsiteY2" fmla="*/ 950840 h 956282"/>
              <a:gd name="connsiteX3" fmla="*/ 523114 w 960600"/>
              <a:gd name="connsiteY3" fmla="*/ 956282 h 956282"/>
              <a:gd name="connsiteX4" fmla="*/ 437486 w 960600"/>
              <a:gd name="connsiteY4" fmla="*/ 956282 h 956282"/>
              <a:gd name="connsiteX5" fmla="*/ 383503 w 960600"/>
              <a:gd name="connsiteY5" fmla="*/ 950840 h 956282"/>
              <a:gd name="connsiteX6" fmla="*/ 0 w 960600"/>
              <a:gd name="connsiteY6" fmla="*/ 480299 h 956282"/>
              <a:gd name="connsiteX7" fmla="*/ 480300 w 960600"/>
              <a:gd name="connsiteY7" fmla="*/ 0 h 95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600" h="956282">
                <a:moveTo>
                  <a:pt x="480300" y="0"/>
                </a:moveTo>
                <a:cubicBezTo>
                  <a:pt x="745562" y="0"/>
                  <a:pt x="960600" y="215037"/>
                  <a:pt x="960600" y="480299"/>
                </a:cubicBezTo>
                <a:cubicBezTo>
                  <a:pt x="960600" y="712403"/>
                  <a:pt x="795962" y="906054"/>
                  <a:pt x="577097" y="950840"/>
                </a:cubicBezTo>
                <a:lnTo>
                  <a:pt x="523114" y="956282"/>
                </a:lnTo>
                <a:lnTo>
                  <a:pt x="437486" y="956282"/>
                </a:lnTo>
                <a:lnTo>
                  <a:pt x="383503" y="950840"/>
                </a:lnTo>
                <a:cubicBezTo>
                  <a:pt x="164639" y="906054"/>
                  <a:pt x="0" y="712403"/>
                  <a:pt x="0" y="480299"/>
                </a:cubicBezTo>
                <a:cubicBezTo>
                  <a:pt x="0" y="215037"/>
                  <a:pt x="215038" y="0"/>
                  <a:pt x="480300" y="0"/>
                </a:cubicBezTo>
                <a:close/>
              </a:path>
            </a:pathLst>
          </a:custGeom>
          <a:solidFill>
            <a:schemeClr val="tx2"/>
          </a:solidFill>
        </p:spPr>
        <p:txBody>
          <a:bodyPr wrap="square" lIns="0" tIns="0" rIns="0" bIns="0" anchor="ctr">
            <a:noAutofit/>
          </a:bodyPr>
          <a:lstStyle>
            <a:lvl1pPr algn="ctr">
              <a:defRPr sz="2400">
                <a:solidFill>
                  <a:schemeClr val="bg1"/>
                </a:solidFill>
              </a:defRPr>
            </a:lvl1pPr>
            <a:lvl2pPr algn="ctr">
              <a:defRPr sz="2000">
                <a:solidFill>
                  <a:schemeClr val="bg1"/>
                </a:solidFill>
                <a:latin typeface="+mj-lt"/>
              </a:defRPr>
            </a:lvl2pPr>
            <a:lvl3pPr marL="0" indent="0" algn="ctr">
              <a:buNone/>
              <a:defRPr sz="2000">
                <a:solidFill>
                  <a:schemeClr val="bg1"/>
                </a:solidFill>
                <a:latin typeface="+mj-lt"/>
              </a:defRPr>
            </a:lvl3pPr>
            <a:lvl4pPr marL="0" indent="0" algn="ctr">
              <a:buNone/>
              <a:defRPr sz="2000">
                <a:solidFill>
                  <a:schemeClr val="bg1"/>
                </a:solidFill>
                <a:latin typeface="+mj-lt"/>
              </a:defRPr>
            </a:lvl4pPr>
            <a:lvl5pPr marL="0" indent="0" algn="ctr">
              <a:buNone/>
              <a:defRPr sz="2000">
                <a:solidFill>
                  <a:schemeClr val="bg1"/>
                </a:solidFill>
                <a:latin typeface="+mj-lt"/>
              </a:defRPr>
            </a:lvl5pPr>
            <a:lvl6pPr marL="0" indent="0" algn="ctr">
              <a:lnSpc>
                <a:spcPct val="100000"/>
              </a:lnSpc>
              <a:spcBef>
                <a:spcPts val="0"/>
              </a:spcBef>
              <a:buNone/>
              <a:defRPr sz="2000">
                <a:solidFill>
                  <a:schemeClr val="bg1"/>
                </a:solidFill>
                <a:latin typeface="+mj-lt"/>
              </a:defRPr>
            </a:lvl6pPr>
            <a:lvl7pPr marL="0" indent="0" algn="ctr">
              <a:lnSpc>
                <a:spcPct val="100000"/>
              </a:lnSpc>
              <a:spcBef>
                <a:spcPts val="0"/>
              </a:spcBef>
              <a:spcAft>
                <a:spcPts val="600"/>
              </a:spcAft>
              <a:buNone/>
              <a:defRPr sz="2000">
                <a:solidFill>
                  <a:schemeClr val="bg1"/>
                </a:solidFill>
                <a:latin typeface="+mj-lt"/>
              </a:defRPr>
            </a:lvl7pPr>
            <a:lvl8pPr marL="0" indent="0" algn="ctr">
              <a:lnSpc>
                <a:spcPct val="100000"/>
              </a:lnSpc>
              <a:spcBef>
                <a:spcPts val="0"/>
              </a:spcBef>
              <a:spcAft>
                <a:spcPts val="600"/>
              </a:spcAft>
              <a:buNone/>
              <a:defRPr sz="2000">
                <a:solidFill>
                  <a:schemeClr val="bg1"/>
                </a:solidFill>
                <a:latin typeface="+mj-lt"/>
              </a:defRPr>
            </a:lvl8pPr>
            <a:lvl9pPr marL="0" indent="0" algn="ctr">
              <a:lnSpc>
                <a:spcPct val="100000"/>
              </a:lnSpc>
              <a:spcBef>
                <a:spcPts val="0"/>
              </a:spcBef>
              <a:spcAft>
                <a:spcPts val="600"/>
              </a:spcAft>
              <a:buNone/>
              <a:defRPr sz="2000">
                <a:solidFill>
                  <a:schemeClr val="bg1"/>
                </a:solidFill>
                <a:latin typeface="+mj-lt"/>
              </a:defRPr>
            </a:lvl9pPr>
          </a:lstStyle>
          <a:p>
            <a:pPr lvl="0"/>
            <a:r>
              <a:rPr lang="en-GB"/>
              <a:t>03</a:t>
            </a:r>
            <a:endParaRPr lang="en-US"/>
          </a:p>
        </p:txBody>
      </p:sp>
      <p:sp>
        <p:nvSpPr>
          <p:cNvPr id="30" name="Text Placeholder 29">
            <a:extLst>
              <a:ext uri="{FF2B5EF4-FFF2-40B4-BE49-F238E27FC236}">
                <a16:creationId xmlns:a16="http://schemas.microsoft.com/office/drawing/2014/main" id="{630F89A8-02DE-4001-B2C3-C3182BC75752}"/>
              </a:ext>
            </a:extLst>
          </p:cNvPr>
          <p:cNvSpPr>
            <a:spLocks noGrp="1"/>
          </p:cNvSpPr>
          <p:nvPr>
            <p:ph type="body" sz="quarter" idx="20"/>
          </p:nvPr>
        </p:nvSpPr>
        <p:spPr>
          <a:xfrm>
            <a:off x="1827212" y="2001032"/>
            <a:ext cx="3593749" cy="1075874"/>
          </a:xfrm>
        </p:spPr>
        <p:txBody>
          <a:bodyPr/>
          <a:lstStyle>
            <a:lvl1pPr>
              <a:spcAft>
                <a:spcPts val="300"/>
              </a:spcAft>
              <a:defRPr sz="1400"/>
            </a:lvl1pPr>
            <a:lvl2pPr>
              <a:defRPr sz="1200"/>
            </a:lvl2pPr>
            <a:lvl3pPr marL="0" indent="0">
              <a:buNone/>
              <a:defRPr sz="1200"/>
            </a:lvl3pPr>
            <a:lvl4pPr marL="0" indent="0">
              <a:buNone/>
              <a:defRPr sz="1200"/>
            </a:lvl4pPr>
            <a:lvl5pPr marL="0" indent="0">
              <a:spcAft>
                <a:spcPts val="600"/>
              </a:spcAft>
              <a:buNone/>
              <a:defRPr sz="1200"/>
            </a:lvl5pPr>
            <a:lvl6pPr marL="0" indent="0">
              <a:lnSpc>
                <a:spcPct val="100000"/>
              </a:lnSpc>
              <a:spcBef>
                <a:spcPts val="0"/>
              </a:spcBef>
              <a:spcAft>
                <a:spcPts val="600"/>
              </a:spcAft>
              <a:buNone/>
              <a:defRPr sz="1200"/>
            </a:lvl6pPr>
            <a:lvl7pPr marL="0" indent="0">
              <a:lnSpc>
                <a:spcPct val="100000"/>
              </a:lnSpc>
              <a:spcBef>
                <a:spcPts val="0"/>
              </a:spcBef>
              <a:spcAft>
                <a:spcPts val="600"/>
              </a:spcAft>
              <a:buNone/>
              <a:defRPr sz="1200"/>
            </a:lvl7pPr>
            <a:lvl8pPr marL="0" indent="0">
              <a:lnSpc>
                <a:spcPct val="100000"/>
              </a:lnSpc>
              <a:spcBef>
                <a:spcPts val="0"/>
              </a:spcBef>
              <a:spcAft>
                <a:spcPts val="600"/>
              </a:spcAft>
              <a:buNone/>
              <a:defRPr sz="1200"/>
            </a:lvl8pPr>
            <a:lvl9pPr marL="0" indent="0">
              <a:lnSpc>
                <a:spcPct val="100000"/>
              </a:lnSpc>
              <a:spcBef>
                <a:spcPts val="0"/>
              </a:spcBef>
              <a:spcAft>
                <a:spcPts val="600"/>
              </a:spcAft>
              <a:buNone/>
              <a:defRPr sz="1200"/>
            </a:lvl9pPr>
          </a:lstStyle>
          <a:p>
            <a:pPr lvl="0"/>
            <a:r>
              <a:rPr lang="en-US"/>
              <a:t>Click to edit Master text styles</a:t>
            </a:r>
          </a:p>
          <a:p>
            <a:pPr lvl="1"/>
            <a:r>
              <a:rPr lang="en-US"/>
              <a:t>Second level</a:t>
            </a:r>
          </a:p>
        </p:txBody>
      </p:sp>
      <p:sp>
        <p:nvSpPr>
          <p:cNvPr id="33" name="Text Placeholder 29">
            <a:extLst>
              <a:ext uri="{FF2B5EF4-FFF2-40B4-BE49-F238E27FC236}">
                <a16:creationId xmlns:a16="http://schemas.microsoft.com/office/drawing/2014/main" id="{72ED07E0-7466-4BCE-9D21-4583E51B3E21}"/>
              </a:ext>
            </a:extLst>
          </p:cNvPr>
          <p:cNvSpPr>
            <a:spLocks noGrp="1"/>
          </p:cNvSpPr>
          <p:nvPr>
            <p:ph type="body" sz="quarter" idx="21"/>
          </p:nvPr>
        </p:nvSpPr>
        <p:spPr>
          <a:xfrm>
            <a:off x="1827212" y="3332108"/>
            <a:ext cx="3593749" cy="1075874"/>
          </a:xfrm>
        </p:spPr>
        <p:txBody>
          <a:bodyPr/>
          <a:lstStyle>
            <a:lvl1pPr>
              <a:spcAft>
                <a:spcPts val="300"/>
              </a:spcAft>
              <a:defRPr sz="1400"/>
            </a:lvl1pPr>
            <a:lvl2pPr>
              <a:defRPr sz="1200"/>
            </a:lvl2pPr>
            <a:lvl3pPr marL="0" indent="0">
              <a:buNone/>
              <a:defRPr sz="1200"/>
            </a:lvl3pPr>
            <a:lvl4pPr marL="0" indent="0">
              <a:buNone/>
              <a:defRPr sz="1200"/>
            </a:lvl4pPr>
            <a:lvl5pPr marL="0" indent="0">
              <a:spcAft>
                <a:spcPts val="600"/>
              </a:spcAft>
              <a:buNone/>
              <a:defRPr sz="1200"/>
            </a:lvl5pPr>
            <a:lvl6pPr marL="0" indent="0">
              <a:lnSpc>
                <a:spcPct val="100000"/>
              </a:lnSpc>
              <a:spcBef>
                <a:spcPts val="0"/>
              </a:spcBef>
              <a:spcAft>
                <a:spcPts val="600"/>
              </a:spcAft>
              <a:buNone/>
              <a:defRPr sz="1200"/>
            </a:lvl6pPr>
            <a:lvl7pPr marL="0" indent="0">
              <a:lnSpc>
                <a:spcPct val="100000"/>
              </a:lnSpc>
              <a:spcBef>
                <a:spcPts val="0"/>
              </a:spcBef>
              <a:spcAft>
                <a:spcPts val="600"/>
              </a:spcAft>
              <a:buNone/>
              <a:defRPr sz="1200"/>
            </a:lvl7pPr>
            <a:lvl8pPr marL="0" indent="0">
              <a:lnSpc>
                <a:spcPct val="100000"/>
              </a:lnSpc>
              <a:spcBef>
                <a:spcPts val="0"/>
              </a:spcBef>
              <a:spcAft>
                <a:spcPts val="600"/>
              </a:spcAft>
              <a:buNone/>
              <a:defRPr sz="1200"/>
            </a:lvl8pPr>
            <a:lvl9pPr marL="0" indent="0">
              <a:lnSpc>
                <a:spcPct val="100000"/>
              </a:lnSpc>
              <a:spcBef>
                <a:spcPts val="0"/>
              </a:spcBef>
              <a:spcAft>
                <a:spcPts val="600"/>
              </a:spcAft>
              <a:buNone/>
              <a:defRPr sz="1200"/>
            </a:lvl9pPr>
          </a:lstStyle>
          <a:p>
            <a:pPr lvl="0"/>
            <a:r>
              <a:rPr lang="en-US"/>
              <a:t>Click to edit Master text styles</a:t>
            </a:r>
          </a:p>
          <a:p>
            <a:pPr lvl="1"/>
            <a:r>
              <a:rPr lang="en-US"/>
              <a:t>Second level</a:t>
            </a:r>
          </a:p>
        </p:txBody>
      </p:sp>
      <p:sp>
        <p:nvSpPr>
          <p:cNvPr id="34" name="Text Placeholder 29">
            <a:extLst>
              <a:ext uri="{FF2B5EF4-FFF2-40B4-BE49-F238E27FC236}">
                <a16:creationId xmlns:a16="http://schemas.microsoft.com/office/drawing/2014/main" id="{4880E6C2-0903-450A-9D04-DC7AB96F0122}"/>
              </a:ext>
            </a:extLst>
          </p:cNvPr>
          <p:cNvSpPr>
            <a:spLocks noGrp="1"/>
          </p:cNvSpPr>
          <p:nvPr>
            <p:ph type="body" sz="quarter" idx="22"/>
          </p:nvPr>
        </p:nvSpPr>
        <p:spPr>
          <a:xfrm>
            <a:off x="1827212" y="4663184"/>
            <a:ext cx="3593749" cy="1075874"/>
          </a:xfrm>
        </p:spPr>
        <p:txBody>
          <a:bodyPr/>
          <a:lstStyle>
            <a:lvl1pPr>
              <a:spcAft>
                <a:spcPts val="300"/>
              </a:spcAft>
              <a:defRPr sz="1400"/>
            </a:lvl1pPr>
            <a:lvl2pPr>
              <a:defRPr sz="1200"/>
            </a:lvl2pPr>
            <a:lvl3pPr marL="0" indent="0">
              <a:buNone/>
              <a:defRPr sz="1200"/>
            </a:lvl3pPr>
            <a:lvl4pPr marL="0" indent="0">
              <a:buNone/>
              <a:defRPr sz="1200"/>
            </a:lvl4pPr>
            <a:lvl5pPr marL="0" indent="0">
              <a:spcAft>
                <a:spcPts val="600"/>
              </a:spcAft>
              <a:buNone/>
              <a:defRPr sz="1200"/>
            </a:lvl5pPr>
            <a:lvl6pPr marL="0" indent="0">
              <a:lnSpc>
                <a:spcPct val="100000"/>
              </a:lnSpc>
              <a:spcBef>
                <a:spcPts val="0"/>
              </a:spcBef>
              <a:spcAft>
                <a:spcPts val="600"/>
              </a:spcAft>
              <a:buNone/>
              <a:defRPr sz="1200"/>
            </a:lvl6pPr>
            <a:lvl7pPr marL="0" indent="0">
              <a:lnSpc>
                <a:spcPct val="100000"/>
              </a:lnSpc>
              <a:spcBef>
                <a:spcPts val="0"/>
              </a:spcBef>
              <a:spcAft>
                <a:spcPts val="600"/>
              </a:spcAft>
              <a:buNone/>
              <a:defRPr sz="1200"/>
            </a:lvl7pPr>
            <a:lvl8pPr marL="0" indent="0">
              <a:lnSpc>
                <a:spcPct val="100000"/>
              </a:lnSpc>
              <a:spcBef>
                <a:spcPts val="0"/>
              </a:spcBef>
              <a:spcAft>
                <a:spcPts val="600"/>
              </a:spcAft>
              <a:buNone/>
              <a:defRPr sz="1200"/>
            </a:lvl8pPr>
            <a:lvl9pPr marL="0" indent="0">
              <a:lnSpc>
                <a:spcPct val="100000"/>
              </a:lnSpc>
              <a:spcBef>
                <a:spcPts val="0"/>
              </a:spcBef>
              <a:spcAft>
                <a:spcPts val="600"/>
              </a:spcAft>
              <a:buNone/>
              <a:defRPr sz="1200"/>
            </a:lvl9pPr>
          </a:lstStyle>
          <a:p>
            <a:pPr lvl="0"/>
            <a:r>
              <a:rPr lang="en-US"/>
              <a:t>Click to edit Master text styles</a:t>
            </a:r>
          </a:p>
          <a:p>
            <a:pPr lvl="1"/>
            <a:r>
              <a:rPr lang="en-US"/>
              <a:t>Second level</a:t>
            </a:r>
          </a:p>
        </p:txBody>
      </p:sp>
      <p:sp>
        <p:nvSpPr>
          <p:cNvPr id="35" name="Text Placeholder 34">
            <a:extLst>
              <a:ext uri="{FF2B5EF4-FFF2-40B4-BE49-F238E27FC236}">
                <a16:creationId xmlns:a16="http://schemas.microsoft.com/office/drawing/2014/main" id="{8327C2C4-153D-4D70-AF2B-4B38E79B945B}"/>
              </a:ext>
            </a:extLst>
          </p:cNvPr>
          <p:cNvSpPr>
            <a:spLocks noGrp="1"/>
          </p:cNvSpPr>
          <p:nvPr>
            <p:ph type="body" sz="quarter" idx="23" hasCustomPrompt="1"/>
          </p:nvPr>
        </p:nvSpPr>
        <p:spPr>
          <a:xfrm>
            <a:off x="5663685" y="1632931"/>
            <a:ext cx="960600" cy="956282"/>
          </a:xfrm>
          <a:custGeom>
            <a:avLst/>
            <a:gdLst>
              <a:gd name="connsiteX0" fmla="*/ 480300 w 960600"/>
              <a:gd name="connsiteY0" fmla="*/ 0 h 956282"/>
              <a:gd name="connsiteX1" fmla="*/ 960600 w 960600"/>
              <a:gd name="connsiteY1" fmla="*/ 480299 h 956282"/>
              <a:gd name="connsiteX2" fmla="*/ 577097 w 960600"/>
              <a:gd name="connsiteY2" fmla="*/ 950840 h 956282"/>
              <a:gd name="connsiteX3" fmla="*/ 523114 w 960600"/>
              <a:gd name="connsiteY3" fmla="*/ 956282 h 956282"/>
              <a:gd name="connsiteX4" fmla="*/ 437486 w 960600"/>
              <a:gd name="connsiteY4" fmla="*/ 956282 h 956282"/>
              <a:gd name="connsiteX5" fmla="*/ 383503 w 960600"/>
              <a:gd name="connsiteY5" fmla="*/ 950840 h 956282"/>
              <a:gd name="connsiteX6" fmla="*/ 0 w 960600"/>
              <a:gd name="connsiteY6" fmla="*/ 480299 h 956282"/>
              <a:gd name="connsiteX7" fmla="*/ 480300 w 960600"/>
              <a:gd name="connsiteY7" fmla="*/ 0 h 95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600" h="956282">
                <a:moveTo>
                  <a:pt x="480300" y="0"/>
                </a:moveTo>
                <a:cubicBezTo>
                  <a:pt x="745562" y="0"/>
                  <a:pt x="960600" y="215037"/>
                  <a:pt x="960600" y="480299"/>
                </a:cubicBezTo>
                <a:cubicBezTo>
                  <a:pt x="960600" y="712403"/>
                  <a:pt x="795962" y="906054"/>
                  <a:pt x="577097" y="950840"/>
                </a:cubicBezTo>
                <a:lnTo>
                  <a:pt x="523114" y="956282"/>
                </a:lnTo>
                <a:lnTo>
                  <a:pt x="437486" y="956282"/>
                </a:lnTo>
                <a:lnTo>
                  <a:pt x="383503" y="950840"/>
                </a:lnTo>
                <a:cubicBezTo>
                  <a:pt x="164639" y="906054"/>
                  <a:pt x="0" y="712403"/>
                  <a:pt x="0" y="480299"/>
                </a:cubicBezTo>
                <a:cubicBezTo>
                  <a:pt x="0" y="215037"/>
                  <a:pt x="215038" y="0"/>
                  <a:pt x="480300" y="0"/>
                </a:cubicBezTo>
                <a:close/>
              </a:path>
            </a:pathLst>
          </a:custGeom>
          <a:solidFill>
            <a:schemeClr val="tx2"/>
          </a:solidFill>
        </p:spPr>
        <p:txBody>
          <a:bodyPr wrap="square" lIns="0" tIns="0" rIns="0" bIns="0" anchor="ctr">
            <a:noAutofit/>
          </a:bodyPr>
          <a:lstStyle>
            <a:lvl1pPr algn="ctr">
              <a:defRPr sz="2400">
                <a:solidFill>
                  <a:schemeClr val="bg1"/>
                </a:solidFill>
              </a:defRPr>
            </a:lvl1pPr>
            <a:lvl2pPr algn="ctr">
              <a:defRPr sz="2000">
                <a:solidFill>
                  <a:schemeClr val="bg1"/>
                </a:solidFill>
                <a:latin typeface="+mj-lt"/>
              </a:defRPr>
            </a:lvl2pPr>
            <a:lvl3pPr marL="0" indent="0" algn="ctr">
              <a:buNone/>
              <a:defRPr sz="2000">
                <a:solidFill>
                  <a:schemeClr val="bg1"/>
                </a:solidFill>
                <a:latin typeface="+mj-lt"/>
              </a:defRPr>
            </a:lvl3pPr>
            <a:lvl4pPr marL="0" indent="0" algn="ctr">
              <a:buNone/>
              <a:defRPr sz="2000">
                <a:solidFill>
                  <a:schemeClr val="bg1"/>
                </a:solidFill>
                <a:latin typeface="+mj-lt"/>
              </a:defRPr>
            </a:lvl4pPr>
            <a:lvl5pPr marL="0" indent="0" algn="ctr">
              <a:buNone/>
              <a:defRPr sz="2000">
                <a:solidFill>
                  <a:schemeClr val="bg1"/>
                </a:solidFill>
                <a:latin typeface="+mj-lt"/>
              </a:defRPr>
            </a:lvl5pPr>
            <a:lvl6pPr marL="0" indent="0" algn="ctr">
              <a:lnSpc>
                <a:spcPct val="100000"/>
              </a:lnSpc>
              <a:spcBef>
                <a:spcPts val="0"/>
              </a:spcBef>
              <a:buNone/>
              <a:defRPr sz="2000">
                <a:solidFill>
                  <a:schemeClr val="bg1"/>
                </a:solidFill>
                <a:latin typeface="+mj-lt"/>
              </a:defRPr>
            </a:lvl6pPr>
            <a:lvl7pPr marL="0" indent="0" algn="ctr">
              <a:lnSpc>
                <a:spcPct val="100000"/>
              </a:lnSpc>
              <a:spcBef>
                <a:spcPts val="0"/>
              </a:spcBef>
              <a:spcAft>
                <a:spcPts val="600"/>
              </a:spcAft>
              <a:buNone/>
              <a:defRPr sz="2000">
                <a:solidFill>
                  <a:schemeClr val="bg1"/>
                </a:solidFill>
                <a:latin typeface="+mj-lt"/>
              </a:defRPr>
            </a:lvl7pPr>
            <a:lvl8pPr marL="0" indent="0" algn="ctr">
              <a:lnSpc>
                <a:spcPct val="100000"/>
              </a:lnSpc>
              <a:spcBef>
                <a:spcPts val="0"/>
              </a:spcBef>
              <a:spcAft>
                <a:spcPts val="600"/>
              </a:spcAft>
              <a:buNone/>
              <a:defRPr sz="2000">
                <a:solidFill>
                  <a:schemeClr val="bg1"/>
                </a:solidFill>
                <a:latin typeface="+mj-lt"/>
              </a:defRPr>
            </a:lvl8pPr>
            <a:lvl9pPr marL="0" indent="0" algn="ctr">
              <a:lnSpc>
                <a:spcPct val="100000"/>
              </a:lnSpc>
              <a:spcBef>
                <a:spcPts val="0"/>
              </a:spcBef>
              <a:spcAft>
                <a:spcPts val="600"/>
              </a:spcAft>
              <a:buNone/>
              <a:defRPr sz="2000">
                <a:solidFill>
                  <a:schemeClr val="bg1"/>
                </a:solidFill>
                <a:latin typeface="+mj-lt"/>
              </a:defRPr>
            </a:lvl9pPr>
          </a:lstStyle>
          <a:p>
            <a:pPr lvl="0"/>
            <a:r>
              <a:rPr lang="en-GB"/>
              <a:t>04</a:t>
            </a:r>
            <a:endParaRPr lang="en-US"/>
          </a:p>
        </p:txBody>
      </p:sp>
      <p:sp>
        <p:nvSpPr>
          <p:cNvPr id="36" name="Text Placeholder 35">
            <a:extLst>
              <a:ext uri="{FF2B5EF4-FFF2-40B4-BE49-F238E27FC236}">
                <a16:creationId xmlns:a16="http://schemas.microsoft.com/office/drawing/2014/main" id="{A8ACE020-7EC9-4DD3-A575-7F33CE6A1BC4}"/>
              </a:ext>
            </a:extLst>
          </p:cNvPr>
          <p:cNvSpPr>
            <a:spLocks noGrp="1"/>
          </p:cNvSpPr>
          <p:nvPr>
            <p:ph type="body" sz="quarter" idx="24" hasCustomPrompt="1"/>
          </p:nvPr>
        </p:nvSpPr>
        <p:spPr>
          <a:xfrm>
            <a:off x="5663685" y="2964769"/>
            <a:ext cx="960600" cy="956282"/>
          </a:xfrm>
          <a:custGeom>
            <a:avLst/>
            <a:gdLst>
              <a:gd name="connsiteX0" fmla="*/ 480300 w 960600"/>
              <a:gd name="connsiteY0" fmla="*/ 0 h 956282"/>
              <a:gd name="connsiteX1" fmla="*/ 960600 w 960600"/>
              <a:gd name="connsiteY1" fmla="*/ 480299 h 956282"/>
              <a:gd name="connsiteX2" fmla="*/ 577097 w 960600"/>
              <a:gd name="connsiteY2" fmla="*/ 950840 h 956282"/>
              <a:gd name="connsiteX3" fmla="*/ 523114 w 960600"/>
              <a:gd name="connsiteY3" fmla="*/ 956282 h 956282"/>
              <a:gd name="connsiteX4" fmla="*/ 437486 w 960600"/>
              <a:gd name="connsiteY4" fmla="*/ 956282 h 956282"/>
              <a:gd name="connsiteX5" fmla="*/ 383503 w 960600"/>
              <a:gd name="connsiteY5" fmla="*/ 950840 h 956282"/>
              <a:gd name="connsiteX6" fmla="*/ 0 w 960600"/>
              <a:gd name="connsiteY6" fmla="*/ 480299 h 956282"/>
              <a:gd name="connsiteX7" fmla="*/ 480300 w 960600"/>
              <a:gd name="connsiteY7" fmla="*/ 0 h 95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600" h="956282">
                <a:moveTo>
                  <a:pt x="480300" y="0"/>
                </a:moveTo>
                <a:cubicBezTo>
                  <a:pt x="745562" y="0"/>
                  <a:pt x="960600" y="215037"/>
                  <a:pt x="960600" y="480299"/>
                </a:cubicBezTo>
                <a:cubicBezTo>
                  <a:pt x="960600" y="712403"/>
                  <a:pt x="795962" y="906054"/>
                  <a:pt x="577097" y="950840"/>
                </a:cubicBezTo>
                <a:lnTo>
                  <a:pt x="523114" y="956282"/>
                </a:lnTo>
                <a:lnTo>
                  <a:pt x="437486" y="956282"/>
                </a:lnTo>
                <a:lnTo>
                  <a:pt x="383503" y="950840"/>
                </a:lnTo>
                <a:cubicBezTo>
                  <a:pt x="164639" y="906054"/>
                  <a:pt x="0" y="712403"/>
                  <a:pt x="0" y="480299"/>
                </a:cubicBezTo>
                <a:cubicBezTo>
                  <a:pt x="0" y="215037"/>
                  <a:pt x="215038" y="0"/>
                  <a:pt x="480300" y="0"/>
                </a:cubicBezTo>
                <a:close/>
              </a:path>
            </a:pathLst>
          </a:custGeom>
          <a:solidFill>
            <a:schemeClr val="tx2"/>
          </a:solidFill>
        </p:spPr>
        <p:txBody>
          <a:bodyPr wrap="square" lIns="0" tIns="0" rIns="0" bIns="0" anchor="ctr">
            <a:noAutofit/>
          </a:bodyPr>
          <a:lstStyle>
            <a:lvl1pPr algn="ctr">
              <a:defRPr sz="2400">
                <a:solidFill>
                  <a:schemeClr val="bg1"/>
                </a:solidFill>
              </a:defRPr>
            </a:lvl1pPr>
            <a:lvl2pPr algn="ctr">
              <a:defRPr sz="2000">
                <a:solidFill>
                  <a:schemeClr val="bg1"/>
                </a:solidFill>
                <a:latin typeface="+mj-lt"/>
              </a:defRPr>
            </a:lvl2pPr>
            <a:lvl3pPr marL="0" indent="0" algn="ctr">
              <a:buNone/>
              <a:defRPr sz="2000">
                <a:solidFill>
                  <a:schemeClr val="bg1"/>
                </a:solidFill>
                <a:latin typeface="+mj-lt"/>
              </a:defRPr>
            </a:lvl3pPr>
            <a:lvl4pPr marL="0" indent="0" algn="ctr">
              <a:buNone/>
              <a:defRPr sz="2000">
                <a:solidFill>
                  <a:schemeClr val="bg1"/>
                </a:solidFill>
                <a:latin typeface="+mj-lt"/>
              </a:defRPr>
            </a:lvl4pPr>
            <a:lvl5pPr marL="0" indent="0" algn="ctr">
              <a:buNone/>
              <a:defRPr sz="2000">
                <a:solidFill>
                  <a:schemeClr val="bg1"/>
                </a:solidFill>
                <a:latin typeface="+mj-lt"/>
              </a:defRPr>
            </a:lvl5pPr>
            <a:lvl6pPr marL="0" indent="0" algn="ctr">
              <a:lnSpc>
                <a:spcPct val="100000"/>
              </a:lnSpc>
              <a:spcBef>
                <a:spcPts val="0"/>
              </a:spcBef>
              <a:buNone/>
              <a:defRPr sz="2000">
                <a:solidFill>
                  <a:schemeClr val="bg1"/>
                </a:solidFill>
                <a:latin typeface="+mj-lt"/>
              </a:defRPr>
            </a:lvl6pPr>
            <a:lvl7pPr marL="0" indent="0" algn="ctr">
              <a:lnSpc>
                <a:spcPct val="100000"/>
              </a:lnSpc>
              <a:spcBef>
                <a:spcPts val="0"/>
              </a:spcBef>
              <a:spcAft>
                <a:spcPts val="600"/>
              </a:spcAft>
              <a:buNone/>
              <a:defRPr sz="2000">
                <a:solidFill>
                  <a:schemeClr val="bg1"/>
                </a:solidFill>
                <a:latin typeface="+mj-lt"/>
              </a:defRPr>
            </a:lvl7pPr>
            <a:lvl8pPr marL="0" indent="0" algn="ctr">
              <a:lnSpc>
                <a:spcPct val="100000"/>
              </a:lnSpc>
              <a:spcBef>
                <a:spcPts val="0"/>
              </a:spcBef>
              <a:spcAft>
                <a:spcPts val="600"/>
              </a:spcAft>
              <a:buNone/>
              <a:defRPr sz="2000">
                <a:solidFill>
                  <a:schemeClr val="bg1"/>
                </a:solidFill>
                <a:latin typeface="+mj-lt"/>
              </a:defRPr>
            </a:lvl8pPr>
            <a:lvl9pPr marL="0" indent="0" algn="ctr">
              <a:lnSpc>
                <a:spcPct val="100000"/>
              </a:lnSpc>
              <a:spcBef>
                <a:spcPts val="0"/>
              </a:spcBef>
              <a:spcAft>
                <a:spcPts val="600"/>
              </a:spcAft>
              <a:buNone/>
              <a:defRPr sz="2000">
                <a:solidFill>
                  <a:schemeClr val="bg1"/>
                </a:solidFill>
                <a:latin typeface="+mj-lt"/>
              </a:defRPr>
            </a:lvl9pPr>
          </a:lstStyle>
          <a:p>
            <a:pPr lvl="0"/>
            <a:r>
              <a:rPr lang="en-GB"/>
              <a:t>05</a:t>
            </a:r>
            <a:endParaRPr lang="en-US"/>
          </a:p>
        </p:txBody>
      </p:sp>
      <p:sp>
        <p:nvSpPr>
          <p:cNvPr id="37" name="Text Placeholder 36">
            <a:extLst>
              <a:ext uri="{FF2B5EF4-FFF2-40B4-BE49-F238E27FC236}">
                <a16:creationId xmlns:a16="http://schemas.microsoft.com/office/drawing/2014/main" id="{6F17AE3E-E610-4F1E-9713-770680B0C0E8}"/>
              </a:ext>
            </a:extLst>
          </p:cNvPr>
          <p:cNvSpPr>
            <a:spLocks noGrp="1"/>
          </p:cNvSpPr>
          <p:nvPr>
            <p:ph type="body" sz="quarter" idx="25" hasCustomPrompt="1"/>
          </p:nvPr>
        </p:nvSpPr>
        <p:spPr>
          <a:xfrm>
            <a:off x="5663685" y="4296607"/>
            <a:ext cx="960600" cy="956282"/>
          </a:xfrm>
          <a:custGeom>
            <a:avLst/>
            <a:gdLst>
              <a:gd name="connsiteX0" fmla="*/ 480300 w 960600"/>
              <a:gd name="connsiteY0" fmla="*/ 0 h 956282"/>
              <a:gd name="connsiteX1" fmla="*/ 960600 w 960600"/>
              <a:gd name="connsiteY1" fmla="*/ 480299 h 956282"/>
              <a:gd name="connsiteX2" fmla="*/ 577097 w 960600"/>
              <a:gd name="connsiteY2" fmla="*/ 950840 h 956282"/>
              <a:gd name="connsiteX3" fmla="*/ 523114 w 960600"/>
              <a:gd name="connsiteY3" fmla="*/ 956282 h 956282"/>
              <a:gd name="connsiteX4" fmla="*/ 437486 w 960600"/>
              <a:gd name="connsiteY4" fmla="*/ 956282 h 956282"/>
              <a:gd name="connsiteX5" fmla="*/ 383503 w 960600"/>
              <a:gd name="connsiteY5" fmla="*/ 950840 h 956282"/>
              <a:gd name="connsiteX6" fmla="*/ 0 w 960600"/>
              <a:gd name="connsiteY6" fmla="*/ 480299 h 956282"/>
              <a:gd name="connsiteX7" fmla="*/ 480300 w 960600"/>
              <a:gd name="connsiteY7" fmla="*/ 0 h 95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600" h="956282">
                <a:moveTo>
                  <a:pt x="480300" y="0"/>
                </a:moveTo>
                <a:cubicBezTo>
                  <a:pt x="745562" y="0"/>
                  <a:pt x="960600" y="215037"/>
                  <a:pt x="960600" y="480299"/>
                </a:cubicBezTo>
                <a:cubicBezTo>
                  <a:pt x="960600" y="712403"/>
                  <a:pt x="795962" y="906054"/>
                  <a:pt x="577097" y="950840"/>
                </a:cubicBezTo>
                <a:lnTo>
                  <a:pt x="523114" y="956282"/>
                </a:lnTo>
                <a:lnTo>
                  <a:pt x="437486" y="956282"/>
                </a:lnTo>
                <a:lnTo>
                  <a:pt x="383503" y="950840"/>
                </a:lnTo>
                <a:cubicBezTo>
                  <a:pt x="164639" y="906054"/>
                  <a:pt x="0" y="712403"/>
                  <a:pt x="0" y="480299"/>
                </a:cubicBezTo>
                <a:cubicBezTo>
                  <a:pt x="0" y="215037"/>
                  <a:pt x="215038" y="0"/>
                  <a:pt x="480300" y="0"/>
                </a:cubicBezTo>
                <a:close/>
              </a:path>
            </a:pathLst>
          </a:custGeom>
          <a:solidFill>
            <a:schemeClr val="tx2"/>
          </a:solidFill>
        </p:spPr>
        <p:txBody>
          <a:bodyPr wrap="square" lIns="0" tIns="0" rIns="0" bIns="0" anchor="ctr">
            <a:noAutofit/>
          </a:bodyPr>
          <a:lstStyle>
            <a:lvl1pPr algn="ctr">
              <a:defRPr sz="2400">
                <a:solidFill>
                  <a:schemeClr val="bg1"/>
                </a:solidFill>
              </a:defRPr>
            </a:lvl1pPr>
            <a:lvl2pPr algn="ctr">
              <a:defRPr sz="2000">
                <a:solidFill>
                  <a:schemeClr val="bg1"/>
                </a:solidFill>
                <a:latin typeface="+mj-lt"/>
              </a:defRPr>
            </a:lvl2pPr>
            <a:lvl3pPr marL="0" indent="0" algn="ctr">
              <a:buNone/>
              <a:defRPr sz="2000">
                <a:solidFill>
                  <a:schemeClr val="bg1"/>
                </a:solidFill>
                <a:latin typeface="+mj-lt"/>
              </a:defRPr>
            </a:lvl3pPr>
            <a:lvl4pPr marL="0" indent="0" algn="ctr">
              <a:buNone/>
              <a:defRPr sz="2000">
                <a:solidFill>
                  <a:schemeClr val="bg1"/>
                </a:solidFill>
                <a:latin typeface="+mj-lt"/>
              </a:defRPr>
            </a:lvl4pPr>
            <a:lvl5pPr marL="0" indent="0" algn="ctr">
              <a:buNone/>
              <a:defRPr sz="2000">
                <a:solidFill>
                  <a:schemeClr val="bg1"/>
                </a:solidFill>
                <a:latin typeface="+mj-lt"/>
              </a:defRPr>
            </a:lvl5pPr>
            <a:lvl6pPr marL="0" indent="0" algn="ctr">
              <a:lnSpc>
                <a:spcPct val="100000"/>
              </a:lnSpc>
              <a:spcBef>
                <a:spcPts val="0"/>
              </a:spcBef>
              <a:buNone/>
              <a:defRPr sz="2000">
                <a:solidFill>
                  <a:schemeClr val="bg1"/>
                </a:solidFill>
                <a:latin typeface="+mj-lt"/>
              </a:defRPr>
            </a:lvl6pPr>
            <a:lvl7pPr marL="0" indent="0" algn="ctr">
              <a:lnSpc>
                <a:spcPct val="100000"/>
              </a:lnSpc>
              <a:spcBef>
                <a:spcPts val="0"/>
              </a:spcBef>
              <a:spcAft>
                <a:spcPts val="600"/>
              </a:spcAft>
              <a:buNone/>
              <a:defRPr sz="2000">
                <a:solidFill>
                  <a:schemeClr val="bg1"/>
                </a:solidFill>
                <a:latin typeface="+mj-lt"/>
              </a:defRPr>
            </a:lvl7pPr>
            <a:lvl8pPr marL="0" indent="0" algn="ctr">
              <a:lnSpc>
                <a:spcPct val="100000"/>
              </a:lnSpc>
              <a:spcBef>
                <a:spcPts val="0"/>
              </a:spcBef>
              <a:spcAft>
                <a:spcPts val="600"/>
              </a:spcAft>
              <a:buNone/>
              <a:defRPr sz="2000">
                <a:solidFill>
                  <a:schemeClr val="bg1"/>
                </a:solidFill>
                <a:latin typeface="+mj-lt"/>
              </a:defRPr>
            </a:lvl8pPr>
            <a:lvl9pPr marL="0" indent="0" algn="ctr">
              <a:lnSpc>
                <a:spcPct val="100000"/>
              </a:lnSpc>
              <a:spcBef>
                <a:spcPts val="0"/>
              </a:spcBef>
              <a:spcAft>
                <a:spcPts val="600"/>
              </a:spcAft>
              <a:buNone/>
              <a:defRPr sz="2000">
                <a:solidFill>
                  <a:schemeClr val="bg1"/>
                </a:solidFill>
                <a:latin typeface="+mj-lt"/>
              </a:defRPr>
            </a:lvl9pPr>
          </a:lstStyle>
          <a:p>
            <a:pPr lvl="0"/>
            <a:r>
              <a:rPr lang="en-GB"/>
              <a:t>06</a:t>
            </a:r>
            <a:endParaRPr lang="en-US"/>
          </a:p>
        </p:txBody>
      </p:sp>
      <p:sp>
        <p:nvSpPr>
          <p:cNvPr id="38" name="Text Placeholder 29">
            <a:extLst>
              <a:ext uri="{FF2B5EF4-FFF2-40B4-BE49-F238E27FC236}">
                <a16:creationId xmlns:a16="http://schemas.microsoft.com/office/drawing/2014/main" id="{188D044C-ADC8-409F-8101-5DE116338B49}"/>
              </a:ext>
            </a:extLst>
          </p:cNvPr>
          <p:cNvSpPr>
            <a:spLocks noGrp="1"/>
          </p:cNvSpPr>
          <p:nvPr>
            <p:ph type="body" sz="quarter" idx="26"/>
          </p:nvPr>
        </p:nvSpPr>
        <p:spPr>
          <a:xfrm>
            <a:off x="6867009" y="2001032"/>
            <a:ext cx="3593749" cy="1075874"/>
          </a:xfrm>
        </p:spPr>
        <p:txBody>
          <a:bodyPr/>
          <a:lstStyle>
            <a:lvl1pPr>
              <a:spcAft>
                <a:spcPts val="300"/>
              </a:spcAft>
              <a:defRPr sz="1400"/>
            </a:lvl1pPr>
            <a:lvl2pPr>
              <a:defRPr sz="1200"/>
            </a:lvl2pPr>
            <a:lvl3pPr marL="0" indent="0">
              <a:buNone/>
              <a:defRPr sz="1200"/>
            </a:lvl3pPr>
            <a:lvl4pPr marL="0" indent="0">
              <a:buNone/>
              <a:defRPr sz="1200"/>
            </a:lvl4pPr>
            <a:lvl5pPr marL="0" indent="0">
              <a:spcAft>
                <a:spcPts val="600"/>
              </a:spcAft>
              <a:buNone/>
              <a:defRPr sz="1200"/>
            </a:lvl5pPr>
            <a:lvl6pPr marL="0" indent="0">
              <a:lnSpc>
                <a:spcPct val="100000"/>
              </a:lnSpc>
              <a:spcBef>
                <a:spcPts val="0"/>
              </a:spcBef>
              <a:spcAft>
                <a:spcPts val="600"/>
              </a:spcAft>
              <a:buNone/>
              <a:defRPr sz="1200"/>
            </a:lvl6pPr>
            <a:lvl7pPr marL="0" indent="0">
              <a:lnSpc>
                <a:spcPct val="100000"/>
              </a:lnSpc>
              <a:spcBef>
                <a:spcPts val="0"/>
              </a:spcBef>
              <a:spcAft>
                <a:spcPts val="600"/>
              </a:spcAft>
              <a:buNone/>
              <a:defRPr sz="1200"/>
            </a:lvl7pPr>
            <a:lvl8pPr marL="0" indent="0">
              <a:lnSpc>
                <a:spcPct val="100000"/>
              </a:lnSpc>
              <a:spcBef>
                <a:spcPts val="0"/>
              </a:spcBef>
              <a:spcAft>
                <a:spcPts val="600"/>
              </a:spcAft>
              <a:buNone/>
              <a:defRPr sz="1200"/>
            </a:lvl8pPr>
            <a:lvl9pPr marL="0" indent="0">
              <a:lnSpc>
                <a:spcPct val="100000"/>
              </a:lnSpc>
              <a:spcBef>
                <a:spcPts val="0"/>
              </a:spcBef>
              <a:spcAft>
                <a:spcPts val="600"/>
              </a:spcAft>
              <a:buNone/>
              <a:defRPr sz="1200"/>
            </a:lvl9pPr>
          </a:lstStyle>
          <a:p>
            <a:pPr lvl="0"/>
            <a:r>
              <a:rPr lang="en-US"/>
              <a:t>Click to edit Master text styles</a:t>
            </a:r>
          </a:p>
          <a:p>
            <a:pPr lvl="1"/>
            <a:r>
              <a:rPr lang="en-US"/>
              <a:t>Second level</a:t>
            </a:r>
          </a:p>
        </p:txBody>
      </p:sp>
      <p:sp>
        <p:nvSpPr>
          <p:cNvPr id="39" name="Text Placeholder 29">
            <a:extLst>
              <a:ext uri="{FF2B5EF4-FFF2-40B4-BE49-F238E27FC236}">
                <a16:creationId xmlns:a16="http://schemas.microsoft.com/office/drawing/2014/main" id="{8C66E7CA-A6BF-41D1-83D7-1F21D21A85C7}"/>
              </a:ext>
            </a:extLst>
          </p:cNvPr>
          <p:cNvSpPr>
            <a:spLocks noGrp="1"/>
          </p:cNvSpPr>
          <p:nvPr>
            <p:ph type="body" sz="quarter" idx="27"/>
          </p:nvPr>
        </p:nvSpPr>
        <p:spPr>
          <a:xfrm>
            <a:off x="6867009" y="3332108"/>
            <a:ext cx="3593749" cy="1075874"/>
          </a:xfrm>
        </p:spPr>
        <p:txBody>
          <a:bodyPr/>
          <a:lstStyle>
            <a:lvl1pPr>
              <a:spcAft>
                <a:spcPts val="300"/>
              </a:spcAft>
              <a:defRPr sz="1400"/>
            </a:lvl1pPr>
            <a:lvl2pPr>
              <a:defRPr sz="1200"/>
            </a:lvl2pPr>
            <a:lvl3pPr marL="0" indent="0">
              <a:buNone/>
              <a:defRPr sz="1200"/>
            </a:lvl3pPr>
            <a:lvl4pPr marL="0" indent="0">
              <a:buNone/>
              <a:defRPr sz="1200"/>
            </a:lvl4pPr>
            <a:lvl5pPr marL="0" indent="0">
              <a:spcAft>
                <a:spcPts val="600"/>
              </a:spcAft>
              <a:buNone/>
              <a:defRPr sz="1200"/>
            </a:lvl5pPr>
            <a:lvl6pPr marL="0" indent="0">
              <a:lnSpc>
                <a:spcPct val="100000"/>
              </a:lnSpc>
              <a:spcBef>
                <a:spcPts val="0"/>
              </a:spcBef>
              <a:spcAft>
                <a:spcPts val="600"/>
              </a:spcAft>
              <a:buNone/>
              <a:defRPr sz="1200"/>
            </a:lvl6pPr>
            <a:lvl7pPr marL="0" indent="0">
              <a:lnSpc>
                <a:spcPct val="100000"/>
              </a:lnSpc>
              <a:spcBef>
                <a:spcPts val="0"/>
              </a:spcBef>
              <a:spcAft>
                <a:spcPts val="600"/>
              </a:spcAft>
              <a:buNone/>
              <a:defRPr sz="1200"/>
            </a:lvl7pPr>
            <a:lvl8pPr marL="0" indent="0">
              <a:lnSpc>
                <a:spcPct val="100000"/>
              </a:lnSpc>
              <a:spcBef>
                <a:spcPts val="0"/>
              </a:spcBef>
              <a:spcAft>
                <a:spcPts val="600"/>
              </a:spcAft>
              <a:buNone/>
              <a:defRPr sz="1200"/>
            </a:lvl8pPr>
            <a:lvl9pPr marL="0" indent="0">
              <a:lnSpc>
                <a:spcPct val="100000"/>
              </a:lnSpc>
              <a:spcBef>
                <a:spcPts val="0"/>
              </a:spcBef>
              <a:spcAft>
                <a:spcPts val="600"/>
              </a:spcAft>
              <a:buNone/>
              <a:defRPr sz="1200"/>
            </a:lvl9pPr>
          </a:lstStyle>
          <a:p>
            <a:pPr lvl="0"/>
            <a:r>
              <a:rPr lang="en-US"/>
              <a:t>Click to edit Master text styles</a:t>
            </a:r>
          </a:p>
          <a:p>
            <a:pPr lvl="1"/>
            <a:r>
              <a:rPr lang="en-US"/>
              <a:t>Second level</a:t>
            </a:r>
          </a:p>
        </p:txBody>
      </p:sp>
      <p:sp>
        <p:nvSpPr>
          <p:cNvPr id="40" name="Text Placeholder 29">
            <a:extLst>
              <a:ext uri="{FF2B5EF4-FFF2-40B4-BE49-F238E27FC236}">
                <a16:creationId xmlns:a16="http://schemas.microsoft.com/office/drawing/2014/main" id="{3CDA8577-E301-4BAE-81D4-5E82BA764BC4}"/>
              </a:ext>
            </a:extLst>
          </p:cNvPr>
          <p:cNvSpPr>
            <a:spLocks noGrp="1"/>
          </p:cNvSpPr>
          <p:nvPr>
            <p:ph type="body" sz="quarter" idx="28"/>
          </p:nvPr>
        </p:nvSpPr>
        <p:spPr>
          <a:xfrm>
            <a:off x="6867009" y="4663184"/>
            <a:ext cx="3593749" cy="1075874"/>
          </a:xfrm>
        </p:spPr>
        <p:txBody>
          <a:bodyPr/>
          <a:lstStyle>
            <a:lvl1pPr>
              <a:spcAft>
                <a:spcPts val="300"/>
              </a:spcAft>
              <a:defRPr sz="1400"/>
            </a:lvl1pPr>
            <a:lvl2pPr>
              <a:defRPr sz="1200"/>
            </a:lvl2pPr>
            <a:lvl3pPr marL="0" indent="0">
              <a:buNone/>
              <a:defRPr sz="1200"/>
            </a:lvl3pPr>
            <a:lvl4pPr marL="0" indent="0">
              <a:buNone/>
              <a:defRPr sz="1200"/>
            </a:lvl4pPr>
            <a:lvl5pPr marL="0" indent="0">
              <a:spcAft>
                <a:spcPts val="600"/>
              </a:spcAft>
              <a:buNone/>
              <a:defRPr sz="1200"/>
            </a:lvl5pPr>
            <a:lvl6pPr marL="0" indent="0">
              <a:lnSpc>
                <a:spcPct val="100000"/>
              </a:lnSpc>
              <a:spcBef>
                <a:spcPts val="0"/>
              </a:spcBef>
              <a:spcAft>
                <a:spcPts val="600"/>
              </a:spcAft>
              <a:buNone/>
              <a:defRPr sz="1200"/>
            </a:lvl6pPr>
            <a:lvl7pPr marL="0" indent="0">
              <a:lnSpc>
                <a:spcPct val="100000"/>
              </a:lnSpc>
              <a:spcBef>
                <a:spcPts val="0"/>
              </a:spcBef>
              <a:spcAft>
                <a:spcPts val="600"/>
              </a:spcAft>
              <a:buNone/>
              <a:defRPr sz="1200"/>
            </a:lvl7pPr>
            <a:lvl8pPr marL="0" indent="0">
              <a:lnSpc>
                <a:spcPct val="100000"/>
              </a:lnSpc>
              <a:spcBef>
                <a:spcPts val="0"/>
              </a:spcBef>
              <a:spcAft>
                <a:spcPts val="600"/>
              </a:spcAft>
              <a:buNone/>
              <a:defRPr sz="1200"/>
            </a:lvl8pPr>
            <a:lvl9pPr marL="0" indent="0">
              <a:lnSpc>
                <a:spcPct val="100000"/>
              </a:lnSpc>
              <a:spcBef>
                <a:spcPts val="0"/>
              </a:spcBef>
              <a:spcAft>
                <a:spcPts val="600"/>
              </a:spcAft>
              <a:buNone/>
              <a:defRPr sz="1200"/>
            </a:lvl9pPr>
          </a:lstStyle>
          <a:p>
            <a:pPr lvl="0"/>
            <a:r>
              <a:rPr lang="en-US"/>
              <a:t>Click to edit Master text styles</a:t>
            </a:r>
          </a:p>
          <a:p>
            <a:pPr lvl="1"/>
            <a:r>
              <a:rPr lang="en-US"/>
              <a:t>Second level</a:t>
            </a:r>
          </a:p>
        </p:txBody>
      </p:sp>
    </p:spTree>
    <p:custDataLst>
      <p:tags r:id="rId1"/>
    </p:custDataLst>
    <p:extLst>
      <p:ext uri="{BB962C8B-B14F-4D97-AF65-F5344CB8AC3E}">
        <p14:creationId xmlns:p14="http://schemas.microsoft.com/office/powerpoint/2010/main" val="276341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26">
          <p15:clr>
            <a:srgbClr val="FBAE40"/>
          </p15:clr>
        </p15:guide>
        <p15:guide id="2" orient="horz" pos="890">
          <p15:clr>
            <a:srgbClr val="FBAE40"/>
          </p15:clr>
        </p15:guide>
        <p15:guide id="3" orient="horz" pos="361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oter Box Slid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D5094F0-BA9F-4E55-8AE8-33A2A1FE5453}"/>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tx1">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0FFABAE6-89D6-4DA6-8E25-44CF070F454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9095AE3B-1D47-4E08-889D-30889095D038}"/>
              </a:ext>
            </a:extLst>
          </p:cNvPr>
          <p:cNvSpPr>
            <a:spLocks noGrp="1"/>
          </p:cNvSpPr>
          <p:nvPr>
            <p:ph type="sldNum" sz="quarter" idx="12"/>
          </p:nvPr>
        </p:nvSpPr>
        <p:spPr/>
        <p:txBody>
          <a:bodyPr/>
          <a:lstStyle>
            <a:lvl1pPr>
              <a:defRPr>
                <a:solidFill>
                  <a:schemeClr val="tx1"/>
                </a:solidFill>
              </a:defRPr>
            </a:lvl1pPr>
          </a:lstStyle>
          <a:p>
            <a:fld id="{3DB84476-BC29-4407-9D57-B2E562B8968B}" type="slidenum">
              <a:rPr lang="en-US" smtClean="0"/>
              <a:pPr/>
              <a:t>‹#›</a:t>
            </a:fld>
            <a:endParaRPr lang="en-US"/>
          </a:p>
        </p:txBody>
      </p:sp>
      <p:sp>
        <p:nvSpPr>
          <p:cNvPr id="7" name="Content Placeholder 2">
            <a:extLst>
              <a:ext uri="{FF2B5EF4-FFF2-40B4-BE49-F238E27FC236}">
                <a16:creationId xmlns:a16="http://schemas.microsoft.com/office/drawing/2014/main" id="{92C8856E-EA09-4A2D-A32F-1FA6FBE19614}"/>
              </a:ext>
            </a:extLst>
          </p:cNvPr>
          <p:cNvSpPr>
            <a:spLocks noGrp="1"/>
          </p:cNvSpPr>
          <p:nvPr>
            <p:ph idx="1"/>
          </p:nvPr>
        </p:nvSpPr>
        <p:spPr>
          <a:xfrm>
            <a:off x="623887" y="1628801"/>
            <a:ext cx="10944225" cy="3029763"/>
          </a:xfrm>
        </p:spPr>
        <p:txBody>
          <a:bodyPr l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Rounded Corners 9">
            <a:extLst>
              <a:ext uri="{FF2B5EF4-FFF2-40B4-BE49-F238E27FC236}">
                <a16:creationId xmlns:a16="http://schemas.microsoft.com/office/drawing/2014/main" id="{0E53E131-7016-484E-B61A-2726368E8DD1}"/>
              </a:ext>
            </a:extLst>
          </p:cNvPr>
          <p:cNvSpPr/>
          <p:nvPr userDrawn="1"/>
        </p:nvSpPr>
        <p:spPr>
          <a:xfrm>
            <a:off x="630275" y="4883499"/>
            <a:ext cx="10944225" cy="851241"/>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 name="Freeform: Shape 10">
            <a:extLst>
              <a:ext uri="{FF2B5EF4-FFF2-40B4-BE49-F238E27FC236}">
                <a16:creationId xmlns:a16="http://schemas.microsoft.com/office/drawing/2014/main" id="{CCB90612-AE08-4C27-B84D-8139A8A4ECDC}"/>
              </a:ext>
            </a:extLst>
          </p:cNvPr>
          <p:cNvSpPr/>
          <p:nvPr userDrawn="1"/>
        </p:nvSpPr>
        <p:spPr>
          <a:xfrm>
            <a:off x="767408" y="4995685"/>
            <a:ext cx="626870" cy="626868"/>
          </a:xfrm>
          <a:custGeom>
            <a:avLst/>
            <a:gdLst>
              <a:gd name="connsiteX0" fmla="*/ 836748 w 836747"/>
              <a:gd name="connsiteY0" fmla="*/ 418374 h 836747"/>
              <a:gd name="connsiteX1" fmla="*/ 418374 w 836747"/>
              <a:gd name="connsiteY1" fmla="*/ 836748 h 836747"/>
              <a:gd name="connsiteX2" fmla="*/ 0 w 836747"/>
              <a:gd name="connsiteY2" fmla="*/ 418374 h 836747"/>
              <a:gd name="connsiteX3" fmla="*/ 418374 w 836747"/>
              <a:gd name="connsiteY3" fmla="*/ 0 h 836747"/>
              <a:gd name="connsiteX4" fmla="*/ 836748 w 836747"/>
              <a:gd name="connsiteY4" fmla="*/ 418374 h 836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47" h="836747">
                <a:moveTo>
                  <a:pt x="836748" y="418374"/>
                </a:moveTo>
                <a:cubicBezTo>
                  <a:pt x="836748" y="648571"/>
                  <a:pt x="650397" y="836748"/>
                  <a:pt x="418374" y="836748"/>
                </a:cubicBezTo>
                <a:cubicBezTo>
                  <a:pt x="188177" y="836748"/>
                  <a:pt x="0" y="650398"/>
                  <a:pt x="0" y="418374"/>
                </a:cubicBezTo>
                <a:cubicBezTo>
                  <a:pt x="0" y="188177"/>
                  <a:pt x="186350" y="0"/>
                  <a:pt x="418374" y="0"/>
                </a:cubicBezTo>
                <a:cubicBezTo>
                  <a:pt x="650397" y="0"/>
                  <a:pt x="836748" y="186350"/>
                  <a:pt x="836748" y="418374"/>
                </a:cubicBezTo>
              </a:path>
            </a:pathLst>
          </a:custGeom>
          <a:solidFill>
            <a:schemeClr val="bg2"/>
          </a:solidFill>
          <a:ln w="1825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55560"/>
              </a:solidFill>
              <a:effectLst/>
              <a:uLnTx/>
              <a:uFillTx/>
              <a:latin typeface="Arial" panose="020B0604020202020204" pitchFamily="34" charset="0"/>
              <a:ea typeface="+mn-ea"/>
              <a:cs typeface="Arial" panose="020B0604020202020204" pitchFamily="34" charset="0"/>
            </a:endParaRPr>
          </a:p>
        </p:txBody>
      </p:sp>
      <p:sp>
        <p:nvSpPr>
          <p:cNvPr id="4" name="Footer Placeholder 3">
            <a:extLst>
              <a:ext uri="{FF2B5EF4-FFF2-40B4-BE49-F238E27FC236}">
                <a16:creationId xmlns:a16="http://schemas.microsoft.com/office/drawing/2014/main" id="{0DB2E3C3-470B-4002-8FD2-5EFA5221520B}"/>
              </a:ext>
            </a:extLst>
          </p:cNvPr>
          <p:cNvSpPr>
            <a:spLocks noGrp="1"/>
          </p:cNvSpPr>
          <p:nvPr>
            <p:ph type="ftr" sz="quarter" idx="14"/>
          </p:nvPr>
        </p:nvSpPr>
        <p:spPr/>
        <p:txBody>
          <a:bodyPr/>
          <a:lstStyle>
            <a:lvl1pPr>
              <a:defRPr>
                <a:solidFill>
                  <a:schemeClr val="tx1"/>
                </a:solidFill>
              </a:defRPr>
            </a:lvl1pPr>
          </a:lstStyle>
          <a:p>
            <a:r>
              <a:rPr lang="en-GB"/>
              <a:t>To edit the footer text go to Insert &gt; Header &amp; Footer</a:t>
            </a:r>
            <a:endParaRPr lang="en-US"/>
          </a:p>
        </p:txBody>
      </p:sp>
      <p:pic>
        <p:nvPicPr>
          <p:cNvPr id="13" name="Graphic 12">
            <a:extLst>
              <a:ext uri="{FF2B5EF4-FFF2-40B4-BE49-F238E27FC236}">
                <a16:creationId xmlns:a16="http://schemas.microsoft.com/office/drawing/2014/main" id="{96724A23-91DB-419D-9AAC-AF079DBDC1CE}"/>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627203" y="5951184"/>
            <a:ext cx="1108252" cy="669822"/>
          </a:xfrm>
          <a:prstGeom prst="rect">
            <a:avLst/>
          </a:prstGeom>
        </p:spPr>
      </p:pic>
      <p:sp>
        <p:nvSpPr>
          <p:cNvPr id="14" name="Text Placeholder 5">
            <a:extLst>
              <a:ext uri="{FF2B5EF4-FFF2-40B4-BE49-F238E27FC236}">
                <a16:creationId xmlns:a16="http://schemas.microsoft.com/office/drawing/2014/main" id="{D80C2985-18BD-40F9-B8A0-EDA42750C667}"/>
              </a:ext>
            </a:extLst>
          </p:cNvPr>
          <p:cNvSpPr>
            <a:spLocks noGrp="1"/>
          </p:cNvSpPr>
          <p:nvPr>
            <p:ph type="body" sz="quarter" idx="13" hasCustomPrompt="1"/>
          </p:nvPr>
        </p:nvSpPr>
        <p:spPr>
          <a:xfrm>
            <a:off x="1573581" y="4995685"/>
            <a:ext cx="9325754" cy="626868"/>
          </a:xfrm>
        </p:spPr>
        <p:txBody>
          <a:bodyPr anchor="ctr">
            <a:normAutofit/>
          </a:bodyPr>
          <a:lstStyle>
            <a:lvl1pPr>
              <a:defRPr sz="1400">
                <a:solidFill>
                  <a:schemeClr val="bg1"/>
                </a:solidFill>
              </a:defRPr>
            </a:lvl1pPr>
            <a:lvl2pPr>
              <a:defRPr sz="1400" b="1">
                <a:solidFill>
                  <a:schemeClr val="bg1"/>
                </a:solidFill>
              </a:defRPr>
            </a:lvl2pPr>
            <a:lvl3pPr marL="0" indent="0">
              <a:buNone/>
              <a:defRPr sz="1400" b="1">
                <a:solidFill>
                  <a:schemeClr val="bg1"/>
                </a:solidFill>
              </a:defRPr>
            </a:lvl3pPr>
            <a:lvl4pPr marL="0" indent="0">
              <a:buNone/>
              <a:defRPr sz="1400" b="1">
                <a:solidFill>
                  <a:schemeClr val="bg1"/>
                </a:solidFill>
              </a:defRPr>
            </a:lvl4pPr>
            <a:lvl5pPr marL="0" indent="0">
              <a:spcAft>
                <a:spcPts val="0"/>
              </a:spcAft>
              <a:buNone/>
              <a:defRPr b="1">
                <a:solidFill>
                  <a:schemeClr val="bg1"/>
                </a:solidFill>
              </a:defRPr>
            </a:lvl5pPr>
            <a:lvl6pPr marL="0" indent="0">
              <a:lnSpc>
                <a:spcPct val="100000"/>
              </a:lnSpc>
              <a:spcBef>
                <a:spcPts val="0"/>
              </a:spcBef>
              <a:buNone/>
              <a:defRPr sz="1400" b="1">
                <a:solidFill>
                  <a:schemeClr val="bg1"/>
                </a:solidFill>
              </a:defRPr>
            </a:lvl6pPr>
            <a:lvl7pPr marL="0" indent="0">
              <a:lnSpc>
                <a:spcPct val="100000"/>
              </a:lnSpc>
              <a:spcBef>
                <a:spcPts val="0"/>
              </a:spcBef>
              <a:buNone/>
              <a:defRPr sz="1400" b="1">
                <a:solidFill>
                  <a:schemeClr val="bg1"/>
                </a:solidFill>
              </a:defRPr>
            </a:lvl7pPr>
            <a:lvl8pPr marL="0" indent="0">
              <a:lnSpc>
                <a:spcPct val="100000"/>
              </a:lnSpc>
              <a:spcBef>
                <a:spcPts val="0"/>
              </a:spcBef>
              <a:buNone/>
              <a:defRPr sz="1400" b="1">
                <a:solidFill>
                  <a:schemeClr val="bg1"/>
                </a:solidFill>
              </a:defRPr>
            </a:lvl8pPr>
            <a:lvl9pPr marL="0" indent="0">
              <a:lnSpc>
                <a:spcPct val="100000"/>
              </a:lnSpc>
              <a:spcBef>
                <a:spcPts val="0"/>
              </a:spcBef>
              <a:buNone/>
              <a:defRPr sz="1400" b="1">
                <a:solidFill>
                  <a:schemeClr val="bg1"/>
                </a:solidFill>
              </a:defRPr>
            </a:lvl9pPr>
          </a:lstStyle>
          <a:p>
            <a:pPr lvl="0"/>
            <a:r>
              <a:rPr lang="en-GB"/>
              <a:t>Add icon or number to the left circle</a:t>
            </a:r>
            <a:r>
              <a:rPr lang="en-US"/>
              <a:t> and add statement here</a:t>
            </a:r>
            <a:endParaRPr lang="en-GB"/>
          </a:p>
        </p:txBody>
      </p:sp>
    </p:spTree>
    <p:custDataLst>
      <p:tags r:id="rId1"/>
    </p:custDataLst>
    <p:extLst>
      <p:ext uri="{BB962C8B-B14F-4D97-AF65-F5344CB8AC3E}">
        <p14:creationId xmlns:p14="http://schemas.microsoft.com/office/powerpoint/2010/main" val="273077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26">
          <p15:clr>
            <a:srgbClr val="FBAE40"/>
          </p15:clr>
        </p15:guide>
        <p15:guide id="2" orient="horz" pos="890">
          <p15:clr>
            <a:srgbClr val="FBAE40"/>
          </p15:clr>
        </p15:guide>
        <p15:guide id="3" orient="horz" pos="361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 Slid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D5094F0-BA9F-4E55-8AE8-33A2A1FE5453}"/>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tx1">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0FFABAE6-89D6-4DA6-8E25-44CF070F454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9095AE3B-1D47-4E08-889D-30889095D038}"/>
              </a:ext>
            </a:extLst>
          </p:cNvPr>
          <p:cNvSpPr>
            <a:spLocks noGrp="1"/>
          </p:cNvSpPr>
          <p:nvPr>
            <p:ph type="sldNum" sz="quarter" idx="12"/>
          </p:nvPr>
        </p:nvSpPr>
        <p:spPr/>
        <p:txBody>
          <a:bodyPr/>
          <a:lstStyle>
            <a:lvl1pPr>
              <a:defRPr>
                <a:solidFill>
                  <a:schemeClr val="tx1"/>
                </a:solidFill>
              </a:defRPr>
            </a:lvl1pPr>
          </a:lstStyle>
          <a:p>
            <a:fld id="{3DB84476-BC29-4407-9D57-B2E562B8968B}" type="slidenum">
              <a:rPr lang="en-US" smtClean="0"/>
              <a:pPr/>
              <a:t>‹#›</a:t>
            </a:fld>
            <a:endParaRPr lang="en-US"/>
          </a:p>
        </p:txBody>
      </p:sp>
      <p:sp>
        <p:nvSpPr>
          <p:cNvPr id="7" name="Content Placeholder 2">
            <a:extLst>
              <a:ext uri="{FF2B5EF4-FFF2-40B4-BE49-F238E27FC236}">
                <a16:creationId xmlns:a16="http://schemas.microsoft.com/office/drawing/2014/main" id="{92C8856E-EA09-4A2D-A32F-1FA6FBE19614}"/>
              </a:ext>
            </a:extLst>
          </p:cNvPr>
          <p:cNvSpPr>
            <a:spLocks noGrp="1"/>
          </p:cNvSpPr>
          <p:nvPr>
            <p:ph idx="1"/>
          </p:nvPr>
        </p:nvSpPr>
        <p:spPr>
          <a:xfrm>
            <a:off x="623888" y="1628801"/>
            <a:ext cx="5400676" cy="4105249"/>
          </a:xfrm>
        </p:spPr>
        <p:txBody>
          <a:bodyPr l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350FF247-5B15-467E-84CD-BE16DE800A09}"/>
              </a:ext>
            </a:extLst>
          </p:cNvPr>
          <p:cNvSpPr>
            <a:spLocks noGrp="1"/>
          </p:cNvSpPr>
          <p:nvPr>
            <p:ph idx="13"/>
          </p:nvPr>
        </p:nvSpPr>
        <p:spPr>
          <a:xfrm>
            <a:off x="6167438" y="1628801"/>
            <a:ext cx="5400676" cy="4105249"/>
          </a:xfrm>
        </p:spPr>
        <p:txBody>
          <a:bodyPr l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04F5B05-8584-480A-B910-73ADCE2529AA}"/>
              </a:ext>
            </a:extLst>
          </p:cNvPr>
          <p:cNvSpPr>
            <a:spLocks noGrp="1"/>
          </p:cNvSpPr>
          <p:nvPr>
            <p:ph type="ftr" sz="quarter" idx="14"/>
          </p:nvPr>
        </p:nvSpPr>
        <p:spPr/>
        <p:txBody>
          <a:bodyPr/>
          <a:lstStyle>
            <a:lvl1pPr>
              <a:defRPr>
                <a:solidFill>
                  <a:schemeClr val="tx1"/>
                </a:solidFill>
              </a:defRPr>
            </a:lvl1pPr>
          </a:lstStyle>
          <a:p>
            <a:r>
              <a:rPr lang="en-GB"/>
              <a:t>To edit the footer text go to Insert &gt; Header &amp; Footer</a:t>
            </a:r>
            <a:endParaRPr lang="en-US"/>
          </a:p>
        </p:txBody>
      </p:sp>
      <p:pic>
        <p:nvPicPr>
          <p:cNvPr id="11" name="Graphic 10">
            <a:extLst>
              <a:ext uri="{FF2B5EF4-FFF2-40B4-BE49-F238E27FC236}">
                <a16:creationId xmlns:a16="http://schemas.microsoft.com/office/drawing/2014/main" id="{3CF0B6A7-25A8-4B89-8BA3-D6CC0246B52D}"/>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627203" y="5951184"/>
            <a:ext cx="1108252" cy="669822"/>
          </a:xfrm>
          <a:prstGeom prst="rect">
            <a:avLst/>
          </a:prstGeom>
        </p:spPr>
      </p:pic>
    </p:spTree>
    <p:custDataLst>
      <p:tags r:id="rId1"/>
    </p:custDataLst>
    <p:extLst>
      <p:ext uri="{BB962C8B-B14F-4D97-AF65-F5344CB8AC3E}">
        <p14:creationId xmlns:p14="http://schemas.microsoft.com/office/powerpoint/2010/main" val="2632307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26">
          <p15:clr>
            <a:srgbClr val="FBAE40"/>
          </p15:clr>
        </p15:guide>
        <p15:guide id="2" orient="horz" pos="890">
          <p15:clr>
            <a:srgbClr val="FBAE40"/>
          </p15:clr>
        </p15:guide>
        <p15:guide id="3" orient="horz" pos="3612">
          <p15:clr>
            <a:srgbClr val="FBAE40"/>
          </p15:clr>
        </p15:guide>
        <p15:guide id="5" pos="3795">
          <p15:clr>
            <a:srgbClr val="FBAE40"/>
          </p15:clr>
        </p15:guide>
        <p15:guide id="6" pos="388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978028-AA99-4A85-B7AA-A175E9E949B2}"/>
              </a:ext>
            </a:extLst>
          </p:cNvPr>
          <p:cNvSpPr/>
          <p:nvPr userDrawn="1"/>
        </p:nvSpPr>
        <p:spPr>
          <a:xfrm>
            <a:off x="5719331" y="1546860"/>
            <a:ext cx="6472669" cy="53111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10" name="Picture 9">
            <a:extLst>
              <a:ext uri="{FF2B5EF4-FFF2-40B4-BE49-F238E27FC236}">
                <a16:creationId xmlns:a16="http://schemas.microsoft.com/office/drawing/2014/main" id="{9234EC4B-5083-47E8-9A10-590BE94F78F4}"/>
              </a:ext>
            </a:extLst>
          </p:cNvPr>
          <p:cNvPicPr>
            <a:picLocks noChangeAspect="1"/>
          </p:cNvPicPr>
          <p:nvPr userDrawn="1"/>
        </p:nvPicPr>
        <p:blipFill rotWithShape="1">
          <a:blip r:embed="rId3" cstate="email">
            <a:alphaModFix amt="35000"/>
            <a:grayscl/>
            <a:extLst>
              <a:ext uri="{28A0092B-C50C-407E-A947-70E740481C1C}">
                <a14:useLocalDpi xmlns:a14="http://schemas.microsoft.com/office/drawing/2010/main"/>
              </a:ext>
            </a:extLst>
          </a:blip>
          <a:srcRect/>
          <a:stretch/>
        </p:blipFill>
        <p:spPr>
          <a:xfrm>
            <a:off x="3569475" y="0"/>
            <a:ext cx="8622525" cy="1566949"/>
          </a:xfrm>
          <a:prstGeom prst="rect">
            <a:avLst/>
          </a:prstGeom>
          <a:solidFill>
            <a:srgbClr val="009CDE"/>
          </a:solidFill>
        </p:spPr>
      </p:pic>
      <p:sp>
        <p:nvSpPr>
          <p:cNvPr id="11" name="Rectangle 10">
            <a:extLst>
              <a:ext uri="{FF2B5EF4-FFF2-40B4-BE49-F238E27FC236}">
                <a16:creationId xmlns:a16="http://schemas.microsoft.com/office/drawing/2014/main" id="{7F1640AA-5F9D-43D4-89E5-DE9C986A8B5E}"/>
              </a:ext>
            </a:extLst>
          </p:cNvPr>
          <p:cNvSpPr/>
          <p:nvPr userDrawn="1"/>
        </p:nvSpPr>
        <p:spPr>
          <a:xfrm>
            <a:off x="4943872" y="0"/>
            <a:ext cx="7248128" cy="1555111"/>
          </a:xfrm>
          <a:prstGeom prst="rect">
            <a:avLst/>
          </a:prstGeom>
          <a:gradFill>
            <a:gsLst>
              <a:gs pos="100000">
                <a:srgbClr val="009CDE"/>
              </a:gs>
              <a:gs pos="0">
                <a:srgbClr val="009CDE">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13" name="Picture 12">
            <a:extLst>
              <a:ext uri="{FF2B5EF4-FFF2-40B4-BE49-F238E27FC236}">
                <a16:creationId xmlns:a16="http://schemas.microsoft.com/office/drawing/2014/main" id="{5E24FD7D-ACF7-4122-9D25-FA6BA999A651}"/>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0495870" y="251460"/>
            <a:ext cx="1283570" cy="1038860"/>
          </a:xfrm>
          <a:prstGeom prst="rect">
            <a:avLst/>
          </a:prstGeom>
        </p:spPr>
      </p:pic>
      <p:pic>
        <p:nvPicPr>
          <p:cNvPr id="15" name="Picture 14">
            <a:extLst>
              <a:ext uri="{FF2B5EF4-FFF2-40B4-BE49-F238E27FC236}">
                <a16:creationId xmlns:a16="http://schemas.microsoft.com/office/drawing/2014/main" id="{AB103A89-FD39-4081-AB84-31798299E842}"/>
              </a:ext>
            </a:extLst>
          </p:cNvPr>
          <p:cNvPicPr>
            <a:picLocks noChangeAspect="1"/>
          </p:cNvPicPr>
          <p:nvPr userDrawn="1"/>
        </p:nvPicPr>
        <p:blipFill rotWithShape="1">
          <a:blip r:embed="rId5" cstate="email">
            <a:grayscl/>
            <a:alphaModFix amt="38000"/>
            <a:extLst>
              <a:ext uri="{28A0092B-C50C-407E-A947-70E740481C1C}">
                <a14:useLocalDpi xmlns:a14="http://schemas.microsoft.com/office/drawing/2010/main"/>
              </a:ext>
            </a:extLst>
          </a:blip>
          <a:srcRect/>
          <a:stretch/>
        </p:blipFill>
        <p:spPr>
          <a:xfrm>
            <a:off x="5138651" y="1549400"/>
            <a:ext cx="7053349" cy="5308600"/>
          </a:xfrm>
          <a:prstGeom prst="rect">
            <a:avLst/>
          </a:prstGeom>
          <a:solidFill>
            <a:schemeClr val="accent2">
              <a:alpha val="59000"/>
            </a:schemeClr>
          </a:solidFill>
        </p:spPr>
      </p:pic>
      <p:sp>
        <p:nvSpPr>
          <p:cNvPr id="5" name="Freeform: Shape 4">
            <a:extLst>
              <a:ext uri="{FF2B5EF4-FFF2-40B4-BE49-F238E27FC236}">
                <a16:creationId xmlns:a16="http://schemas.microsoft.com/office/drawing/2014/main" id="{F349DC71-095A-427C-86AE-AB2BF62FF11A}"/>
              </a:ext>
            </a:extLst>
          </p:cNvPr>
          <p:cNvSpPr/>
          <p:nvPr userDrawn="1"/>
        </p:nvSpPr>
        <p:spPr>
          <a:xfrm>
            <a:off x="0" y="-1864"/>
            <a:ext cx="12192000" cy="6859864"/>
          </a:xfrm>
          <a:custGeom>
            <a:avLst/>
            <a:gdLst>
              <a:gd name="connsiteX0" fmla="*/ 0 w 12192000"/>
              <a:gd name="connsiteY0" fmla="*/ 0 h 6859864"/>
              <a:gd name="connsiteX1" fmla="*/ 3803006 w 12192000"/>
              <a:gd name="connsiteY1" fmla="*/ 0 h 6859864"/>
              <a:gd name="connsiteX2" fmla="*/ 4304834 w 12192000"/>
              <a:gd name="connsiteY2" fmla="*/ 1529209 h 6859864"/>
              <a:gd name="connsiteX3" fmla="*/ 12192000 w 12192000"/>
              <a:gd name="connsiteY3" fmla="*/ 1547431 h 6859864"/>
              <a:gd name="connsiteX4" fmla="*/ 12192000 w 12192000"/>
              <a:gd name="connsiteY4" fmla="*/ 1555990 h 6859864"/>
              <a:gd name="connsiteX5" fmla="*/ 5826926 w 12192000"/>
              <a:gd name="connsiteY5" fmla="*/ 6215744 h 6859864"/>
              <a:gd name="connsiteX6" fmla="*/ 6034029 w 12192000"/>
              <a:gd name="connsiteY6" fmla="*/ 6859864 h 6859864"/>
              <a:gd name="connsiteX7" fmla="*/ 0 w 12192000"/>
              <a:gd name="connsiteY7" fmla="*/ 6859864 h 685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9864">
                <a:moveTo>
                  <a:pt x="0" y="0"/>
                </a:moveTo>
                <a:lnTo>
                  <a:pt x="3803006" y="0"/>
                </a:lnTo>
                <a:lnTo>
                  <a:pt x="4304834" y="1529209"/>
                </a:lnTo>
                <a:lnTo>
                  <a:pt x="12192000" y="1547431"/>
                </a:lnTo>
                <a:lnTo>
                  <a:pt x="12192000" y="1555990"/>
                </a:lnTo>
                <a:lnTo>
                  <a:pt x="5826926" y="6215744"/>
                </a:lnTo>
                <a:lnTo>
                  <a:pt x="6034029" y="6859864"/>
                </a:lnTo>
                <a:lnTo>
                  <a:pt x="0" y="6859864"/>
                </a:lnTo>
                <a:close/>
              </a:path>
            </a:pathLst>
          </a:custGeom>
          <a:solidFill>
            <a:srgbClr val="FFFFFF"/>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2C127A54-07D0-4F3C-93FC-B5CDD638ECE6}"/>
              </a:ext>
            </a:extLst>
          </p:cNvPr>
          <p:cNvSpPr>
            <a:spLocks noGrp="1"/>
          </p:cNvSpPr>
          <p:nvPr>
            <p:ph type="ctrTitle" hasCustomPrompt="1"/>
          </p:nvPr>
        </p:nvSpPr>
        <p:spPr>
          <a:xfrm>
            <a:off x="611962" y="2430707"/>
            <a:ext cx="7428254" cy="1942147"/>
          </a:xfrm>
        </p:spPr>
        <p:txBody>
          <a:bodyPr anchor="b">
            <a:normAutofit/>
          </a:bodyPr>
          <a:lstStyle>
            <a:lvl1pPr algn="l">
              <a:lnSpc>
                <a:spcPct val="100000"/>
              </a:lnSpc>
              <a:spcBef>
                <a:spcPts val="0"/>
              </a:spcBef>
              <a:defRPr sz="3600" cap="all" baseline="0">
                <a:latin typeface="+mj-lt"/>
              </a:defRPr>
            </a:lvl1pPr>
          </a:lstStyle>
          <a:p>
            <a:r>
              <a:rPr lang="en-GB"/>
              <a:t>PRESENTATION TITLE GOES HERE CAN SPAN OVER 3 LINES</a:t>
            </a:r>
            <a:endParaRPr lang="en-US"/>
          </a:p>
        </p:txBody>
      </p:sp>
      <p:sp>
        <p:nvSpPr>
          <p:cNvPr id="3" name="Subtitle 2">
            <a:extLst>
              <a:ext uri="{FF2B5EF4-FFF2-40B4-BE49-F238E27FC236}">
                <a16:creationId xmlns:a16="http://schemas.microsoft.com/office/drawing/2014/main" id="{99DF29E4-BED1-47C6-BDC1-43AF2F4D28B6}"/>
              </a:ext>
            </a:extLst>
          </p:cNvPr>
          <p:cNvSpPr>
            <a:spLocks noGrp="1"/>
          </p:cNvSpPr>
          <p:nvPr>
            <p:ph type="subTitle" idx="1" hasCustomPrompt="1"/>
          </p:nvPr>
        </p:nvSpPr>
        <p:spPr>
          <a:xfrm>
            <a:off x="611962" y="4725144"/>
            <a:ext cx="4475926" cy="1440706"/>
          </a:xfrm>
        </p:spPr>
        <p:txBody>
          <a:bodyPr>
            <a:normAutofit/>
          </a:bodyPr>
          <a:lstStyle>
            <a:lvl1pPr marL="0" indent="0" algn="l">
              <a:lnSpc>
                <a:spcPct val="100000"/>
              </a:lnSpc>
              <a:spcBef>
                <a:spcPts val="0"/>
              </a:spcBef>
              <a:buNone/>
              <a:defRPr sz="20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 goes here can span over 4 lines </a:t>
            </a:r>
            <a:endParaRPr lang="en-US"/>
          </a:p>
        </p:txBody>
      </p:sp>
      <p:sp>
        <p:nvSpPr>
          <p:cNvPr id="6" name="Date Placeholder 3">
            <a:extLst>
              <a:ext uri="{FF2B5EF4-FFF2-40B4-BE49-F238E27FC236}">
                <a16:creationId xmlns:a16="http://schemas.microsoft.com/office/drawing/2014/main" id="{A3D891ED-D48D-4E77-BFAF-1780E743F003}"/>
              </a:ext>
            </a:extLst>
          </p:cNvPr>
          <p:cNvSpPr>
            <a:spLocks noGrp="1"/>
          </p:cNvSpPr>
          <p:nvPr>
            <p:ph type="dt" sz="half" idx="2"/>
          </p:nvPr>
        </p:nvSpPr>
        <p:spPr>
          <a:xfrm>
            <a:off x="611962" y="1886477"/>
            <a:ext cx="2957513" cy="293663"/>
          </a:xfrm>
          <a:prstGeom prst="rect">
            <a:avLst/>
          </a:prstGeom>
        </p:spPr>
        <p:txBody>
          <a:bodyPr vert="horz" lIns="0" tIns="45720" rIns="91440" bIns="45720" rtlCol="0" anchor="ctr"/>
          <a:lstStyle>
            <a:lvl1pPr algn="l">
              <a:defRPr sz="1800" b="1">
                <a:solidFill>
                  <a:schemeClr val="accent1"/>
                </a:solidFill>
                <a:latin typeface="+mj-lt"/>
                <a:cs typeface="Arial" panose="020B0604020202020204" pitchFamily="34" charset="0"/>
              </a:defRPr>
            </a:lvl1pPr>
          </a:lstStyle>
          <a:p>
            <a:endParaRPr lang="en-US"/>
          </a:p>
        </p:txBody>
      </p:sp>
      <p:sp>
        <p:nvSpPr>
          <p:cNvPr id="18" name="Text Placeholder 17">
            <a:extLst>
              <a:ext uri="{FF2B5EF4-FFF2-40B4-BE49-F238E27FC236}">
                <a16:creationId xmlns:a16="http://schemas.microsoft.com/office/drawing/2014/main" id="{F83C1381-D328-45DF-AC1E-A59BF5335C64}"/>
              </a:ext>
            </a:extLst>
          </p:cNvPr>
          <p:cNvSpPr>
            <a:spLocks noGrp="1"/>
          </p:cNvSpPr>
          <p:nvPr>
            <p:ph type="body" sz="quarter" idx="10"/>
          </p:nvPr>
        </p:nvSpPr>
        <p:spPr>
          <a:xfrm>
            <a:off x="4930815" y="333375"/>
            <a:ext cx="5509550" cy="881063"/>
          </a:xfrm>
        </p:spPr>
        <p:txBody>
          <a:bodyPr anchor="ctr">
            <a:noAutofit/>
          </a:bodyPr>
          <a:lstStyle>
            <a:lvl1pPr algn="r">
              <a:defRPr sz="1800" b="1">
                <a:solidFill>
                  <a:schemeClr val="bg1"/>
                </a:solidFill>
                <a:latin typeface="+mj-lt"/>
                <a:cs typeface="Arial" panose="020B0604020202020204" pitchFamily="34" charset="0"/>
              </a:defRPr>
            </a:lvl1pPr>
            <a:lvl2pPr algn="r">
              <a:defRPr sz="1200">
                <a:solidFill>
                  <a:schemeClr val="bg1"/>
                </a:solidFill>
                <a:latin typeface="+mj-lt"/>
              </a:defRPr>
            </a:lvl2pPr>
            <a:lvl3pPr algn="r">
              <a:defRPr sz="1200">
                <a:solidFill>
                  <a:schemeClr val="bg1"/>
                </a:solidFill>
                <a:latin typeface="+mj-lt"/>
              </a:defRPr>
            </a:lvl3pPr>
            <a:lvl4pPr algn="r">
              <a:defRPr sz="1200">
                <a:solidFill>
                  <a:schemeClr val="bg1"/>
                </a:solidFill>
                <a:latin typeface="+mj-lt"/>
              </a:defRPr>
            </a:lvl4pPr>
            <a:lvl5pPr algn="r">
              <a:defRPr sz="1200">
                <a:solidFill>
                  <a:schemeClr val="bg1"/>
                </a:solidFill>
                <a:latin typeface="+mj-lt"/>
              </a:defRPr>
            </a:lvl5pPr>
          </a:lstStyle>
          <a:p>
            <a:pPr lvl="0"/>
            <a:r>
              <a:rPr lang="en-US"/>
              <a:t>Click to edit Master text styles</a:t>
            </a:r>
          </a:p>
        </p:txBody>
      </p:sp>
      <p:pic>
        <p:nvPicPr>
          <p:cNvPr id="14" name="Graphic 13">
            <a:extLst>
              <a:ext uri="{FF2B5EF4-FFF2-40B4-BE49-F238E27FC236}">
                <a16:creationId xmlns:a16="http://schemas.microsoft.com/office/drawing/2014/main" id="{F199723E-8ACD-4BE5-B089-C01EC1223FAD}"/>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627202" y="334561"/>
            <a:ext cx="1667613" cy="1007898"/>
          </a:xfrm>
          <a:prstGeom prst="rect">
            <a:avLst/>
          </a:prstGeom>
        </p:spPr>
      </p:pic>
    </p:spTree>
    <p:custDataLst>
      <p:tags r:id="rId1"/>
    </p:custDataLst>
    <p:extLst>
      <p:ext uri="{BB962C8B-B14F-4D97-AF65-F5344CB8AC3E}">
        <p14:creationId xmlns:p14="http://schemas.microsoft.com/office/powerpoint/2010/main" val="7323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7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n Slid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D5094F0-BA9F-4E55-8AE8-33A2A1FE5453}"/>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tx1">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0FFABAE6-89D6-4DA6-8E25-44CF070F454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9095AE3B-1D47-4E08-889D-30889095D038}"/>
              </a:ext>
            </a:extLst>
          </p:cNvPr>
          <p:cNvSpPr>
            <a:spLocks noGrp="1"/>
          </p:cNvSpPr>
          <p:nvPr>
            <p:ph type="sldNum" sz="quarter" idx="12"/>
          </p:nvPr>
        </p:nvSpPr>
        <p:spPr/>
        <p:txBody>
          <a:bodyPr/>
          <a:lstStyle>
            <a:lvl1pPr>
              <a:defRPr>
                <a:solidFill>
                  <a:schemeClr val="tx1"/>
                </a:solidFill>
              </a:defRPr>
            </a:lvl1pPr>
          </a:lstStyle>
          <a:p>
            <a:fld id="{3DB84476-BC29-4407-9D57-B2E562B8968B}" type="slidenum">
              <a:rPr lang="en-US" smtClean="0"/>
              <a:pPr/>
              <a:t>‹#›</a:t>
            </a:fld>
            <a:endParaRPr lang="en-US"/>
          </a:p>
        </p:txBody>
      </p:sp>
      <p:sp>
        <p:nvSpPr>
          <p:cNvPr id="7" name="Content Placeholder 2">
            <a:extLst>
              <a:ext uri="{FF2B5EF4-FFF2-40B4-BE49-F238E27FC236}">
                <a16:creationId xmlns:a16="http://schemas.microsoft.com/office/drawing/2014/main" id="{92C8856E-EA09-4A2D-A32F-1FA6FBE19614}"/>
              </a:ext>
            </a:extLst>
          </p:cNvPr>
          <p:cNvSpPr>
            <a:spLocks noGrp="1"/>
          </p:cNvSpPr>
          <p:nvPr>
            <p:ph idx="1"/>
          </p:nvPr>
        </p:nvSpPr>
        <p:spPr>
          <a:xfrm>
            <a:off x="811002" y="1628801"/>
            <a:ext cx="3336219" cy="4105249"/>
          </a:xfrm>
        </p:spPr>
        <p:txBody>
          <a:bodyPr l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318300B8-1805-47A9-B6FF-C74D067CBC44}"/>
              </a:ext>
            </a:extLst>
          </p:cNvPr>
          <p:cNvSpPr>
            <a:spLocks noGrp="1"/>
          </p:cNvSpPr>
          <p:nvPr>
            <p:ph idx="13"/>
          </p:nvPr>
        </p:nvSpPr>
        <p:spPr>
          <a:xfrm>
            <a:off x="4521449" y="1628801"/>
            <a:ext cx="3336219" cy="4105249"/>
          </a:xfrm>
        </p:spPr>
        <p:txBody>
          <a:bodyPr l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94D80E0C-0C18-4529-8C60-D916E2E312D4}"/>
              </a:ext>
            </a:extLst>
          </p:cNvPr>
          <p:cNvSpPr>
            <a:spLocks noGrp="1"/>
          </p:cNvSpPr>
          <p:nvPr>
            <p:ph idx="14"/>
          </p:nvPr>
        </p:nvSpPr>
        <p:spPr>
          <a:xfrm>
            <a:off x="8231894" y="1628801"/>
            <a:ext cx="3336219" cy="4105249"/>
          </a:xfrm>
        </p:spPr>
        <p:txBody>
          <a:bodyPr l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F586BEC2-815C-442A-9E7F-0825D3859E2B}"/>
              </a:ext>
            </a:extLst>
          </p:cNvPr>
          <p:cNvCxnSpPr/>
          <p:nvPr userDrawn="1"/>
        </p:nvCxnSpPr>
        <p:spPr>
          <a:xfrm>
            <a:off x="4334335" y="1628775"/>
            <a:ext cx="0" cy="41052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78A9719-DF31-41FA-B663-8D8176348BE1}"/>
              </a:ext>
            </a:extLst>
          </p:cNvPr>
          <p:cNvCxnSpPr/>
          <p:nvPr userDrawn="1"/>
        </p:nvCxnSpPr>
        <p:spPr>
          <a:xfrm>
            <a:off x="8044782" y="1628775"/>
            <a:ext cx="0" cy="41052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94B0AB1-E438-4795-9B06-494B822E65BE}"/>
              </a:ext>
            </a:extLst>
          </p:cNvPr>
          <p:cNvCxnSpPr/>
          <p:nvPr userDrawn="1"/>
        </p:nvCxnSpPr>
        <p:spPr>
          <a:xfrm>
            <a:off x="623888" y="1628775"/>
            <a:ext cx="0" cy="41052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ooter Placeholder 9">
            <a:extLst>
              <a:ext uri="{FF2B5EF4-FFF2-40B4-BE49-F238E27FC236}">
                <a16:creationId xmlns:a16="http://schemas.microsoft.com/office/drawing/2014/main" id="{BB5197F7-1705-4D86-8E43-2DD984185C2E}"/>
              </a:ext>
            </a:extLst>
          </p:cNvPr>
          <p:cNvSpPr>
            <a:spLocks noGrp="1"/>
          </p:cNvSpPr>
          <p:nvPr>
            <p:ph type="ftr" sz="quarter" idx="15"/>
          </p:nvPr>
        </p:nvSpPr>
        <p:spPr/>
        <p:txBody>
          <a:bodyPr/>
          <a:lstStyle>
            <a:lvl1pPr>
              <a:defRPr>
                <a:solidFill>
                  <a:schemeClr val="tx1"/>
                </a:solidFill>
              </a:defRPr>
            </a:lvl1pPr>
          </a:lstStyle>
          <a:p>
            <a:r>
              <a:rPr lang="en-GB"/>
              <a:t>To edit the footer text go to Insert &gt; Header &amp; Footer</a:t>
            </a:r>
            <a:endParaRPr lang="en-US"/>
          </a:p>
        </p:txBody>
      </p:sp>
      <p:pic>
        <p:nvPicPr>
          <p:cNvPr id="16" name="Graphic 15">
            <a:extLst>
              <a:ext uri="{FF2B5EF4-FFF2-40B4-BE49-F238E27FC236}">
                <a16:creationId xmlns:a16="http://schemas.microsoft.com/office/drawing/2014/main" id="{C0C764F4-1618-431C-ABAA-453A813141A4}"/>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627203" y="5951184"/>
            <a:ext cx="1108252" cy="669822"/>
          </a:xfrm>
          <a:prstGeom prst="rect">
            <a:avLst/>
          </a:prstGeom>
        </p:spPr>
      </p:pic>
    </p:spTree>
    <p:custDataLst>
      <p:tags r:id="rId1"/>
    </p:custDataLst>
    <p:extLst>
      <p:ext uri="{BB962C8B-B14F-4D97-AF65-F5344CB8AC3E}">
        <p14:creationId xmlns:p14="http://schemas.microsoft.com/office/powerpoint/2010/main" val="140012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26">
          <p15:clr>
            <a:srgbClr val="FBAE40"/>
          </p15:clr>
        </p15:guide>
        <p15:guide id="2" orient="horz" pos="890">
          <p15:clr>
            <a:srgbClr val="FBAE40"/>
          </p15:clr>
        </p15:guide>
        <p15:guide id="3" orient="horz" pos="3612">
          <p15:clr>
            <a:srgbClr val="FBAE40"/>
          </p15:clr>
        </p15:guide>
        <p15:guide id="5" pos="3795">
          <p15:clr>
            <a:srgbClr val="FBAE40"/>
          </p15:clr>
        </p15:guide>
        <p15:guide id="6" pos="388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mp; Image Slid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D5094F0-BA9F-4E55-8AE8-33A2A1FE5453}"/>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tx1">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0FFABAE6-89D6-4DA6-8E25-44CF070F454B}"/>
              </a:ext>
            </a:extLst>
          </p:cNvPr>
          <p:cNvSpPr>
            <a:spLocks noGrp="1"/>
          </p:cNvSpPr>
          <p:nvPr>
            <p:ph type="title"/>
          </p:nvPr>
        </p:nvSpPr>
        <p:spPr>
          <a:xfrm>
            <a:off x="612457" y="332657"/>
            <a:ext cx="10944225" cy="1080120"/>
          </a:xfrm>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9095AE3B-1D47-4E08-889D-30889095D038}"/>
              </a:ext>
            </a:extLst>
          </p:cNvPr>
          <p:cNvSpPr>
            <a:spLocks noGrp="1"/>
          </p:cNvSpPr>
          <p:nvPr>
            <p:ph type="sldNum" sz="quarter" idx="12"/>
          </p:nvPr>
        </p:nvSpPr>
        <p:spPr/>
        <p:txBody>
          <a:bodyPr/>
          <a:lstStyle>
            <a:lvl1pPr>
              <a:defRPr>
                <a:solidFill>
                  <a:schemeClr val="tx1"/>
                </a:solidFill>
              </a:defRPr>
            </a:lvl1pPr>
          </a:lstStyle>
          <a:p>
            <a:fld id="{3DB84476-BC29-4407-9D57-B2E562B8968B}" type="slidenum">
              <a:rPr lang="en-US" smtClean="0"/>
              <a:pPr/>
              <a:t>‹#›</a:t>
            </a:fld>
            <a:endParaRPr lang="en-US"/>
          </a:p>
        </p:txBody>
      </p:sp>
      <p:sp>
        <p:nvSpPr>
          <p:cNvPr id="7" name="Content Placeholder 2">
            <a:extLst>
              <a:ext uri="{FF2B5EF4-FFF2-40B4-BE49-F238E27FC236}">
                <a16:creationId xmlns:a16="http://schemas.microsoft.com/office/drawing/2014/main" id="{92C8856E-EA09-4A2D-A32F-1FA6FBE19614}"/>
              </a:ext>
            </a:extLst>
          </p:cNvPr>
          <p:cNvSpPr>
            <a:spLocks noGrp="1"/>
          </p:cNvSpPr>
          <p:nvPr>
            <p:ph idx="1"/>
          </p:nvPr>
        </p:nvSpPr>
        <p:spPr>
          <a:xfrm>
            <a:off x="623887" y="1628801"/>
            <a:ext cx="5400675" cy="4105249"/>
          </a:xfrm>
        </p:spPr>
        <p:txBody>
          <a:bodyPr l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Picture Placeholder 2">
            <a:extLst>
              <a:ext uri="{FF2B5EF4-FFF2-40B4-BE49-F238E27FC236}">
                <a16:creationId xmlns:a16="http://schemas.microsoft.com/office/drawing/2014/main" id="{67152610-A1FF-468A-9428-103D288A5067}"/>
              </a:ext>
            </a:extLst>
          </p:cNvPr>
          <p:cNvSpPr>
            <a:spLocks noGrp="1"/>
          </p:cNvSpPr>
          <p:nvPr>
            <p:ph type="pic" sz="quarter" idx="14"/>
          </p:nvPr>
        </p:nvSpPr>
        <p:spPr>
          <a:xfrm>
            <a:off x="6186048" y="1628800"/>
            <a:ext cx="5382065" cy="4105249"/>
          </a:xfrm>
          <a:solidFill>
            <a:schemeClr val="bg2"/>
          </a:solidFill>
        </p:spPr>
        <p:txBody>
          <a:bodyPr anchor="ctr"/>
          <a:lstStyle>
            <a:lvl1pPr algn="ctr">
              <a:defRPr>
                <a:latin typeface="Arial" panose="020B0604020202020204" pitchFamily="34" charset="0"/>
                <a:cs typeface="Arial" panose="020B0604020202020204" pitchFamily="34" charset="0"/>
              </a:defRPr>
            </a:lvl1pPr>
          </a:lstStyle>
          <a:p>
            <a:r>
              <a:rPr lang="en-US"/>
              <a:t>Click icon to add picture</a:t>
            </a:r>
          </a:p>
        </p:txBody>
      </p:sp>
      <p:sp>
        <p:nvSpPr>
          <p:cNvPr id="3" name="Footer Placeholder 2">
            <a:extLst>
              <a:ext uri="{FF2B5EF4-FFF2-40B4-BE49-F238E27FC236}">
                <a16:creationId xmlns:a16="http://schemas.microsoft.com/office/drawing/2014/main" id="{03B4DB13-DDD8-441B-A0ED-439764E25F43}"/>
              </a:ext>
            </a:extLst>
          </p:cNvPr>
          <p:cNvSpPr>
            <a:spLocks noGrp="1"/>
          </p:cNvSpPr>
          <p:nvPr>
            <p:ph type="ftr" sz="quarter" idx="15"/>
          </p:nvPr>
        </p:nvSpPr>
        <p:spPr/>
        <p:txBody>
          <a:bodyPr/>
          <a:lstStyle>
            <a:lvl1pPr>
              <a:defRPr>
                <a:solidFill>
                  <a:schemeClr val="tx1"/>
                </a:solidFill>
              </a:defRPr>
            </a:lvl1pPr>
          </a:lstStyle>
          <a:p>
            <a:r>
              <a:rPr lang="en-GB"/>
              <a:t>To edit the footer text go to Insert &gt; Header &amp; Footer</a:t>
            </a:r>
            <a:endParaRPr lang="en-US"/>
          </a:p>
        </p:txBody>
      </p:sp>
      <p:pic>
        <p:nvPicPr>
          <p:cNvPr id="10" name="Graphic 9">
            <a:extLst>
              <a:ext uri="{FF2B5EF4-FFF2-40B4-BE49-F238E27FC236}">
                <a16:creationId xmlns:a16="http://schemas.microsoft.com/office/drawing/2014/main" id="{72AD9BCF-24BB-480C-BF81-0FD363EE5558}"/>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627203" y="5951184"/>
            <a:ext cx="1108252" cy="669822"/>
          </a:xfrm>
          <a:prstGeom prst="rect">
            <a:avLst/>
          </a:prstGeom>
        </p:spPr>
      </p:pic>
    </p:spTree>
    <p:custDataLst>
      <p:tags r:id="rId1"/>
    </p:custDataLst>
    <p:extLst>
      <p:ext uri="{BB962C8B-B14F-4D97-AF65-F5344CB8AC3E}">
        <p14:creationId xmlns:p14="http://schemas.microsoft.com/office/powerpoint/2010/main" val="68838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26">
          <p15:clr>
            <a:srgbClr val="FBAE40"/>
          </p15:clr>
        </p15:guide>
        <p15:guide id="2" orient="horz" pos="890">
          <p15:clr>
            <a:srgbClr val="FBAE40"/>
          </p15:clr>
        </p15:guide>
        <p15:guide id="3" orient="horz" pos="3612">
          <p15:clr>
            <a:srgbClr val="FBAE40"/>
          </p15:clr>
        </p15:guide>
        <p15:guide id="5" pos="3795">
          <p15:clr>
            <a:srgbClr val="FBAE40"/>
          </p15:clr>
        </p15:guide>
        <p15:guide id="6" pos="388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amp; 2 Image Slid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D5094F0-BA9F-4E55-8AE8-33A2A1FE5453}"/>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tx1">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0FFABAE6-89D6-4DA6-8E25-44CF070F454B}"/>
              </a:ext>
            </a:extLst>
          </p:cNvPr>
          <p:cNvSpPr>
            <a:spLocks noGrp="1"/>
          </p:cNvSpPr>
          <p:nvPr>
            <p:ph type="title"/>
          </p:nvPr>
        </p:nvSpPr>
        <p:spPr>
          <a:xfrm>
            <a:off x="612457" y="332657"/>
            <a:ext cx="10944225" cy="1080120"/>
          </a:xfrm>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9095AE3B-1D47-4E08-889D-30889095D038}"/>
              </a:ext>
            </a:extLst>
          </p:cNvPr>
          <p:cNvSpPr>
            <a:spLocks noGrp="1"/>
          </p:cNvSpPr>
          <p:nvPr>
            <p:ph type="sldNum" sz="quarter" idx="12"/>
          </p:nvPr>
        </p:nvSpPr>
        <p:spPr/>
        <p:txBody>
          <a:bodyPr/>
          <a:lstStyle>
            <a:lvl1pPr>
              <a:defRPr>
                <a:solidFill>
                  <a:schemeClr val="tx1"/>
                </a:solidFill>
              </a:defRPr>
            </a:lvl1pPr>
          </a:lstStyle>
          <a:p>
            <a:fld id="{3DB84476-BC29-4407-9D57-B2E562B8968B}" type="slidenum">
              <a:rPr lang="en-US" smtClean="0"/>
              <a:pPr/>
              <a:t>‹#›</a:t>
            </a:fld>
            <a:endParaRPr lang="en-US"/>
          </a:p>
        </p:txBody>
      </p:sp>
      <p:sp>
        <p:nvSpPr>
          <p:cNvPr id="7" name="Content Placeholder 2">
            <a:extLst>
              <a:ext uri="{FF2B5EF4-FFF2-40B4-BE49-F238E27FC236}">
                <a16:creationId xmlns:a16="http://schemas.microsoft.com/office/drawing/2014/main" id="{92C8856E-EA09-4A2D-A32F-1FA6FBE19614}"/>
              </a:ext>
            </a:extLst>
          </p:cNvPr>
          <p:cNvSpPr>
            <a:spLocks noGrp="1"/>
          </p:cNvSpPr>
          <p:nvPr>
            <p:ph idx="1"/>
          </p:nvPr>
        </p:nvSpPr>
        <p:spPr>
          <a:xfrm>
            <a:off x="623887" y="1628801"/>
            <a:ext cx="5400675" cy="4105249"/>
          </a:xfrm>
        </p:spPr>
        <p:txBody>
          <a:bodyPr l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Picture Placeholder 2">
            <a:extLst>
              <a:ext uri="{FF2B5EF4-FFF2-40B4-BE49-F238E27FC236}">
                <a16:creationId xmlns:a16="http://schemas.microsoft.com/office/drawing/2014/main" id="{67152610-A1FF-468A-9428-103D288A5067}"/>
              </a:ext>
            </a:extLst>
          </p:cNvPr>
          <p:cNvSpPr>
            <a:spLocks noGrp="1"/>
          </p:cNvSpPr>
          <p:nvPr>
            <p:ph type="pic" sz="quarter" idx="14"/>
          </p:nvPr>
        </p:nvSpPr>
        <p:spPr>
          <a:xfrm>
            <a:off x="6186048" y="1628801"/>
            <a:ext cx="5382065" cy="1983080"/>
          </a:xfrm>
          <a:solidFill>
            <a:schemeClr val="bg2"/>
          </a:solidFill>
        </p:spPr>
        <p:txBody>
          <a:bodyPr anchor="ctr"/>
          <a:lstStyle>
            <a:lvl1pPr algn="ctr">
              <a:defRPr>
                <a:latin typeface="Arial" panose="020B0604020202020204" pitchFamily="34" charset="0"/>
                <a:cs typeface="Arial" panose="020B0604020202020204" pitchFamily="34" charset="0"/>
              </a:defRPr>
            </a:lvl1pPr>
          </a:lstStyle>
          <a:p>
            <a:r>
              <a:rPr lang="en-US"/>
              <a:t>Click icon to add picture</a:t>
            </a:r>
          </a:p>
        </p:txBody>
      </p:sp>
      <p:sp>
        <p:nvSpPr>
          <p:cNvPr id="3" name="Footer Placeholder 2">
            <a:extLst>
              <a:ext uri="{FF2B5EF4-FFF2-40B4-BE49-F238E27FC236}">
                <a16:creationId xmlns:a16="http://schemas.microsoft.com/office/drawing/2014/main" id="{03B4DB13-DDD8-441B-A0ED-439764E25F43}"/>
              </a:ext>
            </a:extLst>
          </p:cNvPr>
          <p:cNvSpPr>
            <a:spLocks noGrp="1"/>
          </p:cNvSpPr>
          <p:nvPr>
            <p:ph type="ftr" sz="quarter" idx="15"/>
          </p:nvPr>
        </p:nvSpPr>
        <p:spPr/>
        <p:txBody>
          <a:bodyPr/>
          <a:lstStyle>
            <a:lvl1pPr>
              <a:defRPr>
                <a:solidFill>
                  <a:schemeClr val="tx1"/>
                </a:solidFill>
              </a:defRPr>
            </a:lvl1pPr>
          </a:lstStyle>
          <a:p>
            <a:r>
              <a:rPr lang="en-GB"/>
              <a:t>To edit the footer text go to Insert &gt; Header &amp; Footer</a:t>
            </a:r>
            <a:endParaRPr lang="en-US"/>
          </a:p>
        </p:txBody>
      </p:sp>
      <p:pic>
        <p:nvPicPr>
          <p:cNvPr id="10" name="Graphic 9">
            <a:extLst>
              <a:ext uri="{FF2B5EF4-FFF2-40B4-BE49-F238E27FC236}">
                <a16:creationId xmlns:a16="http://schemas.microsoft.com/office/drawing/2014/main" id="{72AD9BCF-24BB-480C-BF81-0FD363EE5558}"/>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627203" y="5951184"/>
            <a:ext cx="1108252" cy="669822"/>
          </a:xfrm>
          <a:prstGeom prst="rect">
            <a:avLst/>
          </a:prstGeom>
        </p:spPr>
      </p:pic>
      <p:sp>
        <p:nvSpPr>
          <p:cNvPr id="13" name="Picture Placeholder 2">
            <a:extLst>
              <a:ext uri="{FF2B5EF4-FFF2-40B4-BE49-F238E27FC236}">
                <a16:creationId xmlns:a16="http://schemas.microsoft.com/office/drawing/2014/main" id="{3E032D16-B731-4A55-A59B-22436AB8C443}"/>
              </a:ext>
            </a:extLst>
          </p:cNvPr>
          <p:cNvSpPr>
            <a:spLocks noGrp="1"/>
          </p:cNvSpPr>
          <p:nvPr>
            <p:ph type="pic" sz="quarter" idx="16"/>
          </p:nvPr>
        </p:nvSpPr>
        <p:spPr>
          <a:xfrm>
            <a:off x="6186048" y="3750970"/>
            <a:ext cx="5382065" cy="1983080"/>
          </a:xfrm>
          <a:solidFill>
            <a:schemeClr val="bg2"/>
          </a:solidFill>
        </p:spPr>
        <p:txBody>
          <a:bodyPr anchor="ctr"/>
          <a:lstStyle>
            <a:lvl1pPr algn="ctr">
              <a:defRPr>
                <a:latin typeface="Arial" panose="020B0604020202020204" pitchFamily="34" charset="0"/>
                <a:cs typeface="Arial" panose="020B0604020202020204" pitchFamily="34" charset="0"/>
              </a:defRPr>
            </a:lvl1pPr>
          </a:lstStyle>
          <a:p>
            <a:r>
              <a:rPr lang="en-US"/>
              <a:t>Click icon to add picture</a:t>
            </a:r>
          </a:p>
        </p:txBody>
      </p:sp>
    </p:spTree>
    <p:custDataLst>
      <p:tags r:id="rId1"/>
    </p:custDataLst>
    <p:extLst>
      <p:ext uri="{BB962C8B-B14F-4D97-AF65-F5344CB8AC3E}">
        <p14:creationId xmlns:p14="http://schemas.microsoft.com/office/powerpoint/2010/main" val="144345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26">
          <p15:clr>
            <a:srgbClr val="FBAE40"/>
          </p15:clr>
        </p15:guide>
        <p15:guide id="2" orient="horz" pos="890">
          <p15:clr>
            <a:srgbClr val="FBAE40"/>
          </p15:clr>
        </p15:guide>
        <p15:guide id="3" orient="horz" pos="3612">
          <p15:clr>
            <a:srgbClr val="FBAE40"/>
          </p15:clr>
        </p15:guide>
        <p15:guide id="5" pos="3795">
          <p15:clr>
            <a:srgbClr val="FBAE40"/>
          </p15:clr>
        </p15:guide>
        <p15:guide id="6" pos="388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D5094F0-BA9F-4E55-8AE8-33A2A1FE5453}"/>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tx1">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0FFABAE6-89D6-4DA6-8E25-44CF070F454B}"/>
              </a:ext>
            </a:extLst>
          </p:cNvPr>
          <p:cNvSpPr>
            <a:spLocks noGrp="1"/>
          </p:cNvSpPr>
          <p:nvPr>
            <p:ph type="title"/>
          </p:nvPr>
        </p:nvSpPr>
        <p:spPr>
          <a:xfrm>
            <a:off x="612457" y="332657"/>
            <a:ext cx="10944225" cy="1080120"/>
          </a:xfrm>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9095AE3B-1D47-4E08-889D-30889095D038}"/>
              </a:ext>
            </a:extLst>
          </p:cNvPr>
          <p:cNvSpPr>
            <a:spLocks noGrp="1"/>
          </p:cNvSpPr>
          <p:nvPr>
            <p:ph type="sldNum" sz="quarter" idx="12"/>
          </p:nvPr>
        </p:nvSpPr>
        <p:spPr/>
        <p:txBody>
          <a:bodyPr/>
          <a:lstStyle>
            <a:lvl1pPr>
              <a:defRPr>
                <a:solidFill>
                  <a:schemeClr val="tx1"/>
                </a:solidFill>
              </a:defRPr>
            </a:lvl1pPr>
          </a:lstStyle>
          <a:p>
            <a:fld id="{3DB84476-BC29-4407-9D57-B2E562B8968B}" type="slidenum">
              <a:rPr lang="en-US" smtClean="0"/>
              <a:pPr/>
              <a:t>‹#›</a:t>
            </a:fld>
            <a:endParaRPr lang="en-US"/>
          </a:p>
        </p:txBody>
      </p:sp>
      <p:sp>
        <p:nvSpPr>
          <p:cNvPr id="16" name="Picture Placeholder 2">
            <a:extLst>
              <a:ext uri="{FF2B5EF4-FFF2-40B4-BE49-F238E27FC236}">
                <a16:creationId xmlns:a16="http://schemas.microsoft.com/office/drawing/2014/main" id="{67152610-A1FF-468A-9428-103D288A5067}"/>
              </a:ext>
            </a:extLst>
          </p:cNvPr>
          <p:cNvSpPr>
            <a:spLocks noGrp="1"/>
          </p:cNvSpPr>
          <p:nvPr>
            <p:ph type="pic" sz="quarter" idx="14"/>
          </p:nvPr>
        </p:nvSpPr>
        <p:spPr>
          <a:xfrm>
            <a:off x="623888" y="1628800"/>
            <a:ext cx="10944225" cy="4105249"/>
          </a:xfrm>
          <a:solidFill>
            <a:schemeClr val="bg2"/>
          </a:solidFill>
        </p:spPr>
        <p:txBody>
          <a:bodyPr anchor="ctr"/>
          <a:lstStyle>
            <a:lvl1pPr algn="ctr">
              <a:defRPr>
                <a:latin typeface="Arial" panose="020B0604020202020204" pitchFamily="34" charset="0"/>
                <a:cs typeface="Arial" panose="020B0604020202020204" pitchFamily="34" charset="0"/>
              </a:defRPr>
            </a:lvl1pPr>
          </a:lstStyle>
          <a:p>
            <a:r>
              <a:rPr lang="en-US"/>
              <a:t>Click icon to add picture</a:t>
            </a:r>
          </a:p>
        </p:txBody>
      </p:sp>
      <p:sp>
        <p:nvSpPr>
          <p:cNvPr id="3" name="Footer Placeholder 2">
            <a:extLst>
              <a:ext uri="{FF2B5EF4-FFF2-40B4-BE49-F238E27FC236}">
                <a16:creationId xmlns:a16="http://schemas.microsoft.com/office/drawing/2014/main" id="{1D2915B5-C52A-419B-A90D-CF6C506BB57B}"/>
              </a:ext>
            </a:extLst>
          </p:cNvPr>
          <p:cNvSpPr>
            <a:spLocks noGrp="1"/>
          </p:cNvSpPr>
          <p:nvPr>
            <p:ph type="ftr" sz="quarter" idx="15"/>
          </p:nvPr>
        </p:nvSpPr>
        <p:spPr/>
        <p:txBody>
          <a:bodyPr/>
          <a:lstStyle>
            <a:lvl1pPr>
              <a:defRPr>
                <a:solidFill>
                  <a:schemeClr val="tx1"/>
                </a:solidFill>
              </a:defRPr>
            </a:lvl1pPr>
          </a:lstStyle>
          <a:p>
            <a:r>
              <a:rPr lang="en-GB"/>
              <a:t>To edit the footer text go to Insert &gt; Header &amp; Footer</a:t>
            </a:r>
            <a:endParaRPr lang="en-US"/>
          </a:p>
        </p:txBody>
      </p:sp>
      <p:pic>
        <p:nvPicPr>
          <p:cNvPr id="10" name="Graphic 9">
            <a:extLst>
              <a:ext uri="{FF2B5EF4-FFF2-40B4-BE49-F238E27FC236}">
                <a16:creationId xmlns:a16="http://schemas.microsoft.com/office/drawing/2014/main" id="{11841AB8-A157-48EA-9A1C-0A02DD6C9849}"/>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627203" y="5951184"/>
            <a:ext cx="1108252" cy="669822"/>
          </a:xfrm>
          <a:prstGeom prst="rect">
            <a:avLst/>
          </a:prstGeom>
        </p:spPr>
      </p:pic>
    </p:spTree>
    <p:custDataLst>
      <p:tags r:id="rId1"/>
    </p:custDataLst>
    <p:extLst>
      <p:ext uri="{BB962C8B-B14F-4D97-AF65-F5344CB8AC3E}">
        <p14:creationId xmlns:p14="http://schemas.microsoft.com/office/powerpoint/2010/main" val="3907855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26">
          <p15:clr>
            <a:srgbClr val="FBAE40"/>
          </p15:clr>
        </p15:guide>
        <p15:guide id="2" orient="horz" pos="890">
          <p15:clr>
            <a:srgbClr val="FBAE40"/>
          </p15:clr>
        </p15:guide>
        <p15:guide id="3" orient="horz" pos="3612">
          <p15:clr>
            <a:srgbClr val="FBAE40"/>
          </p15:clr>
        </p15:guide>
        <p15:guide id="5" pos="3795">
          <p15:clr>
            <a:srgbClr val="FBAE40"/>
          </p15:clr>
        </p15:guide>
        <p15:guide id="6" pos="388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ighlight Box Slid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D5094F0-BA9F-4E55-8AE8-33A2A1FE5453}"/>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tx1">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0FFABAE6-89D6-4DA6-8E25-44CF070F454B}"/>
              </a:ext>
            </a:extLst>
          </p:cNvPr>
          <p:cNvSpPr>
            <a:spLocks noGrp="1"/>
          </p:cNvSpPr>
          <p:nvPr>
            <p:ph type="title"/>
          </p:nvPr>
        </p:nvSpPr>
        <p:spPr>
          <a:xfrm>
            <a:off x="612457" y="332657"/>
            <a:ext cx="10944225" cy="1080120"/>
          </a:xfrm>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9095AE3B-1D47-4E08-889D-30889095D038}"/>
              </a:ext>
            </a:extLst>
          </p:cNvPr>
          <p:cNvSpPr>
            <a:spLocks noGrp="1"/>
          </p:cNvSpPr>
          <p:nvPr>
            <p:ph type="sldNum" sz="quarter" idx="12"/>
          </p:nvPr>
        </p:nvSpPr>
        <p:spPr/>
        <p:txBody>
          <a:bodyPr/>
          <a:lstStyle>
            <a:lvl1pPr>
              <a:defRPr>
                <a:solidFill>
                  <a:schemeClr val="tx1"/>
                </a:solidFill>
              </a:defRPr>
            </a:lvl1pPr>
          </a:lstStyle>
          <a:p>
            <a:fld id="{3DB84476-BC29-4407-9D57-B2E562B8968B}" type="slidenum">
              <a:rPr lang="en-US" smtClean="0"/>
              <a:pPr/>
              <a:t>‹#›</a:t>
            </a:fld>
            <a:endParaRPr lang="en-US"/>
          </a:p>
        </p:txBody>
      </p:sp>
      <p:sp>
        <p:nvSpPr>
          <p:cNvPr id="10" name="Content Placeholder 2">
            <a:extLst>
              <a:ext uri="{FF2B5EF4-FFF2-40B4-BE49-F238E27FC236}">
                <a16:creationId xmlns:a16="http://schemas.microsoft.com/office/drawing/2014/main" id="{8A6D4E22-2AD5-44BC-9810-314367E9F216}"/>
              </a:ext>
            </a:extLst>
          </p:cNvPr>
          <p:cNvSpPr>
            <a:spLocks noGrp="1"/>
          </p:cNvSpPr>
          <p:nvPr>
            <p:ph idx="1"/>
          </p:nvPr>
        </p:nvSpPr>
        <p:spPr>
          <a:xfrm>
            <a:off x="623887" y="1628801"/>
            <a:ext cx="5400675" cy="4105249"/>
          </a:xfrm>
        </p:spPr>
        <p:txBody>
          <a:bodyPr l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90081787-D484-47D1-A3A7-78815A935B57}"/>
              </a:ext>
            </a:extLst>
          </p:cNvPr>
          <p:cNvSpPr>
            <a:spLocks noGrp="1"/>
          </p:cNvSpPr>
          <p:nvPr>
            <p:ph idx="13"/>
          </p:nvPr>
        </p:nvSpPr>
        <p:spPr>
          <a:xfrm>
            <a:off x="6168008" y="1628801"/>
            <a:ext cx="5400674" cy="4105249"/>
          </a:xfrm>
          <a:prstGeom prst="roundRect">
            <a:avLst>
              <a:gd name="adj" fmla="val 7952"/>
            </a:avLst>
          </a:prstGeom>
          <a:solidFill>
            <a:schemeClr val="tx2"/>
          </a:solidFill>
        </p:spPr>
        <p:txBody>
          <a:bodyPr lIns="216000" tIns="144000" rIns="216000" bIns="216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04AA94B3-94D4-4188-834B-4758D971326F}"/>
              </a:ext>
            </a:extLst>
          </p:cNvPr>
          <p:cNvSpPr>
            <a:spLocks noGrp="1"/>
          </p:cNvSpPr>
          <p:nvPr>
            <p:ph type="ftr" sz="quarter" idx="14"/>
          </p:nvPr>
        </p:nvSpPr>
        <p:spPr/>
        <p:txBody>
          <a:bodyPr/>
          <a:lstStyle>
            <a:lvl1pPr>
              <a:defRPr>
                <a:solidFill>
                  <a:schemeClr val="tx1"/>
                </a:solidFill>
              </a:defRPr>
            </a:lvl1pPr>
          </a:lstStyle>
          <a:p>
            <a:r>
              <a:rPr lang="en-GB"/>
              <a:t>To edit the footer text go to Insert &gt; Header &amp; Footer</a:t>
            </a:r>
            <a:endParaRPr lang="en-US"/>
          </a:p>
        </p:txBody>
      </p:sp>
      <p:pic>
        <p:nvPicPr>
          <p:cNvPr id="11" name="Graphic 10">
            <a:extLst>
              <a:ext uri="{FF2B5EF4-FFF2-40B4-BE49-F238E27FC236}">
                <a16:creationId xmlns:a16="http://schemas.microsoft.com/office/drawing/2014/main" id="{9481EA90-6C10-4023-9CD9-CEE1BD80224D}"/>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627203" y="5951184"/>
            <a:ext cx="1108252" cy="669822"/>
          </a:xfrm>
          <a:prstGeom prst="rect">
            <a:avLst/>
          </a:prstGeom>
        </p:spPr>
      </p:pic>
    </p:spTree>
    <p:custDataLst>
      <p:tags r:id="rId1"/>
    </p:custDataLst>
    <p:extLst>
      <p:ext uri="{BB962C8B-B14F-4D97-AF65-F5344CB8AC3E}">
        <p14:creationId xmlns:p14="http://schemas.microsoft.com/office/powerpoint/2010/main" val="114070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26">
          <p15:clr>
            <a:srgbClr val="FBAE40"/>
          </p15:clr>
        </p15:guide>
        <p15:guide id="2" orient="horz" pos="890">
          <p15:clr>
            <a:srgbClr val="FBAE40"/>
          </p15:clr>
        </p15:guide>
        <p15:guide id="3" orient="horz" pos="3612">
          <p15:clr>
            <a:srgbClr val="FBAE40"/>
          </p15:clr>
        </p15:guide>
        <p15:guide id="5" pos="3795">
          <p15:clr>
            <a:srgbClr val="FBAE40"/>
          </p15:clr>
        </p15:guide>
        <p15:guide id="6" pos="388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mall Highlight Box Slid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D5094F0-BA9F-4E55-8AE8-33A2A1FE5453}"/>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tx1">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0FFABAE6-89D6-4DA6-8E25-44CF070F454B}"/>
              </a:ext>
            </a:extLst>
          </p:cNvPr>
          <p:cNvSpPr>
            <a:spLocks noGrp="1"/>
          </p:cNvSpPr>
          <p:nvPr>
            <p:ph type="title"/>
          </p:nvPr>
        </p:nvSpPr>
        <p:spPr>
          <a:xfrm>
            <a:off x="612457" y="332657"/>
            <a:ext cx="10944225" cy="1080120"/>
          </a:xfrm>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9095AE3B-1D47-4E08-889D-30889095D038}"/>
              </a:ext>
            </a:extLst>
          </p:cNvPr>
          <p:cNvSpPr>
            <a:spLocks noGrp="1"/>
          </p:cNvSpPr>
          <p:nvPr>
            <p:ph type="sldNum" sz="quarter" idx="12"/>
          </p:nvPr>
        </p:nvSpPr>
        <p:spPr/>
        <p:txBody>
          <a:bodyPr/>
          <a:lstStyle>
            <a:lvl1pPr>
              <a:defRPr>
                <a:solidFill>
                  <a:schemeClr val="tx1"/>
                </a:solidFill>
              </a:defRPr>
            </a:lvl1pPr>
          </a:lstStyle>
          <a:p>
            <a:fld id="{3DB84476-BC29-4407-9D57-B2E562B8968B}" type="slidenum">
              <a:rPr lang="en-US" smtClean="0"/>
              <a:pPr/>
              <a:t>‹#›</a:t>
            </a:fld>
            <a:endParaRPr lang="en-US"/>
          </a:p>
        </p:txBody>
      </p:sp>
      <p:sp>
        <p:nvSpPr>
          <p:cNvPr id="10" name="Content Placeholder 2">
            <a:extLst>
              <a:ext uri="{FF2B5EF4-FFF2-40B4-BE49-F238E27FC236}">
                <a16:creationId xmlns:a16="http://schemas.microsoft.com/office/drawing/2014/main" id="{8A6D4E22-2AD5-44BC-9810-314367E9F216}"/>
              </a:ext>
            </a:extLst>
          </p:cNvPr>
          <p:cNvSpPr>
            <a:spLocks noGrp="1"/>
          </p:cNvSpPr>
          <p:nvPr>
            <p:ph idx="1"/>
          </p:nvPr>
        </p:nvSpPr>
        <p:spPr>
          <a:xfrm>
            <a:off x="623888" y="1628801"/>
            <a:ext cx="7776367" cy="4105249"/>
          </a:xfrm>
        </p:spPr>
        <p:txBody>
          <a:bodyPr l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94E57066-9F54-4B1B-94FA-F6A2648AB401}"/>
              </a:ext>
            </a:extLst>
          </p:cNvPr>
          <p:cNvSpPr>
            <a:spLocks noGrp="1"/>
          </p:cNvSpPr>
          <p:nvPr>
            <p:ph idx="13"/>
          </p:nvPr>
        </p:nvSpPr>
        <p:spPr>
          <a:xfrm>
            <a:off x="8760295" y="1628801"/>
            <a:ext cx="2807817" cy="4105249"/>
          </a:xfrm>
          <a:prstGeom prst="roundRect">
            <a:avLst>
              <a:gd name="adj" fmla="val 14732"/>
            </a:avLst>
          </a:prstGeom>
          <a:solidFill>
            <a:schemeClr val="accent1"/>
          </a:solidFill>
        </p:spPr>
        <p:txBody>
          <a:bodyPr lIns="216000" tIns="144000" rIns="0" b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3">
            <a:extLst>
              <a:ext uri="{FF2B5EF4-FFF2-40B4-BE49-F238E27FC236}">
                <a16:creationId xmlns:a16="http://schemas.microsoft.com/office/drawing/2014/main" id="{44ADF65F-C0A4-4626-8853-5BF1FBADD510}"/>
              </a:ext>
            </a:extLst>
          </p:cNvPr>
          <p:cNvSpPr>
            <a:spLocks noGrp="1"/>
          </p:cNvSpPr>
          <p:nvPr>
            <p:ph type="body" sz="quarter" idx="14"/>
          </p:nvPr>
        </p:nvSpPr>
        <p:spPr>
          <a:xfrm>
            <a:off x="8700580" y="1628775"/>
            <a:ext cx="2868612" cy="4105275"/>
          </a:xfrm>
          <a:prstGeom prst="roundRect">
            <a:avLst>
              <a:gd name="adj" fmla="val 11492"/>
            </a:avLst>
          </a:prstGeom>
          <a:solidFill>
            <a:schemeClr val="tx2"/>
          </a:solidFill>
        </p:spPr>
        <p:txBody>
          <a:bodyPr lIns="216000" tIns="216000" rIns="216000" bIns="216000" anchor="ctr">
            <a:normAutofit/>
          </a:bodyPr>
          <a:lstStyle>
            <a:lvl1pPr algn="ctr">
              <a:defRPr sz="1800">
                <a:solidFill>
                  <a:schemeClr val="bg1"/>
                </a:solidFill>
              </a:defRPr>
            </a:lvl1pPr>
            <a:lvl2pPr algn="ctr">
              <a:defRPr sz="1800">
                <a:solidFill>
                  <a:schemeClr val="bg1"/>
                </a:solidFill>
                <a:latin typeface="+mj-lt"/>
              </a:defRPr>
            </a:lvl2pPr>
            <a:lvl3pPr marL="0" indent="0" algn="ctr">
              <a:buNone/>
              <a:defRPr b="0">
                <a:solidFill>
                  <a:schemeClr val="bg1"/>
                </a:solidFill>
                <a:latin typeface="+mj-lt"/>
              </a:defRPr>
            </a:lvl3pPr>
            <a:lvl4pPr marL="0" indent="0" algn="ctr">
              <a:buNone/>
              <a:defRPr sz="1800">
                <a:solidFill>
                  <a:schemeClr val="bg1"/>
                </a:solidFill>
                <a:latin typeface="+mj-lt"/>
              </a:defRPr>
            </a:lvl4pPr>
            <a:lvl5pPr marL="0" indent="0" algn="ctr">
              <a:buFont typeface="Arial" panose="020B0604020202020204" pitchFamily="34" charset="0"/>
              <a:buNone/>
              <a:defRPr sz="1800">
                <a:solidFill>
                  <a:schemeClr val="bg1"/>
                </a:solidFill>
                <a:latin typeface="+mj-lt"/>
              </a:defRPr>
            </a:lvl5pPr>
            <a:lvl6pPr marL="0" indent="0" algn="ctr">
              <a:lnSpc>
                <a:spcPct val="100000"/>
              </a:lnSpc>
              <a:spcBef>
                <a:spcPts val="0"/>
              </a:spcBef>
              <a:spcAft>
                <a:spcPts val="600"/>
              </a:spcAft>
              <a:buNone/>
              <a:defRPr sz="1800">
                <a:solidFill>
                  <a:schemeClr val="bg1"/>
                </a:solidFill>
                <a:latin typeface="+mj-lt"/>
              </a:defRPr>
            </a:lvl6pPr>
            <a:lvl7pPr marL="0" indent="0" algn="ctr">
              <a:lnSpc>
                <a:spcPct val="100000"/>
              </a:lnSpc>
              <a:spcBef>
                <a:spcPts val="0"/>
              </a:spcBef>
              <a:spcAft>
                <a:spcPts val="600"/>
              </a:spcAft>
              <a:buNone/>
              <a:defRPr>
                <a:solidFill>
                  <a:schemeClr val="bg1"/>
                </a:solidFill>
                <a:latin typeface="+mj-lt"/>
              </a:defRPr>
            </a:lvl7pPr>
            <a:lvl8pPr marL="0" indent="0" algn="ctr">
              <a:lnSpc>
                <a:spcPct val="100000"/>
              </a:lnSpc>
              <a:spcBef>
                <a:spcPts val="0"/>
              </a:spcBef>
              <a:spcAft>
                <a:spcPts val="600"/>
              </a:spcAft>
              <a:buNone/>
              <a:defRPr>
                <a:solidFill>
                  <a:schemeClr val="bg1"/>
                </a:solidFill>
                <a:latin typeface="+mj-lt"/>
              </a:defRPr>
            </a:lvl8pPr>
            <a:lvl9pPr marL="0" indent="0" algn="ctr">
              <a:lnSpc>
                <a:spcPct val="100000"/>
              </a:lnSpc>
              <a:spcBef>
                <a:spcPts val="0"/>
              </a:spcBef>
              <a:spcAft>
                <a:spcPts val="600"/>
              </a:spcAft>
              <a:buNone/>
              <a:defRPr>
                <a:solidFill>
                  <a:schemeClr val="bg1"/>
                </a:solidFill>
                <a:latin typeface="+mj-lt"/>
              </a:defRPr>
            </a:lvl9pPr>
          </a:lstStyle>
          <a:p>
            <a:pPr lvl="0"/>
            <a:r>
              <a:rPr lang="en-US"/>
              <a:t>Click to edit Master text styles</a:t>
            </a:r>
          </a:p>
        </p:txBody>
      </p:sp>
      <p:sp>
        <p:nvSpPr>
          <p:cNvPr id="3" name="Footer Placeholder 2">
            <a:extLst>
              <a:ext uri="{FF2B5EF4-FFF2-40B4-BE49-F238E27FC236}">
                <a16:creationId xmlns:a16="http://schemas.microsoft.com/office/drawing/2014/main" id="{9424F9E6-0931-4798-9B50-5B8167826592}"/>
              </a:ext>
            </a:extLst>
          </p:cNvPr>
          <p:cNvSpPr>
            <a:spLocks noGrp="1"/>
          </p:cNvSpPr>
          <p:nvPr>
            <p:ph type="ftr" sz="quarter" idx="15"/>
          </p:nvPr>
        </p:nvSpPr>
        <p:spPr/>
        <p:txBody>
          <a:bodyPr/>
          <a:lstStyle>
            <a:lvl1pPr>
              <a:defRPr>
                <a:solidFill>
                  <a:schemeClr val="tx1"/>
                </a:solidFill>
              </a:defRPr>
            </a:lvl1pPr>
          </a:lstStyle>
          <a:p>
            <a:r>
              <a:rPr lang="en-GB"/>
              <a:t>To edit the footer text go to Insert &gt; Header &amp; Footer</a:t>
            </a:r>
            <a:endParaRPr lang="en-US"/>
          </a:p>
        </p:txBody>
      </p:sp>
      <p:pic>
        <p:nvPicPr>
          <p:cNvPr id="13" name="Graphic 12">
            <a:extLst>
              <a:ext uri="{FF2B5EF4-FFF2-40B4-BE49-F238E27FC236}">
                <a16:creationId xmlns:a16="http://schemas.microsoft.com/office/drawing/2014/main" id="{D65220BB-4B6E-40B2-B4D8-47650BB1BBE8}"/>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627203" y="5951184"/>
            <a:ext cx="1108252" cy="669822"/>
          </a:xfrm>
          <a:prstGeom prst="rect">
            <a:avLst/>
          </a:prstGeom>
        </p:spPr>
      </p:pic>
    </p:spTree>
    <p:custDataLst>
      <p:tags r:id="rId1"/>
    </p:custDataLst>
    <p:extLst>
      <p:ext uri="{BB962C8B-B14F-4D97-AF65-F5344CB8AC3E}">
        <p14:creationId xmlns:p14="http://schemas.microsoft.com/office/powerpoint/2010/main" val="300214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26">
          <p15:clr>
            <a:srgbClr val="FBAE40"/>
          </p15:clr>
        </p15:guide>
        <p15:guide id="2" orient="horz" pos="890">
          <p15:clr>
            <a:srgbClr val="FBAE40"/>
          </p15:clr>
        </p15:guide>
        <p15:guide id="3" orient="horz" pos="3612">
          <p15:clr>
            <a:srgbClr val="FBAE40"/>
          </p15:clr>
        </p15:guide>
        <p15:guide id="5" pos="3795">
          <p15:clr>
            <a:srgbClr val="FBAE40"/>
          </p15:clr>
        </p15:guide>
        <p15:guide id="6" pos="388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Highlight Box Slid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D5094F0-BA9F-4E55-8AE8-33A2A1FE5453}"/>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tx1">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0FFABAE6-89D6-4DA6-8E25-44CF070F454B}"/>
              </a:ext>
            </a:extLst>
          </p:cNvPr>
          <p:cNvSpPr>
            <a:spLocks noGrp="1"/>
          </p:cNvSpPr>
          <p:nvPr>
            <p:ph type="title"/>
          </p:nvPr>
        </p:nvSpPr>
        <p:spPr>
          <a:xfrm>
            <a:off x="612457" y="332657"/>
            <a:ext cx="10944225" cy="1080120"/>
          </a:xfrm>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9095AE3B-1D47-4E08-889D-30889095D038}"/>
              </a:ext>
            </a:extLst>
          </p:cNvPr>
          <p:cNvSpPr>
            <a:spLocks noGrp="1"/>
          </p:cNvSpPr>
          <p:nvPr>
            <p:ph type="sldNum" sz="quarter" idx="12"/>
          </p:nvPr>
        </p:nvSpPr>
        <p:spPr/>
        <p:txBody>
          <a:bodyPr/>
          <a:lstStyle>
            <a:lvl1pPr>
              <a:defRPr>
                <a:solidFill>
                  <a:schemeClr val="tx1"/>
                </a:solidFill>
              </a:defRPr>
            </a:lvl1pPr>
          </a:lstStyle>
          <a:p>
            <a:fld id="{3DB84476-BC29-4407-9D57-B2E562B8968B}" type="slidenum">
              <a:rPr lang="en-US" smtClean="0"/>
              <a:pPr/>
              <a:t>‹#›</a:t>
            </a:fld>
            <a:endParaRPr lang="en-US"/>
          </a:p>
        </p:txBody>
      </p:sp>
      <p:sp>
        <p:nvSpPr>
          <p:cNvPr id="14" name="Text Placeholder 3">
            <a:extLst>
              <a:ext uri="{FF2B5EF4-FFF2-40B4-BE49-F238E27FC236}">
                <a16:creationId xmlns:a16="http://schemas.microsoft.com/office/drawing/2014/main" id="{1032C19B-77CD-4DE1-9550-A919B937176F}"/>
              </a:ext>
            </a:extLst>
          </p:cNvPr>
          <p:cNvSpPr>
            <a:spLocks noGrp="1"/>
          </p:cNvSpPr>
          <p:nvPr>
            <p:ph type="body" sz="quarter" idx="18"/>
          </p:nvPr>
        </p:nvSpPr>
        <p:spPr>
          <a:xfrm>
            <a:off x="8104505" y="1628775"/>
            <a:ext cx="3467100" cy="4105249"/>
          </a:xfrm>
          <a:prstGeom prst="roundRect">
            <a:avLst>
              <a:gd name="adj" fmla="val 9341"/>
            </a:avLst>
          </a:prstGeom>
          <a:solidFill>
            <a:schemeClr val="tx2"/>
          </a:solidFill>
        </p:spPr>
        <p:txBody>
          <a:bodyPr lIns="216000" tIns="144000" rIns="216000" bIns="216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8A2E50F3-194E-448E-8A46-5A89E292EC53}"/>
              </a:ext>
            </a:extLst>
          </p:cNvPr>
          <p:cNvSpPr>
            <a:spLocks noGrp="1"/>
          </p:cNvSpPr>
          <p:nvPr>
            <p:ph type="body" sz="quarter" idx="19"/>
          </p:nvPr>
        </p:nvSpPr>
        <p:spPr>
          <a:xfrm>
            <a:off x="4351019" y="1628775"/>
            <a:ext cx="3467100" cy="4105249"/>
          </a:xfrm>
          <a:prstGeom prst="roundRect">
            <a:avLst>
              <a:gd name="adj" fmla="val 9341"/>
            </a:avLst>
          </a:prstGeom>
          <a:solidFill>
            <a:schemeClr val="tx2"/>
          </a:solidFill>
        </p:spPr>
        <p:txBody>
          <a:bodyPr lIns="216000" tIns="144000" rIns="216000" bIns="216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a:extLst>
              <a:ext uri="{FF2B5EF4-FFF2-40B4-BE49-F238E27FC236}">
                <a16:creationId xmlns:a16="http://schemas.microsoft.com/office/drawing/2014/main" id="{87695207-4A89-4E46-9B34-7FC270E7DDCC}"/>
              </a:ext>
            </a:extLst>
          </p:cNvPr>
          <p:cNvSpPr>
            <a:spLocks noGrp="1"/>
          </p:cNvSpPr>
          <p:nvPr>
            <p:ph type="body" sz="quarter" idx="20"/>
          </p:nvPr>
        </p:nvSpPr>
        <p:spPr>
          <a:xfrm>
            <a:off x="623888" y="1628775"/>
            <a:ext cx="3467100" cy="4105249"/>
          </a:xfrm>
          <a:prstGeom prst="roundRect">
            <a:avLst>
              <a:gd name="adj" fmla="val 9341"/>
            </a:avLst>
          </a:prstGeom>
          <a:solidFill>
            <a:schemeClr val="tx2"/>
          </a:solidFill>
        </p:spPr>
        <p:txBody>
          <a:bodyPr lIns="216000" tIns="144000" rIns="216000" bIns="216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89EB0120-5D98-44EE-8A6B-2095165F0F4E}"/>
              </a:ext>
            </a:extLst>
          </p:cNvPr>
          <p:cNvSpPr>
            <a:spLocks noGrp="1"/>
          </p:cNvSpPr>
          <p:nvPr>
            <p:ph type="ftr" sz="quarter" idx="21"/>
          </p:nvPr>
        </p:nvSpPr>
        <p:spPr/>
        <p:txBody>
          <a:bodyPr/>
          <a:lstStyle>
            <a:lvl1pPr>
              <a:defRPr>
                <a:solidFill>
                  <a:schemeClr val="tx1"/>
                </a:solidFill>
              </a:defRPr>
            </a:lvl1pPr>
          </a:lstStyle>
          <a:p>
            <a:r>
              <a:rPr lang="en-GB"/>
              <a:t>To edit the footer text go to Insert &gt; Header &amp; Footer</a:t>
            </a:r>
            <a:endParaRPr lang="en-US"/>
          </a:p>
        </p:txBody>
      </p:sp>
      <p:pic>
        <p:nvPicPr>
          <p:cNvPr id="17" name="Graphic 16">
            <a:extLst>
              <a:ext uri="{FF2B5EF4-FFF2-40B4-BE49-F238E27FC236}">
                <a16:creationId xmlns:a16="http://schemas.microsoft.com/office/drawing/2014/main" id="{9B1B14AA-6111-474C-AA2F-1EA0086FF2B1}"/>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627203" y="5951184"/>
            <a:ext cx="1108252" cy="669822"/>
          </a:xfrm>
          <a:prstGeom prst="rect">
            <a:avLst/>
          </a:prstGeom>
        </p:spPr>
      </p:pic>
    </p:spTree>
    <p:custDataLst>
      <p:tags r:id="rId1"/>
    </p:custDataLst>
    <p:extLst>
      <p:ext uri="{BB962C8B-B14F-4D97-AF65-F5344CB8AC3E}">
        <p14:creationId xmlns:p14="http://schemas.microsoft.com/office/powerpoint/2010/main" val="360001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26">
          <p15:clr>
            <a:srgbClr val="FBAE40"/>
          </p15:clr>
        </p15:guide>
        <p15:guide id="2" orient="horz" pos="890">
          <p15:clr>
            <a:srgbClr val="FBAE40"/>
          </p15:clr>
        </p15:guide>
        <p15:guide id="3" orient="horz" pos="3612">
          <p15:clr>
            <a:srgbClr val="FBAE40"/>
          </p15:clr>
        </p15:guide>
        <p15:guide id="5" pos="3795">
          <p15:clr>
            <a:srgbClr val="FBAE40"/>
          </p15:clr>
        </p15:guide>
        <p15:guide id="6" pos="388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ckground Image 1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1BC739-A750-4455-A32B-8CA8A5BB2154}"/>
              </a:ext>
            </a:extLst>
          </p:cNvPr>
          <p:cNvPicPr>
            <a:picLocks noChangeAspect="1"/>
          </p:cNvPicPr>
          <p:nvPr userDrawn="1"/>
        </p:nvPicPr>
        <p:blipFill rotWithShape="1">
          <a:blip r:embed="rId3" cstate="email">
            <a:grayscl/>
            <a:alphaModFix amt="18000"/>
            <a:extLst>
              <a:ext uri="{28A0092B-C50C-407E-A947-70E740481C1C}">
                <a14:useLocalDpi xmlns:a14="http://schemas.microsoft.com/office/drawing/2010/main"/>
              </a:ext>
            </a:extLst>
          </a:blip>
          <a:srcRect/>
          <a:stretch/>
        </p:blipFill>
        <p:spPr>
          <a:xfrm>
            <a:off x="0" y="0"/>
            <a:ext cx="12192000" cy="6857999"/>
          </a:xfrm>
          <a:prstGeom prst="rect">
            <a:avLst/>
          </a:prstGeom>
          <a:noFill/>
        </p:spPr>
      </p:pic>
      <p:sp>
        <p:nvSpPr>
          <p:cNvPr id="6" name="Freeform: Shape 5">
            <a:extLst>
              <a:ext uri="{FF2B5EF4-FFF2-40B4-BE49-F238E27FC236}">
                <a16:creationId xmlns:a16="http://schemas.microsoft.com/office/drawing/2014/main" id="{5CE1139D-C1C9-4405-8E61-F2315B7B9A6A}"/>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bg1">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12" name="Title 11">
            <a:extLst>
              <a:ext uri="{FF2B5EF4-FFF2-40B4-BE49-F238E27FC236}">
                <a16:creationId xmlns:a16="http://schemas.microsoft.com/office/drawing/2014/main" id="{65A8F828-EA8C-44F9-8CE3-BF6A6E5A9CD4}"/>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Slide Number Placeholder 3">
            <a:extLst>
              <a:ext uri="{FF2B5EF4-FFF2-40B4-BE49-F238E27FC236}">
                <a16:creationId xmlns:a16="http://schemas.microsoft.com/office/drawing/2014/main" id="{033F22EE-ED63-4445-B8B4-CA5EAC9A6CC4}"/>
              </a:ext>
            </a:extLst>
          </p:cNvPr>
          <p:cNvSpPr>
            <a:spLocks noGrp="1"/>
          </p:cNvSpPr>
          <p:nvPr>
            <p:ph type="sldNum" sz="quarter" idx="12"/>
          </p:nvPr>
        </p:nvSpPr>
        <p:spPr/>
        <p:txBody>
          <a:bodyPr/>
          <a:lstStyle>
            <a:lvl1pPr>
              <a:defRPr>
                <a:solidFill>
                  <a:schemeClr val="tx1"/>
                </a:solidFill>
              </a:defRPr>
            </a:lvl1pPr>
          </a:lstStyle>
          <a:p>
            <a:fld id="{3DB84476-BC29-4407-9D57-B2E562B8968B}" type="slidenum">
              <a:rPr lang="en-US" smtClean="0"/>
              <a:pPr/>
              <a:t>‹#›</a:t>
            </a:fld>
            <a:endParaRPr lang="en-US"/>
          </a:p>
        </p:txBody>
      </p:sp>
      <p:sp>
        <p:nvSpPr>
          <p:cNvPr id="2" name="Footer Placeholder 1">
            <a:extLst>
              <a:ext uri="{FF2B5EF4-FFF2-40B4-BE49-F238E27FC236}">
                <a16:creationId xmlns:a16="http://schemas.microsoft.com/office/drawing/2014/main" id="{3B85D187-2F3D-457E-8AEC-1685B26BB1CE}"/>
              </a:ext>
            </a:extLst>
          </p:cNvPr>
          <p:cNvSpPr>
            <a:spLocks noGrp="1"/>
          </p:cNvSpPr>
          <p:nvPr>
            <p:ph type="ftr" sz="quarter" idx="13"/>
          </p:nvPr>
        </p:nvSpPr>
        <p:spPr/>
        <p:txBody>
          <a:bodyPr/>
          <a:lstStyle>
            <a:lvl1pPr>
              <a:defRPr>
                <a:solidFill>
                  <a:schemeClr val="tx1"/>
                </a:solidFill>
              </a:defRPr>
            </a:lvl1pPr>
          </a:lstStyle>
          <a:p>
            <a:r>
              <a:rPr lang="en-GB"/>
              <a:t>To edit the footer text go to Insert &gt; Header &amp; Footer</a:t>
            </a:r>
            <a:endParaRPr lang="en-US"/>
          </a:p>
        </p:txBody>
      </p:sp>
      <p:pic>
        <p:nvPicPr>
          <p:cNvPr id="18" name="Graphic 17">
            <a:extLst>
              <a:ext uri="{FF2B5EF4-FFF2-40B4-BE49-F238E27FC236}">
                <a16:creationId xmlns:a16="http://schemas.microsoft.com/office/drawing/2014/main" id="{57FDDD22-1D40-436E-A52C-96F33EEBEF4A}"/>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627203" y="5951184"/>
            <a:ext cx="1108252" cy="669822"/>
          </a:xfrm>
          <a:prstGeom prst="rect">
            <a:avLst/>
          </a:prstGeom>
        </p:spPr>
      </p:pic>
      <p:sp>
        <p:nvSpPr>
          <p:cNvPr id="8" name="Content Placeholder 2">
            <a:extLst>
              <a:ext uri="{FF2B5EF4-FFF2-40B4-BE49-F238E27FC236}">
                <a16:creationId xmlns:a16="http://schemas.microsoft.com/office/drawing/2014/main" id="{5199A924-A446-4684-AFA1-AD3E1427562F}"/>
              </a:ext>
            </a:extLst>
          </p:cNvPr>
          <p:cNvSpPr>
            <a:spLocks noGrp="1"/>
          </p:cNvSpPr>
          <p:nvPr>
            <p:ph idx="1"/>
          </p:nvPr>
        </p:nvSpPr>
        <p:spPr>
          <a:xfrm>
            <a:off x="623887" y="1628801"/>
            <a:ext cx="10944225" cy="4105249"/>
          </a:xfrm>
        </p:spPr>
        <p:txBody>
          <a:bodyPr l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97894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890">
          <p15:clr>
            <a:srgbClr val="FBAE40"/>
          </p15:clr>
        </p15:guide>
        <p15:guide id="3" orient="horz" pos="3612">
          <p15:clr>
            <a:srgbClr val="FBAE40"/>
          </p15:clr>
        </p15:guide>
        <p15:guide id="4" orient="horz" pos="102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ackground Image 2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1BC739-A750-4455-A32B-8CA8A5BB2154}"/>
              </a:ext>
            </a:extLst>
          </p:cNvPr>
          <p:cNvPicPr>
            <a:picLocks noChangeAspect="1"/>
          </p:cNvPicPr>
          <p:nvPr userDrawn="1"/>
        </p:nvPicPr>
        <p:blipFill rotWithShape="1">
          <a:blip r:embed="rId3" cstate="email">
            <a:alphaModFix amt="15000"/>
            <a:grayscl/>
            <a:extLst>
              <a:ext uri="{28A0092B-C50C-407E-A947-70E740481C1C}">
                <a14:useLocalDpi xmlns:a14="http://schemas.microsoft.com/office/drawing/2010/main"/>
              </a:ext>
            </a:extLst>
          </a:blip>
          <a:srcRect/>
          <a:stretch/>
        </p:blipFill>
        <p:spPr>
          <a:xfrm>
            <a:off x="0" y="0"/>
            <a:ext cx="12192000" cy="6868095"/>
          </a:xfrm>
          <a:prstGeom prst="rect">
            <a:avLst/>
          </a:prstGeom>
        </p:spPr>
      </p:pic>
      <p:sp>
        <p:nvSpPr>
          <p:cNvPr id="6" name="Freeform: Shape 5">
            <a:extLst>
              <a:ext uri="{FF2B5EF4-FFF2-40B4-BE49-F238E27FC236}">
                <a16:creationId xmlns:a16="http://schemas.microsoft.com/office/drawing/2014/main" id="{5CE1139D-C1C9-4405-8E61-F2315B7B9A6A}"/>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bg1">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12" name="Title 11">
            <a:extLst>
              <a:ext uri="{FF2B5EF4-FFF2-40B4-BE49-F238E27FC236}">
                <a16:creationId xmlns:a16="http://schemas.microsoft.com/office/drawing/2014/main" id="{65A8F828-EA8C-44F9-8CE3-BF6A6E5A9CD4}"/>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C87E4602-67AD-4B8C-B723-9F6739834248}"/>
              </a:ext>
            </a:extLst>
          </p:cNvPr>
          <p:cNvSpPr>
            <a:spLocks noGrp="1"/>
          </p:cNvSpPr>
          <p:nvPr>
            <p:ph type="sldNum" sz="quarter" idx="11"/>
          </p:nvPr>
        </p:nvSpPr>
        <p:spPr/>
        <p:txBody>
          <a:bodyPr/>
          <a:lstStyle/>
          <a:p>
            <a:fld id="{3DB84476-BC29-4407-9D57-B2E562B8968B}" type="slidenum">
              <a:rPr lang="en-US" smtClean="0"/>
              <a:pPr/>
              <a:t>‹#›</a:t>
            </a:fld>
            <a:endParaRPr lang="en-US"/>
          </a:p>
        </p:txBody>
      </p:sp>
      <p:sp>
        <p:nvSpPr>
          <p:cNvPr id="4" name="Footer Placeholder 3">
            <a:extLst>
              <a:ext uri="{FF2B5EF4-FFF2-40B4-BE49-F238E27FC236}">
                <a16:creationId xmlns:a16="http://schemas.microsoft.com/office/drawing/2014/main" id="{71A5FAF1-B888-42B2-A31B-8A4DEB4C41FD}"/>
              </a:ext>
            </a:extLst>
          </p:cNvPr>
          <p:cNvSpPr>
            <a:spLocks noGrp="1"/>
          </p:cNvSpPr>
          <p:nvPr>
            <p:ph type="ftr" sz="quarter" idx="12"/>
          </p:nvPr>
        </p:nvSpPr>
        <p:spPr/>
        <p:txBody>
          <a:bodyPr/>
          <a:lstStyle>
            <a:lvl1pPr>
              <a:defRPr>
                <a:solidFill>
                  <a:schemeClr val="tx1"/>
                </a:solidFill>
              </a:defRPr>
            </a:lvl1pPr>
          </a:lstStyle>
          <a:p>
            <a:r>
              <a:rPr lang="en-GB"/>
              <a:t>To edit the footer text go to Insert &gt; Header &amp; Footer</a:t>
            </a:r>
            <a:endParaRPr lang="en-US"/>
          </a:p>
        </p:txBody>
      </p:sp>
      <p:pic>
        <p:nvPicPr>
          <p:cNvPr id="11" name="Graphic 10">
            <a:extLst>
              <a:ext uri="{FF2B5EF4-FFF2-40B4-BE49-F238E27FC236}">
                <a16:creationId xmlns:a16="http://schemas.microsoft.com/office/drawing/2014/main" id="{7D9CF046-AE5E-49FA-BE59-724C9452681C}"/>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627203" y="5951184"/>
            <a:ext cx="1108252" cy="669822"/>
          </a:xfrm>
          <a:prstGeom prst="rect">
            <a:avLst/>
          </a:prstGeom>
        </p:spPr>
      </p:pic>
      <p:sp>
        <p:nvSpPr>
          <p:cNvPr id="8" name="Content Placeholder 2">
            <a:extLst>
              <a:ext uri="{FF2B5EF4-FFF2-40B4-BE49-F238E27FC236}">
                <a16:creationId xmlns:a16="http://schemas.microsoft.com/office/drawing/2014/main" id="{72274F99-1039-4567-9E0D-E7068DA64739}"/>
              </a:ext>
            </a:extLst>
          </p:cNvPr>
          <p:cNvSpPr>
            <a:spLocks noGrp="1"/>
          </p:cNvSpPr>
          <p:nvPr>
            <p:ph idx="1"/>
          </p:nvPr>
        </p:nvSpPr>
        <p:spPr>
          <a:xfrm>
            <a:off x="623887" y="1628801"/>
            <a:ext cx="10944225" cy="4105249"/>
          </a:xfrm>
        </p:spPr>
        <p:txBody>
          <a:bodyPr l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1135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890">
          <p15:clr>
            <a:srgbClr val="FBAE40"/>
          </p15:clr>
        </p15:guide>
        <p15:guide id="3" orient="horz" pos="3612">
          <p15:clr>
            <a:srgbClr val="FBAE40"/>
          </p15:clr>
        </p15:guide>
        <p15:guide id="4" orient="horz" pos="102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ackground Image 3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9EE477-2488-4D64-ADCC-6751017C59C5}"/>
              </a:ext>
            </a:extLst>
          </p:cNvPr>
          <p:cNvPicPr>
            <a:picLocks noChangeAspect="1"/>
          </p:cNvPicPr>
          <p:nvPr userDrawn="1"/>
        </p:nvPicPr>
        <p:blipFill rotWithShape="1">
          <a:blip r:embed="rId3" cstate="email">
            <a:grayscl/>
            <a:alphaModFix amt="10000"/>
            <a:extLst>
              <a:ext uri="{28A0092B-C50C-407E-A947-70E740481C1C}">
                <a14:useLocalDpi xmlns:a14="http://schemas.microsoft.com/office/drawing/2010/main"/>
              </a:ext>
            </a:extLst>
          </a:blip>
          <a:srcRect/>
          <a:stretch/>
        </p:blipFill>
        <p:spPr>
          <a:xfrm>
            <a:off x="0" y="1"/>
            <a:ext cx="12192000" cy="6868094"/>
          </a:xfrm>
          <a:prstGeom prst="rect">
            <a:avLst/>
          </a:prstGeom>
        </p:spPr>
      </p:pic>
      <p:sp>
        <p:nvSpPr>
          <p:cNvPr id="6" name="Freeform: Shape 5">
            <a:extLst>
              <a:ext uri="{FF2B5EF4-FFF2-40B4-BE49-F238E27FC236}">
                <a16:creationId xmlns:a16="http://schemas.microsoft.com/office/drawing/2014/main" id="{5CE1139D-C1C9-4405-8E61-F2315B7B9A6A}"/>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bg1">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12" name="Title 11">
            <a:extLst>
              <a:ext uri="{FF2B5EF4-FFF2-40B4-BE49-F238E27FC236}">
                <a16:creationId xmlns:a16="http://schemas.microsoft.com/office/drawing/2014/main" id="{65A8F828-EA8C-44F9-8CE3-BF6A6E5A9CD4}"/>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92024AD8-AD6C-446E-BE7B-2F9024615E38}"/>
              </a:ext>
            </a:extLst>
          </p:cNvPr>
          <p:cNvSpPr>
            <a:spLocks noGrp="1"/>
          </p:cNvSpPr>
          <p:nvPr>
            <p:ph type="sldNum" sz="quarter" idx="11"/>
          </p:nvPr>
        </p:nvSpPr>
        <p:spPr/>
        <p:txBody>
          <a:bodyPr/>
          <a:lstStyle/>
          <a:p>
            <a:fld id="{3DB84476-BC29-4407-9D57-B2E562B8968B}" type="slidenum">
              <a:rPr lang="en-US" smtClean="0"/>
              <a:pPr/>
              <a:t>‹#›</a:t>
            </a:fld>
            <a:endParaRPr lang="en-US"/>
          </a:p>
        </p:txBody>
      </p:sp>
      <p:sp>
        <p:nvSpPr>
          <p:cNvPr id="4" name="Footer Placeholder 3">
            <a:extLst>
              <a:ext uri="{FF2B5EF4-FFF2-40B4-BE49-F238E27FC236}">
                <a16:creationId xmlns:a16="http://schemas.microsoft.com/office/drawing/2014/main" id="{049FB77B-960A-429A-926A-3AB206497059}"/>
              </a:ext>
            </a:extLst>
          </p:cNvPr>
          <p:cNvSpPr>
            <a:spLocks noGrp="1"/>
          </p:cNvSpPr>
          <p:nvPr>
            <p:ph type="ftr" sz="quarter" idx="12"/>
          </p:nvPr>
        </p:nvSpPr>
        <p:spPr/>
        <p:txBody>
          <a:bodyPr/>
          <a:lstStyle>
            <a:lvl1pPr>
              <a:defRPr>
                <a:solidFill>
                  <a:schemeClr val="tx1"/>
                </a:solidFill>
              </a:defRPr>
            </a:lvl1pPr>
          </a:lstStyle>
          <a:p>
            <a:r>
              <a:rPr lang="en-GB"/>
              <a:t>To edit the footer text go to Insert &gt; Header &amp; Footer</a:t>
            </a:r>
            <a:endParaRPr lang="en-US"/>
          </a:p>
        </p:txBody>
      </p:sp>
      <p:pic>
        <p:nvPicPr>
          <p:cNvPr id="11" name="Graphic 10">
            <a:extLst>
              <a:ext uri="{FF2B5EF4-FFF2-40B4-BE49-F238E27FC236}">
                <a16:creationId xmlns:a16="http://schemas.microsoft.com/office/drawing/2014/main" id="{7C3D0241-CF4B-4CA1-B830-3FCC0E533689}"/>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627203" y="5951184"/>
            <a:ext cx="1108252" cy="669822"/>
          </a:xfrm>
          <a:prstGeom prst="rect">
            <a:avLst/>
          </a:prstGeom>
        </p:spPr>
      </p:pic>
      <p:sp>
        <p:nvSpPr>
          <p:cNvPr id="8" name="Content Placeholder 2">
            <a:extLst>
              <a:ext uri="{FF2B5EF4-FFF2-40B4-BE49-F238E27FC236}">
                <a16:creationId xmlns:a16="http://schemas.microsoft.com/office/drawing/2014/main" id="{CE47CE3D-18AB-4630-BCE6-2B05E9476ACD}"/>
              </a:ext>
            </a:extLst>
          </p:cNvPr>
          <p:cNvSpPr>
            <a:spLocks noGrp="1"/>
          </p:cNvSpPr>
          <p:nvPr>
            <p:ph idx="1"/>
          </p:nvPr>
        </p:nvSpPr>
        <p:spPr>
          <a:xfrm>
            <a:off x="623887" y="1628801"/>
            <a:ext cx="10944225" cy="4105249"/>
          </a:xfrm>
        </p:spPr>
        <p:txBody>
          <a:bodyPr l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96526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890">
          <p15:clr>
            <a:srgbClr val="FBAE40"/>
          </p15:clr>
        </p15:guide>
        <p15:guide id="3" orient="horz" pos="3612">
          <p15:clr>
            <a:srgbClr val="FBAE40"/>
          </p15:clr>
        </p15:guide>
        <p15:guide id="4" orient="horz" pos="102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978028-AA99-4A85-B7AA-A175E9E949B2}"/>
              </a:ext>
            </a:extLst>
          </p:cNvPr>
          <p:cNvSpPr/>
          <p:nvPr userDrawn="1"/>
        </p:nvSpPr>
        <p:spPr>
          <a:xfrm>
            <a:off x="5719331" y="1546860"/>
            <a:ext cx="6472669" cy="53111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15" name="Picture 14">
            <a:extLst>
              <a:ext uri="{FF2B5EF4-FFF2-40B4-BE49-F238E27FC236}">
                <a16:creationId xmlns:a16="http://schemas.microsoft.com/office/drawing/2014/main" id="{AB103A89-FD39-4081-AB84-31798299E842}"/>
              </a:ext>
            </a:extLst>
          </p:cNvPr>
          <p:cNvPicPr>
            <a:picLocks noChangeAspect="1"/>
          </p:cNvPicPr>
          <p:nvPr userDrawn="1"/>
        </p:nvPicPr>
        <p:blipFill rotWithShape="1">
          <a:blip r:embed="rId3" cstate="email">
            <a:grayscl/>
            <a:alphaModFix amt="39000"/>
            <a:extLst>
              <a:ext uri="{28A0092B-C50C-407E-A947-70E740481C1C}">
                <a14:useLocalDpi xmlns:a14="http://schemas.microsoft.com/office/drawing/2010/main"/>
              </a:ext>
            </a:extLst>
          </a:blip>
          <a:srcRect/>
          <a:stretch/>
        </p:blipFill>
        <p:spPr>
          <a:xfrm>
            <a:off x="5447927" y="1541781"/>
            <a:ext cx="6744073" cy="5316219"/>
          </a:xfrm>
          <a:prstGeom prst="rect">
            <a:avLst/>
          </a:prstGeom>
          <a:solidFill>
            <a:schemeClr val="accent6"/>
          </a:solidFill>
        </p:spPr>
      </p:pic>
      <p:pic>
        <p:nvPicPr>
          <p:cNvPr id="10" name="Picture 9">
            <a:extLst>
              <a:ext uri="{FF2B5EF4-FFF2-40B4-BE49-F238E27FC236}">
                <a16:creationId xmlns:a16="http://schemas.microsoft.com/office/drawing/2014/main" id="{9234EC4B-5083-47E8-9A10-590BE94F78F4}"/>
              </a:ext>
            </a:extLst>
          </p:cNvPr>
          <p:cNvPicPr>
            <a:picLocks noChangeAspect="1"/>
          </p:cNvPicPr>
          <p:nvPr userDrawn="1"/>
        </p:nvPicPr>
        <p:blipFill rotWithShape="1">
          <a:blip r:embed="rId4" cstate="email">
            <a:alphaModFix amt="42000"/>
            <a:extLst>
              <a:ext uri="{28A0092B-C50C-407E-A947-70E740481C1C}">
                <a14:useLocalDpi xmlns:a14="http://schemas.microsoft.com/office/drawing/2010/main"/>
              </a:ext>
            </a:extLst>
          </a:blip>
          <a:srcRect/>
          <a:stretch/>
        </p:blipFill>
        <p:spPr>
          <a:xfrm>
            <a:off x="3569475" y="0"/>
            <a:ext cx="8622525" cy="1566949"/>
          </a:xfrm>
          <a:prstGeom prst="rect">
            <a:avLst/>
          </a:prstGeom>
          <a:solidFill>
            <a:srgbClr val="F0B600"/>
          </a:solidFill>
        </p:spPr>
      </p:pic>
      <p:sp>
        <p:nvSpPr>
          <p:cNvPr id="11" name="Rectangle 10">
            <a:extLst>
              <a:ext uri="{FF2B5EF4-FFF2-40B4-BE49-F238E27FC236}">
                <a16:creationId xmlns:a16="http://schemas.microsoft.com/office/drawing/2014/main" id="{7F1640AA-5F9D-43D4-89E5-DE9C986A8B5E}"/>
              </a:ext>
            </a:extLst>
          </p:cNvPr>
          <p:cNvSpPr/>
          <p:nvPr userDrawn="1"/>
        </p:nvSpPr>
        <p:spPr>
          <a:xfrm>
            <a:off x="3569475" y="0"/>
            <a:ext cx="8622525" cy="1555111"/>
          </a:xfrm>
          <a:prstGeom prst="rect">
            <a:avLst/>
          </a:prstGeom>
          <a:gradFill>
            <a:gsLst>
              <a:gs pos="100000">
                <a:srgbClr val="F0B600"/>
              </a:gs>
              <a:gs pos="0">
                <a:srgbClr val="F0B6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8" name="Text Placeholder 17">
            <a:extLst>
              <a:ext uri="{FF2B5EF4-FFF2-40B4-BE49-F238E27FC236}">
                <a16:creationId xmlns:a16="http://schemas.microsoft.com/office/drawing/2014/main" id="{F83C1381-D328-45DF-AC1E-A59BF5335C64}"/>
              </a:ext>
            </a:extLst>
          </p:cNvPr>
          <p:cNvSpPr>
            <a:spLocks noGrp="1"/>
          </p:cNvSpPr>
          <p:nvPr>
            <p:ph type="body" sz="quarter" idx="10"/>
          </p:nvPr>
        </p:nvSpPr>
        <p:spPr>
          <a:xfrm>
            <a:off x="4930815" y="333375"/>
            <a:ext cx="5509550" cy="881063"/>
          </a:xfrm>
        </p:spPr>
        <p:txBody>
          <a:bodyPr anchor="ctr">
            <a:noAutofit/>
          </a:bodyPr>
          <a:lstStyle>
            <a:lvl1pPr algn="r">
              <a:defRPr sz="1800" b="1">
                <a:solidFill>
                  <a:schemeClr val="tx1"/>
                </a:solidFill>
                <a:latin typeface="+mj-lt"/>
                <a:cs typeface="Arial" panose="020B0604020202020204" pitchFamily="34" charset="0"/>
              </a:defRPr>
            </a:lvl1pPr>
            <a:lvl2pPr algn="r">
              <a:defRPr sz="1200">
                <a:solidFill>
                  <a:schemeClr val="bg1"/>
                </a:solidFill>
                <a:latin typeface="+mj-lt"/>
              </a:defRPr>
            </a:lvl2pPr>
            <a:lvl3pPr algn="r">
              <a:defRPr sz="1200">
                <a:solidFill>
                  <a:schemeClr val="bg1"/>
                </a:solidFill>
                <a:latin typeface="+mj-lt"/>
              </a:defRPr>
            </a:lvl3pPr>
            <a:lvl4pPr algn="r">
              <a:defRPr sz="1200">
                <a:solidFill>
                  <a:schemeClr val="bg1"/>
                </a:solidFill>
                <a:latin typeface="+mj-lt"/>
              </a:defRPr>
            </a:lvl4pPr>
            <a:lvl5pPr algn="r">
              <a:defRPr sz="1200">
                <a:solidFill>
                  <a:schemeClr val="bg1"/>
                </a:solidFill>
                <a:latin typeface="+mj-lt"/>
              </a:defRPr>
            </a:lvl5pPr>
          </a:lstStyle>
          <a:p>
            <a:pPr lvl="0"/>
            <a:r>
              <a:rPr lang="en-US"/>
              <a:t>Click to edit Master text styles</a:t>
            </a:r>
          </a:p>
        </p:txBody>
      </p:sp>
      <p:pic>
        <p:nvPicPr>
          <p:cNvPr id="14" name="Picture 13" descr="A picture containing chart&#10;&#10;Description automatically generated">
            <a:extLst>
              <a:ext uri="{FF2B5EF4-FFF2-40B4-BE49-F238E27FC236}">
                <a16:creationId xmlns:a16="http://schemas.microsoft.com/office/drawing/2014/main" id="{83847B06-0296-4AE8-99AB-9681C04DB93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495870" y="251460"/>
            <a:ext cx="1283570" cy="1038861"/>
          </a:xfrm>
          <a:prstGeom prst="rect">
            <a:avLst/>
          </a:prstGeom>
        </p:spPr>
      </p:pic>
      <p:sp>
        <p:nvSpPr>
          <p:cNvPr id="5" name="Freeform: Shape 4">
            <a:extLst>
              <a:ext uri="{FF2B5EF4-FFF2-40B4-BE49-F238E27FC236}">
                <a16:creationId xmlns:a16="http://schemas.microsoft.com/office/drawing/2014/main" id="{F349DC71-095A-427C-86AE-AB2BF62FF11A}"/>
              </a:ext>
            </a:extLst>
          </p:cNvPr>
          <p:cNvSpPr/>
          <p:nvPr userDrawn="1"/>
        </p:nvSpPr>
        <p:spPr>
          <a:xfrm>
            <a:off x="0" y="-1864"/>
            <a:ext cx="12192000" cy="6859864"/>
          </a:xfrm>
          <a:custGeom>
            <a:avLst/>
            <a:gdLst>
              <a:gd name="connsiteX0" fmla="*/ 0 w 12192000"/>
              <a:gd name="connsiteY0" fmla="*/ 0 h 6859864"/>
              <a:gd name="connsiteX1" fmla="*/ 3803006 w 12192000"/>
              <a:gd name="connsiteY1" fmla="*/ 0 h 6859864"/>
              <a:gd name="connsiteX2" fmla="*/ 4304834 w 12192000"/>
              <a:gd name="connsiteY2" fmla="*/ 1529209 h 6859864"/>
              <a:gd name="connsiteX3" fmla="*/ 12192000 w 12192000"/>
              <a:gd name="connsiteY3" fmla="*/ 1547431 h 6859864"/>
              <a:gd name="connsiteX4" fmla="*/ 12192000 w 12192000"/>
              <a:gd name="connsiteY4" fmla="*/ 1555990 h 6859864"/>
              <a:gd name="connsiteX5" fmla="*/ 5826926 w 12192000"/>
              <a:gd name="connsiteY5" fmla="*/ 6215744 h 6859864"/>
              <a:gd name="connsiteX6" fmla="*/ 6034029 w 12192000"/>
              <a:gd name="connsiteY6" fmla="*/ 6859864 h 6859864"/>
              <a:gd name="connsiteX7" fmla="*/ 0 w 12192000"/>
              <a:gd name="connsiteY7" fmla="*/ 6859864 h 685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9864">
                <a:moveTo>
                  <a:pt x="0" y="0"/>
                </a:moveTo>
                <a:lnTo>
                  <a:pt x="3803006" y="0"/>
                </a:lnTo>
                <a:lnTo>
                  <a:pt x="4304834" y="1529209"/>
                </a:lnTo>
                <a:lnTo>
                  <a:pt x="12192000" y="1547431"/>
                </a:lnTo>
                <a:lnTo>
                  <a:pt x="12192000" y="1555990"/>
                </a:lnTo>
                <a:lnTo>
                  <a:pt x="5826926" y="6215744"/>
                </a:lnTo>
                <a:lnTo>
                  <a:pt x="6034029" y="6859864"/>
                </a:lnTo>
                <a:lnTo>
                  <a:pt x="0" y="6859864"/>
                </a:lnTo>
                <a:close/>
              </a:path>
            </a:pathLst>
          </a:custGeom>
          <a:solidFill>
            <a:srgbClr val="FFFFFF"/>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2C127A54-07D0-4F3C-93FC-B5CDD638ECE6}"/>
              </a:ext>
            </a:extLst>
          </p:cNvPr>
          <p:cNvSpPr>
            <a:spLocks noGrp="1"/>
          </p:cNvSpPr>
          <p:nvPr>
            <p:ph type="ctrTitle" hasCustomPrompt="1"/>
          </p:nvPr>
        </p:nvSpPr>
        <p:spPr>
          <a:xfrm>
            <a:off x="611962" y="2430707"/>
            <a:ext cx="7428254" cy="1942147"/>
          </a:xfrm>
        </p:spPr>
        <p:txBody>
          <a:bodyPr anchor="b">
            <a:normAutofit/>
          </a:bodyPr>
          <a:lstStyle>
            <a:lvl1pPr algn="l">
              <a:lnSpc>
                <a:spcPct val="100000"/>
              </a:lnSpc>
              <a:spcBef>
                <a:spcPts val="0"/>
              </a:spcBef>
              <a:defRPr sz="3600" cap="all" baseline="0">
                <a:latin typeface="+mj-lt"/>
              </a:defRPr>
            </a:lvl1pPr>
          </a:lstStyle>
          <a:p>
            <a:r>
              <a:rPr lang="en-GB"/>
              <a:t>PRESENTATION TITLE GOES HERE CAN SPAN OVER 3 LINES</a:t>
            </a:r>
            <a:endParaRPr lang="en-US"/>
          </a:p>
        </p:txBody>
      </p:sp>
      <p:sp>
        <p:nvSpPr>
          <p:cNvPr id="6" name="Date Placeholder 3">
            <a:extLst>
              <a:ext uri="{FF2B5EF4-FFF2-40B4-BE49-F238E27FC236}">
                <a16:creationId xmlns:a16="http://schemas.microsoft.com/office/drawing/2014/main" id="{A3D891ED-D48D-4E77-BFAF-1780E743F003}"/>
              </a:ext>
            </a:extLst>
          </p:cNvPr>
          <p:cNvSpPr>
            <a:spLocks noGrp="1"/>
          </p:cNvSpPr>
          <p:nvPr>
            <p:ph type="dt" sz="half" idx="2"/>
          </p:nvPr>
        </p:nvSpPr>
        <p:spPr>
          <a:xfrm>
            <a:off x="611962" y="1886477"/>
            <a:ext cx="2957513" cy="293663"/>
          </a:xfrm>
          <a:prstGeom prst="rect">
            <a:avLst/>
          </a:prstGeom>
        </p:spPr>
        <p:txBody>
          <a:bodyPr vert="horz" lIns="0" tIns="45720" rIns="91440" bIns="45720" rtlCol="0" anchor="ctr"/>
          <a:lstStyle>
            <a:lvl1pPr algn="l">
              <a:defRPr sz="1800" b="1">
                <a:solidFill>
                  <a:schemeClr val="accent1"/>
                </a:solidFill>
                <a:latin typeface="+mj-lt"/>
                <a:cs typeface="Arial" panose="020B0604020202020204" pitchFamily="34" charset="0"/>
              </a:defRPr>
            </a:lvl1pPr>
          </a:lstStyle>
          <a:p>
            <a:endParaRPr lang="en-US"/>
          </a:p>
        </p:txBody>
      </p:sp>
      <p:sp>
        <p:nvSpPr>
          <p:cNvPr id="13" name="Subtitle 2">
            <a:extLst>
              <a:ext uri="{FF2B5EF4-FFF2-40B4-BE49-F238E27FC236}">
                <a16:creationId xmlns:a16="http://schemas.microsoft.com/office/drawing/2014/main" id="{CC823FE9-BE3C-49CE-9670-9E2BED14CABD}"/>
              </a:ext>
            </a:extLst>
          </p:cNvPr>
          <p:cNvSpPr>
            <a:spLocks noGrp="1"/>
          </p:cNvSpPr>
          <p:nvPr>
            <p:ph type="subTitle" idx="1" hasCustomPrompt="1"/>
          </p:nvPr>
        </p:nvSpPr>
        <p:spPr>
          <a:xfrm>
            <a:off x="611962" y="4725144"/>
            <a:ext cx="4475926" cy="1440706"/>
          </a:xfrm>
        </p:spPr>
        <p:txBody>
          <a:bodyPr>
            <a:normAutofit/>
          </a:bodyPr>
          <a:lstStyle>
            <a:lvl1pPr marL="0" indent="0" algn="l">
              <a:lnSpc>
                <a:spcPct val="100000"/>
              </a:lnSpc>
              <a:spcBef>
                <a:spcPts val="0"/>
              </a:spcBef>
              <a:buNone/>
              <a:defRPr sz="20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 goes here can span over 4 lines </a:t>
            </a:r>
            <a:endParaRPr lang="en-US"/>
          </a:p>
        </p:txBody>
      </p:sp>
      <p:pic>
        <p:nvPicPr>
          <p:cNvPr id="16" name="Graphic 15">
            <a:extLst>
              <a:ext uri="{FF2B5EF4-FFF2-40B4-BE49-F238E27FC236}">
                <a16:creationId xmlns:a16="http://schemas.microsoft.com/office/drawing/2014/main" id="{AEE20BAC-442E-4D62-A7D6-C83A51AB755B}"/>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627202" y="334561"/>
            <a:ext cx="1667613" cy="1007898"/>
          </a:xfrm>
          <a:prstGeom prst="rect">
            <a:avLst/>
          </a:prstGeom>
        </p:spPr>
      </p:pic>
    </p:spTree>
    <p:custDataLst>
      <p:tags r:id="rId1"/>
    </p:custDataLst>
    <p:extLst>
      <p:ext uri="{BB962C8B-B14F-4D97-AF65-F5344CB8AC3E}">
        <p14:creationId xmlns:p14="http://schemas.microsoft.com/office/powerpoint/2010/main" val="3592297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77">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sic Title Only Slide (Dark)">
    <p:bg>
      <p:bgPr>
        <a:solidFill>
          <a:schemeClr val="tx1"/>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5A8F828-EA8C-44F9-8CE3-BF6A6E5A9CD4}"/>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6731BA60-A147-4F9A-9E2A-2B53E5D6763B}"/>
              </a:ext>
            </a:extLst>
          </p:cNvPr>
          <p:cNvSpPr>
            <a:spLocks noGrp="1"/>
          </p:cNvSpPr>
          <p:nvPr>
            <p:ph type="sldNum" sz="quarter" idx="11"/>
          </p:nvPr>
        </p:nvSpPr>
        <p:spPr/>
        <p:txBody>
          <a:bodyPr/>
          <a:lstStyle>
            <a:lvl1pPr>
              <a:defRPr>
                <a:solidFill>
                  <a:schemeClr val="bg1"/>
                </a:solidFill>
              </a:defRPr>
            </a:lvl1pPr>
          </a:lstStyle>
          <a:p>
            <a:fld id="{3DB84476-BC29-4407-9D57-B2E562B8968B}" type="slidenum">
              <a:rPr lang="en-US" smtClean="0"/>
              <a:pPr/>
              <a:t>‹#›</a:t>
            </a:fld>
            <a:endParaRPr lang="en-US"/>
          </a:p>
        </p:txBody>
      </p:sp>
      <p:sp>
        <p:nvSpPr>
          <p:cNvPr id="3" name="Footer Placeholder 2">
            <a:extLst>
              <a:ext uri="{FF2B5EF4-FFF2-40B4-BE49-F238E27FC236}">
                <a16:creationId xmlns:a16="http://schemas.microsoft.com/office/drawing/2014/main" id="{0046CEA3-24B6-43F7-848E-CFAB20EB1E43}"/>
              </a:ext>
            </a:extLst>
          </p:cNvPr>
          <p:cNvSpPr>
            <a:spLocks noGrp="1"/>
          </p:cNvSpPr>
          <p:nvPr>
            <p:ph type="ftr" sz="quarter" idx="12"/>
          </p:nvPr>
        </p:nvSpPr>
        <p:spPr/>
        <p:txBody>
          <a:bodyPr/>
          <a:lstStyle>
            <a:lvl1pPr>
              <a:defRPr>
                <a:solidFill>
                  <a:schemeClr val="bg1"/>
                </a:solidFill>
              </a:defRPr>
            </a:lvl1pPr>
          </a:lstStyle>
          <a:p>
            <a:r>
              <a:rPr lang="en-GB"/>
              <a:t>To edit the footer text go to Insert &gt; Header &amp; Footer</a:t>
            </a:r>
            <a:endParaRPr lang="en-US"/>
          </a:p>
        </p:txBody>
      </p:sp>
      <p:pic>
        <p:nvPicPr>
          <p:cNvPr id="8" name="Graphic 7">
            <a:extLst>
              <a:ext uri="{FF2B5EF4-FFF2-40B4-BE49-F238E27FC236}">
                <a16:creationId xmlns:a16="http://schemas.microsoft.com/office/drawing/2014/main" id="{FD376AB3-EF06-41D2-AAC6-0BF1AB786B6F}"/>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627203" y="5951184"/>
            <a:ext cx="1108252" cy="669822"/>
          </a:xfrm>
          <a:prstGeom prst="rect">
            <a:avLst/>
          </a:prstGeom>
        </p:spPr>
      </p:pic>
    </p:spTree>
    <p:custDataLst>
      <p:tags r:id="rId1"/>
    </p:custDataLst>
    <p:extLst>
      <p:ext uri="{BB962C8B-B14F-4D97-AF65-F5344CB8AC3E}">
        <p14:creationId xmlns:p14="http://schemas.microsoft.com/office/powerpoint/2010/main" val="92442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890">
          <p15:clr>
            <a:srgbClr val="FBAE40"/>
          </p15:clr>
        </p15:guide>
        <p15:guide id="3" orient="horz" pos="3612">
          <p15:clr>
            <a:srgbClr val="FBAE40"/>
          </p15:clr>
        </p15:guide>
        <p15:guide id="4" orient="horz" pos="102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Slide (Dark) ">
    <p:bg>
      <p:bgPr>
        <a:solidFill>
          <a:schemeClr val="tx1"/>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D5E6D0F3-D8DE-4C99-BD8E-68253580DA0F}"/>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bg2">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12" name="Title 11">
            <a:extLst>
              <a:ext uri="{FF2B5EF4-FFF2-40B4-BE49-F238E27FC236}">
                <a16:creationId xmlns:a16="http://schemas.microsoft.com/office/drawing/2014/main" id="{65A8F828-EA8C-44F9-8CE3-BF6A6E5A9CD4}"/>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6731BA60-A147-4F9A-9E2A-2B53E5D6763B}"/>
              </a:ext>
            </a:extLst>
          </p:cNvPr>
          <p:cNvSpPr>
            <a:spLocks noGrp="1"/>
          </p:cNvSpPr>
          <p:nvPr>
            <p:ph type="sldNum" sz="quarter" idx="11"/>
          </p:nvPr>
        </p:nvSpPr>
        <p:spPr/>
        <p:txBody>
          <a:bodyPr/>
          <a:lstStyle>
            <a:lvl1pPr>
              <a:defRPr>
                <a:solidFill>
                  <a:schemeClr val="bg1"/>
                </a:solidFill>
              </a:defRPr>
            </a:lvl1pPr>
          </a:lstStyle>
          <a:p>
            <a:fld id="{3DB84476-BC29-4407-9D57-B2E562B8968B}" type="slidenum">
              <a:rPr lang="en-US" smtClean="0"/>
              <a:pPr/>
              <a:t>‹#›</a:t>
            </a:fld>
            <a:endParaRPr lang="en-US"/>
          </a:p>
        </p:txBody>
      </p:sp>
      <p:sp>
        <p:nvSpPr>
          <p:cNvPr id="3" name="Footer Placeholder 2">
            <a:extLst>
              <a:ext uri="{FF2B5EF4-FFF2-40B4-BE49-F238E27FC236}">
                <a16:creationId xmlns:a16="http://schemas.microsoft.com/office/drawing/2014/main" id="{E733D054-08FB-4CDC-A82D-E6CA60F37FD2}"/>
              </a:ext>
            </a:extLst>
          </p:cNvPr>
          <p:cNvSpPr>
            <a:spLocks noGrp="1"/>
          </p:cNvSpPr>
          <p:nvPr>
            <p:ph type="ftr" sz="quarter" idx="12"/>
          </p:nvPr>
        </p:nvSpPr>
        <p:spPr/>
        <p:txBody>
          <a:bodyPr/>
          <a:lstStyle>
            <a:lvl1pPr>
              <a:defRPr>
                <a:solidFill>
                  <a:schemeClr val="bg1"/>
                </a:solidFill>
              </a:defRPr>
            </a:lvl1pPr>
          </a:lstStyle>
          <a:p>
            <a:r>
              <a:rPr lang="en-GB"/>
              <a:t>To edit the footer text go to Insert &gt; Header &amp; Footer</a:t>
            </a:r>
            <a:endParaRPr lang="en-US"/>
          </a:p>
        </p:txBody>
      </p:sp>
      <p:pic>
        <p:nvPicPr>
          <p:cNvPr id="9" name="Graphic 8">
            <a:extLst>
              <a:ext uri="{FF2B5EF4-FFF2-40B4-BE49-F238E27FC236}">
                <a16:creationId xmlns:a16="http://schemas.microsoft.com/office/drawing/2014/main" id="{1E546A5E-E20F-436A-8B35-1D0361BFC620}"/>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627203" y="5951184"/>
            <a:ext cx="1108252" cy="669822"/>
          </a:xfrm>
          <a:prstGeom prst="rect">
            <a:avLst/>
          </a:prstGeom>
        </p:spPr>
      </p:pic>
    </p:spTree>
    <p:custDataLst>
      <p:tags r:id="rId1"/>
    </p:custDataLst>
    <p:extLst>
      <p:ext uri="{BB962C8B-B14F-4D97-AF65-F5344CB8AC3E}">
        <p14:creationId xmlns:p14="http://schemas.microsoft.com/office/powerpoint/2010/main" val="196626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890">
          <p15:clr>
            <a:srgbClr val="FBAE40"/>
          </p15:clr>
        </p15:guide>
        <p15:guide id="3" orient="horz" pos="3612">
          <p15:clr>
            <a:srgbClr val="FBAE40"/>
          </p15:clr>
        </p15:guide>
        <p15:guide id="4" orient="horz" pos="102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Focus Slide (Add) (Dark)">
    <p:bg>
      <p:bgPr>
        <a:solidFill>
          <a:schemeClr val="tx1"/>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5A8F828-EA8C-44F9-8CE3-BF6A6E5A9CD4}"/>
              </a:ext>
            </a:extLst>
          </p:cNvPr>
          <p:cNvSpPr>
            <a:spLocks noGrp="1"/>
          </p:cNvSpPr>
          <p:nvPr>
            <p:ph type="title"/>
          </p:nvPr>
        </p:nvSpPr>
        <p:spPr>
          <a:xfrm>
            <a:off x="612457" y="332657"/>
            <a:ext cx="10955656" cy="1080120"/>
          </a:xfrm>
        </p:spPr>
        <p:txBody>
          <a:bodyPr/>
          <a:lstStyle>
            <a:lvl1pPr>
              <a:defRPr>
                <a:solidFill>
                  <a:schemeClr val="bg1"/>
                </a:solidFill>
              </a:defRPr>
            </a:lvl1pPr>
          </a:lstStyle>
          <a:p>
            <a:r>
              <a:rPr lang="en-US"/>
              <a:t>Click to edit Master title style</a:t>
            </a:r>
          </a:p>
        </p:txBody>
      </p:sp>
      <p:sp>
        <p:nvSpPr>
          <p:cNvPr id="10" name="Picture Placeholder 9">
            <a:extLst>
              <a:ext uri="{FF2B5EF4-FFF2-40B4-BE49-F238E27FC236}">
                <a16:creationId xmlns:a16="http://schemas.microsoft.com/office/drawing/2014/main" id="{7ED984F6-9651-4A2E-A441-A678FE5471CF}"/>
              </a:ext>
            </a:extLst>
          </p:cNvPr>
          <p:cNvSpPr>
            <a:spLocks noGrp="1"/>
          </p:cNvSpPr>
          <p:nvPr>
            <p:ph type="pic" sz="quarter" idx="14"/>
          </p:nvPr>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bg2"/>
          </a:solidFill>
        </p:spPr>
        <p:txBody>
          <a:bodyPr wrap="square" anchor="ctr">
            <a:noAutofit/>
          </a:bodyPr>
          <a:lstStyle>
            <a:lvl1pPr algn="ctr">
              <a:defRPr>
                <a:solidFill>
                  <a:schemeClr val="bg1"/>
                </a:solidFill>
              </a:defRPr>
            </a:lvl1pPr>
          </a:lstStyle>
          <a:p>
            <a:r>
              <a:rPr lang="en-US"/>
              <a:t>Click icon to add picture</a:t>
            </a:r>
          </a:p>
        </p:txBody>
      </p:sp>
      <p:sp>
        <p:nvSpPr>
          <p:cNvPr id="7" name="Slide Number Placeholder 4">
            <a:extLst>
              <a:ext uri="{FF2B5EF4-FFF2-40B4-BE49-F238E27FC236}">
                <a16:creationId xmlns:a16="http://schemas.microsoft.com/office/drawing/2014/main" id="{CBA69EF1-D1AC-404E-9AD0-E15FF189BB05}"/>
              </a:ext>
            </a:extLst>
          </p:cNvPr>
          <p:cNvSpPr>
            <a:spLocks noGrp="1"/>
          </p:cNvSpPr>
          <p:nvPr>
            <p:ph type="sldNum" sz="quarter" idx="11"/>
          </p:nvPr>
        </p:nvSpPr>
        <p:spPr>
          <a:xfrm>
            <a:off x="11280576" y="6237312"/>
            <a:ext cx="287536" cy="293663"/>
          </a:xfrm>
        </p:spPr>
        <p:txBody>
          <a:bodyPr/>
          <a:lstStyle>
            <a:lvl1pPr>
              <a:defRPr>
                <a:solidFill>
                  <a:schemeClr val="bg1"/>
                </a:solidFill>
              </a:defRPr>
            </a:lvl1pPr>
          </a:lstStyle>
          <a:p>
            <a:fld id="{3DB84476-BC29-4407-9D57-B2E562B8968B}" type="slidenum">
              <a:rPr lang="en-US" smtClean="0"/>
              <a:pPr/>
              <a:t>‹#›</a:t>
            </a:fld>
            <a:endParaRPr lang="en-US"/>
          </a:p>
        </p:txBody>
      </p:sp>
      <p:sp>
        <p:nvSpPr>
          <p:cNvPr id="8" name="Footer Placeholder 2">
            <a:extLst>
              <a:ext uri="{FF2B5EF4-FFF2-40B4-BE49-F238E27FC236}">
                <a16:creationId xmlns:a16="http://schemas.microsoft.com/office/drawing/2014/main" id="{1402E2AA-9D44-4E77-B1DC-ADEAAD13CFA8}"/>
              </a:ext>
            </a:extLst>
          </p:cNvPr>
          <p:cNvSpPr>
            <a:spLocks noGrp="1"/>
          </p:cNvSpPr>
          <p:nvPr>
            <p:ph type="ftr" sz="quarter" idx="12"/>
          </p:nvPr>
        </p:nvSpPr>
        <p:spPr>
          <a:xfrm>
            <a:off x="2963900" y="6237312"/>
            <a:ext cx="6264200" cy="293663"/>
          </a:xfrm>
        </p:spPr>
        <p:txBody>
          <a:bodyPr/>
          <a:lstStyle>
            <a:lvl1pPr>
              <a:defRPr>
                <a:solidFill>
                  <a:schemeClr val="bg1"/>
                </a:solidFill>
              </a:defRPr>
            </a:lvl1pPr>
          </a:lstStyle>
          <a:p>
            <a:r>
              <a:rPr lang="en-GB"/>
              <a:t>To edit the footer text go to Insert &gt; Header &amp; Footer</a:t>
            </a:r>
            <a:endParaRPr lang="en-US"/>
          </a:p>
        </p:txBody>
      </p:sp>
      <p:pic>
        <p:nvPicPr>
          <p:cNvPr id="11" name="Graphic 10">
            <a:extLst>
              <a:ext uri="{FF2B5EF4-FFF2-40B4-BE49-F238E27FC236}">
                <a16:creationId xmlns:a16="http://schemas.microsoft.com/office/drawing/2014/main" id="{6EFBA14A-B8BB-45DE-AC14-83C39BCFE1D8}"/>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627203" y="5951184"/>
            <a:ext cx="1108252" cy="669822"/>
          </a:xfrm>
          <a:prstGeom prst="rect">
            <a:avLst/>
          </a:prstGeom>
        </p:spPr>
      </p:pic>
    </p:spTree>
    <p:custDataLst>
      <p:tags r:id="rId1"/>
    </p:custDataLst>
    <p:extLst>
      <p:ext uri="{BB962C8B-B14F-4D97-AF65-F5344CB8AC3E}">
        <p14:creationId xmlns:p14="http://schemas.microsoft.com/office/powerpoint/2010/main" val="12853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890">
          <p15:clr>
            <a:srgbClr val="FBAE40"/>
          </p15:clr>
        </p15:guide>
        <p15:guide id="3" orient="horz" pos="3612">
          <p15:clr>
            <a:srgbClr val="FBAE40"/>
          </p15:clr>
        </p15:guide>
        <p15:guide id="4" orient="horz" pos="102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lour Focus Slide (Dark)">
    <p:bg>
      <p:bgPr>
        <a:solidFill>
          <a:schemeClr val="tx1"/>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5CE1139D-C1C9-4405-8E61-F2315B7B9A6A}"/>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bg2"/>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12" name="Title 11">
            <a:extLst>
              <a:ext uri="{FF2B5EF4-FFF2-40B4-BE49-F238E27FC236}">
                <a16:creationId xmlns:a16="http://schemas.microsoft.com/office/drawing/2014/main" id="{65A8F828-EA8C-44F9-8CE3-BF6A6E5A9CD4}"/>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63813553-A112-4A28-9BD3-9DD7352C244E}"/>
              </a:ext>
            </a:extLst>
          </p:cNvPr>
          <p:cNvSpPr>
            <a:spLocks noGrp="1"/>
          </p:cNvSpPr>
          <p:nvPr>
            <p:ph type="sldNum" sz="quarter" idx="11"/>
          </p:nvPr>
        </p:nvSpPr>
        <p:spPr/>
        <p:txBody>
          <a:bodyPr/>
          <a:lstStyle/>
          <a:p>
            <a:fld id="{3DB84476-BC29-4407-9D57-B2E562B8968B}" type="slidenum">
              <a:rPr lang="en-US" smtClean="0"/>
              <a:pPr/>
              <a:t>‹#›</a:t>
            </a:fld>
            <a:endParaRPr lang="en-US"/>
          </a:p>
        </p:txBody>
      </p:sp>
      <p:sp>
        <p:nvSpPr>
          <p:cNvPr id="3" name="Footer Placeholder 2">
            <a:extLst>
              <a:ext uri="{FF2B5EF4-FFF2-40B4-BE49-F238E27FC236}">
                <a16:creationId xmlns:a16="http://schemas.microsoft.com/office/drawing/2014/main" id="{52A9687E-6F97-400F-8F13-3AB8F2303301}"/>
              </a:ext>
            </a:extLst>
          </p:cNvPr>
          <p:cNvSpPr>
            <a:spLocks noGrp="1"/>
          </p:cNvSpPr>
          <p:nvPr>
            <p:ph type="ftr" sz="quarter" idx="12"/>
          </p:nvPr>
        </p:nvSpPr>
        <p:spPr/>
        <p:txBody>
          <a:bodyPr/>
          <a:lstStyle>
            <a:lvl1pPr>
              <a:defRPr>
                <a:solidFill>
                  <a:schemeClr val="bg1"/>
                </a:solidFill>
              </a:defRPr>
            </a:lvl1pPr>
          </a:lstStyle>
          <a:p>
            <a:r>
              <a:rPr lang="en-GB"/>
              <a:t>To edit the footer text go to Insert &gt; Header &amp; Footer</a:t>
            </a:r>
            <a:endParaRPr lang="en-US"/>
          </a:p>
        </p:txBody>
      </p:sp>
      <p:pic>
        <p:nvPicPr>
          <p:cNvPr id="9" name="Graphic 8">
            <a:extLst>
              <a:ext uri="{FF2B5EF4-FFF2-40B4-BE49-F238E27FC236}">
                <a16:creationId xmlns:a16="http://schemas.microsoft.com/office/drawing/2014/main" id="{697B0FEA-4ED7-44B6-ABE9-0006706F1393}"/>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627203" y="5951184"/>
            <a:ext cx="1108252" cy="669822"/>
          </a:xfrm>
          <a:prstGeom prst="rect">
            <a:avLst/>
          </a:prstGeom>
        </p:spPr>
      </p:pic>
    </p:spTree>
    <p:custDataLst>
      <p:tags r:id="rId1"/>
    </p:custDataLst>
    <p:extLst>
      <p:ext uri="{BB962C8B-B14F-4D97-AF65-F5344CB8AC3E}">
        <p14:creationId xmlns:p14="http://schemas.microsoft.com/office/powerpoint/2010/main" val="185027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890">
          <p15:clr>
            <a:srgbClr val="FBAE40"/>
          </p15:clr>
        </p15:guide>
        <p15:guide id="3" orient="horz" pos="3612">
          <p15:clr>
            <a:srgbClr val="FBAE40"/>
          </p15:clr>
        </p15:guide>
        <p15:guide id="4" orient="horz" pos="102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Focus Slide (Dark)">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48A804-F7FD-4F8C-A2E3-4DEA9CFEF52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855782" y="2"/>
            <a:ext cx="3336219" cy="6857999"/>
          </a:xfrm>
          <a:custGeom>
            <a:avLst/>
            <a:gdLst>
              <a:gd name="connsiteX0" fmla="*/ 0 w 3336219"/>
              <a:gd name="connsiteY0" fmla="*/ 0 h 6857999"/>
              <a:gd name="connsiteX1" fmla="*/ 3336219 w 3336219"/>
              <a:gd name="connsiteY1" fmla="*/ 0 h 6857999"/>
              <a:gd name="connsiteX2" fmla="*/ 3336219 w 3336219"/>
              <a:gd name="connsiteY2" fmla="*/ 6857999 h 6857999"/>
              <a:gd name="connsiteX3" fmla="*/ 744402 w 3336219"/>
              <a:gd name="connsiteY3" fmla="*/ 6857999 h 6857999"/>
              <a:gd name="connsiteX4" fmla="*/ 2391747 w 3336219"/>
              <a:gd name="connsiteY4" fmla="*/ 1749952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19" h="6857999">
                <a:moveTo>
                  <a:pt x="0" y="0"/>
                </a:moveTo>
                <a:lnTo>
                  <a:pt x="3336219" y="0"/>
                </a:lnTo>
                <a:lnTo>
                  <a:pt x="3336219" y="6857999"/>
                </a:lnTo>
                <a:lnTo>
                  <a:pt x="744402" y="6857999"/>
                </a:lnTo>
                <a:lnTo>
                  <a:pt x="2391747" y="1749952"/>
                </a:lnTo>
                <a:close/>
              </a:path>
            </a:pathLst>
          </a:custGeom>
        </p:spPr>
      </p:pic>
      <p:sp>
        <p:nvSpPr>
          <p:cNvPr id="12" name="Title 11">
            <a:extLst>
              <a:ext uri="{FF2B5EF4-FFF2-40B4-BE49-F238E27FC236}">
                <a16:creationId xmlns:a16="http://schemas.microsoft.com/office/drawing/2014/main" id="{65A8F828-EA8C-44F9-8CE3-BF6A6E5A9CD4}"/>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4" name="Slide Number Placeholder 3">
            <a:extLst>
              <a:ext uri="{FF2B5EF4-FFF2-40B4-BE49-F238E27FC236}">
                <a16:creationId xmlns:a16="http://schemas.microsoft.com/office/drawing/2014/main" id="{ACCF89D1-5F6C-4FE0-93BA-66FADB6912FF}"/>
              </a:ext>
            </a:extLst>
          </p:cNvPr>
          <p:cNvSpPr>
            <a:spLocks noGrp="1"/>
          </p:cNvSpPr>
          <p:nvPr>
            <p:ph type="sldNum" sz="quarter" idx="12"/>
          </p:nvPr>
        </p:nvSpPr>
        <p:spPr/>
        <p:txBody>
          <a:bodyPr/>
          <a:lstStyle>
            <a:lvl1pPr>
              <a:defRPr>
                <a:solidFill>
                  <a:schemeClr val="bg1"/>
                </a:solidFill>
              </a:defRPr>
            </a:lvl1pPr>
          </a:lstStyle>
          <a:p>
            <a:fld id="{3DB84476-BC29-4407-9D57-B2E562B8968B}" type="slidenum">
              <a:rPr lang="en-US" smtClean="0"/>
              <a:pPr/>
              <a:t>‹#›</a:t>
            </a:fld>
            <a:endParaRPr lang="en-US"/>
          </a:p>
        </p:txBody>
      </p:sp>
      <p:sp>
        <p:nvSpPr>
          <p:cNvPr id="2" name="Footer Placeholder 1">
            <a:extLst>
              <a:ext uri="{FF2B5EF4-FFF2-40B4-BE49-F238E27FC236}">
                <a16:creationId xmlns:a16="http://schemas.microsoft.com/office/drawing/2014/main" id="{6381B1C2-0D72-445F-848E-82708DE8B2CD}"/>
              </a:ext>
            </a:extLst>
          </p:cNvPr>
          <p:cNvSpPr>
            <a:spLocks noGrp="1"/>
          </p:cNvSpPr>
          <p:nvPr>
            <p:ph type="ftr" sz="quarter" idx="13"/>
          </p:nvPr>
        </p:nvSpPr>
        <p:spPr/>
        <p:txBody>
          <a:bodyPr/>
          <a:lstStyle>
            <a:lvl1pPr>
              <a:defRPr>
                <a:solidFill>
                  <a:schemeClr val="bg1"/>
                </a:solidFill>
              </a:defRPr>
            </a:lvl1pPr>
          </a:lstStyle>
          <a:p>
            <a:r>
              <a:rPr lang="en-GB"/>
              <a:t>To edit the footer text go to Insert &gt; Header &amp; Footer</a:t>
            </a:r>
            <a:endParaRPr lang="en-US"/>
          </a:p>
        </p:txBody>
      </p:sp>
      <p:pic>
        <p:nvPicPr>
          <p:cNvPr id="11" name="Graphic 10">
            <a:extLst>
              <a:ext uri="{FF2B5EF4-FFF2-40B4-BE49-F238E27FC236}">
                <a16:creationId xmlns:a16="http://schemas.microsoft.com/office/drawing/2014/main" id="{2FEA57CC-736D-42CB-A8B9-9962AA9A37B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627203" y="5951184"/>
            <a:ext cx="1108252" cy="669822"/>
          </a:xfrm>
          <a:prstGeom prst="rect">
            <a:avLst/>
          </a:prstGeom>
        </p:spPr>
      </p:pic>
    </p:spTree>
    <p:custDataLst>
      <p:tags r:id="rId1"/>
    </p:custDataLst>
    <p:extLst>
      <p:ext uri="{BB962C8B-B14F-4D97-AF65-F5344CB8AC3E}">
        <p14:creationId xmlns:p14="http://schemas.microsoft.com/office/powerpoint/2010/main" val="162685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890">
          <p15:clr>
            <a:srgbClr val="FBAE40"/>
          </p15:clr>
        </p15:guide>
        <p15:guide id="3" orient="horz" pos="3612">
          <p15:clr>
            <a:srgbClr val="FBAE40"/>
          </p15:clr>
        </p15:guide>
        <p15:guide id="4" orient="horz" pos="102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 (Dark)">
    <p:bg>
      <p:bgPr>
        <a:solidFill>
          <a:schemeClr val="tx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D5094F0-BA9F-4E55-8AE8-33A2A1FE5453}"/>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bg2">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0FFABAE6-89D6-4DA6-8E25-44CF070F454B}"/>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9095AE3B-1D47-4E08-889D-30889095D038}"/>
              </a:ext>
            </a:extLst>
          </p:cNvPr>
          <p:cNvSpPr>
            <a:spLocks noGrp="1"/>
          </p:cNvSpPr>
          <p:nvPr>
            <p:ph type="sldNum" sz="quarter" idx="12"/>
          </p:nvPr>
        </p:nvSpPr>
        <p:spPr/>
        <p:txBody>
          <a:bodyPr/>
          <a:lstStyle>
            <a:lvl1pPr>
              <a:defRPr>
                <a:solidFill>
                  <a:schemeClr val="bg1"/>
                </a:solidFill>
              </a:defRPr>
            </a:lvl1pPr>
          </a:lstStyle>
          <a:p>
            <a:fld id="{3DB84476-BC29-4407-9D57-B2E562B8968B}" type="slidenum">
              <a:rPr lang="en-US" smtClean="0"/>
              <a:pPr/>
              <a:t>‹#›</a:t>
            </a:fld>
            <a:endParaRPr lang="en-US"/>
          </a:p>
        </p:txBody>
      </p:sp>
      <p:sp>
        <p:nvSpPr>
          <p:cNvPr id="7" name="Content Placeholder 2">
            <a:extLst>
              <a:ext uri="{FF2B5EF4-FFF2-40B4-BE49-F238E27FC236}">
                <a16:creationId xmlns:a16="http://schemas.microsoft.com/office/drawing/2014/main" id="{92C8856E-EA09-4A2D-A32F-1FA6FBE19614}"/>
              </a:ext>
            </a:extLst>
          </p:cNvPr>
          <p:cNvSpPr>
            <a:spLocks noGrp="1"/>
          </p:cNvSpPr>
          <p:nvPr>
            <p:ph idx="1"/>
          </p:nvPr>
        </p:nvSpPr>
        <p:spPr>
          <a:xfrm>
            <a:off x="623887" y="1628801"/>
            <a:ext cx="10944225" cy="4105249"/>
          </a:xfr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2A756775-DCD9-4E08-82AF-9081F7A176F7}"/>
              </a:ext>
            </a:extLst>
          </p:cNvPr>
          <p:cNvSpPr>
            <a:spLocks noGrp="1"/>
          </p:cNvSpPr>
          <p:nvPr>
            <p:ph type="ftr" sz="quarter" idx="13"/>
          </p:nvPr>
        </p:nvSpPr>
        <p:spPr/>
        <p:txBody>
          <a:bodyPr/>
          <a:lstStyle>
            <a:lvl1pPr>
              <a:defRPr>
                <a:solidFill>
                  <a:schemeClr val="bg1"/>
                </a:solidFill>
              </a:defRPr>
            </a:lvl1pPr>
          </a:lstStyle>
          <a:p>
            <a:r>
              <a:rPr lang="en-GB"/>
              <a:t>To edit the footer text go to Insert &gt; Header &amp; Footer</a:t>
            </a:r>
            <a:endParaRPr lang="en-US"/>
          </a:p>
        </p:txBody>
      </p:sp>
      <p:pic>
        <p:nvPicPr>
          <p:cNvPr id="12" name="Graphic 11">
            <a:extLst>
              <a:ext uri="{FF2B5EF4-FFF2-40B4-BE49-F238E27FC236}">
                <a16:creationId xmlns:a16="http://schemas.microsoft.com/office/drawing/2014/main" id="{0D3336C0-9802-4D33-BE79-AEE7DD6E897A}"/>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627203" y="5951184"/>
            <a:ext cx="1108252" cy="669822"/>
          </a:xfrm>
          <a:prstGeom prst="rect">
            <a:avLst/>
          </a:prstGeom>
        </p:spPr>
      </p:pic>
    </p:spTree>
    <p:custDataLst>
      <p:tags r:id="rId1"/>
    </p:custDataLst>
    <p:extLst>
      <p:ext uri="{BB962C8B-B14F-4D97-AF65-F5344CB8AC3E}">
        <p14:creationId xmlns:p14="http://schemas.microsoft.com/office/powerpoint/2010/main" val="316920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26">
          <p15:clr>
            <a:srgbClr val="FBAE40"/>
          </p15:clr>
        </p15:guide>
        <p15:guide id="2" orient="horz" pos="890">
          <p15:clr>
            <a:srgbClr val="FBAE40"/>
          </p15:clr>
        </p15:guide>
        <p15:guide id="3" orient="horz" pos="361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Point Slide (Dark)">
    <p:bg>
      <p:bgPr>
        <a:solidFill>
          <a:schemeClr val="tx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D5094F0-BA9F-4E55-8AE8-33A2A1FE5453}"/>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bg2">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0FFABAE6-89D6-4DA6-8E25-44CF070F454B}"/>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9095AE3B-1D47-4E08-889D-30889095D038}"/>
              </a:ext>
            </a:extLst>
          </p:cNvPr>
          <p:cNvSpPr>
            <a:spLocks noGrp="1"/>
          </p:cNvSpPr>
          <p:nvPr>
            <p:ph type="sldNum" sz="quarter" idx="12"/>
          </p:nvPr>
        </p:nvSpPr>
        <p:spPr/>
        <p:txBody>
          <a:bodyPr/>
          <a:lstStyle>
            <a:lvl1pPr>
              <a:defRPr>
                <a:solidFill>
                  <a:schemeClr val="bg1"/>
                </a:solidFill>
              </a:defRPr>
            </a:lvl1pPr>
          </a:lstStyle>
          <a:p>
            <a:fld id="{3DB84476-BC29-4407-9D57-B2E562B8968B}" type="slidenum">
              <a:rPr lang="en-US" smtClean="0"/>
              <a:pPr/>
              <a:t>‹#›</a:t>
            </a:fld>
            <a:endParaRPr lang="en-US"/>
          </a:p>
        </p:txBody>
      </p:sp>
      <p:sp>
        <p:nvSpPr>
          <p:cNvPr id="3" name="Footer Placeholder 2">
            <a:extLst>
              <a:ext uri="{FF2B5EF4-FFF2-40B4-BE49-F238E27FC236}">
                <a16:creationId xmlns:a16="http://schemas.microsoft.com/office/drawing/2014/main" id="{2A756775-DCD9-4E08-82AF-9081F7A176F7}"/>
              </a:ext>
            </a:extLst>
          </p:cNvPr>
          <p:cNvSpPr>
            <a:spLocks noGrp="1"/>
          </p:cNvSpPr>
          <p:nvPr>
            <p:ph type="ftr" sz="quarter" idx="13"/>
          </p:nvPr>
        </p:nvSpPr>
        <p:spPr/>
        <p:txBody>
          <a:bodyPr/>
          <a:lstStyle>
            <a:lvl1pPr>
              <a:defRPr>
                <a:solidFill>
                  <a:schemeClr val="bg1"/>
                </a:solidFill>
              </a:defRPr>
            </a:lvl1pPr>
          </a:lstStyle>
          <a:p>
            <a:r>
              <a:rPr lang="en-GB"/>
              <a:t>To edit the footer text go to Insert &gt; Header &amp; Footer</a:t>
            </a:r>
            <a:endParaRPr lang="en-US"/>
          </a:p>
        </p:txBody>
      </p:sp>
      <p:pic>
        <p:nvPicPr>
          <p:cNvPr id="12" name="Graphic 11">
            <a:extLst>
              <a:ext uri="{FF2B5EF4-FFF2-40B4-BE49-F238E27FC236}">
                <a16:creationId xmlns:a16="http://schemas.microsoft.com/office/drawing/2014/main" id="{0D3336C0-9802-4D33-BE79-AEE7DD6E897A}"/>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627203" y="5951184"/>
            <a:ext cx="1108252" cy="669822"/>
          </a:xfrm>
          <a:prstGeom prst="rect">
            <a:avLst/>
          </a:prstGeom>
        </p:spPr>
      </p:pic>
      <p:sp>
        <p:nvSpPr>
          <p:cNvPr id="22" name="Text Placeholder 24">
            <a:extLst>
              <a:ext uri="{FF2B5EF4-FFF2-40B4-BE49-F238E27FC236}">
                <a16:creationId xmlns:a16="http://schemas.microsoft.com/office/drawing/2014/main" id="{7EC06325-BAB2-4590-90E9-A617FBA89E93}"/>
              </a:ext>
            </a:extLst>
          </p:cNvPr>
          <p:cNvSpPr>
            <a:spLocks noGrp="1"/>
          </p:cNvSpPr>
          <p:nvPr>
            <p:ph type="body" sz="quarter" idx="16" hasCustomPrompt="1"/>
          </p:nvPr>
        </p:nvSpPr>
        <p:spPr>
          <a:xfrm>
            <a:off x="1706234" y="2056721"/>
            <a:ext cx="1384461" cy="1378238"/>
          </a:xfrm>
          <a:custGeom>
            <a:avLst/>
            <a:gdLst>
              <a:gd name="connsiteX0" fmla="*/ 480300 w 960600"/>
              <a:gd name="connsiteY0" fmla="*/ 0 h 956282"/>
              <a:gd name="connsiteX1" fmla="*/ 960600 w 960600"/>
              <a:gd name="connsiteY1" fmla="*/ 480299 h 956282"/>
              <a:gd name="connsiteX2" fmla="*/ 577097 w 960600"/>
              <a:gd name="connsiteY2" fmla="*/ 950840 h 956282"/>
              <a:gd name="connsiteX3" fmla="*/ 523114 w 960600"/>
              <a:gd name="connsiteY3" fmla="*/ 956282 h 956282"/>
              <a:gd name="connsiteX4" fmla="*/ 437486 w 960600"/>
              <a:gd name="connsiteY4" fmla="*/ 956282 h 956282"/>
              <a:gd name="connsiteX5" fmla="*/ 383503 w 960600"/>
              <a:gd name="connsiteY5" fmla="*/ 950840 h 956282"/>
              <a:gd name="connsiteX6" fmla="*/ 0 w 960600"/>
              <a:gd name="connsiteY6" fmla="*/ 480299 h 956282"/>
              <a:gd name="connsiteX7" fmla="*/ 480300 w 960600"/>
              <a:gd name="connsiteY7" fmla="*/ 0 h 95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600" h="956282">
                <a:moveTo>
                  <a:pt x="480300" y="0"/>
                </a:moveTo>
                <a:cubicBezTo>
                  <a:pt x="745562" y="0"/>
                  <a:pt x="960600" y="215037"/>
                  <a:pt x="960600" y="480299"/>
                </a:cubicBezTo>
                <a:cubicBezTo>
                  <a:pt x="960600" y="712403"/>
                  <a:pt x="795962" y="906054"/>
                  <a:pt x="577097" y="950840"/>
                </a:cubicBezTo>
                <a:lnTo>
                  <a:pt x="523114" y="956282"/>
                </a:lnTo>
                <a:lnTo>
                  <a:pt x="437486" y="956282"/>
                </a:lnTo>
                <a:lnTo>
                  <a:pt x="383503" y="950840"/>
                </a:lnTo>
                <a:cubicBezTo>
                  <a:pt x="164639" y="906054"/>
                  <a:pt x="0" y="712403"/>
                  <a:pt x="0" y="480299"/>
                </a:cubicBezTo>
                <a:cubicBezTo>
                  <a:pt x="0" y="215037"/>
                  <a:pt x="215038" y="0"/>
                  <a:pt x="480300" y="0"/>
                </a:cubicBezTo>
                <a:close/>
              </a:path>
            </a:pathLst>
          </a:custGeom>
          <a:solidFill>
            <a:schemeClr val="bg2"/>
          </a:solidFill>
        </p:spPr>
        <p:txBody>
          <a:bodyPr wrap="square" lIns="0" tIns="0" rIns="0" bIns="0" anchor="ctr">
            <a:noAutofit/>
          </a:bodyPr>
          <a:lstStyle>
            <a:lvl1pPr algn="ctr">
              <a:defRPr sz="3600">
                <a:solidFill>
                  <a:schemeClr val="tx1"/>
                </a:solidFill>
              </a:defRPr>
            </a:lvl1pPr>
            <a:lvl2pPr algn="ctr">
              <a:defRPr sz="2800">
                <a:solidFill>
                  <a:schemeClr val="tx1"/>
                </a:solidFill>
                <a:latin typeface="+mj-lt"/>
              </a:defRPr>
            </a:lvl2pPr>
            <a:lvl3pPr marL="0" indent="0" algn="ctr">
              <a:buNone/>
              <a:defRPr sz="2800">
                <a:solidFill>
                  <a:schemeClr val="tx1"/>
                </a:solidFill>
                <a:latin typeface="+mj-lt"/>
              </a:defRPr>
            </a:lvl3pPr>
            <a:lvl4pPr marL="0" indent="0" algn="ctr">
              <a:buNone/>
              <a:defRPr sz="2800">
                <a:solidFill>
                  <a:schemeClr val="tx1"/>
                </a:solidFill>
                <a:latin typeface="+mj-lt"/>
              </a:defRPr>
            </a:lvl4pPr>
            <a:lvl5pPr marL="0" indent="0" algn="ctr">
              <a:buNone/>
              <a:defRPr sz="2800">
                <a:solidFill>
                  <a:schemeClr val="tx1"/>
                </a:solidFill>
                <a:latin typeface="+mj-lt"/>
              </a:defRPr>
            </a:lvl5pPr>
            <a:lvl6pPr marL="0" indent="0" algn="ctr">
              <a:lnSpc>
                <a:spcPct val="100000"/>
              </a:lnSpc>
              <a:spcBef>
                <a:spcPts val="0"/>
              </a:spcBef>
              <a:buNone/>
              <a:defRPr sz="2800">
                <a:solidFill>
                  <a:schemeClr val="tx1"/>
                </a:solidFill>
                <a:latin typeface="+mj-lt"/>
              </a:defRPr>
            </a:lvl6pPr>
            <a:lvl7pPr marL="0" indent="0" algn="ctr">
              <a:lnSpc>
                <a:spcPct val="100000"/>
              </a:lnSpc>
              <a:spcBef>
                <a:spcPts val="0"/>
              </a:spcBef>
              <a:spcAft>
                <a:spcPts val="600"/>
              </a:spcAft>
              <a:buNone/>
              <a:defRPr sz="2800">
                <a:solidFill>
                  <a:schemeClr val="tx1"/>
                </a:solidFill>
                <a:latin typeface="+mj-lt"/>
              </a:defRPr>
            </a:lvl7pPr>
            <a:lvl8pPr marL="0" indent="0" algn="ctr">
              <a:lnSpc>
                <a:spcPct val="100000"/>
              </a:lnSpc>
              <a:spcBef>
                <a:spcPts val="0"/>
              </a:spcBef>
              <a:spcAft>
                <a:spcPts val="600"/>
              </a:spcAft>
              <a:buNone/>
              <a:defRPr sz="2800">
                <a:solidFill>
                  <a:schemeClr val="tx1"/>
                </a:solidFill>
                <a:latin typeface="+mj-lt"/>
              </a:defRPr>
            </a:lvl8pPr>
            <a:lvl9pPr marL="0" indent="0" algn="ctr">
              <a:lnSpc>
                <a:spcPct val="100000"/>
              </a:lnSpc>
              <a:spcBef>
                <a:spcPts val="0"/>
              </a:spcBef>
              <a:spcAft>
                <a:spcPts val="600"/>
              </a:spcAft>
              <a:buNone/>
              <a:defRPr sz="2800">
                <a:solidFill>
                  <a:schemeClr val="tx1"/>
                </a:solidFill>
                <a:latin typeface="+mj-lt"/>
              </a:defRPr>
            </a:lvl9pPr>
          </a:lstStyle>
          <a:p>
            <a:pPr lvl="0"/>
            <a:r>
              <a:rPr lang="en-GB"/>
              <a:t>01</a:t>
            </a:r>
            <a:endParaRPr lang="en-US"/>
          </a:p>
        </p:txBody>
      </p:sp>
      <p:sp>
        <p:nvSpPr>
          <p:cNvPr id="24" name="Text Placeholder 24">
            <a:extLst>
              <a:ext uri="{FF2B5EF4-FFF2-40B4-BE49-F238E27FC236}">
                <a16:creationId xmlns:a16="http://schemas.microsoft.com/office/drawing/2014/main" id="{AB93BB75-9216-4C22-8429-F9B6B849B1E4}"/>
              </a:ext>
            </a:extLst>
          </p:cNvPr>
          <p:cNvSpPr>
            <a:spLocks noGrp="1"/>
          </p:cNvSpPr>
          <p:nvPr>
            <p:ph type="body" sz="quarter" idx="25" hasCustomPrompt="1"/>
          </p:nvPr>
        </p:nvSpPr>
        <p:spPr>
          <a:xfrm>
            <a:off x="5414400" y="2056721"/>
            <a:ext cx="1384461" cy="1378238"/>
          </a:xfrm>
          <a:custGeom>
            <a:avLst/>
            <a:gdLst>
              <a:gd name="connsiteX0" fmla="*/ 480300 w 960600"/>
              <a:gd name="connsiteY0" fmla="*/ 0 h 956282"/>
              <a:gd name="connsiteX1" fmla="*/ 960600 w 960600"/>
              <a:gd name="connsiteY1" fmla="*/ 480299 h 956282"/>
              <a:gd name="connsiteX2" fmla="*/ 577097 w 960600"/>
              <a:gd name="connsiteY2" fmla="*/ 950840 h 956282"/>
              <a:gd name="connsiteX3" fmla="*/ 523114 w 960600"/>
              <a:gd name="connsiteY3" fmla="*/ 956282 h 956282"/>
              <a:gd name="connsiteX4" fmla="*/ 437486 w 960600"/>
              <a:gd name="connsiteY4" fmla="*/ 956282 h 956282"/>
              <a:gd name="connsiteX5" fmla="*/ 383503 w 960600"/>
              <a:gd name="connsiteY5" fmla="*/ 950840 h 956282"/>
              <a:gd name="connsiteX6" fmla="*/ 0 w 960600"/>
              <a:gd name="connsiteY6" fmla="*/ 480299 h 956282"/>
              <a:gd name="connsiteX7" fmla="*/ 480300 w 960600"/>
              <a:gd name="connsiteY7" fmla="*/ 0 h 95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600" h="956282">
                <a:moveTo>
                  <a:pt x="480300" y="0"/>
                </a:moveTo>
                <a:cubicBezTo>
                  <a:pt x="745562" y="0"/>
                  <a:pt x="960600" y="215037"/>
                  <a:pt x="960600" y="480299"/>
                </a:cubicBezTo>
                <a:cubicBezTo>
                  <a:pt x="960600" y="712403"/>
                  <a:pt x="795962" y="906054"/>
                  <a:pt x="577097" y="950840"/>
                </a:cubicBezTo>
                <a:lnTo>
                  <a:pt x="523114" y="956282"/>
                </a:lnTo>
                <a:lnTo>
                  <a:pt x="437486" y="956282"/>
                </a:lnTo>
                <a:lnTo>
                  <a:pt x="383503" y="950840"/>
                </a:lnTo>
                <a:cubicBezTo>
                  <a:pt x="164639" y="906054"/>
                  <a:pt x="0" y="712403"/>
                  <a:pt x="0" y="480299"/>
                </a:cubicBezTo>
                <a:cubicBezTo>
                  <a:pt x="0" y="215037"/>
                  <a:pt x="215038" y="0"/>
                  <a:pt x="480300" y="0"/>
                </a:cubicBezTo>
                <a:close/>
              </a:path>
            </a:pathLst>
          </a:custGeom>
          <a:solidFill>
            <a:schemeClr val="bg2"/>
          </a:solidFill>
        </p:spPr>
        <p:txBody>
          <a:bodyPr wrap="square" lIns="0" tIns="0" rIns="0" bIns="0" anchor="ctr">
            <a:noAutofit/>
          </a:bodyPr>
          <a:lstStyle>
            <a:lvl1pPr algn="ctr">
              <a:defRPr sz="3600">
                <a:solidFill>
                  <a:schemeClr val="tx1"/>
                </a:solidFill>
              </a:defRPr>
            </a:lvl1pPr>
            <a:lvl2pPr algn="ctr">
              <a:defRPr sz="2800">
                <a:solidFill>
                  <a:schemeClr val="tx1"/>
                </a:solidFill>
                <a:latin typeface="+mj-lt"/>
              </a:defRPr>
            </a:lvl2pPr>
            <a:lvl3pPr marL="0" indent="0" algn="ctr">
              <a:buNone/>
              <a:defRPr sz="2800">
                <a:solidFill>
                  <a:schemeClr val="tx1"/>
                </a:solidFill>
                <a:latin typeface="+mj-lt"/>
              </a:defRPr>
            </a:lvl3pPr>
            <a:lvl4pPr marL="0" indent="0" algn="ctr">
              <a:buNone/>
              <a:defRPr sz="2800">
                <a:solidFill>
                  <a:schemeClr val="tx1"/>
                </a:solidFill>
                <a:latin typeface="+mj-lt"/>
              </a:defRPr>
            </a:lvl4pPr>
            <a:lvl5pPr marL="0" indent="0" algn="ctr">
              <a:buNone/>
              <a:defRPr sz="2800">
                <a:solidFill>
                  <a:schemeClr val="tx1"/>
                </a:solidFill>
                <a:latin typeface="+mj-lt"/>
              </a:defRPr>
            </a:lvl5pPr>
            <a:lvl6pPr marL="0" indent="0" algn="ctr">
              <a:lnSpc>
                <a:spcPct val="100000"/>
              </a:lnSpc>
              <a:spcBef>
                <a:spcPts val="0"/>
              </a:spcBef>
              <a:buNone/>
              <a:defRPr sz="2800">
                <a:solidFill>
                  <a:schemeClr val="tx1"/>
                </a:solidFill>
                <a:latin typeface="+mj-lt"/>
              </a:defRPr>
            </a:lvl6pPr>
            <a:lvl7pPr marL="0" indent="0" algn="ctr">
              <a:lnSpc>
                <a:spcPct val="100000"/>
              </a:lnSpc>
              <a:spcBef>
                <a:spcPts val="0"/>
              </a:spcBef>
              <a:spcAft>
                <a:spcPts val="600"/>
              </a:spcAft>
              <a:buNone/>
              <a:defRPr sz="2800">
                <a:solidFill>
                  <a:schemeClr val="tx1"/>
                </a:solidFill>
                <a:latin typeface="+mj-lt"/>
              </a:defRPr>
            </a:lvl7pPr>
            <a:lvl8pPr marL="0" indent="0" algn="ctr">
              <a:lnSpc>
                <a:spcPct val="100000"/>
              </a:lnSpc>
              <a:spcBef>
                <a:spcPts val="0"/>
              </a:spcBef>
              <a:spcAft>
                <a:spcPts val="600"/>
              </a:spcAft>
              <a:buNone/>
              <a:defRPr sz="2800">
                <a:solidFill>
                  <a:schemeClr val="tx1"/>
                </a:solidFill>
                <a:latin typeface="+mj-lt"/>
              </a:defRPr>
            </a:lvl8pPr>
            <a:lvl9pPr marL="0" indent="0" algn="ctr">
              <a:lnSpc>
                <a:spcPct val="100000"/>
              </a:lnSpc>
              <a:spcBef>
                <a:spcPts val="0"/>
              </a:spcBef>
              <a:spcAft>
                <a:spcPts val="600"/>
              </a:spcAft>
              <a:buNone/>
              <a:defRPr sz="2800">
                <a:solidFill>
                  <a:schemeClr val="tx1"/>
                </a:solidFill>
                <a:latin typeface="+mj-lt"/>
              </a:defRPr>
            </a:lvl9pPr>
          </a:lstStyle>
          <a:p>
            <a:pPr lvl="0"/>
            <a:r>
              <a:rPr lang="en-GB"/>
              <a:t>02</a:t>
            </a:r>
            <a:endParaRPr lang="en-US"/>
          </a:p>
        </p:txBody>
      </p:sp>
      <p:sp>
        <p:nvSpPr>
          <p:cNvPr id="25" name="Text Placeholder 24">
            <a:extLst>
              <a:ext uri="{FF2B5EF4-FFF2-40B4-BE49-F238E27FC236}">
                <a16:creationId xmlns:a16="http://schemas.microsoft.com/office/drawing/2014/main" id="{995439F6-203C-4E6F-85E1-522D72087D70}"/>
              </a:ext>
            </a:extLst>
          </p:cNvPr>
          <p:cNvSpPr>
            <a:spLocks noGrp="1"/>
          </p:cNvSpPr>
          <p:nvPr>
            <p:ph type="body" sz="quarter" idx="26" hasCustomPrompt="1"/>
          </p:nvPr>
        </p:nvSpPr>
        <p:spPr>
          <a:xfrm>
            <a:off x="9122564" y="2056721"/>
            <a:ext cx="1384461" cy="1378238"/>
          </a:xfrm>
          <a:custGeom>
            <a:avLst/>
            <a:gdLst>
              <a:gd name="connsiteX0" fmla="*/ 480300 w 960600"/>
              <a:gd name="connsiteY0" fmla="*/ 0 h 956282"/>
              <a:gd name="connsiteX1" fmla="*/ 960600 w 960600"/>
              <a:gd name="connsiteY1" fmla="*/ 480299 h 956282"/>
              <a:gd name="connsiteX2" fmla="*/ 577097 w 960600"/>
              <a:gd name="connsiteY2" fmla="*/ 950840 h 956282"/>
              <a:gd name="connsiteX3" fmla="*/ 523114 w 960600"/>
              <a:gd name="connsiteY3" fmla="*/ 956282 h 956282"/>
              <a:gd name="connsiteX4" fmla="*/ 437486 w 960600"/>
              <a:gd name="connsiteY4" fmla="*/ 956282 h 956282"/>
              <a:gd name="connsiteX5" fmla="*/ 383503 w 960600"/>
              <a:gd name="connsiteY5" fmla="*/ 950840 h 956282"/>
              <a:gd name="connsiteX6" fmla="*/ 0 w 960600"/>
              <a:gd name="connsiteY6" fmla="*/ 480299 h 956282"/>
              <a:gd name="connsiteX7" fmla="*/ 480300 w 960600"/>
              <a:gd name="connsiteY7" fmla="*/ 0 h 95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600" h="956282">
                <a:moveTo>
                  <a:pt x="480300" y="0"/>
                </a:moveTo>
                <a:cubicBezTo>
                  <a:pt x="745562" y="0"/>
                  <a:pt x="960600" y="215037"/>
                  <a:pt x="960600" y="480299"/>
                </a:cubicBezTo>
                <a:cubicBezTo>
                  <a:pt x="960600" y="712403"/>
                  <a:pt x="795962" y="906054"/>
                  <a:pt x="577097" y="950840"/>
                </a:cubicBezTo>
                <a:lnTo>
                  <a:pt x="523114" y="956282"/>
                </a:lnTo>
                <a:lnTo>
                  <a:pt x="437486" y="956282"/>
                </a:lnTo>
                <a:lnTo>
                  <a:pt x="383503" y="950840"/>
                </a:lnTo>
                <a:cubicBezTo>
                  <a:pt x="164639" y="906054"/>
                  <a:pt x="0" y="712403"/>
                  <a:pt x="0" y="480299"/>
                </a:cubicBezTo>
                <a:cubicBezTo>
                  <a:pt x="0" y="215037"/>
                  <a:pt x="215038" y="0"/>
                  <a:pt x="480300" y="0"/>
                </a:cubicBezTo>
                <a:close/>
              </a:path>
            </a:pathLst>
          </a:custGeom>
          <a:solidFill>
            <a:schemeClr val="bg2"/>
          </a:solidFill>
        </p:spPr>
        <p:txBody>
          <a:bodyPr wrap="square" lIns="0" tIns="0" rIns="0" bIns="0" anchor="ctr">
            <a:noAutofit/>
          </a:bodyPr>
          <a:lstStyle>
            <a:lvl1pPr algn="ctr">
              <a:defRPr sz="3600">
                <a:solidFill>
                  <a:schemeClr val="tx1"/>
                </a:solidFill>
              </a:defRPr>
            </a:lvl1pPr>
            <a:lvl2pPr algn="ctr">
              <a:defRPr sz="2800">
                <a:solidFill>
                  <a:schemeClr val="tx1"/>
                </a:solidFill>
                <a:latin typeface="+mj-lt"/>
              </a:defRPr>
            </a:lvl2pPr>
            <a:lvl3pPr marL="0" indent="0" algn="ctr">
              <a:buNone/>
              <a:defRPr sz="2800">
                <a:solidFill>
                  <a:schemeClr val="tx1"/>
                </a:solidFill>
                <a:latin typeface="+mj-lt"/>
              </a:defRPr>
            </a:lvl3pPr>
            <a:lvl4pPr marL="0" indent="0" algn="ctr">
              <a:buNone/>
              <a:defRPr sz="2800">
                <a:solidFill>
                  <a:schemeClr val="tx1"/>
                </a:solidFill>
                <a:latin typeface="+mj-lt"/>
              </a:defRPr>
            </a:lvl4pPr>
            <a:lvl5pPr marL="0" indent="0" algn="ctr">
              <a:buNone/>
              <a:defRPr sz="2800">
                <a:solidFill>
                  <a:schemeClr val="tx1"/>
                </a:solidFill>
                <a:latin typeface="+mj-lt"/>
              </a:defRPr>
            </a:lvl5pPr>
            <a:lvl6pPr marL="0" indent="0" algn="ctr">
              <a:lnSpc>
                <a:spcPct val="100000"/>
              </a:lnSpc>
              <a:spcBef>
                <a:spcPts val="0"/>
              </a:spcBef>
              <a:buNone/>
              <a:defRPr sz="2800">
                <a:solidFill>
                  <a:schemeClr val="tx1"/>
                </a:solidFill>
                <a:latin typeface="+mj-lt"/>
              </a:defRPr>
            </a:lvl6pPr>
            <a:lvl7pPr marL="0" indent="0" algn="ctr">
              <a:lnSpc>
                <a:spcPct val="100000"/>
              </a:lnSpc>
              <a:spcBef>
                <a:spcPts val="0"/>
              </a:spcBef>
              <a:spcAft>
                <a:spcPts val="600"/>
              </a:spcAft>
              <a:buNone/>
              <a:defRPr sz="2800">
                <a:solidFill>
                  <a:schemeClr val="tx1"/>
                </a:solidFill>
                <a:latin typeface="+mj-lt"/>
              </a:defRPr>
            </a:lvl7pPr>
            <a:lvl8pPr marL="0" indent="0" algn="ctr">
              <a:lnSpc>
                <a:spcPct val="100000"/>
              </a:lnSpc>
              <a:spcBef>
                <a:spcPts val="0"/>
              </a:spcBef>
              <a:spcAft>
                <a:spcPts val="600"/>
              </a:spcAft>
              <a:buNone/>
              <a:defRPr sz="2800">
                <a:solidFill>
                  <a:schemeClr val="tx1"/>
                </a:solidFill>
                <a:latin typeface="+mj-lt"/>
              </a:defRPr>
            </a:lvl8pPr>
            <a:lvl9pPr marL="0" indent="0" algn="ctr">
              <a:lnSpc>
                <a:spcPct val="100000"/>
              </a:lnSpc>
              <a:spcBef>
                <a:spcPts val="0"/>
              </a:spcBef>
              <a:spcAft>
                <a:spcPts val="600"/>
              </a:spcAft>
              <a:buNone/>
              <a:defRPr sz="2800">
                <a:solidFill>
                  <a:schemeClr val="tx1"/>
                </a:solidFill>
                <a:latin typeface="+mj-lt"/>
              </a:defRPr>
            </a:lvl9pPr>
          </a:lstStyle>
          <a:p>
            <a:pPr lvl="0"/>
            <a:r>
              <a:rPr lang="en-GB"/>
              <a:t>03</a:t>
            </a:r>
            <a:endParaRPr lang="en-US"/>
          </a:p>
        </p:txBody>
      </p:sp>
      <p:sp>
        <p:nvSpPr>
          <p:cNvPr id="16" name="Text Placeholder 29">
            <a:extLst>
              <a:ext uri="{FF2B5EF4-FFF2-40B4-BE49-F238E27FC236}">
                <a16:creationId xmlns:a16="http://schemas.microsoft.com/office/drawing/2014/main" id="{940F94CF-930D-4F0B-A3F2-30400DA278C3}"/>
              </a:ext>
            </a:extLst>
          </p:cNvPr>
          <p:cNvSpPr>
            <a:spLocks noGrp="1"/>
          </p:cNvSpPr>
          <p:nvPr>
            <p:ph type="body" sz="quarter" idx="22"/>
          </p:nvPr>
        </p:nvSpPr>
        <p:spPr>
          <a:xfrm>
            <a:off x="629907" y="3832018"/>
            <a:ext cx="3506637" cy="1902032"/>
          </a:xfrm>
        </p:spPr>
        <p:txBody>
          <a:bodyPr lIns="108000" rIns="108000" bIns="108000">
            <a:normAutofit/>
          </a:bodyPr>
          <a:lstStyle>
            <a:lvl1pPr algn="ctr">
              <a:spcAft>
                <a:spcPts val="600"/>
              </a:spcAft>
              <a:defRPr sz="1600">
                <a:solidFill>
                  <a:schemeClr val="bg1"/>
                </a:solidFill>
              </a:defRPr>
            </a:lvl1pPr>
            <a:lvl2pPr algn="ctr">
              <a:defRPr lang="en-US" sz="1400" kern="1200" dirty="0">
                <a:solidFill>
                  <a:schemeClr val="bg1"/>
                </a:solidFill>
                <a:latin typeface="+mn-lt"/>
                <a:ea typeface="+mn-ea"/>
                <a:cs typeface="Arial" panose="020B0604020202020204" pitchFamily="34" charset="0"/>
              </a:defRPr>
            </a:lvl2pPr>
            <a:lvl3pPr marL="0" indent="0" algn="ctr">
              <a:buNone/>
              <a:defRPr sz="1400">
                <a:solidFill>
                  <a:schemeClr val="bg1"/>
                </a:solidFill>
              </a:defRPr>
            </a:lvl3pPr>
            <a:lvl4pPr marL="0" indent="0" algn="ctr">
              <a:buNone/>
              <a:defRPr sz="1400">
                <a:solidFill>
                  <a:schemeClr val="bg1"/>
                </a:solidFill>
              </a:defRPr>
            </a:lvl4pPr>
            <a:lvl5pPr marL="0" indent="0" algn="ctr">
              <a:spcAft>
                <a:spcPts val="600"/>
              </a:spcAft>
              <a:buNone/>
              <a:defRPr sz="1400">
                <a:solidFill>
                  <a:schemeClr val="bg1"/>
                </a:solidFill>
              </a:defRPr>
            </a:lvl5pPr>
            <a:lvl6pPr marL="0" indent="0" algn="ctr">
              <a:lnSpc>
                <a:spcPct val="100000"/>
              </a:lnSpc>
              <a:spcBef>
                <a:spcPts val="0"/>
              </a:spcBef>
              <a:spcAft>
                <a:spcPts val="600"/>
              </a:spcAft>
              <a:buNone/>
              <a:defRPr lang="en-US" sz="1400" kern="1200" dirty="0">
                <a:solidFill>
                  <a:schemeClr val="bg1"/>
                </a:solidFill>
                <a:latin typeface="+mn-lt"/>
                <a:ea typeface="+mn-ea"/>
                <a:cs typeface="Arial" panose="020B0604020202020204" pitchFamily="34" charset="0"/>
              </a:defRPr>
            </a:lvl6pPr>
            <a:lvl7pPr marL="0" indent="0" algn="ctr">
              <a:lnSpc>
                <a:spcPct val="100000"/>
              </a:lnSpc>
              <a:spcBef>
                <a:spcPts val="0"/>
              </a:spcBef>
              <a:spcAft>
                <a:spcPts val="600"/>
              </a:spcAft>
              <a:buNone/>
              <a:defRPr sz="1400">
                <a:solidFill>
                  <a:schemeClr val="bg1"/>
                </a:solidFill>
              </a:defRPr>
            </a:lvl7pPr>
            <a:lvl8pPr marL="0" indent="0" algn="ctr">
              <a:lnSpc>
                <a:spcPct val="100000"/>
              </a:lnSpc>
              <a:spcBef>
                <a:spcPts val="0"/>
              </a:spcBef>
              <a:spcAft>
                <a:spcPts val="600"/>
              </a:spcAft>
              <a:buNone/>
              <a:defRPr sz="1400">
                <a:solidFill>
                  <a:schemeClr val="bg1"/>
                </a:solidFill>
              </a:defRPr>
            </a:lvl8pPr>
            <a:lvl9pPr marL="0" indent="0" algn="ctr">
              <a:lnSpc>
                <a:spcPct val="100000"/>
              </a:lnSpc>
              <a:spcBef>
                <a:spcPts val="0"/>
              </a:spcBef>
              <a:spcAft>
                <a:spcPts val="600"/>
              </a:spcAft>
              <a:buNone/>
              <a:defRPr sz="1400">
                <a:solidFill>
                  <a:schemeClr val="bg1"/>
                </a:solidFill>
              </a:defRPr>
            </a:lvl9pPr>
          </a:lstStyle>
          <a:p>
            <a:pPr lvl="0"/>
            <a:r>
              <a:rPr lang="en-US"/>
              <a:t>Click to edit Master text styles</a:t>
            </a:r>
          </a:p>
          <a:p>
            <a:pPr lvl="1"/>
            <a:r>
              <a:rPr lang="en-US"/>
              <a:t>Second level</a:t>
            </a:r>
          </a:p>
        </p:txBody>
      </p:sp>
      <p:sp>
        <p:nvSpPr>
          <p:cNvPr id="17" name="Text Placeholder 29">
            <a:extLst>
              <a:ext uri="{FF2B5EF4-FFF2-40B4-BE49-F238E27FC236}">
                <a16:creationId xmlns:a16="http://schemas.microsoft.com/office/drawing/2014/main" id="{59DDD904-9291-4F6F-8F48-26CEF20382B6}"/>
              </a:ext>
            </a:extLst>
          </p:cNvPr>
          <p:cNvSpPr>
            <a:spLocks noGrp="1"/>
          </p:cNvSpPr>
          <p:nvPr>
            <p:ph type="body" sz="quarter" idx="27"/>
          </p:nvPr>
        </p:nvSpPr>
        <p:spPr>
          <a:xfrm>
            <a:off x="4345691" y="3832018"/>
            <a:ext cx="3506637" cy="1902032"/>
          </a:xfrm>
        </p:spPr>
        <p:txBody>
          <a:bodyPr lIns="108000" rIns="108000" bIns="108000">
            <a:normAutofit/>
          </a:bodyPr>
          <a:lstStyle>
            <a:lvl1pPr algn="ctr">
              <a:spcAft>
                <a:spcPts val="600"/>
              </a:spcAft>
              <a:defRPr sz="1600">
                <a:solidFill>
                  <a:schemeClr val="bg1"/>
                </a:solidFill>
              </a:defRPr>
            </a:lvl1pPr>
            <a:lvl2pPr algn="ctr">
              <a:defRPr sz="1400">
                <a:solidFill>
                  <a:schemeClr val="bg1"/>
                </a:solidFill>
                <a:latin typeface="+mn-lt"/>
              </a:defRPr>
            </a:lvl2pPr>
            <a:lvl3pPr marL="0" indent="0" algn="ctr">
              <a:buNone/>
              <a:defRPr sz="1400">
                <a:solidFill>
                  <a:schemeClr val="bg1"/>
                </a:solidFill>
              </a:defRPr>
            </a:lvl3pPr>
            <a:lvl4pPr marL="0" indent="0" algn="ctr">
              <a:buNone/>
              <a:defRPr sz="1400">
                <a:solidFill>
                  <a:schemeClr val="bg1"/>
                </a:solidFill>
              </a:defRPr>
            </a:lvl4pPr>
            <a:lvl5pPr marL="0" indent="0" algn="ctr">
              <a:spcAft>
                <a:spcPts val="600"/>
              </a:spcAft>
              <a:buNone/>
              <a:defRPr sz="1400">
                <a:solidFill>
                  <a:schemeClr val="bg1"/>
                </a:solidFill>
              </a:defRPr>
            </a:lvl5pPr>
            <a:lvl6pPr marL="0" indent="0" algn="ctr">
              <a:lnSpc>
                <a:spcPct val="100000"/>
              </a:lnSpc>
              <a:spcBef>
                <a:spcPts val="0"/>
              </a:spcBef>
              <a:spcAft>
                <a:spcPts val="600"/>
              </a:spcAft>
              <a:buNone/>
              <a:defRPr sz="1400">
                <a:solidFill>
                  <a:schemeClr val="bg1"/>
                </a:solidFill>
              </a:defRPr>
            </a:lvl6pPr>
            <a:lvl7pPr marL="0" indent="0" algn="ctr">
              <a:lnSpc>
                <a:spcPct val="100000"/>
              </a:lnSpc>
              <a:spcBef>
                <a:spcPts val="0"/>
              </a:spcBef>
              <a:spcAft>
                <a:spcPts val="600"/>
              </a:spcAft>
              <a:buNone/>
              <a:defRPr sz="1400">
                <a:solidFill>
                  <a:schemeClr val="bg1"/>
                </a:solidFill>
              </a:defRPr>
            </a:lvl7pPr>
            <a:lvl8pPr marL="0" indent="0" algn="ctr">
              <a:lnSpc>
                <a:spcPct val="100000"/>
              </a:lnSpc>
              <a:spcBef>
                <a:spcPts val="0"/>
              </a:spcBef>
              <a:spcAft>
                <a:spcPts val="600"/>
              </a:spcAft>
              <a:buNone/>
              <a:defRPr sz="1400">
                <a:solidFill>
                  <a:schemeClr val="bg1"/>
                </a:solidFill>
              </a:defRPr>
            </a:lvl8pPr>
            <a:lvl9pPr marL="0" indent="0" algn="ctr">
              <a:lnSpc>
                <a:spcPct val="100000"/>
              </a:lnSpc>
              <a:spcBef>
                <a:spcPts val="0"/>
              </a:spcBef>
              <a:spcAft>
                <a:spcPts val="600"/>
              </a:spcAft>
              <a:buNone/>
              <a:defRPr sz="1400">
                <a:solidFill>
                  <a:schemeClr val="bg1"/>
                </a:solidFill>
              </a:defRPr>
            </a:lvl9pPr>
          </a:lstStyle>
          <a:p>
            <a:pPr lvl="0"/>
            <a:r>
              <a:rPr lang="en-US"/>
              <a:t>Click to edit Master text styles</a:t>
            </a:r>
          </a:p>
          <a:p>
            <a:pPr lvl="1"/>
            <a:r>
              <a:rPr lang="en-US"/>
              <a:t>Second level</a:t>
            </a:r>
          </a:p>
        </p:txBody>
      </p:sp>
      <p:sp>
        <p:nvSpPr>
          <p:cNvPr id="18" name="Text Placeholder 29">
            <a:extLst>
              <a:ext uri="{FF2B5EF4-FFF2-40B4-BE49-F238E27FC236}">
                <a16:creationId xmlns:a16="http://schemas.microsoft.com/office/drawing/2014/main" id="{1839A98F-E359-4352-8538-591ABBC3CAE8}"/>
              </a:ext>
            </a:extLst>
          </p:cNvPr>
          <p:cNvSpPr>
            <a:spLocks noGrp="1"/>
          </p:cNvSpPr>
          <p:nvPr>
            <p:ph type="body" sz="quarter" idx="28"/>
          </p:nvPr>
        </p:nvSpPr>
        <p:spPr>
          <a:xfrm>
            <a:off x="8061476" y="3832018"/>
            <a:ext cx="3506637" cy="1902032"/>
          </a:xfrm>
        </p:spPr>
        <p:txBody>
          <a:bodyPr lIns="108000" rIns="108000" bIns="108000">
            <a:normAutofit/>
          </a:bodyPr>
          <a:lstStyle>
            <a:lvl1pPr algn="ctr">
              <a:spcAft>
                <a:spcPts val="600"/>
              </a:spcAft>
              <a:defRPr sz="1600">
                <a:solidFill>
                  <a:schemeClr val="bg1"/>
                </a:solidFill>
              </a:defRPr>
            </a:lvl1pPr>
            <a:lvl2pPr algn="ctr">
              <a:defRPr sz="1400">
                <a:solidFill>
                  <a:schemeClr val="bg1"/>
                </a:solidFill>
              </a:defRPr>
            </a:lvl2pPr>
            <a:lvl3pPr marL="0" indent="0" algn="ctr">
              <a:buNone/>
              <a:defRPr sz="1400">
                <a:solidFill>
                  <a:schemeClr val="bg1"/>
                </a:solidFill>
              </a:defRPr>
            </a:lvl3pPr>
            <a:lvl4pPr marL="0" indent="0" algn="ctr">
              <a:buNone/>
              <a:defRPr sz="1400">
                <a:solidFill>
                  <a:schemeClr val="bg1"/>
                </a:solidFill>
              </a:defRPr>
            </a:lvl4pPr>
            <a:lvl5pPr marL="0" indent="0" algn="ctr">
              <a:spcAft>
                <a:spcPts val="600"/>
              </a:spcAft>
              <a:buNone/>
              <a:defRPr sz="1400">
                <a:solidFill>
                  <a:schemeClr val="bg1"/>
                </a:solidFill>
              </a:defRPr>
            </a:lvl5pPr>
            <a:lvl6pPr marL="0" indent="0" algn="ctr">
              <a:lnSpc>
                <a:spcPct val="100000"/>
              </a:lnSpc>
              <a:spcBef>
                <a:spcPts val="0"/>
              </a:spcBef>
              <a:spcAft>
                <a:spcPts val="600"/>
              </a:spcAft>
              <a:buNone/>
              <a:defRPr sz="1400">
                <a:solidFill>
                  <a:schemeClr val="bg1"/>
                </a:solidFill>
              </a:defRPr>
            </a:lvl6pPr>
            <a:lvl7pPr marL="0" indent="0" algn="ctr">
              <a:lnSpc>
                <a:spcPct val="100000"/>
              </a:lnSpc>
              <a:spcBef>
                <a:spcPts val="0"/>
              </a:spcBef>
              <a:spcAft>
                <a:spcPts val="600"/>
              </a:spcAft>
              <a:buNone/>
              <a:defRPr sz="1400">
                <a:solidFill>
                  <a:schemeClr val="bg1"/>
                </a:solidFill>
              </a:defRPr>
            </a:lvl7pPr>
            <a:lvl8pPr marL="0" indent="0" algn="ctr">
              <a:lnSpc>
                <a:spcPct val="100000"/>
              </a:lnSpc>
              <a:spcBef>
                <a:spcPts val="0"/>
              </a:spcBef>
              <a:spcAft>
                <a:spcPts val="600"/>
              </a:spcAft>
              <a:buNone/>
              <a:defRPr sz="1400">
                <a:solidFill>
                  <a:schemeClr val="bg1"/>
                </a:solidFill>
              </a:defRPr>
            </a:lvl8pPr>
            <a:lvl9pPr marL="0" indent="0" algn="ctr">
              <a:lnSpc>
                <a:spcPct val="100000"/>
              </a:lnSpc>
              <a:spcBef>
                <a:spcPts val="0"/>
              </a:spcBef>
              <a:spcAft>
                <a:spcPts val="600"/>
              </a:spcAft>
              <a:buNone/>
              <a:defRPr sz="1400">
                <a:solidFill>
                  <a:schemeClr val="bg1"/>
                </a:solidFill>
                <a:latin typeface="+mn-lt"/>
              </a:defRPr>
            </a:lvl9pPr>
          </a:lstStyle>
          <a:p>
            <a:pPr lvl="0"/>
            <a:r>
              <a:rPr lang="en-US"/>
              <a:t>Click to edit Master text styles</a:t>
            </a:r>
          </a:p>
          <a:p>
            <a:pPr lvl="1"/>
            <a:r>
              <a:rPr lang="en-US"/>
              <a:t>Second level</a:t>
            </a:r>
          </a:p>
        </p:txBody>
      </p:sp>
    </p:spTree>
    <p:custDataLst>
      <p:tags r:id="rId1"/>
    </p:custDataLst>
    <p:extLst>
      <p:ext uri="{BB962C8B-B14F-4D97-AF65-F5344CB8AC3E}">
        <p14:creationId xmlns:p14="http://schemas.microsoft.com/office/powerpoint/2010/main" val="3439236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26">
          <p15:clr>
            <a:srgbClr val="FBAE40"/>
          </p15:clr>
        </p15:guide>
        <p15:guide id="2" orient="horz" pos="890">
          <p15:clr>
            <a:srgbClr val="FBAE40"/>
          </p15:clr>
        </p15:guide>
        <p15:guide id="3" orient="horz" pos="361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 Point Slide (Dark)">
    <p:bg>
      <p:bgPr>
        <a:solidFill>
          <a:schemeClr val="tx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D5094F0-BA9F-4E55-8AE8-33A2A1FE5453}"/>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bg2">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0FFABAE6-89D6-4DA6-8E25-44CF070F454B}"/>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9095AE3B-1D47-4E08-889D-30889095D038}"/>
              </a:ext>
            </a:extLst>
          </p:cNvPr>
          <p:cNvSpPr>
            <a:spLocks noGrp="1"/>
          </p:cNvSpPr>
          <p:nvPr>
            <p:ph type="sldNum" sz="quarter" idx="12"/>
          </p:nvPr>
        </p:nvSpPr>
        <p:spPr/>
        <p:txBody>
          <a:bodyPr/>
          <a:lstStyle>
            <a:lvl1pPr>
              <a:defRPr>
                <a:solidFill>
                  <a:schemeClr val="bg1"/>
                </a:solidFill>
              </a:defRPr>
            </a:lvl1pPr>
          </a:lstStyle>
          <a:p>
            <a:fld id="{3DB84476-BC29-4407-9D57-B2E562B8968B}" type="slidenum">
              <a:rPr lang="en-US" smtClean="0"/>
              <a:pPr/>
              <a:t>‹#›</a:t>
            </a:fld>
            <a:endParaRPr lang="en-US"/>
          </a:p>
        </p:txBody>
      </p:sp>
      <p:sp>
        <p:nvSpPr>
          <p:cNvPr id="3" name="Footer Placeholder 2">
            <a:extLst>
              <a:ext uri="{FF2B5EF4-FFF2-40B4-BE49-F238E27FC236}">
                <a16:creationId xmlns:a16="http://schemas.microsoft.com/office/drawing/2014/main" id="{2A756775-DCD9-4E08-82AF-9081F7A176F7}"/>
              </a:ext>
            </a:extLst>
          </p:cNvPr>
          <p:cNvSpPr>
            <a:spLocks noGrp="1"/>
          </p:cNvSpPr>
          <p:nvPr>
            <p:ph type="ftr" sz="quarter" idx="13"/>
          </p:nvPr>
        </p:nvSpPr>
        <p:spPr/>
        <p:txBody>
          <a:bodyPr/>
          <a:lstStyle>
            <a:lvl1pPr>
              <a:defRPr>
                <a:solidFill>
                  <a:schemeClr val="bg1"/>
                </a:solidFill>
              </a:defRPr>
            </a:lvl1pPr>
          </a:lstStyle>
          <a:p>
            <a:r>
              <a:rPr lang="en-GB"/>
              <a:t>To edit the footer text go to Insert &gt; Header &amp; Footer</a:t>
            </a:r>
            <a:endParaRPr lang="en-US"/>
          </a:p>
        </p:txBody>
      </p:sp>
      <p:pic>
        <p:nvPicPr>
          <p:cNvPr id="12" name="Graphic 11">
            <a:extLst>
              <a:ext uri="{FF2B5EF4-FFF2-40B4-BE49-F238E27FC236}">
                <a16:creationId xmlns:a16="http://schemas.microsoft.com/office/drawing/2014/main" id="{0D3336C0-9802-4D33-BE79-AEE7DD6E897A}"/>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627203" y="5951184"/>
            <a:ext cx="1108252" cy="669822"/>
          </a:xfrm>
          <a:prstGeom prst="rect">
            <a:avLst/>
          </a:prstGeom>
        </p:spPr>
      </p:pic>
      <p:sp>
        <p:nvSpPr>
          <p:cNvPr id="8" name="Text Placeholder 7">
            <a:extLst>
              <a:ext uri="{FF2B5EF4-FFF2-40B4-BE49-F238E27FC236}">
                <a16:creationId xmlns:a16="http://schemas.microsoft.com/office/drawing/2014/main" id="{85BE2C26-F6CF-42BC-A710-39C5BFEB7985}"/>
              </a:ext>
            </a:extLst>
          </p:cNvPr>
          <p:cNvSpPr>
            <a:spLocks noGrp="1"/>
          </p:cNvSpPr>
          <p:nvPr>
            <p:ph type="body" sz="quarter" idx="14" hasCustomPrompt="1"/>
          </p:nvPr>
        </p:nvSpPr>
        <p:spPr>
          <a:xfrm>
            <a:off x="623888" y="1632931"/>
            <a:ext cx="960600" cy="956282"/>
          </a:xfrm>
          <a:custGeom>
            <a:avLst/>
            <a:gdLst>
              <a:gd name="connsiteX0" fmla="*/ 480300 w 960600"/>
              <a:gd name="connsiteY0" fmla="*/ 0 h 956282"/>
              <a:gd name="connsiteX1" fmla="*/ 960600 w 960600"/>
              <a:gd name="connsiteY1" fmla="*/ 480299 h 956282"/>
              <a:gd name="connsiteX2" fmla="*/ 577097 w 960600"/>
              <a:gd name="connsiteY2" fmla="*/ 950840 h 956282"/>
              <a:gd name="connsiteX3" fmla="*/ 523114 w 960600"/>
              <a:gd name="connsiteY3" fmla="*/ 956282 h 956282"/>
              <a:gd name="connsiteX4" fmla="*/ 437486 w 960600"/>
              <a:gd name="connsiteY4" fmla="*/ 956282 h 956282"/>
              <a:gd name="connsiteX5" fmla="*/ 383503 w 960600"/>
              <a:gd name="connsiteY5" fmla="*/ 950840 h 956282"/>
              <a:gd name="connsiteX6" fmla="*/ 0 w 960600"/>
              <a:gd name="connsiteY6" fmla="*/ 480299 h 956282"/>
              <a:gd name="connsiteX7" fmla="*/ 480300 w 960600"/>
              <a:gd name="connsiteY7" fmla="*/ 0 h 95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600" h="956282">
                <a:moveTo>
                  <a:pt x="480300" y="0"/>
                </a:moveTo>
                <a:cubicBezTo>
                  <a:pt x="745562" y="0"/>
                  <a:pt x="960600" y="215037"/>
                  <a:pt x="960600" y="480299"/>
                </a:cubicBezTo>
                <a:cubicBezTo>
                  <a:pt x="960600" y="712403"/>
                  <a:pt x="795962" y="906054"/>
                  <a:pt x="577097" y="950840"/>
                </a:cubicBezTo>
                <a:lnTo>
                  <a:pt x="523114" y="956282"/>
                </a:lnTo>
                <a:lnTo>
                  <a:pt x="437486" y="956282"/>
                </a:lnTo>
                <a:lnTo>
                  <a:pt x="383503" y="950840"/>
                </a:lnTo>
                <a:cubicBezTo>
                  <a:pt x="164639" y="906054"/>
                  <a:pt x="0" y="712403"/>
                  <a:pt x="0" y="480299"/>
                </a:cubicBezTo>
                <a:cubicBezTo>
                  <a:pt x="0" y="215037"/>
                  <a:pt x="215038" y="0"/>
                  <a:pt x="480300" y="0"/>
                </a:cubicBezTo>
                <a:close/>
              </a:path>
            </a:pathLst>
          </a:custGeom>
          <a:solidFill>
            <a:schemeClr val="bg2"/>
          </a:solidFill>
        </p:spPr>
        <p:txBody>
          <a:bodyPr wrap="square" lIns="0" tIns="0" rIns="0" bIns="0" anchor="ctr">
            <a:noAutofit/>
          </a:bodyPr>
          <a:lstStyle>
            <a:lvl1pPr algn="ctr">
              <a:defRPr sz="2400">
                <a:solidFill>
                  <a:schemeClr val="tx1"/>
                </a:solidFill>
              </a:defRPr>
            </a:lvl1pPr>
            <a:lvl2pPr algn="ctr">
              <a:defRPr sz="2000">
                <a:solidFill>
                  <a:schemeClr val="tx1"/>
                </a:solidFill>
                <a:latin typeface="+mj-lt"/>
              </a:defRPr>
            </a:lvl2pPr>
            <a:lvl3pPr marL="0" indent="0" algn="ctr">
              <a:buNone/>
              <a:defRPr sz="2000">
                <a:solidFill>
                  <a:schemeClr val="tx1"/>
                </a:solidFill>
                <a:latin typeface="+mj-lt"/>
              </a:defRPr>
            </a:lvl3pPr>
            <a:lvl4pPr marL="0" indent="0" algn="ctr">
              <a:buNone/>
              <a:defRPr sz="2000">
                <a:solidFill>
                  <a:schemeClr val="tx1"/>
                </a:solidFill>
                <a:latin typeface="+mj-lt"/>
              </a:defRPr>
            </a:lvl4pPr>
            <a:lvl5pPr marL="0" indent="0" algn="ctr">
              <a:buNone/>
              <a:defRPr sz="2000">
                <a:solidFill>
                  <a:schemeClr val="tx1"/>
                </a:solidFill>
                <a:latin typeface="+mj-lt"/>
              </a:defRPr>
            </a:lvl5pPr>
            <a:lvl6pPr marL="0" indent="0" algn="ctr">
              <a:lnSpc>
                <a:spcPct val="100000"/>
              </a:lnSpc>
              <a:spcBef>
                <a:spcPts val="0"/>
              </a:spcBef>
              <a:buNone/>
              <a:defRPr sz="2000">
                <a:solidFill>
                  <a:schemeClr val="tx1"/>
                </a:solidFill>
                <a:latin typeface="+mj-lt"/>
              </a:defRPr>
            </a:lvl6pPr>
            <a:lvl7pPr marL="0" indent="0" algn="ctr">
              <a:lnSpc>
                <a:spcPct val="100000"/>
              </a:lnSpc>
              <a:spcBef>
                <a:spcPts val="0"/>
              </a:spcBef>
              <a:spcAft>
                <a:spcPts val="600"/>
              </a:spcAft>
              <a:buNone/>
              <a:defRPr sz="2000">
                <a:solidFill>
                  <a:schemeClr val="tx1"/>
                </a:solidFill>
                <a:latin typeface="+mj-lt"/>
              </a:defRPr>
            </a:lvl7pPr>
            <a:lvl8pPr marL="0" indent="0" algn="ctr">
              <a:lnSpc>
                <a:spcPct val="100000"/>
              </a:lnSpc>
              <a:spcBef>
                <a:spcPts val="0"/>
              </a:spcBef>
              <a:spcAft>
                <a:spcPts val="600"/>
              </a:spcAft>
              <a:buNone/>
              <a:defRPr sz="2000">
                <a:solidFill>
                  <a:schemeClr val="tx1"/>
                </a:solidFill>
                <a:latin typeface="+mj-lt"/>
              </a:defRPr>
            </a:lvl8pPr>
            <a:lvl9pPr marL="0" indent="0" algn="ctr">
              <a:lnSpc>
                <a:spcPct val="100000"/>
              </a:lnSpc>
              <a:spcBef>
                <a:spcPts val="0"/>
              </a:spcBef>
              <a:spcAft>
                <a:spcPts val="600"/>
              </a:spcAft>
              <a:buNone/>
              <a:defRPr sz="2000">
                <a:solidFill>
                  <a:schemeClr val="tx1"/>
                </a:solidFill>
                <a:latin typeface="+mj-lt"/>
              </a:defRPr>
            </a:lvl9pPr>
          </a:lstStyle>
          <a:p>
            <a:pPr lvl="0"/>
            <a:r>
              <a:rPr lang="en-GB"/>
              <a:t>01</a:t>
            </a:r>
            <a:endParaRPr lang="en-US"/>
          </a:p>
        </p:txBody>
      </p:sp>
      <p:sp>
        <p:nvSpPr>
          <p:cNvPr id="10" name="Text Placeholder 9">
            <a:extLst>
              <a:ext uri="{FF2B5EF4-FFF2-40B4-BE49-F238E27FC236}">
                <a16:creationId xmlns:a16="http://schemas.microsoft.com/office/drawing/2014/main" id="{0C72C8ED-2A90-47EE-9382-01035517429A}"/>
              </a:ext>
            </a:extLst>
          </p:cNvPr>
          <p:cNvSpPr>
            <a:spLocks noGrp="1"/>
          </p:cNvSpPr>
          <p:nvPr>
            <p:ph type="body" sz="quarter" idx="15" hasCustomPrompt="1"/>
          </p:nvPr>
        </p:nvSpPr>
        <p:spPr>
          <a:xfrm>
            <a:off x="623888" y="2964769"/>
            <a:ext cx="960600" cy="956282"/>
          </a:xfrm>
          <a:custGeom>
            <a:avLst/>
            <a:gdLst>
              <a:gd name="connsiteX0" fmla="*/ 480300 w 960600"/>
              <a:gd name="connsiteY0" fmla="*/ 0 h 956282"/>
              <a:gd name="connsiteX1" fmla="*/ 960600 w 960600"/>
              <a:gd name="connsiteY1" fmla="*/ 480299 h 956282"/>
              <a:gd name="connsiteX2" fmla="*/ 577097 w 960600"/>
              <a:gd name="connsiteY2" fmla="*/ 950840 h 956282"/>
              <a:gd name="connsiteX3" fmla="*/ 523114 w 960600"/>
              <a:gd name="connsiteY3" fmla="*/ 956282 h 956282"/>
              <a:gd name="connsiteX4" fmla="*/ 437486 w 960600"/>
              <a:gd name="connsiteY4" fmla="*/ 956282 h 956282"/>
              <a:gd name="connsiteX5" fmla="*/ 383503 w 960600"/>
              <a:gd name="connsiteY5" fmla="*/ 950840 h 956282"/>
              <a:gd name="connsiteX6" fmla="*/ 0 w 960600"/>
              <a:gd name="connsiteY6" fmla="*/ 480299 h 956282"/>
              <a:gd name="connsiteX7" fmla="*/ 480300 w 960600"/>
              <a:gd name="connsiteY7" fmla="*/ 0 h 95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600" h="956282">
                <a:moveTo>
                  <a:pt x="480300" y="0"/>
                </a:moveTo>
                <a:cubicBezTo>
                  <a:pt x="745562" y="0"/>
                  <a:pt x="960600" y="215037"/>
                  <a:pt x="960600" y="480299"/>
                </a:cubicBezTo>
                <a:cubicBezTo>
                  <a:pt x="960600" y="712403"/>
                  <a:pt x="795962" y="906054"/>
                  <a:pt x="577097" y="950840"/>
                </a:cubicBezTo>
                <a:lnTo>
                  <a:pt x="523114" y="956282"/>
                </a:lnTo>
                <a:lnTo>
                  <a:pt x="437486" y="956282"/>
                </a:lnTo>
                <a:lnTo>
                  <a:pt x="383503" y="950840"/>
                </a:lnTo>
                <a:cubicBezTo>
                  <a:pt x="164639" y="906054"/>
                  <a:pt x="0" y="712403"/>
                  <a:pt x="0" y="480299"/>
                </a:cubicBezTo>
                <a:cubicBezTo>
                  <a:pt x="0" y="215037"/>
                  <a:pt x="215038" y="0"/>
                  <a:pt x="480300" y="0"/>
                </a:cubicBezTo>
                <a:close/>
              </a:path>
            </a:pathLst>
          </a:custGeom>
          <a:solidFill>
            <a:schemeClr val="bg2"/>
          </a:solidFill>
        </p:spPr>
        <p:txBody>
          <a:bodyPr wrap="square" lIns="0" tIns="0" rIns="0" bIns="0" anchor="ctr">
            <a:noAutofit/>
          </a:bodyPr>
          <a:lstStyle>
            <a:lvl1pPr algn="ctr">
              <a:defRPr sz="2400">
                <a:solidFill>
                  <a:schemeClr val="tx1"/>
                </a:solidFill>
              </a:defRPr>
            </a:lvl1pPr>
            <a:lvl2pPr algn="ctr">
              <a:defRPr sz="2000">
                <a:solidFill>
                  <a:schemeClr val="tx1"/>
                </a:solidFill>
                <a:latin typeface="+mj-lt"/>
              </a:defRPr>
            </a:lvl2pPr>
            <a:lvl3pPr marL="0" indent="0" algn="ctr">
              <a:buNone/>
              <a:defRPr sz="2000">
                <a:solidFill>
                  <a:schemeClr val="tx1"/>
                </a:solidFill>
                <a:latin typeface="+mj-lt"/>
              </a:defRPr>
            </a:lvl3pPr>
            <a:lvl4pPr marL="0" indent="0" algn="ctr">
              <a:buNone/>
              <a:defRPr sz="2000">
                <a:solidFill>
                  <a:schemeClr val="tx1"/>
                </a:solidFill>
                <a:latin typeface="+mj-lt"/>
              </a:defRPr>
            </a:lvl4pPr>
            <a:lvl5pPr marL="0" indent="0" algn="ctr">
              <a:buNone/>
              <a:defRPr sz="2000">
                <a:solidFill>
                  <a:schemeClr val="tx1"/>
                </a:solidFill>
                <a:latin typeface="+mj-lt"/>
              </a:defRPr>
            </a:lvl5pPr>
            <a:lvl6pPr marL="0" indent="0" algn="ctr">
              <a:lnSpc>
                <a:spcPct val="100000"/>
              </a:lnSpc>
              <a:spcBef>
                <a:spcPts val="0"/>
              </a:spcBef>
              <a:buNone/>
              <a:defRPr sz="2000">
                <a:solidFill>
                  <a:schemeClr val="tx1"/>
                </a:solidFill>
                <a:latin typeface="+mj-lt"/>
              </a:defRPr>
            </a:lvl6pPr>
            <a:lvl7pPr marL="0" indent="0" algn="ctr">
              <a:lnSpc>
                <a:spcPct val="100000"/>
              </a:lnSpc>
              <a:spcBef>
                <a:spcPts val="0"/>
              </a:spcBef>
              <a:spcAft>
                <a:spcPts val="600"/>
              </a:spcAft>
              <a:buNone/>
              <a:defRPr sz="2000">
                <a:solidFill>
                  <a:schemeClr val="tx1"/>
                </a:solidFill>
                <a:latin typeface="+mj-lt"/>
              </a:defRPr>
            </a:lvl7pPr>
            <a:lvl8pPr marL="0" indent="0" algn="ctr">
              <a:lnSpc>
                <a:spcPct val="100000"/>
              </a:lnSpc>
              <a:spcBef>
                <a:spcPts val="0"/>
              </a:spcBef>
              <a:spcAft>
                <a:spcPts val="600"/>
              </a:spcAft>
              <a:buNone/>
              <a:defRPr sz="2000">
                <a:solidFill>
                  <a:schemeClr val="tx1"/>
                </a:solidFill>
                <a:latin typeface="+mj-lt"/>
              </a:defRPr>
            </a:lvl8pPr>
            <a:lvl9pPr marL="0" indent="0" algn="ctr">
              <a:lnSpc>
                <a:spcPct val="100000"/>
              </a:lnSpc>
              <a:spcBef>
                <a:spcPts val="0"/>
              </a:spcBef>
              <a:spcAft>
                <a:spcPts val="600"/>
              </a:spcAft>
              <a:buNone/>
              <a:defRPr sz="2000">
                <a:solidFill>
                  <a:schemeClr val="tx1"/>
                </a:solidFill>
                <a:latin typeface="+mj-lt"/>
              </a:defRPr>
            </a:lvl9pPr>
          </a:lstStyle>
          <a:p>
            <a:pPr lvl="0"/>
            <a:r>
              <a:rPr lang="en-GB"/>
              <a:t>02</a:t>
            </a:r>
            <a:endParaRPr lang="en-US"/>
          </a:p>
        </p:txBody>
      </p:sp>
      <p:sp>
        <p:nvSpPr>
          <p:cNvPr id="11" name="Text Placeholder 10">
            <a:extLst>
              <a:ext uri="{FF2B5EF4-FFF2-40B4-BE49-F238E27FC236}">
                <a16:creationId xmlns:a16="http://schemas.microsoft.com/office/drawing/2014/main" id="{A144B237-183C-48DF-B5AB-DB124B19AC4C}"/>
              </a:ext>
            </a:extLst>
          </p:cNvPr>
          <p:cNvSpPr>
            <a:spLocks noGrp="1"/>
          </p:cNvSpPr>
          <p:nvPr>
            <p:ph type="body" sz="quarter" idx="16" hasCustomPrompt="1"/>
          </p:nvPr>
        </p:nvSpPr>
        <p:spPr>
          <a:xfrm>
            <a:off x="623888" y="4296607"/>
            <a:ext cx="960600" cy="956282"/>
          </a:xfrm>
          <a:custGeom>
            <a:avLst/>
            <a:gdLst>
              <a:gd name="connsiteX0" fmla="*/ 480300 w 960600"/>
              <a:gd name="connsiteY0" fmla="*/ 0 h 956282"/>
              <a:gd name="connsiteX1" fmla="*/ 960600 w 960600"/>
              <a:gd name="connsiteY1" fmla="*/ 480299 h 956282"/>
              <a:gd name="connsiteX2" fmla="*/ 577097 w 960600"/>
              <a:gd name="connsiteY2" fmla="*/ 950840 h 956282"/>
              <a:gd name="connsiteX3" fmla="*/ 523114 w 960600"/>
              <a:gd name="connsiteY3" fmla="*/ 956282 h 956282"/>
              <a:gd name="connsiteX4" fmla="*/ 437486 w 960600"/>
              <a:gd name="connsiteY4" fmla="*/ 956282 h 956282"/>
              <a:gd name="connsiteX5" fmla="*/ 383503 w 960600"/>
              <a:gd name="connsiteY5" fmla="*/ 950840 h 956282"/>
              <a:gd name="connsiteX6" fmla="*/ 0 w 960600"/>
              <a:gd name="connsiteY6" fmla="*/ 480299 h 956282"/>
              <a:gd name="connsiteX7" fmla="*/ 480300 w 960600"/>
              <a:gd name="connsiteY7" fmla="*/ 0 h 95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600" h="956282">
                <a:moveTo>
                  <a:pt x="480300" y="0"/>
                </a:moveTo>
                <a:cubicBezTo>
                  <a:pt x="745562" y="0"/>
                  <a:pt x="960600" y="215037"/>
                  <a:pt x="960600" y="480299"/>
                </a:cubicBezTo>
                <a:cubicBezTo>
                  <a:pt x="960600" y="712403"/>
                  <a:pt x="795962" y="906054"/>
                  <a:pt x="577097" y="950840"/>
                </a:cubicBezTo>
                <a:lnTo>
                  <a:pt x="523114" y="956282"/>
                </a:lnTo>
                <a:lnTo>
                  <a:pt x="437486" y="956282"/>
                </a:lnTo>
                <a:lnTo>
                  <a:pt x="383503" y="950840"/>
                </a:lnTo>
                <a:cubicBezTo>
                  <a:pt x="164639" y="906054"/>
                  <a:pt x="0" y="712403"/>
                  <a:pt x="0" y="480299"/>
                </a:cubicBezTo>
                <a:cubicBezTo>
                  <a:pt x="0" y="215037"/>
                  <a:pt x="215038" y="0"/>
                  <a:pt x="480300" y="0"/>
                </a:cubicBezTo>
                <a:close/>
              </a:path>
            </a:pathLst>
          </a:custGeom>
          <a:solidFill>
            <a:schemeClr val="bg2"/>
          </a:solidFill>
        </p:spPr>
        <p:txBody>
          <a:bodyPr wrap="square" lIns="0" tIns="0" rIns="0" bIns="0" anchor="ctr">
            <a:noAutofit/>
          </a:bodyPr>
          <a:lstStyle>
            <a:lvl1pPr algn="ctr">
              <a:defRPr sz="2400">
                <a:solidFill>
                  <a:schemeClr val="tx1"/>
                </a:solidFill>
              </a:defRPr>
            </a:lvl1pPr>
            <a:lvl2pPr algn="ctr">
              <a:defRPr sz="2000">
                <a:solidFill>
                  <a:schemeClr val="tx1"/>
                </a:solidFill>
                <a:latin typeface="+mj-lt"/>
              </a:defRPr>
            </a:lvl2pPr>
            <a:lvl3pPr marL="0" indent="0" algn="ctr">
              <a:buNone/>
              <a:defRPr sz="2000">
                <a:solidFill>
                  <a:schemeClr val="tx1"/>
                </a:solidFill>
                <a:latin typeface="+mj-lt"/>
              </a:defRPr>
            </a:lvl3pPr>
            <a:lvl4pPr marL="0" indent="0" algn="ctr">
              <a:buNone/>
              <a:defRPr sz="2000">
                <a:solidFill>
                  <a:schemeClr val="tx1"/>
                </a:solidFill>
                <a:latin typeface="+mj-lt"/>
              </a:defRPr>
            </a:lvl4pPr>
            <a:lvl5pPr marL="0" indent="0" algn="ctr">
              <a:buNone/>
              <a:defRPr sz="2000">
                <a:solidFill>
                  <a:schemeClr val="tx1"/>
                </a:solidFill>
                <a:latin typeface="+mj-lt"/>
              </a:defRPr>
            </a:lvl5pPr>
            <a:lvl6pPr marL="0" indent="0" algn="ctr">
              <a:lnSpc>
                <a:spcPct val="100000"/>
              </a:lnSpc>
              <a:spcBef>
                <a:spcPts val="0"/>
              </a:spcBef>
              <a:buNone/>
              <a:defRPr sz="2000">
                <a:solidFill>
                  <a:schemeClr val="tx1"/>
                </a:solidFill>
                <a:latin typeface="+mj-lt"/>
              </a:defRPr>
            </a:lvl6pPr>
            <a:lvl7pPr marL="0" indent="0" algn="ctr">
              <a:lnSpc>
                <a:spcPct val="100000"/>
              </a:lnSpc>
              <a:spcBef>
                <a:spcPts val="0"/>
              </a:spcBef>
              <a:spcAft>
                <a:spcPts val="600"/>
              </a:spcAft>
              <a:buNone/>
              <a:defRPr sz="2000">
                <a:solidFill>
                  <a:schemeClr val="tx1"/>
                </a:solidFill>
                <a:latin typeface="+mj-lt"/>
              </a:defRPr>
            </a:lvl7pPr>
            <a:lvl8pPr marL="0" indent="0" algn="ctr">
              <a:lnSpc>
                <a:spcPct val="100000"/>
              </a:lnSpc>
              <a:spcBef>
                <a:spcPts val="0"/>
              </a:spcBef>
              <a:spcAft>
                <a:spcPts val="600"/>
              </a:spcAft>
              <a:buNone/>
              <a:defRPr sz="2000">
                <a:solidFill>
                  <a:schemeClr val="tx1"/>
                </a:solidFill>
                <a:latin typeface="+mj-lt"/>
              </a:defRPr>
            </a:lvl8pPr>
            <a:lvl9pPr marL="0" indent="0" algn="ctr">
              <a:lnSpc>
                <a:spcPct val="100000"/>
              </a:lnSpc>
              <a:spcBef>
                <a:spcPts val="0"/>
              </a:spcBef>
              <a:spcAft>
                <a:spcPts val="600"/>
              </a:spcAft>
              <a:buNone/>
              <a:defRPr sz="2000">
                <a:solidFill>
                  <a:schemeClr val="tx1"/>
                </a:solidFill>
                <a:latin typeface="+mj-lt"/>
              </a:defRPr>
            </a:lvl9pPr>
          </a:lstStyle>
          <a:p>
            <a:pPr lvl="0"/>
            <a:r>
              <a:rPr lang="en-GB"/>
              <a:t>03</a:t>
            </a:r>
            <a:endParaRPr lang="en-US"/>
          </a:p>
        </p:txBody>
      </p:sp>
      <p:sp>
        <p:nvSpPr>
          <p:cNvPr id="16" name="Text Placeholder 15">
            <a:extLst>
              <a:ext uri="{FF2B5EF4-FFF2-40B4-BE49-F238E27FC236}">
                <a16:creationId xmlns:a16="http://schemas.microsoft.com/office/drawing/2014/main" id="{3884E8C9-DB63-452D-882B-8480B87CA2A9}"/>
              </a:ext>
            </a:extLst>
          </p:cNvPr>
          <p:cNvSpPr>
            <a:spLocks noGrp="1"/>
          </p:cNvSpPr>
          <p:nvPr>
            <p:ph type="body" sz="quarter" idx="23" hasCustomPrompt="1"/>
          </p:nvPr>
        </p:nvSpPr>
        <p:spPr>
          <a:xfrm>
            <a:off x="5663685" y="1632931"/>
            <a:ext cx="960600" cy="956282"/>
          </a:xfrm>
          <a:custGeom>
            <a:avLst/>
            <a:gdLst>
              <a:gd name="connsiteX0" fmla="*/ 480300 w 960600"/>
              <a:gd name="connsiteY0" fmla="*/ 0 h 956282"/>
              <a:gd name="connsiteX1" fmla="*/ 960600 w 960600"/>
              <a:gd name="connsiteY1" fmla="*/ 480299 h 956282"/>
              <a:gd name="connsiteX2" fmla="*/ 577097 w 960600"/>
              <a:gd name="connsiteY2" fmla="*/ 950840 h 956282"/>
              <a:gd name="connsiteX3" fmla="*/ 523114 w 960600"/>
              <a:gd name="connsiteY3" fmla="*/ 956282 h 956282"/>
              <a:gd name="connsiteX4" fmla="*/ 437486 w 960600"/>
              <a:gd name="connsiteY4" fmla="*/ 956282 h 956282"/>
              <a:gd name="connsiteX5" fmla="*/ 383503 w 960600"/>
              <a:gd name="connsiteY5" fmla="*/ 950840 h 956282"/>
              <a:gd name="connsiteX6" fmla="*/ 0 w 960600"/>
              <a:gd name="connsiteY6" fmla="*/ 480299 h 956282"/>
              <a:gd name="connsiteX7" fmla="*/ 480300 w 960600"/>
              <a:gd name="connsiteY7" fmla="*/ 0 h 95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600" h="956282">
                <a:moveTo>
                  <a:pt x="480300" y="0"/>
                </a:moveTo>
                <a:cubicBezTo>
                  <a:pt x="745562" y="0"/>
                  <a:pt x="960600" y="215037"/>
                  <a:pt x="960600" y="480299"/>
                </a:cubicBezTo>
                <a:cubicBezTo>
                  <a:pt x="960600" y="712403"/>
                  <a:pt x="795962" y="906054"/>
                  <a:pt x="577097" y="950840"/>
                </a:cubicBezTo>
                <a:lnTo>
                  <a:pt x="523114" y="956282"/>
                </a:lnTo>
                <a:lnTo>
                  <a:pt x="437486" y="956282"/>
                </a:lnTo>
                <a:lnTo>
                  <a:pt x="383503" y="950840"/>
                </a:lnTo>
                <a:cubicBezTo>
                  <a:pt x="164639" y="906054"/>
                  <a:pt x="0" y="712403"/>
                  <a:pt x="0" y="480299"/>
                </a:cubicBezTo>
                <a:cubicBezTo>
                  <a:pt x="0" y="215037"/>
                  <a:pt x="215038" y="0"/>
                  <a:pt x="480300" y="0"/>
                </a:cubicBezTo>
                <a:close/>
              </a:path>
            </a:pathLst>
          </a:custGeom>
          <a:solidFill>
            <a:schemeClr val="bg2"/>
          </a:solidFill>
        </p:spPr>
        <p:txBody>
          <a:bodyPr wrap="square" lIns="0" tIns="0" rIns="0" bIns="0" anchor="ctr">
            <a:noAutofit/>
          </a:bodyPr>
          <a:lstStyle>
            <a:lvl1pPr algn="ctr">
              <a:defRPr sz="2400">
                <a:solidFill>
                  <a:schemeClr val="tx1"/>
                </a:solidFill>
              </a:defRPr>
            </a:lvl1pPr>
            <a:lvl2pPr algn="ctr">
              <a:defRPr sz="2000">
                <a:solidFill>
                  <a:schemeClr val="tx1"/>
                </a:solidFill>
                <a:latin typeface="+mj-lt"/>
              </a:defRPr>
            </a:lvl2pPr>
            <a:lvl3pPr marL="0" indent="0" algn="ctr">
              <a:buNone/>
              <a:defRPr sz="2000">
                <a:solidFill>
                  <a:schemeClr val="tx1"/>
                </a:solidFill>
                <a:latin typeface="+mj-lt"/>
              </a:defRPr>
            </a:lvl3pPr>
            <a:lvl4pPr marL="0" indent="0" algn="ctr">
              <a:buNone/>
              <a:defRPr sz="2000">
                <a:solidFill>
                  <a:schemeClr val="tx1"/>
                </a:solidFill>
                <a:latin typeface="+mj-lt"/>
              </a:defRPr>
            </a:lvl4pPr>
            <a:lvl5pPr marL="0" indent="0" algn="ctr">
              <a:buNone/>
              <a:defRPr sz="2000">
                <a:solidFill>
                  <a:schemeClr val="tx1"/>
                </a:solidFill>
                <a:latin typeface="+mj-lt"/>
              </a:defRPr>
            </a:lvl5pPr>
            <a:lvl6pPr marL="0" indent="0" algn="ctr">
              <a:lnSpc>
                <a:spcPct val="100000"/>
              </a:lnSpc>
              <a:spcBef>
                <a:spcPts val="0"/>
              </a:spcBef>
              <a:buNone/>
              <a:defRPr sz="2000">
                <a:solidFill>
                  <a:schemeClr val="tx1"/>
                </a:solidFill>
                <a:latin typeface="+mj-lt"/>
              </a:defRPr>
            </a:lvl6pPr>
            <a:lvl7pPr marL="0" indent="0" algn="ctr">
              <a:lnSpc>
                <a:spcPct val="100000"/>
              </a:lnSpc>
              <a:spcBef>
                <a:spcPts val="0"/>
              </a:spcBef>
              <a:spcAft>
                <a:spcPts val="600"/>
              </a:spcAft>
              <a:buNone/>
              <a:defRPr sz="2000">
                <a:solidFill>
                  <a:schemeClr val="tx1"/>
                </a:solidFill>
                <a:latin typeface="+mj-lt"/>
              </a:defRPr>
            </a:lvl7pPr>
            <a:lvl8pPr marL="0" indent="0" algn="ctr">
              <a:lnSpc>
                <a:spcPct val="100000"/>
              </a:lnSpc>
              <a:spcBef>
                <a:spcPts val="0"/>
              </a:spcBef>
              <a:spcAft>
                <a:spcPts val="600"/>
              </a:spcAft>
              <a:buNone/>
              <a:defRPr sz="2000">
                <a:solidFill>
                  <a:schemeClr val="tx1"/>
                </a:solidFill>
                <a:latin typeface="+mj-lt"/>
              </a:defRPr>
            </a:lvl8pPr>
            <a:lvl9pPr marL="0" indent="0" algn="ctr">
              <a:lnSpc>
                <a:spcPct val="100000"/>
              </a:lnSpc>
              <a:spcBef>
                <a:spcPts val="0"/>
              </a:spcBef>
              <a:spcAft>
                <a:spcPts val="600"/>
              </a:spcAft>
              <a:buNone/>
              <a:defRPr sz="2000">
                <a:solidFill>
                  <a:schemeClr val="tx1"/>
                </a:solidFill>
                <a:latin typeface="+mj-lt"/>
              </a:defRPr>
            </a:lvl9pPr>
          </a:lstStyle>
          <a:p>
            <a:pPr lvl="0"/>
            <a:r>
              <a:rPr lang="en-GB"/>
              <a:t>04</a:t>
            </a:r>
            <a:endParaRPr lang="en-US"/>
          </a:p>
        </p:txBody>
      </p:sp>
      <p:sp>
        <p:nvSpPr>
          <p:cNvPr id="17" name="Text Placeholder 16">
            <a:extLst>
              <a:ext uri="{FF2B5EF4-FFF2-40B4-BE49-F238E27FC236}">
                <a16:creationId xmlns:a16="http://schemas.microsoft.com/office/drawing/2014/main" id="{29A8FCB5-785B-4150-9007-944AA34B3FF2}"/>
              </a:ext>
            </a:extLst>
          </p:cNvPr>
          <p:cNvSpPr>
            <a:spLocks noGrp="1"/>
          </p:cNvSpPr>
          <p:nvPr>
            <p:ph type="body" sz="quarter" idx="24" hasCustomPrompt="1"/>
          </p:nvPr>
        </p:nvSpPr>
        <p:spPr>
          <a:xfrm>
            <a:off x="5663685" y="2964769"/>
            <a:ext cx="960600" cy="956282"/>
          </a:xfrm>
          <a:custGeom>
            <a:avLst/>
            <a:gdLst>
              <a:gd name="connsiteX0" fmla="*/ 480300 w 960600"/>
              <a:gd name="connsiteY0" fmla="*/ 0 h 956282"/>
              <a:gd name="connsiteX1" fmla="*/ 960600 w 960600"/>
              <a:gd name="connsiteY1" fmla="*/ 480299 h 956282"/>
              <a:gd name="connsiteX2" fmla="*/ 577097 w 960600"/>
              <a:gd name="connsiteY2" fmla="*/ 950840 h 956282"/>
              <a:gd name="connsiteX3" fmla="*/ 523114 w 960600"/>
              <a:gd name="connsiteY3" fmla="*/ 956282 h 956282"/>
              <a:gd name="connsiteX4" fmla="*/ 437486 w 960600"/>
              <a:gd name="connsiteY4" fmla="*/ 956282 h 956282"/>
              <a:gd name="connsiteX5" fmla="*/ 383503 w 960600"/>
              <a:gd name="connsiteY5" fmla="*/ 950840 h 956282"/>
              <a:gd name="connsiteX6" fmla="*/ 0 w 960600"/>
              <a:gd name="connsiteY6" fmla="*/ 480299 h 956282"/>
              <a:gd name="connsiteX7" fmla="*/ 480300 w 960600"/>
              <a:gd name="connsiteY7" fmla="*/ 0 h 95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600" h="956282">
                <a:moveTo>
                  <a:pt x="480300" y="0"/>
                </a:moveTo>
                <a:cubicBezTo>
                  <a:pt x="745562" y="0"/>
                  <a:pt x="960600" y="215037"/>
                  <a:pt x="960600" y="480299"/>
                </a:cubicBezTo>
                <a:cubicBezTo>
                  <a:pt x="960600" y="712403"/>
                  <a:pt x="795962" y="906054"/>
                  <a:pt x="577097" y="950840"/>
                </a:cubicBezTo>
                <a:lnTo>
                  <a:pt x="523114" y="956282"/>
                </a:lnTo>
                <a:lnTo>
                  <a:pt x="437486" y="956282"/>
                </a:lnTo>
                <a:lnTo>
                  <a:pt x="383503" y="950840"/>
                </a:lnTo>
                <a:cubicBezTo>
                  <a:pt x="164639" y="906054"/>
                  <a:pt x="0" y="712403"/>
                  <a:pt x="0" y="480299"/>
                </a:cubicBezTo>
                <a:cubicBezTo>
                  <a:pt x="0" y="215037"/>
                  <a:pt x="215038" y="0"/>
                  <a:pt x="480300" y="0"/>
                </a:cubicBezTo>
                <a:close/>
              </a:path>
            </a:pathLst>
          </a:custGeom>
          <a:solidFill>
            <a:schemeClr val="bg2"/>
          </a:solidFill>
        </p:spPr>
        <p:txBody>
          <a:bodyPr wrap="square" lIns="0" tIns="0" rIns="0" bIns="0" anchor="ctr">
            <a:noAutofit/>
          </a:bodyPr>
          <a:lstStyle>
            <a:lvl1pPr algn="ctr">
              <a:defRPr sz="2400">
                <a:solidFill>
                  <a:schemeClr val="tx1"/>
                </a:solidFill>
              </a:defRPr>
            </a:lvl1pPr>
            <a:lvl2pPr algn="ctr">
              <a:defRPr sz="2000">
                <a:solidFill>
                  <a:schemeClr val="tx1"/>
                </a:solidFill>
                <a:latin typeface="+mj-lt"/>
              </a:defRPr>
            </a:lvl2pPr>
            <a:lvl3pPr marL="0" indent="0" algn="ctr">
              <a:buNone/>
              <a:defRPr sz="2000">
                <a:solidFill>
                  <a:schemeClr val="tx1"/>
                </a:solidFill>
                <a:latin typeface="+mj-lt"/>
              </a:defRPr>
            </a:lvl3pPr>
            <a:lvl4pPr marL="0" indent="0" algn="ctr">
              <a:buNone/>
              <a:defRPr sz="2000">
                <a:solidFill>
                  <a:schemeClr val="tx1"/>
                </a:solidFill>
                <a:latin typeface="+mj-lt"/>
              </a:defRPr>
            </a:lvl4pPr>
            <a:lvl5pPr marL="0" indent="0" algn="ctr">
              <a:buNone/>
              <a:defRPr sz="2000">
                <a:solidFill>
                  <a:schemeClr val="tx1"/>
                </a:solidFill>
                <a:latin typeface="+mj-lt"/>
              </a:defRPr>
            </a:lvl5pPr>
            <a:lvl6pPr marL="0" indent="0" algn="ctr">
              <a:lnSpc>
                <a:spcPct val="100000"/>
              </a:lnSpc>
              <a:spcBef>
                <a:spcPts val="0"/>
              </a:spcBef>
              <a:buNone/>
              <a:defRPr sz="2000">
                <a:solidFill>
                  <a:schemeClr val="tx1"/>
                </a:solidFill>
                <a:latin typeface="+mj-lt"/>
              </a:defRPr>
            </a:lvl6pPr>
            <a:lvl7pPr marL="0" indent="0" algn="ctr">
              <a:lnSpc>
                <a:spcPct val="100000"/>
              </a:lnSpc>
              <a:spcBef>
                <a:spcPts val="0"/>
              </a:spcBef>
              <a:spcAft>
                <a:spcPts val="600"/>
              </a:spcAft>
              <a:buNone/>
              <a:defRPr sz="2000">
                <a:solidFill>
                  <a:schemeClr val="tx1"/>
                </a:solidFill>
                <a:latin typeface="+mj-lt"/>
              </a:defRPr>
            </a:lvl7pPr>
            <a:lvl8pPr marL="0" indent="0" algn="ctr">
              <a:lnSpc>
                <a:spcPct val="100000"/>
              </a:lnSpc>
              <a:spcBef>
                <a:spcPts val="0"/>
              </a:spcBef>
              <a:spcAft>
                <a:spcPts val="600"/>
              </a:spcAft>
              <a:buNone/>
              <a:defRPr sz="2000">
                <a:solidFill>
                  <a:schemeClr val="tx1"/>
                </a:solidFill>
                <a:latin typeface="+mj-lt"/>
              </a:defRPr>
            </a:lvl8pPr>
            <a:lvl9pPr marL="0" indent="0" algn="ctr">
              <a:lnSpc>
                <a:spcPct val="100000"/>
              </a:lnSpc>
              <a:spcBef>
                <a:spcPts val="0"/>
              </a:spcBef>
              <a:spcAft>
                <a:spcPts val="600"/>
              </a:spcAft>
              <a:buNone/>
              <a:defRPr sz="2000">
                <a:solidFill>
                  <a:schemeClr val="tx1"/>
                </a:solidFill>
                <a:latin typeface="+mj-lt"/>
              </a:defRPr>
            </a:lvl9pPr>
          </a:lstStyle>
          <a:p>
            <a:pPr lvl="0"/>
            <a:r>
              <a:rPr lang="en-GB"/>
              <a:t>05</a:t>
            </a:r>
            <a:endParaRPr lang="en-US"/>
          </a:p>
        </p:txBody>
      </p:sp>
      <p:sp>
        <p:nvSpPr>
          <p:cNvPr id="18" name="Text Placeholder 17">
            <a:extLst>
              <a:ext uri="{FF2B5EF4-FFF2-40B4-BE49-F238E27FC236}">
                <a16:creationId xmlns:a16="http://schemas.microsoft.com/office/drawing/2014/main" id="{02F0B779-A9EF-4632-8728-E6F8CBF6B018}"/>
              </a:ext>
            </a:extLst>
          </p:cNvPr>
          <p:cNvSpPr>
            <a:spLocks noGrp="1"/>
          </p:cNvSpPr>
          <p:nvPr>
            <p:ph type="body" sz="quarter" idx="25" hasCustomPrompt="1"/>
          </p:nvPr>
        </p:nvSpPr>
        <p:spPr>
          <a:xfrm>
            <a:off x="5663685" y="4296607"/>
            <a:ext cx="960600" cy="956282"/>
          </a:xfrm>
          <a:custGeom>
            <a:avLst/>
            <a:gdLst>
              <a:gd name="connsiteX0" fmla="*/ 480300 w 960600"/>
              <a:gd name="connsiteY0" fmla="*/ 0 h 956282"/>
              <a:gd name="connsiteX1" fmla="*/ 960600 w 960600"/>
              <a:gd name="connsiteY1" fmla="*/ 480299 h 956282"/>
              <a:gd name="connsiteX2" fmla="*/ 577097 w 960600"/>
              <a:gd name="connsiteY2" fmla="*/ 950840 h 956282"/>
              <a:gd name="connsiteX3" fmla="*/ 523114 w 960600"/>
              <a:gd name="connsiteY3" fmla="*/ 956282 h 956282"/>
              <a:gd name="connsiteX4" fmla="*/ 437486 w 960600"/>
              <a:gd name="connsiteY4" fmla="*/ 956282 h 956282"/>
              <a:gd name="connsiteX5" fmla="*/ 383503 w 960600"/>
              <a:gd name="connsiteY5" fmla="*/ 950840 h 956282"/>
              <a:gd name="connsiteX6" fmla="*/ 0 w 960600"/>
              <a:gd name="connsiteY6" fmla="*/ 480299 h 956282"/>
              <a:gd name="connsiteX7" fmla="*/ 480300 w 960600"/>
              <a:gd name="connsiteY7" fmla="*/ 0 h 95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600" h="956282">
                <a:moveTo>
                  <a:pt x="480300" y="0"/>
                </a:moveTo>
                <a:cubicBezTo>
                  <a:pt x="745562" y="0"/>
                  <a:pt x="960600" y="215037"/>
                  <a:pt x="960600" y="480299"/>
                </a:cubicBezTo>
                <a:cubicBezTo>
                  <a:pt x="960600" y="712403"/>
                  <a:pt x="795962" y="906054"/>
                  <a:pt x="577097" y="950840"/>
                </a:cubicBezTo>
                <a:lnTo>
                  <a:pt x="523114" y="956282"/>
                </a:lnTo>
                <a:lnTo>
                  <a:pt x="437486" y="956282"/>
                </a:lnTo>
                <a:lnTo>
                  <a:pt x="383503" y="950840"/>
                </a:lnTo>
                <a:cubicBezTo>
                  <a:pt x="164639" y="906054"/>
                  <a:pt x="0" y="712403"/>
                  <a:pt x="0" y="480299"/>
                </a:cubicBezTo>
                <a:cubicBezTo>
                  <a:pt x="0" y="215037"/>
                  <a:pt x="215038" y="0"/>
                  <a:pt x="480300" y="0"/>
                </a:cubicBezTo>
                <a:close/>
              </a:path>
            </a:pathLst>
          </a:custGeom>
          <a:solidFill>
            <a:schemeClr val="bg2"/>
          </a:solidFill>
        </p:spPr>
        <p:txBody>
          <a:bodyPr wrap="square" lIns="0" tIns="0" rIns="0" bIns="0" anchor="ctr">
            <a:noAutofit/>
          </a:bodyPr>
          <a:lstStyle>
            <a:lvl1pPr algn="ctr">
              <a:defRPr sz="2400">
                <a:solidFill>
                  <a:schemeClr val="tx1"/>
                </a:solidFill>
              </a:defRPr>
            </a:lvl1pPr>
            <a:lvl2pPr algn="ctr">
              <a:defRPr sz="2000">
                <a:solidFill>
                  <a:schemeClr val="tx1"/>
                </a:solidFill>
                <a:latin typeface="+mj-lt"/>
              </a:defRPr>
            </a:lvl2pPr>
            <a:lvl3pPr marL="0" indent="0" algn="ctr">
              <a:buNone/>
              <a:defRPr sz="2000">
                <a:solidFill>
                  <a:schemeClr val="tx1"/>
                </a:solidFill>
                <a:latin typeface="+mj-lt"/>
              </a:defRPr>
            </a:lvl3pPr>
            <a:lvl4pPr marL="0" indent="0" algn="ctr">
              <a:buNone/>
              <a:defRPr sz="2000">
                <a:solidFill>
                  <a:schemeClr val="tx1"/>
                </a:solidFill>
                <a:latin typeface="+mj-lt"/>
              </a:defRPr>
            </a:lvl4pPr>
            <a:lvl5pPr marL="0" indent="0" algn="ctr">
              <a:buNone/>
              <a:defRPr sz="2000">
                <a:solidFill>
                  <a:schemeClr val="tx1"/>
                </a:solidFill>
                <a:latin typeface="+mj-lt"/>
              </a:defRPr>
            </a:lvl5pPr>
            <a:lvl6pPr marL="0" indent="0" algn="ctr">
              <a:lnSpc>
                <a:spcPct val="100000"/>
              </a:lnSpc>
              <a:spcBef>
                <a:spcPts val="0"/>
              </a:spcBef>
              <a:buNone/>
              <a:defRPr sz="2000">
                <a:solidFill>
                  <a:schemeClr val="tx1"/>
                </a:solidFill>
                <a:latin typeface="+mj-lt"/>
              </a:defRPr>
            </a:lvl6pPr>
            <a:lvl7pPr marL="0" indent="0" algn="ctr">
              <a:lnSpc>
                <a:spcPct val="100000"/>
              </a:lnSpc>
              <a:spcBef>
                <a:spcPts val="0"/>
              </a:spcBef>
              <a:spcAft>
                <a:spcPts val="600"/>
              </a:spcAft>
              <a:buNone/>
              <a:defRPr sz="2000">
                <a:solidFill>
                  <a:schemeClr val="tx1"/>
                </a:solidFill>
                <a:latin typeface="+mj-lt"/>
              </a:defRPr>
            </a:lvl7pPr>
            <a:lvl8pPr marL="0" indent="0" algn="ctr">
              <a:lnSpc>
                <a:spcPct val="100000"/>
              </a:lnSpc>
              <a:spcBef>
                <a:spcPts val="0"/>
              </a:spcBef>
              <a:spcAft>
                <a:spcPts val="600"/>
              </a:spcAft>
              <a:buNone/>
              <a:defRPr sz="2000">
                <a:solidFill>
                  <a:schemeClr val="tx1"/>
                </a:solidFill>
                <a:latin typeface="+mj-lt"/>
              </a:defRPr>
            </a:lvl8pPr>
            <a:lvl9pPr marL="0" indent="0" algn="ctr">
              <a:lnSpc>
                <a:spcPct val="100000"/>
              </a:lnSpc>
              <a:spcBef>
                <a:spcPts val="0"/>
              </a:spcBef>
              <a:spcAft>
                <a:spcPts val="600"/>
              </a:spcAft>
              <a:buNone/>
              <a:defRPr sz="2000">
                <a:solidFill>
                  <a:schemeClr val="tx1"/>
                </a:solidFill>
                <a:latin typeface="+mj-lt"/>
              </a:defRPr>
            </a:lvl9pPr>
          </a:lstStyle>
          <a:p>
            <a:pPr lvl="0"/>
            <a:r>
              <a:rPr lang="en-GB"/>
              <a:t>06</a:t>
            </a:r>
            <a:endParaRPr lang="en-US"/>
          </a:p>
        </p:txBody>
      </p:sp>
      <p:sp>
        <p:nvSpPr>
          <p:cNvPr id="22" name="Text Placeholder 29">
            <a:extLst>
              <a:ext uri="{FF2B5EF4-FFF2-40B4-BE49-F238E27FC236}">
                <a16:creationId xmlns:a16="http://schemas.microsoft.com/office/drawing/2014/main" id="{E590563F-019E-4EA2-A40D-89E603FA7FDA}"/>
              </a:ext>
            </a:extLst>
          </p:cNvPr>
          <p:cNvSpPr>
            <a:spLocks noGrp="1"/>
          </p:cNvSpPr>
          <p:nvPr>
            <p:ph type="body" sz="quarter" idx="20"/>
          </p:nvPr>
        </p:nvSpPr>
        <p:spPr>
          <a:xfrm>
            <a:off x="1827212" y="2001032"/>
            <a:ext cx="3593749" cy="1075874"/>
          </a:xfrm>
        </p:spPr>
        <p:txBody>
          <a:bodyPr/>
          <a:lstStyle>
            <a:lvl1pPr>
              <a:spcAft>
                <a:spcPts val="300"/>
              </a:spcAft>
              <a:defRPr sz="1400">
                <a:solidFill>
                  <a:schemeClr val="bg1"/>
                </a:solidFill>
              </a:defRPr>
            </a:lvl1pPr>
            <a:lvl2pPr>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spcAft>
                <a:spcPts val="600"/>
              </a:spcAft>
              <a:buNone/>
              <a:defRPr sz="1200">
                <a:solidFill>
                  <a:schemeClr val="bg1"/>
                </a:solidFill>
              </a:defRPr>
            </a:lvl5pPr>
            <a:lvl6pPr marL="0" indent="0">
              <a:lnSpc>
                <a:spcPct val="100000"/>
              </a:lnSpc>
              <a:spcBef>
                <a:spcPts val="0"/>
              </a:spcBef>
              <a:spcAft>
                <a:spcPts val="600"/>
              </a:spcAft>
              <a:buNone/>
              <a:defRPr sz="1200">
                <a:solidFill>
                  <a:schemeClr val="bg1"/>
                </a:solidFill>
              </a:defRPr>
            </a:lvl6pPr>
            <a:lvl7pPr marL="0" indent="0">
              <a:lnSpc>
                <a:spcPct val="100000"/>
              </a:lnSpc>
              <a:spcBef>
                <a:spcPts val="0"/>
              </a:spcBef>
              <a:spcAft>
                <a:spcPts val="600"/>
              </a:spcAft>
              <a:buNone/>
              <a:defRPr sz="1200">
                <a:solidFill>
                  <a:schemeClr val="bg1"/>
                </a:solidFill>
              </a:defRPr>
            </a:lvl7pPr>
            <a:lvl8pPr marL="0" indent="0">
              <a:lnSpc>
                <a:spcPct val="100000"/>
              </a:lnSpc>
              <a:spcBef>
                <a:spcPts val="0"/>
              </a:spcBef>
              <a:spcAft>
                <a:spcPts val="600"/>
              </a:spcAft>
              <a:buNone/>
              <a:defRPr sz="1200">
                <a:solidFill>
                  <a:schemeClr val="bg1"/>
                </a:solidFill>
              </a:defRPr>
            </a:lvl8pPr>
            <a:lvl9pPr marL="0" indent="0">
              <a:lnSpc>
                <a:spcPct val="100000"/>
              </a:lnSpc>
              <a:spcBef>
                <a:spcPts val="0"/>
              </a:spcBef>
              <a:spcAft>
                <a:spcPts val="600"/>
              </a:spcAft>
              <a:buNone/>
              <a:defRPr sz="1200">
                <a:solidFill>
                  <a:schemeClr val="bg1"/>
                </a:solidFill>
              </a:defRPr>
            </a:lvl9pPr>
          </a:lstStyle>
          <a:p>
            <a:pPr lvl="0"/>
            <a:r>
              <a:rPr lang="en-US"/>
              <a:t>Click to edit Master text styles</a:t>
            </a:r>
          </a:p>
          <a:p>
            <a:pPr lvl="1"/>
            <a:r>
              <a:rPr lang="en-US"/>
              <a:t>Second level</a:t>
            </a:r>
          </a:p>
        </p:txBody>
      </p:sp>
      <p:sp>
        <p:nvSpPr>
          <p:cNvPr id="23" name="Text Placeholder 29">
            <a:extLst>
              <a:ext uri="{FF2B5EF4-FFF2-40B4-BE49-F238E27FC236}">
                <a16:creationId xmlns:a16="http://schemas.microsoft.com/office/drawing/2014/main" id="{55ED4B46-0E57-464B-B147-C4B8287CFE2F}"/>
              </a:ext>
            </a:extLst>
          </p:cNvPr>
          <p:cNvSpPr>
            <a:spLocks noGrp="1"/>
          </p:cNvSpPr>
          <p:nvPr>
            <p:ph type="body" sz="quarter" idx="21"/>
          </p:nvPr>
        </p:nvSpPr>
        <p:spPr>
          <a:xfrm>
            <a:off x="1827212" y="3332108"/>
            <a:ext cx="3593749" cy="1075874"/>
          </a:xfrm>
        </p:spPr>
        <p:txBody>
          <a:bodyPr/>
          <a:lstStyle>
            <a:lvl1pPr>
              <a:spcAft>
                <a:spcPts val="300"/>
              </a:spcAft>
              <a:defRPr sz="1400">
                <a:solidFill>
                  <a:schemeClr val="bg1"/>
                </a:solidFill>
              </a:defRPr>
            </a:lvl1pPr>
            <a:lvl2pPr>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spcAft>
                <a:spcPts val="600"/>
              </a:spcAft>
              <a:buNone/>
              <a:defRPr sz="1200">
                <a:solidFill>
                  <a:schemeClr val="bg1"/>
                </a:solidFill>
              </a:defRPr>
            </a:lvl5pPr>
            <a:lvl6pPr marL="0" indent="0">
              <a:lnSpc>
                <a:spcPct val="100000"/>
              </a:lnSpc>
              <a:spcBef>
                <a:spcPts val="0"/>
              </a:spcBef>
              <a:spcAft>
                <a:spcPts val="600"/>
              </a:spcAft>
              <a:buNone/>
              <a:defRPr sz="1200">
                <a:solidFill>
                  <a:schemeClr val="bg1"/>
                </a:solidFill>
              </a:defRPr>
            </a:lvl6pPr>
            <a:lvl7pPr marL="0" indent="0">
              <a:lnSpc>
                <a:spcPct val="100000"/>
              </a:lnSpc>
              <a:spcBef>
                <a:spcPts val="0"/>
              </a:spcBef>
              <a:spcAft>
                <a:spcPts val="600"/>
              </a:spcAft>
              <a:buNone/>
              <a:defRPr sz="1200">
                <a:solidFill>
                  <a:schemeClr val="bg1"/>
                </a:solidFill>
              </a:defRPr>
            </a:lvl7pPr>
            <a:lvl8pPr marL="0" indent="0">
              <a:lnSpc>
                <a:spcPct val="100000"/>
              </a:lnSpc>
              <a:spcBef>
                <a:spcPts val="0"/>
              </a:spcBef>
              <a:spcAft>
                <a:spcPts val="600"/>
              </a:spcAft>
              <a:buNone/>
              <a:defRPr sz="1200">
                <a:solidFill>
                  <a:schemeClr val="bg1"/>
                </a:solidFill>
              </a:defRPr>
            </a:lvl8pPr>
            <a:lvl9pPr marL="0" indent="0">
              <a:lnSpc>
                <a:spcPct val="100000"/>
              </a:lnSpc>
              <a:spcBef>
                <a:spcPts val="0"/>
              </a:spcBef>
              <a:spcAft>
                <a:spcPts val="600"/>
              </a:spcAft>
              <a:buNone/>
              <a:defRPr sz="1200">
                <a:solidFill>
                  <a:schemeClr val="bg1"/>
                </a:solidFill>
              </a:defRPr>
            </a:lvl9pPr>
          </a:lstStyle>
          <a:p>
            <a:pPr lvl="0"/>
            <a:r>
              <a:rPr lang="en-US"/>
              <a:t>Click to edit Master text styles</a:t>
            </a:r>
          </a:p>
          <a:p>
            <a:pPr lvl="1"/>
            <a:r>
              <a:rPr lang="en-US"/>
              <a:t>Second level</a:t>
            </a:r>
          </a:p>
        </p:txBody>
      </p:sp>
      <p:sp>
        <p:nvSpPr>
          <p:cNvPr id="24" name="Text Placeholder 29">
            <a:extLst>
              <a:ext uri="{FF2B5EF4-FFF2-40B4-BE49-F238E27FC236}">
                <a16:creationId xmlns:a16="http://schemas.microsoft.com/office/drawing/2014/main" id="{9463759E-4764-419A-9480-D7D6295AC00D}"/>
              </a:ext>
            </a:extLst>
          </p:cNvPr>
          <p:cNvSpPr>
            <a:spLocks noGrp="1"/>
          </p:cNvSpPr>
          <p:nvPr>
            <p:ph type="body" sz="quarter" idx="22"/>
          </p:nvPr>
        </p:nvSpPr>
        <p:spPr>
          <a:xfrm>
            <a:off x="1827212" y="4663184"/>
            <a:ext cx="3593749" cy="1075874"/>
          </a:xfrm>
        </p:spPr>
        <p:txBody>
          <a:bodyPr/>
          <a:lstStyle>
            <a:lvl1pPr>
              <a:spcAft>
                <a:spcPts val="300"/>
              </a:spcAft>
              <a:defRPr sz="1400">
                <a:solidFill>
                  <a:schemeClr val="bg1"/>
                </a:solidFill>
              </a:defRPr>
            </a:lvl1pPr>
            <a:lvl2pPr>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spcAft>
                <a:spcPts val="600"/>
              </a:spcAft>
              <a:buNone/>
              <a:defRPr sz="1200">
                <a:solidFill>
                  <a:schemeClr val="bg1"/>
                </a:solidFill>
              </a:defRPr>
            </a:lvl5pPr>
            <a:lvl6pPr marL="0" indent="0">
              <a:lnSpc>
                <a:spcPct val="100000"/>
              </a:lnSpc>
              <a:spcBef>
                <a:spcPts val="0"/>
              </a:spcBef>
              <a:spcAft>
                <a:spcPts val="600"/>
              </a:spcAft>
              <a:buNone/>
              <a:defRPr sz="1200">
                <a:solidFill>
                  <a:schemeClr val="bg1"/>
                </a:solidFill>
              </a:defRPr>
            </a:lvl6pPr>
            <a:lvl7pPr marL="0" indent="0">
              <a:lnSpc>
                <a:spcPct val="100000"/>
              </a:lnSpc>
              <a:spcBef>
                <a:spcPts val="0"/>
              </a:spcBef>
              <a:spcAft>
                <a:spcPts val="600"/>
              </a:spcAft>
              <a:buNone/>
              <a:defRPr sz="1200">
                <a:solidFill>
                  <a:schemeClr val="bg1"/>
                </a:solidFill>
              </a:defRPr>
            </a:lvl7pPr>
            <a:lvl8pPr marL="0" indent="0">
              <a:lnSpc>
                <a:spcPct val="100000"/>
              </a:lnSpc>
              <a:spcBef>
                <a:spcPts val="0"/>
              </a:spcBef>
              <a:spcAft>
                <a:spcPts val="600"/>
              </a:spcAft>
              <a:buNone/>
              <a:defRPr sz="1200">
                <a:solidFill>
                  <a:schemeClr val="bg1"/>
                </a:solidFill>
              </a:defRPr>
            </a:lvl8pPr>
            <a:lvl9pPr marL="0" indent="0">
              <a:lnSpc>
                <a:spcPct val="100000"/>
              </a:lnSpc>
              <a:spcBef>
                <a:spcPts val="0"/>
              </a:spcBef>
              <a:spcAft>
                <a:spcPts val="600"/>
              </a:spcAft>
              <a:buNone/>
              <a:defRPr sz="1200">
                <a:solidFill>
                  <a:schemeClr val="bg1"/>
                </a:solidFill>
              </a:defRPr>
            </a:lvl9pPr>
          </a:lstStyle>
          <a:p>
            <a:pPr lvl="0"/>
            <a:r>
              <a:rPr lang="en-US"/>
              <a:t>Click to edit Master text styles</a:t>
            </a:r>
          </a:p>
          <a:p>
            <a:pPr lvl="1"/>
            <a:r>
              <a:rPr lang="en-US"/>
              <a:t>Second level</a:t>
            </a:r>
          </a:p>
        </p:txBody>
      </p:sp>
      <p:sp>
        <p:nvSpPr>
          <p:cNvPr id="25" name="Text Placeholder 29">
            <a:extLst>
              <a:ext uri="{FF2B5EF4-FFF2-40B4-BE49-F238E27FC236}">
                <a16:creationId xmlns:a16="http://schemas.microsoft.com/office/drawing/2014/main" id="{1C87C762-2DD4-416B-AC2B-CD4D0DBDE49C}"/>
              </a:ext>
            </a:extLst>
          </p:cNvPr>
          <p:cNvSpPr>
            <a:spLocks noGrp="1"/>
          </p:cNvSpPr>
          <p:nvPr>
            <p:ph type="body" sz="quarter" idx="26"/>
          </p:nvPr>
        </p:nvSpPr>
        <p:spPr>
          <a:xfrm>
            <a:off x="6867009" y="2001032"/>
            <a:ext cx="3593749" cy="1075874"/>
          </a:xfrm>
        </p:spPr>
        <p:txBody>
          <a:bodyPr/>
          <a:lstStyle>
            <a:lvl1pPr>
              <a:spcAft>
                <a:spcPts val="300"/>
              </a:spcAft>
              <a:defRPr sz="1400">
                <a:solidFill>
                  <a:schemeClr val="bg1"/>
                </a:solidFill>
              </a:defRPr>
            </a:lvl1pPr>
            <a:lvl2pPr>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spcAft>
                <a:spcPts val="600"/>
              </a:spcAft>
              <a:buNone/>
              <a:defRPr sz="1200">
                <a:solidFill>
                  <a:schemeClr val="bg1"/>
                </a:solidFill>
              </a:defRPr>
            </a:lvl5pPr>
            <a:lvl6pPr marL="0" indent="0">
              <a:lnSpc>
                <a:spcPct val="100000"/>
              </a:lnSpc>
              <a:spcBef>
                <a:spcPts val="0"/>
              </a:spcBef>
              <a:spcAft>
                <a:spcPts val="600"/>
              </a:spcAft>
              <a:buNone/>
              <a:defRPr sz="1200">
                <a:solidFill>
                  <a:schemeClr val="bg1"/>
                </a:solidFill>
              </a:defRPr>
            </a:lvl6pPr>
            <a:lvl7pPr marL="0" indent="0">
              <a:lnSpc>
                <a:spcPct val="100000"/>
              </a:lnSpc>
              <a:spcBef>
                <a:spcPts val="0"/>
              </a:spcBef>
              <a:spcAft>
                <a:spcPts val="600"/>
              </a:spcAft>
              <a:buNone/>
              <a:defRPr sz="1200">
                <a:solidFill>
                  <a:schemeClr val="bg1"/>
                </a:solidFill>
              </a:defRPr>
            </a:lvl7pPr>
            <a:lvl8pPr marL="0" indent="0">
              <a:lnSpc>
                <a:spcPct val="100000"/>
              </a:lnSpc>
              <a:spcBef>
                <a:spcPts val="0"/>
              </a:spcBef>
              <a:spcAft>
                <a:spcPts val="600"/>
              </a:spcAft>
              <a:buNone/>
              <a:defRPr sz="1200">
                <a:solidFill>
                  <a:schemeClr val="bg1"/>
                </a:solidFill>
              </a:defRPr>
            </a:lvl8pPr>
            <a:lvl9pPr marL="0" indent="0">
              <a:lnSpc>
                <a:spcPct val="100000"/>
              </a:lnSpc>
              <a:spcBef>
                <a:spcPts val="0"/>
              </a:spcBef>
              <a:spcAft>
                <a:spcPts val="600"/>
              </a:spcAft>
              <a:buNone/>
              <a:defRPr sz="1200">
                <a:solidFill>
                  <a:schemeClr val="bg1"/>
                </a:solidFill>
              </a:defRPr>
            </a:lvl9pPr>
          </a:lstStyle>
          <a:p>
            <a:pPr lvl="0"/>
            <a:r>
              <a:rPr lang="en-US"/>
              <a:t>Click to edit Master text styles</a:t>
            </a:r>
          </a:p>
          <a:p>
            <a:pPr lvl="1"/>
            <a:r>
              <a:rPr lang="en-US"/>
              <a:t>Second level</a:t>
            </a:r>
          </a:p>
        </p:txBody>
      </p:sp>
      <p:sp>
        <p:nvSpPr>
          <p:cNvPr id="26" name="Text Placeholder 29">
            <a:extLst>
              <a:ext uri="{FF2B5EF4-FFF2-40B4-BE49-F238E27FC236}">
                <a16:creationId xmlns:a16="http://schemas.microsoft.com/office/drawing/2014/main" id="{BE739E1B-201D-45F2-8714-21921B93805D}"/>
              </a:ext>
            </a:extLst>
          </p:cNvPr>
          <p:cNvSpPr>
            <a:spLocks noGrp="1"/>
          </p:cNvSpPr>
          <p:nvPr>
            <p:ph type="body" sz="quarter" idx="27"/>
          </p:nvPr>
        </p:nvSpPr>
        <p:spPr>
          <a:xfrm>
            <a:off x="6867009" y="3332108"/>
            <a:ext cx="3593749" cy="1075874"/>
          </a:xfrm>
        </p:spPr>
        <p:txBody>
          <a:bodyPr/>
          <a:lstStyle>
            <a:lvl1pPr>
              <a:spcAft>
                <a:spcPts val="300"/>
              </a:spcAft>
              <a:defRPr sz="1400">
                <a:solidFill>
                  <a:schemeClr val="bg1"/>
                </a:solidFill>
              </a:defRPr>
            </a:lvl1pPr>
            <a:lvl2pPr>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spcAft>
                <a:spcPts val="600"/>
              </a:spcAft>
              <a:buNone/>
              <a:defRPr sz="1200">
                <a:solidFill>
                  <a:schemeClr val="bg1"/>
                </a:solidFill>
              </a:defRPr>
            </a:lvl5pPr>
            <a:lvl6pPr marL="0" indent="0">
              <a:lnSpc>
                <a:spcPct val="100000"/>
              </a:lnSpc>
              <a:spcBef>
                <a:spcPts val="0"/>
              </a:spcBef>
              <a:spcAft>
                <a:spcPts val="600"/>
              </a:spcAft>
              <a:buNone/>
              <a:defRPr sz="1200">
                <a:solidFill>
                  <a:schemeClr val="bg1"/>
                </a:solidFill>
              </a:defRPr>
            </a:lvl6pPr>
            <a:lvl7pPr marL="0" indent="0">
              <a:lnSpc>
                <a:spcPct val="100000"/>
              </a:lnSpc>
              <a:spcBef>
                <a:spcPts val="0"/>
              </a:spcBef>
              <a:spcAft>
                <a:spcPts val="600"/>
              </a:spcAft>
              <a:buNone/>
              <a:defRPr sz="1200">
                <a:solidFill>
                  <a:schemeClr val="bg1"/>
                </a:solidFill>
              </a:defRPr>
            </a:lvl7pPr>
            <a:lvl8pPr marL="0" indent="0">
              <a:lnSpc>
                <a:spcPct val="100000"/>
              </a:lnSpc>
              <a:spcBef>
                <a:spcPts val="0"/>
              </a:spcBef>
              <a:spcAft>
                <a:spcPts val="600"/>
              </a:spcAft>
              <a:buNone/>
              <a:defRPr sz="1200">
                <a:solidFill>
                  <a:schemeClr val="bg1"/>
                </a:solidFill>
              </a:defRPr>
            </a:lvl8pPr>
            <a:lvl9pPr marL="0" indent="0">
              <a:lnSpc>
                <a:spcPct val="100000"/>
              </a:lnSpc>
              <a:spcBef>
                <a:spcPts val="0"/>
              </a:spcBef>
              <a:spcAft>
                <a:spcPts val="600"/>
              </a:spcAft>
              <a:buNone/>
              <a:defRPr sz="1200">
                <a:solidFill>
                  <a:schemeClr val="bg1"/>
                </a:solidFill>
              </a:defRPr>
            </a:lvl9pPr>
          </a:lstStyle>
          <a:p>
            <a:pPr lvl="0"/>
            <a:r>
              <a:rPr lang="en-US"/>
              <a:t>Click to edit Master text styles</a:t>
            </a:r>
          </a:p>
          <a:p>
            <a:pPr lvl="1"/>
            <a:r>
              <a:rPr lang="en-US"/>
              <a:t>Second level</a:t>
            </a:r>
          </a:p>
        </p:txBody>
      </p:sp>
      <p:sp>
        <p:nvSpPr>
          <p:cNvPr id="29" name="Text Placeholder 29">
            <a:extLst>
              <a:ext uri="{FF2B5EF4-FFF2-40B4-BE49-F238E27FC236}">
                <a16:creationId xmlns:a16="http://schemas.microsoft.com/office/drawing/2014/main" id="{5A028C5E-D8B0-427B-9873-005A20AC16CA}"/>
              </a:ext>
            </a:extLst>
          </p:cNvPr>
          <p:cNvSpPr>
            <a:spLocks noGrp="1"/>
          </p:cNvSpPr>
          <p:nvPr>
            <p:ph type="body" sz="quarter" idx="29"/>
          </p:nvPr>
        </p:nvSpPr>
        <p:spPr>
          <a:xfrm>
            <a:off x="6867009" y="4663184"/>
            <a:ext cx="3593749" cy="1075874"/>
          </a:xfrm>
        </p:spPr>
        <p:txBody>
          <a:bodyPr/>
          <a:lstStyle>
            <a:lvl1pPr>
              <a:spcAft>
                <a:spcPts val="300"/>
              </a:spcAft>
              <a:defRPr sz="1400">
                <a:solidFill>
                  <a:schemeClr val="bg1"/>
                </a:solidFill>
              </a:defRPr>
            </a:lvl1pPr>
            <a:lvl2pPr>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spcAft>
                <a:spcPts val="600"/>
              </a:spcAft>
              <a:buNone/>
              <a:defRPr sz="1200">
                <a:solidFill>
                  <a:schemeClr val="bg1"/>
                </a:solidFill>
              </a:defRPr>
            </a:lvl5pPr>
            <a:lvl6pPr marL="0" indent="0">
              <a:lnSpc>
                <a:spcPct val="100000"/>
              </a:lnSpc>
              <a:spcBef>
                <a:spcPts val="0"/>
              </a:spcBef>
              <a:spcAft>
                <a:spcPts val="600"/>
              </a:spcAft>
              <a:buNone/>
              <a:defRPr sz="1200">
                <a:solidFill>
                  <a:schemeClr val="bg1"/>
                </a:solidFill>
              </a:defRPr>
            </a:lvl6pPr>
            <a:lvl7pPr marL="0" indent="0">
              <a:lnSpc>
                <a:spcPct val="100000"/>
              </a:lnSpc>
              <a:spcBef>
                <a:spcPts val="0"/>
              </a:spcBef>
              <a:spcAft>
                <a:spcPts val="600"/>
              </a:spcAft>
              <a:buNone/>
              <a:defRPr sz="1200">
                <a:solidFill>
                  <a:schemeClr val="bg1"/>
                </a:solidFill>
              </a:defRPr>
            </a:lvl7pPr>
            <a:lvl8pPr marL="0" indent="0">
              <a:lnSpc>
                <a:spcPct val="100000"/>
              </a:lnSpc>
              <a:spcBef>
                <a:spcPts val="0"/>
              </a:spcBef>
              <a:spcAft>
                <a:spcPts val="600"/>
              </a:spcAft>
              <a:buNone/>
              <a:defRPr sz="1200">
                <a:solidFill>
                  <a:schemeClr val="bg1"/>
                </a:solidFill>
              </a:defRPr>
            </a:lvl8pPr>
            <a:lvl9pPr marL="0" indent="0">
              <a:lnSpc>
                <a:spcPct val="100000"/>
              </a:lnSpc>
              <a:spcBef>
                <a:spcPts val="0"/>
              </a:spcBef>
              <a:spcAft>
                <a:spcPts val="600"/>
              </a:spcAft>
              <a:buNone/>
              <a:defRPr sz="1200">
                <a:solidFill>
                  <a:schemeClr val="bg1"/>
                </a:solidFill>
              </a:defRPr>
            </a:lvl9pPr>
          </a:lstStyle>
          <a:p>
            <a:pPr lvl="0"/>
            <a:r>
              <a:rPr lang="en-US"/>
              <a:t>Click to edit Master text styles</a:t>
            </a:r>
          </a:p>
          <a:p>
            <a:pPr lvl="1"/>
            <a:r>
              <a:rPr lang="en-US"/>
              <a:t>Second level</a:t>
            </a:r>
          </a:p>
        </p:txBody>
      </p:sp>
    </p:spTree>
    <p:custDataLst>
      <p:tags r:id="rId1"/>
    </p:custDataLst>
    <p:extLst>
      <p:ext uri="{BB962C8B-B14F-4D97-AF65-F5344CB8AC3E}">
        <p14:creationId xmlns:p14="http://schemas.microsoft.com/office/powerpoint/2010/main" val="377538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26">
          <p15:clr>
            <a:srgbClr val="FBAE40"/>
          </p15:clr>
        </p15:guide>
        <p15:guide id="2" orient="horz" pos="890">
          <p15:clr>
            <a:srgbClr val="FBAE40"/>
          </p15:clr>
        </p15:guide>
        <p15:guide id="3" orient="horz" pos="361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oter Box Slide (Dark)">
    <p:bg>
      <p:bgPr>
        <a:solidFill>
          <a:schemeClr val="tx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D5094F0-BA9F-4E55-8AE8-33A2A1FE5453}"/>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bg2">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0FFABAE6-89D6-4DA6-8E25-44CF070F454B}"/>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9095AE3B-1D47-4E08-889D-30889095D038}"/>
              </a:ext>
            </a:extLst>
          </p:cNvPr>
          <p:cNvSpPr>
            <a:spLocks noGrp="1"/>
          </p:cNvSpPr>
          <p:nvPr>
            <p:ph type="sldNum" sz="quarter" idx="12"/>
          </p:nvPr>
        </p:nvSpPr>
        <p:spPr/>
        <p:txBody>
          <a:bodyPr/>
          <a:lstStyle>
            <a:lvl1pPr>
              <a:defRPr>
                <a:solidFill>
                  <a:schemeClr val="bg1"/>
                </a:solidFill>
              </a:defRPr>
            </a:lvl1pPr>
          </a:lstStyle>
          <a:p>
            <a:fld id="{3DB84476-BC29-4407-9D57-B2E562B8968B}" type="slidenum">
              <a:rPr lang="en-US" smtClean="0"/>
              <a:pPr/>
              <a:t>‹#›</a:t>
            </a:fld>
            <a:endParaRPr lang="en-US"/>
          </a:p>
        </p:txBody>
      </p:sp>
      <p:sp>
        <p:nvSpPr>
          <p:cNvPr id="7" name="Content Placeholder 2">
            <a:extLst>
              <a:ext uri="{FF2B5EF4-FFF2-40B4-BE49-F238E27FC236}">
                <a16:creationId xmlns:a16="http://schemas.microsoft.com/office/drawing/2014/main" id="{92C8856E-EA09-4A2D-A32F-1FA6FBE19614}"/>
              </a:ext>
            </a:extLst>
          </p:cNvPr>
          <p:cNvSpPr>
            <a:spLocks noGrp="1"/>
          </p:cNvSpPr>
          <p:nvPr>
            <p:ph idx="1"/>
          </p:nvPr>
        </p:nvSpPr>
        <p:spPr>
          <a:xfrm>
            <a:off x="623887" y="1628801"/>
            <a:ext cx="10944225" cy="3029763"/>
          </a:xfr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Rounded Corners 9">
            <a:extLst>
              <a:ext uri="{FF2B5EF4-FFF2-40B4-BE49-F238E27FC236}">
                <a16:creationId xmlns:a16="http://schemas.microsoft.com/office/drawing/2014/main" id="{0E53E131-7016-484E-B61A-2726368E8DD1}"/>
              </a:ext>
            </a:extLst>
          </p:cNvPr>
          <p:cNvSpPr/>
          <p:nvPr userDrawn="1"/>
        </p:nvSpPr>
        <p:spPr>
          <a:xfrm>
            <a:off x="630275" y="4883499"/>
            <a:ext cx="10944225" cy="851241"/>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 name="Freeform: Shape 10">
            <a:extLst>
              <a:ext uri="{FF2B5EF4-FFF2-40B4-BE49-F238E27FC236}">
                <a16:creationId xmlns:a16="http://schemas.microsoft.com/office/drawing/2014/main" id="{CCB90612-AE08-4C27-B84D-8139A8A4ECDC}"/>
              </a:ext>
            </a:extLst>
          </p:cNvPr>
          <p:cNvSpPr/>
          <p:nvPr userDrawn="1"/>
        </p:nvSpPr>
        <p:spPr>
          <a:xfrm>
            <a:off x="767408" y="4995685"/>
            <a:ext cx="626870" cy="626868"/>
          </a:xfrm>
          <a:custGeom>
            <a:avLst/>
            <a:gdLst>
              <a:gd name="connsiteX0" fmla="*/ 836748 w 836747"/>
              <a:gd name="connsiteY0" fmla="*/ 418374 h 836747"/>
              <a:gd name="connsiteX1" fmla="*/ 418374 w 836747"/>
              <a:gd name="connsiteY1" fmla="*/ 836748 h 836747"/>
              <a:gd name="connsiteX2" fmla="*/ 0 w 836747"/>
              <a:gd name="connsiteY2" fmla="*/ 418374 h 836747"/>
              <a:gd name="connsiteX3" fmla="*/ 418374 w 836747"/>
              <a:gd name="connsiteY3" fmla="*/ 0 h 836747"/>
              <a:gd name="connsiteX4" fmla="*/ 836748 w 836747"/>
              <a:gd name="connsiteY4" fmla="*/ 418374 h 836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47" h="836747">
                <a:moveTo>
                  <a:pt x="836748" y="418374"/>
                </a:moveTo>
                <a:cubicBezTo>
                  <a:pt x="836748" y="648571"/>
                  <a:pt x="650397" y="836748"/>
                  <a:pt x="418374" y="836748"/>
                </a:cubicBezTo>
                <a:cubicBezTo>
                  <a:pt x="188177" y="836748"/>
                  <a:pt x="0" y="650398"/>
                  <a:pt x="0" y="418374"/>
                </a:cubicBezTo>
                <a:cubicBezTo>
                  <a:pt x="0" y="188177"/>
                  <a:pt x="186350" y="0"/>
                  <a:pt x="418374" y="0"/>
                </a:cubicBezTo>
                <a:cubicBezTo>
                  <a:pt x="650397" y="0"/>
                  <a:pt x="836748" y="186350"/>
                  <a:pt x="836748" y="418374"/>
                </a:cubicBezTo>
              </a:path>
            </a:pathLst>
          </a:custGeom>
          <a:solidFill>
            <a:schemeClr val="tx1"/>
          </a:solidFill>
          <a:ln w="1825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55560"/>
              </a:solidFill>
              <a:effectLst/>
              <a:uLnTx/>
              <a:uFillTx/>
              <a:latin typeface="Arial" panose="020B0604020202020204" pitchFamily="34" charset="0"/>
              <a:ea typeface="+mn-ea"/>
              <a:cs typeface="Arial" panose="020B0604020202020204" pitchFamily="34" charset="0"/>
            </a:endParaRPr>
          </a:p>
        </p:txBody>
      </p:sp>
      <p:sp>
        <p:nvSpPr>
          <p:cNvPr id="12" name="Text Placeholder 5">
            <a:extLst>
              <a:ext uri="{FF2B5EF4-FFF2-40B4-BE49-F238E27FC236}">
                <a16:creationId xmlns:a16="http://schemas.microsoft.com/office/drawing/2014/main" id="{C6237D6B-6827-4F42-A5B3-793407F24F98}"/>
              </a:ext>
            </a:extLst>
          </p:cNvPr>
          <p:cNvSpPr>
            <a:spLocks noGrp="1"/>
          </p:cNvSpPr>
          <p:nvPr>
            <p:ph type="body" sz="quarter" idx="13" hasCustomPrompt="1"/>
          </p:nvPr>
        </p:nvSpPr>
        <p:spPr>
          <a:xfrm>
            <a:off x="1573581" y="4995685"/>
            <a:ext cx="9325754" cy="626868"/>
          </a:xfrm>
        </p:spPr>
        <p:txBody>
          <a:bodyPr anchor="ctr">
            <a:normAutofit/>
          </a:bodyPr>
          <a:lstStyle>
            <a:lvl1pPr>
              <a:defRPr sz="1400">
                <a:solidFill>
                  <a:schemeClr val="tx1"/>
                </a:solidFill>
              </a:defRPr>
            </a:lvl1pPr>
            <a:lvl2pPr>
              <a:defRPr sz="1400" b="1">
                <a:solidFill>
                  <a:schemeClr val="tx1"/>
                </a:solidFill>
              </a:defRPr>
            </a:lvl2pPr>
            <a:lvl3pPr marL="0" indent="0">
              <a:buNone/>
              <a:defRPr sz="1400" b="1">
                <a:solidFill>
                  <a:schemeClr val="tx1"/>
                </a:solidFill>
              </a:defRPr>
            </a:lvl3pPr>
            <a:lvl4pPr marL="0" indent="0">
              <a:buNone/>
              <a:defRPr sz="1400" b="1">
                <a:solidFill>
                  <a:schemeClr val="tx1"/>
                </a:solidFill>
              </a:defRPr>
            </a:lvl4pPr>
            <a:lvl5pPr marL="0" indent="0">
              <a:spcAft>
                <a:spcPts val="0"/>
              </a:spcAft>
              <a:buNone/>
              <a:defRPr b="1">
                <a:solidFill>
                  <a:schemeClr val="tx1"/>
                </a:solidFill>
              </a:defRPr>
            </a:lvl5pPr>
            <a:lvl6pPr marL="0" indent="0">
              <a:lnSpc>
                <a:spcPct val="100000"/>
              </a:lnSpc>
              <a:spcBef>
                <a:spcPts val="0"/>
              </a:spcBef>
              <a:buNone/>
              <a:defRPr sz="1400" b="1"/>
            </a:lvl6pPr>
            <a:lvl7pPr marL="0" indent="0">
              <a:lnSpc>
                <a:spcPct val="100000"/>
              </a:lnSpc>
              <a:spcBef>
                <a:spcPts val="0"/>
              </a:spcBef>
              <a:buNone/>
              <a:defRPr sz="1400" b="1">
                <a:solidFill>
                  <a:schemeClr val="tx1"/>
                </a:solidFill>
              </a:defRPr>
            </a:lvl7pPr>
            <a:lvl8pPr marL="0" indent="0">
              <a:lnSpc>
                <a:spcPct val="100000"/>
              </a:lnSpc>
              <a:spcBef>
                <a:spcPts val="0"/>
              </a:spcBef>
              <a:buNone/>
              <a:defRPr sz="1400" b="1">
                <a:solidFill>
                  <a:schemeClr val="tx1"/>
                </a:solidFill>
              </a:defRPr>
            </a:lvl8pPr>
            <a:lvl9pPr marL="0" indent="0">
              <a:lnSpc>
                <a:spcPct val="100000"/>
              </a:lnSpc>
              <a:spcBef>
                <a:spcPts val="0"/>
              </a:spcBef>
              <a:buNone/>
              <a:defRPr sz="1400" b="1">
                <a:solidFill>
                  <a:schemeClr val="tx1"/>
                </a:solidFill>
              </a:defRPr>
            </a:lvl9pPr>
          </a:lstStyle>
          <a:p>
            <a:pPr lvl="0"/>
            <a:r>
              <a:rPr lang="en-GB"/>
              <a:t>Add icon or number to the left circle</a:t>
            </a:r>
            <a:r>
              <a:rPr lang="en-US"/>
              <a:t> and add statement here</a:t>
            </a:r>
            <a:endParaRPr lang="en-GB"/>
          </a:p>
        </p:txBody>
      </p:sp>
      <p:sp>
        <p:nvSpPr>
          <p:cNvPr id="3" name="Footer Placeholder 2">
            <a:extLst>
              <a:ext uri="{FF2B5EF4-FFF2-40B4-BE49-F238E27FC236}">
                <a16:creationId xmlns:a16="http://schemas.microsoft.com/office/drawing/2014/main" id="{69495F52-915D-43A0-9535-392656ADC8C0}"/>
              </a:ext>
            </a:extLst>
          </p:cNvPr>
          <p:cNvSpPr>
            <a:spLocks noGrp="1"/>
          </p:cNvSpPr>
          <p:nvPr>
            <p:ph type="ftr" sz="quarter" idx="14"/>
          </p:nvPr>
        </p:nvSpPr>
        <p:spPr/>
        <p:txBody>
          <a:bodyPr/>
          <a:lstStyle>
            <a:lvl1pPr>
              <a:defRPr>
                <a:solidFill>
                  <a:schemeClr val="bg1"/>
                </a:solidFill>
              </a:defRPr>
            </a:lvl1pPr>
          </a:lstStyle>
          <a:p>
            <a:r>
              <a:rPr lang="en-GB"/>
              <a:t>To edit the footer text go to Insert &gt; Header &amp; Footer</a:t>
            </a:r>
            <a:endParaRPr lang="en-US"/>
          </a:p>
        </p:txBody>
      </p:sp>
      <p:pic>
        <p:nvPicPr>
          <p:cNvPr id="15" name="Graphic 14">
            <a:extLst>
              <a:ext uri="{FF2B5EF4-FFF2-40B4-BE49-F238E27FC236}">
                <a16:creationId xmlns:a16="http://schemas.microsoft.com/office/drawing/2014/main" id="{3E5BB5A0-183E-40E7-AE49-5FE70EFABA0B}"/>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627203" y="5951184"/>
            <a:ext cx="1108252" cy="669822"/>
          </a:xfrm>
          <a:prstGeom prst="rect">
            <a:avLst/>
          </a:prstGeom>
        </p:spPr>
      </p:pic>
    </p:spTree>
    <p:custDataLst>
      <p:tags r:id="rId1"/>
    </p:custDataLst>
    <p:extLst>
      <p:ext uri="{BB962C8B-B14F-4D97-AF65-F5344CB8AC3E}">
        <p14:creationId xmlns:p14="http://schemas.microsoft.com/office/powerpoint/2010/main" val="253081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26">
          <p15:clr>
            <a:srgbClr val="FBAE40"/>
          </p15:clr>
        </p15:guide>
        <p15:guide id="2" orient="horz" pos="890">
          <p15:clr>
            <a:srgbClr val="FBAE40"/>
          </p15:clr>
        </p15:guide>
        <p15:guide id="3" orient="horz" pos="361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Column Slide (Dark)">
    <p:bg>
      <p:bgPr>
        <a:solidFill>
          <a:schemeClr val="tx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D5094F0-BA9F-4E55-8AE8-33A2A1FE5453}"/>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bg1">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0FFABAE6-89D6-4DA6-8E25-44CF070F454B}"/>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9095AE3B-1D47-4E08-889D-30889095D038}"/>
              </a:ext>
            </a:extLst>
          </p:cNvPr>
          <p:cNvSpPr>
            <a:spLocks noGrp="1"/>
          </p:cNvSpPr>
          <p:nvPr>
            <p:ph type="sldNum" sz="quarter" idx="12"/>
          </p:nvPr>
        </p:nvSpPr>
        <p:spPr/>
        <p:txBody>
          <a:bodyPr/>
          <a:lstStyle>
            <a:lvl1pPr>
              <a:defRPr>
                <a:solidFill>
                  <a:schemeClr val="bg1"/>
                </a:solidFill>
              </a:defRPr>
            </a:lvl1pPr>
          </a:lstStyle>
          <a:p>
            <a:fld id="{3DB84476-BC29-4407-9D57-B2E562B8968B}" type="slidenum">
              <a:rPr lang="en-US" smtClean="0"/>
              <a:pPr/>
              <a:t>‹#›</a:t>
            </a:fld>
            <a:endParaRPr lang="en-US"/>
          </a:p>
        </p:txBody>
      </p:sp>
      <p:sp>
        <p:nvSpPr>
          <p:cNvPr id="7" name="Content Placeholder 2">
            <a:extLst>
              <a:ext uri="{FF2B5EF4-FFF2-40B4-BE49-F238E27FC236}">
                <a16:creationId xmlns:a16="http://schemas.microsoft.com/office/drawing/2014/main" id="{92C8856E-EA09-4A2D-A32F-1FA6FBE19614}"/>
              </a:ext>
            </a:extLst>
          </p:cNvPr>
          <p:cNvSpPr>
            <a:spLocks noGrp="1"/>
          </p:cNvSpPr>
          <p:nvPr>
            <p:ph idx="1"/>
          </p:nvPr>
        </p:nvSpPr>
        <p:spPr>
          <a:xfrm>
            <a:off x="623888" y="1628801"/>
            <a:ext cx="5400676" cy="4105249"/>
          </a:xfr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350FF247-5B15-467E-84CD-BE16DE800A09}"/>
              </a:ext>
            </a:extLst>
          </p:cNvPr>
          <p:cNvSpPr>
            <a:spLocks noGrp="1"/>
          </p:cNvSpPr>
          <p:nvPr>
            <p:ph idx="13"/>
          </p:nvPr>
        </p:nvSpPr>
        <p:spPr>
          <a:xfrm>
            <a:off x="6167438" y="1628801"/>
            <a:ext cx="5400676" cy="4105249"/>
          </a:xfr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A639A42D-EE92-4461-9AB5-FB72BA9F8C73}"/>
              </a:ext>
            </a:extLst>
          </p:cNvPr>
          <p:cNvSpPr>
            <a:spLocks noGrp="1"/>
          </p:cNvSpPr>
          <p:nvPr>
            <p:ph type="ftr" sz="quarter" idx="14"/>
          </p:nvPr>
        </p:nvSpPr>
        <p:spPr/>
        <p:txBody>
          <a:bodyPr/>
          <a:lstStyle>
            <a:lvl1pPr>
              <a:defRPr>
                <a:solidFill>
                  <a:schemeClr val="bg1"/>
                </a:solidFill>
              </a:defRPr>
            </a:lvl1pPr>
          </a:lstStyle>
          <a:p>
            <a:r>
              <a:rPr lang="en-GB"/>
              <a:t>To edit the footer text go to Insert &gt; Header &amp; Footer</a:t>
            </a:r>
            <a:endParaRPr lang="en-US"/>
          </a:p>
        </p:txBody>
      </p:sp>
      <p:pic>
        <p:nvPicPr>
          <p:cNvPr id="13" name="Graphic 12">
            <a:extLst>
              <a:ext uri="{FF2B5EF4-FFF2-40B4-BE49-F238E27FC236}">
                <a16:creationId xmlns:a16="http://schemas.microsoft.com/office/drawing/2014/main" id="{B59CAA1B-67A1-457C-A652-723CC4D4693C}"/>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627203" y="5951184"/>
            <a:ext cx="1108252" cy="669822"/>
          </a:xfrm>
          <a:prstGeom prst="rect">
            <a:avLst/>
          </a:prstGeom>
        </p:spPr>
      </p:pic>
    </p:spTree>
    <p:custDataLst>
      <p:tags r:id="rId1"/>
    </p:custDataLst>
    <p:extLst>
      <p:ext uri="{BB962C8B-B14F-4D97-AF65-F5344CB8AC3E}">
        <p14:creationId xmlns:p14="http://schemas.microsoft.com/office/powerpoint/2010/main" val="321314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26">
          <p15:clr>
            <a:srgbClr val="FBAE40"/>
          </p15:clr>
        </p15:guide>
        <p15:guide id="2" orient="horz" pos="890">
          <p15:clr>
            <a:srgbClr val="FBAE40"/>
          </p15:clr>
        </p15:guide>
        <p15:guide id="3" orient="horz" pos="3612">
          <p15:clr>
            <a:srgbClr val="FBAE40"/>
          </p15:clr>
        </p15:guide>
        <p15:guide id="5" pos="3795">
          <p15:clr>
            <a:srgbClr val="FBAE40"/>
          </p15:clr>
        </p15:guide>
        <p15:guide id="6" pos="388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978028-AA99-4A85-B7AA-A175E9E949B2}"/>
              </a:ext>
            </a:extLst>
          </p:cNvPr>
          <p:cNvSpPr/>
          <p:nvPr userDrawn="1"/>
        </p:nvSpPr>
        <p:spPr>
          <a:xfrm>
            <a:off x="5719331" y="1546860"/>
            <a:ext cx="6472669" cy="53111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10" name="Picture 9">
            <a:extLst>
              <a:ext uri="{FF2B5EF4-FFF2-40B4-BE49-F238E27FC236}">
                <a16:creationId xmlns:a16="http://schemas.microsoft.com/office/drawing/2014/main" id="{9234EC4B-5083-47E8-9A10-590BE94F78F4}"/>
              </a:ext>
            </a:extLst>
          </p:cNvPr>
          <p:cNvPicPr>
            <a:picLocks noChangeAspect="1"/>
          </p:cNvPicPr>
          <p:nvPr userDrawn="1"/>
        </p:nvPicPr>
        <p:blipFill rotWithShape="1">
          <a:blip r:embed="rId3" cstate="email">
            <a:alphaModFix amt="33000"/>
            <a:grayscl/>
            <a:extLst>
              <a:ext uri="{28A0092B-C50C-407E-A947-70E740481C1C}">
                <a14:useLocalDpi xmlns:a14="http://schemas.microsoft.com/office/drawing/2010/main"/>
              </a:ext>
            </a:extLst>
          </a:blip>
          <a:srcRect/>
          <a:stretch/>
        </p:blipFill>
        <p:spPr>
          <a:xfrm>
            <a:off x="3569475" y="0"/>
            <a:ext cx="8622525" cy="1566949"/>
          </a:xfrm>
          <a:prstGeom prst="rect">
            <a:avLst/>
          </a:prstGeom>
          <a:solidFill>
            <a:schemeClr val="accent2"/>
          </a:solidFill>
        </p:spPr>
      </p:pic>
      <p:sp>
        <p:nvSpPr>
          <p:cNvPr id="11" name="Rectangle 10">
            <a:extLst>
              <a:ext uri="{FF2B5EF4-FFF2-40B4-BE49-F238E27FC236}">
                <a16:creationId xmlns:a16="http://schemas.microsoft.com/office/drawing/2014/main" id="{7F1640AA-5F9D-43D4-89E5-DE9C986A8B5E}"/>
              </a:ext>
            </a:extLst>
          </p:cNvPr>
          <p:cNvSpPr/>
          <p:nvPr userDrawn="1"/>
        </p:nvSpPr>
        <p:spPr>
          <a:xfrm>
            <a:off x="4943872" y="0"/>
            <a:ext cx="7248128" cy="1555111"/>
          </a:xfrm>
          <a:prstGeom prst="rect">
            <a:avLst/>
          </a:prstGeom>
          <a:gradFill>
            <a:gsLst>
              <a:gs pos="100000">
                <a:schemeClr val="accent2"/>
              </a:gs>
              <a:gs pos="0">
                <a:schemeClr val="accent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13" name="Picture 12">
            <a:extLst>
              <a:ext uri="{FF2B5EF4-FFF2-40B4-BE49-F238E27FC236}">
                <a16:creationId xmlns:a16="http://schemas.microsoft.com/office/drawing/2014/main" id="{5E24FD7D-ACF7-4122-9D25-FA6BA999A651}"/>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0495870" y="251460"/>
            <a:ext cx="1283570" cy="1038860"/>
          </a:xfrm>
          <a:prstGeom prst="rect">
            <a:avLst/>
          </a:prstGeom>
        </p:spPr>
      </p:pic>
      <p:pic>
        <p:nvPicPr>
          <p:cNvPr id="15" name="Picture 14">
            <a:extLst>
              <a:ext uri="{FF2B5EF4-FFF2-40B4-BE49-F238E27FC236}">
                <a16:creationId xmlns:a16="http://schemas.microsoft.com/office/drawing/2014/main" id="{AB103A89-FD39-4081-AB84-31798299E842}"/>
              </a:ext>
            </a:extLst>
          </p:cNvPr>
          <p:cNvPicPr>
            <a:picLocks noChangeAspect="1"/>
          </p:cNvPicPr>
          <p:nvPr userDrawn="1"/>
        </p:nvPicPr>
        <p:blipFill rotWithShape="1">
          <a:blip r:embed="rId5" cstate="email">
            <a:alphaModFix amt="32000"/>
            <a:grayscl/>
            <a:extLst>
              <a:ext uri="{28A0092B-C50C-407E-A947-70E740481C1C}">
                <a14:useLocalDpi xmlns:a14="http://schemas.microsoft.com/office/drawing/2010/main"/>
              </a:ext>
            </a:extLst>
          </a:blip>
          <a:srcRect/>
          <a:stretch/>
        </p:blipFill>
        <p:spPr>
          <a:xfrm>
            <a:off x="5138651" y="1549400"/>
            <a:ext cx="7053349" cy="5308600"/>
          </a:xfrm>
          <a:prstGeom prst="rect">
            <a:avLst/>
          </a:prstGeom>
          <a:solidFill>
            <a:schemeClr val="accent3">
              <a:alpha val="59000"/>
            </a:schemeClr>
          </a:solidFill>
        </p:spPr>
      </p:pic>
      <p:sp>
        <p:nvSpPr>
          <p:cNvPr id="5" name="Freeform: Shape 4">
            <a:extLst>
              <a:ext uri="{FF2B5EF4-FFF2-40B4-BE49-F238E27FC236}">
                <a16:creationId xmlns:a16="http://schemas.microsoft.com/office/drawing/2014/main" id="{F349DC71-095A-427C-86AE-AB2BF62FF11A}"/>
              </a:ext>
            </a:extLst>
          </p:cNvPr>
          <p:cNvSpPr/>
          <p:nvPr userDrawn="1"/>
        </p:nvSpPr>
        <p:spPr>
          <a:xfrm>
            <a:off x="0" y="-1864"/>
            <a:ext cx="12192000" cy="6859864"/>
          </a:xfrm>
          <a:custGeom>
            <a:avLst/>
            <a:gdLst>
              <a:gd name="connsiteX0" fmla="*/ 0 w 12192000"/>
              <a:gd name="connsiteY0" fmla="*/ 0 h 6859864"/>
              <a:gd name="connsiteX1" fmla="*/ 3803006 w 12192000"/>
              <a:gd name="connsiteY1" fmla="*/ 0 h 6859864"/>
              <a:gd name="connsiteX2" fmla="*/ 4304834 w 12192000"/>
              <a:gd name="connsiteY2" fmla="*/ 1529209 h 6859864"/>
              <a:gd name="connsiteX3" fmla="*/ 12192000 w 12192000"/>
              <a:gd name="connsiteY3" fmla="*/ 1547431 h 6859864"/>
              <a:gd name="connsiteX4" fmla="*/ 12192000 w 12192000"/>
              <a:gd name="connsiteY4" fmla="*/ 1555990 h 6859864"/>
              <a:gd name="connsiteX5" fmla="*/ 5826926 w 12192000"/>
              <a:gd name="connsiteY5" fmla="*/ 6215744 h 6859864"/>
              <a:gd name="connsiteX6" fmla="*/ 6034029 w 12192000"/>
              <a:gd name="connsiteY6" fmla="*/ 6859864 h 6859864"/>
              <a:gd name="connsiteX7" fmla="*/ 0 w 12192000"/>
              <a:gd name="connsiteY7" fmla="*/ 6859864 h 685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9864">
                <a:moveTo>
                  <a:pt x="0" y="0"/>
                </a:moveTo>
                <a:lnTo>
                  <a:pt x="3803006" y="0"/>
                </a:lnTo>
                <a:lnTo>
                  <a:pt x="4304834" y="1529209"/>
                </a:lnTo>
                <a:lnTo>
                  <a:pt x="12192000" y="1547431"/>
                </a:lnTo>
                <a:lnTo>
                  <a:pt x="12192000" y="1555990"/>
                </a:lnTo>
                <a:lnTo>
                  <a:pt x="5826926" y="6215744"/>
                </a:lnTo>
                <a:lnTo>
                  <a:pt x="6034029" y="6859864"/>
                </a:lnTo>
                <a:lnTo>
                  <a:pt x="0" y="6859864"/>
                </a:lnTo>
                <a:close/>
              </a:path>
            </a:pathLst>
          </a:custGeom>
          <a:solidFill>
            <a:srgbClr val="FFFFFF"/>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2C127A54-07D0-4F3C-93FC-B5CDD638ECE6}"/>
              </a:ext>
            </a:extLst>
          </p:cNvPr>
          <p:cNvSpPr>
            <a:spLocks noGrp="1"/>
          </p:cNvSpPr>
          <p:nvPr>
            <p:ph type="ctrTitle" hasCustomPrompt="1"/>
          </p:nvPr>
        </p:nvSpPr>
        <p:spPr>
          <a:xfrm>
            <a:off x="611962" y="2430707"/>
            <a:ext cx="7428254" cy="1942147"/>
          </a:xfrm>
        </p:spPr>
        <p:txBody>
          <a:bodyPr anchor="b">
            <a:normAutofit/>
          </a:bodyPr>
          <a:lstStyle>
            <a:lvl1pPr algn="l">
              <a:lnSpc>
                <a:spcPct val="100000"/>
              </a:lnSpc>
              <a:spcBef>
                <a:spcPts val="0"/>
              </a:spcBef>
              <a:defRPr sz="3600" cap="all" baseline="0">
                <a:latin typeface="+mj-lt"/>
              </a:defRPr>
            </a:lvl1pPr>
          </a:lstStyle>
          <a:p>
            <a:r>
              <a:rPr lang="en-GB"/>
              <a:t>PRESENTATION TITLE GOES HERE CAN SPAN OVER 3 LINES</a:t>
            </a:r>
            <a:endParaRPr lang="en-US"/>
          </a:p>
        </p:txBody>
      </p:sp>
      <p:sp>
        <p:nvSpPr>
          <p:cNvPr id="6" name="Date Placeholder 3">
            <a:extLst>
              <a:ext uri="{FF2B5EF4-FFF2-40B4-BE49-F238E27FC236}">
                <a16:creationId xmlns:a16="http://schemas.microsoft.com/office/drawing/2014/main" id="{A3D891ED-D48D-4E77-BFAF-1780E743F003}"/>
              </a:ext>
            </a:extLst>
          </p:cNvPr>
          <p:cNvSpPr>
            <a:spLocks noGrp="1"/>
          </p:cNvSpPr>
          <p:nvPr>
            <p:ph type="dt" sz="half" idx="2"/>
          </p:nvPr>
        </p:nvSpPr>
        <p:spPr>
          <a:xfrm>
            <a:off x="611962" y="1886477"/>
            <a:ext cx="2957513" cy="293663"/>
          </a:xfrm>
          <a:prstGeom prst="rect">
            <a:avLst/>
          </a:prstGeom>
        </p:spPr>
        <p:txBody>
          <a:bodyPr vert="horz" lIns="0" tIns="45720" rIns="91440" bIns="45720" rtlCol="0" anchor="ctr"/>
          <a:lstStyle>
            <a:lvl1pPr algn="l">
              <a:defRPr sz="1800" b="1">
                <a:solidFill>
                  <a:schemeClr val="accent1"/>
                </a:solidFill>
                <a:latin typeface="+mj-lt"/>
                <a:cs typeface="Arial" panose="020B0604020202020204" pitchFamily="34" charset="0"/>
              </a:defRPr>
            </a:lvl1pPr>
          </a:lstStyle>
          <a:p>
            <a:endParaRPr lang="en-US"/>
          </a:p>
        </p:txBody>
      </p:sp>
      <p:sp>
        <p:nvSpPr>
          <p:cNvPr id="18" name="Text Placeholder 17">
            <a:extLst>
              <a:ext uri="{FF2B5EF4-FFF2-40B4-BE49-F238E27FC236}">
                <a16:creationId xmlns:a16="http://schemas.microsoft.com/office/drawing/2014/main" id="{F83C1381-D328-45DF-AC1E-A59BF5335C64}"/>
              </a:ext>
            </a:extLst>
          </p:cNvPr>
          <p:cNvSpPr>
            <a:spLocks noGrp="1"/>
          </p:cNvSpPr>
          <p:nvPr>
            <p:ph type="body" sz="quarter" idx="10"/>
          </p:nvPr>
        </p:nvSpPr>
        <p:spPr>
          <a:xfrm>
            <a:off x="4930815" y="333375"/>
            <a:ext cx="5509550" cy="881063"/>
          </a:xfrm>
        </p:spPr>
        <p:txBody>
          <a:bodyPr anchor="ctr">
            <a:noAutofit/>
          </a:bodyPr>
          <a:lstStyle>
            <a:lvl1pPr algn="r">
              <a:defRPr sz="1800" b="1">
                <a:solidFill>
                  <a:schemeClr val="bg1"/>
                </a:solidFill>
                <a:latin typeface="+mj-lt"/>
                <a:cs typeface="Arial" panose="020B0604020202020204" pitchFamily="34" charset="0"/>
              </a:defRPr>
            </a:lvl1pPr>
            <a:lvl2pPr algn="r">
              <a:defRPr sz="1200">
                <a:solidFill>
                  <a:schemeClr val="bg1"/>
                </a:solidFill>
                <a:latin typeface="+mj-lt"/>
              </a:defRPr>
            </a:lvl2pPr>
            <a:lvl3pPr algn="r">
              <a:defRPr sz="1200">
                <a:solidFill>
                  <a:schemeClr val="bg1"/>
                </a:solidFill>
                <a:latin typeface="+mj-lt"/>
              </a:defRPr>
            </a:lvl3pPr>
            <a:lvl4pPr algn="r">
              <a:defRPr sz="1200">
                <a:solidFill>
                  <a:schemeClr val="bg1"/>
                </a:solidFill>
                <a:latin typeface="+mj-lt"/>
              </a:defRPr>
            </a:lvl4pPr>
            <a:lvl5pPr algn="r">
              <a:defRPr sz="1200">
                <a:solidFill>
                  <a:schemeClr val="bg1"/>
                </a:solidFill>
                <a:latin typeface="+mj-lt"/>
              </a:defRPr>
            </a:lvl5pPr>
          </a:lstStyle>
          <a:p>
            <a:pPr lvl="0"/>
            <a:r>
              <a:rPr lang="en-US"/>
              <a:t>Click to edit Master text styles</a:t>
            </a:r>
          </a:p>
        </p:txBody>
      </p:sp>
      <p:sp>
        <p:nvSpPr>
          <p:cNvPr id="14" name="Subtitle 2">
            <a:extLst>
              <a:ext uri="{FF2B5EF4-FFF2-40B4-BE49-F238E27FC236}">
                <a16:creationId xmlns:a16="http://schemas.microsoft.com/office/drawing/2014/main" id="{A3F69C06-8B46-4223-BE03-ACE9251B77EC}"/>
              </a:ext>
            </a:extLst>
          </p:cNvPr>
          <p:cNvSpPr>
            <a:spLocks noGrp="1"/>
          </p:cNvSpPr>
          <p:nvPr>
            <p:ph type="subTitle" idx="1" hasCustomPrompt="1"/>
          </p:nvPr>
        </p:nvSpPr>
        <p:spPr>
          <a:xfrm>
            <a:off x="611962" y="4725144"/>
            <a:ext cx="4475926" cy="1440706"/>
          </a:xfrm>
        </p:spPr>
        <p:txBody>
          <a:bodyPr>
            <a:normAutofit/>
          </a:bodyPr>
          <a:lstStyle>
            <a:lvl1pPr marL="0" indent="0" algn="l">
              <a:lnSpc>
                <a:spcPct val="100000"/>
              </a:lnSpc>
              <a:spcBef>
                <a:spcPts val="0"/>
              </a:spcBef>
              <a:buNone/>
              <a:defRPr sz="20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 goes here can span over 4 lines </a:t>
            </a:r>
            <a:endParaRPr lang="en-US"/>
          </a:p>
        </p:txBody>
      </p:sp>
      <p:pic>
        <p:nvPicPr>
          <p:cNvPr id="16" name="Graphic 15">
            <a:extLst>
              <a:ext uri="{FF2B5EF4-FFF2-40B4-BE49-F238E27FC236}">
                <a16:creationId xmlns:a16="http://schemas.microsoft.com/office/drawing/2014/main" id="{E9C5A2ED-9873-4558-9528-EE1E7141346F}"/>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627202" y="334561"/>
            <a:ext cx="1667613" cy="1007898"/>
          </a:xfrm>
          <a:prstGeom prst="rect">
            <a:avLst/>
          </a:prstGeom>
        </p:spPr>
      </p:pic>
    </p:spTree>
    <p:custDataLst>
      <p:tags r:id="rId1"/>
    </p:custDataLst>
    <p:extLst>
      <p:ext uri="{BB962C8B-B14F-4D97-AF65-F5344CB8AC3E}">
        <p14:creationId xmlns:p14="http://schemas.microsoft.com/office/powerpoint/2010/main" val="255344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6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Column Slide (Dark)">
    <p:bg>
      <p:bgPr>
        <a:solidFill>
          <a:schemeClr val="tx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D5094F0-BA9F-4E55-8AE8-33A2A1FE5453}"/>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bg2">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0FFABAE6-89D6-4DA6-8E25-44CF070F454B}"/>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9095AE3B-1D47-4E08-889D-30889095D038}"/>
              </a:ext>
            </a:extLst>
          </p:cNvPr>
          <p:cNvSpPr>
            <a:spLocks noGrp="1"/>
          </p:cNvSpPr>
          <p:nvPr>
            <p:ph type="sldNum" sz="quarter" idx="12"/>
          </p:nvPr>
        </p:nvSpPr>
        <p:spPr/>
        <p:txBody>
          <a:bodyPr/>
          <a:lstStyle>
            <a:lvl1pPr>
              <a:defRPr>
                <a:solidFill>
                  <a:schemeClr val="bg1"/>
                </a:solidFill>
              </a:defRPr>
            </a:lvl1pPr>
          </a:lstStyle>
          <a:p>
            <a:fld id="{3DB84476-BC29-4407-9D57-B2E562B8968B}" type="slidenum">
              <a:rPr lang="en-US" smtClean="0"/>
              <a:pPr/>
              <a:t>‹#›</a:t>
            </a:fld>
            <a:endParaRPr lang="en-US"/>
          </a:p>
        </p:txBody>
      </p:sp>
      <p:sp>
        <p:nvSpPr>
          <p:cNvPr id="7" name="Content Placeholder 2">
            <a:extLst>
              <a:ext uri="{FF2B5EF4-FFF2-40B4-BE49-F238E27FC236}">
                <a16:creationId xmlns:a16="http://schemas.microsoft.com/office/drawing/2014/main" id="{92C8856E-EA09-4A2D-A32F-1FA6FBE19614}"/>
              </a:ext>
            </a:extLst>
          </p:cNvPr>
          <p:cNvSpPr>
            <a:spLocks noGrp="1"/>
          </p:cNvSpPr>
          <p:nvPr>
            <p:ph idx="1"/>
          </p:nvPr>
        </p:nvSpPr>
        <p:spPr>
          <a:xfrm>
            <a:off x="811002" y="1628801"/>
            <a:ext cx="3336219" cy="4105249"/>
          </a:xfr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318300B8-1805-47A9-B6FF-C74D067CBC44}"/>
              </a:ext>
            </a:extLst>
          </p:cNvPr>
          <p:cNvSpPr>
            <a:spLocks noGrp="1"/>
          </p:cNvSpPr>
          <p:nvPr>
            <p:ph idx="13"/>
          </p:nvPr>
        </p:nvSpPr>
        <p:spPr>
          <a:xfrm>
            <a:off x="4521449" y="1628801"/>
            <a:ext cx="3336219" cy="4105249"/>
          </a:xfr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94D80E0C-0C18-4529-8C60-D916E2E312D4}"/>
              </a:ext>
            </a:extLst>
          </p:cNvPr>
          <p:cNvSpPr>
            <a:spLocks noGrp="1"/>
          </p:cNvSpPr>
          <p:nvPr>
            <p:ph idx="14"/>
          </p:nvPr>
        </p:nvSpPr>
        <p:spPr>
          <a:xfrm>
            <a:off x="8231894" y="1628801"/>
            <a:ext cx="3336219" cy="4105249"/>
          </a:xfr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F586BEC2-815C-442A-9E7F-0825D3859E2B}"/>
              </a:ext>
            </a:extLst>
          </p:cNvPr>
          <p:cNvCxnSpPr/>
          <p:nvPr userDrawn="1"/>
        </p:nvCxnSpPr>
        <p:spPr>
          <a:xfrm>
            <a:off x="4334335" y="1628775"/>
            <a:ext cx="0" cy="41052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78A9719-DF31-41FA-B663-8D8176348BE1}"/>
              </a:ext>
            </a:extLst>
          </p:cNvPr>
          <p:cNvCxnSpPr/>
          <p:nvPr userDrawn="1"/>
        </p:nvCxnSpPr>
        <p:spPr>
          <a:xfrm>
            <a:off x="8044782" y="1628775"/>
            <a:ext cx="0" cy="41052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94B0AB1-E438-4795-9B06-494B822E65BE}"/>
              </a:ext>
            </a:extLst>
          </p:cNvPr>
          <p:cNvCxnSpPr/>
          <p:nvPr userDrawn="1"/>
        </p:nvCxnSpPr>
        <p:spPr>
          <a:xfrm>
            <a:off x="623888" y="1628775"/>
            <a:ext cx="0" cy="41052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0D5DFA38-D5EC-4B78-B57E-2CB43AE69BE8}"/>
              </a:ext>
            </a:extLst>
          </p:cNvPr>
          <p:cNvSpPr>
            <a:spLocks noGrp="1"/>
          </p:cNvSpPr>
          <p:nvPr>
            <p:ph type="ftr" sz="quarter" idx="15"/>
          </p:nvPr>
        </p:nvSpPr>
        <p:spPr/>
        <p:txBody>
          <a:bodyPr/>
          <a:lstStyle>
            <a:lvl1pPr>
              <a:defRPr>
                <a:solidFill>
                  <a:schemeClr val="bg1"/>
                </a:solidFill>
              </a:defRPr>
            </a:lvl1pPr>
          </a:lstStyle>
          <a:p>
            <a:r>
              <a:rPr lang="en-GB"/>
              <a:t>To edit the footer text go to Insert &gt; Header &amp; Footer</a:t>
            </a:r>
            <a:endParaRPr lang="en-US"/>
          </a:p>
        </p:txBody>
      </p:sp>
      <p:pic>
        <p:nvPicPr>
          <p:cNvPr id="18" name="Graphic 17">
            <a:extLst>
              <a:ext uri="{FF2B5EF4-FFF2-40B4-BE49-F238E27FC236}">
                <a16:creationId xmlns:a16="http://schemas.microsoft.com/office/drawing/2014/main" id="{66A6DB5C-BF12-4F47-8903-A284D6869BAD}"/>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627203" y="5951184"/>
            <a:ext cx="1108252" cy="669822"/>
          </a:xfrm>
          <a:prstGeom prst="rect">
            <a:avLst/>
          </a:prstGeom>
        </p:spPr>
      </p:pic>
    </p:spTree>
    <p:custDataLst>
      <p:tags r:id="rId1"/>
    </p:custDataLst>
    <p:extLst>
      <p:ext uri="{BB962C8B-B14F-4D97-AF65-F5344CB8AC3E}">
        <p14:creationId xmlns:p14="http://schemas.microsoft.com/office/powerpoint/2010/main" val="495879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26">
          <p15:clr>
            <a:srgbClr val="FBAE40"/>
          </p15:clr>
        </p15:guide>
        <p15:guide id="2" orient="horz" pos="890">
          <p15:clr>
            <a:srgbClr val="FBAE40"/>
          </p15:clr>
        </p15:guide>
        <p15:guide id="3" orient="horz" pos="3612">
          <p15:clr>
            <a:srgbClr val="FBAE40"/>
          </p15:clr>
        </p15:guide>
        <p15:guide id="5" pos="3795">
          <p15:clr>
            <a:srgbClr val="FBAE40"/>
          </p15:clr>
        </p15:guide>
        <p15:guide id="6" pos="3885">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amp; Image Slide (Dark)">
    <p:bg>
      <p:bgPr>
        <a:solidFill>
          <a:schemeClr val="tx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D5094F0-BA9F-4E55-8AE8-33A2A1FE5453}"/>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bg2">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0FFABAE6-89D6-4DA6-8E25-44CF070F454B}"/>
              </a:ext>
            </a:extLst>
          </p:cNvPr>
          <p:cNvSpPr>
            <a:spLocks noGrp="1"/>
          </p:cNvSpPr>
          <p:nvPr>
            <p:ph type="title"/>
          </p:nvPr>
        </p:nvSpPr>
        <p:spPr>
          <a:xfrm>
            <a:off x="612457" y="332657"/>
            <a:ext cx="10944225" cy="1080120"/>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9095AE3B-1D47-4E08-889D-30889095D038}"/>
              </a:ext>
            </a:extLst>
          </p:cNvPr>
          <p:cNvSpPr>
            <a:spLocks noGrp="1"/>
          </p:cNvSpPr>
          <p:nvPr>
            <p:ph type="sldNum" sz="quarter" idx="12"/>
          </p:nvPr>
        </p:nvSpPr>
        <p:spPr/>
        <p:txBody>
          <a:bodyPr/>
          <a:lstStyle>
            <a:lvl1pPr>
              <a:defRPr>
                <a:solidFill>
                  <a:schemeClr val="bg1"/>
                </a:solidFill>
              </a:defRPr>
            </a:lvl1pPr>
          </a:lstStyle>
          <a:p>
            <a:fld id="{3DB84476-BC29-4407-9D57-B2E562B8968B}" type="slidenum">
              <a:rPr lang="en-US" smtClean="0"/>
              <a:pPr/>
              <a:t>‹#›</a:t>
            </a:fld>
            <a:endParaRPr lang="en-US"/>
          </a:p>
        </p:txBody>
      </p:sp>
      <p:sp>
        <p:nvSpPr>
          <p:cNvPr id="7" name="Content Placeholder 2">
            <a:extLst>
              <a:ext uri="{FF2B5EF4-FFF2-40B4-BE49-F238E27FC236}">
                <a16:creationId xmlns:a16="http://schemas.microsoft.com/office/drawing/2014/main" id="{92C8856E-EA09-4A2D-A32F-1FA6FBE19614}"/>
              </a:ext>
            </a:extLst>
          </p:cNvPr>
          <p:cNvSpPr>
            <a:spLocks noGrp="1"/>
          </p:cNvSpPr>
          <p:nvPr>
            <p:ph idx="1"/>
          </p:nvPr>
        </p:nvSpPr>
        <p:spPr>
          <a:xfrm>
            <a:off x="623887" y="1628801"/>
            <a:ext cx="5400675" cy="4105249"/>
          </a:xfr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Picture Placeholder 2">
            <a:extLst>
              <a:ext uri="{FF2B5EF4-FFF2-40B4-BE49-F238E27FC236}">
                <a16:creationId xmlns:a16="http://schemas.microsoft.com/office/drawing/2014/main" id="{67152610-A1FF-468A-9428-103D288A5067}"/>
              </a:ext>
            </a:extLst>
          </p:cNvPr>
          <p:cNvSpPr>
            <a:spLocks noGrp="1"/>
          </p:cNvSpPr>
          <p:nvPr>
            <p:ph type="pic" sz="quarter" idx="14"/>
          </p:nvPr>
        </p:nvSpPr>
        <p:spPr>
          <a:xfrm>
            <a:off x="6186048" y="1628800"/>
            <a:ext cx="5382065" cy="4105249"/>
          </a:xfrm>
          <a:solidFill>
            <a:schemeClr val="bg2">
              <a:lumMod val="25000"/>
            </a:schemeClr>
          </a:solidFill>
        </p:spPr>
        <p:txBody>
          <a:bodyPr anchor="ctr"/>
          <a:lstStyle>
            <a:lvl1pPr algn="ctr">
              <a:defRPr b="1">
                <a:solidFill>
                  <a:schemeClr val="bg1"/>
                </a:solidFill>
                <a:latin typeface="Arial" panose="020B0604020202020204" pitchFamily="34" charset="0"/>
                <a:cs typeface="Arial" panose="020B0604020202020204" pitchFamily="34" charset="0"/>
              </a:defRPr>
            </a:lvl1pPr>
          </a:lstStyle>
          <a:p>
            <a:r>
              <a:rPr lang="en-US"/>
              <a:t>Click icon to add picture</a:t>
            </a:r>
          </a:p>
        </p:txBody>
      </p:sp>
      <p:sp>
        <p:nvSpPr>
          <p:cNvPr id="3" name="Footer Placeholder 2">
            <a:extLst>
              <a:ext uri="{FF2B5EF4-FFF2-40B4-BE49-F238E27FC236}">
                <a16:creationId xmlns:a16="http://schemas.microsoft.com/office/drawing/2014/main" id="{B5ABF8A2-C88C-4AD5-8DDE-E4BB35813BF8}"/>
              </a:ext>
            </a:extLst>
          </p:cNvPr>
          <p:cNvSpPr>
            <a:spLocks noGrp="1"/>
          </p:cNvSpPr>
          <p:nvPr>
            <p:ph type="ftr" sz="quarter" idx="15"/>
          </p:nvPr>
        </p:nvSpPr>
        <p:spPr/>
        <p:txBody>
          <a:bodyPr/>
          <a:lstStyle>
            <a:lvl1pPr>
              <a:defRPr>
                <a:solidFill>
                  <a:schemeClr val="bg1"/>
                </a:solidFill>
              </a:defRPr>
            </a:lvl1pPr>
          </a:lstStyle>
          <a:p>
            <a:r>
              <a:rPr lang="en-GB"/>
              <a:t>To edit the footer text go to Insert &gt; Header &amp; Footer</a:t>
            </a:r>
            <a:endParaRPr lang="en-US"/>
          </a:p>
        </p:txBody>
      </p:sp>
      <p:pic>
        <p:nvPicPr>
          <p:cNvPr id="12" name="Graphic 11">
            <a:extLst>
              <a:ext uri="{FF2B5EF4-FFF2-40B4-BE49-F238E27FC236}">
                <a16:creationId xmlns:a16="http://schemas.microsoft.com/office/drawing/2014/main" id="{BB474441-66C7-49D2-8687-02AC05EBCF64}"/>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627203" y="5951184"/>
            <a:ext cx="1108252" cy="669822"/>
          </a:xfrm>
          <a:prstGeom prst="rect">
            <a:avLst/>
          </a:prstGeom>
        </p:spPr>
      </p:pic>
    </p:spTree>
    <p:custDataLst>
      <p:tags r:id="rId1"/>
    </p:custDataLst>
    <p:extLst>
      <p:ext uri="{BB962C8B-B14F-4D97-AF65-F5344CB8AC3E}">
        <p14:creationId xmlns:p14="http://schemas.microsoft.com/office/powerpoint/2010/main" val="3009938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26">
          <p15:clr>
            <a:srgbClr val="FBAE40"/>
          </p15:clr>
        </p15:guide>
        <p15:guide id="2" orient="horz" pos="890">
          <p15:clr>
            <a:srgbClr val="FBAE40"/>
          </p15:clr>
        </p15:guide>
        <p15:guide id="3" orient="horz" pos="3612">
          <p15:clr>
            <a:srgbClr val="FBAE40"/>
          </p15:clr>
        </p15:guide>
        <p15:guide id="5" pos="3795">
          <p15:clr>
            <a:srgbClr val="FBAE40"/>
          </p15:clr>
        </p15:guide>
        <p15:guide id="6" pos="3885">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amp; 2 Image Slide (Dark)">
    <p:bg>
      <p:bgPr>
        <a:solidFill>
          <a:schemeClr val="tx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D5094F0-BA9F-4E55-8AE8-33A2A1FE5453}"/>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bg2">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0FFABAE6-89D6-4DA6-8E25-44CF070F454B}"/>
              </a:ext>
            </a:extLst>
          </p:cNvPr>
          <p:cNvSpPr>
            <a:spLocks noGrp="1"/>
          </p:cNvSpPr>
          <p:nvPr>
            <p:ph type="title"/>
          </p:nvPr>
        </p:nvSpPr>
        <p:spPr>
          <a:xfrm>
            <a:off x="612457" y="332657"/>
            <a:ext cx="10944225" cy="1080120"/>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9095AE3B-1D47-4E08-889D-30889095D038}"/>
              </a:ext>
            </a:extLst>
          </p:cNvPr>
          <p:cNvSpPr>
            <a:spLocks noGrp="1"/>
          </p:cNvSpPr>
          <p:nvPr>
            <p:ph type="sldNum" sz="quarter" idx="12"/>
          </p:nvPr>
        </p:nvSpPr>
        <p:spPr/>
        <p:txBody>
          <a:bodyPr/>
          <a:lstStyle>
            <a:lvl1pPr>
              <a:defRPr>
                <a:solidFill>
                  <a:schemeClr val="bg1"/>
                </a:solidFill>
              </a:defRPr>
            </a:lvl1pPr>
          </a:lstStyle>
          <a:p>
            <a:fld id="{3DB84476-BC29-4407-9D57-B2E562B8968B}" type="slidenum">
              <a:rPr lang="en-US" smtClean="0"/>
              <a:pPr/>
              <a:t>‹#›</a:t>
            </a:fld>
            <a:endParaRPr lang="en-US"/>
          </a:p>
        </p:txBody>
      </p:sp>
      <p:sp>
        <p:nvSpPr>
          <p:cNvPr id="7" name="Content Placeholder 2">
            <a:extLst>
              <a:ext uri="{FF2B5EF4-FFF2-40B4-BE49-F238E27FC236}">
                <a16:creationId xmlns:a16="http://schemas.microsoft.com/office/drawing/2014/main" id="{92C8856E-EA09-4A2D-A32F-1FA6FBE19614}"/>
              </a:ext>
            </a:extLst>
          </p:cNvPr>
          <p:cNvSpPr>
            <a:spLocks noGrp="1"/>
          </p:cNvSpPr>
          <p:nvPr>
            <p:ph idx="1"/>
          </p:nvPr>
        </p:nvSpPr>
        <p:spPr>
          <a:xfrm>
            <a:off x="623889" y="1628801"/>
            <a:ext cx="5400674" cy="4105249"/>
          </a:xfr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B5ABF8A2-C88C-4AD5-8DDE-E4BB35813BF8}"/>
              </a:ext>
            </a:extLst>
          </p:cNvPr>
          <p:cNvSpPr>
            <a:spLocks noGrp="1"/>
          </p:cNvSpPr>
          <p:nvPr>
            <p:ph type="ftr" sz="quarter" idx="15"/>
          </p:nvPr>
        </p:nvSpPr>
        <p:spPr/>
        <p:txBody>
          <a:bodyPr/>
          <a:lstStyle>
            <a:lvl1pPr>
              <a:defRPr>
                <a:solidFill>
                  <a:schemeClr val="bg1"/>
                </a:solidFill>
              </a:defRPr>
            </a:lvl1pPr>
          </a:lstStyle>
          <a:p>
            <a:r>
              <a:rPr lang="en-GB"/>
              <a:t>To edit the footer text go to Insert &gt; Header &amp; Footer</a:t>
            </a:r>
            <a:endParaRPr lang="en-US"/>
          </a:p>
        </p:txBody>
      </p:sp>
      <p:pic>
        <p:nvPicPr>
          <p:cNvPr id="12" name="Graphic 11">
            <a:extLst>
              <a:ext uri="{FF2B5EF4-FFF2-40B4-BE49-F238E27FC236}">
                <a16:creationId xmlns:a16="http://schemas.microsoft.com/office/drawing/2014/main" id="{BB474441-66C7-49D2-8687-02AC05EBCF64}"/>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627203" y="5951184"/>
            <a:ext cx="1108252" cy="669822"/>
          </a:xfrm>
          <a:prstGeom prst="rect">
            <a:avLst/>
          </a:prstGeom>
        </p:spPr>
      </p:pic>
      <p:sp>
        <p:nvSpPr>
          <p:cNvPr id="10" name="Picture Placeholder 2">
            <a:extLst>
              <a:ext uri="{FF2B5EF4-FFF2-40B4-BE49-F238E27FC236}">
                <a16:creationId xmlns:a16="http://schemas.microsoft.com/office/drawing/2014/main" id="{F43A33F6-6014-45D9-A562-DDD3BFF41CFA}"/>
              </a:ext>
            </a:extLst>
          </p:cNvPr>
          <p:cNvSpPr>
            <a:spLocks noGrp="1"/>
          </p:cNvSpPr>
          <p:nvPr>
            <p:ph type="pic" sz="quarter" idx="14"/>
          </p:nvPr>
        </p:nvSpPr>
        <p:spPr>
          <a:xfrm>
            <a:off x="6186048" y="1628801"/>
            <a:ext cx="5382065" cy="1983080"/>
          </a:xfrm>
          <a:solidFill>
            <a:schemeClr val="bg2">
              <a:lumMod val="25000"/>
            </a:schemeClr>
          </a:solidFill>
        </p:spPr>
        <p:txBody>
          <a:bodyPr anchor="ctr"/>
          <a:lstStyle>
            <a:lvl1pPr algn="ctr">
              <a:defRPr>
                <a:solidFill>
                  <a:schemeClr val="bg1"/>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E50EA721-31D1-42DB-8D3C-3D44ADC08A31}"/>
              </a:ext>
            </a:extLst>
          </p:cNvPr>
          <p:cNvSpPr>
            <a:spLocks noGrp="1"/>
          </p:cNvSpPr>
          <p:nvPr>
            <p:ph type="pic" sz="quarter" idx="16"/>
          </p:nvPr>
        </p:nvSpPr>
        <p:spPr>
          <a:xfrm>
            <a:off x="6186048" y="3750970"/>
            <a:ext cx="5382065" cy="1983080"/>
          </a:xfrm>
          <a:solidFill>
            <a:schemeClr val="bg2">
              <a:lumMod val="25000"/>
            </a:schemeClr>
          </a:solidFill>
        </p:spPr>
        <p:txBody>
          <a:bodyPr anchor="ctr"/>
          <a:lstStyle>
            <a:lvl1pPr algn="ctr">
              <a:defRPr>
                <a:solidFill>
                  <a:schemeClr val="bg1"/>
                </a:solidFill>
                <a:latin typeface="Arial" panose="020B0604020202020204" pitchFamily="34" charset="0"/>
                <a:cs typeface="Arial" panose="020B0604020202020204" pitchFamily="34" charset="0"/>
              </a:defRPr>
            </a:lvl1pPr>
          </a:lstStyle>
          <a:p>
            <a:r>
              <a:rPr lang="en-US"/>
              <a:t>Click icon to add picture</a:t>
            </a:r>
          </a:p>
        </p:txBody>
      </p:sp>
    </p:spTree>
    <p:custDataLst>
      <p:tags r:id="rId1"/>
    </p:custDataLst>
    <p:extLst>
      <p:ext uri="{BB962C8B-B14F-4D97-AF65-F5344CB8AC3E}">
        <p14:creationId xmlns:p14="http://schemas.microsoft.com/office/powerpoint/2010/main" val="376995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26">
          <p15:clr>
            <a:srgbClr val="FBAE40"/>
          </p15:clr>
        </p15:guide>
        <p15:guide id="2" orient="horz" pos="890">
          <p15:clr>
            <a:srgbClr val="FBAE40"/>
          </p15:clr>
        </p15:guide>
        <p15:guide id="3" orient="horz" pos="3612">
          <p15:clr>
            <a:srgbClr val="FBAE40"/>
          </p15:clr>
        </p15:guide>
        <p15:guide id="5" pos="3795">
          <p15:clr>
            <a:srgbClr val="FBAE40"/>
          </p15:clr>
        </p15:guide>
        <p15:guide id="6" pos="3885">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ull Image Slide (Dark)">
    <p:bg>
      <p:bgPr>
        <a:solidFill>
          <a:schemeClr val="tx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D5094F0-BA9F-4E55-8AE8-33A2A1FE5453}"/>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bg2">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0FFABAE6-89D6-4DA6-8E25-44CF070F454B}"/>
              </a:ext>
            </a:extLst>
          </p:cNvPr>
          <p:cNvSpPr>
            <a:spLocks noGrp="1"/>
          </p:cNvSpPr>
          <p:nvPr>
            <p:ph type="title"/>
          </p:nvPr>
        </p:nvSpPr>
        <p:spPr>
          <a:xfrm>
            <a:off x="612457" y="332657"/>
            <a:ext cx="10944225" cy="1080120"/>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9095AE3B-1D47-4E08-889D-30889095D038}"/>
              </a:ext>
            </a:extLst>
          </p:cNvPr>
          <p:cNvSpPr>
            <a:spLocks noGrp="1"/>
          </p:cNvSpPr>
          <p:nvPr>
            <p:ph type="sldNum" sz="quarter" idx="12"/>
          </p:nvPr>
        </p:nvSpPr>
        <p:spPr/>
        <p:txBody>
          <a:bodyPr/>
          <a:lstStyle>
            <a:lvl1pPr>
              <a:defRPr>
                <a:solidFill>
                  <a:schemeClr val="bg1"/>
                </a:solidFill>
              </a:defRPr>
            </a:lvl1pPr>
          </a:lstStyle>
          <a:p>
            <a:fld id="{3DB84476-BC29-4407-9D57-B2E562B8968B}" type="slidenum">
              <a:rPr lang="en-US" smtClean="0"/>
              <a:pPr/>
              <a:t>‹#›</a:t>
            </a:fld>
            <a:endParaRPr lang="en-US"/>
          </a:p>
        </p:txBody>
      </p:sp>
      <p:sp>
        <p:nvSpPr>
          <p:cNvPr id="16" name="Picture Placeholder 2">
            <a:extLst>
              <a:ext uri="{FF2B5EF4-FFF2-40B4-BE49-F238E27FC236}">
                <a16:creationId xmlns:a16="http://schemas.microsoft.com/office/drawing/2014/main" id="{67152610-A1FF-468A-9428-103D288A5067}"/>
              </a:ext>
            </a:extLst>
          </p:cNvPr>
          <p:cNvSpPr>
            <a:spLocks noGrp="1"/>
          </p:cNvSpPr>
          <p:nvPr>
            <p:ph type="pic" sz="quarter" idx="14"/>
          </p:nvPr>
        </p:nvSpPr>
        <p:spPr>
          <a:xfrm>
            <a:off x="623888" y="1628800"/>
            <a:ext cx="10944225" cy="4105249"/>
          </a:xfrm>
          <a:solidFill>
            <a:schemeClr val="bg2">
              <a:lumMod val="25000"/>
            </a:schemeClr>
          </a:solidFill>
        </p:spPr>
        <p:txBody>
          <a:bodyPr anchor="ctr"/>
          <a:lstStyle>
            <a:lvl1pPr algn="ctr">
              <a:defRPr>
                <a:solidFill>
                  <a:schemeClr val="bg1"/>
                </a:solidFill>
                <a:latin typeface="Arial" panose="020B0604020202020204" pitchFamily="34" charset="0"/>
                <a:cs typeface="Arial" panose="020B0604020202020204" pitchFamily="34" charset="0"/>
              </a:defRPr>
            </a:lvl1pPr>
          </a:lstStyle>
          <a:p>
            <a:r>
              <a:rPr lang="en-US"/>
              <a:t>Click icon to add picture</a:t>
            </a:r>
          </a:p>
        </p:txBody>
      </p:sp>
      <p:sp>
        <p:nvSpPr>
          <p:cNvPr id="3" name="Footer Placeholder 2">
            <a:extLst>
              <a:ext uri="{FF2B5EF4-FFF2-40B4-BE49-F238E27FC236}">
                <a16:creationId xmlns:a16="http://schemas.microsoft.com/office/drawing/2014/main" id="{FE5B02D9-12FC-4D01-815C-AAD9F1F0B425}"/>
              </a:ext>
            </a:extLst>
          </p:cNvPr>
          <p:cNvSpPr>
            <a:spLocks noGrp="1"/>
          </p:cNvSpPr>
          <p:nvPr>
            <p:ph type="ftr" sz="quarter" idx="15"/>
          </p:nvPr>
        </p:nvSpPr>
        <p:spPr/>
        <p:txBody>
          <a:bodyPr/>
          <a:lstStyle>
            <a:lvl1pPr>
              <a:defRPr>
                <a:solidFill>
                  <a:schemeClr val="bg1"/>
                </a:solidFill>
              </a:defRPr>
            </a:lvl1pPr>
          </a:lstStyle>
          <a:p>
            <a:r>
              <a:rPr lang="en-GB"/>
              <a:t>To edit the footer text go to Insert &gt; Header &amp; Footer</a:t>
            </a:r>
            <a:endParaRPr lang="en-US"/>
          </a:p>
        </p:txBody>
      </p:sp>
      <p:pic>
        <p:nvPicPr>
          <p:cNvPr id="12" name="Graphic 11">
            <a:extLst>
              <a:ext uri="{FF2B5EF4-FFF2-40B4-BE49-F238E27FC236}">
                <a16:creationId xmlns:a16="http://schemas.microsoft.com/office/drawing/2014/main" id="{E6A5BBBE-3F82-482D-8177-0AD3E1E94A6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627203" y="5951184"/>
            <a:ext cx="1108252" cy="669822"/>
          </a:xfrm>
          <a:prstGeom prst="rect">
            <a:avLst/>
          </a:prstGeom>
        </p:spPr>
      </p:pic>
    </p:spTree>
    <p:custDataLst>
      <p:tags r:id="rId1"/>
    </p:custDataLst>
    <p:extLst>
      <p:ext uri="{BB962C8B-B14F-4D97-AF65-F5344CB8AC3E}">
        <p14:creationId xmlns:p14="http://schemas.microsoft.com/office/powerpoint/2010/main" val="3489610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26">
          <p15:clr>
            <a:srgbClr val="FBAE40"/>
          </p15:clr>
        </p15:guide>
        <p15:guide id="2" orient="horz" pos="890">
          <p15:clr>
            <a:srgbClr val="FBAE40"/>
          </p15:clr>
        </p15:guide>
        <p15:guide id="3" orient="horz" pos="3612">
          <p15:clr>
            <a:srgbClr val="FBAE40"/>
          </p15:clr>
        </p15:guide>
        <p15:guide id="5" pos="3795">
          <p15:clr>
            <a:srgbClr val="FBAE40"/>
          </p15:clr>
        </p15:guide>
        <p15:guide id="6" pos="3885">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ighlight Box (Dark)">
    <p:bg>
      <p:bgPr>
        <a:solidFill>
          <a:schemeClr val="tx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D5094F0-BA9F-4E55-8AE8-33A2A1FE5453}"/>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bg2">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0FFABAE6-89D6-4DA6-8E25-44CF070F454B}"/>
              </a:ext>
            </a:extLst>
          </p:cNvPr>
          <p:cNvSpPr>
            <a:spLocks noGrp="1"/>
          </p:cNvSpPr>
          <p:nvPr>
            <p:ph type="title"/>
          </p:nvPr>
        </p:nvSpPr>
        <p:spPr>
          <a:xfrm>
            <a:off x="612457" y="332657"/>
            <a:ext cx="10944225" cy="1080120"/>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9095AE3B-1D47-4E08-889D-30889095D038}"/>
              </a:ext>
            </a:extLst>
          </p:cNvPr>
          <p:cNvSpPr>
            <a:spLocks noGrp="1"/>
          </p:cNvSpPr>
          <p:nvPr>
            <p:ph type="sldNum" sz="quarter" idx="12"/>
          </p:nvPr>
        </p:nvSpPr>
        <p:spPr/>
        <p:txBody>
          <a:bodyPr/>
          <a:lstStyle>
            <a:lvl1pPr>
              <a:defRPr>
                <a:solidFill>
                  <a:schemeClr val="bg1"/>
                </a:solidFill>
              </a:defRPr>
            </a:lvl1pPr>
          </a:lstStyle>
          <a:p>
            <a:fld id="{3DB84476-BC29-4407-9D57-B2E562B8968B}" type="slidenum">
              <a:rPr lang="en-US" smtClean="0"/>
              <a:pPr/>
              <a:t>‹#›</a:t>
            </a:fld>
            <a:endParaRPr lang="en-US"/>
          </a:p>
        </p:txBody>
      </p:sp>
      <p:sp>
        <p:nvSpPr>
          <p:cNvPr id="10" name="Content Placeholder 2">
            <a:extLst>
              <a:ext uri="{FF2B5EF4-FFF2-40B4-BE49-F238E27FC236}">
                <a16:creationId xmlns:a16="http://schemas.microsoft.com/office/drawing/2014/main" id="{8A6D4E22-2AD5-44BC-9810-314367E9F216}"/>
              </a:ext>
            </a:extLst>
          </p:cNvPr>
          <p:cNvSpPr>
            <a:spLocks noGrp="1"/>
          </p:cNvSpPr>
          <p:nvPr>
            <p:ph idx="1"/>
          </p:nvPr>
        </p:nvSpPr>
        <p:spPr>
          <a:xfrm>
            <a:off x="623887" y="1628801"/>
            <a:ext cx="5400675" cy="4105249"/>
          </a:xfr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F02C74F4-28D4-40A9-B7F5-56DCF1D9A236}"/>
              </a:ext>
            </a:extLst>
          </p:cNvPr>
          <p:cNvSpPr>
            <a:spLocks noGrp="1"/>
          </p:cNvSpPr>
          <p:nvPr>
            <p:ph idx="13"/>
          </p:nvPr>
        </p:nvSpPr>
        <p:spPr>
          <a:xfrm>
            <a:off x="6168008" y="1628801"/>
            <a:ext cx="5400674" cy="4105249"/>
          </a:xfrm>
          <a:prstGeom prst="roundRect">
            <a:avLst>
              <a:gd name="adj" fmla="val 7952"/>
            </a:avLst>
          </a:prstGeom>
          <a:solidFill>
            <a:schemeClr val="bg2"/>
          </a:solidFill>
        </p:spPr>
        <p:txBody>
          <a:bodyPr lIns="216000" tIns="144000" rIns="216000" bIns="216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2CB961FB-8E86-48CA-BD32-3C0B81FD7AAF}"/>
              </a:ext>
            </a:extLst>
          </p:cNvPr>
          <p:cNvSpPr>
            <a:spLocks noGrp="1"/>
          </p:cNvSpPr>
          <p:nvPr>
            <p:ph type="ftr" sz="quarter" idx="14"/>
          </p:nvPr>
        </p:nvSpPr>
        <p:spPr/>
        <p:txBody>
          <a:bodyPr/>
          <a:lstStyle>
            <a:lvl1pPr>
              <a:defRPr>
                <a:solidFill>
                  <a:schemeClr val="bg1"/>
                </a:solidFill>
              </a:defRPr>
            </a:lvl1pPr>
          </a:lstStyle>
          <a:p>
            <a:r>
              <a:rPr lang="en-GB"/>
              <a:t>To edit the footer text go to Insert &gt; Header &amp; Footer</a:t>
            </a:r>
            <a:endParaRPr lang="en-US"/>
          </a:p>
        </p:txBody>
      </p:sp>
      <p:pic>
        <p:nvPicPr>
          <p:cNvPr id="14" name="Graphic 13">
            <a:extLst>
              <a:ext uri="{FF2B5EF4-FFF2-40B4-BE49-F238E27FC236}">
                <a16:creationId xmlns:a16="http://schemas.microsoft.com/office/drawing/2014/main" id="{F5A2A773-D105-4B6C-9D14-6EE34DA03F84}"/>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627203" y="5951184"/>
            <a:ext cx="1108252" cy="669822"/>
          </a:xfrm>
          <a:prstGeom prst="rect">
            <a:avLst/>
          </a:prstGeom>
        </p:spPr>
      </p:pic>
    </p:spTree>
    <p:custDataLst>
      <p:tags r:id="rId1"/>
    </p:custDataLst>
    <p:extLst>
      <p:ext uri="{BB962C8B-B14F-4D97-AF65-F5344CB8AC3E}">
        <p14:creationId xmlns:p14="http://schemas.microsoft.com/office/powerpoint/2010/main" val="810307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26">
          <p15:clr>
            <a:srgbClr val="FBAE40"/>
          </p15:clr>
        </p15:guide>
        <p15:guide id="2" orient="horz" pos="890">
          <p15:clr>
            <a:srgbClr val="FBAE40"/>
          </p15:clr>
        </p15:guide>
        <p15:guide id="3" orient="horz" pos="3612">
          <p15:clr>
            <a:srgbClr val="FBAE40"/>
          </p15:clr>
        </p15:guide>
        <p15:guide id="5" pos="3795">
          <p15:clr>
            <a:srgbClr val="FBAE40"/>
          </p15:clr>
        </p15:guide>
        <p15:guide id="6" pos="3885">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mall Highlight Box Slide (Dark)">
    <p:bg>
      <p:bgPr>
        <a:solidFill>
          <a:schemeClr val="tx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D5094F0-BA9F-4E55-8AE8-33A2A1FE5453}"/>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bg2">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0FFABAE6-89D6-4DA6-8E25-44CF070F454B}"/>
              </a:ext>
            </a:extLst>
          </p:cNvPr>
          <p:cNvSpPr>
            <a:spLocks noGrp="1"/>
          </p:cNvSpPr>
          <p:nvPr>
            <p:ph type="title"/>
          </p:nvPr>
        </p:nvSpPr>
        <p:spPr>
          <a:xfrm>
            <a:off x="612457" y="332657"/>
            <a:ext cx="10944225" cy="1080120"/>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9095AE3B-1D47-4E08-889D-30889095D038}"/>
              </a:ext>
            </a:extLst>
          </p:cNvPr>
          <p:cNvSpPr>
            <a:spLocks noGrp="1"/>
          </p:cNvSpPr>
          <p:nvPr>
            <p:ph type="sldNum" sz="quarter" idx="12"/>
          </p:nvPr>
        </p:nvSpPr>
        <p:spPr/>
        <p:txBody>
          <a:bodyPr/>
          <a:lstStyle>
            <a:lvl1pPr>
              <a:defRPr>
                <a:solidFill>
                  <a:schemeClr val="bg1"/>
                </a:solidFill>
              </a:defRPr>
            </a:lvl1pPr>
          </a:lstStyle>
          <a:p>
            <a:fld id="{3DB84476-BC29-4407-9D57-B2E562B8968B}" type="slidenum">
              <a:rPr lang="en-US" smtClean="0"/>
              <a:pPr/>
              <a:t>‹#›</a:t>
            </a:fld>
            <a:endParaRPr lang="en-US"/>
          </a:p>
        </p:txBody>
      </p:sp>
      <p:sp>
        <p:nvSpPr>
          <p:cNvPr id="10" name="Content Placeholder 2">
            <a:extLst>
              <a:ext uri="{FF2B5EF4-FFF2-40B4-BE49-F238E27FC236}">
                <a16:creationId xmlns:a16="http://schemas.microsoft.com/office/drawing/2014/main" id="{8A6D4E22-2AD5-44BC-9810-314367E9F216}"/>
              </a:ext>
            </a:extLst>
          </p:cNvPr>
          <p:cNvSpPr>
            <a:spLocks noGrp="1"/>
          </p:cNvSpPr>
          <p:nvPr>
            <p:ph idx="1"/>
          </p:nvPr>
        </p:nvSpPr>
        <p:spPr>
          <a:xfrm>
            <a:off x="623888" y="1628801"/>
            <a:ext cx="7776367" cy="4105249"/>
          </a:xfr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E5EDD1CB-18D1-42F6-B7A3-F4CBB96E9018}"/>
              </a:ext>
            </a:extLst>
          </p:cNvPr>
          <p:cNvSpPr>
            <a:spLocks noGrp="1"/>
          </p:cNvSpPr>
          <p:nvPr>
            <p:ph type="ftr" sz="quarter" idx="14"/>
          </p:nvPr>
        </p:nvSpPr>
        <p:spPr/>
        <p:txBody>
          <a:bodyPr/>
          <a:lstStyle>
            <a:lvl1pPr>
              <a:defRPr>
                <a:solidFill>
                  <a:schemeClr val="bg1"/>
                </a:solidFill>
              </a:defRPr>
            </a:lvl1pPr>
          </a:lstStyle>
          <a:p>
            <a:r>
              <a:rPr lang="en-GB"/>
              <a:t>To edit the footer text go to Insert &gt; Header &amp; Footer</a:t>
            </a:r>
            <a:endParaRPr lang="en-US"/>
          </a:p>
        </p:txBody>
      </p:sp>
      <p:pic>
        <p:nvPicPr>
          <p:cNvPr id="14" name="Graphic 13">
            <a:extLst>
              <a:ext uri="{FF2B5EF4-FFF2-40B4-BE49-F238E27FC236}">
                <a16:creationId xmlns:a16="http://schemas.microsoft.com/office/drawing/2014/main" id="{D947F088-E999-424A-9CAF-AC6CEB7C52AD}"/>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627203" y="5951184"/>
            <a:ext cx="1108252" cy="669822"/>
          </a:xfrm>
          <a:prstGeom prst="rect">
            <a:avLst/>
          </a:prstGeom>
        </p:spPr>
      </p:pic>
      <p:sp>
        <p:nvSpPr>
          <p:cNvPr id="11" name="Text Placeholder 3">
            <a:extLst>
              <a:ext uri="{FF2B5EF4-FFF2-40B4-BE49-F238E27FC236}">
                <a16:creationId xmlns:a16="http://schemas.microsoft.com/office/drawing/2014/main" id="{162C8E36-0427-470B-A443-F20C146786B1}"/>
              </a:ext>
            </a:extLst>
          </p:cNvPr>
          <p:cNvSpPr>
            <a:spLocks noGrp="1"/>
          </p:cNvSpPr>
          <p:nvPr>
            <p:ph type="body" sz="quarter" idx="15"/>
          </p:nvPr>
        </p:nvSpPr>
        <p:spPr>
          <a:xfrm>
            <a:off x="8700580" y="1628775"/>
            <a:ext cx="2868612" cy="4105275"/>
          </a:xfrm>
          <a:prstGeom prst="roundRect">
            <a:avLst>
              <a:gd name="adj" fmla="val 11492"/>
            </a:avLst>
          </a:prstGeom>
          <a:solidFill>
            <a:schemeClr val="bg2"/>
          </a:solidFill>
        </p:spPr>
        <p:txBody>
          <a:bodyPr lIns="216000" tIns="216000" rIns="216000" bIns="216000" anchor="ctr">
            <a:normAutofit/>
          </a:bodyPr>
          <a:lstStyle>
            <a:lvl1pPr algn="ctr">
              <a:defRPr sz="1800">
                <a:solidFill>
                  <a:schemeClr val="tx1"/>
                </a:solidFill>
              </a:defRPr>
            </a:lvl1pPr>
            <a:lvl2pPr algn="ctr">
              <a:defRPr sz="1800">
                <a:solidFill>
                  <a:schemeClr val="tx1"/>
                </a:solidFill>
                <a:latin typeface="+mj-lt"/>
              </a:defRPr>
            </a:lvl2pPr>
            <a:lvl3pPr marL="0" indent="0" algn="ctr">
              <a:buNone/>
              <a:defRPr b="0">
                <a:solidFill>
                  <a:schemeClr val="tx1"/>
                </a:solidFill>
                <a:latin typeface="+mj-lt"/>
              </a:defRPr>
            </a:lvl3pPr>
            <a:lvl4pPr marL="0" indent="0" algn="ctr">
              <a:buNone/>
              <a:defRPr sz="1800">
                <a:solidFill>
                  <a:schemeClr val="tx1"/>
                </a:solidFill>
                <a:latin typeface="+mj-lt"/>
              </a:defRPr>
            </a:lvl4pPr>
            <a:lvl5pPr marL="0" indent="0" algn="ctr">
              <a:buFont typeface="Arial" panose="020B0604020202020204" pitchFamily="34" charset="0"/>
              <a:buNone/>
              <a:defRPr sz="1800">
                <a:solidFill>
                  <a:schemeClr val="tx1"/>
                </a:solidFill>
                <a:latin typeface="+mj-lt"/>
              </a:defRPr>
            </a:lvl5pPr>
            <a:lvl6pPr marL="0" indent="0" algn="ctr">
              <a:lnSpc>
                <a:spcPct val="100000"/>
              </a:lnSpc>
              <a:spcBef>
                <a:spcPts val="0"/>
              </a:spcBef>
              <a:spcAft>
                <a:spcPts val="600"/>
              </a:spcAft>
              <a:buNone/>
              <a:defRPr sz="1800">
                <a:solidFill>
                  <a:schemeClr val="tx1"/>
                </a:solidFill>
                <a:latin typeface="+mj-lt"/>
              </a:defRPr>
            </a:lvl6pPr>
            <a:lvl7pPr marL="0" indent="0" algn="ctr">
              <a:lnSpc>
                <a:spcPct val="100000"/>
              </a:lnSpc>
              <a:spcBef>
                <a:spcPts val="0"/>
              </a:spcBef>
              <a:spcAft>
                <a:spcPts val="600"/>
              </a:spcAft>
              <a:buNone/>
              <a:defRPr>
                <a:solidFill>
                  <a:schemeClr val="tx1"/>
                </a:solidFill>
                <a:latin typeface="+mj-lt"/>
              </a:defRPr>
            </a:lvl7pPr>
            <a:lvl8pPr marL="0" indent="0" algn="ctr">
              <a:lnSpc>
                <a:spcPct val="100000"/>
              </a:lnSpc>
              <a:spcBef>
                <a:spcPts val="0"/>
              </a:spcBef>
              <a:spcAft>
                <a:spcPts val="600"/>
              </a:spcAft>
              <a:buNone/>
              <a:defRPr>
                <a:solidFill>
                  <a:schemeClr val="tx1"/>
                </a:solidFill>
                <a:latin typeface="+mj-lt"/>
              </a:defRPr>
            </a:lvl8pPr>
            <a:lvl9pPr marL="0" indent="0" algn="ctr">
              <a:lnSpc>
                <a:spcPct val="100000"/>
              </a:lnSpc>
              <a:spcBef>
                <a:spcPts val="0"/>
              </a:spcBef>
              <a:spcAft>
                <a:spcPts val="600"/>
              </a:spcAft>
              <a:buNone/>
              <a:defRPr>
                <a:solidFill>
                  <a:schemeClr val="tx1"/>
                </a:solidFill>
                <a:latin typeface="+mj-lt"/>
              </a:defRPr>
            </a:lvl9pPr>
          </a:lstStyle>
          <a:p>
            <a:pPr lvl="0"/>
            <a:r>
              <a:rPr lang="en-US"/>
              <a:t>Click to edit Master text styles</a:t>
            </a:r>
          </a:p>
        </p:txBody>
      </p:sp>
    </p:spTree>
    <p:custDataLst>
      <p:tags r:id="rId1"/>
    </p:custDataLst>
    <p:extLst>
      <p:ext uri="{BB962C8B-B14F-4D97-AF65-F5344CB8AC3E}">
        <p14:creationId xmlns:p14="http://schemas.microsoft.com/office/powerpoint/2010/main" val="370227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26">
          <p15:clr>
            <a:srgbClr val="FBAE40"/>
          </p15:clr>
        </p15:guide>
        <p15:guide id="2" orient="horz" pos="890">
          <p15:clr>
            <a:srgbClr val="FBAE40"/>
          </p15:clr>
        </p15:guide>
        <p15:guide id="3" orient="horz" pos="3612">
          <p15:clr>
            <a:srgbClr val="FBAE40"/>
          </p15:clr>
        </p15:guide>
        <p15:guide id="5" pos="3795">
          <p15:clr>
            <a:srgbClr val="FBAE40"/>
          </p15:clr>
        </p15:guide>
        <p15:guide id="6" pos="3885">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Highlight Box Slide (Dark)">
    <p:bg>
      <p:bgPr>
        <a:solidFill>
          <a:schemeClr val="tx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D5094F0-BA9F-4E55-8AE8-33A2A1FE5453}"/>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bg2">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0FFABAE6-89D6-4DA6-8E25-44CF070F454B}"/>
              </a:ext>
            </a:extLst>
          </p:cNvPr>
          <p:cNvSpPr>
            <a:spLocks noGrp="1"/>
          </p:cNvSpPr>
          <p:nvPr>
            <p:ph type="title"/>
          </p:nvPr>
        </p:nvSpPr>
        <p:spPr>
          <a:xfrm>
            <a:off x="612457" y="332657"/>
            <a:ext cx="10944225" cy="1080120"/>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9095AE3B-1D47-4E08-889D-30889095D038}"/>
              </a:ext>
            </a:extLst>
          </p:cNvPr>
          <p:cNvSpPr>
            <a:spLocks noGrp="1"/>
          </p:cNvSpPr>
          <p:nvPr>
            <p:ph type="sldNum" sz="quarter" idx="12"/>
          </p:nvPr>
        </p:nvSpPr>
        <p:spPr/>
        <p:txBody>
          <a:bodyPr/>
          <a:lstStyle>
            <a:lvl1pPr>
              <a:defRPr>
                <a:solidFill>
                  <a:schemeClr val="bg1"/>
                </a:solidFill>
              </a:defRPr>
            </a:lvl1pPr>
          </a:lstStyle>
          <a:p>
            <a:fld id="{3DB84476-BC29-4407-9D57-B2E562B8968B}" type="slidenum">
              <a:rPr lang="en-US" smtClean="0"/>
              <a:pPr/>
              <a:t>‹#›</a:t>
            </a:fld>
            <a:endParaRPr lang="en-US"/>
          </a:p>
        </p:txBody>
      </p:sp>
      <p:sp>
        <p:nvSpPr>
          <p:cNvPr id="10" name="Text Placeholder 3">
            <a:extLst>
              <a:ext uri="{FF2B5EF4-FFF2-40B4-BE49-F238E27FC236}">
                <a16:creationId xmlns:a16="http://schemas.microsoft.com/office/drawing/2014/main" id="{2C5A7DB9-FDF9-419D-810F-C38486D56B42}"/>
              </a:ext>
            </a:extLst>
          </p:cNvPr>
          <p:cNvSpPr>
            <a:spLocks noGrp="1"/>
          </p:cNvSpPr>
          <p:nvPr>
            <p:ph type="body" sz="quarter" idx="18"/>
          </p:nvPr>
        </p:nvSpPr>
        <p:spPr>
          <a:xfrm>
            <a:off x="8104505" y="1628775"/>
            <a:ext cx="3467100" cy="4105249"/>
          </a:xfrm>
          <a:prstGeom prst="roundRect">
            <a:avLst>
              <a:gd name="adj" fmla="val 9341"/>
            </a:avLst>
          </a:prstGeom>
          <a:solidFill>
            <a:schemeClr val="bg2"/>
          </a:solidFill>
        </p:spPr>
        <p:txBody>
          <a:bodyPr lIns="216000" tIns="144000" rIns="216000" bIns="21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3F8D188F-E80B-40C1-877D-AFE8F0FD23DC}"/>
              </a:ext>
            </a:extLst>
          </p:cNvPr>
          <p:cNvSpPr>
            <a:spLocks noGrp="1"/>
          </p:cNvSpPr>
          <p:nvPr>
            <p:ph type="body" sz="quarter" idx="19"/>
          </p:nvPr>
        </p:nvSpPr>
        <p:spPr>
          <a:xfrm>
            <a:off x="4351019" y="1628775"/>
            <a:ext cx="3467100" cy="4105249"/>
          </a:xfrm>
          <a:prstGeom prst="roundRect">
            <a:avLst>
              <a:gd name="adj" fmla="val 9341"/>
            </a:avLst>
          </a:prstGeom>
          <a:solidFill>
            <a:schemeClr val="bg2"/>
          </a:solidFill>
        </p:spPr>
        <p:txBody>
          <a:bodyPr lIns="216000" tIns="144000" rIns="216000" bIns="21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C62E0372-C81F-4737-8D02-56C4C4C9444F}"/>
              </a:ext>
            </a:extLst>
          </p:cNvPr>
          <p:cNvSpPr>
            <a:spLocks noGrp="1"/>
          </p:cNvSpPr>
          <p:nvPr>
            <p:ph type="body" sz="quarter" idx="20"/>
          </p:nvPr>
        </p:nvSpPr>
        <p:spPr>
          <a:xfrm>
            <a:off x="623888" y="1628775"/>
            <a:ext cx="3467100" cy="4105249"/>
          </a:xfrm>
          <a:prstGeom prst="roundRect">
            <a:avLst>
              <a:gd name="adj" fmla="val 9341"/>
            </a:avLst>
          </a:prstGeom>
          <a:solidFill>
            <a:schemeClr val="bg2"/>
          </a:solidFill>
        </p:spPr>
        <p:txBody>
          <a:bodyPr lIns="216000" tIns="144000" rIns="216000" bIns="21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2B5E0343-4DB7-4514-BBB6-2D96C5BE2ECB}"/>
              </a:ext>
            </a:extLst>
          </p:cNvPr>
          <p:cNvSpPr>
            <a:spLocks noGrp="1"/>
          </p:cNvSpPr>
          <p:nvPr>
            <p:ph type="ftr" sz="quarter" idx="21"/>
          </p:nvPr>
        </p:nvSpPr>
        <p:spPr/>
        <p:txBody>
          <a:bodyPr/>
          <a:lstStyle>
            <a:lvl1pPr>
              <a:defRPr>
                <a:solidFill>
                  <a:schemeClr val="bg1"/>
                </a:solidFill>
              </a:defRPr>
            </a:lvl1pPr>
          </a:lstStyle>
          <a:p>
            <a:r>
              <a:rPr lang="en-GB"/>
              <a:t>To edit the footer text go to Insert &gt; Header &amp; Footer</a:t>
            </a:r>
            <a:endParaRPr lang="en-US"/>
          </a:p>
        </p:txBody>
      </p:sp>
      <p:pic>
        <p:nvPicPr>
          <p:cNvPr id="15" name="Graphic 14">
            <a:extLst>
              <a:ext uri="{FF2B5EF4-FFF2-40B4-BE49-F238E27FC236}">
                <a16:creationId xmlns:a16="http://schemas.microsoft.com/office/drawing/2014/main" id="{EC062693-CA00-4272-9541-75D552D11CA3}"/>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627203" y="5951184"/>
            <a:ext cx="1108252" cy="669822"/>
          </a:xfrm>
          <a:prstGeom prst="rect">
            <a:avLst/>
          </a:prstGeom>
        </p:spPr>
      </p:pic>
    </p:spTree>
    <p:custDataLst>
      <p:tags r:id="rId1"/>
    </p:custDataLst>
    <p:extLst>
      <p:ext uri="{BB962C8B-B14F-4D97-AF65-F5344CB8AC3E}">
        <p14:creationId xmlns:p14="http://schemas.microsoft.com/office/powerpoint/2010/main" val="9623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26">
          <p15:clr>
            <a:srgbClr val="FBAE40"/>
          </p15:clr>
        </p15:guide>
        <p15:guide id="2" orient="horz" pos="890">
          <p15:clr>
            <a:srgbClr val="FBAE40"/>
          </p15:clr>
        </p15:guide>
        <p15:guide id="3" orient="horz" pos="3612">
          <p15:clr>
            <a:srgbClr val="FBAE40"/>
          </p15:clr>
        </p15:guide>
        <p15:guide id="5" pos="3795">
          <p15:clr>
            <a:srgbClr val="FBAE40"/>
          </p15:clr>
        </p15:guide>
        <p15:guide id="6" pos="3885">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ackground Image 1 Slide (Dark)">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1BC739-A750-4455-A32B-8CA8A5BB2154}"/>
              </a:ext>
            </a:extLst>
          </p:cNvPr>
          <p:cNvPicPr>
            <a:picLocks noChangeAspect="1"/>
          </p:cNvPicPr>
          <p:nvPr userDrawn="1"/>
        </p:nvPicPr>
        <p:blipFill rotWithShape="1">
          <a:blip r:embed="rId3" cstate="email">
            <a:grayscl/>
            <a:alphaModFix amt="18000"/>
            <a:extLst>
              <a:ext uri="{28A0092B-C50C-407E-A947-70E740481C1C}">
                <a14:useLocalDpi xmlns:a14="http://schemas.microsoft.com/office/drawing/2010/main"/>
              </a:ext>
            </a:extLst>
          </a:blip>
          <a:srcRect/>
          <a:stretch/>
        </p:blipFill>
        <p:spPr>
          <a:xfrm>
            <a:off x="0" y="0"/>
            <a:ext cx="12192000" cy="6857999"/>
          </a:xfrm>
          <a:prstGeom prst="rect">
            <a:avLst/>
          </a:prstGeom>
          <a:noFill/>
        </p:spPr>
      </p:pic>
      <p:sp>
        <p:nvSpPr>
          <p:cNvPr id="6" name="Freeform: Shape 5">
            <a:extLst>
              <a:ext uri="{FF2B5EF4-FFF2-40B4-BE49-F238E27FC236}">
                <a16:creationId xmlns:a16="http://schemas.microsoft.com/office/drawing/2014/main" id="{5CE1139D-C1C9-4405-8E61-F2315B7B9A6A}"/>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bg1">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12" name="Title 11">
            <a:extLst>
              <a:ext uri="{FF2B5EF4-FFF2-40B4-BE49-F238E27FC236}">
                <a16:creationId xmlns:a16="http://schemas.microsoft.com/office/drawing/2014/main" id="{65A8F828-EA8C-44F9-8CE3-BF6A6E5A9CD4}"/>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C197957C-A1E5-4273-B283-7D339D6ACDA6}"/>
              </a:ext>
            </a:extLst>
          </p:cNvPr>
          <p:cNvSpPr>
            <a:spLocks noGrp="1"/>
          </p:cNvSpPr>
          <p:nvPr>
            <p:ph type="sldNum" sz="quarter" idx="11"/>
          </p:nvPr>
        </p:nvSpPr>
        <p:spPr/>
        <p:txBody>
          <a:bodyPr/>
          <a:lstStyle>
            <a:lvl1pPr>
              <a:defRPr>
                <a:solidFill>
                  <a:schemeClr val="bg1"/>
                </a:solidFill>
              </a:defRPr>
            </a:lvl1pPr>
          </a:lstStyle>
          <a:p>
            <a:fld id="{3DB84476-BC29-4407-9D57-B2E562B8968B}" type="slidenum">
              <a:rPr lang="en-US" smtClean="0"/>
              <a:pPr/>
              <a:t>‹#›</a:t>
            </a:fld>
            <a:endParaRPr lang="en-US"/>
          </a:p>
        </p:txBody>
      </p:sp>
      <p:sp>
        <p:nvSpPr>
          <p:cNvPr id="4" name="Footer Placeholder 3">
            <a:extLst>
              <a:ext uri="{FF2B5EF4-FFF2-40B4-BE49-F238E27FC236}">
                <a16:creationId xmlns:a16="http://schemas.microsoft.com/office/drawing/2014/main" id="{DD135FA7-FC3F-4CCC-A9E3-88732C30C84F}"/>
              </a:ext>
            </a:extLst>
          </p:cNvPr>
          <p:cNvSpPr>
            <a:spLocks noGrp="1"/>
          </p:cNvSpPr>
          <p:nvPr>
            <p:ph type="ftr" sz="quarter" idx="12"/>
          </p:nvPr>
        </p:nvSpPr>
        <p:spPr/>
        <p:txBody>
          <a:bodyPr/>
          <a:lstStyle>
            <a:lvl1pPr>
              <a:defRPr>
                <a:solidFill>
                  <a:schemeClr val="bg1"/>
                </a:solidFill>
              </a:defRPr>
            </a:lvl1pPr>
          </a:lstStyle>
          <a:p>
            <a:r>
              <a:rPr lang="en-GB"/>
              <a:t>To edit the footer text go to Insert &gt; Header &amp; Footer</a:t>
            </a:r>
            <a:endParaRPr lang="en-US"/>
          </a:p>
        </p:txBody>
      </p:sp>
      <p:pic>
        <p:nvPicPr>
          <p:cNvPr id="11" name="Graphic 10">
            <a:extLst>
              <a:ext uri="{FF2B5EF4-FFF2-40B4-BE49-F238E27FC236}">
                <a16:creationId xmlns:a16="http://schemas.microsoft.com/office/drawing/2014/main" id="{8C187580-B7FC-4066-BE92-2579719BF5D7}"/>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627203" y="5951184"/>
            <a:ext cx="1108252" cy="669822"/>
          </a:xfrm>
          <a:prstGeom prst="rect">
            <a:avLst/>
          </a:prstGeom>
        </p:spPr>
      </p:pic>
      <p:sp>
        <p:nvSpPr>
          <p:cNvPr id="8" name="Content Placeholder 2">
            <a:extLst>
              <a:ext uri="{FF2B5EF4-FFF2-40B4-BE49-F238E27FC236}">
                <a16:creationId xmlns:a16="http://schemas.microsoft.com/office/drawing/2014/main" id="{391117B2-1382-4453-8909-579DEDC22AAD}"/>
              </a:ext>
            </a:extLst>
          </p:cNvPr>
          <p:cNvSpPr>
            <a:spLocks noGrp="1"/>
          </p:cNvSpPr>
          <p:nvPr>
            <p:ph idx="1"/>
          </p:nvPr>
        </p:nvSpPr>
        <p:spPr>
          <a:xfrm>
            <a:off x="623887" y="1628801"/>
            <a:ext cx="10944225" cy="4105249"/>
          </a:xfr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6507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890">
          <p15:clr>
            <a:srgbClr val="FBAE40"/>
          </p15:clr>
        </p15:guide>
        <p15:guide id="3" orient="horz" pos="3612">
          <p15:clr>
            <a:srgbClr val="FBAE40"/>
          </p15:clr>
        </p15:guide>
        <p15:guide id="4" orient="horz" pos="102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ackground Image 2 Slide (Dark)">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1BC739-A750-4455-A32B-8CA8A5BB2154}"/>
              </a:ext>
            </a:extLst>
          </p:cNvPr>
          <p:cNvPicPr>
            <a:picLocks noChangeAspect="1"/>
          </p:cNvPicPr>
          <p:nvPr userDrawn="1"/>
        </p:nvPicPr>
        <p:blipFill rotWithShape="1">
          <a:blip r:embed="rId3" cstate="email">
            <a:alphaModFix amt="15000"/>
            <a:grayscl/>
            <a:extLst>
              <a:ext uri="{28A0092B-C50C-407E-A947-70E740481C1C}">
                <a14:useLocalDpi xmlns:a14="http://schemas.microsoft.com/office/drawing/2010/main"/>
              </a:ext>
            </a:extLst>
          </a:blip>
          <a:srcRect/>
          <a:stretch/>
        </p:blipFill>
        <p:spPr>
          <a:xfrm>
            <a:off x="0" y="0"/>
            <a:ext cx="12192000" cy="6868095"/>
          </a:xfrm>
          <a:prstGeom prst="rect">
            <a:avLst/>
          </a:prstGeom>
        </p:spPr>
      </p:pic>
      <p:sp>
        <p:nvSpPr>
          <p:cNvPr id="6" name="Freeform: Shape 5">
            <a:extLst>
              <a:ext uri="{FF2B5EF4-FFF2-40B4-BE49-F238E27FC236}">
                <a16:creationId xmlns:a16="http://schemas.microsoft.com/office/drawing/2014/main" id="{5CE1139D-C1C9-4405-8E61-F2315B7B9A6A}"/>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bg1">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12" name="Title 11">
            <a:extLst>
              <a:ext uri="{FF2B5EF4-FFF2-40B4-BE49-F238E27FC236}">
                <a16:creationId xmlns:a16="http://schemas.microsoft.com/office/drawing/2014/main" id="{65A8F828-EA8C-44F9-8CE3-BF6A6E5A9CD4}"/>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6DE6699D-DFD9-4B77-906F-4434813F5B4A}"/>
              </a:ext>
            </a:extLst>
          </p:cNvPr>
          <p:cNvSpPr>
            <a:spLocks noGrp="1"/>
          </p:cNvSpPr>
          <p:nvPr>
            <p:ph type="sldNum" sz="quarter" idx="11"/>
          </p:nvPr>
        </p:nvSpPr>
        <p:spPr/>
        <p:txBody>
          <a:bodyPr/>
          <a:lstStyle>
            <a:lvl1pPr>
              <a:defRPr>
                <a:solidFill>
                  <a:schemeClr val="bg1"/>
                </a:solidFill>
              </a:defRPr>
            </a:lvl1pPr>
          </a:lstStyle>
          <a:p>
            <a:fld id="{3DB84476-BC29-4407-9D57-B2E562B8968B}" type="slidenum">
              <a:rPr lang="en-US" smtClean="0"/>
              <a:pPr/>
              <a:t>‹#›</a:t>
            </a:fld>
            <a:endParaRPr lang="en-US"/>
          </a:p>
        </p:txBody>
      </p:sp>
      <p:sp>
        <p:nvSpPr>
          <p:cNvPr id="5" name="Footer Placeholder 4">
            <a:extLst>
              <a:ext uri="{FF2B5EF4-FFF2-40B4-BE49-F238E27FC236}">
                <a16:creationId xmlns:a16="http://schemas.microsoft.com/office/drawing/2014/main" id="{BF08C892-B2F6-4FE5-BE52-11D58484BF65}"/>
              </a:ext>
            </a:extLst>
          </p:cNvPr>
          <p:cNvSpPr>
            <a:spLocks noGrp="1"/>
          </p:cNvSpPr>
          <p:nvPr>
            <p:ph type="ftr" sz="quarter" idx="12"/>
          </p:nvPr>
        </p:nvSpPr>
        <p:spPr/>
        <p:txBody>
          <a:bodyPr/>
          <a:lstStyle>
            <a:lvl1pPr>
              <a:defRPr>
                <a:solidFill>
                  <a:schemeClr val="bg1"/>
                </a:solidFill>
              </a:defRPr>
            </a:lvl1pPr>
          </a:lstStyle>
          <a:p>
            <a:r>
              <a:rPr lang="en-GB"/>
              <a:t>To edit the footer text go to Insert &gt; Header &amp; Footer</a:t>
            </a:r>
            <a:endParaRPr lang="en-US"/>
          </a:p>
        </p:txBody>
      </p:sp>
      <p:pic>
        <p:nvPicPr>
          <p:cNvPr id="11" name="Graphic 10">
            <a:extLst>
              <a:ext uri="{FF2B5EF4-FFF2-40B4-BE49-F238E27FC236}">
                <a16:creationId xmlns:a16="http://schemas.microsoft.com/office/drawing/2014/main" id="{1854ABFB-08DD-495F-9DC0-45E244507D9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627203" y="5951184"/>
            <a:ext cx="1108252" cy="669822"/>
          </a:xfrm>
          <a:prstGeom prst="rect">
            <a:avLst/>
          </a:prstGeom>
        </p:spPr>
      </p:pic>
      <p:sp>
        <p:nvSpPr>
          <p:cNvPr id="8" name="Content Placeholder 2">
            <a:extLst>
              <a:ext uri="{FF2B5EF4-FFF2-40B4-BE49-F238E27FC236}">
                <a16:creationId xmlns:a16="http://schemas.microsoft.com/office/drawing/2014/main" id="{BD356FC0-3238-4CB9-834C-661F14863B56}"/>
              </a:ext>
            </a:extLst>
          </p:cNvPr>
          <p:cNvSpPr>
            <a:spLocks noGrp="1"/>
          </p:cNvSpPr>
          <p:nvPr>
            <p:ph idx="1"/>
          </p:nvPr>
        </p:nvSpPr>
        <p:spPr>
          <a:xfrm>
            <a:off x="623887" y="1628801"/>
            <a:ext cx="10944225" cy="4105249"/>
          </a:xfr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92027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890">
          <p15:clr>
            <a:srgbClr val="FBAE40"/>
          </p15:clr>
        </p15:guide>
        <p15:guide id="3" orient="horz" pos="3612">
          <p15:clr>
            <a:srgbClr val="FBAE40"/>
          </p15:clr>
        </p15:guide>
        <p15:guide id="4" orient="horz" pos="102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ackground Image 3 Slide (Dark)">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9EE477-2488-4D64-ADCC-6751017C59C5}"/>
              </a:ext>
            </a:extLst>
          </p:cNvPr>
          <p:cNvPicPr>
            <a:picLocks noChangeAspect="1"/>
          </p:cNvPicPr>
          <p:nvPr userDrawn="1"/>
        </p:nvPicPr>
        <p:blipFill rotWithShape="1">
          <a:blip r:embed="rId3" cstate="email">
            <a:grayscl/>
            <a:alphaModFix amt="10000"/>
            <a:extLst>
              <a:ext uri="{28A0092B-C50C-407E-A947-70E740481C1C}">
                <a14:useLocalDpi xmlns:a14="http://schemas.microsoft.com/office/drawing/2010/main"/>
              </a:ext>
            </a:extLst>
          </a:blip>
          <a:srcRect/>
          <a:stretch/>
        </p:blipFill>
        <p:spPr>
          <a:xfrm>
            <a:off x="0" y="1"/>
            <a:ext cx="12192000" cy="6868094"/>
          </a:xfrm>
          <a:prstGeom prst="rect">
            <a:avLst/>
          </a:prstGeom>
        </p:spPr>
      </p:pic>
      <p:sp>
        <p:nvSpPr>
          <p:cNvPr id="6" name="Freeform: Shape 5">
            <a:extLst>
              <a:ext uri="{FF2B5EF4-FFF2-40B4-BE49-F238E27FC236}">
                <a16:creationId xmlns:a16="http://schemas.microsoft.com/office/drawing/2014/main" id="{5CE1139D-C1C9-4405-8E61-F2315B7B9A6A}"/>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bg1">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12" name="Title 11">
            <a:extLst>
              <a:ext uri="{FF2B5EF4-FFF2-40B4-BE49-F238E27FC236}">
                <a16:creationId xmlns:a16="http://schemas.microsoft.com/office/drawing/2014/main" id="{65A8F828-EA8C-44F9-8CE3-BF6A6E5A9CD4}"/>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E541A073-6BB8-451A-9899-2DC421093C94}"/>
              </a:ext>
            </a:extLst>
          </p:cNvPr>
          <p:cNvSpPr>
            <a:spLocks noGrp="1"/>
          </p:cNvSpPr>
          <p:nvPr>
            <p:ph type="sldNum" sz="quarter" idx="11"/>
          </p:nvPr>
        </p:nvSpPr>
        <p:spPr/>
        <p:txBody>
          <a:bodyPr/>
          <a:lstStyle>
            <a:lvl1pPr>
              <a:defRPr>
                <a:solidFill>
                  <a:schemeClr val="bg1"/>
                </a:solidFill>
              </a:defRPr>
            </a:lvl1pPr>
          </a:lstStyle>
          <a:p>
            <a:fld id="{3DB84476-BC29-4407-9D57-B2E562B8968B}" type="slidenum">
              <a:rPr lang="en-US" smtClean="0"/>
              <a:pPr/>
              <a:t>‹#›</a:t>
            </a:fld>
            <a:endParaRPr lang="en-US"/>
          </a:p>
        </p:txBody>
      </p:sp>
      <p:sp>
        <p:nvSpPr>
          <p:cNvPr id="4" name="Footer Placeholder 3">
            <a:extLst>
              <a:ext uri="{FF2B5EF4-FFF2-40B4-BE49-F238E27FC236}">
                <a16:creationId xmlns:a16="http://schemas.microsoft.com/office/drawing/2014/main" id="{2A224236-AEA0-4A72-85F4-B079508741A5}"/>
              </a:ext>
            </a:extLst>
          </p:cNvPr>
          <p:cNvSpPr>
            <a:spLocks noGrp="1"/>
          </p:cNvSpPr>
          <p:nvPr>
            <p:ph type="ftr" sz="quarter" idx="12"/>
          </p:nvPr>
        </p:nvSpPr>
        <p:spPr/>
        <p:txBody>
          <a:bodyPr/>
          <a:lstStyle>
            <a:lvl1pPr>
              <a:defRPr>
                <a:solidFill>
                  <a:schemeClr val="bg1"/>
                </a:solidFill>
              </a:defRPr>
            </a:lvl1pPr>
          </a:lstStyle>
          <a:p>
            <a:r>
              <a:rPr lang="en-GB"/>
              <a:t>To edit the footer text go to Insert &gt; Header &amp; Footer</a:t>
            </a:r>
            <a:endParaRPr lang="en-US"/>
          </a:p>
        </p:txBody>
      </p:sp>
      <p:pic>
        <p:nvPicPr>
          <p:cNvPr id="11" name="Graphic 10">
            <a:extLst>
              <a:ext uri="{FF2B5EF4-FFF2-40B4-BE49-F238E27FC236}">
                <a16:creationId xmlns:a16="http://schemas.microsoft.com/office/drawing/2014/main" id="{860E4F70-EA34-47B8-8A09-0532B7EBD175}"/>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627203" y="5951184"/>
            <a:ext cx="1108252" cy="669822"/>
          </a:xfrm>
          <a:prstGeom prst="rect">
            <a:avLst/>
          </a:prstGeom>
        </p:spPr>
      </p:pic>
      <p:sp>
        <p:nvSpPr>
          <p:cNvPr id="8" name="Content Placeholder 2">
            <a:extLst>
              <a:ext uri="{FF2B5EF4-FFF2-40B4-BE49-F238E27FC236}">
                <a16:creationId xmlns:a16="http://schemas.microsoft.com/office/drawing/2014/main" id="{8A3BC29B-00E6-4BA3-9437-0D6A87788C38}"/>
              </a:ext>
            </a:extLst>
          </p:cNvPr>
          <p:cNvSpPr>
            <a:spLocks noGrp="1"/>
          </p:cNvSpPr>
          <p:nvPr>
            <p:ph idx="1"/>
          </p:nvPr>
        </p:nvSpPr>
        <p:spPr>
          <a:xfrm>
            <a:off x="623887" y="1628801"/>
            <a:ext cx="10944225" cy="4105249"/>
          </a:xfr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194447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890">
          <p15:clr>
            <a:srgbClr val="FBAE40"/>
          </p15:clr>
        </p15:guide>
        <p15:guide id="3" orient="horz" pos="3612">
          <p15:clr>
            <a:srgbClr val="FBAE40"/>
          </p15:clr>
        </p15:guide>
        <p15:guide id="4" orient="horz" pos="102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978028-AA99-4A85-B7AA-A175E9E949B2}"/>
              </a:ext>
            </a:extLst>
          </p:cNvPr>
          <p:cNvSpPr/>
          <p:nvPr userDrawn="1"/>
        </p:nvSpPr>
        <p:spPr>
          <a:xfrm>
            <a:off x="5719331" y="1546860"/>
            <a:ext cx="6472669" cy="53111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15" name="Picture 14">
            <a:extLst>
              <a:ext uri="{FF2B5EF4-FFF2-40B4-BE49-F238E27FC236}">
                <a16:creationId xmlns:a16="http://schemas.microsoft.com/office/drawing/2014/main" id="{AB103A89-FD39-4081-AB84-31798299E842}"/>
              </a:ext>
            </a:extLst>
          </p:cNvPr>
          <p:cNvPicPr>
            <a:picLocks noChangeAspect="1"/>
          </p:cNvPicPr>
          <p:nvPr userDrawn="1"/>
        </p:nvPicPr>
        <p:blipFill rotWithShape="1">
          <a:blip r:embed="rId3" cstate="email">
            <a:grayscl/>
            <a:alphaModFix amt="24000"/>
            <a:extLst>
              <a:ext uri="{28A0092B-C50C-407E-A947-70E740481C1C}">
                <a14:useLocalDpi xmlns:a14="http://schemas.microsoft.com/office/drawing/2010/main"/>
              </a:ext>
            </a:extLst>
          </a:blip>
          <a:srcRect/>
          <a:stretch/>
        </p:blipFill>
        <p:spPr>
          <a:xfrm>
            <a:off x="5447927" y="1524113"/>
            <a:ext cx="6744073" cy="5333887"/>
          </a:xfrm>
          <a:prstGeom prst="rect">
            <a:avLst/>
          </a:prstGeom>
          <a:solidFill>
            <a:schemeClr val="accent5"/>
          </a:solidFill>
        </p:spPr>
      </p:pic>
      <p:pic>
        <p:nvPicPr>
          <p:cNvPr id="10" name="Picture 9">
            <a:extLst>
              <a:ext uri="{FF2B5EF4-FFF2-40B4-BE49-F238E27FC236}">
                <a16:creationId xmlns:a16="http://schemas.microsoft.com/office/drawing/2014/main" id="{9234EC4B-5083-47E8-9A10-590BE94F78F4}"/>
              </a:ext>
            </a:extLst>
          </p:cNvPr>
          <p:cNvPicPr>
            <a:picLocks noChangeAspect="1"/>
          </p:cNvPicPr>
          <p:nvPr userDrawn="1"/>
        </p:nvPicPr>
        <p:blipFill rotWithShape="1">
          <a:blip r:embed="rId4" cstate="email">
            <a:alphaModFix amt="30000"/>
            <a:grayscl/>
            <a:extLst>
              <a:ext uri="{28A0092B-C50C-407E-A947-70E740481C1C}">
                <a14:useLocalDpi xmlns:a14="http://schemas.microsoft.com/office/drawing/2010/main"/>
              </a:ext>
            </a:extLst>
          </a:blip>
          <a:srcRect/>
          <a:stretch/>
        </p:blipFill>
        <p:spPr>
          <a:xfrm>
            <a:off x="3569475" y="0"/>
            <a:ext cx="8622525" cy="1566949"/>
          </a:xfrm>
          <a:prstGeom prst="rect">
            <a:avLst/>
          </a:prstGeom>
          <a:solidFill>
            <a:srgbClr val="750D68"/>
          </a:solidFill>
        </p:spPr>
      </p:pic>
      <p:sp>
        <p:nvSpPr>
          <p:cNvPr id="11" name="Rectangle 10">
            <a:extLst>
              <a:ext uri="{FF2B5EF4-FFF2-40B4-BE49-F238E27FC236}">
                <a16:creationId xmlns:a16="http://schemas.microsoft.com/office/drawing/2014/main" id="{7F1640AA-5F9D-43D4-89E5-DE9C986A8B5E}"/>
              </a:ext>
            </a:extLst>
          </p:cNvPr>
          <p:cNvSpPr/>
          <p:nvPr userDrawn="1"/>
        </p:nvSpPr>
        <p:spPr>
          <a:xfrm>
            <a:off x="5015880" y="0"/>
            <a:ext cx="7176120" cy="1555111"/>
          </a:xfrm>
          <a:prstGeom prst="rect">
            <a:avLst/>
          </a:prstGeom>
          <a:gradFill>
            <a:gsLst>
              <a:gs pos="100000">
                <a:srgbClr val="750D68"/>
              </a:gs>
              <a:gs pos="0">
                <a:srgbClr val="750D68">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5" name="Freeform: Shape 4">
            <a:extLst>
              <a:ext uri="{FF2B5EF4-FFF2-40B4-BE49-F238E27FC236}">
                <a16:creationId xmlns:a16="http://schemas.microsoft.com/office/drawing/2014/main" id="{F349DC71-095A-427C-86AE-AB2BF62FF11A}"/>
              </a:ext>
            </a:extLst>
          </p:cNvPr>
          <p:cNvSpPr/>
          <p:nvPr userDrawn="1"/>
        </p:nvSpPr>
        <p:spPr>
          <a:xfrm>
            <a:off x="0" y="-1864"/>
            <a:ext cx="12192000" cy="6859864"/>
          </a:xfrm>
          <a:custGeom>
            <a:avLst/>
            <a:gdLst>
              <a:gd name="connsiteX0" fmla="*/ 0 w 12192000"/>
              <a:gd name="connsiteY0" fmla="*/ 0 h 6859864"/>
              <a:gd name="connsiteX1" fmla="*/ 3803006 w 12192000"/>
              <a:gd name="connsiteY1" fmla="*/ 0 h 6859864"/>
              <a:gd name="connsiteX2" fmla="*/ 4304834 w 12192000"/>
              <a:gd name="connsiteY2" fmla="*/ 1529209 h 6859864"/>
              <a:gd name="connsiteX3" fmla="*/ 12192000 w 12192000"/>
              <a:gd name="connsiteY3" fmla="*/ 1547431 h 6859864"/>
              <a:gd name="connsiteX4" fmla="*/ 12192000 w 12192000"/>
              <a:gd name="connsiteY4" fmla="*/ 1555990 h 6859864"/>
              <a:gd name="connsiteX5" fmla="*/ 5826926 w 12192000"/>
              <a:gd name="connsiteY5" fmla="*/ 6215744 h 6859864"/>
              <a:gd name="connsiteX6" fmla="*/ 6034029 w 12192000"/>
              <a:gd name="connsiteY6" fmla="*/ 6859864 h 6859864"/>
              <a:gd name="connsiteX7" fmla="*/ 0 w 12192000"/>
              <a:gd name="connsiteY7" fmla="*/ 6859864 h 685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9864">
                <a:moveTo>
                  <a:pt x="0" y="0"/>
                </a:moveTo>
                <a:lnTo>
                  <a:pt x="3803006" y="0"/>
                </a:lnTo>
                <a:lnTo>
                  <a:pt x="4304834" y="1529209"/>
                </a:lnTo>
                <a:lnTo>
                  <a:pt x="12192000" y="1547431"/>
                </a:lnTo>
                <a:lnTo>
                  <a:pt x="12192000" y="1555990"/>
                </a:lnTo>
                <a:lnTo>
                  <a:pt x="5826926" y="6215744"/>
                </a:lnTo>
                <a:lnTo>
                  <a:pt x="6034029" y="6859864"/>
                </a:lnTo>
                <a:lnTo>
                  <a:pt x="0" y="6859864"/>
                </a:lnTo>
                <a:close/>
              </a:path>
            </a:pathLst>
          </a:custGeom>
          <a:solidFill>
            <a:srgbClr val="FFFFFF"/>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2C127A54-07D0-4F3C-93FC-B5CDD638ECE6}"/>
              </a:ext>
            </a:extLst>
          </p:cNvPr>
          <p:cNvSpPr>
            <a:spLocks noGrp="1"/>
          </p:cNvSpPr>
          <p:nvPr>
            <p:ph type="ctrTitle" hasCustomPrompt="1"/>
          </p:nvPr>
        </p:nvSpPr>
        <p:spPr>
          <a:xfrm>
            <a:off x="611962" y="2430707"/>
            <a:ext cx="7428254" cy="1942147"/>
          </a:xfrm>
        </p:spPr>
        <p:txBody>
          <a:bodyPr anchor="b">
            <a:normAutofit/>
          </a:bodyPr>
          <a:lstStyle>
            <a:lvl1pPr algn="l">
              <a:lnSpc>
                <a:spcPct val="100000"/>
              </a:lnSpc>
              <a:spcBef>
                <a:spcPts val="0"/>
              </a:spcBef>
              <a:defRPr sz="3600" cap="all" baseline="0">
                <a:latin typeface="+mj-lt"/>
              </a:defRPr>
            </a:lvl1pPr>
          </a:lstStyle>
          <a:p>
            <a:r>
              <a:rPr lang="en-GB"/>
              <a:t>PRESENTATION TITLE GOES HERE CAN SPAN OVER 3 LINES</a:t>
            </a:r>
            <a:endParaRPr lang="en-US"/>
          </a:p>
        </p:txBody>
      </p:sp>
      <p:sp>
        <p:nvSpPr>
          <p:cNvPr id="6" name="Date Placeholder 3">
            <a:extLst>
              <a:ext uri="{FF2B5EF4-FFF2-40B4-BE49-F238E27FC236}">
                <a16:creationId xmlns:a16="http://schemas.microsoft.com/office/drawing/2014/main" id="{A3D891ED-D48D-4E77-BFAF-1780E743F003}"/>
              </a:ext>
            </a:extLst>
          </p:cNvPr>
          <p:cNvSpPr>
            <a:spLocks noGrp="1"/>
          </p:cNvSpPr>
          <p:nvPr>
            <p:ph type="dt" sz="half" idx="2"/>
          </p:nvPr>
        </p:nvSpPr>
        <p:spPr>
          <a:xfrm>
            <a:off x="611962" y="1886477"/>
            <a:ext cx="2957513" cy="293663"/>
          </a:xfrm>
          <a:prstGeom prst="rect">
            <a:avLst/>
          </a:prstGeom>
        </p:spPr>
        <p:txBody>
          <a:bodyPr vert="horz" lIns="0" tIns="45720" rIns="91440" bIns="45720" rtlCol="0" anchor="ctr"/>
          <a:lstStyle>
            <a:lvl1pPr algn="l">
              <a:defRPr sz="1800" b="1">
                <a:solidFill>
                  <a:schemeClr val="accent1"/>
                </a:solidFill>
                <a:latin typeface="+mj-lt"/>
                <a:cs typeface="Arial" panose="020B0604020202020204" pitchFamily="34" charset="0"/>
              </a:defRPr>
            </a:lvl1pPr>
          </a:lstStyle>
          <a:p>
            <a:endParaRPr lang="en-US"/>
          </a:p>
        </p:txBody>
      </p:sp>
      <p:pic>
        <p:nvPicPr>
          <p:cNvPr id="13" name="Picture 12">
            <a:extLst>
              <a:ext uri="{FF2B5EF4-FFF2-40B4-BE49-F238E27FC236}">
                <a16:creationId xmlns:a16="http://schemas.microsoft.com/office/drawing/2014/main" id="{12B11854-0CD1-41D9-A5EE-99430E06B734}"/>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10495870" y="251460"/>
            <a:ext cx="1283570" cy="1038860"/>
          </a:xfrm>
          <a:prstGeom prst="rect">
            <a:avLst/>
          </a:prstGeom>
        </p:spPr>
      </p:pic>
      <p:sp>
        <p:nvSpPr>
          <p:cNvPr id="16" name="Text Placeholder 17">
            <a:extLst>
              <a:ext uri="{FF2B5EF4-FFF2-40B4-BE49-F238E27FC236}">
                <a16:creationId xmlns:a16="http://schemas.microsoft.com/office/drawing/2014/main" id="{C5D3B66C-3D08-4FDA-A482-B9B20ACB0B5C}"/>
              </a:ext>
            </a:extLst>
          </p:cNvPr>
          <p:cNvSpPr>
            <a:spLocks noGrp="1"/>
          </p:cNvSpPr>
          <p:nvPr>
            <p:ph type="body" sz="quarter" idx="10"/>
          </p:nvPr>
        </p:nvSpPr>
        <p:spPr>
          <a:xfrm>
            <a:off x="4930815" y="333375"/>
            <a:ext cx="5509550" cy="881063"/>
          </a:xfrm>
        </p:spPr>
        <p:txBody>
          <a:bodyPr anchor="ctr">
            <a:noAutofit/>
          </a:bodyPr>
          <a:lstStyle>
            <a:lvl1pPr algn="r">
              <a:defRPr sz="1800" b="1">
                <a:solidFill>
                  <a:schemeClr val="bg1"/>
                </a:solidFill>
                <a:latin typeface="+mj-lt"/>
                <a:cs typeface="Arial" panose="020B0604020202020204" pitchFamily="34" charset="0"/>
              </a:defRPr>
            </a:lvl1pPr>
            <a:lvl2pPr algn="r">
              <a:defRPr sz="1200">
                <a:solidFill>
                  <a:schemeClr val="bg1"/>
                </a:solidFill>
                <a:latin typeface="+mj-lt"/>
              </a:defRPr>
            </a:lvl2pPr>
            <a:lvl3pPr algn="r">
              <a:defRPr sz="1200">
                <a:solidFill>
                  <a:schemeClr val="bg1"/>
                </a:solidFill>
                <a:latin typeface="+mj-lt"/>
              </a:defRPr>
            </a:lvl3pPr>
            <a:lvl4pPr algn="r">
              <a:defRPr sz="1200">
                <a:solidFill>
                  <a:schemeClr val="bg1"/>
                </a:solidFill>
                <a:latin typeface="+mj-lt"/>
              </a:defRPr>
            </a:lvl4pPr>
            <a:lvl5pPr algn="r">
              <a:defRPr sz="1200">
                <a:solidFill>
                  <a:schemeClr val="bg1"/>
                </a:solidFill>
                <a:latin typeface="+mj-lt"/>
              </a:defRPr>
            </a:lvl5pPr>
          </a:lstStyle>
          <a:p>
            <a:pPr lvl="0"/>
            <a:r>
              <a:rPr lang="en-US"/>
              <a:t>Click to edit Master text styles</a:t>
            </a:r>
          </a:p>
        </p:txBody>
      </p:sp>
      <p:sp>
        <p:nvSpPr>
          <p:cNvPr id="14" name="Subtitle 2">
            <a:extLst>
              <a:ext uri="{FF2B5EF4-FFF2-40B4-BE49-F238E27FC236}">
                <a16:creationId xmlns:a16="http://schemas.microsoft.com/office/drawing/2014/main" id="{D856C5B4-C99A-49DA-8922-F8C00827DCD4}"/>
              </a:ext>
            </a:extLst>
          </p:cNvPr>
          <p:cNvSpPr>
            <a:spLocks noGrp="1"/>
          </p:cNvSpPr>
          <p:nvPr>
            <p:ph type="subTitle" idx="1" hasCustomPrompt="1"/>
          </p:nvPr>
        </p:nvSpPr>
        <p:spPr>
          <a:xfrm>
            <a:off x="611962" y="4725144"/>
            <a:ext cx="4475926" cy="1440706"/>
          </a:xfrm>
        </p:spPr>
        <p:txBody>
          <a:bodyPr>
            <a:normAutofit/>
          </a:bodyPr>
          <a:lstStyle>
            <a:lvl1pPr marL="0" indent="0" algn="l">
              <a:lnSpc>
                <a:spcPct val="100000"/>
              </a:lnSpc>
              <a:spcBef>
                <a:spcPts val="0"/>
              </a:spcBef>
              <a:buNone/>
              <a:defRPr sz="20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 goes here can span over 4 lines </a:t>
            </a:r>
            <a:endParaRPr lang="en-US"/>
          </a:p>
        </p:txBody>
      </p:sp>
      <p:pic>
        <p:nvPicPr>
          <p:cNvPr id="17" name="Graphic 16">
            <a:extLst>
              <a:ext uri="{FF2B5EF4-FFF2-40B4-BE49-F238E27FC236}">
                <a16:creationId xmlns:a16="http://schemas.microsoft.com/office/drawing/2014/main" id="{BAFC44AF-8F0F-43FA-B565-19C506DF0F19}"/>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627202" y="334561"/>
            <a:ext cx="1667613" cy="1007898"/>
          </a:xfrm>
          <a:prstGeom prst="rect">
            <a:avLst/>
          </a:prstGeom>
        </p:spPr>
      </p:pic>
    </p:spTree>
    <p:custDataLst>
      <p:tags r:id="rId1"/>
    </p:custDataLst>
    <p:extLst>
      <p:ext uri="{BB962C8B-B14F-4D97-AF65-F5344CB8AC3E}">
        <p14:creationId xmlns:p14="http://schemas.microsoft.com/office/powerpoint/2010/main" val="1910722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77">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atin typeface="+mn-lt"/>
              </a:defRPr>
            </a:lvl1pPr>
          </a:lstStyle>
          <a:p>
            <a:fld id="{4B2DA23E-53DA-4591-8701-80353B8F3341}" type="datetimeFigureOut">
              <a:rPr lang="en-GB" smtClean="0"/>
              <a:pPr/>
              <a:t>24/01/2026</a:t>
            </a:fld>
            <a:endParaRPr lang="en-GB"/>
          </a:p>
        </p:txBody>
      </p:sp>
      <p:sp>
        <p:nvSpPr>
          <p:cNvPr id="5" name="Footer Placeholder 4"/>
          <p:cNvSpPr>
            <a:spLocks noGrp="1"/>
          </p:cNvSpPr>
          <p:nvPr>
            <p:ph type="ftr" sz="quarter" idx="11"/>
          </p:nvPr>
        </p:nvSpPr>
        <p:spPr/>
        <p:txBody>
          <a:bodyPr/>
          <a:lstStyle>
            <a:lvl1pPr>
              <a:defRPr>
                <a:latin typeface="+mn-lt"/>
              </a:defRPr>
            </a:lvl1pPr>
          </a:lstStyle>
          <a:p>
            <a:endParaRPr lang="en-GB"/>
          </a:p>
        </p:txBody>
      </p:sp>
      <p:sp>
        <p:nvSpPr>
          <p:cNvPr id="6" name="Slide Number Placeholder 5"/>
          <p:cNvSpPr>
            <a:spLocks noGrp="1"/>
          </p:cNvSpPr>
          <p:nvPr>
            <p:ph type="sldNum" sz="quarter" idx="12"/>
          </p:nvPr>
        </p:nvSpPr>
        <p:spPr/>
        <p:txBody>
          <a:bodyPr/>
          <a:lstStyle>
            <a:lvl1pPr>
              <a:defRPr>
                <a:latin typeface="+mn-lt"/>
              </a:defRPr>
            </a:lvl1pPr>
          </a:lstStyle>
          <a:p>
            <a:fld id="{9169DE0D-A3E3-4949-BD02-70DFEC268CD7}" type="slidenum">
              <a:rPr lang="en-GB" smtClean="0"/>
              <a:pPr/>
              <a:t>‹#›</a:t>
            </a:fld>
            <a:endParaRPr lang="en-GB"/>
          </a:p>
        </p:txBody>
      </p:sp>
    </p:spTree>
    <p:extLst>
      <p:ext uri="{BB962C8B-B14F-4D97-AF65-F5344CB8AC3E}">
        <p14:creationId xmlns:p14="http://schemas.microsoft.com/office/powerpoint/2010/main" val="1337306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1 [TOC Source]">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F349DC71-095A-427C-86AE-AB2BF62FF11A}"/>
              </a:ext>
            </a:extLst>
          </p:cNvPr>
          <p:cNvSpPr/>
          <p:nvPr userDrawn="1"/>
        </p:nvSpPr>
        <p:spPr>
          <a:xfrm>
            <a:off x="0" y="-1864"/>
            <a:ext cx="12192000" cy="6859864"/>
          </a:xfrm>
          <a:custGeom>
            <a:avLst/>
            <a:gdLst>
              <a:gd name="connsiteX0" fmla="*/ 0 w 12192000"/>
              <a:gd name="connsiteY0" fmla="*/ 0 h 6859864"/>
              <a:gd name="connsiteX1" fmla="*/ 3803006 w 12192000"/>
              <a:gd name="connsiteY1" fmla="*/ 0 h 6859864"/>
              <a:gd name="connsiteX2" fmla="*/ 4304834 w 12192000"/>
              <a:gd name="connsiteY2" fmla="*/ 1529209 h 6859864"/>
              <a:gd name="connsiteX3" fmla="*/ 12192000 w 12192000"/>
              <a:gd name="connsiteY3" fmla="*/ 1547431 h 6859864"/>
              <a:gd name="connsiteX4" fmla="*/ 12192000 w 12192000"/>
              <a:gd name="connsiteY4" fmla="*/ 1555990 h 6859864"/>
              <a:gd name="connsiteX5" fmla="*/ 5826926 w 12192000"/>
              <a:gd name="connsiteY5" fmla="*/ 6215744 h 6859864"/>
              <a:gd name="connsiteX6" fmla="*/ 6034029 w 12192000"/>
              <a:gd name="connsiteY6" fmla="*/ 6859864 h 6859864"/>
              <a:gd name="connsiteX7" fmla="*/ 0 w 12192000"/>
              <a:gd name="connsiteY7" fmla="*/ 6859864 h 685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9864">
                <a:moveTo>
                  <a:pt x="0" y="0"/>
                </a:moveTo>
                <a:lnTo>
                  <a:pt x="3803006" y="0"/>
                </a:lnTo>
                <a:lnTo>
                  <a:pt x="4304834" y="1529209"/>
                </a:lnTo>
                <a:lnTo>
                  <a:pt x="12192000" y="1547431"/>
                </a:lnTo>
                <a:lnTo>
                  <a:pt x="12192000" y="1555990"/>
                </a:lnTo>
                <a:lnTo>
                  <a:pt x="5826926" y="6215744"/>
                </a:lnTo>
                <a:lnTo>
                  <a:pt x="6034029" y="6859864"/>
                </a:lnTo>
                <a:lnTo>
                  <a:pt x="0" y="685986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lt1"/>
              </a:solidFill>
              <a:latin typeface="Arial" panose="020B0604020202020204" pitchFamily="34" charset="0"/>
            </a:endParaRPr>
          </a:p>
        </p:txBody>
      </p:sp>
      <p:sp>
        <p:nvSpPr>
          <p:cNvPr id="2" name="plcSectionTitle">
            <a:extLst>
              <a:ext uri="{FF2B5EF4-FFF2-40B4-BE49-F238E27FC236}">
                <a16:creationId xmlns:a16="http://schemas.microsoft.com/office/drawing/2014/main" id="{2C127A54-07D0-4F3C-93FC-B5CDD638ECE6}"/>
              </a:ext>
            </a:extLst>
          </p:cNvPr>
          <p:cNvSpPr>
            <a:spLocks noGrp="1"/>
          </p:cNvSpPr>
          <p:nvPr>
            <p:ph type="ctrTitle" hasCustomPrompt="1"/>
          </p:nvPr>
        </p:nvSpPr>
        <p:spPr>
          <a:xfrm>
            <a:off x="611962" y="2430707"/>
            <a:ext cx="7428254" cy="1942147"/>
          </a:xfrm>
        </p:spPr>
        <p:txBody>
          <a:bodyPr anchor="b">
            <a:normAutofit/>
          </a:bodyPr>
          <a:lstStyle>
            <a:lvl1pPr algn="l">
              <a:lnSpc>
                <a:spcPct val="100000"/>
              </a:lnSpc>
              <a:spcBef>
                <a:spcPts val="0"/>
              </a:spcBef>
              <a:defRPr sz="3600" cap="all" baseline="0">
                <a:solidFill>
                  <a:schemeClr val="bg1"/>
                </a:solidFill>
                <a:latin typeface="+mj-lt"/>
              </a:defRPr>
            </a:lvl1pPr>
          </a:lstStyle>
          <a:p>
            <a:r>
              <a:rPr lang="en-GB"/>
              <a:t>DIVIDER SLIDE TITLE GOES HERE CAN SPAN OVER 3 LINES</a:t>
            </a:r>
            <a:endParaRPr lang="en-US"/>
          </a:p>
        </p:txBody>
      </p:sp>
      <p:sp>
        <p:nvSpPr>
          <p:cNvPr id="3" name="Subtitle 2">
            <a:extLst>
              <a:ext uri="{FF2B5EF4-FFF2-40B4-BE49-F238E27FC236}">
                <a16:creationId xmlns:a16="http://schemas.microsoft.com/office/drawing/2014/main" id="{99DF29E4-BED1-47C6-BDC1-43AF2F4D28B6}"/>
              </a:ext>
            </a:extLst>
          </p:cNvPr>
          <p:cNvSpPr>
            <a:spLocks noGrp="1"/>
          </p:cNvSpPr>
          <p:nvPr>
            <p:ph type="subTitle" idx="1" hasCustomPrompt="1"/>
          </p:nvPr>
        </p:nvSpPr>
        <p:spPr>
          <a:xfrm>
            <a:off x="611962" y="4725144"/>
            <a:ext cx="4043878" cy="1440706"/>
          </a:xfrm>
        </p:spPr>
        <p:txBody>
          <a:bodyPr>
            <a:normAutofit/>
          </a:bodyPr>
          <a:lstStyle>
            <a:lvl1pPr marL="0" indent="0" algn="l">
              <a:lnSpc>
                <a:spcPct val="100000"/>
              </a:lnSpc>
              <a:spcBef>
                <a:spcPts val="0"/>
              </a:spcBef>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Divider subtitle goes here can span over 4 lines </a:t>
            </a:r>
            <a:endParaRPr lang="en-US"/>
          </a:p>
        </p:txBody>
      </p:sp>
      <p:sp>
        <p:nvSpPr>
          <p:cNvPr id="6" name="Date Placeholder 3">
            <a:extLst>
              <a:ext uri="{FF2B5EF4-FFF2-40B4-BE49-F238E27FC236}">
                <a16:creationId xmlns:a16="http://schemas.microsoft.com/office/drawing/2014/main" id="{A3D891ED-D48D-4E77-BFAF-1780E743F003}"/>
              </a:ext>
            </a:extLst>
          </p:cNvPr>
          <p:cNvSpPr>
            <a:spLocks noGrp="1"/>
          </p:cNvSpPr>
          <p:nvPr>
            <p:ph type="dt" sz="half" idx="2"/>
          </p:nvPr>
        </p:nvSpPr>
        <p:spPr>
          <a:xfrm>
            <a:off x="611962" y="1886477"/>
            <a:ext cx="2957513" cy="293663"/>
          </a:xfrm>
          <a:prstGeom prst="rect">
            <a:avLst/>
          </a:prstGeom>
        </p:spPr>
        <p:txBody>
          <a:bodyPr vert="horz" lIns="0" tIns="45720" rIns="91440" bIns="45720" rtlCol="0" anchor="ctr"/>
          <a:lstStyle>
            <a:lvl1pPr algn="l">
              <a:defRPr sz="1800" b="1">
                <a:solidFill>
                  <a:schemeClr val="bg1"/>
                </a:solidFill>
                <a:latin typeface="+mj-lt"/>
                <a:cs typeface="Arial" panose="020B0604020202020204" pitchFamily="34" charset="0"/>
              </a:defRPr>
            </a:lvl1pPr>
          </a:lstStyle>
          <a:p>
            <a:endParaRPr lang="en-US"/>
          </a:p>
        </p:txBody>
      </p:sp>
      <p:sp>
        <p:nvSpPr>
          <p:cNvPr id="10" name="Subtitle 2">
            <a:extLst>
              <a:ext uri="{FF2B5EF4-FFF2-40B4-BE49-F238E27FC236}">
                <a16:creationId xmlns:a16="http://schemas.microsoft.com/office/drawing/2014/main" id="{403D9894-CC88-4A68-BCFC-9BCCD4A94365}"/>
              </a:ext>
            </a:extLst>
          </p:cNvPr>
          <p:cNvSpPr txBox="1">
            <a:spLocks/>
          </p:cNvSpPr>
          <p:nvPr userDrawn="1"/>
        </p:nvSpPr>
        <p:spPr>
          <a:xfrm>
            <a:off x="7602523" y="338842"/>
            <a:ext cx="3967822" cy="864096"/>
          </a:xfrm>
          <a:prstGeom prst="rect">
            <a:avLst/>
          </a:prstGeom>
        </p:spPr>
        <p:txBody>
          <a:bodyPr vert="horz" lIns="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2651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1338" indent="-27622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806450" indent="-265113"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1" i="0" u="none" strike="noStrike" kern="1200" cap="none" spc="0" normalizeH="0" baseline="0" noProof="0">
                <a:ln>
                  <a:noFill/>
                </a:ln>
                <a:solidFill>
                  <a:schemeClr val="tx1"/>
                </a:solidFill>
                <a:effectLst/>
                <a:uLnTx/>
                <a:uFillTx/>
                <a:latin typeface="+mj-lt"/>
                <a:cs typeface="Arial" panose="020B0604020202020204" pitchFamily="34" charset="0"/>
              </a:rPr>
              <a:t>SECTION </a:t>
            </a:r>
            <a:r>
              <a:rPr kumimoji="0" lang="en-GB" sz="3200" b="1" i="0" u="none" strike="noStrike" kern="1200" cap="none" spc="0" normalizeH="0" baseline="0" noProof="0">
                <a:ln>
                  <a:noFill/>
                </a:ln>
                <a:solidFill>
                  <a:schemeClr val="bg1"/>
                </a:solidFill>
                <a:effectLst/>
                <a:uLnTx/>
                <a:uFillTx/>
                <a:latin typeface="+mj-lt"/>
                <a:cs typeface="Arial" panose="020B0604020202020204" pitchFamily="34" charset="0"/>
              </a:rPr>
              <a:t>00</a:t>
            </a:r>
            <a:endParaRPr kumimoji="0" lang="en-US" sz="4000" b="1" i="0" u="none" strike="noStrike" kern="1200" cap="none" spc="0" normalizeH="0" baseline="0" noProof="0">
              <a:ln>
                <a:noFill/>
              </a:ln>
              <a:solidFill>
                <a:schemeClr val="bg1"/>
              </a:solidFill>
              <a:effectLst/>
              <a:uLnTx/>
              <a:uFillTx/>
              <a:latin typeface="+mj-lt"/>
              <a:cs typeface="Arial" panose="020B0604020202020204" pitchFamily="34" charset="0"/>
            </a:endParaRPr>
          </a:p>
        </p:txBody>
      </p:sp>
      <p:sp>
        <p:nvSpPr>
          <p:cNvPr id="13" name="plcSectionNumber">
            <a:extLst>
              <a:ext uri="{FF2B5EF4-FFF2-40B4-BE49-F238E27FC236}">
                <a16:creationId xmlns:a16="http://schemas.microsoft.com/office/drawing/2014/main" id="{182B7252-ED7D-4FEC-A92B-8A2D93A661DB}"/>
              </a:ext>
            </a:extLst>
          </p:cNvPr>
          <p:cNvSpPr>
            <a:spLocks noGrp="1"/>
          </p:cNvSpPr>
          <p:nvPr>
            <p:ph type="body" sz="quarter" idx="10" hasCustomPrompt="1"/>
          </p:nvPr>
        </p:nvSpPr>
        <p:spPr>
          <a:xfrm>
            <a:off x="10894695" y="491490"/>
            <a:ext cx="647700" cy="504825"/>
          </a:xfrm>
        </p:spPr>
        <p:txBody>
          <a:bodyPr rIns="0" anchor="ctr">
            <a:noAutofit/>
          </a:bodyPr>
          <a:lstStyle>
            <a:lvl1pPr algn="ctr">
              <a:defRPr sz="3200">
                <a:solidFill>
                  <a:schemeClr val="tx2"/>
                </a:solidFill>
                <a:latin typeface="+mj-lt"/>
              </a:defRPr>
            </a:lvl1pPr>
            <a:lvl5pPr marL="541337" indent="0" algn="ctr">
              <a:buNone/>
              <a:defRPr/>
            </a:lvl5pPr>
          </a:lstStyle>
          <a:p>
            <a:pPr lvl="0"/>
            <a:r>
              <a:rPr lang="en-GB"/>
              <a:t>00</a:t>
            </a:r>
            <a:endParaRPr lang="en-US"/>
          </a:p>
        </p:txBody>
      </p:sp>
      <p:pic>
        <p:nvPicPr>
          <p:cNvPr id="16" name="Graphic 15">
            <a:extLst>
              <a:ext uri="{FF2B5EF4-FFF2-40B4-BE49-F238E27FC236}">
                <a16:creationId xmlns:a16="http://schemas.microsoft.com/office/drawing/2014/main" id="{22490161-6F82-42D5-9DE4-294EE8B537AF}"/>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627202" y="334561"/>
            <a:ext cx="1667613" cy="1007898"/>
          </a:xfrm>
          <a:prstGeom prst="rect">
            <a:avLst/>
          </a:prstGeom>
        </p:spPr>
      </p:pic>
    </p:spTree>
    <p:custDataLst>
      <p:tags r:id="rId1"/>
    </p:custDataLst>
    <p:extLst>
      <p:ext uri="{BB962C8B-B14F-4D97-AF65-F5344CB8AC3E}">
        <p14:creationId xmlns:p14="http://schemas.microsoft.com/office/powerpoint/2010/main" val="299185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7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2 [TOC Source]">
    <p:bg>
      <p:bgPr>
        <a:solidFill>
          <a:schemeClr val="tx2"/>
        </a:solid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F349DC71-095A-427C-86AE-AB2BF62FF11A}"/>
              </a:ext>
            </a:extLst>
          </p:cNvPr>
          <p:cNvSpPr/>
          <p:nvPr userDrawn="1"/>
        </p:nvSpPr>
        <p:spPr>
          <a:xfrm>
            <a:off x="0" y="-1864"/>
            <a:ext cx="12192000" cy="6859864"/>
          </a:xfrm>
          <a:custGeom>
            <a:avLst/>
            <a:gdLst>
              <a:gd name="connsiteX0" fmla="*/ 0 w 12192000"/>
              <a:gd name="connsiteY0" fmla="*/ 0 h 6859864"/>
              <a:gd name="connsiteX1" fmla="*/ 3803006 w 12192000"/>
              <a:gd name="connsiteY1" fmla="*/ 0 h 6859864"/>
              <a:gd name="connsiteX2" fmla="*/ 4304834 w 12192000"/>
              <a:gd name="connsiteY2" fmla="*/ 1529209 h 6859864"/>
              <a:gd name="connsiteX3" fmla="*/ 12192000 w 12192000"/>
              <a:gd name="connsiteY3" fmla="*/ 1547431 h 6859864"/>
              <a:gd name="connsiteX4" fmla="*/ 12192000 w 12192000"/>
              <a:gd name="connsiteY4" fmla="*/ 1555990 h 6859864"/>
              <a:gd name="connsiteX5" fmla="*/ 5826926 w 12192000"/>
              <a:gd name="connsiteY5" fmla="*/ 6215744 h 6859864"/>
              <a:gd name="connsiteX6" fmla="*/ 6034029 w 12192000"/>
              <a:gd name="connsiteY6" fmla="*/ 6859864 h 6859864"/>
              <a:gd name="connsiteX7" fmla="*/ 0 w 12192000"/>
              <a:gd name="connsiteY7" fmla="*/ 6859864 h 685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9864">
                <a:moveTo>
                  <a:pt x="0" y="0"/>
                </a:moveTo>
                <a:lnTo>
                  <a:pt x="3803006" y="0"/>
                </a:lnTo>
                <a:lnTo>
                  <a:pt x="4304834" y="1529209"/>
                </a:lnTo>
                <a:lnTo>
                  <a:pt x="12192000" y="1547431"/>
                </a:lnTo>
                <a:lnTo>
                  <a:pt x="12192000" y="1555990"/>
                </a:lnTo>
                <a:lnTo>
                  <a:pt x="5826926" y="6215744"/>
                </a:lnTo>
                <a:lnTo>
                  <a:pt x="6034029" y="6859864"/>
                </a:lnTo>
                <a:lnTo>
                  <a:pt x="0" y="685986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lt1"/>
              </a:solidFill>
              <a:latin typeface="Arial" panose="020B0604020202020204" pitchFamily="34" charset="0"/>
            </a:endParaRPr>
          </a:p>
        </p:txBody>
      </p:sp>
      <p:sp>
        <p:nvSpPr>
          <p:cNvPr id="2" name="plcSectionTitle">
            <a:extLst>
              <a:ext uri="{FF2B5EF4-FFF2-40B4-BE49-F238E27FC236}">
                <a16:creationId xmlns:a16="http://schemas.microsoft.com/office/drawing/2014/main" id="{2C127A54-07D0-4F3C-93FC-B5CDD638ECE6}"/>
              </a:ext>
            </a:extLst>
          </p:cNvPr>
          <p:cNvSpPr>
            <a:spLocks noGrp="1"/>
          </p:cNvSpPr>
          <p:nvPr>
            <p:ph type="ctrTitle" hasCustomPrompt="1"/>
          </p:nvPr>
        </p:nvSpPr>
        <p:spPr>
          <a:xfrm>
            <a:off x="611962" y="2430707"/>
            <a:ext cx="7428254" cy="1942147"/>
          </a:xfrm>
        </p:spPr>
        <p:txBody>
          <a:bodyPr anchor="b">
            <a:normAutofit/>
          </a:bodyPr>
          <a:lstStyle>
            <a:lvl1pPr algn="l">
              <a:lnSpc>
                <a:spcPct val="100000"/>
              </a:lnSpc>
              <a:spcBef>
                <a:spcPts val="0"/>
              </a:spcBef>
              <a:defRPr sz="3600" cap="all" baseline="0">
                <a:solidFill>
                  <a:schemeClr val="tx1"/>
                </a:solidFill>
                <a:latin typeface="+mj-lt"/>
              </a:defRPr>
            </a:lvl1pPr>
          </a:lstStyle>
          <a:p>
            <a:r>
              <a:rPr lang="en-GB"/>
              <a:t>DIVIDER SLIDE TITLE GOES HERE CAN SPAN OVER 3 LINES</a:t>
            </a:r>
            <a:endParaRPr lang="en-US"/>
          </a:p>
        </p:txBody>
      </p:sp>
      <p:sp>
        <p:nvSpPr>
          <p:cNvPr id="3" name="Subtitle 2">
            <a:extLst>
              <a:ext uri="{FF2B5EF4-FFF2-40B4-BE49-F238E27FC236}">
                <a16:creationId xmlns:a16="http://schemas.microsoft.com/office/drawing/2014/main" id="{99DF29E4-BED1-47C6-BDC1-43AF2F4D28B6}"/>
              </a:ext>
            </a:extLst>
          </p:cNvPr>
          <p:cNvSpPr>
            <a:spLocks noGrp="1"/>
          </p:cNvSpPr>
          <p:nvPr>
            <p:ph type="subTitle" idx="1" hasCustomPrompt="1"/>
          </p:nvPr>
        </p:nvSpPr>
        <p:spPr>
          <a:xfrm>
            <a:off x="611962" y="4725144"/>
            <a:ext cx="4043878" cy="1440706"/>
          </a:xfrm>
        </p:spPr>
        <p:txBody>
          <a:bodyPr>
            <a:normAutofit/>
          </a:bodyPr>
          <a:lstStyle>
            <a:lvl1pPr marL="0" indent="0" algn="l">
              <a:lnSpc>
                <a:spcPct val="100000"/>
              </a:lnSpc>
              <a:spcBef>
                <a:spcPts val="0"/>
              </a:spcBef>
              <a:buNone/>
              <a:defRPr sz="20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Divider subtitle goes here can span over 4 lines </a:t>
            </a:r>
            <a:endParaRPr lang="en-US"/>
          </a:p>
        </p:txBody>
      </p:sp>
      <p:sp>
        <p:nvSpPr>
          <p:cNvPr id="6" name="Date Placeholder 3">
            <a:extLst>
              <a:ext uri="{FF2B5EF4-FFF2-40B4-BE49-F238E27FC236}">
                <a16:creationId xmlns:a16="http://schemas.microsoft.com/office/drawing/2014/main" id="{A3D891ED-D48D-4E77-BFAF-1780E743F003}"/>
              </a:ext>
            </a:extLst>
          </p:cNvPr>
          <p:cNvSpPr>
            <a:spLocks noGrp="1"/>
          </p:cNvSpPr>
          <p:nvPr>
            <p:ph type="dt" sz="half" idx="2"/>
          </p:nvPr>
        </p:nvSpPr>
        <p:spPr>
          <a:xfrm>
            <a:off x="611962" y="1886477"/>
            <a:ext cx="2957513" cy="293663"/>
          </a:xfrm>
          <a:prstGeom prst="rect">
            <a:avLst/>
          </a:prstGeom>
        </p:spPr>
        <p:txBody>
          <a:bodyPr vert="horz" lIns="0" tIns="45720" rIns="91440" bIns="45720" rtlCol="0" anchor="ctr"/>
          <a:lstStyle>
            <a:lvl1pPr algn="l">
              <a:defRPr sz="1800" b="1">
                <a:solidFill>
                  <a:schemeClr val="tx2"/>
                </a:solidFill>
                <a:latin typeface="+mj-lt"/>
                <a:cs typeface="Arial" panose="020B0604020202020204" pitchFamily="34" charset="0"/>
              </a:defRPr>
            </a:lvl1pPr>
          </a:lstStyle>
          <a:p>
            <a:endParaRPr lang="en-US"/>
          </a:p>
        </p:txBody>
      </p:sp>
      <p:sp>
        <p:nvSpPr>
          <p:cNvPr id="13" name="Subtitle 2">
            <a:extLst>
              <a:ext uri="{FF2B5EF4-FFF2-40B4-BE49-F238E27FC236}">
                <a16:creationId xmlns:a16="http://schemas.microsoft.com/office/drawing/2014/main" id="{6DFB8E16-AB89-4536-992A-AAA3B166297D}"/>
              </a:ext>
            </a:extLst>
          </p:cNvPr>
          <p:cNvSpPr txBox="1">
            <a:spLocks/>
          </p:cNvSpPr>
          <p:nvPr userDrawn="1"/>
        </p:nvSpPr>
        <p:spPr>
          <a:xfrm>
            <a:off x="7602523" y="338842"/>
            <a:ext cx="3967822" cy="864096"/>
          </a:xfrm>
          <a:prstGeom prst="rect">
            <a:avLst/>
          </a:prstGeom>
        </p:spPr>
        <p:txBody>
          <a:bodyPr vert="horz" lIns="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2651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1338" indent="-27622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806450" indent="-265113"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1" i="0" u="none" strike="noStrike" kern="1200" cap="none" spc="0" normalizeH="0" baseline="0" noProof="0">
                <a:ln>
                  <a:noFill/>
                </a:ln>
                <a:solidFill>
                  <a:schemeClr val="bg1"/>
                </a:solidFill>
                <a:effectLst/>
                <a:uLnTx/>
                <a:uFillTx/>
                <a:latin typeface="+mj-lt"/>
                <a:cs typeface="Arial" panose="020B0604020202020204" pitchFamily="34" charset="0"/>
              </a:rPr>
              <a:t>SECTION</a:t>
            </a:r>
            <a:r>
              <a:rPr kumimoji="0" lang="en-GB" sz="3200" b="1" i="0" u="none" strike="noStrike" kern="1200" cap="none" spc="0" normalizeH="0" baseline="0" noProof="0">
                <a:ln>
                  <a:noFill/>
                </a:ln>
                <a:solidFill>
                  <a:schemeClr val="tx1"/>
                </a:solidFill>
                <a:effectLst/>
                <a:uLnTx/>
                <a:uFillTx/>
                <a:latin typeface="+mj-lt"/>
                <a:cs typeface="Arial" panose="020B0604020202020204" pitchFamily="34" charset="0"/>
              </a:rPr>
              <a:t> </a:t>
            </a:r>
            <a:r>
              <a:rPr kumimoji="0" lang="en-GB" sz="3200" b="1" i="0" u="none" strike="noStrike" kern="1200" cap="none" spc="0" normalizeH="0" baseline="0" noProof="0">
                <a:ln>
                  <a:noFill/>
                </a:ln>
                <a:solidFill>
                  <a:srgbClr val="0092BB"/>
                </a:solidFill>
                <a:effectLst/>
                <a:uLnTx/>
                <a:uFillTx/>
                <a:latin typeface="+mj-lt"/>
                <a:cs typeface="Arial" panose="020B0604020202020204" pitchFamily="34" charset="0"/>
              </a:rPr>
              <a:t>00</a:t>
            </a:r>
            <a:endParaRPr kumimoji="0" lang="en-US" sz="4000" b="1" i="0" u="none" strike="noStrike" kern="1200" cap="none" spc="0" normalizeH="0" baseline="0" noProof="0">
              <a:ln>
                <a:noFill/>
              </a:ln>
              <a:solidFill>
                <a:srgbClr val="0092BB"/>
              </a:solidFill>
              <a:effectLst/>
              <a:uLnTx/>
              <a:uFillTx/>
              <a:latin typeface="+mj-lt"/>
              <a:cs typeface="Arial" panose="020B0604020202020204" pitchFamily="34" charset="0"/>
            </a:endParaRPr>
          </a:p>
        </p:txBody>
      </p:sp>
      <p:pic>
        <p:nvPicPr>
          <p:cNvPr id="9" name="Graphic 8">
            <a:extLst>
              <a:ext uri="{FF2B5EF4-FFF2-40B4-BE49-F238E27FC236}">
                <a16:creationId xmlns:a16="http://schemas.microsoft.com/office/drawing/2014/main" id="{1E3751D2-7BCF-49E5-9668-11E18EB0C987}"/>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627202" y="334561"/>
            <a:ext cx="1667613" cy="1007898"/>
          </a:xfrm>
          <a:prstGeom prst="rect">
            <a:avLst/>
          </a:prstGeom>
        </p:spPr>
      </p:pic>
      <p:sp>
        <p:nvSpPr>
          <p:cNvPr id="10" name="plcSectionNumber">
            <a:extLst>
              <a:ext uri="{FF2B5EF4-FFF2-40B4-BE49-F238E27FC236}">
                <a16:creationId xmlns:a16="http://schemas.microsoft.com/office/drawing/2014/main" id="{FAA24283-8ECA-4F2E-B611-D92C945F1570}"/>
              </a:ext>
            </a:extLst>
          </p:cNvPr>
          <p:cNvSpPr>
            <a:spLocks noGrp="1"/>
          </p:cNvSpPr>
          <p:nvPr>
            <p:ph type="body" sz="quarter" idx="10" hasCustomPrompt="1"/>
          </p:nvPr>
        </p:nvSpPr>
        <p:spPr>
          <a:xfrm>
            <a:off x="10894695" y="491490"/>
            <a:ext cx="647700" cy="504825"/>
          </a:xfrm>
        </p:spPr>
        <p:txBody>
          <a:bodyPr rIns="0" anchor="ctr">
            <a:noAutofit/>
          </a:bodyPr>
          <a:lstStyle>
            <a:lvl1pPr algn="ctr">
              <a:defRPr sz="3200">
                <a:solidFill>
                  <a:schemeClr val="bg1"/>
                </a:solidFill>
                <a:latin typeface="+mj-lt"/>
              </a:defRPr>
            </a:lvl1pPr>
            <a:lvl5pPr marL="541337" indent="0" algn="ctr">
              <a:buNone/>
              <a:defRPr/>
            </a:lvl5pPr>
          </a:lstStyle>
          <a:p>
            <a:pPr lvl="0"/>
            <a:r>
              <a:rPr lang="en-GB"/>
              <a:t>00</a:t>
            </a:r>
            <a:endParaRPr lang="en-US"/>
          </a:p>
        </p:txBody>
      </p:sp>
    </p:spTree>
    <p:custDataLst>
      <p:tags r:id="rId1"/>
    </p:custDataLst>
    <p:extLst>
      <p:ext uri="{BB962C8B-B14F-4D97-AF65-F5344CB8AC3E}">
        <p14:creationId xmlns:p14="http://schemas.microsoft.com/office/powerpoint/2010/main" val="61447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7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3 [TOC Source]">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F349DC71-095A-427C-86AE-AB2BF62FF11A}"/>
              </a:ext>
            </a:extLst>
          </p:cNvPr>
          <p:cNvSpPr/>
          <p:nvPr userDrawn="1"/>
        </p:nvSpPr>
        <p:spPr>
          <a:xfrm>
            <a:off x="0" y="-1864"/>
            <a:ext cx="12192000" cy="6859864"/>
          </a:xfrm>
          <a:custGeom>
            <a:avLst/>
            <a:gdLst>
              <a:gd name="connsiteX0" fmla="*/ 0 w 12192000"/>
              <a:gd name="connsiteY0" fmla="*/ 0 h 6859864"/>
              <a:gd name="connsiteX1" fmla="*/ 3803006 w 12192000"/>
              <a:gd name="connsiteY1" fmla="*/ 0 h 6859864"/>
              <a:gd name="connsiteX2" fmla="*/ 4304834 w 12192000"/>
              <a:gd name="connsiteY2" fmla="*/ 1529209 h 6859864"/>
              <a:gd name="connsiteX3" fmla="*/ 12192000 w 12192000"/>
              <a:gd name="connsiteY3" fmla="*/ 1547431 h 6859864"/>
              <a:gd name="connsiteX4" fmla="*/ 12192000 w 12192000"/>
              <a:gd name="connsiteY4" fmla="*/ 1555990 h 6859864"/>
              <a:gd name="connsiteX5" fmla="*/ 5826926 w 12192000"/>
              <a:gd name="connsiteY5" fmla="*/ 6215744 h 6859864"/>
              <a:gd name="connsiteX6" fmla="*/ 6034029 w 12192000"/>
              <a:gd name="connsiteY6" fmla="*/ 6859864 h 6859864"/>
              <a:gd name="connsiteX7" fmla="*/ 0 w 12192000"/>
              <a:gd name="connsiteY7" fmla="*/ 6859864 h 685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9864">
                <a:moveTo>
                  <a:pt x="0" y="0"/>
                </a:moveTo>
                <a:lnTo>
                  <a:pt x="3803006" y="0"/>
                </a:lnTo>
                <a:lnTo>
                  <a:pt x="4304834" y="1529209"/>
                </a:lnTo>
                <a:lnTo>
                  <a:pt x="12192000" y="1547431"/>
                </a:lnTo>
                <a:lnTo>
                  <a:pt x="12192000" y="1555990"/>
                </a:lnTo>
                <a:lnTo>
                  <a:pt x="5826926" y="6215744"/>
                </a:lnTo>
                <a:lnTo>
                  <a:pt x="6034029" y="6859864"/>
                </a:lnTo>
                <a:lnTo>
                  <a:pt x="0" y="685986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lt1"/>
              </a:solidFill>
              <a:latin typeface="Arial" panose="020B0604020202020204" pitchFamily="34" charset="0"/>
            </a:endParaRPr>
          </a:p>
        </p:txBody>
      </p:sp>
      <p:sp>
        <p:nvSpPr>
          <p:cNvPr id="2" name="plcSectionTitle">
            <a:extLst>
              <a:ext uri="{FF2B5EF4-FFF2-40B4-BE49-F238E27FC236}">
                <a16:creationId xmlns:a16="http://schemas.microsoft.com/office/drawing/2014/main" id="{2C127A54-07D0-4F3C-93FC-B5CDD638ECE6}"/>
              </a:ext>
            </a:extLst>
          </p:cNvPr>
          <p:cNvSpPr>
            <a:spLocks noGrp="1"/>
          </p:cNvSpPr>
          <p:nvPr>
            <p:ph type="ctrTitle" hasCustomPrompt="1"/>
          </p:nvPr>
        </p:nvSpPr>
        <p:spPr>
          <a:xfrm>
            <a:off x="611962" y="2430707"/>
            <a:ext cx="7428254" cy="1942147"/>
          </a:xfrm>
        </p:spPr>
        <p:txBody>
          <a:bodyPr anchor="b">
            <a:normAutofit/>
          </a:bodyPr>
          <a:lstStyle>
            <a:lvl1pPr algn="l">
              <a:lnSpc>
                <a:spcPct val="100000"/>
              </a:lnSpc>
              <a:spcBef>
                <a:spcPts val="0"/>
              </a:spcBef>
              <a:defRPr sz="3600" cap="all" baseline="0">
                <a:solidFill>
                  <a:schemeClr val="bg1"/>
                </a:solidFill>
                <a:latin typeface="+mj-lt"/>
              </a:defRPr>
            </a:lvl1pPr>
          </a:lstStyle>
          <a:p>
            <a:r>
              <a:rPr lang="en-GB"/>
              <a:t>DIVIDER SLIDE TITLE GOES HERE CAN SPAN OVER 3 LINES</a:t>
            </a:r>
            <a:endParaRPr lang="en-US"/>
          </a:p>
        </p:txBody>
      </p:sp>
      <p:sp>
        <p:nvSpPr>
          <p:cNvPr id="3" name="Subtitle 2">
            <a:extLst>
              <a:ext uri="{FF2B5EF4-FFF2-40B4-BE49-F238E27FC236}">
                <a16:creationId xmlns:a16="http://schemas.microsoft.com/office/drawing/2014/main" id="{99DF29E4-BED1-47C6-BDC1-43AF2F4D28B6}"/>
              </a:ext>
            </a:extLst>
          </p:cNvPr>
          <p:cNvSpPr>
            <a:spLocks noGrp="1"/>
          </p:cNvSpPr>
          <p:nvPr>
            <p:ph type="subTitle" idx="1" hasCustomPrompt="1"/>
          </p:nvPr>
        </p:nvSpPr>
        <p:spPr>
          <a:xfrm>
            <a:off x="611962" y="4725144"/>
            <a:ext cx="4043878" cy="1440706"/>
          </a:xfrm>
        </p:spPr>
        <p:txBody>
          <a:bodyPr>
            <a:normAutofit/>
          </a:bodyPr>
          <a:lstStyle>
            <a:lvl1pPr marL="0" indent="0" algn="l">
              <a:lnSpc>
                <a:spcPct val="100000"/>
              </a:lnSpc>
              <a:spcBef>
                <a:spcPts val="0"/>
              </a:spcBef>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Divider subtitle goes here can span over 4 lines </a:t>
            </a:r>
            <a:endParaRPr lang="en-US"/>
          </a:p>
        </p:txBody>
      </p:sp>
      <p:sp>
        <p:nvSpPr>
          <p:cNvPr id="6" name="Date Placeholder 3">
            <a:extLst>
              <a:ext uri="{FF2B5EF4-FFF2-40B4-BE49-F238E27FC236}">
                <a16:creationId xmlns:a16="http://schemas.microsoft.com/office/drawing/2014/main" id="{A3D891ED-D48D-4E77-BFAF-1780E743F003}"/>
              </a:ext>
            </a:extLst>
          </p:cNvPr>
          <p:cNvSpPr>
            <a:spLocks noGrp="1"/>
          </p:cNvSpPr>
          <p:nvPr>
            <p:ph type="dt" sz="half" idx="2"/>
          </p:nvPr>
        </p:nvSpPr>
        <p:spPr>
          <a:xfrm>
            <a:off x="611962" y="1886477"/>
            <a:ext cx="2957513" cy="293663"/>
          </a:xfrm>
          <a:prstGeom prst="rect">
            <a:avLst/>
          </a:prstGeom>
        </p:spPr>
        <p:txBody>
          <a:bodyPr vert="horz" lIns="0" tIns="45720" rIns="91440" bIns="45720" rtlCol="0" anchor="ctr"/>
          <a:lstStyle>
            <a:lvl1pPr algn="l">
              <a:defRPr sz="1800" b="1">
                <a:solidFill>
                  <a:schemeClr val="bg1"/>
                </a:solidFill>
                <a:latin typeface="+mj-lt"/>
                <a:cs typeface="Arial" panose="020B0604020202020204" pitchFamily="34" charset="0"/>
              </a:defRPr>
            </a:lvl1pPr>
          </a:lstStyle>
          <a:p>
            <a:endParaRPr lang="en-US"/>
          </a:p>
        </p:txBody>
      </p:sp>
      <p:sp>
        <p:nvSpPr>
          <p:cNvPr id="13" name="Subtitle 2">
            <a:extLst>
              <a:ext uri="{FF2B5EF4-FFF2-40B4-BE49-F238E27FC236}">
                <a16:creationId xmlns:a16="http://schemas.microsoft.com/office/drawing/2014/main" id="{6DFB8E16-AB89-4536-992A-AAA3B166297D}"/>
              </a:ext>
            </a:extLst>
          </p:cNvPr>
          <p:cNvSpPr txBox="1">
            <a:spLocks/>
          </p:cNvSpPr>
          <p:nvPr userDrawn="1"/>
        </p:nvSpPr>
        <p:spPr>
          <a:xfrm>
            <a:off x="7602523" y="338842"/>
            <a:ext cx="3967822" cy="864096"/>
          </a:xfrm>
          <a:prstGeom prst="rect">
            <a:avLst/>
          </a:prstGeom>
        </p:spPr>
        <p:txBody>
          <a:bodyPr vert="horz" lIns="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2651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1338" indent="-27622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806450" indent="-265113"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1" i="0" u="none" strike="noStrike" kern="1200" cap="none" spc="0" normalizeH="0" baseline="0" noProof="0">
                <a:ln>
                  <a:noFill/>
                </a:ln>
                <a:solidFill>
                  <a:schemeClr val="tx1"/>
                </a:solidFill>
                <a:effectLst/>
                <a:uLnTx/>
                <a:uFillTx/>
                <a:latin typeface="+mj-lt"/>
                <a:cs typeface="Arial" panose="020B0604020202020204" pitchFamily="34" charset="0"/>
              </a:rPr>
              <a:t>SECTION</a:t>
            </a:r>
            <a:r>
              <a:rPr kumimoji="0" lang="en-GB" sz="3200" b="1" i="0" u="none" strike="noStrike" kern="1200" cap="none" spc="0" normalizeH="0" baseline="0" noProof="0">
                <a:ln>
                  <a:noFill/>
                </a:ln>
                <a:solidFill>
                  <a:schemeClr val="bg1"/>
                </a:solidFill>
                <a:effectLst/>
                <a:uLnTx/>
                <a:uFillTx/>
                <a:latin typeface="+mj-lt"/>
                <a:cs typeface="Arial" panose="020B0604020202020204" pitchFamily="34" charset="0"/>
              </a:rPr>
              <a:t> 00</a:t>
            </a:r>
            <a:endParaRPr kumimoji="0" lang="en-US" sz="4000" b="1" i="0" u="none" strike="noStrike" kern="1200" cap="none" spc="0" normalizeH="0" baseline="0" noProof="0">
              <a:ln>
                <a:noFill/>
              </a:ln>
              <a:solidFill>
                <a:schemeClr val="bg1"/>
              </a:solidFill>
              <a:effectLst/>
              <a:uLnTx/>
              <a:uFillTx/>
              <a:latin typeface="+mj-lt"/>
              <a:cs typeface="Arial" panose="020B0604020202020204" pitchFamily="34" charset="0"/>
            </a:endParaRPr>
          </a:p>
        </p:txBody>
      </p:sp>
      <p:sp>
        <p:nvSpPr>
          <p:cNvPr id="14" name="plcSectionNumber">
            <a:extLst>
              <a:ext uri="{FF2B5EF4-FFF2-40B4-BE49-F238E27FC236}">
                <a16:creationId xmlns:a16="http://schemas.microsoft.com/office/drawing/2014/main" id="{C65F76C8-F190-444C-8433-D908E3D8BCD7}"/>
              </a:ext>
            </a:extLst>
          </p:cNvPr>
          <p:cNvSpPr>
            <a:spLocks noGrp="1"/>
          </p:cNvSpPr>
          <p:nvPr>
            <p:ph type="body" sz="quarter" idx="10" hasCustomPrompt="1"/>
          </p:nvPr>
        </p:nvSpPr>
        <p:spPr>
          <a:xfrm>
            <a:off x="10894695" y="491490"/>
            <a:ext cx="647700" cy="504825"/>
          </a:xfrm>
        </p:spPr>
        <p:txBody>
          <a:bodyPr rIns="0" anchor="ctr">
            <a:noAutofit/>
          </a:bodyPr>
          <a:lstStyle>
            <a:lvl1pPr algn="ctr">
              <a:defRPr sz="3200">
                <a:solidFill>
                  <a:schemeClr val="tx1"/>
                </a:solidFill>
                <a:latin typeface="+mj-lt"/>
              </a:defRPr>
            </a:lvl1pPr>
            <a:lvl5pPr marL="541337" indent="0" algn="ctr">
              <a:buNone/>
              <a:defRPr/>
            </a:lvl5pPr>
          </a:lstStyle>
          <a:p>
            <a:pPr lvl="0"/>
            <a:r>
              <a:rPr lang="en-GB"/>
              <a:t>00</a:t>
            </a:r>
            <a:endParaRPr lang="en-US"/>
          </a:p>
        </p:txBody>
      </p:sp>
      <p:pic>
        <p:nvPicPr>
          <p:cNvPr id="9" name="Graphic 8">
            <a:extLst>
              <a:ext uri="{FF2B5EF4-FFF2-40B4-BE49-F238E27FC236}">
                <a16:creationId xmlns:a16="http://schemas.microsoft.com/office/drawing/2014/main" id="{1E3751D2-7BCF-49E5-9668-11E18EB0C987}"/>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627202" y="334561"/>
            <a:ext cx="1667613" cy="1007898"/>
          </a:xfrm>
          <a:prstGeom prst="rect">
            <a:avLst/>
          </a:prstGeom>
        </p:spPr>
      </p:pic>
    </p:spTree>
    <p:custDataLst>
      <p:tags r:id="rId1"/>
    </p:custDataLst>
    <p:extLst>
      <p:ext uri="{BB962C8B-B14F-4D97-AF65-F5344CB8AC3E}">
        <p14:creationId xmlns:p14="http://schemas.microsoft.com/office/powerpoint/2010/main" val="216694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7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4 [TOC Source]">
    <p:bg>
      <p:bgPr>
        <a:solidFill>
          <a:schemeClr val="tx1"/>
        </a:solid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F349DC71-095A-427C-86AE-AB2BF62FF11A}"/>
              </a:ext>
            </a:extLst>
          </p:cNvPr>
          <p:cNvSpPr/>
          <p:nvPr userDrawn="1"/>
        </p:nvSpPr>
        <p:spPr>
          <a:xfrm>
            <a:off x="0" y="-1864"/>
            <a:ext cx="12192000" cy="6859864"/>
          </a:xfrm>
          <a:custGeom>
            <a:avLst/>
            <a:gdLst>
              <a:gd name="connsiteX0" fmla="*/ 0 w 12192000"/>
              <a:gd name="connsiteY0" fmla="*/ 0 h 6859864"/>
              <a:gd name="connsiteX1" fmla="*/ 3803006 w 12192000"/>
              <a:gd name="connsiteY1" fmla="*/ 0 h 6859864"/>
              <a:gd name="connsiteX2" fmla="*/ 4304834 w 12192000"/>
              <a:gd name="connsiteY2" fmla="*/ 1529209 h 6859864"/>
              <a:gd name="connsiteX3" fmla="*/ 12192000 w 12192000"/>
              <a:gd name="connsiteY3" fmla="*/ 1547431 h 6859864"/>
              <a:gd name="connsiteX4" fmla="*/ 12192000 w 12192000"/>
              <a:gd name="connsiteY4" fmla="*/ 1555990 h 6859864"/>
              <a:gd name="connsiteX5" fmla="*/ 5826926 w 12192000"/>
              <a:gd name="connsiteY5" fmla="*/ 6215744 h 6859864"/>
              <a:gd name="connsiteX6" fmla="*/ 6034029 w 12192000"/>
              <a:gd name="connsiteY6" fmla="*/ 6859864 h 6859864"/>
              <a:gd name="connsiteX7" fmla="*/ 0 w 12192000"/>
              <a:gd name="connsiteY7" fmla="*/ 6859864 h 685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9864">
                <a:moveTo>
                  <a:pt x="0" y="0"/>
                </a:moveTo>
                <a:lnTo>
                  <a:pt x="3803006" y="0"/>
                </a:lnTo>
                <a:lnTo>
                  <a:pt x="4304834" y="1529209"/>
                </a:lnTo>
                <a:lnTo>
                  <a:pt x="12192000" y="1547431"/>
                </a:lnTo>
                <a:lnTo>
                  <a:pt x="12192000" y="1555990"/>
                </a:lnTo>
                <a:lnTo>
                  <a:pt x="5826926" y="6215744"/>
                </a:lnTo>
                <a:lnTo>
                  <a:pt x="6034029" y="6859864"/>
                </a:lnTo>
                <a:lnTo>
                  <a:pt x="0" y="685986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lt1"/>
              </a:solidFill>
              <a:latin typeface="Arial" panose="020B0604020202020204" pitchFamily="34" charset="0"/>
            </a:endParaRPr>
          </a:p>
        </p:txBody>
      </p:sp>
      <p:sp>
        <p:nvSpPr>
          <p:cNvPr id="2" name="plcSectionTitle">
            <a:extLst>
              <a:ext uri="{FF2B5EF4-FFF2-40B4-BE49-F238E27FC236}">
                <a16:creationId xmlns:a16="http://schemas.microsoft.com/office/drawing/2014/main" id="{2C127A54-07D0-4F3C-93FC-B5CDD638ECE6}"/>
              </a:ext>
            </a:extLst>
          </p:cNvPr>
          <p:cNvSpPr>
            <a:spLocks noGrp="1"/>
          </p:cNvSpPr>
          <p:nvPr>
            <p:ph type="ctrTitle" hasCustomPrompt="1"/>
          </p:nvPr>
        </p:nvSpPr>
        <p:spPr>
          <a:xfrm>
            <a:off x="611962" y="2430707"/>
            <a:ext cx="7428254" cy="1942147"/>
          </a:xfrm>
        </p:spPr>
        <p:txBody>
          <a:bodyPr anchor="b">
            <a:normAutofit/>
          </a:bodyPr>
          <a:lstStyle>
            <a:lvl1pPr algn="l">
              <a:lnSpc>
                <a:spcPct val="100000"/>
              </a:lnSpc>
              <a:spcBef>
                <a:spcPts val="0"/>
              </a:spcBef>
              <a:defRPr sz="3600" cap="all" baseline="0">
                <a:solidFill>
                  <a:schemeClr val="tx1"/>
                </a:solidFill>
                <a:latin typeface="+mj-lt"/>
              </a:defRPr>
            </a:lvl1pPr>
          </a:lstStyle>
          <a:p>
            <a:r>
              <a:rPr lang="en-GB"/>
              <a:t>DIVIDER SLIDE TITLE GOES HERE CAN SPAN OVER 3 LINES</a:t>
            </a:r>
            <a:endParaRPr lang="en-US"/>
          </a:p>
        </p:txBody>
      </p:sp>
      <p:sp>
        <p:nvSpPr>
          <p:cNvPr id="3" name="Subtitle 2">
            <a:extLst>
              <a:ext uri="{FF2B5EF4-FFF2-40B4-BE49-F238E27FC236}">
                <a16:creationId xmlns:a16="http://schemas.microsoft.com/office/drawing/2014/main" id="{99DF29E4-BED1-47C6-BDC1-43AF2F4D28B6}"/>
              </a:ext>
            </a:extLst>
          </p:cNvPr>
          <p:cNvSpPr>
            <a:spLocks noGrp="1"/>
          </p:cNvSpPr>
          <p:nvPr>
            <p:ph type="subTitle" idx="1" hasCustomPrompt="1"/>
          </p:nvPr>
        </p:nvSpPr>
        <p:spPr>
          <a:xfrm>
            <a:off x="611962" y="4725144"/>
            <a:ext cx="4043878" cy="1440706"/>
          </a:xfrm>
        </p:spPr>
        <p:txBody>
          <a:bodyPr>
            <a:normAutofit/>
          </a:bodyPr>
          <a:lstStyle>
            <a:lvl1pPr marL="0" indent="0" algn="l">
              <a:lnSpc>
                <a:spcPct val="100000"/>
              </a:lnSpc>
              <a:spcBef>
                <a:spcPts val="0"/>
              </a:spcBef>
              <a:buNone/>
              <a:defRPr sz="20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Divider subtitle goes here can span over 4 lines </a:t>
            </a:r>
            <a:endParaRPr lang="en-US"/>
          </a:p>
        </p:txBody>
      </p:sp>
      <p:sp>
        <p:nvSpPr>
          <p:cNvPr id="6" name="Date Placeholder 3">
            <a:extLst>
              <a:ext uri="{FF2B5EF4-FFF2-40B4-BE49-F238E27FC236}">
                <a16:creationId xmlns:a16="http://schemas.microsoft.com/office/drawing/2014/main" id="{A3D891ED-D48D-4E77-BFAF-1780E743F003}"/>
              </a:ext>
            </a:extLst>
          </p:cNvPr>
          <p:cNvSpPr>
            <a:spLocks noGrp="1"/>
          </p:cNvSpPr>
          <p:nvPr>
            <p:ph type="dt" sz="half" idx="2"/>
          </p:nvPr>
        </p:nvSpPr>
        <p:spPr>
          <a:xfrm>
            <a:off x="611962" y="1886477"/>
            <a:ext cx="2957513" cy="293663"/>
          </a:xfrm>
          <a:prstGeom prst="rect">
            <a:avLst/>
          </a:prstGeom>
        </p:spPr>
        <p:txBody>
          <a:bodyPr vert="horz" lIns="0" tIns="45720" rIns="91440" bIns="45720" rtlCol="0" anchor="ctr"/>
          <a:lstStyle>
            <a:lvl1pPr algn="l">
              <a:defRPr sz="1800" b="1">
                <a:solidFill>
                  <a:schemeClr val="tx2"/>
                </a:solidFill>
                <a:latin typeface="+mj-lt"/>
                <a:cs typeface="Arial" panose="020B0604020202020204" pitchFamily="34" charset="0"/>
              </a:defRPr>
            </a:lvl1pPr>
          </a:lstStyle>
          <a:p>
            <a:endParaRPr lang="en-US"/>
          </a:p>
        </p:txBody>
      </p:sp>
      <p:sp>
        <p:nvSpPr>
          <p:cNvPr id="13" name="Subtitle 2">
            <a:extLst>
              <a:ext uri="{FF2B5EF4-FFF2-40B4-BE49-F238E27FC236}">
                <a16:creationId xmlns:a16="http://schemas.microsoft.com/office/drawing/2014/main" id="{6DFB8E16-AB89-4536-992A-AAA3B166297D}"/>
              </a:ext>
            </a:extLst>
          </p:cNvPr>
          <p:cNvSpPr txBox="1">
            <a:spLocks/>
          </p:cNvSpPr>
          <p:nvPr userDrawn="1"/>
        </p:nvSpPr>
        <p:spPr>
          <a:xfrm>
            <a:off x="7602523" y="338842"/>
            <a:ext cx="3967822" cy="864096"/>
          </a:xfrm>
          <a:prstGeom prst="rect">
            <a:avLst/>
          </a:prstGeom>
        </p:spPr>
        <p:txBody>
          <a:bodyPr vert="horz" lIns="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2651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1338" indent="-27622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806450" indent="-265113"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1" i="0" u="none" strike="noStrike" kern="1200" cap="none" spc="0" normalizeH="0" baseline="0" noProof="0">
                <a:ln>
                  <a:noFill/>
                </a:ln>
                <a:solidFill>
                  <a:schemeClr val="bg1"/>
                </a:solidFill>
                <a:effectLst/>
                <a:uLnTx/>
                <a:uFillTx/>
                <a:latin typeface="+mj-lt"/>
                <a:cs typeface="Arial" panose="020B0604020202020204" pitchFamily="34" charset="0"/>
              </a:rPr>
              <a:t>SECTION</a:t>
            </a:r>
            <a:r>
              <a:rPr kumimoji="0" lang="en-GB" sz="3200" b="1" i="0" u="none" strike="noStrike" kern="1200" cap="none" spc="0" normalizeH="0" baseline="0" noProof="0">
                <a:ln>
                  <a:noFill/>
                </a:ln>
                <a:solidFill>
                  <a:schemeClr val="accent1"/>
                </a:solidFill>
                <a:effectLst/>
                <a:uLnTx/>
                <a:uFillTx/>
                <a:latin typeface="+mj-lt"/>
                <a:cs typeface="Arial" panose="020B0604020202020204" pitchFamily="34" charset="0"/>
              </a:rPr>
              <a:t> </a:t>
            </a:r>
            <a:r>
              <a:rPr kumimoji="0" lang="en-GB" sz="3200" b="1" i="0" u="none" strike="noStrike" kern="1200" cap="none" spc="0" normalizeH="0" baseline="0" noProof="0">
                <a:ln>
                  <a:noFill/>
                </a:ln>
                <a:solidFill>
                  <a:srgbClr val="455560"/>
                </a:solidFill>
                <a:effectLst/>
                <a:uLnTx/>
                <a:uFillTx/>
                <a:latin typeface="+mj-lt"/>
                <a:cs typeface="Arial" panose="020B0604020202020204" pitchFamily="34" charset="0"/>
              </a:rPr>
              <a:t>00</a:t>
            </a:r>
            <a:endParaRPr kumimoji="0" lang="en-US" sz="4000" b="1" i="0" u="none" strike="noStrike" kern="1200" cap="none" spc="0" normalizeH="0" baseline="0" noProof="0">
              <a:ln>
                <a:noFill/>
              </a:ln>
              <a:solidFill>
                <a:srgbClr val="455560"/>
              </a:solidFill>
              <a:effectLst/>
              <a:uLnTx/>
              <a:uFillTx/>
              <a:latin typeface="+mj-lt"/>
              <a:cs typeface="Arial" panose="020B0604020202020204" pitchFamily="34" charset="0"/>
            </a:endParaRPr>
          </a:p>
        </p:txBody>
      </p:sp>
      <p:pic>
        <p:nvPicPr>
          <p:cNvPr id="9" name="Graphic 8">
            <a:extLst>
              <a:ext uri="{FF2B5EF4-FFF2-40B4-BE49-F238E27FC236}">
                <a16:creationId xmlns:a16="http://schemas.microsoft.com/office/drawing/2014/main" id="{2880D6D4-F3D8-4BF1-8E4B-AB38A5FBC860}"/>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627202" y="334561"/>
            <a:ext cx="1667613" cy="1007898"/>
          </a:xfrm>
          <a:prstGeom prst="rect">
            <a:avLst/>
          </a:prstGeom>
        </p:spPr>
      </p:pic>
      <p:sp>
        <p:nvSpPr>
          <p:cNvPr id="10" name="plcSectionNumber">
            <a:extLst>
              <a:ext uri="{FF2B5EF4-FFF2-40B4-BE49-F238E27FC236}">
                <a16:creationId xmlns:a16="http://schemas.microsoft.com/office/drawing/2014/main" id="{120CDF29-3ECA-4219-81C5-8391AA7A1BB9}"/>
              </a:ext>
            </a:extLst>
          </p:cNvPr>
          <p:cNvSpPr>
            <a:spLocks noGrp="1"/>
          </p:cNvSpPr>
          <p:nvPr>
            <p:ph type="body" sz="quarter" idx="10" hasCustomPrompt="1"/>
          </p:nvPr>
        </p:nvSpPr>
        <p:spPr>
          <a:xfrm>
            <a:off x="10894695" y="491490"/>
            <a:ext cx="647700" cy="504825"/>
          </a:xfrm>
        </p:spPr>
        <p:txBody>
          <a:bodyPr rIns="0" anchor="ctr">
            <a:noAutofit/>
          </a:bodyPr>
          <a:lstStyle>
            <a:lvl1pPr algn="ctr">
              <a:defRPr sz="3200">
                <a:solidFill>
                  <a:schemeClr val="bg1"/>
                </a:solidFill>
                <a:latin typeface="+mj-lt"/>
              </a:defRPr>
            </a:lvl1pPr>
            <a:lvl5pPr marL="541337" indent="0" algn="ctr">
              <a:buNone/>
              <a:defRPr/>
            </a:lvl5pPr>
          </a:lstStyle>
          <a:p>
            <a:pPr lvl="0"/>
            <a:r>
              <a:rPr lang="en-GB"/>
              <a:t>00</a:t>
            </a:r>
            <a:endParaRPr lang="en-US"/>
          </a:p>
        </p:txBody>
      </p:sp>
    </p:spTree>
    <p:custDataLst>
      <p:tags r:id="rId1"/>
    </p:custDataLst>
    <p:extLst>
      <p:ext uri="{BB962C8B-B14F-4D97-AF65-F5344CB8AC3E}">
        <p14:creationId xmlns:p14="http://schemas.microsoft.com/office/powerpoint/2010/main" val="367574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77">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AAD922-EA03-4217-A070-4B0BFD26913A}"/>
              </a:ext>
            </a:extLst>
          </p:cNvPr>
          <p:cNvSpPr>
            <a:spLocks noGrp="1"/>
          </p:cNvSpPr>
          <p:nvPr>
            <p:ph type="title"/>
          </p:nvPr>
        </p:nvSpPr>
        <p:spPr>
          <a:xfrm>
            <a:off x="612457" y="332657"/>
            <a:ext cx="10944225" cy="1080120"/>
          </a:xfrm>
          <a:prstGeom prst="rect">
            <a:avLst/>
          </a:prstGeom>
        </p:spPr>
        <p:txBody>
          <a:bodyPr vert="horz" lIns="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CD6E9F-29AC-4892-A3B9-571A571A8B1B}"/>
              </a:ext>
            </a:extLst>
          </p:cNvPr>
          <p:cNvSpPr>
            <a:spLocks noGrp="1"/>
          </p:cNvSpPr>
          <p:nvPr>
            <p:ph type="body" idx="1"/>
          </p:nvPr>
        </p:nvSpPr>
        <p:spPr>
          <a:xfrm>
            <a:off x="623888" y="1628775"/>
            <a:ext cx="10932794" cy="4537075"/>
          </a:xfrm>
          <a:prstGeom prst="rect">
            <a:avLst/>
          </a:prstGeom>
        </p:spPr>
        <p:txBody>
          <a:bodyPr vert="horz" lIns="0" tIns="0" rIns="9144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AD1D15E-2719-4C5D-AA1E-2601371DFA0E}"/>
              </a:ext>
            </a:extLst>
          </p:cNvPr>
          <p:cNvSpPr>
            <a:spLocks noGrp="1"/>
          </p:cNvSpPr>
          <p:nvPr>
            <p:ph type="ftr" sz="quarter" idx="3"/>
          </p:nvPr>
        </p:nvSpPr>
        <p:spPr>
          <a:xfrm>
            <a:off x="2963900" y="6237312"/>
            <a:ext cx="6264200" cy="293663"/>
          </a:xfrm>
          <a:prstGeom prst="rect">
            <a:avLst/>
          </a:prstGeom>
        </p:spPr>
        <p:txBody>
          <a:bodyPr vert="horz" lIns="91440" tIns="45720" rIns="91440" bIns="45720" rtlCol="0" anchor="ctr"/>
          <a:lstStyle>
            <a:lvl1pPr algn="ctr">
              <a:defRPr sz="900">
                <a:solidFill>
                  <a:schemeClr val="tx1"/>
                </a:solidFill>
                <a:latin typeface="Arial" panose="020B0604020202020204" pitchFamily="34" charset="0"/>
                <a:cs typeface="Arial" panose="020B0604020202020204" pitchFamily="34" charset="0"/>
              </a:defRPr>
            </a:lvl1pPr>
          </a:lstStyle>
          <a:p>
            <a:r>
              <a:rPr lang="en-GB"/>
              <a:t>To edit the footer text go to Insert &gt; Header &amp; Footer</a:t>
            </a:r>
            <a:endParaRPr lang="en-US"/>
          </a:p>
        </p:txBody>
      </p:sp>
      <p:sp>
        <p:nvSpPr>
          <p:cNvPr id="6" name="Slide Number Placeholder 5">
            <a:extLst>
              <a:ext uri="{FF2B5EF4-FFF2-40B4-BE49-F238E27FC236}">
                <a16:creationId xmlns:a16="http://schemas.microsoft.com/office/drawing/2014/main" id="{17DC1630-F4E1-49AD-80CC-27089223D142}"/>
              </a:ext>
            </a:extLst>
          </p:cNvPr>
          <p:cNvSpPr>
            <a:spLocks noGrp="1"/>
          </p:cNvSpPr>
          <p:nvPr>
            <p:ph type="sldNum" sz="quarter" idx="4"/>
          </p:nvPr>
        </p:nvSpPr>
        <p:spPr>
          <a:xfrm>
            <a:off x="11280576" y="6237312"/>
            <a:ext cx="287536" cy="293663"/>
          </a:xfrm>
          <a:prstGeom prst="rect">
            <a:avLst/>
          </a:prstGeom>
        </p:spPr>
        <p:txBody>
          <a:bodyPr vert="horz" lIns="91440" tIns="45720" rIns="0" bIns="45720" rtlCol="0" anchor="ctr"/>
          <a:lstStyle>
            <a:lvl1pPr algn="r">
              <a:defRPr sz="900">
                <a:solidFill>
                  <a:schemeClr val="tx1"/>
                </a:solidFill>
                <a:latin typeface="Arial" panose="020B0604020202020204" pitchFamily="34" charset="0"/>
                <a:cs typeface="Arial" panose="020B0604020202020204" pitchFamily="34" charset="0"/>
              </a:defRPr>
            </a:lvl1pPr>
          </a:lstStyle>
          <a:p>
            <a:fld id="{3DB84476-BC29-4407-9D57-B2E562B8968B}" type="slidenum">
              <a:rPr lang="en-US" smtClean="0"/>
              <a:pPr/>
              <a:t>‹#›</a:t>
            </a:fld>
            <a:endParaRPr lang="en-US"/>
          </a:p>
        </p:txBody>
      </p:sp>
    </p:spTree>
    <p:custDataLst>
      <p:tags r:id="rId52"/>
    </p:custDataLst>
    <p:extLst>
      <p:ext uri="{BB962C8B-B14F-4D97-AF65-F5344CB8AC3E}">
        <p14:creationId xmlns:p14="http://schemas.microsoft.com/office/powerpoint/2010/main" val="2876865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Lst>
  <p:hf hdr="0" dt="0"/>
  <p:txStyles>
    <p:titleStyle>
      <a:lvl1pPr algn="l" defTabSz="914400" rtl="0" eaLnBrk="1" latinLnBrk="0" hangingPunct="1">
        <a:lnSpc>
          <a:spcPct val="100000"/>
        </a:lnSpc>
        <a:spcBef>
          <a:spcPct val="0"/>
        </a:spcBef>
        <a:buNone/>
        <a:defRPr sz="3000" b="1" kern="1200">
          <a:solidFill>
            <a:schemeClr val="tx1"/>
          </a:solidFill>
          <a:latin typeface="+mj-lt"/>
          <a:ea typeface="+mj-ea"/>
          <a:cs typeface="Arial" panose="020B060402020202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j-lt"/>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Arial" panose="020B0604020202020204" pitchFamily="34" charset="0"/>
        </a:defRPr>
      </a:lvl2pPr>
      <a:lvl3pPr marL="176213" indent="-176213"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Arial" panose="020B0604020202020204" pitchFamily="34" charset="0"/>
        </a:defRPr>
      </a:lvl3pPr>
      <a:lvl4pPr marL="452438" indent="-18732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717550" indent="-176213"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7">
          <p15:clr>
            <a:srgbClr val="F26B43"/>
          </p15:clr>
        </p15:guide>
        <p15:guide id="5" orient="horz" pos="210">
          <p15:clr>
            <a:srgbClr val="F26B43"/>
          </p15:clr>
        </p15:guide>
        <p15:guide id="6" orient="horz" pos="3884">
          <p15:clr>
            <a:srgbClr val="F26B43"/>
          </p15:clr>
        </p15:guide>
        <p15:guide id="7" pos="39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59.xml"/><Relationship Id="rId5" Type="http://schemas.openxmlformats.org/officeDocument/2006/relationships/comments" Target="../comments/comment5.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ags" Target="../tags/tag60.xml"/><Relationship Id="rId4" Type="http://schemas.openxmlformats.org/officeDocument/2006/relationships/hyperlink" Target="https://europeantrainingfoundation-my.sharepoint.com/personal/hugues_moussy_etf_europa_eu/Documents/Desktop/3.3%20Example%201_Sao%20Tome%20simulation%20model%20example.xlsm?web=1"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ags" Target="../tags/tag61.xml"/><Relationship Id="rId5" Type="http://schemas.openxmlformats.org/officeDocument/2006/relationships/comments" Target="../comments/commen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tags" Target="../tags/tag62.xml"/><Relationship Id="rId5" Type="http://schemas.openxmlformats.org/officeDocument/2006/relationships/comments" Target="../comments/comment7.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xml"/><Relationship Id="rId1" Type="http://schemas.openxmlformats.org/officeDocument/2006/relationships/tags" Target="../tags/tag6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tags" Target="../tags/tag64.xml"/><Relationship Id="rId5" Type="http://schemas.openxmlformats.org/officeDocument/2006/relationships/comments" Target="../comments/comment8.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tags" Target="../tags/tag65.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1.xml"/><Relationship Id="rId1" Type="http://schemas.openxmlformats.org/officeDocument/2006/relationships/tags" Target="../tags/tag6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1.xml"/><Relationship Id="rId1" Type="http://schemas.openxmlformats.org/officeDocument/2006/relationships/tags" Target="../tags/tag67.xml"/><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1.xml"/><Relationship Id="rId1" Type="http://schemas.openxmlformats.org/officeDocument/2006/relationships/tags" Target="../tags/tag68.xml"/><Relationship Id="rId5" Type="http://schemas.openxmlformats.org/officeDocument/2006/relationships/comments" Target="../comments/comment9.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1.xml"/><Relationship Id="rId1" Type="http://schemas.openxmlformats.org/officeDocument/2006/relationships/tags" Target="../tags/tag52.xml"/><Relationship Id="rId5" Type="http://schemas.openxmlformats.org/officeDocument/2006/relationships/image" Target="../media/image20.png"/><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1.xml"/><Relationship Id="rId1" Type="http://schemas.openxmlformats.org/officeDocument/2006/relationships/tags" Target="../tags/tag69.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7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comments" Target="../comments/comment1.xml"/><Relationship Id="rId2" Type="http://schemas.openxmlformats.org/officeDocument/2006/relationships/slideLayout" Target="../slideLayouts/slideLayout21.xml"/><Relationship Id="rId1" Type="http://schemas.openxmlformats.org/officeDocument/2006/relationships/tags" Target="../tags/tag5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1.xml"/><Relationship Id="rId1" Type="http://schemas.openxmlformats.org/officeDocument/2006/relationships/tags" Target="../tags/tag54.xml"/><Relationship Id="rId5" Type="http://schemas.openxmlformats.org/officeDocument/2006/relationships/comments" Target="../comments/comment2.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1.xml"/><Relationship Id="rId1" Type="http://schemas.openxmlformats.org/officeDocument/2006/relationships/tags" Target="../tags/tag55.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5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57.xml"/><Relationship Id="rId5" Type="http://schemas.openxmlformats.org/officeDocument/2006/relationships/comments" Target="../comments/comment3.xml"/><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58.xml"/><Relationship Id="rId5" Type="http://schemas.openxmlformats.org/officeDocument/2006/relationships/comments" Target="../comments/comment4.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xtSpeaker">
            <a:extLst>
              <a:ext uri="{FF2B5EF4-FFF2-40B4-BE49-F238E27FC236}">
                <a16:creationId xmlns:a16="http://schemas.microsoft.com/office/drawing/2014/main" id="{6166D3E9-07E5-47FB-9342-DFF7C78E4CFA}"/>
              </a:ext>
            </a:extLst>
          </p:cNvPr>
          <p:cNvSpPr>
            <a:spLocks noGrp="1"/>
          </p:cNvSpPr>
          <p:nvPr>
            <p:ph type="body" sz="quarter" idx="10"/>
          </p:nvPr>
        </p:nvSpPr>
        <p:spPr>
          <a:xfrm>
            <a:off x="4930815" y="333375"/>
            <a:ext cx="5509550" cy="881063"/>
          </a:xfrm>
        </p:spPr>
        <p:txBody>
          <a:bodyPr/>
          <a:lstStyle/>
          <a:p>
            <a:r>
              <a:rPr lang="en-GB"/>
              <a:t>Hugues Moussy</a:t>
            </a:r>
            <a:endParaRPr lang="en-US"/>
          </a:p>
        </p:txBody>
      </p:sp>
      <p:sp>
        <p:nvSpPr>
          <p:cNvPr id="7" name="txtSubtitle">
            <a:extLst>
              <a:ext uri="{FF2B5EF4-FFF2-40B4-BE49-F238E27FC236}">
                <a16:creationId xmlns:a16="http://schemas.microsoft.com/office/drawing/2014/main" id="{42BCE518-AA1B-4957-A849-8F43210EC15F}"/>
              </a:ext>
            </a:extLst>
          </p:cNvPr>
          <p:cNvSpPr>
            <a:spLocks noGrp="1"/>
          </p:cNvSpPr>
          <p:nvPr>
            <p:ph type="subTitle" idx="1"/>
          </p:nvPr>
        </p:nvSpPr>
        <p:spPr>
          <a:xfrm>
            <a:off x="611962" y="4725144"/>
            <a:ext cx="4475926" cy="1440706"/>
          </a:xfrm>
        </p:spPr>
        <p:txBody>
          <a:bodyPr/>
          <a:lstStyle/>
          <a:p>
            <a:r>
              <a:rPr lang="hy-AM" smtClean="0"/>
              <a:t>Հունվարի </a:t>
            </a:r>
            <a:r>
              <a:rPr lang="en-US" smtClean="0"/>
              <a:t>29</a:t>
            </a:r>
            <a:r>
              <a:rPr lang="hy-AM" smtClean="0"/>
              <a:t>, 2026, Երևան</a:t>
            </a:r>
            <a:endParaRPr lang="en-US"/>
          </a:p>
        </p:txBody>
      </p:sp>
      <p:sp>
        <p:nvSpPr>
          <p:cNvPr id="5" name="Rectangle 2"/>
          <p:cNvSpPr>
            <a:spLocks noChangeArrowheads="1"/>
          </p:cNvSpPr>
          <p:nvPr/>
        </p:nvSpPr>
        <p:spPr bwMode="auto">
          <a:xfrm>
            <a:off x="685800" y="2787134"/>
            <a:ext cx="60035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Քաղաքականութ</a:t>
            </a:r>
            <a:r>
              <a:rPr kumimoji="0" lang="hy-AM" altLang="en-US" sz="1800" b="0" i="0" u="none" strike="noStrike" cap="none" normalizeH="0" baseline="0" smtClean="0">
                <a:ln>
                  <a:noFill/>
                </a:ln>
                <a:solidFill>
                  <a:schemeClr val="tx1"/>
                </a:solidFill>
                <a:effectLst/>
                <a:latin typeface="Arial" panose="020B0604020202020204" pitchFamily="34" charset="0"/>
              </a:rPr>
              <a:t>յան</a:t>
            </a:r>
            <a:r>
              <a:rPr kumimoji="0" lang="en-US" altLang="en-US" sz="1800" b="0" i="0" u="none" strike="noStrike" cap="none" normalizeH="0" baseline="0" smtClean="0">
                <a:ln>
                  <a:noFill/>
                </a:ln>
                <a:solidFill>
                  <a:schemeClr val="tx1"/>
                </a:solidFill>
                <a:effectLst/>
                <a:latin typeface="Arial" panose="020B0604020202020204" pitchFamily="34" charset="0"/>
              </a:rPr>
              <a:t> վերլուծություն․ տեսական հիմքեր</a:t>
            </a:r>
          </a:p>
        </p:txBody>
      </p:sp>
    </p:spTree>
    <p:custDataLst>
      <p:tags r:id="rId1"/>
    </p:custDataLst>
    <p:extLst>
      <p:ext uri="{BB962C8B-B14F-4D97-AF65-F5344CB8AC3E}">
        <p14:creationId xmlns:p14="http://schemas.microsoft.com/office/powerpoint/2010/main" val="313284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9AF5E-0934-067B-A1C3-FCB937BFB43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8C6E26-EC5E-EF0C-7EB6-A263E3FCB99B}"/>
              </a:ext>
            </a:extLst>
          </p:cNvPr>
          <p:cNvSpPr>
            <a:spLocks noGrp="1"/>
          </p:cNvSpPr>
          <p:nvPr>
            <p:ph type="sldNum" sz="quarter" idx="12"/>
          </p:nvPr>
        </p:nvSpPr>
        <p:spPr>
          <a:xfrm>
            <a:off x="11280576" y="6237312"/>
            <a:ext cx="287536" cy="29366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B84476-BC29-4407-9D57-B2E562B8968B}" type="slidenum">
              <a:rPr kumimoji="0" lang="en-US" sz="900" b="0" i="0" u="none" strike="noStrike" kern="1200" cap="none" spc="0" normalizeH="0" baseline="0" noProof="0" smtClean="0">
                <a:ln>
                  <a:noFill/>
                </a:ln>
                <a:solidFill>
                  <a:srgbClr val="45556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srgbClr val="455560"/>
              </a:solidFill>
              <a:effectLst/>
              <a:uLnTx/>
              <a:uFillTx/>
              <a:latin typeface="Arial" panose="020B0604020202020204" pitchFamily="34" charset="0"/>
              <a:ea typeface="+mn-ea"/>
              <a:cs typeface="Arial" panose="020B0604020202020204" pitchFamily="34" charset="0"/>
            </a:endParaRPr>
          </a:p>
        </p:txBody>
      </p:sp>
      <p:sp>
        <p:nvSpPr>
          <p:cNvPr id="12" name="Title 4">
            <a:extLst>
              <a:ext uri="{FF2B5EF4-FFF2-40B4-BE49-F238E27FC236}">
                <a16:creationId xmlns:a16="http://schemas.microsoft.com/office/drawing/2014/main" id="{03CF6318-BDEF-C710-676B-979494D4AC3D}"/>
              </a:ext>
            </a:extLst>
          </p:cNvPr>
          <p:cNvSpPr>
            <a:spLocks noGrp="1"/>
          </p:cNvSpPr>
          <p:nvPr>
            <p:ph type="title"/>
          </p:nvPr>
        </p:nvSpPr>
        <p:spPr>
          <a:xfrm>
            <a:off x="736863" y="362874"/>
            <a:ext cx="12215207" cy="1055379"/>
          </a:xfrm>
        </p:spPr>
        <p:txBody>
          <a:bodyPr>
            <a:normAutofit/>
          </a:bodyPr>
          <a:lstStyle/>
          <a:p>
            <a:r>
              <a:rPr lang="hy-AM" smtClean="0"/>
              <a:t>Անհրաժեշտ է գորընթաց մշակել </a:t>
            </a:r>
            <a:r>
              <a:rPr lang="en-GB" smtClean="0"/>
              <a:t>…</a:t>
            </a:r>
            <a:endParaRPr lang="en-GB"/>
          </a:p>
        </p:txBody>
      </p:sp>
      <p:pic>
        <p:nvPicPr>
          <p:cNvPr id="3" name="Picture 2">
            <a:extLst>
              <a:ext uri="{FF2B5EF4-FFF2-40B4-BE49-F238E27FC236}">
                <a16:creationId xmlns:a16="http://schemas.microsoft.com/office/drawing/2014/main" id="{FB5C4B8E-9885-1A72-17FC-3A1368323474}"/>
              </a:ext>
            </a:extLst>
          </p:cNvPr>
          <p:cNvPicPr>
            <a:picLocks noChangeAspect="1"/>
          </p:cNvPicPr>
          <p:nvPr/>
        </p:nvPicPr>
        <p:blipFill>
          <a:blip r:embed="rId4"/>
          <a:stretch>
            <a:fillRect/>
          </a:stretch>
        </p:blipFill>
        <p:spPr>
          <a:xfrm>
            <a:off x="1623527" y="1150124"/>
            <a:ext cx="10568473" cy="4835366"/>
          </a:xfrm>
          <a:prstGeom prst="rect">
            <a:avLst/>
          </a:prstGeom>
        </p:spPr>
      </p:pic>
    </p:spTree>
    <p:custDataLst>
      <p:tags r:id="rId1"/>
    </p:custDataLst>
    <p:extLst>
      <p:ext uri="{BB962C8B-B14F-4D97-AF65-F5344CB8AC3E}">
        <p14:creationId xmlns:p14="http://schemas.microsoft.com/office/powerpoint/2010/main" val="615580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C6878-A919-9F0D-83B0-B4B8064030A5}"/>
            </a:ext>
          </a:extLst>
        </p:cNvPr>
        <p:cNvGrpSpPr/>
        <p:nvPr/>
      </p:nvGrpSpPr>
      <p:grpSpPr>
        <a:xfrm>
          <a:off x="0" y="0"/>
          <a:ext cx="0" cy="0"/>
          <a:chOff x="0" y="0"/>
          <a:chExt cx="0" cy="0"/>
        </a:xfrm>
      </p:grpSpPr>
      <p:sp>
        <p:nvSpPr>
          <p:cNvPr id="7" name="Rectangle: Rounded Corners 6">
            <a:hlinkClick r:id="rId4"/>
            <a:extLst>
              <a:ext uri="{FF2B5EF4-FFF2-40B4-BE49-F238E27FC236}">
                <a16:creationId xmlns:a16="http://schemas.microsoft.com/office/drawing/2014/main" id="{D53BF5C0-7AEE-7B0F-A510-6761461AF262}"/>
              </a:ext>
            </a:extLst>
          </p:cNvPr>
          <p:cNvSpPr/>
          <p:nvPr/>
        </p:nvSpPr>
        <p:spPr>
          <a:xfrm>
            <a:off x="4469362" y="2537926"/>
            <a:ext cx="2659224" cy="1632857"/>
          </a:xfrm>
          <a:prstGeom prst="roundRect">
            <a:avLst>
              <a:gd name="adj" fmla="val 13238"/>
            </a:avLst>
          </a:prstGeom>
          <a:solidFill>
            <a:srgbClr val="FFC000"/>
          </a:solidFill>
          <a:scene3d>
            <a:camera prst="orthographicFront"/>
            <a:lightRig rig="freezing" dir="t"/>
          </a:scene3d>
          <a:sp3d extrusionH="38100" prstMaterial="matte">
            <a:bevelT w="120650" prst="relaxedInset"/>
            <a:bevelB w="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5ED79E39-D174-E71F-53DE-4D3A1CB3D5EA}"/>
              </a:ext>
            </a:extLst>
          </p:cNvPr>
          <p:cNvSpPr>
            <a:spLocks noGrp="1"/>
          </p:cNvSpPr>
          <p:nvPr>
            <p:ph type="sldNum" sz="quarter" idx="12"/>
          </p:nvPr>
        </p:nvSpPr>
        <p:spPr>
          <a:xfrm>
            <a:off x="11280576" y="6237312"/>
            <a:ext cx="287536" cy="29366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B84476-BC29-4407-9D57-B2E562B8968B}" type="slidenum">
              <a:rPr kumimoji="0" lang="en-US" sz="900" b="0" i="0" u="none" strike="noStrike" kern="1200" cap="none" spc="0" normalizeH="0" baseline="0" noProof="0" smtClean="0">
                <a:ln>
                  <a:noFill/>
                </a:ln>
                <a:solidFill>
                  <a:srgbClr val="45556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a:ln>
                <a:noFill/>
              </a:ln>
              <a:solidFill>
                <a:srgbClr val="455560"/>
              </a:solidFill>
              <a:effectLst/>
              <a:uLnTx/>
              <a:uFillTx/>
              <a:latin typeface="Arial" panose="020B0604020202020204" pitchFamily="34" charset="0"/>
              <a:ea typeface="+mn-ea"/>
              <a:cs typeface="Arial" panose="020B0604020202020204" pitchFamily="34" charset="0"/>
            </a:endParaRPr>
          </a:p>
        </p:txBody>
      </p:sp>
      <p:sp>
        <p:nvSpPr>
          <p:cNvPr id="12" name="Title 4">
            <a:extLst>
              <a:ext uri="{FF2B5EF4-FFF2-40B4-BE49-F238E27FC236}">
                <a16:creationId xmlns:a16="http://schemas.microsoft.com/office/drawing/2014/main" id="{F350E950-0C22-9B9C-B411-CB906A93FD07}"/>
              </a:ext>
            </a:extLst>
          </p:cNvPr>
          <p:cNvSpPr>
            <a:spLocks noGrp="1"/>
          </p:cNvSpPr>
          <p:nvPr>
            <p:ph type="title"/>
          </p:nvPr>
        </p:nvSpPr>
        <p:spPr>
          <a:xfrm>
            <a:off x="736864" y="362874"/>
            <a:ext cx="6858254" cy="1055379"/>
          </a:xfrm>
        </p:spPr>
        <p:txBody>
          <a:bodyPr>
            <a:normAutofit/>
          </a:bodyPr>
          <a:lstStyle/>
          <a:p>
            <a:r>
              <a:rPr lang="hy-AM" smtClean="0"/>
              <a:t>Ձեզ անհրաժեշտ են գործիքներ</a:t>
            </a:r>
            <a:r>
              <a:rPr lang="en-GB" smtClean="0"/>
              <a:t>…</a:t>
            </a:r>
            <a:endParaRPr lang="en-GB"/>
          </a:p>
        </p:txBody>
      </p:sp>
    </p:spTree>
    <p:custDataLst>
      <p:tags r:id="rId1"/>
    </p:custDataLst>
    <p:extLst>
      <p:ext uri="{BB962C8B-B14F-4D97-AF65-F5344CB8AC3E}">
        <p14:creationId xmlns:p14="http://schemas.microsoft.com/office/powerpoint/2010/main" val="192700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6CE603-6A7A-4DE0-B363-42AFE7D64BD3}"/>
              </a:ext>
            </a:extLst>
          </p:cNvPr>
          <p:cNvSpPr>
            <a:spLocks noGrp="1"/>
          </p:cNvSpPr>
          <p:nvPr>
            <p:ph type="sldNum" sz="quarter" idx="12"/>
          </p:nvPr>
        </p:nvSpPr>
        <p:spPr>
          <a:xfrm>
            <a:off x="11280576" y="6237312"/>
            <a:ext cx="287536" cy="29366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B84476-BC29-4407-9D57-B2E562B8968B}" type="slidenum">
              <a:rPr kumimoji="0" lang="en-US" sz="900" b="0" i="0" u="none" strike="noStrike" kern="1200" cap="none" spc="0" normalizeH="0" baseline="0" noProof="0" smtClean="0">
                <a:ln>
                  <a:noFill/>
                </a:ln>
                <a:solidFill>
                  <a:srgbClr val="45556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solidFill>
                <a:srgbClr val="455560"/>
              </a:solidFill>
              <a:effectLst/>
              <a:uLnTx/>
              <a:uFillTx/>
              <a:latin typeface="Arial" panose="020B0604020202020204" pitchFamily="34" charset="0"/>
              <a:ea typeface="+mn-ea"/>
              <a:cs typeface="Arial" panose="020B0604020202020204" pitchFamily="34" charset="0"/>
            </a:endParaRPr>
          </a:p>
        </p:txBody>
      </p:sp>
      <p:sp>
        <p:nvSpPr>
          <p:cNvPr id="14" name="Footer Placeholder 13">
            <a:extLst>
              <a:ext uri="{FF2B5EF4-FFF2-40B4-BE49-F238E27FC236}">
                <a16:creationId xmlns:a16="http://schemas.microsoft.com/office/drawing/2014/main" id="{D40D1313-097C-48BF-8A2B-7BA252EDCEEC}"/>
              </a:ext>
            </a:extLst>
          </p:cNvPr>
          <p:cNvSpPr>
            <a:spLocks noGrp="1"/>
          </p:cNvSpPr>
          <p:nvPr>
            <p:ph type="ftr" sz="quarter" idx="13"/>
          </p:nvPr>
        </p:nvSpPr>
        <p:spPr>
          <a:xfrm>
            <a:off x="2963900" y="6237312"/>
            <a:ext cx="6264200" cy="29366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455560"/>
                </a:solidFill>
                <a:effectLst/>
                <a:uLnTx/>
                <a:uFillTx/>
                <a:latin typeface="Arial" panose="020B0604020202020204" pitchFamily="34" charset="0"/>
                <a:ea typeface="+mn-ea"/>
                <a:cs typeface="Arial" panose="020B0604020202020204" pitchFamily="34" charset="0"/>
              </a:rPr>
              <a:t>To edit the footer text go to Insert &gt; Header &amp; Footer</a:t>
            </a:r>
            <a:endParaRPr kumimoji="0" lang="en-US" sz="900" b="0" i="0" u="none" strike="noStrike" kern="1200" cap="none" spc="0" normalizeH="0" baseline="0" noProof="0">
              <a:ln>
                <a:noFill/>
              </a:ln>
              <a:solidFill>
                <a:srgbClr val="455560"/>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4A69CA37-D404-7927-6B0C-421BDBA5722A}"/>
              </a:ext>
            </a:extLst>
          </p:cNvPr>
          <p:cNvPicPr>
            <a:picLocks noChangeAspect="1"/>
          </p:cNvPicPr>
          <p:nvPr/>
        </p:nvPicPr>
        <p:blipFill>
          <a:blip r:embed="rId4"/>
          <a:stretch>
            <a:fillRect/>
          </a:stretch>
        </p:blipFill>
        <p:spPr>
          <a:xfrm>
            <a:off x="3617242" y="-50952"/>
            <a:ext cx="6534121" cy="6959903"/>
          </a:xfrm>
          <a:prstGeom prst="rect">
            <a:avLst/>
          </a:prstGeom>
        </p:spPr>
      </p:pic>
      <p:sp>
        <p:nvSpPr>
          <p:cNvPr id="9" name="Title 4">
            <a:extLst>
              <a:ext uri="{FF2B5EF4-FFF2-40B4-BE49-F238E27FC236}">
                <a16:creationId xmlns:a16="http://schemas.microsoft.com/office/drawing/2014/main" id="{2730E727-EA5C-FC2D-954C-F8E67C8E524F}"/>
              </a:ext>
            </a:extLst>
          </p:cNvPr>
          <p:cNvSpPr>
            <a:spLocks noGrp="1"/>
          </p:cNvSpPr>
          <p:nvPr>
            <p:ph type="title"/>
          </p:nvPr>
        </p:nvSpPr>
        <p:spPr>
          <a:xfrm>
            <a:off x="506949" y="1479312"/>
            <a:ext cx="2705173" cy="3899374"/>
          </a:xfrm>
        </p:spPr>
        <p:txBody>
          <a:bodyPr>
            <a:normAutofit/>
          </a:bodyPr>
          <a:lstStyle/>
          <a:p>
            <a:r>
              <a:rPr lang="en-GB" smtClean="0"/>
              <a:t>…</a:t>
            </a:r>
            <a:r>
              <a:rPr lang="hy-AM" smtClean="0"/>
              <a:t>տվյալների և փաստերի կարիք ունեք</a:t>
            </a:r>
            <a:endParaRPr lang="en-GB"/>
          </a:p>
        </p:txBody>
      </p:sp>
    </p:spTree>
    <p:custDataLst>
      <p:tags r:id="rId1"/>
    </p:custDataLst>
    <p:extLst>
      <p:ext uri="{BB962C8B-B14F-4D97-AF65-F5344CB8AC3E}">
        <p14:creationId xmlns:p14="http://schemas.microsoft.com/office/powerpoint/2010/main" val="184358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6CE603-6A7A-4DE0-B363-42AFE7D64BD3}"/>
              </a:ext>
            </a:extLst>
          </p:cNvPr>
          <p:cNvSpPr>
            <a:spLocks noGrp="1"/>
          </p:cNvSpPr>
          <p:nvPr>
            <p:ph type="sldNum" sz="quarter" idx="12"/>
          </p:nvPr>
        </p:nvSpPr>
        <p:spPr>
          <a:xfrm>
            <a:off x="11280576" y="6237312"/>
            <a:ext cx="287536" cy="29366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B84476-BC29-4407-9D57-B2E562B8968B}" type="slidenum">
              <a:rPr kumimoji="0" lang="en-US" sz="900" b="0" i="0" u="none" strike="noStrike" kern="1200" cap="none" spc="0" normalizeH="0" baseline="0" noProof="0" smtClean="0">
                <a:ln>
                  <a:noFill/>
                </a:ln>
                <a:solidFill>
                  <a:srgbClr val="45556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a:ln>
                <a:noFill/>
              </a:ln>
              <a:solidFill>
                <a:srgbClr val="455560"/>
              </a:solidFill>
              <a:effectLst/>
              <a:uLnTx/>
              <a:uFillTx/>
              <a:latin typeface="Arial" panose="020B0604020202020204" pitchFamily="34" charset="0"/>
              <a:ea typeface="+mn-ea"/>
              <a:cs typeface="Arial" panose="020B0604020202020204" pitchFamily="34" charset="0"/>
            </a:endParaRPr>
          </a:p>
        </p:txBody>
      </p:sp>
      <p:sp>
        <p:nvSpPr>
          <p:cNvPr id="14" name="Footer Placeholder 13">
            <a:extLst>
              <a:ext uri="{FF2B5EF4-FFF2-40B4-BE49-F238E27FC236}">
                <a16:creationId xmlns:a16="http://schemas.microsoft.com/office/drawing/2014/main" id="{D40D1313-097C-48BF-8A2B-7BA252EDCEEC}"/>
              </a:ext>
            </a:extLst>
          </p:cNvPr>
          <p:cNvSpPr>
            <a:spLocks noGrp="1"/>
          </p:cNvSpPr>
          <p:nvPr>
            <p:ph type="ftr" sz="quarter" idx="13"/>
          </p:nvPr>
        </p:nvSpPr>
        <p:spPr>
          <a:xfrm>
            <a:off x="2963900" y="6237312"/>
            <a:ext cx="6264200" cy="29366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455560"/>
                </a:solidFill>
                <a:effectLst/>
                <a:uLnTx/>
                <a:uFillTx/>
                <a:latin typeface="Arial" panose="020B0604020202020204" pitchFamily="34" charset="0"/>
                <a:ea typeface="+mn-ea"/>
                <a:cs typeface="Arial" panose="020B0604020202020204" pitchFamily="34" charset="0"/>
              </a:rPr>
              <a:t>To edit the footer text go to Insert &gt; Header &amp; Footer</a:t>
            </a:r>
            <a:endParaRPr kumimoji="0" lang="en-US" sz="900" b="0" i="0" u="none" strike="noStrike" kern="1200" cap="none" spc="0" normalizeH="0" baseline="0" noProof="0">
              <a:ln>
                <a:noFill/>
              </a:ln>
              <a:solidFill>
                <a:srgbClr val="455560"/>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10DCC8F1-27B7-4B88-FA09-1DD01F40EEEC}"/>
              </a:ext>
            </a:extLst>
          </p:cNvPr>
          <p:cNvPicPr>
            <a:picLocks noChangeAspect="1"/>
          </p:cNvPicPr>
          <p:nvPr/>
        </p:nvPicPr>
        <p:blipFill>
          <a:blip r:embed="rId4"/>
          <a:stretch>
            <a:fillRect/>
          </a:stretch>
        </p:blipFill>
        <p:spPr>
          <a:xfrm>
            <a:off x="1148862" y="152400"/>
            <a:ext cx="10957227" cy="6705600"/>
          </a:xfrm>
          <a:prstGeom prst="rect">
            <a:avLst/>
          </a:prstGeom>
        </p:spPr>
      </p:pic>
      <p:sp>
        <p:nvSpPr>
          <p:cNvPr id="11" name="Title 4">
            <a:extLst>
              <a:ext uri="{FF2B5EF4-FFF2-40B4-BE49-F238E27FC236}">
                <a16:creationId xmlns:a16="http://schemas.microsoft.com/office/drawing/2014/main" id="{7932B057-087D-1B70-887E-A115853568C5}"/>
              </a:ext>
            </a:extLst>
          </p:cNvPr>
          <p:cNvSpPr>
            <a:spLocks noGrp="1"/>
          </p:cNvSpPr>
          <p:nvPr>
            <p:ph type="title"/>
          </p:nvPr>
        </p:nvSpPr>
        <p:spPr>
          <a:xfrm>
            <a:off x="495226" y="838200"/>
            <a:ext cx="1732159" cy="4540487"/>
          </a:xfrm>
        </p:spPr>
        <p:txBody>
          <a:bodyPr vert="vert270">
            <a:normAutofit/>
          </a:bodyPr>
          <a:lstStyle/>
          <a:p>
            <a:pPr algn="ctr"/>
            <a:r>
              <a:rPr lang="en-US" dirty="0" smtClean="0"/>
              <a:t>PISA-</a:t>
            </a:r>
            <a:r>
              <a:rPr lang="hy-AM" dirty="0" smtClean="0"/>
              <a:t>ն Արևելյան </a:t>
            </a:r>
            <a:r>
              <a:rPr lang="hy-AM" dirty="0"/>
              <a:t>գործընկերությունում</a:t>
            </a:r>
            <a:endParaRPr lang="en-GB" dirty="0"/>
          </a:p>
        </p:txBody>
      </p:sp>
    </p:spTree>
    <p:custDataLst>
      <p:tags r:id="rId1"/>
    </p:custDataLst>
    <p:extLst>
      <p:ext uri="{BB962C8B-B14F-4D97-AF65-F5344CB8AC3E}">
        <p14:creationId xmlns:p14="http://schemas.microsoft.com/office/powerpoint/2010/main" val="97730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2390A-C4CA-2349-3DAB-559CFEA6CEF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821F942-68FF-2AC4-9D73-1D46C2F3222F}"/>
              </a:ext>
            </a:extLst>
          </p:cNvPr>
          <p:cNvSpPr>
            <a:spLocks noGrp="1"/>
          </p:cNvSpPr>
          <p:nvPr>
            <p:ph type="title"/>
          </p:nvPr>
        </p:nvSpPr>
        <p:spPr>
          <a:xfrm>
            <a:off x="612456" y="80628"/>
            <a:ext cx="10944225" cy="1080120"/>
          </a:xfrm>
        </p:spPr>
        <p:txBody>
          <a:bodyPr>
            <a:normAutofit/>
          </a:bodyPr>
          <a:lstStyle/>
          <a:p>
            <a:pPr algn="ctr"/>
            <a:r>
              <a:rPr lang="hy-AM" dirty="0"/>
              <a:t>Քաղաքականության արդյունավետ վերլուծության համար անհրաժեշտ ապացույցների տեսակները</a:t>
            </a:r>
            <a:endParaRPr lang="en-US" dirty="0"/>
          </a:p>
        </p:txBody>
      </p:sp>
      <p:sp>
        <p:nvSpPr>
          <p:cNvPr id="4" name="Slide Number Placeholder 3">
            <a:extLst>
              <a:ext uri="{FF2B5EF4-FFF2-40B4-BE49-F238E27FC236}">
                <a16:creationId xmlns:a16="http://schemas.microsoft.com/office/drawing/2014/main" id="{12A86F1F-590F-5161-0A05-9D04471F51B9}"/>
              </a:ext>
            </a:extLst>
          </p:cNvPr>
          <p:cNvSpPr>
            <a:spLocks noGrp="1"/>
          </p:cNvSpPr>
          <p:nvPr>
            <p:ph type="sldNum" sz="quarter" idx="12"/>
          </p:nvPr>
        </p:nvSpPr>
        <p:spPr>
          <a:xfrm>
            <a:off x="11280576" y="6237312"/>
            <a:ext cx="287536" cy="29366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B84476-BC29-4407-9D57-B2E562B8968B}" type="slidenum">
              <a:rPr kumimoji="0" lang="en-US" sz="900" b="0" i="0" u="none" strike="noStrike" kern="1200" cap="none" spc="0" normalizeH="0" baseline="0" noProof="0" smtClean="0">
                <a:ln>
                  <a:noFill/>
                </a:ln>
                <a:solidFill>
                  <a:srgbClr val="45556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a:ln>
                <a:noFill/>
              </a:ln>
              <a:solidFill>
                <a:srgbClr val="455560"/>
              </a:solidFill>
              <a:effectLst/>
              <a:uLnTx/>
              <a:uFillTx/>
              <a:latin typeface="Arial" panose="020B0604020202020204" pitchFamily="34" charset="0"/>
              <a:ea typeface="+mn-ea"/>
              <a:cs typeface="Arial" panose="020B0604020202020204" pitchFamily="34" charset="0"/>
            </a:endParaRPr>
          </a:p>
        </p:txBody>
      </p:sp>
      <p:sp>
        <p:nvSpPr>
          <p:cNvPr id="2" name="Content Placeholder 1">
            <a:extLst>
              <a:ext uri="{FF2B5EF4-FFF2-40B4-BE49-F238E27FC236}">
                <a16:creationId xmlns:a16="http://schemas.microsoft.com/office/drawing/2014/main" id="{D9009E0E-A361-F6CB-9F38-78C3DA7F93A8}"/>
              </a:ext>
            </a:extLst>
          </p:cNvPr>
          <p:cNvSpPr>
            <a:spLocks noGrp="1"/>
          </p:cNvSpPr>
          <p:nvPr>
            <p:ph idx="1"/>
          </p:nvPr>
        </p:nvSpPr>
        <p:spPr>
          <a:xfrm>
            <a:off x="612456" y="1252697"/>
            <a:ext cx="11179494" cy="4984615"/>
          </a:xfrm>
        </p:spPr>
        <p:txBody>
          <a:bodyPr>
            <a:normAutofit fontScale="47500" lnSpcReduction="20000"/>
          </a:bodyPr>
          <a:lstStyle/>
          <a:p>
            <a:pPr>
              <a:buNone/>
            </a:pPr>
            <a:r>
              <a:rPr lang="hy-AM" sz="2900" b="1" dirty="0" smtClean="0"/>
              <a:t>Մշտադիտարկում և վիճակագրական փաստեր</a:t>
            </a:r>
            <a:endParaRPr lang="en-GB" sz="2900" b="1" dirty="0"/>
          </a:p>
          <a:p>
            <a:pPr lvl="0" eaLnBrk="0" fontAlgn="base" hangingPunct="0">
              <a:spcBef>
                <a:spcPct val="0"/>
              </a:spcBef>
              <a:spcAft>
                <a:spcPct val="0"/>
              </a:spcAft>
              <a:buFontTx/>
              <a:buChar char="•"/>
            </a:pPr>
            <a:r>
              <a:rPr lang="en-US" altLang="en-US" sz="2200" dirty="0" err="1" smtClean="0">
                <a:latin typeface="Arial" panose="020B0604020202020204" pitchFamily="34" charset="0"/>
              </a:rPr>
              <a:t>Ժամանակա</a:t>
            </a:r>
            <a:r>
              <a:rPr lang="hy-AM" altLang="en-US" sz="2200" dirty="0" smtClean="0">
                <a:latin typeface="Arial" panose="020B0604020202020204" pitchFamily="34" charset="0"/>
              </a:rPr>
              <a:t>յին</a:t>
            </a:r>
            <a:r>
              <a:rPr lang="en-US" altLang="en-US" sz="2200" dirty="0" smtClean="0">
                <a:latin typeface="Arial" panose="020B0604020202020204" pitchFamily="34" charset="0"/>
              </a:rPr>
              <a:t> </a:t>
            </a:r>
            <a:r>
              <a:rPr lang="en-US" altLang="en-US" sz="2200" dirty="0" err="1">
                <a:latin typeface="Arial" panose="020B0604020202020204" pitchFamily="34" charset="0"/>
              </a:rPr>
              <a:t>ցուցիչներ</a:t>
            </a:r>
            <a:r>
              <a:rPr lang="en-US" altLang="en-US" sz="2200" b="0" dirty="0">
                <a:latin typeface="Arial" panose="020B0604020202020204" pitchFamily="34" charset="0"/>
              </a:rPr>
              <a:t>՝ </a:t>
            </a:r>
            <a:r>
              <a:rPr lang="en-US" altLang="en-US" sz="2200" b="0" dirty="0" err="1">
                <a:latin typeface="Arial" panose="020B0604020202020204" pitchFamily="34" charset="0"/>
              </a:rPr>
              <a:t>կրթության</a:t>
            </a:r>
            <a:r>
              <a:rPr lang="en-US" altLang="en-US" sz="2200" b="0" dirty="0">
                <a:latin typeface="Arial" panose="020B0604020202020204" pitchFamily="34" charset="0"/>
              </a:rPr>
              <a:t> </a:t>
            </a:r>
            <a:r>
              <a:rPr lang="en-US" altLang="en-US" sz="2200" b="0" dirty="0" err="1">
                <a:latin typeface="Arial" panose="020B0604020202020204" pitchFamily="34" charset="0"/>
              </a:rPr>
              <a:t>հասանելիության</a:t>
            </a:r>
            <a:r>
              <a:rPr lang="en-US" altLang="en-US" sz="2200" b="0" dirty="0">
                <a:latin typeface="Arial" panose="020B0604020202020204" pitchFamily="34" charset="0"/>
              </a:rPr>
              <a:t>, </a:t>
            </a:r>
            <a:r>
              <a:rPr lang="en-US" altLang="en-US" sz="2200" b="0" dirty="0" err="1">
                <a:latin typeface="Arial" panose="020B0604020202020204" pitchFamily="34" charset="0"/>
              </a:rPr>
              <a:t>առաջընթացի</a:t>
            </a:r>
            <a:r>
              <a:rPr lang="en-US" altLang="en-US" sz="2200" b="0" dirty="0">
                <a:latin typeface="Arial" panose="020B0604020202020204" pitchFamily="34" charset="0"/>
              </a:rPr>
              <a:t>, </a:t>
            </a:r>
            <a:r>
              <a:rPr lang="en-US" altLang="en-US" sz="2200" b="0" dirty="0" err="1">
                <a:latin typeface="Arial" panose="020B0604020202020204" pitchFamily="34" charset="0"/>
              </a:rPr>
              <a:t>ավարտելիության</a:t>
            </a:r>
            <a:r>
              <a:rPr lang="en-US" altLang="en-US" sz="2200" b="0" dirty="0">
                <a:latin typeface="Arial" panose="020B0604020202020204" pitchFamily="34" charset="0"/>
              </a:rPr>
              <a:t> և </a:t>
            </a:r>
            <a:r>
              <a:rPr lang="en-US" altLang="en-US" sz="2200" b="0" dirty="0" err="1">
                <a:latin typeface="Arial" panose="020B0604020202020204" pitchFamily="34" charset="0"/>
              </a:rPr>
              <a:t>արդյունքների</a:t>
            </a:r>
            <a:r>
              <a:rPr lang="en-US" altLang="en-US" sz="2200" b="0" dirty="0">
                <a:latin typeface="Arial" panose="020B0604020202020204" pitchFamily="34" charset="0"/>
              </a:rPr>
              <a:t> </a:t>
            </a:r>
            <a:r>
              <a:rPr lang="en-US" altLang="en-US" sz="2200" b="0" dirty="0" err="1">
                <a:latin typeface="Arial" panose="020B0604020202020204" pitchFamily="34" charset="0"/>
              </a:rPr>
              <a:t>վերաբերյալ</a:t>
            </a:r>
            <a:r>
              <a:rPr lang="en-US" altLang="en-US" sz="2200" b="0" dirty="0">
                <a:latin typeface="Arial" panose="020B0604020202020204" pitchFamily="34" charset="0"/>
              </a:rPr>
              <a:t> (</a:t>
            </a:r>
            <a:r>
              <a:rPr lang="en-US" altLang="en-US" sz="2200" b="0" dirty="0" err="1">
                <a:latin typeface="Arial" panose="020B0604020202020204" pitchFamily="34" charset="0"/>
              </a:rPr>
              <a:t>օրինակ</a:t>
            </a:r>
            <a:r>
              <a:rPr lang="en-US" altLang="en-US" sz="2200" b="0" dirty="0">
                <a:latin typeface="Arial" panose="020B0604020202020204" pitchFamily="34" charset="0"/>
              </a:rPr>
              <a:t>՝ </a:t>
            </a:r>
            <a:r>
              <a:rPr lang="en-US" altLang="en-US" sz="2200" b="0" i="1" dirty="0">
                <a:latin typeface="Arial" panose="020B0604020202020204" pitchFamily="34" charset="0"/>
              </a:rPr>
              <a:t>Education at a Glance</a:t>
            </a:r>
            <a:r>
              <a:rPr lang="en-US" altLang="en-US" sz="2200" b="0" dirty="0">
                <a:latin typeface="Arial" panose="020B0604020202020204" pitchFamily="34" charset="0"/>
              </a:rPr>
              <a:t>, UIS </a:t>
            </a:r>
            <a:r>
              <a:rPr lang="en-US" altLang="en-US" sz="2200" b="0" dirty="0" err="1">
                <a:latin typeface="Arial" panose="020B0604020202020204" pitchFamily="34" charset="0"/>
              </a:rPr>
              <a:t>տվյալներ</a:t>
            </a:r>
            <a:r>
              <a:rPr lang="en-US" altLang="en-US" sz="2200" b="0" dirty="0">
                <a:latin typeface="Arial" panose="020B0604020202020204" pitchFamily="34" charset="0"/>
              </a:rPr>
              <a:t>)։</a:t>
            </a:r>
          </a:p>
          <a:p>
            <a:pPr lvl="0" eaLnBrk="0" fontAlgn="base" hangingPunct="0">
              <a:spcBef>
                <a:spcPct val="0"/>
              </a:spcBef>
              <a:spcAft>
                <a:spcPct val="0"/>
              </a:spcAft>
              <a:buFontTx/>
              <a:buChar char="•"/>
            </a:pPr>
            <a:r>
              <a:rPr lang="en-US" altLang="en-US" sz="2200" dirty="0" err="1">
                <a:latin typeface="Arial" panose="020B0604020202020204" pitchFamily="34" charset="0"/>
              </a:rPr>
              <a:t>Համակարգի</a:t>
            </a:r>
            <a:r>
              <a:rPr lang="en-US" altLang="en-US" sz="2200" dirty="0">
                <a:latin typeface="Arial" panose="020B0604020202020204" pitchFamily="34" charset="0"/>
              </a:rPr>
              <a:t> </a:t>
            </a:r>
            <a:r>
              <a:rPr lang="en-US" altLang="en-US" sz="2200" dirty="0" err="1">
                <a:latin typeface="Arial" panose="020B0604020202020204" pitchFamily="34" charset="0"/>
              </a:rPr>
              <a:t>արդյունավետության</a:t>
            </a:r>
            <a:r>
              <a:rPr lang="en-US" altLang="en-US" sz="2200" dirty="0">
                <a:latin typeface="Arial" panose="020B0604020202020204" pitchFamily="34" charset="0"/>
              </a:rPr>
              <a:t> </a:t>
            </a:r>
            <a:r>
              <a:rPr lang="en-US" altLang="en-US" sz="2200" dirty="0" err="1">
                <a:latin typeface="Arial" panose="020B0604020202020204" pitchFamily="34" charset="0"/>
              </a:rPr>
              <a:t>չափանիշներ</a:t>
            </a:r>
            <a:r>
              <a:rPr lang="en-US" altLang="en-US" sz="2200" b="0" dirty="0">
                <a:latin typeface="Arial" panose="020B0604020202020204" pitchFamily="34" charset="0"/>
              </a:rPr>
              <a:t>՝ </a:t>
            </a:r>
            <a:r>
              <a:rPr lang="en-US" altLang="en-US" sz="2200" b="0" dirty="0" err="1">
                <a:latin typeface="Arial" panose="020B0604020202020204" pitchFamily="34" charset="0"/>
              </a:rPr>
              <a:t>ընդգրկվածություն</a:t>
            </a:r>
            <a:r>
              <a:rPr lang="en-US" altLang="en-US" sz="2200" b="0" dirty="0">
                <a:latin typeface="Arial" panose="020B0604020202020204" pitchFamily="34" charset="0"/>
              </a:rPr>
              <a:t>, </a:t>
            </a:r>
            <a:r>
              <a:rPr lang="en-US" altLang="en-US" sz="2200" b="0" dirty="0" err="1">
                <a:latin typeface="Arial" panose="020B0604020202020204" pitchFamily="34" charset="0"/>
              </a:rPr>
              <a:t>անցման</a:t>
            </a:r>
            <a:r>
              <a:rPr lang="en-US" altLang="en-US" sz="2200" b="0" dirty="0">
                <a:latin typeface="Arial" panose="020B0604020202020204" pitchFamily="34" charset="0"/>
              </a:rPr>
              <a:t> </a:t>
            </a:r>
            <a:r>
              <a:rPr lang="en-US" altLang="en-US" sz="2200" b="0" dirty="0" err="1">
                <a:latin typeface="Arial" panose="020B0604020202020204" pitchFamily="34" charset="0"/>
              </a:rPr>
              <a:t>ցուցանիշներ</a:t>
            </a:r>
            <a:r>
              <a:rPr lang="en-US" altLang="en-US" sz="2200" b="0" dirty="0">
                <a:latin typeface="Arial" panose="020B0604020202020204" pitchFamily="34" charset="0"/>
              </a:rPr>
              <a:t>, </a:t>
            </a:r>
            <a:r>
              <a:rPr lang="en-US" altLang="en-US" sz="2200" b="0" dirty="0" err="1">
                <a:latin typeface="Arial" panose="020B0604020202020204" pitchFamily="34" charset="0"/>
              </a:rPr>
              <a:t>կրթական</a:t>
            </a:r>
            <a:r>
              <a:rPr lang="en-US" altLang="en-US" sz="2200" b="0" dirty="0">
                <a:latin typeface="Arial" panose="020B0604020202020204" pitchFamily="34" charset="0"/>
              </a:rPr>
              <a:t> </a:t>
            </a:r>
            <a:r>
              <a:rPr lang="en-US" altLang="en-US" sz="2200" b="0" dirty="0" err="1" smtClean="0">
                <a:latin typeface="Arial" panose="020B0604020202020204" pitchFamily="34" charset="0"/>
              </a:rPr>
              <a:t>ձեռքբերում</a:t>
            </a:r>
            <a:r>
              <a:rPr lang="hy-AM" altLang="en-US" sz="2200" b="0" dirty="0" smtClean="0">
                <a:latin typeface="Arial" panose="020B0604020202020204" pitchFamily="34" charset="0"/>
              </a:rPr>
              <a:t>ներ</a:t>
            </a:r>
            <a:r>
              <a:rPr lang="en-US" altLang="en-US" sz="2200" b="0" dirty="0" smtClean="0">
                <a:latin typeface="Arial" panose="020B0604020202020204" pitchFamily="34" charset="0"/>
              </a:rPr>
              <a:t>։</a:t>
            </a:r>
            <a:endParaRPr lang="en-US" altLang="en-US" sz="2200" b="0" dirty="0">
              <a:latin typeface="Arial" panose="020B0604020202020204" pitchFamily="34" charset="0"/>
            </a:endParaRPr>
          </a:p>
          <a:p>
            <a:pPr>
              <a:buNone/>
            </a:pPr>
            <a:endParaRPr lang="hy-AM" sz="2900" b="1" dirty="0" smtClean="0"/>
          </a:p>
          <a:p>
            <a:pPr>
              <a:buNone/>
            </a:pPr>
            <a:r>
              <a:rPr lang="hy-AM" sz="2900" b="1" dirty="0" smtClean="0"/>
              <a:t>Գնահատումներ</a:t>
            </a:r>
            <a:endParaRPr lang="en-GB" sz="2900" b="1" dirty="0"/>
          </a:p>
          <a:p>
            <a:pPr lvl="0" eaLnBrk="0" fontAlgn="base" hangingPunct="0">
              <a:spcBef>
                <a:spcPct val="0"/>
              </a:spcBef>
              <a:spcAft>
                <a:spcPct val="0"/>
              </a:spcAft>
              <a:buFontTx/>
              <a:buChar char="•"/>
            </a:pPr>
            <a:r>
              <a:rPr lang="en-US" altLang="en-US" sz="2400" dirty="0" err="1" smtClean="0">
                <a:latin typeface="Arial" panose="020B0604020202020204" pitchFamily="34" charset="0"/>
              </a:rPr>
              <a:t>Ձևավորող</a:t>
            </a:r>
            <a:r>
              <a:rPr lang="en-US" altLang="en-US" sz="2400" dirty="0" smtClean="0">
                <a:latin typeface="Arial" panose="020B0604020202020204" pitchFamily="34" charset="0"/>
              </a:rPr>
              <a:t> </a:t>
            </a:r>
            <a:r>
              <a:rPr lang="en-US" altLang="en-US" sz="2400" dirty="0" err="1" smtClean="0">
                <a:latin typeface="Arial" panose="020B0604020202020204" pitchFamily="34" charset="0"/>
              </a:rPr>
              <a:t>գնահատում</a:t>
            </a:r>
            <a:r>
              <a:rPr lang="hy-AM" altLang="en-US" sz="2400" dirty="0" smtClean="0">
                <a:latin typeface="Arial" panose="020B0604020202020204" pitchFamily="34" charset="0"/>
              </a:rPr>
              <a:t>՝</a:t>
            </a:r>
            <a:r>
              <a:rPr lang="en-US" altLang="en-US" sz="2400" b="0" dirty="0" smtClean="0">
                <a:latin typeface="Arial" panose="020B0604020202020204" pitchFamily="34" charset="0"/>
              </a:rPr>
              <a:t> </a:t>
            </a:r>
            <a:r>
              <a:rPr lang="en-US" altLang="en-US" sz="2400" b="0" dirty="0" err="1" smtClean="0">
                <a:latin typeface="Arial" panose="020B0604020202020204" pitchFamily="34" charset="0"/>
              </a:rPr>
              <a:t>կիրառման</a:t>
            </a:r>
            <a:r>
              <a:rPr lang="en-US" altLang="en-US" sz="2400" b="0" dirty="0" smtClean="0">
                <a:latin typeface="Arial" panose="020B0604020202020204" pitchFamily="34" charset="0"/>
              </a:rPr>
              <a:t> </a:t>
            </a:r>
            <a:r>
              <a:rPr lang="en-US" altLang="en-US" sz="2400" b="0" dirty="0" err="1">
                <a:latin typeface="Arial" panose="020B0604020202020204" pitchFamily="34" charset="0"/>
              </a:rPr>
              <a:t>վաղ</a:t>
            </a:r>
            <a:r>
              <a:rPr lang="en-US" altLang="en-US" sz="2400" b="0" dirty="0">
                <a:latin typeface="Arial" panose="020B0604020202020204" pitchFamily="34" charset="0"/>
              </a:rPr>
              <a:t> </a:t>
            </a:r>
            <a:r>
              <a:rPr lang="en-US" altLang="en-US" sz="2400" b="0" dirty="0" err="1">
                <a:latin typeface="Arial" panose="020B0604020202020204" pitchFamily="34" charset="0"/>
              </a:rPr>
              <a:t>փուլերում</a:t>
            </a:r>
            <a:r>
              <a:rPr lang="en-US" altLang="en-US" sz="2400" b="0" dirty="0">
                <a:latin typeface="Arial" panose="020B0604020202020204" pitchFamily="34" charset="0"/>
              </a:rPr>
              <a:t> </a:t>
            </a:r>
            <a:r>
              <a:rPr lang="en-US" altLang="en-US" sz="2400" b="0" dirty="0" err="1">
                <a:latin typeface="Arial" panose="020B0604020202020204" pitchFamily="34" charset="0"/>
              </a:rPr>
              <a:t>ստացվող</a:t>
            </a:r>
            <a:r>
              <a:rPr lang="en-US" altLang="en-US" sz="2400" b="0" dirty="0">
                <a:latin typeface="Arial" panose="020B0604020202020204" pitchFamily="34" charset="0"/>
              </a:rPr>
              <a:t> </a:t>
            </a:r>
            <a:r>
              <a:rPr lang="en-US" altLang="en-US" sz="2400" b="0" dirty="0" err="1">
                <a:latin typeface="Arial" panose="020B0604020202020204" pitchFamily="34" charset="0"/>
              </a:rPr>
              <a:t>դիտարկումներ</a:t>
            </a:r>
            <a:r>
              <a:rPr lang="en-US" altLang="en-US" sz="2400" b="0" dirty="0">
                <a:latin typeface="Arial" panose="020B0604020202020204" pitchFamily="34" charset="0"/>
              </a:rPr>
              <a:t> և </a:t>
            </a:r>
            <a:r>
              <a:rPr lang="en-US" altLang="en-US" sz="2400" b="0" dirty="0" err="1">
                <a:latin typeface="Arial" panose="020B0604020202020204" pitchFamily="34" charset="0"/>
              </a:rPr>
              <a:t>դասեր</a:t>
            </a:r>
            <a:endParaRPr lang="en-US" altLang="en-US" sz="2400" b="0" dirty="0">
              <a:latin typeface="Arial" panose="020B0604020202020204" pitchFamily="34" charset="0"/>
            </a:endParaRPr>
          </a:p>
          <a:p>
            <a:pPr lvl="0" eaLnBrk="0" fontAlgn="base" hangingPunct="0">
              <a:spcBef>
                <a:spcPct val="0"/>
              </a:spcBef>
              <a:spcAft>
                <a:spcPct val="0"/>
              </a:spcAft>
              <a:buFontTx/>
              <a:buChar char="•"/>
            </a:pPr>
            <a:r>
              <a:rPr lang="en-US" altLang="en-US" sz="2400" dirty="0" err="1">
                <a:latin typeface="Arial" panose="020B0604020202020204" pitchFamily="34" charset="0"/>
              </a:rPr>
              <a:t>Ամփոփիչ</a:t>
            </a:r>
            <a:r>
              <a:rPr lang="en-US" altLang="en-US" sz="2400" dirty="0">
                <a:latin typeface="Arial" panose="020B0604020202020204" pitchFamily="34" charset="0"/>
              </a:rPr>
              <a:t> </a:t>
            </a:r>
            <a:r>
              <a:rPr lang="en-US" altLang="en-US" sz="2400" dirty="0" err="1" smtClean="0">
                <a:latin typeface="Arial" panose="020B0604020202020204" pitchFamily="34" charset="0"/>
              </a:rPr>
              <a:t>գնահատում</a:t>
            </a:r>
            <a:r>
              <a:rPr lang="hy-AM" altLang="en-US" sz="2400" b="0" dirty="0" smtClean="0">
                <a:latin typeface="Arial" panose="020B0604020202020204" pitchFamily="34" charset="0"/>
              </a:rPr>
              <a:t>՝</a:t>
            </a:r>
            <a:r>
              <a:rPr lang="en-US" altLang="en-US" sz="2400" b="0" dirty="0" smtClean="0">
                <a:latin typeface="Arial" panose="020B0604020202020204" pitchFamily="34" charset="0"/>
              </a:rPr>
              <a:t> </a:t>
            </a:r>
            <a:r>
              <a:rPr lang="en-US" altLang="en-US" sz="2400" b="0" dirty="0" err="1">
                <a:latin typeface="Arial" panose="020B0604020202020204" pitchFamily="34" charset="0"/>
              </a:rPr>
              <a:t>արդյունքների</a:t>
            </a:r>
            <a:r>
              <a:rPr lang="en-US" altLang="en-US" sz="2400" b="0" dirty="0">
                <a:latin typeface="Arial" panose="020B0604020202020204" pitchFamily="34" charset="0"/>
              </a:rPr>
              <a:t> և </a:t>
            </a:r>
            <a:r>
              <a:rPr lang="en-US" altLang="en-US" sz="2400" b="0" dirty="0" err="1">
                <a:latin typeface="Arial" panose="020B0604020202020204" pitchFamily="34" charset="0"/>
              </a:rPr>
              <a:t>ազդեցության</a:t>
            </a:r>
            <a:r>
              <a:rPr lang="en-US" altLang="en-US" sz="2400" b="0" dirty="0">
                <a:latin typeface="Arial" panose="020B0604020202020204" pitchFamily="34" charset="0"/>
              </a:rPr>
              <a:t> </a:t>
            </a:r>
            <a:r>
              <a:rPr lang="en-US" altLang="en-US" sz="2400" b="0" dirty="0" err="1">
                <a:latin typeface="Arial" panose="020B0604020202020204" pitchFamily="34" charset="0"/>
              </a:rPr>
              <a:t>գնահատում</a:t>
            </a:r>
            <a:endParaRPr lang="en-US" altLang="en-US" sz="2400" b="0" dirty="0">
              <a:latin typeface="Arial" panose="020B0604020202020204" pitchFamily="34" charset="0"/>
            </a:endParaRPr>
          </a:p>
          <a:p>
            <a:pPr lvl="0" eaLnBrk="0" fontAlgn="base" hangingPunct="0">
              <a:spcBef>
                <a:spcPct val="0"/>
              </a:spcBef>
              <a:spcAft>
                <a:spcPct val="0"/>
              </a:spcAft>
              <a:buFontTx/>
              <a:buChar char="•"/>
            </a:pPr>
            <a:r>
              <a:rPr lang="en-US" altLang="en-US" sz="2400" dirty="0" err="1">
                <a:latin typeface="Arial" panose="020B0604020202020204" pitchFamily="34" charset="0"/>
              </a:rPr>
              <a:t>Գործընթացային</a:t>
            </a:r>
            <a:r>
              <a:rPr lang="en-US" altLang="en-US" sz="2400" dirty="0">
                <a:latin typeface="Arial" panose="020B0604020202020204" pitchFamily="34" charset="0"/>
              </a:rPr>
              <a:t> </a:t>
            </a:r>
            <a:r>
              <a:rPr lang="en-US" altLang="en-US" sz="2400" dirty="0" err="1" smtClean="0">
                <a:latin typeface="Arial" panose="020B0604020202020204" pitchFamily="34" charset="0"/>
              </a:rPr>
              <a:t>գնահատում</a:t>
            </a:r>
            <a:r>
              <a:rPr lang="hy-AM" altLang="en-US" sz="2400" b="0" dirty="0" smtClean="0">
                <a:latin typeface="Arial" panose="020B0604020202020204" pitchFamily="34" charset="0"/>
              </a:rPr>
              <a:t>՝ </a:t>
            </a:r>
            <a:r>
              <a:rPr lang="en-US" altLang="en-US" sz="2400" b="0" dirty="0" err="1" smtClean="0">
                <a:latin typeface="Arial" panose="020B0604020202020204" pitchFamily="34" charset="0"/>
              </a:rPr>
              <a:t>ինչպես</a:t>
            </a:r>
            <a:r>
              <a:rPr lang="en-US" altLang="en-US" sz="2400" b="0" dirty="0" smtClean="0">
                <a:latin typeface="Arial" panose="020B0604020202020204" pitchFamily="34" charset="0"/>
              </a:rPr>
              <a:t> </a:t>
            </a:r>
            <a:r>
              <a:rPr lang="en-US" altLang="en-US" sz="2400" b="0" dirty="0">
                <a:latin typeface="Arial" panose="020B0604020202020204" pitchFamily="34" charset="0"/>
              </a:rPr>
              <a:t>է </a:t>
            </a:r>
            <a:r>
              <a:rPr lang="en-US" altLang="en-US" sz="2400" b="0" dirty="0" err="1">
                <a:latin typeface="Arial" panose="020B0604020202020204" pitchFamily="34" charset="0"/>
              </a:rPr>
              <a:t>իրականացումը</a:t>
            </a:r>
            <a:r>
              <a:rPr lang="en-US" altLang="en-US" sz="2400" b="0" dirty="0">
                <a:latin typeface="Arial" panose="020B0604020202020204" pitchFamily="34" charset="0"/>
              </a:rPr>
              <a:t> </a:t>
            </a:r>
            <a:r>
              <a:rPr lang="en-US" altLang="en-US" sz="2400" b="0" dirty="0" err="1">
                <a:latin typeface="Arial" panose="020B0604020202020204" pitchFamily="34" charset="0"/>
              </a:rPr>
              <a:t>գործում</a:t>
            </a:r>
            <a:r>
              <a:rPr lang="en-US" altLang="en-US" sz="2400" b="0" dirty="0">
                <a:latin typeface="Arial" panose="020B0604020202020204" pitchFamily="34" charset="0"/>
              </a:rPr>
              <a:t> </a:t>
            </a:r>
            <a:r>
              <a:rPr lang="en-US" altLang="en-US" sz="2400" b="0" dirty="0" err="1">
                <a:latin typeface="Arial" panose="020B0604020202020204" pitchFamily="34" charset="0"/>
              </a:rPr>
              <a:t>կոնկրետ</a:t>
            </a:r>
            <a:r>
              <a:rPr lang="en-US" altLang="en-US" sz="2400" b="0" dirty="0">
                <a:latin typeface="Arial" panose="020B0604020202020204" pitchFamily="34" charset="0"/>
              </a:rPr>
              <a:t> </a:t>
            </a:r>
            <a:r>
              <a:rPr lang="en-US" altLang="en-US" sz="2400" b="0" dirty="0" err="1">
                <a:latin typeface="Arial" panose="020B0604020202020204" pitchFamily="34" charset="0"/>
              </a:rPr>
              <a:t>համատեքստում</a:t>
            </a:r>
            <a:endParaRPr lang="en-US" altLang="en-US" sz="2400" b="0" dirty="0">
              <a:latin typeface="Arial" panose="020B0604020202020204" pitchFamily="34" charset="0"/>
            </a:endParaRPr>
          </a:p>
          <a:p>
            <a:pPr>
              <a:buNone/>
            </a:pPr>
            <a:endParaRPr lang="hy-AM" sz="2900" b="1" dirty="0" smtClean="0"/>
          </a:p>
          <a:p>
            <a:r>
              <a:rPr lang="hy-AM" sz="2900" dirty="0"/>
              <a:t>Մետագնահատումներ և համադրական </a:t>
            </a:r>
            <a:r>
              <a:rPr lang="hy-AM" sz="2900" dirty="0" smtClean="0"/>
              <a:t>վերլուծություններ</a:t>
            </a:r>
          </a:p>
          <a:p>
            <a:r>
              <a:rPr lang="hy-AM" sz="2400" dirty="0"/>
              <a:t>Համակարգված վերանայումներ, </a:t>
            </a:r>
            <a:r>
              <a:rPr lang="hy-AM" sz="2400" dirty="0" smtClean="0"/>
              <a:t>մետա-վերլուծություններ՝</a:t>
            </a:r>
            <a:r>
              <a:rPr lang="hy-AM" sz="2400" b="0" dirty="0" smtClean="0"/>
              <a:t> </a:t>
            </a:r>
            <a:r>
              <a:rPr lang="hy-AM" sz="2400" b="0" dirty="0"/>
              <a:t>տարբեր համատեքստերում առկա ապացույցների համեմատություն՝ </a:t>
            </a:r>
            <a:r>
              <a:rPr lang="hy-AM" sz="2400" b="0" dirty="0" smtClean="0"/>
              <a:t>պարզելու, </a:t>
            </a:r>
            <a:r>
              <a:rPr lang="hy-AM" sz="2400" b="0" dirty="0"/>
              <a:t>թե ինչն է գործում, որտեղ և ինչու</a:t>
            </a:r>
            <a:r>
              <a:rPr lang="hy-AM" sz="2400" b="0" dirty="0" smtClean="0"/>
              <a:t>։</a:t>
            </a:r>
          </a:p>
          <a:p>
            <a:endParaRPr lang="hy-AM" sz="2900" b="0" dirty="0" smtClean="0"/>
          </a:p>
          <a:p>
            <a:r>
              <a:rPr lang="hy-AM" sz="2900" b="1" dirty="0" smtClean="0"/>
              <a:t>Ակադեմիական և տեսական հետազոտություն</a:t>
            </a:r>
            <a:endParaRPr lang="en-GB" sz="2900" b="0" dirty="0"/>
          </a:p>
          <a:p>
            <a:r>
              <a:rPr lang="hy-AM" sz="2400" b="0" dirty="0"/>
              <a:t>Գործընկերային գրախոսմամբ անցած գիտական հետազոտություններ՝ որոնք ապահովում են գաղափարական հիմք, պատճառահետևանքային ընկալում և տեսական շրջանակներ՝ բարդ քաղաքական երևույթները բացատրելու </a:t>
            </a:r>
            <a:r>
              <a:rPr lang="hy-AM" sz="2400" b="0" dirty="0" smtClean="0"/>
              <a:t>համար։</a:t>
            </a:r>
          </a:p>
          <a:p>
            <a:endParaRPr lang="hy-AM" sz="2400" b="0" dirty="0"/>
          </a:p>
          <a:p>
            <a:r>
              <a:rPr lang="hy-AM" sz="2900" dirty="0" smtClean="0"/>
              <a:t>Արագ գնահատում իրականացնելու գործիքակազմ</a:t>
            </a:r>
            <a:endParaRPr lang="en-GB" sz="2900" b="1" dirty="0"/>
          </a:p>
          <a:p>
            <a:r>
              <a:rPr lang="hy-AM" sz="2400" b="0" dirty="0"/>
              <a:t>Կրթության արագ </a:t>
            </a:r>
            <a:r>
              <a:rPr lang="hy-AM" sz="2400" b="0" dirty="0" smtClean="0"/>
              <a:t>ախտորոշում (</a:t>
            </a:r>
            <a:r>
              <a:rPr lang="en-US" sz="2400" b="0" dirty="0"/>
              <a:t>RED), </a:t>
            </a:r>
            <a:r>
              <a:rPr lang="hy-AM" sz="2400" b="0" dirty="0"/>
              <a:t>քաղաքականության արագ </a:t>
            </a:r>
            <a:r>
              <a:rPr lang="hy-AM" sz="2400" b="0" dirty="0" smtClean="0"/>
              <a:t>դիտարկումներ՝ կարճաժամկետ </a:t>
            </a:r>
            <a:r>
              <a:rPr lang="hy-AM" sz="2400" b="0" dirty="0"/>
              <a:t>որոշումների կայացման կարիքները տեղեկացված կերպով ապահովելու համար</a:t>
            </a:r>
            <a:r>
              <a:rPr lang="hy-AM" sz="2400" b="0" dirty="0" smtClean="0"/>
              <a:t>։</a:t>
            </a:r>
          </a:p>
          <a:p>
            <a:r>
              <a:rPr lang="hy-AM" sz="2900" b="1" dirty="0" smtClean="0"/>
              <a:t>Որակական և շահակիցներից ստացված փաստեր</a:t>
            </a:r>
            <a:endParaRPr lang="en-GB" sz="2900" b="1" dirty="0"/>
          </a:p>
          <a:p>
            <a:r>
              <a:rPr lang="hy-AM" sz="2400" b="0" dirty="0"/>
              <a:t>Հարցազրույցներ, ֆոկուս խմբեր, մասնակցային </a:t>
            </a:r>
            <a:r>
              <a:rPr lang="hy-AM" sz="2400" b="0" dirty="0" smtClean="0"/>
              <a:t>հետազոտություն՝ փորձառության </a:t>
            </a:r>
            <a:r>
              <a:rPr lang="hy-AM" sz="2400" b="0" dirty="0"/>
              <a:t>անմիջական ընկալումը, տեղական համատեքստը և քաղաքականության ընդունման դինամիկան բացահայտելու համար</a:t>
            </a:r>
            <a:r>
              <a:rPr lang="hy-AM" sz="2400" b="0" dirty="0" smtClean="0"/>
              <a:t>։</a:t>
            </a:r>
          </a:p>
          <a:p>
            <a:r>
              <a:rPr lang="hy-AM" sz="3200" b="0" dirty="0"/>
              <a:t>Ինտեգրված համակարգային </a:t>
            </a:r>
            <a:r>
              <a:rPr lang="hy-AM" sz="3200" b="0" dirty="0" smtClean="0"/>
              <a:t>տվյալներ</a:t>
            </a:r>
          </a:p>
          <a:p>
            <a:r>
              <a:rPr lang="hy-AM" sz="2400" b="0" dirty="0" smtClean="0"/>
              <a:t>Տվյալների </a:t>
            </a:r>
            <a:r>
              <a:rPr lang="hy-AM" sz="2400" b="0" dirty="0"/>
              <a:t>համակցում՝ խաչաձև վերլուծության համար՝ աշխատաշուկայի, հմտությունների առաջարկի, կրթական արդյունքների և գործատուների պահանջների կապակցմամբ։</a:t>
            </a:r>
            <a:endParaRPr lang="en-GB" b="0" dirty="0"/>
          </a:p>
        </p:txBody>
      </p:sp>
    </p:spTree>
    <p:custDataLst>
      <p:tags r:id="rId1"/>
    </p:custDataLst>
    <p:extLst>
      <p:ext uri="{BB962C8B-B14F-4D97-AF65-F5344CB8AC3E}">
        <p14:creationId xmlns:p14="http://schemas.microsoft.com/office/powerpoint/2010/main" val="201960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5CD32-2B7B-1B40-A58F-77EA2687CF8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ACB8E2C-8B49-CE10-900B-B4A10DE48014}"/>
              </a:ext>
            </a:extLst>
          </p:cNvPr>
          <p:cNvSpPr>
            <a:spLocks noGrp="1"/>
          </p:cNvSpPr>
          <p:nvPr>
            <p:ph type="title"/>
          </p:nvPr>
        </p:nvSpPr>
        <p:spPr>
          <a:xfrm>
            <a:off x="567490" y="2888940"/>
            <a:ext cx="2740343" cy="1080120"/>
          </a:xfrm>
        </p:spPr>
        <p:txBody>
          <a:bodyPr>
            <a:noAutofit/>
          </a:bodyPr>
          <a:lstStyle/>
          <a:p>
            <a:r>
              <a:rPr lang="hy-AM" smtClean="0"/>
              <a:t>Մեծաքանակ փաստեր, զեկույցներ ․․․ և կանխակալություն</a:t>
            </a:r>
            <a:endParaRPr lang="en-US"/>
          </a:p>
        </p:txBody>
      </p:sp>
      <p:sp>
        <p:nvSpPr>
          <p:cNvPr id="4" name="Slide Number Placeholder 3">
            <a:extLst>
              <a:ext uri="{FF2B5EF4-FFF2-40B4-BE49-F238E27FC236}">
                <a16:creationId xmlns:a16="http://schemas.microsoft.com/office/drawing/2014/main" id="{D5A59258-7AAA-C10A-E22F-EB5398B9B3F6}"/>
              </a:ext>
            </a:extLst>
          </p:cNvPr>
          <p:cNvSpPr>
            <a:spLocks noGrp="1"/>
          </p:cNvSpPr>
          <p:nvPr>
            <p:ph type="sldNum" sz="quarter" idx="12"/>
          </p:nvPr>
        </p:nvSpPr>
        <p:spPr>
          <a:xfrm>
            <a:off x="11280576" y="6237312"/>
            <a:ext cx="287536" cy="29366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B84476-BC29-4407-9D57-B2E562B8968B}" type="slidenum">
              <a:rPr kumimoji="0" lang="en-US" sz="900" b="0" i="0" u="none" strike="noStrike" kern="1200" cap="none" spc="0" normalizeH="0" baseline="0" noProof="0" smtClean="0">
                <a:ln>
                  <a:noFill/>
                </a:ln>
                <a:solidFill>
                  <a:srgbClr val="45556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a:ln>
                <a:noFill/>
              </a:ln>
              <a:solidFill>
                <a:srgbClr val="455560"/>
              </a:solidFill>
              <a:effectLst/>
              <a:uLnTx/>
              <a:uFillTx/>
              <a:latin typeface="Arial" panose="020B0604020202020204" pitchFamily="34" charset="0"/>
              <a:ea typeface="+mn-ea"/>
              <a:cs typeface="Arial" panose="020B0604020202020204" pitchFamily="34" charset="0"/>
            </a:endParaRPr>
          </a:p>
        </p:txBody>
      </p:sp>
      <p:sp>
        <p:nvSpPr>
          <p:cNvPr id="14" name="Footer Placeholder 13">
            <a:extLst>
              <a:ext uri="{FF2B5EF4-FFF2-40B4-BE49-F238E27FC236}">
                <a16:creationId xmlns:a16="http://schemas.microsoft.com/office/drawing/2014/main" id="{5CCB9EB7-679A-0E85-F518-FA6C074ED22E}"/>
              </a:ext>
            </a:extLst>
          </p:cNvPr>
          <p:cNvSpPr>
            <a:spLocks noGrp="1"/>
          </p:cNvSpPr>
          <p:nvPr>
            <p:ph type="ftr" sz="quarter" idx="13"/>
          </p:nvPr>
        </p:nvSpPr>
        <p:spPr>
          <a:xfrm>
            <a:off x="2963900" y="6237312"/>
            <a:ext cx="6264200" cy="29366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455560"/>
                </a:solidFill>
                <a:effectLst/>
                <a:uLnTx/>
                <a:uFillTx/>
                <a:latin typeface="Arial" panose="020B0604020202020204" pitchFamily="34" charset="0"/>
                <a:ea typeface="+mn-ea"/>
                <a:cs typeface="Arial" panose="020B0604020202020204" pitchFamily="34" charset="0"/>
              </a:rPr>
              <a:t>To edit the footer text go to Insert &gt; Header &amp; Footer</a:t>
            </a:r>
            <a:endParaRPr kumimoji="0" lang="en-US" sz="900" b="0" i="0" u="none" strike="noStrike" kern="1200" cap="none" spc="0" normalizeH="0" baseline="0" noProof="0">
              <a:ln>
                <a:noFill/>
              </a:ln>
              <a:solidFill>
                <a:srgbClr val="455560"/>
              </a:solidFill>
              <a:effectLst/>
              <a:uLnTx/>
              <a:uFillTx/>
              <a:latin typeface="Arial" panose="020B0604020202020204" pitchFamily="34" charset="0"/>
              <a:ea typeface="+mn-ea"/>
              <a:cs typeface="Arial" panose="020B0604020202020204" pitchFamily="34" charset="0"/>
            </a:endParaRPr>
          </a:p>
        </p:txBody>
      </p:sp>
      <p:pic>
        <p:nvPicPr>
          <p:cNvPr id="4098" name="Picture 2">
            <a:extLst>
              <a:ext uri="{FF2B5EF4-FFF2-40B4-BE49-F238E27FC236}">
                <a16:creationId xmlns:a16="http://schemas.microsoft.com/office/drawing/2014/main" id="{C73D1078-025F-8243-71F4-2D9825083F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5419" y="-228600"/>
            <a:ext cx="9055156"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5843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268DD-A6D1-8C96-06BD-1917AC2F186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05D4D36-02CE-78D8-A129-570066204AB9}"/>
              </a:ext>
            </a:extLst>
          </p:cNvPr>
          <p:cNvSpPr>
            <a:spLocks noGrp="1"/>
          </p:cNvSpPr>
          <p:nvPr>
            <p:ph type="title"/>
          </p:nvPr>
        </p:nvSpPr>
        <p:spPr>
          <a:xfrm>
            <a:off x="227520" y="1428751"/>
            <a:ext cx="1964695" cy="4224370"/>
          </a:xfrm>
        </p:spPr>
        <p:txBody>
          <a:bodyPr vert="vert270">
            <a:noAutofit/>
          </a:bodyPr>
          <a:lstStyle/>
          <a:p>
            <a:r>
              <a:rPr lang="hy-AM" dirty="0" smtClean="0"/>
              <a:t>Փաստերից քաղաքականություն</a:t>
            </a:r>
            <a:endParaRPr lang="en-US" dirty="0"/>
          </a:p>
        </p:txBody>
      </p:sp>
      <p:sp>
        <p:nvSpPr>
          <p:cNvPr id="4" name="Slide Number Placeholder 3">
            <a:extLst>
              <a:ext uri="{FF2B5EF4-FFF2-40B4-BE49-F238E27FC236}">
                <a16:creationId xmlns:a16="http://schemas.microsoft.com/office/drawing/2014/main" id="{DF87D19F-10B7-6A96-1228-A8D36BDDA277}"/>
              </a:ext>
            </a:extLst>
          </p:cNvPr>
          <p:cNvSpPr>
            <a:spLocks noGrp="1"/>
          </p:cNvSpPr>
          <p:nvPr>
            <p:ph type="sldNum" sz="quarter" idx="12"/>
          </p:nvPr>
        </p:nvSpPr>
        <p:spPr>
          <a:xfrm>
            <a:off x="11280576" y="6237312"/>
            <a:ext cx="287536" cy="29366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B84476-BC29-4407-9D57-B2E562B8968B}" type="slidenum">
              <a:rPr kumimoji="0" lang="en-US" sz="900" b="0" i="0" u="none" strike="noStrike" kern="1200" cap="none" spc="0" normalizeH="0" baseline="0" noProof="0" smtClean="0">
                <a:ln>
                  <a:noFill/>
                </a:ln>
                <a:solidFill>
                  <a:srgbClr val="45556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a:ln>
                <a:noFill/>
              </a:ln>
              <a:solidFill>
                <a:srgbClr val="455560"/>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FEA90D51-72CE-153F-D400-90D3F5DC45E1}"/>
              </a:ext>
            </a:extLst>
          </p:cNvPr>
          <p:cNvPicPr>
            <a:picLocks noChangeAspect="1"/>
          </p:cNvPicPr>
          <p:nvPr/>
        </p:nvPicPr>
        <p:blipFill>
          <a:blip r:embed="rId4"/>
          <a:stretch>
            <a:fillRect/>
          </a:stretch>
        </p:blipFill>
        <p:spPr>
          <a:xfrm>
            <a:off x="2192215" y="656492"/>
            <a:ext cx="9999785" cy="6109891"/>
          </a:xfrm>
          <a:prstGeom prst="rect">
            <a:avLst/>
          </a:prstGeom>
        </p:spPr>
      </p:pic>
    </p:spTree>
    <p:custDataLst>
      <p:tags r:id="rId1"/>
    </p:custDataLst>
    <p:extLst>
      <p:ext uri="{BB962C8B-B14F-4D97-AF65-F5344CB8AC3E}">
        <p14:creationId xmlns:p14="http://schemas.microsoft.com/office/powerpoint/2010/main" val="152974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D5556-F2FA-E60C-4FC8-1A67FF4B792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64B00DB-9298-DCD1-7E9F-C6BBD2E439AA}"/>
              </a:ext>
            </a:extLst>
          </p:cNvPr>
          <p:cNvSpPr>
            <a:spLocks noGrp="1"/>
          </p:cNvSpPr>
          <p:nvPr>
            <p:ph type="title"/>
          </p:nvPr>
        </p:nvSpPr>
        <p:spPr>
          <a:xfrm>
            <a:off x="917257" y="509155"/>
            <a:ext cx="10141268" cy="1080120"/>
          </a:xfrm>
        </p:spPr>
        <p:txBody>
          <a:bodyPr>
            <a:normAutofit/>
          </a:bodyPr>
          <a:lstStyle/>
          <a:p>
            <a:r>
              <a:rPr lang="hy-AM" dirty="0" smtClean="0"/>
              <a:t>Կրթության քաղաքական տնտեսագիտությունը</a:t>
            </a:r>
            <a:endParaRPr lang="en-US" dirty="0"/>
          </a:p>
        </p:txBody>
      </p:sp>
      <p:sp>
        <p:nvSpPr>
          <p:cNvPr id="4" name="Slide Number Placeholder 3">
            <a:extLst>
              <a:ext uri="{FF2B5EF4-FFF2-40B4-BE49-F238E27FC236}">
                <a16:creationId xmlns:a16="http://schemas.microsoft.com/office/drawing/2014/main" id="{3164A046-7FD7-4D89-3ABC-1EB5AE531531}"/>
              </a:ext>
            </a:extLst>
          </p:cNvPr>
          <p:cNvSpPr>
            <a:spLocks noGrp="1"/>
          </p:cNvSpPr>
          <p:nvPr>
            <p:ph type="sldNum" sz="quarter" idx="12"/>
          </p:nvPr>
        </p:nvSpPr>
        <p:spPr>
          <a:xfrm>
            <a:off x="11280576" y="6237312"/>
            <a:ext cx="287536" cy="29366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B84476-BC29-4407-9D57-B2E562B8968B}" type="slidenum">
              <a:rPr kumimoji="0" lang="en-US" sz="900" b="0" i="0" u="none" strike="noStrike" kern="1200" cap="none" spc="0" normalizeH="0" baseline="0" noProof="0" smtClean="0">
                <a:ln>
                  <a:noFill/>
                </a:ln>
                <a:solidFill>
                  <a:srgbClr val="45556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a:ln>
                <a:noFill/>
              </a:ln>
              <a:solidFill>
                <a:srgbClr val="455560"/>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A606E1DC-BD6D-8CCE-75F2-A8186B2DA1EA}"/>
              </a:ext>
            </a:extLst>
          </p:cNvPr>
          <p:cNvSpPr txBox="1"/>
          <p:nvPr/>
        </p:nvSpPr>
        <p:spPr>
          <a:xfrm>
            <a:off x="917257" y="1758462"/>
            <a:ext cx="8845868" cy="2031325"/>
          </a:xfrm>
          <a:prstGeom prst="rect">
            <a:avLst/>
          </a:prstGeom>
          <a:noFill/>
        </p:spPr>
        <p:txBody>
          <a:bodyPr wrap="square">
            <a:spAutoFit/>
          </a:bodyPr>
          <a:lstStyle/>
          <a:p>
            <a:pPr algn="just"/>
            <a:r>
              <a:rPr lang="hy-AM" b="1" dirty="0"/>
              <a:t>Կրթության քաղաքական </a:t>
            </a:r>
            <a:r>
              <a:rPr lang="hy-AM" b="1" dirty="0" smtClean="0"/>
              <a:t>տնտեսագիտությունն</a:t>
            </a:r>
            <a:r>
              <a:rPr lang="hy-AM" dirty="0" smtClean="0"/>
              <a:t> </a:t>
            </a:r>
            <a:r>
              <a:rPr lang="hy-AM" dirty="0"/>
              <a:t>ուսումնասիրում է, թե ինչպես են քաղաքական, ինստիտուցիոնալ և տնտեսական գործոնները փոխազդում՝ ձևավորելով կրթական քաղաքականությունը, պլանավորումը և բարեփոխումները։ Այն վերլուծում է այն շահերը, խթանները, ուժային հարաբերությունները և ինստիտուտները, որոնք ազդում են կրթական համակարգերի կառավարման, ռեսուրսների բաշխման և փոփոխությունների վրա</a:t>
            </a:r>
            <a:r>
              <a:rPr lang="hy-AM" dirty="0" smtClean="0"/>
              <a:t>։</a:t>
            </a:r>
          </a:p>
        </p:txBody>
      </p:sp>
      <p:sp>
        <p:nvSpPr>
          <p:cNvPr id="7" name="TextBox 6">
            <a:extLst>
              <a:ext uri="{FF2B5EF4-FFF2-40B4-BE49-F238E27FC236}">
                <a16:creationId xmlns:a16="http://schemas.microsoft.com/office/drawing/2014/main" id="{A074B425-4055-CCE9-CA12-BC9C89EC120B}"/>
              </a:ext>
            </a:extLst>
          </p:cNvPr>
          <p:cNvSpPr txBox="1"/>
          <p:nvPr/>
        </p:nvSpPr>
        <p:spPr>
          <a:xfrm rot="20775405">
            <a:off x="5336856" y="3603698"/>
            <a:ext cx="6096000" cy="2677656"/>
          </a:xfrm>
          <a:prstGeom prst="rect">
            <a:avLst/>
          </a:prstGeom>
          <a:noFill/>
        </p:spPr>
        <p:txBody>
          <a:bodyPr wrap="square">
            <a:spAutoFit/>
          </a:bodyPr>
          <a:lstStyle/>
          <a:p>
            <a:r>
              <a:rPr lang="hy-AM" sz="2800" dirty="0">
                <a:solidFill>
                  <a:srgbClr val="FF0000"/>
                </a:solidFill>
              </a:rPr>
              <a:t>Ինչո՞ւ են որոշ երկրներ կարողանում ընդունել և հաջողությամբ իրականացնել </a:t>
            </a:r>
            <a:r>
              <a:rPr lang="hy-AM" sz="2800" dirty="0" smtClean="0">
                <a:solidFill>
                  <a:srgbClr val="FF0000"/>
                </a:solidFill>
              </a:rPr>
              <a:t>ուսումնառությունը </a:t>
            </a:r>
            <a:r>
              <a:rPr lang="hy-AM" sz="2800" dirty="0">
                <a:solidFill>
                  <a:srgbClr val="FF0000"/>
                </a:solidFill>
              </a:rPr>
              <a:t>բարելավող քաղաքականություններ, մինչդեռ մեծ մասը՝ ոչ։</a:t>
            </a:r>
            <a:endParaRPr lang="en-GB" sz="2800" dirty="0">
              <a:solidFill>
                <a:srgbClr val="FF0000"/>
              </a:solidFill>
              <a:latin typeface="Baguet Script" panose="00000500000000000000" pitchFamily="2" charset="0"/>
            </a:endParaRPr>
          </a:p>
        </p:txBody>
      </p:sp>
    </p:spTree>
    <p:custDataLst>
      <p:tags r:id="rId1"/>
    </p:custDataLst>
    <p:extLst>
      <p:ext uri="{BB962C8B-B14F-4D97-AF65-F5344CB8AC3E}">
        <p14:creationId xmlns:p14="http://schemas.microsoft.com/office/powerpoint/2010/main" val="3076810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A8116-E199-2CAF-B5AF-485E198A91B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752051-8B2E-28B4-2144-79151ECEC5D0}"/>
              </a:ext>
            </a:extLst>
          </p:cNvPr>
          <p:cNvSpPr>
            <a:spLocks noGrp="1"/>
          </p:cNvSpPr>
          <p:nvPr>
            <p:ph type="sldNum" sz="quarter" idx="12"/>
          </p:nvPr>
        </p:nvSpPr>
        <p:spPr>
          <a:xfrm>
            <a:off x="11280576" y="6237312"/>
            <a:ext cx="287536" cy="29366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B84476-BC29-4407-9D57-B2E562B8968B}" type="slidenum">
              <a:rPr kumimoji="0" lang="en-US" sz="900" b="0" i="0" u="none" strike="noStrike" kern="1200" cap="none" spc="0" normalizeH="0" baseline="0" noProof="0" smtClean="0">
                <a:ln>
                  <a:noFill/>
                </a:ln>
                <a:solidFill>
                  <a:srgbClr val="45556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a:ln>
                <a:noFill/>
              </a:ln>
              <a:solidFill>
                <a:srgbClr val="455560"/>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7989D1AA-A567-8A9E-FF9B-85DAB920DEA1}"/>
              </a:ext>
            </a:extLst>
          </p:cNvPr>
          <p:cNvPicPr>
            <a:picLocks noChangeAspect="1"/>
          </p:cNvPicPr>
          <p:nvPr/>
        </p:nvPicPr>
        <p:blipFill>
          <a:blip r:embed="rId4"/>
          <a:stretch>
            <a:fillRect/>
          </a:stretch>
        </p:blipFill>
        <p:spPr>
          <a:xfrm>
            <a:off x="1022763" y="1460319"/>
            <a:ext cx="8179852" cy="2570227"/>
          </a:xfrm>
          <a:prstGeom prst="rect">
            <a:avLst/>
          </a:prstGeom>
        </p:spPr>
      </p:pic>
      <p:pic>
        <p:nvPicPr>
          <p:cNvPr id="9" name="Picture 8">
            <a:extLst>
              <a:ext uri="{FF2B5EF4-FFF2-40B4-BE49-F238E27FC236}">
                <a16:creationId xmlns:a16="http://schemas.microsoft.com/office/drawing/2014/main" id="{8B069BBE-68C8-AC3C-2A81-DF3B8650C8EC}"/>
              </a:ext>
            </a:extLst>
          </p:cNvPr>
          <p:cNvPicPr>
            <a:picLocks noChangeAspect="1"/>
          </p:cNvPicPr>
          <p:nvPr/>
        </p:nvPicPr>
        <p:blipFill>
          <a:blip r:embed="rId5"/>
          <a:stretch>
            <a:fillRect/>
          </a:stretch>
        </p:blipFill>
        <p:spPr>
          <a:xfrm>
            <a:off x="3888637" y="3943546"/>
            <a:ext cx="8092164" cy="3008239"/>
          </a:xfrm>
          <a:prstGeom prst="rect">
            <a:avLst/>
          </a:prstGeom>
        </p:spPr>
      </p:pic>
      <p:sp>
        <p:nvSpPr>
          <p:cNvPr id="2" name="Rectangle 1"/>
          <p:cNvSpPr>
            <a:spLocks noChangeArrowheads="1"/>
          </p:cNvSpPr>
          <p:nvPr/>
        </p:nvSpPr>
        <p:spPr bwMode="auto">
          <a:xfrm>
            <a:off x="1112520" y="73914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Քաղաքական կարգավորում և հանրային կառավարում</a:t>
            </a:r>
          </a:p>
        </p:txBody>
      </p:sp>
    </p:spTree>
    <p:custDataLst>
      <p:tags r:id="rId1"/>
    </p:custDataLst>
    <p:extLst>
      <p:ext uri="{BB962C8B-B14F-4D97-AF65-F5344CB8AC3E}">
        <p14:creationId xmlns:p14="http://schemas.microsoft.com/office/powerpoint/2010/main" val="540023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6CE603-6A7A-4DE0-B363-42AFE7D64BD3}"/>
              </a:ext>
            </a:extLst>
          </p:cNvPr>
          <p:cNvSpPr>
            <a:spLocks noGrp="1"/>
          </p:cNvSpPr>
          <p:nvPr>
            <p:ph type="sldNum" sz="quarter" idx="12"/>
          </p:nvPr>
        </p:nvSpPr>
        <p:spPr>
          <a:xfrm>
            <a:off x="11280576" y="6237312"/>
            <a:ext cx="287536" cy="29366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B84476-BC29-4407-9D57-B2E562B8968B}" type="slidenum">
              <a:rPr kumimoji="0" lang="en-US" sz="900" b="0" i="0" u="none" strike="noStrike" kern="1200" cap="none" spc="0" normalizeH="0" baseline="0" noProof="0" smtClean="0">
                <a:ln>
                  <a:noFill/>
                </a:ln>
                <a:solidFill>
                  <a:srgbClr val="45556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a:ln>
                <a:noFill/>
              </a:ln>
              <a:solidFill>
                <a:srgbClr val="45556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54058499-F87A-26F0-19CC-D4FD5A0594D5}"/>
              </a:ext>
            </a:extLst>
          </p:cNvPr>
          <p:cNvPicPr>
            <a:picLocks noChangeAspect="1"/>
          </p:cNvPicPr>
          <p:nvPr/>
        </p:nvPicPr>
        <p:blipFill>
          <a:blip r:embed="rId4"/>
          <a:stretch>
            <a:fillRect/>
          </a:stretch>
        </p:blipFill>
        <p:spPr>
          <a:xfrm>
            <a:off x="3919199" y="0"/>
            <a:ext cx="7993116" cy="6858000"/>
          </a:xfrm>
          <a:prstGeom prst="rect">
            <a:avLst/>
          </a:prstGeom>
        </p:spPr>
      </p:pic>
      <p:sp>
        <p:nvSpPr>
          <p:cNvPr id="2" name="Rectangle 1"/>
          <p:cNvSpPr>
            <a:spLocks noChangeArrowheads="1"/>
          </p:cNvSpPr>
          <p:nvPr/>
        </p:nvSpPr>
        <p:spPr bwMode="auto">
          <a:xfrm>
            <a:off x="83975" y="2015612"/>
            <a:ext cx="355496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Կրթության ոլորտի դերակատարների քաղաքական տնտեսագիտություն</a:t>
            </a:r>
          </a:p>
        </p:txBody>
      </p:sp>
    </p:spTree>
    <p:custDataLst>
      <p:tags r:id="rId1"/>
    </p:custDataLst>
    <p:extLst>
      <p:ext uri="{BB962C8B-B14F-4D97-AF65-F5344CB8AC3E}">
        <p14:creationId xmlns:p14="http://schemas.microsoft.com/office/powerpoint/2010/main" val="70933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9FCF17-1B49-4E15-BDD0-508A3AAC0112}"/>
              </a:ext>
            </a:extLst>
          </p:cNvPr>
          <p:cNvSpPr>
            <a:spLocks noGrp="1"/>
          </p:cNvSpPr>
          <p:nvPr>
            <p:ph type="title"/>
          </p:nvPr>
        </p:nvSpPr>
        <p:spPr>
          <a:xfrm>
            <a:off x="612457" y="332657"/>
            <a:ext cx="10944225" cy="1080120"/>
          </a:xfrm>
        </p:spPr>
        <p:txBody>
          <a:bodyPr/>
          <a:lstStyle/>
          <a:p>
            <a:r>
              <a:rPr lang="hy-AM" smtClean="0"/>
              <a:t>Ա կետից Բ կետ</a:t>
            </a:r>
            <a:r>
              <a:rPr lang="en-GB" smtClean="0"/>
              <a:t>…</a:t>
            </a:r>
            <a:endParaRPr lang="en-US"/>
          </a:p>
        </p:txBody>
      </p:sp>
      <p:sp>
        <p:nvSpPr>
          <p:cNvPr id="4" name="Slide Number Placeholder 3">
            <a:extLst>
              <a:ext uri="{FF2B5EF4-FFF2-40B4-BE49-F238E27FC236}">
                <a16:creationId xmlns:a16="http://schemas.microsoft.com/office/drawing/2014/main" id="{5C6CE603-6A7A-4DE0-B363-42AFE7D64BD3}"/>
              </a:ext>
            </a:extLst>
          </p:cNvPr>
          <p:cNvSpPr>
            <a:spLocks noGrp="1"/>
          </p:cNvSpPr>
          <p:nvPr>
            <p:ph type="sldNum" sz="quarter" idx="12"/>
          </p:nvPr>
        </p:nvSpPr>
        <p:spPr>
          <a:xfrm>
            <a:off x="11280576" y="6237312"/>
            <a:ext cx="287536" cy="29366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B84476-BC29-4407-9D57-B2E562B8968B}" type="slidenum">
              <a:rPr kumimoji="0" lang="en-US" sz="900" b="0" i="0" u="none" strike="noStrike" kern="1200" cap="none" spc="0" normalizeH="0" baseline="0" noProof="0" smtClean="0">
                <a:ln>
                  <a:noFill/>
                </a:ln>
                <a:solidFill>
                  <a:srgbClr val="45556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srgbClr val="455560"/>
              </a:solidFill>
              <a:effectLst/>
              <a:uLnTx/>
              <a:uFillTx/>
              <a:latin typeface="Arial" panose="020B0604020202020204" pitchFamily="34" charset="0"/>
              <a:ea typeface="+mn-ea"/>
              <a:cs typeface="Arial" panose="020B0604020202020204" pitchFamily="34" charset="0"/>
            </a:endParaRPr>
          </a:p>
        </p:txBody>
      </p:sp>
      <p:pic>
        <p:nvPicPr>
          <p:cNvPr id="9" name="Picture Placeholder 8">
            <a:extLst>
              <a:ext uri="{FF2B5EF4-FFF2-40B4-BE49-F238E27FC236}">
                <a16:creationId xmlns:a16="http://schemas.microsoft.com/office/drawing/2014/main" id="{AD0ADE65-8F4E-C11B-F5F7-0C29719C1F87}"/>
              </a:ext>
            </a:extLst>
          </p:cNvPr>
          <p:cNvPicPr>
            <a:picLocks noGrp="1" noChangeAspect="1"/>
          </p:cNvPicPr>
          <p:nvPr>
            <p:ph type="pic" sz="quarter" idx="14"/>
          </p:nvPr>
        </p:nvPicPr>
        <p:blipFill>
          <a:blip r:embed="rId4"/>
          <a:srcRect t="3204" b="3204"/>
          <a:stretch/>
        </p:blipFill>
        <p:spPr>
          <a:xfrm>
            <a:off x="612457" y="1728878"/>
            <a:ext cx="4906494" cy="3742500"/>
          </a:xfrm>
          <a:prstGeom prst="rect">
            <a:avLst/>
          </a:prstGeom>
          <a:solidFill>
            <a:srgbClr val="D6DCE4"/>
          </a:solidFill>
        </p:spPr>
      </p:pic>
      <p:pic>
        <p:nvPicPr>
          <p:cNvPr id="11" name="Picture 10">
            <a:extLst>
              <a:ext uri="{FF2B5EF4-FFF2-40B4-BE49-F238E27FC236}">
                <a16:creationId xmlns:a16="http://schemas.microsoft.com/office/drawing/2014/main" id="{87321FD5-A017-9F37-E60F-8BEEAAD1314F}"/>
              </a:ext>
            </a:extLst>
          </p:cNvPr>
          <p:cNvPicPr>
            <a:picLocks noChangeAspect="1"/>
          </p:cNvPicPr>
          <p:nvPr/>
        </p:nvPicPr>
        <p:blipFill>
          <a:blip r:embed="rId5"/>
          <a:stretch>
            <a:fillRect/>
          </a:stretch>
        </p:blipFill>
        <p:spPr>
          <a:xfrm>
            <a:off x="6875909" y="2960914"/>
            <a:ext cx="2235434" cy="3151824"/>
          </a:xfrm>
          <a:prstGeom prst="rect">
            <a:avLst/>
          </a:prstGeom>
        </p:spPr>
      </p:pic>
    </p:spTree>
    <p:custDataLst>
      <p:tags r:id="rId1"/>
    </p:custDataLst>
    <p:extLst>
      <p:ext uri="{BB962C8B-B14F-4D97-AF65-F5344CB8AC3E}">
        <p14:creationId xmlns:p14="http://schemas.microsoft.com/office/powerpoint/2010/main" val="2921918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98020-8FE0-1240-0BC0-B55DF5E7808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8D8D8F6-D914-3C7C-330E-ED2177BDC440}"/>
              </a:ext>
            </a:extLst>
          </p:cNvPr>
          <p:cNvSpPr>
            <a:spLocks noGrp="1"/>
          </p:cNvSpPr>
          <p:nvPr>
            <p:ph type="title"/>
          </p:nvPr>
        </p:nvSpPr>
        <p:spPr>
          <a:xfrm>
            <a:off x="776580" y="544325"/>
            <a:ext cx="7957112" cy="1080120"/>
          </a:xfrm>
        </p:spPr>
        <p:txBody>
          <a:bodyPr>
            <a:normAutofit/>
          </a:bodyPr>
          <a:lstStyle/>
          <a:p>
            <a:r>
              <a:rPr lang="hy-AM" smtClean="0"/>
              <a:t>Վերջնական եզրահանգումներ</a:t>
            </a:r>
            <a:endParaRPr lang="en-US"/>
          </a:p>
        </p:txBody>
      </p:sp>
      <p:sp>
        <p:nvSpPr>
          <p:cNvPr id="4" name="Slide Number Placeholder 3">
            <a:extLst>
              <a:ext uri="{FF2B5EF4-FFF2-40B4-BE49-F238E27FC236}">
                <a16:creationId xmlns:a16="http://schemas.microsoft.com/office/drawing/2014/main" id="{3F3CFA67-7E2A-90B2-2425-67080ADFEC9F}"/>
              </a:ext>
            </a:extLst>
          </p:cNvPr>
          <p:cNvSpPr>
            <a:spLocks noGrp="1"/>
          </p:cNvSpPr>
          <p:nvPr>
            <p:ph type="sldNum" sz="quarter" idx="12"/>
          </p:nvPr>
        </p:nvSpPr>
        <p:spPr>
          <a:xfrm>
            <a:off x="11280576" y="6237312"/>
            <a:ext cx="287536" cy="29366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B84476-BC29-4407-9D57-B2E562B8968B}" type="slidenum">
              <a:rPr kumimoji="0" lang="en-US" sz="900" b="0" i="0" u="none" strike="noStrike" kern="1200" cap="none" spc="0" normalizeH="0" baseline="0" noProof="0" smtClean="0">
                <a:ln>
                  <a:noFill/>
                </a:ln>
                <a:solidFill>
                  <a:srgbClr val="45556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a:ln>
                <a:noFill/>
              </a:ln>
              <a:solidFill>
                <a:srgbClr val="455560"/>
              </a:solidFill>
              <a:effectLst/>
              <a:uLnTx/>
              <a:uFillTx/>
              <a:latin typeface="Arial" panose="020B0604020202020204" pitchFamily="34" charset="0"/>
              <a:ea typeface="+mn-ea"/>
              <a:cs typeface="Arial" panose="020B0604020202020204" pitchFamily="34" charset="0"/>
            </a:endParaRPr>
          </a:p>
        </p:txBody>
      </p:sp>
      <p:pic>
        <p:nvPicPr>
          <p:cNvPr id="8194" name="Picture 2" descr="12,400+ Clear Vision Stock Illustrations, Royalty-Free Vector Graphics &amp;  Clip Art - iStock | Person with clear vision, Clear vision concept, Woman  clear vision">
            <a:extLst>
              <a:ext uri="{FF2B5EF4-FFF2-40B4-BE49-F238E27FC236}">
                <a16:creationId xmlns:a16="http://schemas.microsoft.com/office/drawing/2014/main" id="{43E8B1A4-C145-E4D9-03ED-FF07B4C03D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8063" y="2717728"/>
            <a:ext cx="4526281" cy="301752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373224" y="1840565"/>
            <a:ext cx="6170279"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Քաղաքականության մշակումը բարդ գործընթաց է, </a:t>
            </a:r>
            <a:endParaRPr kumimoji="0" lang="hy-AM"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սակայն </a:t>
            </a:r>
            <a:r>
              <a:rPr kumimoji="0" lang="hy-AM" altLang="en-US" sz="1800" b="0" i="0" u="none" strike="noStrike" cap="none" normalizeH="0" baseline="0" smtClean="0">
                <a:ln>
                  <a:noFill/>
                </a:ln>
                <a:solidFill>
                  <a:schemeClr val="tx1"/>
                </a:solidFill>
                <a:effectLst/>
                <a:latin typeface="Arial" panose="020B0604020202020204" pitchFamily="34" charset="0"/>
              </a:rPr>
              <a:t>այն </a:t>
            </a:r>
            <a:r>
              <a:rPr kumimoji="0" lang="en-US" altLang="en-US" sz="1800" b="0" i="0" u="none" strike="noStrike" cap="none" normalizeH="0" baseline="0" smtClean="0">
                <a:ln>
                  <a:noFill/>
                </a:ln>
                <a:solidFill>
                  <a:schemeClr val="tx1"/>
                </a:solidFill>
                <a:effectLst/>
                <a:latin typeface="Arial" panose="020B0604020202020204" pitchFamily="34" charset="0"/>
              </a:rPr>
              <a:t>օգնում է․</a:t>
            </a:r>
            <a:endParaRPr kumimoji="0" lang="hy-AM"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տեսնել ավելի հստակ,</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կատարել ավելի հիմնավորված ընտրություններ,</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պատասխանատու կերպով հիմնավորել որոշումները։</a:t>
            </a:r>
          </a:p>
        </p:txBody>
      </p:sp>
    </p:spTree>
    <p:custDataLst>
      <p:tags r:id="rId1"/>
    </p:custDataLst>
    <p:extLst>
      <p:ext uri="{BB962C8B-B14F-4D97-AF65-F5344CB8AC3E}">
        <p14:creationId xmlns:p14="http://schemas.microsoft.com/office/powerpoint/2010/main" val="228831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2045B-E7E1-2A78-7709-3BC246370957}"/>
            </a:ext>
          </a:extLst>
        </p:cNvPr>
        <p:cNvGrpSpPr/>
        <p:nvPr/>
      </p:nvGrpSpPr>
      <p:grpSpPr>
        <a:xfrm>
          <a:off x="0" y="0"/>
          <a:ext cx="0" cy="0"/>
          <a:chOff x="0" y="0"/>
          <a:chExt cx="0" cy="0"/>
        </a:xfrm>
      </p:grpSpPr>
      <p:sp>
        <p:nvSpPr>
          <p:cNvPr id="2" name="txtTitle">
            <a:extLst>
              <a:ext uri="{FF2B5EF4-FFF2-40B4-BE49-F238E27FC236}">
                <a16:creationId xmlns:a16="http://schemas.microsoft.com/office/drawing/2014/main" id="{03D5CF03-BB76-891C-4978-291D216CDB9C}"/>
              </a:ext>
            </a:extLst>
          </p:cNvPr>
          <p:cNvSpPr>
            <a:spLocks noGrp="1"/>
          </p:cNvSpPr>
          <p:nvPr>
            <p:ph type="ctrTitle"/>
          </p:nvPr>
        </p:nvSpPr>
        <p:spPr>
          <a:xfrm>
            <a:off x="611962" y="2430707"/>
            <a:ext cx="8625344" cy="1942147"/>
          </a:xfrm>
        </p:spPr>
        <p:txBody>
          <a:bodyPr>
            <a:normAutofit fontScale="90000"/>
          </a:bodyPr>
          <a:lstStyle/>
          <a:p>
            <a:r>
              <a:rPr lang="hy-AM" sz="6600" smtClean="0"/>
              <a:t>շնորհակալություն</a:t>
            </a:r>
            <a:endParaRPr lang="en-US" sz="6600"/>
          </a:p>
        </p:txBody>
      </p:sp>
      <p:sp>
        <p:nvSpPr>
          <p:cNvPr id="3" name="txtSpeaker">
            <a:extLst>
              <a:ext uri="{FF2B5EF4-FFF2-40B4-BE49-F238E27FC236}">
                <a16:creationId xmlns:a16="http://schemas.microsoft.com/office/drawing/2014/main" id="{371AEFB3-8112-E36E-5A0E-A78DD88939C7}"/>
              </a:ext>
            </a:extLst>
          </p:cNvPr>
          <p:cNvSpPr>
            <a:spLocks noGrp="1"/>
          </p:cNvSpPr>
          <p:nvPr>
            <p:ph type="body" sz="quarter" idx="10"/>
          </p:nvPr>
        </p:nvSpPr>
        <p:spPr>
          <a:xfrm>
            <a:off x="4930815" y="333375"/>
            <a:ext cx="5509550" cy="881063"/>
          </a:xfrm>
        </p:spPr>
        <p:txBody>
          <a:bodyPr/>
          <a:lstStyle/>
          <a:p>
            <a:r>
              <a:rPr lang="en-GB"/>
              <a:t>Hugues Moussy</a:t>
            </a:r>
            <a:endParaRPr lang="en-US"/>
          </a:p>
        </p:txBody>
      </p:sp>
    </p:spTree>
    <p:custDataLst>
      <p:tags r:id="rId1"/>
    </p:custDataLst>
    <p:extLst>
      <p:ext uri="{BB962C8B-B14F-4D97-AF65-F5344CB8AC3E}">
        <p14:creationId xmlns:p14="http://schemas.microsoft.com/office/powerpoint/2010/main" val="2805596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D4FFA-677D-50D2-509C-4F6F5D88774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2AEA3ED-FE5F-726C-D5C6-C9D03CF9EA48}"/>
              </a:ext>
            </a:extLst>
          </p:cNvPr>
          <p:cNvSpPr>
            <a:spLocks noGrp="1"/>
          </p:cNvSpPr>
          <p:nvPr>
            <p:ph type="title"/>
          </p:nvPr>
        </p:nvSpPr>
        <p:spPr>
          <a:xfrm>
            <a:off x="612457" y="332657"/>
            <a:ext cx="10944225" cy="1080120"/>
          </a:xfrm>
        </p:spPr>
        <p:txBody>
          <a:bodyPr/>
          <a:lstStyle/>
          <a:p>
            <a:r>
              <a:rPr lang="en-GB" smtClean="0"/>
              <a:t>…</a:t>
            </a:r>
            <a:r>
              <a:rPr lang="hy-AM" smtClean="0"/>
              <a:t>թե՞ այլ բան է</a:t>
            </a:r>
            <a:endParaRPr lang="en-US"/>
          </a:p>
        </p:txBody>
      </p:sp>
      <p:sp>
        <p:nvSpPr>
          <p:cNvPr id="4" name="Slide Number Placeholder 3">
            <a:extLst>
              <a:ext uri="{FF2B5EF4-FFF2-40B4-BE49-F238E27FC236}">
                <a16:creationId xmlns:a16="http://schemas.microsoft.com/office/drawing/2014/main" id="{FBBB08E2-6B12-3660-8EDD-2F390CC01F55}"/>
              </a:ext>
            </a:extLst>
          </p:cNvPr>
          <p:cNvSpPr>
            <a:spLocks noGrp="1"/>
          </p:cNvSpPr>
          <p:nvPr>
            <p:ph type="sldNum" sz="quarter" idx="12"/>
          </p:nvPr>
        </p:nvSpPr>
        <p:spPr>
          <a:xfrm>
            <a:off x="11280576" y="6237312"/>
            <a:ext cx="287536" cy="29366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B84476-BC29-4407-9D57-B2E562B8968B}" type="slidenum">
              <a:rPr kumimoji="0" lang="en-US" sz="900" b="0" i="0" u="none" strike="noStrike" kern="1200" cap="none" spc="0" normalizeH="0" baseline="0" noProof="0" smtClean="0">
                <a:ln>
                  <a:noFill/>
                </a:ln>
                <a:solidFill>
                  <a:srgbClr val="45556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srgbClr val="455560"/>
              </a:solidFill>
              <a:effectLst/>
              <a:uLnTx/>
              <a:uFillTx/>
              <a:latin typeface="Arial" panose="020B0604020202020204" pitchFamily="34" charset="0"/>
              <a:ea typeface="+mn-ea"/>
              <a:cs typeface="Arial" panose="020B0604020202020204" pitchFamily="34" charset="0"/>
            </a:endParaRPr>
          </a:p>
        </p:txBody>
      </p:sp>
      <p:pic>
        <p:nvPicPr>
          <p:cNvPr id="1026" name="Picture 2">
            <a:extLst>
              <a:ext uri="{FF2B5EF4-FFF2-40B4-BE49-F238E27FC236}">
                <a16:creationId xmlns:a16="http://schemas.microsoft.com/office/drawing/2014/main" id="{B18D0405-866C-3464-F3EE-F4EF79E5A6F9}"/>
              </a:ext>
            </a:extLst>
          </p:cNvPr>
          <p:cNvPicPr>
            <a:picLocks noGrp="1" noChangeAspect="1" noChangeArrowheads="1"/>
          </p:cNvPicPr>
          <p:nvPr>
            <p:ph type="pic" sz="quarter" idx="14"/>
          </p:nvPr>
        </p:nvPicPr>
        <p:blipFill>
          <a:blip r:embed="rId4">
            <a:extLst>
              <a:ext uri="{28A0092B-C50C-407E-A947-70E740481C1C}">
                <a14:useLocalDpi xmlns:a14="http://schemas.microsoft.com/office/drawing/2010/main" val="0"/>
              </a:ext>
            </a:extLst>
          </a:blip>
          <a:srcRect l="13248" r="13248"/>
          <a:stretch>
            <a:fillRect/>
          </a:stretch>
        </p:blipFill>
        <p:spPr bwMode="auto">
          <a:xfrm>
            <a:off x="370838" y="1761534"/>
            <a:ext cx="5382065" cy="41052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Placeholder 8">
            <a:extLst>
              <a:ext uri="{FF2B5EF4-FFF2-40B4-BE49-F238E27FC236}">
                <a16:creationId xmlns:a16="http://schemas.microsoft.com/office/drawing/2014/main" id="{EB50DBC9-F088-DFE6-C2B3-03877AF040F2}"/>
              </a:ext>
            </a:extLst>
          </p:cNvPr>
          <p:cNvPicPr>
            <a:picLocks noChangeAspect="1"/>
          </p:cNvPicPr>
          <p:nvPr/>
        </p:nvPicPr>
        <p:blipFill>
          <a:blip r:embed="rId5"/>
          <a:srcRect t="2592" b="2592"/>
          <a:stretch/>
        </p:blipFill>
        <p:spPr bwMode="auto">
          <a:xfrm>
            <a:off x="5202827" y="1618968"/>
            <a:ext cx="5382065" cy="41052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1C166A3-6A36-C712-29EF-FE78291DDBA7}"/>
              </a:ext>
            </a:extLst>
          </p:cNvPr>
          <p:cNvPicPr>
            <a:picLocks noChangeAspect="1"/>
          </p:cNvPicPr>
          <p:nvPr/>
        </p:nvPicPr>
        <p:blipFill>
          <a:blip r:embed="rId6"/>
          <a:stretch>
            <a:fillRect/>
          </a:stretch>
        </p:blipFill>
        <p:spPr>
          <a:xfrm>
            <a:off x="3795917" y="5949170"/>
            <a:ext cx="3913971" cy="963251"/>
          </a:xfrm>
          <a:prstGeom prst="rect">
            <a:avLst/>
          </a:prstGeom>
        </p:spPr>
      </p:pic>
    </p:spTree>
    <p:custDataLst>
      <p:tags r:id="rId1"/>
    </p:custDataLst>
    <p:extLst>
      <p:ext uri="{BB962C8B-B14F-4D97-AF65-F5344CB8AC3E}">
        <p14:creationId xmlns:p14="http://schemas.microsoft.com/office/powerpoint/2010/main" val="30937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39958-4CF8-6940-C592-25610B38C3F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BF2DFA9-47D5-49AC-B80A-8F1B85EF939E}"/>
              </a:ext>
            </a:extLst>
          </p:cNvPr>
          <p:cNvSpPr>
            <a:spLocks noGrp="1"/>
          </p:cNvSpPr>
          <p:nvPr>
            <p:ph type="title"/>
          </p:nvPr>
        </p:nvSpPr>
        <p:spPr>
          <a:xfrm>
            <a:off x="612457" y="332657"/>
            <a:ext cx="10944225" cy="1080120"/>
          </a:xfrm>
        </p:spPr>
        <p:txBody>
          <a:bodyPr/>
          <a:lstStyle/>
          <a:p>
            <a:r>
              <a:rPr lang="hy-AM"/>
              <a:t>Աստիճանական առաջընթացի գիտությունը</a:t>
            </a:r>
            <a:endParaRPr lang="en-US"/>
          </a:p>
        </p:txBody>
      </p:sp>
      <p:sp>
        <p:nvSpPr>
          <p:cNvPr id="4" name="Slide Number Placeholder 3">
            <a:extLst>
              <a:ext uri="{FF2B5EF4-FFF2-40B4-BE49-F238E27FC236}">
                <a16:creationId xmlns:a16="http://schemas.microsoft.com/office/drawing/2014/main" id="{96D0998D-359A-24B9-05AB-A1BD434A2DEA}"/>
              </a:ext>
            </a:extLst>
          </p:cNvPr>
          <p:cNvSpPr>
            <a:spLocks noGrp="1"/>
          </p:cNvSpPr>
          <p:nvPr>
            <p:ph type="sldNum" sz="quarter" idx="12"/>
          </p:nvPr>
        </p:nvSpPr>
        <p:spPr>
          <a:xfrm>
            <a:off x="11280576" y="6237312"/>
            <a:ext cx="287536" cy="29366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B84476-BC29-4407-9D57-B2E562B8968B}" type="slidenum">
              <a:rPr kumimoji="0" lang="en-US" sz="900" b="0" i="0" u="none" strike="noStrike" kern="1200" cap="none" spc="0" normalizeH="0" baseline="0" noProof="0" smtClean="0">
                <a:ln>
                  <a:noFill/>
                </a:ln>
                <a:solidFill>
                  <a:srgbClr val="45556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srgbClr val="455560"/>
              </a:solidFill>
              <a:effectLst/>
              <a:uLnTx/>
              <a:uFillTx/>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39BDCB15-062B-49F0-8B59-579E54E4F664}"/>
              </a:ext>
            </a:extLst>
          </p:cNvPr>
          <p:cNvPicPr>
            <a:picLocks noChangeAspect="1"/>
          </p:cNvPicPr>
          <p:nvPr/>
        </p:nvPicPr>
        <p:blipFill>
          <a:blip r:embed="rId4"/>
          <a:stretch>
            <a:fillRect/>
          </a:stretch>
        </p:blipFill>
        <p:spPr>
          <a:xfrm>
            <a:off x="881964" y="1856852"/>
            <a:ext cx="7445385" cy="3124471"/>
          </a:xfrm>
          <a:prstGeom prst="rect">
            <a:avLst/>
          </a:prstGeom>
        </p:spPr>
      </p:pic>
      <p:sp>
        <p:nvSpPr>
          <p:cNvPr id="16" name="Rectangle 6">
            <a:extLst>
              <a:ext uri="{FF2B5EF4-FFF2-40B4-BE49-F238E27FC236}">
                <a16:creationId xmlns:a16="http://schemas.microsoft.com/office/drawing/2014/main" id="{71BB42A8-3E39-84E1-66E5-E3F57340F2CC}"/>
              </a:ext>
            </a:extLst>
          </p:cNvPr>
          <p:cNvSpPr>
            <a:spLocks noChangeArrowheads="1"/>
          </p:cNvSpPr>
          <p:nvPr/>
        </p:nvSpPr>
        <p:spPr bwMode="auto">
          <a:xfrm>
            <a:off x="1066799" y="5001148"/>
            <a:ext cx="777360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400" b="1" i="0" u="none" strike="noStrike" cap="none" normalizeH="0" baseline="0" err="1">
                <a:ln>
                  <a:noFill/>
                </a:ln>
                <a:solidFill>
                  <a:schemeClr val="tx1"/>
                </a:solidFill>
                <a:effectLst/>
                <a:latin typeface="Arial" panose="020B0604020202020204" pitchFamily="34" charset="0"/>
              </a:rPr>
              <a:t>Ackoff</a:t>
            </a:r>
            <a:r>
              <a:rPr kumimoji="0" lang="en-US" altLang="en-US" sz="1400" b="1" i="0" u="none" strike="noStrike" cap="none" normalizeH="0" baseline="0">
                <a:ln>
                  <a:noFill/>
                </a:ln>
                <a:solidFill>
                  <a:schemeClr val="tx1"/>
                </a:solidFill>
                <a:effectLst/>
                <a:latin typeface="Arial" panose="020B0604020202020204" pitchFamily="34" charset="0"/>
              </a:rPr>
              <a:t>, R. L. (1974).</a:t>
            </a:r>
            <a:r>
              <a:rPr kumimoji="0" lang="en-US" altLang="en-US" sz="1400" b="0" i="0" u="none" strike="noStrike" cap="none" normalizeH="0" baseline="0">
                <a:ln>
                  <a:noFill/>
                </a:ln>
                <a:solidFill>
                  <a:schemeClr val="tx1"/>
                </a:solidFill>
                <a:effectLst/>
                <a:latin typeface="Arial" panose="020B0604020202020204" pitchFamily="34" charset="0"/>
              </a:rPr>
              <a:t> </a:t>
            </a:r>
            <a:r>
              <a:rPr kumimoji="0" lang="en-US" altLang="en-US" sz="1400" b="0" i="1" u="none" strike="noStrike" cap="none" normalizeH="0" baseline="0">
                <a:ln>
                  <a:noFill/>
                </a:ln>
                <a:solidFill>
                  <a:schemeClr val="tx1"/>
                </a:solidFill>
                <a:effectLst/>
                <a:latin typeface="Arial" panose="020B0604020202020204" pitchFamily="34" charset="0"/>
              </a:rPr>
              <a:t>Redesigning the Future: A Systems Approach to Societal Problems</a:t>
            </a:r>
            <a:r>
              <a:rPr kumimoji="0" lang="en-US" altLang="en-US" sz="1400" b="0" i="0" u="none" strike="noStrike" cap="none" normalizeH="0" baseline="0">
                <a:ln>
                  <a:noFill/>
                </a:ln>
                <a:solidFill>
                  <a:schemeClr val="tx1"/>
                </a:solidFill>
                <a:effectLst/>
                <a:latin typeface="Arial" panose="020B0604020202020204" pitchFamily="34" charset="0"/>
              </a:rPr>
              <a:t>. Wiley.</a:t>
            </a:r>
            <a:br>
              <a:rPr kumimoji="0" lang="en-US" altLang="en-US" sz="1400" b="0" i="0" u="none" strike="noStrike" cap="none" normalizeH="0" baseline="0">
                <a:ln>
                  <a:noFill/>
                </a:ln>
                <a:solidFill>
                  <a:schemeClr val="tx1"/>
                </a:solidFill>
                <a:effectLst/>
                <a:latin typeface="Arial" panose="020B0604020202020204" pitchFamily="34" charset="0"/>
              </a:rPr>
            </a:br>
            <a:r>
              <a:rPr kumimoji="0" lang="en-US" altLang="en-US" sz="1400" b="1" i="0" u="none" strike="noStrike" cap="none" normalizeH="0" baseline="0" err="1">
                <a:ln>
                  <a:noFill/>
                </a:ln>
                <a:solidFill>
                  <a:schemeClr val="tx1"/>
                </a:solidFill>
                <a:effectLst/>
                <a:latin typeface="Arial" panose="020B0604020202020204" pitchFamily="34" charset="0"/>
              </a:rPr>
              <a:t>Ackoff</a:t>
            </a:r>
            <a:r>
              <a:rPr kumimoji="0" lang="en-US" altLang="en-US" sz="1400" b="1" i="0" u="none" strike="noStrike" cap="none" normalizeH="0" baseline="0">
                <a:ln>
                  <a:noFill/>
                </a:ln>
                <a:solidFill>
                  <a:schemeClr val="tx1"/>
                </a:solidFill>
                <a:effectLst/>
                <a:latin typeface="Arial" panose="020B0604020202020204" pitchFamily="34" charset="0"/>
              </a:rPr>
              <a:t>, R. L. (1981).</a:t>
            </a:r>
            <a:r>
              <a:rPr kumimoji="0" lang="en-US" altLang="en-US" sz="1400" b="0" i="0" u="none" strike="noStrike" cap="none" normalizeH="0" baseline="0">
                <a:ln>
                  <a:noFill/>
                </a:ln>
                <a:solidFill>
                  <a:schemeClr val="tx1"/>
                </a:solidFill>
                <a:effectLst/>
                <a:latin typeface="Arial" panose="020B0604020202020204" pitchFamily="34" charset="0"/>
              </a:rPr>
              <a:t> </a:t>
            </a:r>
            <a:r>
              <a:rPr kumimoji="0" lang="en-US" altLang="en-US" sz="1400" b="0" i="1" u="none" strike="noStrike" cap="none" normalizeH="0" baseline="0">
                <a:ln>
                  <a:noFill/>
                </a:ln>
                <a:solidFill>
                  <a:schemeClr val="tx1"/>
                </a:solidFill>
                <a:effectLst/>
                <a:latin typeface="Arial" panose="020B0604020202020204" pitchFamily="34" charset="0"/>
              </a:rPr>
              <a:t>Creating the Corporate Future: Plan or Be Planned For</a:t>
            </a:r>
            <a:r>
              <a:rPr kumimoji="0" lang="en-US" altLang="en-US" sz="1400" b="0" i="0" u="none" strike="noStrike" cap="none" normalizeH="0" baseline="0">
                <a:ln>
                  <a:noFill/>
                </a:ln>
                <a:solidFill>
                  <a:schemeClr val="tx1"/>
                </a:solidFill>
                <a:effectLst/>
                <a:latin typeface="Arial" panose="020B0604020202020204" pitchFamily="34" charset="0"/>
              </a:rPr>
              <a:t>. Wiley.</a:t>
            </a:r>
            <a:br>
              <a:rPr kumimoji="0" lang="en-US" altLang="en-US" sz="1400" b="0" i="0" u="none" strike="noStrike" cap="none" normalizeH="0" baseline="0">
                <a:ln>
                  <a:noFill/>
                </a:ln>
                <a:solidFill>
                  <a:schemeClr val="tx1"/>
                </a:solidFill>
                <a:effectLst/>
                <a:latin typeface="Arial" panose="020B0604020202020204" pitchFamily="34" charset="0"/>
              </a:rPr>
            </a:br>
            <a:r>
              <a:rPr kumimoji="0" lang="en-US" altLang="en-US" sz="1400" b="1" i="0" u="none" strike="noStrike" cap="none" normalizeH="0" baseline="0" err="1">
                <a:ln>
                  <a:noFill/>
                </a:ln>
                <a:solidFill>
                  <a:schemeClr val="tx1"/>
                </a:solidFill>
                <a:effectLst/>
                <a:latin typeface="Arial" panose="020B0604020202020204" pitchFamily="34" charset="0"/>
              </a:rPr>
              <a:t>Ackoff</a:t>
            </a:r>
            <a:r>
              <a:rPr kumimoji="0" lang="en-US" altLang="en-US" sz="1400" b="1" i="0" u="none" strike="noStrike" cap="none" normalizeH="0" baseline="0">
                <a:ln>
                  <a:noFill/>
                </a:ln>
                <a:solidFill>
                  <a:schemeClr val="tx1"/>
                </a:solidFill>
                <a:effectLst/>
                <a:latin typeface="Arial" panose="020B0604020202020204" pitchFamily="34" charset="0"/>
              </a:rPr>
              <a:t>, R. L. (1978).</a:t>
            </a:r>
            <a:r>
              <a:rPr kumimoji="0" lang="en-US" altLang="en-US" sz="1400" b="0" i="0" u="none" strike="noStrike" cap="none" normalizeH="0" baseline="0">
                <a:ln>
                  <a:noFill/>
                </a:ln>
                <a:solidFill>
                  <a:schemeClr val="tx1"/>
                </a:solidFill>
                <a:effectLst/>
                <a:latin typeface="Arial" panose="020B0604020202020204" pitchFamily="34" charset="0"/>
              </a:rPr>
              <a:t> </a:t>
            </a:r>
            <a:r>
              <a:rPr kumimoji="0" lang="en-US" altLang="en-US" sz="1400" b="0" i="1" u="none" strike="noStrike" cap="none" normalizeH="0" baseline="0">
                <a:ln>
                  <a:noFill/>
                </a:ln>
                <a:solidFill>
                  <a:schemeClr val="tx1"/>
                </a:solidFill>
                <a:effectLst/>
                <a:latin typeface="Arial" panose="020B0604020202020204" pitchFamily="34" charset="0"/>
              </a:rPr>
              <a:t>The Art of Problem Solving: Accompanied by </a:t>
            </a:r>
            <a:r>
              <a:rPr kumimoji="0" lang="en-US" altLang="en-US" sz="1400" b="0" i="1" u="none" strike="noStrike" cap="none" normalizeH="0" baseline="0" err="1">
                <a:ln>
                  <a:noFill/>
                </a:ln>
                <a:solidFill>
                  <a:schemeClr val="tx1"/>
                </a:solidFill>
                <a:effectLst/>
                <a:latin typeface="Arial" panose="020B0604020202020204" pitchFamily="34" charset="0"/>
              </a:rPr>
              <a:t>Ackoff’s</a:t>
            </a:r>
            <a:r>
              <a:rPr kumimoji="0" lang="en-US" altLang="en-US" sz="1400" b="0" i="1" u="none" strike="noStrike" cap="none" normalizeH="0" baseline="0">
                <a:ln>
                  <a:noFill/>
                </a:ln>
                <a:solidFill>
                  <a:schemeClr val="tx1"/>
                </a:solidFill>
                <a:effectLst/>
                <a:latin typeface="Arial" panose="020B0604020202020204" pitchFamily="34" charset="0"/>
              </a:rPr>
              <a:t> Fables</a:t>
            </a:r>
            <a:r>
              <a:rPr kumimoji="0" lang="en-US" altLang="en-US" sz="1400" b="0" i="0" u="none" strike="noStrike" cap="none" normalizeH="0" baseline="0">
                <a:ln>
                  <a:noFill/>
                </a:ln>
                <a:solidFill>
                  <a:schemeClr val="tx1"/>
                </a:solidFill>
                <a:effectLst/>
                <a:latin typeface="Arial" panose="020B0604020202020204" pitchFamily="34" charset="0"/>
              </a:rPr>
              <a:t>. Wiley.</a:t>
            </a:r>
            <a:br>
              <a:rPr kumimoji="0" lang="en-US" altLang="en-US" sz="1400" b="0" i="0" u="none" strike="noStrike" cap="none" normalizeH="0" baseline="0">
                <a:ln>
                  <a:noFill/>
                </a:ln>
                <a:solidFill>
                  <a:schemeClr val="tx1"/>
                </a:solidFill>
                <a:effectLst/>
                <a:latin typeface="Arial" panose="020B0604020202020204" pitchFamily="34" charset="0"/>
              </a:rPr>
            </a:br>
            <a:r>
              <a:rPr kumimoji="0" lang="en-US" altLang="en-US" sz="1400" b="0" i="0" u="none" strike="noStrike" cap="none" normalizeH="0" baseline="0">
                <a:ln>
                  <a:noFill/>
                </a:ln>
                <a:solidFill>
                  <a:schemeClr val="tx1"/>
                </a:solidFill>
                <a:effectLst/>
                <a:latin typeface="Arial" panose="020B0604020202020204" pitchFamily="34" charset="0"/>
              </a:rPr>
              <a:t>.</a:t>
            </a:r>
          </a:p>
        </p:txBody>
      </p:sp>
    </p:spTree>
    <p:custDataLst>
      <p:tags r:id="rId1"/>
    </p:custDataLst>
    <p:extLst>
      <p:ext uri="{BB962C8B-B14F-4D97-AF65-F5344CB8AC3E}">
        <p14:creationId xmlns:p14="http://schemas.microsoft.com/office/powerpoint/2010/main" val="1735522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6CE603-6A7A-4DE0-B363-42AFE7D64BD3}"/>
              </a:ext>
            </a:extLst>
          </p:cNvPr>
          <p:cNvSpPr>
            <a:spLocks noGrp="1"/>
          </p:cNvSpPr>
          <p:nvPr>
            <p:ph type="sldNum" sz="quarter" idx="12"/>
          </p:nvPr>
        </p:nvSpPr>
        <p:spPr>
          <a:xfrm>
            <a:off x="11280576" y="6237312"/>
            <a:ext cx="287536" cy="29366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B84476-BC29-4407-9D57-B2E562B8968B}" type="slidenum">
              <a:rPr kumimoji="0" lang="en-US" sz="900" b="0" i="0" u="none" strike="noStrike" kern="1200" cap="none" spc="0" normalizeH="0" baseline="0" noProof="0" smtClean="0">
                <a:ln>
                  <a:noFill/>
                </a:ln>
                <a:solidFill>
                  <a:srgbClr val="45556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srgbClr val="45556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23FFBFBB-77B5-999C-7939-2D5E501364D9}"/>
              </a:ext>
            </a:extLst>
          </p:cNvPr>
          <p:cNvPicPr>
            <a:picLocks noChangeAspect="1"/>
          </p:cNvPicPr>
          <p:nvPr/>
        </p:nvPicPr>
        <p:blipFill>
          <a:blip r:embed="rId4"/>
          <a:stretch>
            <a:fillRect/>
          </a:stretch>
        </p:blipFill>
        <p:spPr>
          <a:xfrm>
            <a:off x="1520218" y="1412777"/>
            <a:ext cx="7707882" cy="3707460"/>
          </a:xfrm>
          <a:prstGeom prst="rect">
            <a:avLst/>
          </a:prstGeom>
        </p:spPr>
      </p:pic>
      <p:sp>
        <p:nvSpPr>
          <p:cNvPr id="11" name="TextBox 10">
            <a:extLst>
              <a:ext uri="{FF2B5EF4-FFF2-40B4-BE49-F238E27FC236}">
                <a16:creationId xmlns:a16="http://schemas.microsoft.com/office/drawing/2014/main" id="{41530261-A8E2-9C7E-C9B0-C0F5C003D726}"/>
              </a:ext>
            </a:extLst>
          </p:cNvPr>
          <p:cNvSpPr txBox="1"/>
          <p:nvPr/>
        </p:nvSpPr>
        <p:spPr>
          <a:xfrm>
            <a:off x="4176303" y="5344328"/>
            <a:ext cx="3603171" cy="369332"/>
          </a:xfrm>
          <a:prstGeom prst="rect">
            <a:avLst/>
          </a:prstGeom>
          <a:noFill/>
        </p:spPr>
        <p:txBody>
          <a:bodyPr wrap="square" rtlCol="0">
            <a:spAutoFit/>
          </a:bodyPr>
          <a:lstStyle/>
          <a:p>
            <a:r>
              <a:rPr lang="hy-AM" b="1" smtClean="0"/>
              <a:t>Սովորողների թվաքանակ</a:t>
            </a:r>
            <a:endParaRPr lang="en-GB" b="1"/>
          </a:p>
        </p:txBody>
      </p:sp>
      <p:sp>
        <p:nvSpPr>
          <p:cNvPr id="13" name="TextBox 12">
            <a:extLst>
              <a:ext uri="{FF2B5EF4-FFF2-40B4-BE49-F238E27FC236}">
                <a16:creationId xmlns:a16="http://schemas.microsoft.com/office/drawing/2014/main" id="{77C3BD02-37CD-AA31-6438-11F681586E58}"/>
              </a:ext>
            </a:extLst>
          </p:cNvPr>
          <p:cNvSpPr txBox="1"/>
          <p:nvPr/>
        </p:nvSpPr>
        <p:spPr>
          <a:xfrm rot="16200000">
            <a:off x="-232829" y="2822807"/>
            <a:ext cx="2647591" cy="646331"/>
          </a:xfrm>
          <a:prstGeom prst="rect">
            <a:avLst/>
          </a:prstGeom>
          <a:noFill/>
        </p:spPr>
        <p:txBody>
          <a:bodyPr wrap="square" rtlCol="0">
            <a:spAutoFit/>
          </a:bodyPr>
          <a:lstStyle/>
          <a:p>
            <a:pPr algn="ctr"/>
            <a:r>
              <a:rPr lang="hy-AM" b="1" smtClean="0"/>
              <a:t>Ուսուցիչների թվաքանակ</a:t>
            </a:r>
            <a:endParaRPr lang="en-GB" b="1"/>
          </a:p>
        </p:txBody>
      </p:sp>
      <p:sp>
        <p:nvSpPr>
          <p:cNvPr id="3" name="Rectangle 2"/>
          <p:cNvSpPr>
            <a:spLocks noChangeArrowheads="1"/>
          </p:cNvSpPr>
          <p:nvPr/>
        </p:nvSpPr>
        <p:spPr bwMode="auto">
          <a:xfrm>
            <a:off x="1520218" y="779745"/>
            <a:ext cx="381867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smtClean="0">
                <a:ln>
                  <a:noFill/>
                </a:ln>
                <a:solidFill>
                  <a:schemeClr val="tx1"/>
                </a:solidFill>
                <a:effectLst/>
                <a:latin typeface="Arial" panose="020B0604020202020204" pitchFamily="34" charset="0"/>
              </a:rPr>
              <a:t>Խնդիրը որտե՞ղ է</a:t>
            </a:r>
          </a:p>
        </p:txBody>
      </p:sp>
    </p:spTree>
    <p:custDataLst>
      <p:tags r:id="rId1"/>
    </p:custDataLst>
    <p:extLst>
      <p:ext uri="{BB962C8B-B14F-4D97-AF65-F5344CB8AC3E}">
        <p14:creationId xmlns:p14="http://schemas.microsoft.com/office/powerpoint/2010/main" val="2187970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6CE603-6A7A-4DE0-B363-42AFE7D64BD3}"/>
              </a:ext>
            </a:extLst>
          </p:cNvPr>
          <p:cNvSpPr>
            <a:spLocks noGrp="1"/>
          </p:cNvSpPr>
          <p:nvPr>
            <p:ph type="sldNum" sz="quarter" idx="12"/>
          </p:nvPr>
        </p:nvSpPr>
        <p:spPr>
          <a:xfrm>
            <a:off x="11280576" y="6237312"/>
            <a:ext cx="287536" cy="29366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B84476-BC29-4407-9D57-B2E562B8968B}" type="slidenum">
              <a:rPr kumimoji="0" lang="en-US" sz="900" b="0" i="0" u="none" strike="noStrike" kern="1200" cap="none" spc="0" normalizeH="0" baseline="0" noProof="0" smtClean="0">
                <a:ln>
                  <a:noFill/>
                </a:ln>
                <a:solidFill>
                  <a:srgbClr val="45556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a:ln>
                <a:noFill/>
              </a:ln>
              <a:solidFill>
                <a:srgbClr val="455560"/>
              </a:solidFill>
              <a:effectLst/>
              <a:uLnTx/>
              <a:uFillTx/>
              <a:latin typeface="Arial" panose="020B0604020202020204" pitchFamily="34" charset="0"/>
              <a:ea typeface="+mn-ea"/>
              <a:cs typeface="Arial" panose="020B0604020202020204" pitchFamily="34" charset="0"/>
            </a:endParaRPr>
          </a:p>
        </p:txBody>
      </p:sp>
      <p:sp>
        <p:nvSpPr>
          <p:cNvPr id="2" name="Content Placeholder 1">
            <a:extLst>
              <a:ext uri="{FF2B5EF4-FFF2-40B4-BE49-F238E27FC236}">
                <a16:creationId xmlns:a16="http://schemas.microsoft.com/office/drawing/2014/main" id="{7DDCBF68-D0F0-44D0-B9D4-B8DF7C7F8857}"/>
              </a:ext>
            </a:extLst>
          </p:cNvPr>
          <p:cNvSpPr>
            <a:spLocks noGrp="1"/>
          </p:cNvSpPr>
          <p:nvPr>
            <p:ph idx="1"/>
          </p:nvPr>
        </p:nvSpPr>
        <p:spPr>
          <a:xfrm>
            <a:off x="623887" y="2027385"/>
            <a:ext cx="10944225" cy="3775537"/>
          </a:xfrm>
        </p:spPr>
        <p:txBody>
          <a:bodyPr>
            <a:normAutofit/>
          </a:bodyPr>
          <a:lstStyle/>
          <a:p>
            <a:pPr algn="just"/>
            <a:r>
              <a:rPr lang="hy-AM"/>
              <a:t>Ի՞նչ է </a:t>
            </a:r>
            <a:r>
              <a:rPr lang="hy-AM" smtClean="0"/>
              <a:t>քաղաքականության </a:t>
            </a:r>
            <a:r>
              <a:rPr lang="hy-AM"/>
              <a:t>վերլուծությունը</a:t>
            </a:r>
          </a:p>
          <a:p>
            <a:pPr algn="just"/>
            <a:r>
              <a:rPr lang="hy-AM"/>
              <a:t>• </a:t>
            </a:r>
            <a:r>
              <a:rPr lang="hy-AM" b="0"/>
              <a:t>Քաղաքական տարբերակների և դրանց հետևանքների համակարգված ուսումնասիրության </a:t>
            </a:r>
            <a:r>
              <a:rPr lang="hy-AM" b="0" smtClean="0"/>
              <a:t>գործընթաց՝ </a:t>
            </a:r>
            <a:r>
              <a:rPr lang="hy-AM" b="0"/>
              <a:t>տեղեկացված որոշումների կայացմանն աջակցելու նպատակով։</a:t>
            </a:r>
            <a:br>
              <a:rPr lang="hy-AM" b="0"/>
            </a:br>
            <a:r>
              <a:rPr lang="hy-AM" b="0"/>
              <a:t>• Ոչ թե «մեկ ճիշտ պատասխան» առաջարկելու, այլ փոխզիջումները, առկա փաստերը և հնարավոր հետևանքները հստակեցնելու համար։</a:t>
            </a:r>
          </a:p>
          <a:p>
            <a:pPr algn="just"/>
            <a:r>
              <a:rPr lang="hy-AM"/>
              <a:t>Ինչո՞ւ է այն անհրաժեշտ</a:t>
            </a:r>
          </a:p>
          <a:p>
            <a:pPr algn="just"/>
            <a:r>
              <a:rPr lang="hy-AM"/>
              <a:t>• </a:t>
            </a:r>
            <a:r>
              <a:rPr lang="hy-AM" b="0"/>
              <a:t>Որոշումների կայացման գործընթացում կառուցվածք, տրամաբանություն և թափանցիկություն ապահովելու համար։</a:t>
            </a:r>
            <a:br>
              <a:rPr lang="hy-AM" b="0"/>
            </a:br>
            <a:r>
              <a:rPr lang="hy-AM" b="0"/>
              <a:t>• Ենթադրությունները բացահայտելու, կողմնակալությունները հարցականի տակ դնելու և նպատակները հստակեցնելու համար։</a:t>
            </a:r>
            <a:br>
              <a:rPr lang="hy-AM" b="0"/>
            </a:br>
            <a:r>
              <a:rPr lang="hy-AM" b="0"/>
              <a:t>• Ազդեցությունները կանխատեսելու և փոփոխությունները մշտադիտարկելու համար։</a:t>
            </a:r>
          </a:p>
          <a:p>
            <a:endParaRPr lang="en-GB"/>
          </a:p>
        </p:txBody>
      </p:sp>
      <p:sp>
        <p:nvSpPr>
          <p:cNvPr id="3" name="Rectangle 1"/>
          <p:cNvSpPr>
            <a:spLocks noChangeArrowheads="1"/>
          </p:cNvSpPr>
          <p:nvPr/>
        </p:nvSpPr>
        <p:spPr bwMode="auto">
          <a:xfrm>
            <a:off x="251460" y="797867"/>
            <a:ext cx="109840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anose="020B0604020202020204" pitchFamily="34" charset="0"/>
              </a:rPr>
              <a:t>Քաղաքականությունների վերլուծություն․ կողմնացույց խճճված աշխարհում</a:t>
            </a:r>
          </a:p>
        </p:txBody>
      </p:sp>
    </p:spTree>
    <p:custDataLst>
      <p:tags r:id="rId1"/>
    </p:custDataLst>
    <p:extLst>
      <p:ext uri="{BB962C8B-B14F-4D97-AF65-F5344CB8AC3E}">
        <p14:creationId xmlns:p14="http://schemas.microsoft.com/office/powerpoint/2010/main" val="419315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9FCF17-1B49-4E15-BDD0-508A3AAC0112}"/>
              </a:ext>
            </a:extLst>
          </p:cNvPr>
          <p:cNvSpPr>
            <a:spLocks noGrp="1"/>
          </p:cNvSpPr>
          <p:nvPr>
            <p:ph type="title"/>
          </p:nvPr>
        </p:nvSpPr>
        <p:spPr>
          <a:xfrm>
            <a:off x="612457" y="332657"/>
            <a:ext cx="10944225" cy="1080120"/>
          </a:xfrm>
        </p:spPr>
        <p:txBody>
          <a:bodyPr>
            <a:normAutofit/>
          </a:bodyPr>
          <a:lstStyle/>
          <a:p>
            <a:r>
              <a:rPr lang="hy-AM" smtClean="0"/>
              <a:t>Քաղաքականության </a:t>
            </a:r>
            <a:r>
              <a:rPr lang="hy-AM"/>
              <a:t>վերլուծություն․ </a:t>
            </a:r>
            <a:r>
              <a:rPr lang="hy-AM" smtClean="0"/>
              <a:t>հարցադրումներ կատարելու մտածելակերպ</a:t>
            </a:r>
            <a:endParaRPr lang="en-GB"/>
          </a:p>
        </p:txBody>
      </p:sp>
      <p:sp>
        <p:nvSpPr>
          <p:cNvPr id="4" name="Slide Number Placeholder 3">
            <a:extLst>
              <a:ext uri="{FF2B5EF4-FFF2-40B4-BE49-F238E27FC236}">
                <a16:creationId xmlns:a16="http://schemas.microsoft.com/office/drawing/2014/main" id="{5C6CE603-6A7A-4DE0-B363-42AFE7D64BD3}"/>
              </a:ext>
            </a:extLst>
          </p:cNvPr>
          <p:cNvSpPr>
            <a:spLocks noGrp="1"/>
          </p:cNvSpPr>
          <p:nvPr>
            <p:ph type="sldNum" sz="quarter" idx="12"/>
          </p:nvPr>
        </p:nvSpPr>
        <p:spPr>
          <a:xfrm>
            <a:off x="11280576" y="6237312"/>
            <a:ext cx="287536" cy="29366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B84476-BC29-4407-9D57-B2E562B8968B}" type="slidenum">
              <a:rPr kumimoji="0" lang="en-US" sz="900" b="0" i="0" u="none" strike="noStrike" kern="1200" cap="none" spc="0" normalizeH="0" baseline="0" noProof="0" smtClean="0">
                <a:ln>
                  <a:noFill/>
                </a:ln>
                <a:solidFill>
                  <a:srgbClr val="45556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srgbClr val="455560"/>
              </a:solidFill>
              <a:effectLst/>
              <a:uLnTx/>
              <a:uFillTx/>
              <a:latin typeface="Arial" panose="020B0604020202020204" pitchFamily="34" charset="0"/>
              <a:ea typeface="+mn-ea"/>
              <a:cs typeface="Arial" panose="020B0604020202020204" pitchFamily="34" charset="0"/>
            </a:endParaRPr>
          </a:p>
        </p:txBody>
      </p:sp>
      <p:sp>
        <p:nvSpPr>
          <p:cNvPr id="2" name="Content Placeholder 1">
            <a:extLst>
              <a:ext uri="{FF2B5EF4-FFF2-40B4-BE49-F238E27FC236}">
                <a16:creationId xmlns:a16="http://schemas.microsoft.com/office/drawing/2014/main" id="{7DDCBF68-D0F0-44D0-B9D4-B8DF7C7F8857}"/>
              </a:ext>
            </a:extLst>
          </p:cNvPr>
          <p:cNvSpPr>
            <a:spLocks noGrp="1"/>
          </p:cNvSpPr>
          <p:nvPr>
            <p:ph idx="1"/>
          </p:nvPr>
        </p:nvSpPr>
        <p:spPr>
          <a:xfrm>
            <a:off x="380047" y="1772420"/>
            <a:ext cx="5823805" cy="4105249"/>
          </a:xfrm>
        </p:spPr>
        <p:txBody>
          <a:bodyPr>
            <a:normAutofit/>
          </a:bodyPr>
          <a:lstStyle/>
          <a:p>
            <a:pPr>
              <a:buNone/>
            </a:pPr>
            <a:endParaRPr lang="en-GB" b="1"/>
          </a:p>
          <a:p>
            <a:r>
              <a:rPr lang="hy-AM" sz="1600"/>
              <a:t>Քաղաքականության վերլուծությունը պարզապես մեթոդ չէ, այն մտածելակերպ է</a:t>
            </a:r>
            <a:r>
              <a:rPr lang="hy-AM" sz="1600" smtClean="0"/>
              <a:t>․</a:t>
            </a:r>
          </a:p>
          <a:p>
            <a:endParaRPr lang="hy-AM" sz="1600" smtClean="0"/>
          </a:p>
          <a:p>
            <a:r>
              <a:rPr lang="hy-AM" sz="1600" smtClean="0"/>
              <a:t>Քննադատաբար </a:t>
            </a:r>
            <a:r>
              <a:rPr lang="hy-AM" sz="1600"/>
              <a:t>վերաբերվել ենթադրություններին</a:t>
            </a:r>
          </a:p>
          <a:p>
            <a:pPr marL="285750" lvl="1" indent="-285750">
              <a:buFont typeface="Arial" panose="020B0604020202020204" pitchFamily="34" charset="0"/>
              <a:buChar char="•"/>
            </a:pPr>
            <a:r>
              <a:rPr lang="hy-AM" sz="1600" smtClean="0"/>
              <a:t>Փաստեր</a:t>
            </a:r>
            <a:r>
              <a:rPr lang="en-US" sz="1600" smtClean="0"/>
              <a:t>, </a:t>
            </a:r>
            <a:r>
              <a:rPr lang="hy-AM" sz="1600"/>
              <a:t>ոչ թե կանխավարկածներ</a:t>
            </a:r>
          </a:p>
          <a:p>
            <a:r>
              <a:rPr lang="hy-AM" sz="1600"/>
              <a:t>Հարց տալ․ </a:t>
            </a:r>
            <a:r>
              <a:rPr lang="hy-AM" sz="1600" smtClean="0"/>
              <a:t>ո՞րն </a:t>
            </a:r>
            <a:r>
              <a:rPr lang="hy-AM" sz="1600"/>
              <a:t>է իրականում խնդիրը</a:t>
            </a:r>
          </a:p>
          <a:p>
            <a:pPr marL="285750" lvl="1" indent="-285750">
              <a:buFont typeface="Arial" panose="020B0604020202020204" pitchFamily="34" charset="0"/>
              <a:buChar char="•"/>
            </a:pPr>
            <a:r>
              <a:rPr lang="hy-AM" sz="1600"/>
              <a:t>Տարբերակել փաստը և կարծիքը</a:t>
            </a:r>
          </a:p>
          <a:p>
            <a:r>
              <a:rPr lang="hy-AM" sz="1600"/>
              <a:t>Հարց տալ․ </a:t>
            </a:r>
            <a:r>
              <a:rPr lang="hy-AM" sz="1600" smtClean="0"/>
              <a:t>ու՞մ </a:t>
            </a:r>
            <a:r>
              <a:rPr lang="hy-AM" sz="1600"/>
              <a:t>համար է սա լուծում</a:t>
            </a:r>
          </a:p>
          <a:p>
            <a:pPr marL="285750" lvl="1" indent="-285750">
              <a:buFont typeface="Arial" panose="020B0604020202020204" pitchFamily="34" charset="0"/>
              <a:buChar char="•"/>
            </a:pPr>
            <a:r>
              <a:rPr lang="hy-AM" sz="1600"/>
              <a:t>Շահեր և ռենտաներ</a:t>
            </a:r>
          </a:p>
          <a:p>
            <a:r>
              <a:rPr lang="hy-AM" sz="1600"/>
              <a:t>Հարց տալ․ </a:t>
            </a:r>
            <a:r>
              <a:rPr lang="hy-AM" sz="1600" smtClean="0"/>
              <a:t>ի՞նչ </a:t>
            </a:r>
            <a:r>
              <a:rPr lang="hy-AM" sz="1600"/>
              <a:t>կարող է սխալ գնալ</a:t>
            </a:r>
          </a:p>
          <a:p>
            <a:pPr lvl="1"/>
            <a:r>
              <a:rPr lang="hy-AM" sz="1600"/>
              <a:t>Կողմնակի </a:t>
            </a:r>
            <a:r>
              <a:rPr lang="hy-AM" sz="1600" smtClean="0"/>
              <a:t>ազդեցություններ</a:t>
            </a:r>
            <a:endParaRPr lang="hy-AM" sz="1600"/>
          </a:p>
        </p:txBody>
      </p:sp>
      <p:pic>
        <p:nvPicPr>
          <p:cNvPr id="3074" name="Picture 2" descr="What could go wrong text on missing jigsaw puzzle. Solution concept  38561652 Stock Photo at Vecteezy">
            <a:extLst>
              <a:ext uri="{FF2B5EF4-FFF2-40B4-BE49-F238E27FC236}">
                <a16:creationId xmlns:a16="http://schemas.microsoft.com/office/drawing/2014/main" id="{9D4DC092-E10A-6D0F-5ACC-2594FCB4FD1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099896" y="2511534"/>
            <a:ext cx="6180680" cy="41052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02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6CE603-6A7A-4DE0-B363-42AFE7D64BD3}"/>
              </a:ext>
            </a:extLst>
          </p:cNvPr>
          <p:cNvSpPr>
            <a:spLocks noGrp="1"/>
          </p:cNvSpPr>
          <p:nvPr>
            <p:ph type="sldNum" sz="quarter" idx="12"/>
          </p:nvPr>
        </p:nvSpPr>
        <p:spPr>
          <a:xfrm>
            <a:off x="11280576" y="6237312"/>
            <a:ext cx="287536" cy="29366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B84476-BC29-4407-9D57-B2E562B8968B}" type="slidenum">
              <a:rPr kumimoji="0" lang="en-US" sz="900" b="0" i="0" u="none" strike="noStrike" kern="1200" cap="none" spc="0" normalizeH="0" baseline="0" noProof="0" smtClean="0">
                <a:ln>
                  <a:noFill/>
                </a:ln>
                <a:solidFill>
                  <a:srgbClr val="45556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srgbClr val="455560"/>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2F7497B8-E5CA-CBCE-3879-7A23506C3D32}"/>
              </a:ext>
            </a:extLst>
          </p:cNvPr>
          <p:cNvPicPr>
            <a:picLocks noChangeAspect="1"/>
          </p:cNvPicPr>
          <p:nvPr/>
        </p:nvPicPr>
        <p:blipFill>
          <a:blip r:embed="rId4"/>
          <a:stretch>
            <a:fillRect/>
          </a:stretch>
        </p:blipFill>
        <p:spPr>
          <a:xfrm>
            <a:off x="3231554" y="0"/>
            <a:ext cx="7999546" cy="6857999"/>
          </a:xfrm>
          <a:prstGeom prst="rect">
            <a:avLst/>
          </a:prstGeom>
        </p:spPr>
      </p:pic>
      <p:sp>
        <p:nvSpPr>
          <p:cNvPr id="12" name="Title 4">
            <a:extLst>
              <a:ext uri="{FF2B5EF4-FFF2-40B4-BE49-F238E27FC236}">
                <a16:creationId xmlns:a16="http://schemas.microsoft.com/office/drawing/2014/main" id="{FD38A25A-FFAC-647B-2841-B3B55E1A7F35}"/>
              </a:ext>
            </a:extLst>
          </p:cNvPr>
          <p:cNvSpPr>
            <a:spLocks noGrp="1"/>
          </p:cNvSpPr>
          <p:nvPr>
            <p:ph type="title"/>
          </p:nvPr>
        </p:nvSpPr>
        <p:spPr>
          <a:xfrm>
            <a:off x="307656" y="1479312"/>
            <a:ext cx="2705173" cy="3899374"/>
          </a:xfrm>
        </p:spPr>
        <p:txBody>
          <a:bodyPr>
            <a:normAutofit/>
          </a:bodyPr>
          <a:lstStyle/>
          <a:p>
            <a:r>
              <a:rPr lang="hy-AM" smtClean="0"/>
              <a:t>Միևնույն է մեթոդի անհրաժեշտություն ունես․․․</a:t>
            </a:r>
            <a:endParaRPr lang="en-GB"/>
          </a:p>
        </p:txBody>
      </p:sp>
    </p:spTree>
    <p:custDataLst>
      <p:tags r:id="rId1"/>
    </p:custDataLst>
    <p:extLst>
      <p:ext uri="{BB962C8B-B14F-4D97-AF65-F5344CB8AC3E}">
        <p14:creationId xmlns:p14="http://schemas.microsoft.com/office/powerpoint/2010/main" val="3145015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43400" y="142875"/>
            <a:ext cx="2438400" cy="1019175"/>
          </a:xfrm>
          <a:prstGeom prst="rect">
            <a:avLst/>
          </a:prstGeom>
          <a:solidFill>
            <a:schemeClr val="accent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y-AM" dirty="0"/>
              <a:t>Անհավասարության բարձր մակարդակ</a:t>
            </a:r>
            <a:endParaRPr lang="en-GB" dirty="0">
              <a:solidFill>
                <a:schemeClr val="bg1"/>
              </a:solidFill>
            </a:endParaRPr>
          </a:p>
        </p:txBody>
      </p:sp>
      <p:sp>
        <p:nvSpPr>
          <p:cNvPr id="6" name="Rectangle 5"/>
          <p:cNvSpPr/>
          <p:nvPr/>
        </p:nvSpPr>
        <p:spPr>
          <a:xfrm>
            <a:off x="2943224" y="1590671"/>
            <a:ext cx="2701533" cy="1019175"/>
          </a:xfrm>
          <a:prstGeom prst="rect">
            <a:avLst/>
          </a:prstGeom>
          <a:solidFill>
            <a:schemeClr val="accent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y-AM" dirty="0" smtClean="0">
                <a:solidFill>
                  <a:schemeClr val="bg1"/>
                </a:solidFill>
              </a:rPr>
              <a:t>Անհավասար հնարավորություններ</a:t>
            </a:r>
            <a:endParaRPr lang="en-GB" dirty="0">
              <a:solidFill>
                <a:schemeClr val="bg1"/>
              </a:solidFill>
            </a:endParaRPr>
          </a:p>
        </p:txBody>
      </p:sp>
      <p:sp>
        <p:nvSpPr>
          <p:cNvPr id="8" name="Rectangle 7"/>
          <p:cNvSpPr/>
          <p:nvPr/>
        </p:nvSpPr>
        <p:spPr>
          <a:xfrm>
            <a:off x="9344025" y="1590671"/>
            <a:ext cx="2438400" cy="1019175"/>
          </a:xfrm>
          <a:prstGeom prst="rect">
            <a:avLst/>
          </a:prstGeom>
          <a:solidFill>
            <a:schemeClr val="accent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y-AM" dirty="0" smtClean="0">
                <a:solidFill>
                  <a:schemeClr val="bg1"/>
                </a:solidFill>
              </a:rPr>
              <a:t>Անհավասար արդյունքներ</a:t>
            </a:r>
            <a:endParaRPr lang="en-GB" dirty="0">
              <a:solidFill>
                <a:schemeClr val="bg1"/>
              </a:solidFill>
            </a:endParaRPr>
          </a:p>
        </p:txBody>
      </p:sp>
      <p:sp>
        <p:nvSpPr>
          <p:cNvPr id="10" name="Rectangle 9"/>
          <p:cNvSpPr/>
          <p:nvPr/>
        </p:nvSpPr>
        <p:spPr>
          <a:xfrm>
            <a:off x="10557275" y="3128961"/>
            <a:ext cx="1520430" cy="1019175"/>
          </a:xfrm>
          <a:prstGeom prst="rect">
            <a:avLst/>
          </a:prstGeom>
          <a:solidFill>
            <a:schemeClr val="accent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y-AM" dirty="0" smtClean="0">
                <a:solidFill>
                  <a:schemeClr val="bg1"/>
                </a:solidFill>
              </a:rPr>
              <a:t>Ավարտելու ցածր մակարդակ</a:t>
            </a:r>
            <a:endParaRPr lang="en-GB" dirty="0">
              <a:solidFill>
                <a:schemeClr val="bg1"/>
              </a:solidFill>
            </a:endParaRPr>
          </a:p>
        </p:txBody>
      </p:sp>
      <p:sp>
        <p:nvSpPr>
          <p:cNvPr id="11" name="Rectangle 10"/>
          <p:cNvSpPr/>
          <p:nvPr/>
        </p:nvSpPr>
        <p:spPr>
          <a:xfrm>
            <a:off x="8630240" y="3128954"/>
            <a:ext cx="1815115" cy="1019175"/>
          </a:xfrm>
          <a:prstGeom prst="rect">
            <a:avLst/>
          </a:prstGeom>
          <a:solidFill>
            <a:schemeClr val="accent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y-AM" dirty="0" smtClean="0">
                <a:solidFill>
                  <a:schemeClr val="bg1"/>
                </a:solidFill>
              </a:rPr>
              <a:t>Ուսումնառության ցածր մակարդակ</a:t>
            </a:r>
            <a:endParaRPr lang="en-GB" dirty="0">
              <a:solidFill>
                <a:schemeClr val="bg1"/>
              </a:solidFill>
            </a:endParaRPr>
          </a:p>
        </p:txBody>
      </p:sp>
      <p:cxnSp>
        <p:nvCxnSpPr>
          <p:cNvPr id="13" name="Elbow Connector 12"/>
          <p:cNvCxnSpPr>
            <a:stCxn id="5" idx="2"/>
            <a:endCxn id="8" idx="0"/>
          </p:cNvCxnSpPr>
          <p:nvPr/>
        </p:nvCxnSpPr>
        <p:spPr>
          <a:xfrm rot="16200000" flipH="1">
            <a:off x="7848602" y="-1123953"/>
            <a:ext cx="428621" cy="5000625"/>
          </a:xfrm>
          <a:prstGeom prst="bentConnector3">
            <a:avLst/>
          </a:prstGeom>
          <a:ln w="28575"/>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8" idx="2"/>
            <a:endCxn id="10" idx="0"/>
          </p:cNvCxnSpPr>
          <p:nvPr/>
        </p:nvCxnSpPr>
        <p:spPr>
          <a:xfrm rot="16200000" flipH="1">
            <a:off x="10680800" y="2492270"/>
            <a:ext cx="519115" cy="754265"/>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8" idx="2"/>
            <a:endCxn id="11" idx="0"/>
          </p:cNvCxnSpPr>
          <p:nvPr/>
        </p:nvCxnSpPr>
        <p:spPr>
          <a:xfrm rot="5400000">
            <a:off x="9790958" y="2356687"/>
            <a:ext cx="519108" cy="1025427"/>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5" idx="2"/>
            <a:endCxn id="6" idx="0"/>
          </p:cNvCxnSpPr>
          <p:nvPr/>
        </p:nvCxnSpPr>
        <p:spPr>
          <a:xfrm rot="5400000">
            <a:off x="4713986" y="742056"/>
            <a:ext cx="428621" cy="1268609"/>
          </a:xfrm>
          <a:prstGeom prst="bentConnector3">
            <a:avLst/>
          </a:prstGeom>
          <a:ln w="28575"/>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81000" y="3128960"/>
            <a:ext cx="2537223" cy="1019175"/>
          </a:xfrm>
          <a:prstGeom prst="rect">
            <a:avLst/>
          </a:prstGeom>
          <a:solidFill>
            <a:schemeClr val="accent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y-AM" dirty="0" smtClean="0">
                <a:solidFill>
                  <a:schemeClr val="bg1"/>
                </a:solidFill>
              </a:rPr>
              <a:t>Ռեսուրսների հատկացման անհավասարություն</a:t>
            </a:r>
            <a:endParaRPr lang="en-GB" dirty="0">
              <a:solidFill>
                <a:schemeClr val="bg1"/>
              </a:solidFill>
            </a:endParaRPr>
          </a:p>
        </p:txBody>
      </p:sp>
      <p:sp>
        <p:nvSpPr>
          <p:cNvPr id="22" name="Rectangle 21"/>
          <p:cNvSpPr/>
          <p:nvPr/>
        </p:nvSpPr>
        <p:spPr>
          <a:xfrm>
            <a:off x="3642124" y="3128956"/>
            <a:ext cx="2171699" cy="1019175"/>
          </a:xfrm>
          <a:prstGeom prst="rect">
            <a:avLst/>
          </a:prstGeom>
          <a:solidFill>
            <a:schemeClr val="accent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y-AM" dirty="0"/>
              <a:t>Անբարենպաստ հնարավորություն ստեղծող միջավայր</a:t>
            </a:r>
            <a:endParaRPr lang="en-GB" dirty="0">
              <a:solidFill>
                <a:schemeClr val="bg1"/>
              </a:solidFill>
            </a:endParaRPr>
          </a:p>
        </p:txBody>
      </p:sp>
      <p:sp>
        <p:nvSpPr>
          <p:cNvPr id="23" name="Rectangle 22"/>
          <p:cNvSpPr/>
          <p:nvPr/>
        </p:nvSpPr>
        <p:spPr>
          <a:xfrm>
            <a:off x="6323410" y="3128953"/>
            <a:ext cx="2240156" cy="1019175"/>
          </a:xfrm>
          <a:prstGeom prst="rect">
            <a:avLst/>
          </a:prstGeom>
          <a:solidFill>
            <a:schemeClr val="accent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y-AM" dirty="0" smtClean="0">
                <a:solidFill>
                  <a:schemeClr val="bg1"/>
                </a:solidFill>
              </a:rPr>
              <a:t>Մշտադիտարկման անարդյունավետ համակարգեր</a:t>
            </a:r>
            <a:endParaRPr lang="en-GB" dirty="0">
              <a:solidFill>
                <a:schemeClr val="bg1"/>
              </a:solidFill>
            </a:endParaRPr>
          </a:p>
        </p:txBody>
      </p:sp>
      <p:cxnSp>
        <p:nvCxnSpPr>
          <p:cNvPr id="29" name="Elbow Connector 28"/>
          <p:cNvCxnSpPr>
            <a:stCxn id="6" idx="2"/>
            <a:endCxn id="23" idx="0"/>
          </p:cNvCxnSpPr>
          <p:nvPr/>
        </p:nvCxnSpPr>
        <p:spPr>
          <a:xfrm rot="16200000" flipH="1">
            <a:off x="5609186" y="1294650"/>
            <a:ext cx="519107" cy="3149497"/>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22" idx="0"/>
            <a:endCxn id="6" idx="2"/>
          </p:cNvCxnSpPr>
          <p:nvPr/>
        </p:nvCxnSpPr>
        <p:spPr>
          <a:xfrm rot="16200000" flipV="1">
            <a:off x="4251428" y="2652409"/>
            <a:ext cx="519110" cy="433983"/>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21" idx="0"/>
            <a:endCxn id="6" idx="2"/>
          </p:cNvCxnSpPr>
          <p:nvPr/>
        </p:nvCxnSpPr>
        <p:spPr>
          <a:xfrm rot="5400000" flipH="1" flipV="1">
            <a:off x="2712244" y="1547214"/>
            <a:ext cx="519114" cy="2644379"/>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rot="16200000">
            <a:off x="10247712" y="5329229"/>
            <a:ext cx="1638300" cy="1019175"/>
          </a:xfrm>
          <a:prstGeom prst="rect">
            <a:avLst/>
          </a:prstGeom>
          <a:solidFill>
            <a:schemeClr val="accent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y-AM" sz="1400"/>
              <a:t>Սոցիալական սանդղակի ստորին հատվածում գտնվող խմբերի համար փաստերի վրա հիմնված որոշումների կայացման բացակայություն</a:t>
            </a:r>
            <a:endParaRPr lang="en-GB" sz="1400">
              <a:solidFill>
                <a:schemeClr val="bg1"/>
              </a:solidFill>
            </a:endParaRPr>
          </a:p>
        </p:txBody>
      </p:sp>
      <p:sp>
        <p:nvSpPr>
          <p:cNvPr id="35" name="Rectangle 34"/>
          <p:cNvSpPr/>
          <p:nvPr/>
        </p:nvSpPr>
        <p:spPr>
          <a:xfrm rot="16200000">
            <a:off x="7772401" y="5329231"/>
            <a:ext cx="1638300" cy="1019175"/>
          </a:xfrm>
          <a:prstGeom prst="rect">
            <a:avLst/>
          </a:prstGeom>
          <a:solidFill>
            <a:schemeClr val="accent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y-AM" sz="1400"/>
              <a:t>Սոցիալական սանդղակի ստորին հատվածում գտնվող խմբերի վերաբերյալ մշտադիտարկման տվյալների բացակայություն</a:t>
            </a:r>
            <a:endParaRPr lang="en-GB" sz="1400">
              <a:solidFill>
                <a:schemeClr val="bg1"/>
              </a:solidFill>
            </a:endParaRPr>
          </a:p>
        </p:txBody>
      </p:sp>
      <p:cxnSp>
        <p:nvCxnSpPr>
          <p:cNvPr id="37" name="Elbow Connector 36"/>
          <p:cNvCxnSpPr>
            <a:stCxn id="23" idx="2"/>
            <a:endCxn id="34" idx="3"/>
          </p:cNvCxnSpPr>
          <p:nvPr/>
        </p:nvCxnSpPr>
        <p:spPr>
          <a:xfrm rot="16200000" flipH="1">
            <a:off x="8819406" y="2772209"/>
            <a:ext cx="871539" cy="3623375"/>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35" idx="3"/>
            <a:endCxn id="23" idx="2"/>
          </p:cNvCxnSpPr>
          <p:nvPr/>
        </p:nvCxnSpPr>
        <p:spPr>
          <a:xfrm rot="16200000" flipV="1">
            <a:off x="7581750" y="4009867"/>
            <a:ext cx="871541" cy="1148064"/>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rot="16200000">
            <a:off x="4449370" y="5462580"/>
            <a:ext cx="1638300" cy="752475"/>
          </a:xfrm>
          <a:prstGeom prst="rect">
            <a:avLst/>
          </a:prstGeom>
          <a:solidFill>
            <a:schemeClr val="accent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y-AM" sz="1400"/>
              <a:t>Շահակիցների ներգրավվածության ցածր մակարդակ</a:t>
            </a:r>
            <a:endParaRPr lang="en-GB" sz="1400">
              <a:solidFill>
                <a:schemeClr val="bg1"/>
              </a:solidFill>
            </a:endParaRPr>
          </a:p>
        </p:txBody>
      </p:sp>
      <p:sp>
        <p:nvSpPr>
          <p:cNvPr id="41" name="Rectangle 40"/>
          <p:cNvSpPr/>
          <p:nvPr/>
        </p:nvSpPr>
        <p:spPr>
          <a:xfrm rot="16200000">
            <a:off x="5353054" y="5462581"/>
            <a:ext cx="1638300" cy="752475"/>
          </a:xfrm>
          <a:prstGeom prst="rect">
            <a:avLst/>
          </a:prstGeom>
          <a:solidFill>
            <a:schemeClr val="accent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y-AM" sz="1400"/>
              <a:t>Ապակենտրոնացված մակարդակներում ինքնավարության և կարողությունների բացակայություն</a:t>
            </a:r>
            <a:endParaRPr lang="en-GB" sz="1400">
              <a:solidFill>
                <a:schemeClr val="bg1"/>
              </a:solidFill>
            </a:endParaRPr>
          </a:p>
        </p:txBody>
      </p:sp>
      <p:sp>
        <p:nvSpPr>
          <p:cNvPr id="42" name="Rectangle 41"/>
          <p:cNvSpPr/>
          <p:nvPr/>
        </p:nvSpPr>
        <p:spPr>
          <a:xfrm rot="16200000">
            <a:off x="6324601" y="5362567"/>
            <a:ext cx="1638300" cy="952504"/>
          </a:xfrm>
          <a:prstGeom prst="rect">
            <a:avLst/>
          </a:prstGeom>
          <a:solidFill>
            <a:schemeClr val="accent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y-AM" sz="1400"/>
              <a:t>Կառավարման և </a:t>
            </a:r>
            <a:r>
              <a:rPr lang="hy-AM" sz="1400" smtClean="0"/>
              <a:t>գրանցման</a:t>
            </a:r>
            <a:r>
              <a:rPr lang="en-US" sz="1400" smtClean="0"/>
              <a:t> </a:t>
            </a:r>
            <a:r>
              <a:rPr lang="hy-AM" sz="1400" smtClean="0"/>
              <a:t>ոչ–մասնակցային գործընթացներ</a:t>
            </a:r>
            <a:endParaRPr lang="en-GB" sz="1400">
              <a:solidFill>
                <a:schemeClr val="bg1"/>
              </a:solidFill>
            </a:endParaRPr>
          </a:p>
        </p:txBody>
      </p:sp>
      <p:cxnSp>
        <p:nvCxnSpPr>
          <p:cNvPr id="46" name="Elbow Connector 45"/>
          <p:cNvCxnSpPr>
            <a:stCxn id="22" idx="2"/>
            <a:endCxn id="42" idx="3"/>
          </p:cNvCxnSpPr>
          <p:nvPr/>
        </p:nvCxnSpPr>
        <p:spPr>
          <a:xfrm rot="16200000" flipH="1">
            <a:off x="5500093" y="3376011"/>
            <a:ext cx="871538" cy="2415777"/>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40" idx="3"/>
            <a:endCxn id="22" idx="2"/>
          </p:cNvCxnSpPr>
          <p:nvPr/>
        </p:nvCxnSpPr>
        <p:spPr>
          <a:xfrm rot="16200000" flipV="1">
            <a:off x="4562480" y="4313626"/>
            <a:ext cx="871537" cy="540547"/>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50" name="Elbow Connector 49"/>
          <p:cNvCxnSpPr>
            <a:stCxn id="41" idx="3"/>
            <a:endCxn id="22" idx="2"/>
          </p:cNvCxnSpPr>
          <p:nvPr/>
        </p:nvCxnSpPr>
        <p:spPr>
          <a:xfrm rot="16200000" flipV="1">
            <a:off x="5014321" y="3861784"/>
            <a:ext cx="871538" cy="1444231"/>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rot="16200000">
            <a:off x="-461966" y="5548309"/>
            <a:ext cx="1638300" cy="581025"/>
          </a:xfrm>
          <a:prstGeom prst="rect">
            <a:avLst/>
          </a:prstGeom>
          <a:solidFill>
            <a:schemeClr val="accent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y-AM" sz="1400" smtClean="0">
                <a:solidFill>
                  <a:schemeClr val="bg1"/>
                </a:solidFill>
              </a:rPr>
              <a:t>Բյուջեի անհավասար հատկացումներ</a:t>
            </a:r>
            <a:endParaRPr lang="en-GB" sz="1400">
              <a:solidFill>
                <a:schemeClr val="bg1"/>
              </a:solidFill>
            </a:endParaRPr>
          </a:p>
        </p:txBody>
      </p:sp>
      <p:sp>
        <p:nvSpPr>
          <p:cNvPr id="52" name="Rectangle 51"/>
          <p:cNvSpPr/>
          <p:nvPr/>
        </p:nvSpPr>
        <p:spPr>
          <a:xfrm rot="16200000">
            <a:off x="142871" y="5619746"/>
            <a:ext cx="1638300" cy="438149"/>
          </a:xfrm>
          <a:prstGeom prst="rect">
            <a:avLst/>
          </a:prstGeom>
          <a:solidFill>
            <a:schemeClr val="accent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y-AM" sz="1400" smtClean="0">
                <a:solidFill>
                  <a:schemeClr val="bg1"/>
                </a:solidFill>
              </a:rPr>
              <a:t>Ուսուցիչների ցածր թվաքանակ</a:t>
            </a:r>
            <a:endParaRPr lang="en-GB" sz="1400">
              <a:solidFill>
                <a:schemeClr val="bg1"/>
              </a:solidFill>
            </a:endParaRPr>
          </a:p>
        </p:txBody>
      </p:sp>
      <p:sp>
        <p:nvSpPr>
          <p:cNvPr id="53" name="Rectangle 52"/>
          <p:cNvSpPr/>
          <p:nvPr/>
        </p:nvSpPr>
        <p:spPr>
          <a:xfrm rot="16200000">
            <a:off x="673889" y="5622126"/>
            <a:ext cx="1638300" cy="433387"/>
          </a:xfrm>
          <a:prstGeom prst="rect">
            <a:avLst/>
          </a:prstGeom>
          <a:solidFill>
            <a:schemeClr val="accent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y-AM" sz="1400" dirty="0" smtClean="0">
                <a:solidFill>
                  <a:schemeClr val="bg1"/>
                </a:solidFill>
              </a:rPr>
              <a:t>Ուսուցիչների մասնագիտական ցածր որակ</a:t>
            </a:r>
            <a:endParaRPr lang="en-GB" sz="1400" dirty="0">
              <a:solidFill>
                <a:schemeClr val="bg1"/>
              </a:solidFill>
            </a:endParaRPr>
          </a:p>
        </p:txBody>
      </p:sp>
      <p:sp>
        <p:nvSpPr>
          <p:cNvPr id="54" name="Rectangle 53"/>
          <p:cNvSpPr/>
          <p:nvPr/>
        </p:nvSpPr>
        <p:spPr>
          <a:xfrm rot="16200000">
            <a:off x="1202526" y="5622125"/>
            <a:ext cx="1638300" cy="433387"/>
          </a:xfrm>
          <a:prstGeom prst="rect">
            <a:avLst/>
          </a:prstGeom>
          <a:solidFill>
            <a:schemeClr val="accent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y-AM" sz="1400" smtClean="0">
                <a:solidFill>
                  <a:schemeClr val="bg1"/>
                </a:solidFill>
              </a:rPr>
              <a:t>Դասագրքեր</a:t>
            </a:r>
            <a:endParaRPr lang="en-GB" sz="1400">
              <a:solidFill>
                <a:schemeClr val="bg1"/>
              </a:solidFill>
            </a:endParaRPr>
          </a:p>
        </p:txBody>
      </p:sp>
      <p:sp>
        <p:nvSpPr>
          <p:cNvPr id="55" name="Rectangle 54"/>
          <p:cNvSpPr/>
          <p:nvPr/>
        </p:nvSpPr>
        <p:spPr>
          <a:xfrm rot="16200000">
            <a:off x="1726404" y="5622126"/>
            <a:ext cx="1638300" cy="433387"/>
          </a:xfrm>
          <a:prstGeom prst="rect">
            <a:avLst/>
          </a:prstGeom>
          <a:solidFill>
            <a:schemeClr val="accent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y-AM" sz="1400" smtClean="0">
                <a:solidFill>
                  <a:schemeClr val="bg1"/>
                </a:solidFill>
              </a:rPr>
              <a:t>Դպրոցների բաշխում</a:t>
            </a:r>
            <a:endParaRPr lang="en-GB" sz="1400">
              <a:solidFill>
                <a:schemeClr val="bg1"/>
              </a:solidFill>
            </a:endParaRPr>
          </a:p>
        </p:txBody>
      </p:sp>
      <p:sp>
        <p:nvSpPr>
          <p:cNvPr id="56" name="Rectangle 55"/>
          <p:cNvSpPr/>
          <p:nvPr/>
        </p:nvSpPr>
        <p:spPr>
          <a:xfrm rot="16200000">
            <a:off x="2328863" y="5548306"/>
            <a:ext cx="1638300" cy="581025"/>
          </a:xfrm>
          <a:prstGeom prst="rect">
            <a:avLst/>
          </a:prstGeom>
          <a:solidFill>
            <a:schemeClr val="accent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y-AM" sz="1400" smtClean="0">
                <a:solidFill>
                  <a:schemeClr val="bg1"/>
                </a:solidFill>
              </a:rPr>
              <a:t>Կրթական մակարդակների անհավասարություն</a:t>
            </a:r>
            <a:endParaRPr lang="en-GB" sz="1400">
              <a:solidFill>
                <a:schemeClr val="bg1"/>
              </a:solidFill>
            </a:endParaRPr>
          </a:p>
        </p:txBody>
      </p:sp>
      <p:sp>
        <p:nvSpPr>
          <p:cNvPr id="64" name="Rectangle 63"/>
          <p:cNvSpPr/>
          <p:nvPr/>
        </p:nvSpPr>
        <p:spPr>
          <a:xfrm rot="16200000">
            <a:off x="3398046" y="5372093"/>
            <a:ext cx="1638300" cy="933450"/>
          </a:xfrm>
          <a:prstGeom prst="rect">
            <a:avLst/>
          </a:prstGeom>
          <a:solidFill>
            <a:schemeClr val="accent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y-AM" sz="1400"/>
              <a:t>Քաղաքականության և իրավական շրջանակում հավասարության և ներառականության բացակայություն</a:t>
            </a:r>
            <a:endParaRPr lang="en-GB" sz="1400">
              <a:solidFill>
                <a:schemeClr val="bg1"/>
              </a:solidFill>
            </a:endParaRPr>
          </a:p>
        </p:txBody>
      </p:sp>
      <p:cxnSp>
        <p:nvCxnSpPr>
          <p:cNvPr id="72" name="Elbow Connector 71"/>
          <p:cNvCxnSpPr>
            <a:stCxn id="51" idx="3"/>
            <a:endCxn id="21" idx="2"/>
          </p:cNvCxnSpPr>
          <p:nvPr/>
        </p:nvCxnSpPr>
        <p:spPr>
          <a:xfrm rot="5400000" flipH="1" flipV="1">
            <a:off x="567630" y="3937690"/>
            <a:ext cx="871537" cy="1292428"/>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74" name="Elbow Connector 73"/>
          <p:cNvCxnSpPr>
            <a:stCxn id="52" idx="3"/>
            <a:endCxn id="21" idx="2"/>
          </p:cNvCxnSpPr>
          <p:nvPr/>
        </p:nvCxnSpPr>
        <p:spPr>
          <a:xfrm rot="5400000" flipH="1" flipV="1">
            <a:off x="870048" y="4240108"/>
            <a:ext cx="871536" cy="687591"/>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76" name="Elbow Connector 75"/>
          <p:cNvCxnSpPr>
            <a:stCxn id="53" idx="3"/>
            <a:endCxn id="21" idx="2"/>
          </p:cNvCxnSpPr>
          <p:nvPr/>
        </p:nvCxnSpPr>
        <p:spPr>
          <a:xfrm rot="5400000" flipH="1" flipV="1">
            <a:off x="1135559" y="4505617"/>
            <a:ext cx="871535" cy="156572"/>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78" name="Elbow Connector 77"/>
          <p:cNvCxnSpPr>
            <a:stCxn id="54" idx="3"/>
            <a:endCxn id="21" idx="2"/>
          </p:cNvCxnSpPr>
          <p:nvPr/>
        </p:nvCxnSpPr>
        <p:spPr>
          <a:xfrm rot="16200000" flipV="1">
            <a:off x="1399878" y="4397869"/>
            <a:ext cx="871534" cy="372065"/>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80" name="Elbow Connector 79"/>
          <p:cNvCxnSpPr>
            <a:stCxn id="55" idx="3"/>
            <a:endCxn id="21" idx="2"/>
          </p:cNvCxnSpPr>
          <p:nvPr/>
        </p:nvCxnSpPr>
        <p:spPr>
          <a:xfrm rot="16200000" flipV="1">
            <a:off x="1661816" y="4135932"/>
            <a:ext cx="871535" cy="895942"/>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82" name="Elbow Connector 81"/>
          <p:cNvCxnSpPr>
            <a:stCxn id="56" idx="3"/>
            <a:endCxn id="21" idx="2"/>
          </p:cNvCxnSpPr>
          <p:nvPr/>
        </p:nvCxnSpPr>
        <p:spPr>
          <a:xfrm rot="16200000" flipV="1">
            <a:off x="1963046" y="3834701"/>
            <a:ext cx="871534" cy="1498401"/>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117" name="Elbow Connector 116"/>
          <p:cNvCxnSpPr>
            <a:stCxn id="64" idx="3"/>
            <a:endCxn id="22" idx="2"/>
          </p:cNvCxnSpPr>
          <p:nvPr/>
        </p:nvCxnSpPr>
        <p:spPr>
          <a:xfrm rot="5400000" flipH="1" flipV="1">
            <a:off x="4036817" y="4328511"/>
            <a:ext cx="871537" cy="510778"/>
          </a:xfrm>
          <a:prstGeom prst="bentConnector3">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82340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TF Corporate Template 2021">
  <a:themeElements>
    <a:clrScheme name="ETF">
      <a:dk1>
        <a:srgbClr val="455560"/>
      </a:dk1>
      <a:lt1>
        <a:srgbClr val="FFFFFF"/>
      </a:lt1>
      <a:dk2>
        <a:srgbClr val="0092BB"/>
      </a:dk2>
      <a:lt2>
        <a:srgbClr val="D6DCE4"/>
      </a:lt2>
      <a:accent1>
        <a:srgbClr val="009CDE"/>
      </a:accent1>
      <a:accent2>
        <a:srgbClr val="38B6AB"/>
      </a:accent2>
      <a:accent3>
        <a:srgbClr val="CBD300"/>
      </a:accent3>
      <a:accent4>
        <a:srgbClr val="FFDC00"/>
      </a:accent4>
      <a:accent5>
        <a:srgbClr val="E9473D"/>
      </a:accent5>
      <a:accent6>
        <a:srgbClr val="DC006B"/>
      </a:accent6>
      <a:hlink>
        <a:srgbClr val="0092BB"/>
      </a:hlink>
      <a:folHlink>
        <a:srgbClr val="2725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ITLE GOES HERE CAN SPAN OVER 3.potx" id="{BCEE7A83-2B1A-42E4-A21F-CDA9032A063A}" vid="{316DD14D-C80A-44A6-B9F6-F45C1D5F0A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34c7a77-a186-4b33-ad65-f5fdf95755b4">
      <Terms xmlns="http://schemas.microsoft.com/office/infopath/2007/PartnerControls"/>
    </lcf76f155ced4ddcb4097134ff3c332f>
    <TaxCatchAll xmlns="b3144a11-e500-4ade-8fe4-7de3e8b2f8df" xsi:nil="true"/>
    <_dlc_DocId xmlns="b3144a11-e500-4ade-8fe4-7de3e8b2f8df">DMSPOL-593052326-17930</_dlc_DocId>
    <_dlc_DocIdUrl xmlns="b3144a11-e500-4ade-8fe4-7de3e8b2f8df">
      <Url>https://europeantrainingfoundation.sharepoint.com/sites/PAU/_layouts/15/DocIdRedir.aspx?ID=DMSPOL-593052326-17930</Url>
      <Description>DMSPOL-593052326-17930</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45B698B556D0B4C9502A5ACF2AED6A9" ma:contentTypeVersion="18" ma:contentTypeDescription="Create a new document." ma:contentTypeScope="" ma:versionID="3432e0d82aa2c6cbc318ab7ebf7bed1a">
  <xsd:schema xmlns:xsd="http://www.w3.org/2001/XMLSchema" xmlns:xs="http://www.w3.org/2001/XMLSchema" xmlns:p="http://schemas.microsoft.com/office/2006/metadata/properties" xmlns:ns2="834c7a77-a186-4b33-ad65-f5fdf95755b4" xmlns:ns3="b3144a11-e500-4ade-8fe4-7de3e8b2f8df" targetNamespace="http://schemas.microsoft.com/office/2006/metadata/properties" ma:root="true" ma:fieldsID="e892449e9d01326dccfd0f4574390e63" ns2:_="" ns3:_="">
    <xsd:import namespace="834c7a77-a186-4b33-ad65-f5fdf95755b4"/>
    <xsd:import namespace="b3144a11-e500-4ade-8fe4-7de3e8b2f8d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3:_dlc_DocId" minOccurs="0"/>
                <xsd:element ref="ns3:_dlc_DocIdUrl" minOccurs="0"/>
                <xsd:element ref="ns3:_dlc_DocIdPersistId"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4c7a77-a186-4b33-ad65-f5fdf95755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10ffe1f-c839-4a66-9ae8-9a2945e4919f" ma:termSetId="09814cd3-568e-fe90-9814-8d621ff8fb84" ma:anchorId="fba54fb3-c3e1-fe81-a776-ca4b69148c4d" ma:open="true" ma:isKeyword="false">
      <xsd:complexType>
        <xsd:sequence>
          <xsd:element ref="pc:Terms" minOccurs="0" maxOccurs="1"/>
        </xsd:sequence>
      </xsd:complexType>
    </xsd:element>
    <xsd:element name="MediaLengthInSeconds" ma:index="25" nillable="true" ma:displayName="MediaLengthInSeconds" ma:hidden="true" ma:internalName="MediaLengthInSeconds" ma:readOnly="true">
      <xsd:simpleType>
        <xsd:restriction base="dms:Unknow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Location" ma:index="27" nillable="true" ma:displayName="Location" ma:indexed="true" ma:internalName="MediaServiceLocation"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3144a11-e500-4ade-8fe4-7de3e8b2f8d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_dlc_DocId" ma:index="14" nillable="true" ma:displayName="Document ID Value" ma:description="The value of the document ID assigned to this item." ma:indexed="true"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element name="TaxCatchAll" ma:index="24" nillable="true" ma:displayName="Taxonomy Catch All Column" ma:hidden="true" ma:list="{00d01145-b743-4b9f-bd72-c5f5060489c5}" ma:internalName="TaxCatchAll" ma:showField="CatchAllData" ma:web="b3144a11-e500-4ade-8fe4-7de3e8b2f8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B4E185D-78F6-4D0D-8305-E1FBC1CE4CED}">
  <ds:schemaRefs>
    <ds:schemaRef ds:uri="http://schemas.microsoft.com/sharepoint/v3/contenttype/forms"/>
  </ds:schemaRefs>
</ds:datastoreItem>
</file>

<file path=customXml/itemProps2.xml><?xml version="1.0" encoding="utf-8"?>
<ds:datastoreItem xmlns:ds="http://schemas.openxmlformats.org/officeDocument/2006/customXml" ds:itemID="{99018527-BD2C-4240-B38C-457B7EB91744}">
  <ds:schemaRefs>
    <ds:schemaRef ds:uri="67869905-2451-4027-a0ee-a2a1ecae2258"/>
    <ds:schemaRef ds:uri="http://schemas.microsoft.com/office/2006/metadata/properties"/>
    <ds:schemaRef ds:uri="http://schemas.microsoft.com/office/infopath/2007/PartnerControls"/>
    <ds:schemaRef ds:uri="http://purl.org/dc/terms/"/>
    <ds:schemaRef ds:uri="http://purl.org/dc/elements/1.1/"/>
    <ds:schemaRef ds:uri="http://schemas.microsoft.com/office/2006/documentManagement/types"/>
    <ds:schemaRef ds:uri="http://purl.org/dc/dcmitype/"/>
    <ds:schemaRef ds:uri="11e2ca85-ad97-42b1-86ae-1648ef582cfd"/>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4C5B4EE-2421-40AF-A19F-3E93B4C8CB5C}"/>
</file>

<file path=customXml/itemProps4.xml><?xml version="1.0" encoding="utf-8"?>
<ds:datastoreItem xmlns:ds="http://schemas.openxmlformats.org/officeDocument/2006/customXml" ds:itemID="{1173A760-B550-4CB8-8344-716F041663CE}"/>
</file>

<file path=docProps/app.xml><?xml version="1.0" encoding="utf-8"?>
<Properties xmlns="http://schemas.openxmlformats.org/officeDocument/2006/extended-properties" xmlns:vt="http://schemas.openxmlformats.org/officeDocument/2006/docPropsVTypes">
  <TotalTime>1457</TotalTime>
  <Words>1960</Words>
  <Application>Microsoft Office PowerPoint</Application>
  <PresentationFormat>Widescreen</PresentationFormat>
  <Paragraphs>199</Paragraphs>
  <Slides>21</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Aptos</vt:lpstr>
      <vt:lpstr>Arial</vt:lpstr>
      <vt:lpstr>Baguet Script</vt:lpstr>
      <vt:lpstr>ETF Corporate Template 2021</vt:lpstr>
      <vt:lpstr>PowerPoint Presentation</vt:lpstr>
      <vt:lpstr>Ա կետից Բ կետ…</vt:lpstr>
      <vt:lpstr>…թե՞ այլ բան է</vt:lpstr>
      <vt:lpstr>Աստիճանական առաջընթացի գիտությունը</vt:lpstr>
      <vt:lpstr>PowerPoint Presentation</vt:lpstr>
      <vt:lpstr>PowerPoint Presentation</vt:lpstr>
      <vt:lpstr>Քաղաքականության վերլուծություն․ հարցադրումներ կատարելու մտածելակերպ</vt:lpstr>
      <vt:lpstr>Միևնույն է մեթոդի անհրաժեշտություն ունես․․․</vt:lpstr>
      <vt:lpstr>PowerPoint Presentation</vt:lpstr>
      <vt:lpstr>Անհրաժեշտ է գորընթաց մշակել …</vt:lpstr>
      <vt:lpstr>Ձեզ անհրաժեշտ են գործիքներ…</vt:lpstr>
      <vt:lpstr>…տվյալների և փաստերի կարիք ունեք</vt:lpstr>
      <vt:lpstr>PISA-ն Արևելյան գործընկերությունում</vt:lpstr>
      <vt:lpstr>Քաղաքականության արդյունավետ վերլուծության համար անհրաժեշտ ապացույցների տեսակները</vt:lpstr>
      <vt:lpstr>Մեծաքանակ փաստեր, զեկույցներ ․․․ և կանխակալություն</vt:lpstr>
      <vt:lpstr>Փաստերից քաղաքականություն</vt:lpstr>
      <vt:lpstr>Կրթության քաղաքական տնտեսագիտությունը</vt:lpstr>
      <vt:lpstr>PowerPoint Presentation</vt:lpstr>
      <vt:lpstr>PowerPoint Presentation</vt:lpstr>
      <vt:lpstr>Վերջնական եզրահանգումներ</vt:lpstr>
      <vt:lpstr>շնորհակալություն</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Analysis: Theoretical Foundations</dc:title>
  <dc:creator>Hugues Moussy (ETF)</dc:creator>
  <cp:lastModifiedBy>user</cp:lastModifiedBy>
  <cp:revision>6</cp:revision>
  <dcterms:created xsi:type="dcterms:W3CDTF">2026-01-20T08:49:52Z</dcterms:created>
  <dcterms:modified xsi:type="dcterms:W3CDTF">2026-01-24T16:26:01Z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0x010100C45B698B556D0B4C9502A5ACF2AED6A9</vt:lpwstr>
  </property>
  <property fmtid="{D5CDD505-2E9C-101B-9397-08002B2CF9AE}" pid="3" name="_dlc_DocIdItemGuid">
    <vt:lpwstr>e9fd1ff6-37b3-4ecb-8e9a-fcb118d85737</vt:lpwstr>
  </property>
  <property fmtid="{D5CDD505-2E9C-101B-9397-08002B2CF9AE}" pid="4" name="MediaServiceImageTags">
    <vt:lpwstr/>
  </property>
</Properties>
</file>