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9" r:id="rId4"/>
    <p:sldId id="447" r:id="rId5"/>
    <p:sldId id="279" r:id="rId6"/>
    <p:sldId id="278" r:id="rId7"/>
    <p:sldId id="280" r:id="rId8"/>
    <p:sldId id="281" r:id="rId9"/>
    <p:sldId id="277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Roboto" panose="02000000000000000000" pitchFamily="2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8" roundtripDataSignature="AMtx7miqSGeDbe1AgZt39ObkAOVurlfUb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5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70917C9-B217-406D-B8D8-93DA78D0DBD7}">
  <a:tblStyle styleId="{470917C9-B217-406D-B8D8-93DA78D0DBD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38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ia Jincharadze" userId="4cc87451-754e-4466-b785-a5fb6b8cffdc" providerId="ADAL" clId="{93A1C2B4-FC81-4E90-AC1D-E465FEA9CFA2}"/>
    <pc:docChg chg="addSld delSld modSld">
      <pc:chgData name="Maia Jincharadze" userId="4cc87451-754e-4466-b785-a5fb6b8cffdc" providerId="ADAL" clId="{93A1C2B4-FC81-4E90-AC1D-E465FEA9CFA2}" dt="2023-06-29T08:02:24.487" v="9" actId="255"/>
      <pc:docMkLst>
        <pc:docMk/>
      </pc:docMkLst>
      <pc:sldChg chg="modSp mod">
        <pc:chgData name="Maia Jincharadze" userId="4cc87451-754e-4466-b785-a5fb6b8cffdc" providerId="ADAL" clId="{93A1C2B4-FC81-4E90-AC1D-E465FEA9CFA2}" dt="2023-06-29T08:02:24.487" v="9" actId="255"/>
        <pc:sldMkLst>
          <pc:docMk/>
          <pc:sldMk cId="0" sldId="258"/>
        </pc:sldMkLst>
        <pc:spChg chg="mod">
          <ac:chgData name="Maia Jincharadze" userId="4cc87451-754e-4466-b785-a5fb6b8cffdc" providerId="ADAL" clId="{93A1C2B4-FC81-4E90-AC1D-E465FEA9CFA2}" dt="2023-06-29T08:00:49.710" v="8" actId="1076"/>
          <ac:spMkLst>
            <pc:docMk/>
            <pc:sldMk cId="0" sldId="258"/>
            <ac:spMk id="122" creationId="{00000000-0000-0000-0000-000000000000}"/>
          </ac:spMkLst>
        </pc:spChg>
        <pc:spChg chg="mod">
          <ac:chgData name="Maia Jincharadze" userId="4cc87451-754e-4466-b785-a5fb6b8cffdc" providerId="ADAL" clId="{93A1C2B4-FC81-4E90-AC1D-E465FEA9CFA2}" dt="2023-06-29T08:02:24.487" v="9" actId="255"/>
          <ac:spMkLst>
            <pc:docMk/>
            <pc:sldMk cId="0" sldId="258"/>
            <ac:spMk id="124" creationId="{00000000-0000-0000-0000-000000000000}"/>
          </ac:spMkLst>
        </pc:spChg>
      </pc:sldChg>
      <pc:sldChg chg="modSp del mod">
        <pc:chgData name="Maia Jincharadze" userId="4cc87451-754e-4466-b785-a5fb6b8cffdc" providerId="ADAL" clId="{93A1C2B4-FC81-4E90-AC1D-E465FEA9CFA2}" dt="2023-06-29T07:53:53.824" v="4" actId="47"/>
        <pc:sldMkLst>
          <pc:docMk/>
          <pc:sldMk cId="0" sldId="261"/>
        </pc:sldMkLst>
        <pc:spChg chg="mod">
          <ac:chgData name="Maia Jincharadze" userId="4cc87451-754e-4466-b785-a5fb6b8cffdc" providerId="ADAL" clId="{93A1C2B4-FC81-4E90-AC1D-E465FEA9CFA2}" dt="2023-06-29T07:52:53.065" v="2" actId="6549"/>
          <ac:spMkLst>
            <pc:docMk/>
            <pc:sldMk cId="0" sldId="261"/>
            <ac:spMk id="147" creationId="{00000000-0000-0000-0000-000000000000}"/>
          </ac:spMkLst>
        </pc:spChg>
        <pc:spChg chg="mod">
          <ac:chgData name="Maia Jincharadze" userId="4cc87451-754e-4466-b785-a5fb6b8cffdc" providerId="ADAL" clId="{93A1C2B4-FC81-4E90-AC1D-E465FEA9CFA2}" dt="2023-06-29T07:52:30.243" v="1" actId="20577"/>
          <ac:spMkLst>
            <pc:docMk/>
            <pc:sldMk cId="0" sldId="261"/>
            <ac:spMk id="172" creationId="{00000000-0000-0000-0000-000000000000}"/>
          </ac:spMkLst>
        </pc:spChg>
        <pc:grpChg chg="mod">
          <ac:chgData name="Maia Jincharadze" userId="4cc87451-754e-4466-b785-a5fb6b8cffdc" providerId="ADAL" clId="{93A1C2B4-FC81-4E90-AC1D-E465FEA9CFA2}" dt="2023-06-29T07:52:27.659" v="0" actId="1076"/>
          <ac:grpSpMkLst>
            <pc:docMk/>
            <pc:sldMk cId="0" sldId="261"/>
            <ac:grpSpMk id="148" creationId="{00000000-0000-0000-0000-000000000000}"/>
          </ac:grpSpMkLst>
        </pc:grpChg>
      </pc:sldChg>
      <pc:sldChg chg="add">
        <pc:chgData name="Maia Jincharadze" userId="4cc87451-754e-4466-b785-a5fb6b8cffdc" providerId="ADAL" clId="{93A1C2B4-FC81-4E90-AC1D-E465FEA9CFA2}" dt="2023-06-29T07:53:52.364" v="3"/>
        <pc:sldMkLst>
          <pc:docMk/>
          <pc:sldMk cId="2288230322" sldId="447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E5E399-E2B5-4980-B8F6-9426DC8B8839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D4A8246-E007-4196-943D-956B95D0D6FA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Research design</a:t>
          </a:r>
        </a:p>
      </dgm:t>
    </dgm:pt>
    <dgm:pt modelId="{AD15A5D9-767F-4281-896D-62D7ED084A33}" type="parTrans" cxnId="{48C22BDC-9B85-45E0-AEC7-69E6FFC9184B}">
      <dgm:prSet/>
      <dgm:spPr/>
      <dgm:t>
        <a:bodyPr/>
        <a:lstStyle/>
        <a:p>
          <a:endParaRPr lang="en-US"/>
        </a:p>
      </dgm:t>
    </dgm:pt>
    <dgm:pt modelId="{0726A316-2517-4F80-B850-0FBD29FD392A}" type="sibTrans" cxnId="{48C22BDC-9B85-45E0-AEC7-69E6FFC9184B}">
      <dgm:prSet/>
      <dgm:spPr/>
      <dgm:t>
        <a:bodyPr/>
        <a:lstStyle/>
        <a:p>
          <a:endParaRPr lang="en-US"/>
        </a:p>
      </dgm:t>
    </dgm:pt>
    <dgm:pt modelId="{CB8CE642-53C6-4DD2-BBA8-AACEB4397B2E}">
      <dgm:prSet phldrT="[Text]"/>
      <dgm:spPr/>
      <dgm:t>
        <a:bodyPr/>
        <a:lstStyle/>
        <a:p>
          <a:r>
            <a:rPr lang="en-US" dirty="0"/>
            <a:t>Cohort study</a:t>
          </a:r>
        </a:p>
      </dgm:t>
    </dgm:pt>
    <dgm:pt modelId="{774EE10B-4291-4A3B-8545-087540A1C0A7}" type="parTrans" cxnId="{0EA33BB2-3B31-4D13-8B8D-04F9BB15CE7D}">
      <dgm:prSet/>
      <dgm:spPr/>
      <dgm:t>
        <a:bodyPr/>
        <a:lstStyle/>
        <a:p>
          <a:endParaRPr lang="en-US"/>
        </a:p>
      </dgm:t>
    </dgm:pt>
    <dgm:pt modelId="{0EBF4575-2AC6-4426-AB56-1547BE016A49}" type="sibTrans" cxnId="{0EA33BB2-3B31-4D13-8B8D-04F9BB15CE7D}">
      <dgm:prSet/>
      <dgm:spPr/>
      <dgm:t>
        <a:bodyPr/>
        <a:lstStyle/>
        <a:p>
          <a:endParaRPr lang="en-US"/>
        </a:p>
      </dgm:t>
    </dgm:pt>
    <dgm:pt modelId="{40BC71FC-E129-46F0-8518-3BC2BCA38ADB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Implementation</a:t>
          </a:r>
          <a:r>
            <a:rPr lang="en-US" dirty="0"/>
            <a:t> </a:t>
          </a:r>
          <a:r>
            <a:rPr lang="en-US" dirty="0">
              <a:solidFill>
                <a:schemeClr val="tx1"/>
              </a:solidFill>
            </a:rPr>
            <a:t>cycle</a:t>
          </a:r>
        </a:p>
      </dgm:t>
    </dgm:pt>
    <dgm:pt modelId="{A097C62E-C708-469C-A946-14A17F6DB2AC}" type="parTrans" cxnId="{CDF5C801-1440-421B-99F5-0454A68B70F0}">
      <dgm:prSet/>
      <dgm:spPr/>
      <dgm:t>
        <a:bodyPr/>
        <a:lstStyle/>
        <a:p>
          <a:endParaRPr lang="en-US"/>
        </a:p>
      </dgm:t>
    </dgm:pt>
    <dgm:pt modelId="{10F81003-9281-4457-ABF3-10B12693D713}" type="sibTrans" cxnId="{CDF5C801-1440-421B-99F5-0454A68B70F0}">
      <dgm:prSet/>
      <dgm:spPr/>
      <dgm:t>
        <a:bodyPr/>
        <a:lstStyle/>
        <a:p>
          <a:endParaRPr lang="en-US"/>
        </a:p>
      </dgm:t>
    </dgm:pt>
    <dgm:pt modelId="{A8664FC6-FE4C-41D4-B4CB-379772700586}">
      <dgm:prSet phldrT="[Text]"/>
      <dgm:spPr/>
      <dgm:t>
        <a:bodyPr/>
        <a:lstStyle/>
        <a:p>
          <a:r>
            <a:rPr lang="en-US" dirty="0"/>
            <a:t>Annually</a:t>
          </a:r>
        </a:p>
      </dgm:t>
    </dgm:pt>
    <dgm:pt modelId="{4935BAB9-54C6-481F-9889-C483110DF250}" type="parTrans" cxnId="{B8EB156F-7256-42B0-B0D1-378D6C365A7B}">
      <dgm:prSet/>
      <dgm:spPr/>
      <dgm:t>
        <a:bodyPr/>
        <a:lstStyle/>
        <a:p>
          <a:endParaRPr lang="en-US"/>
        </a:p>
      </dgm:t>
    </dgm:pt>
    <dgm:pt modelId="{1BCB0147-9D83-4B91-996F-FDAE62B0D656}" type="sibTrans" cxnId="{B8EB156F-7256-42B0-B0D1-378D6C365A7B}">
      <dgm:prSet/>
      <dgm:spPr/>
      <dgm:t>
        <a:bodyPr/>
        <a:lstStyle/>
        <a:p>
          <a:endParaRPr lang="en-US"/>
        </a:p>
      </dgm:t>
    </dgm:pt>
    <dgm:pt modelId="{DD6AF43C-35C8-495E-BB85-C58BBC79DC05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Interval between program completion and survey invitation</a:t>
          </a:r>
        </a:p>
      </dgm:t>
    </dgm:pt>
    <dgm:pt modelId="{2E30EB72-331E-4E6E-85A7-9DB4CD92399E}" type="parTrans" cxnId="{E8239C0D-0A57-44DC-84BA-3773DCA0BAB8}">
      <dgm:prSet/>
      <dgm:spPr/>
      <dgm:t>
        <a:bodyPr/>
        <a:lstStyle/>
        <a:p>
          <a:endParaRPr lang="en-US"/>
        </a:p>
      </dgm:t>
    </dgm:pt>
    <dgm:pt modelId="{845C05DD-7E9F-420F-B733-3D9E9C8A1E0A}" type="sibTrans" cxnId="{E8239C0D-0A57-44DC-84BA-3773DCA0BAB8}">
      <dgm:prSet/>
      <dgm:spPr/>
      <dgm:t>
        <a:bodyPr/>
        <a:lstStyle/>
        <a:p>
          <a:endParaRPr lang="en-US"/>
        </a:p>
      </dgm:t>
    </dgm:pt>
    <dgm:pt modelId="{3A882D36-CADE-414D-A6DA-28934EE2E7A0}">
      <dgm:prSet phldrT="[Text]"/>
      <dgm:spPr/>
      <dgm:t>
        <a:bodyPr/>
        <a:lstStyle/>
        <a:p>
          <a:r>
            <a:rPr lang="en-US" dirty="0"/>
            <a:t>1-2 years</a:t>
          </a:r>
        </a:p>
      </dgm:t>
    </dgm:pt>
    <dgm:pt modelId="{F97C4551-30B7-4B96-A771-CEFF3A186442}" type="parTrans" cxnId="{9EE16FEC-14AA-4076-9474-5E63FBDCC198}">
      <dgm:prSet/>
      <dgm:spPr/>
      <dgm:t>
        <a:bodyPr/>
        <a:lstStyle/>
        <a:p>
          <a:endParaRPr lang="en-US"/>
        </a:p>
      </dgm:t>
    </dgm:pt>
    <dgm:pt modelId="{A4F2C03B-83C9-410E-8136-41E0A1813508}" type="sibTrans" cxnId="{9EE16FEC-14AA-4076-9474-5E63FBDCC198}">
      <dgm:prSet/>
      <dgm:spPr/>
      <dgm:t>
        <a:bodyPr/>
        <a:lstStyle/>
        <a:p>
          <a:endParaRPr lang="en-US"/>
        </a:p>
      </dgm:t>
    </dgm:pt>
    <dgm:pt modelId="{9F909621-048F-4721-A813-E5F973715390}">
      <dgm:prSet phldrT="[Text]"/>
      <dgm:spPr/>
      <dgm:t>
        <a:bodyPr/>
        <a:lstStyle/>
        <a:p>
          <a:r>
            <a:rPr lang="en-US" dirty="0"/>
            <a:t>Main data collection method</a:t>
          </a:r>
        </a:p>
      </dgm:t>
    </dgm:pt>
    <dgm:pt modelId="{377F949D-66E0-46C5-B6D9-AC76132114B8}" type="parTrans" cxnId="{229A5502-781D-42CE-A204-652C2533617D}">
      <dgm:prSet/>
      <dgm:spPr/>
      <dgm:t>
        <a:bodyPr/>
        <a:lstStyle/>
        <a:p>
          <a:endParaRPr lang="en-US"/>
        </a:p>
      </dgm:t>
    </dgm:pt>
    <dgm:pt modelId="{DDA66CEA-B324-45DB-AF84-9342DCC2015F}" type="sibTrans" cxnId="{229A5502-781D-42CE-A204-652C2533617D}">
      <dgm:prSet/>
      <dgm:spPr/>
      <dgm:t>
        <a:bodyPr/>
        <a:lstStyle/>
        <a:p>
          <a:endParaRPr lang="en-US"/>
        </a:p>
      </dgm:t>
    </dgm:pt>
    <dgm:pt modelId="{0A10AC79-F851-41A2-9A5A-B12EC7B52A51}">
      <dgm:prSet phldrT="[Text]"/>
      <dgm:spPr/>
      <dgm:t>
        <a:bodyPr/>
        <a:lstStyle/>
        <a:p>
          <a:r>
            <a:rPr lang="en-US" dirty="0"/>
            <a:t>Semi-structured online questionnaire</a:t>
          </a:r>
        </a:p>
      </dgm:t>
    </dgm:pt>
    <dgm:pt modelId="{6B8021BA-3B1C-4CF9-91B0-099F9C2E75DD}" type="parTrans" cxnId="{AE4364B2-1B99-41E3-B63F-0BD026E37D83}">
      <dgm:prSet/>
      <dgm:spPr/>
      <dgm:t>
        <a:bodyPr/>
        <a:lstStyle/>
        <a:p>
          <a:endParaRPr lang="en-US"/>
        </a:p>
      </dgm:t>
    </dgm:pt>
    <dgm:pt modelId="{8ED8FC26-2E5C-4BFE-A3CB-FD3AB8B16D39}" type="sibTrans" cxnId="{AE4364B2-1B99-41E3-B63F-0BD026E37D83}">
      <dgm:prSet/>
      <dgm:spPr/>
      <dgm:t>
        <a:bodyPr/>
        <a:lstStyle/>
        <a:p>
          <a:endParaRPr lang="en-US"/>
        </a:p>
      </dgm:t>
    </dgm:pt>
    <dgm:pt modelId="{72190AB2-A94E-4A74-98A5-18DCA3176120}">
      <dgm:prSet phldrT="[Text]"/>
      <dgm:spPr/>
      <dgm:t>
        <a:bodyPr/>
        <a:lstStyle/>
        <a:p>
          <a:r>
            <a:rPr lang="en-US" dirty="0"/>
            <a:t>Study instrument structure</a:t>
          </a:r>
        </a:p>
      </dgm:t>
    </dgm:pt>
    <dgm:pt modelId="{DDBD5296-CA42-499C-A30E-CD375E9C16B7}" type="parTrans" cxnId="{BA7FDC45-DCF9-41AE-9E82-EEE8D482DB7B}">
      <dgm:prSet/>
      <dgm:spPr/>
      <dgm:t>
        <a:bodyPr/>
        <a:lstStyle/>
        <a:p>
          <a:endParaRPr lang="en-US"/>
        </a:p>
      </dgm:t>
    </dgm:pt>
    <dgm:pt modelId="{07BDB980-3FB0-4F66-A62D-82409DABDDB8}" type="sibTrans" cxnId="{BA7FDC45-DCF9-41AE-9E82-EEE8D482DB7B}">
      <dgm:prSet/>
      <dgm:spPr/>
      <dgm:t>
        <a:bodyPr/>
        <a:lstStyle/>
        <a:p>
          <a:endParaRPr lang="en-US"/>
        </a:p>
      </dgm:t>
    </dgm:pt>
    <dgm:pt modelId="{54AF2AEA-6641-4276-A33E-727EA73D21B6}">
      <dgm:prSet phldrT="[Text]"/>
      <dgm:spPr/>
      <dgm:t>
        <a:bodyPr/>
        <a:lstStyle/>
        <a:p>
          <a:r>
            <a:rPr lang="en-US" dirty="0"/>
            <a:t>Modular</a:t>
          </a:r>
        </a:p>
      </dgm:t>
    </dgm:pt>
    <dgm:pt modelId="{D8C58414-1F85-434D-A857-2831542974AD}" type="parTrans" cxnId="{636694D9-FD4A-4E26-BEC6-8FE518007029}">
      <dgm:prSet/>
      <dgm:spPr/>
      <dgm:t>
        <a:bodyPr/>
        <a:lstStyle/>
        <a:p>
          <a:endParaRPr lang="en-US"/>
        </a:p>
      </dgm:t>
    </dgm:pt>
    <dgm:pt modelId="{4A18413D-AA72-4025-BA81-74B51D4FA28D}" type="sibTrans" cxnId="{636694D9-FD4A-4E26-BEC6-8FE518007029}">
      <dgm:prSet/>
      <dgm:spPr/>
      <dgm:t>
        <a:bodyPr/>
        <a:lstStyle/>
        <a:p>
          <a:endParaRPr lang="en-US"/>
        </a:p>
      </dgm:t>
    </dgm:pt>
    <dgm:pt modelId="{7E11E648-13B4-48B4-9B6B-95C80517223E}">
      <dgm:prSet phldrT="[Text]"/>
      <dgm:spPr/>
      <dgm:t>
        <a:bodyPr/>
        <a:lstStyle/>
        <a:p>
          <a:r>
            <a:rPr lang="en-US" dirty="0"/>
            <a:t>Sampling</a:t>
          </a:r>
        </a:p>
      </dgm:t>
    </dgm:pt>
    <dgm:pt modelId="{3539C4EE-FFC6-4D28-A6E8-ADA94ACB94E9}" type="parTrans" cxnId="{D830103C-0790-4E59-8279-BDBB3C2D8AFC}">
      <dgm:prSet/>
      <dgm:spPr/>
      <dgm:t>
        <a:bodyPr/>
        <a:lstStyle/>
        <a:p>
          <a:endParaRPr lang="en-US"/>
        </a:p>
      </dgm:t>
    </dgm:pt>
    <dgm:pt modelId="{2EEE923A-2987-4FFF-ADF7-96FE08D02832}" type="sibTrans" cxnId="{D830103C-0790-4E59-8279-BDBB3C2D8AFC}">
      <dgm:prSet/>
      <dgm:spPr/>
      <dgm:t>
        <a:bodyPr/>
        <a:lstStyle/>
        <a:p>
          <a:endParaRPr lang="en-US"/>
        </a:p>
      </dgm:t>
    </dgm:pt>
    <dgm:pt modelId="{EB1F7537-85EB-4ED0-9ED2-AFEDED0FEC88}">
      <dgm:prSet phldrT="[Text]"/>
      <dgm:spPr/>
      <dgm:t>
        <a:bodyPr/>
        <a:lstStyle/>
        <a:p>
          <a:r>
            <a:rPr lang="en-US" dirty="0"/>
            <a:t>All graduates invited, voluntary participation</a:t>
          </a:r>
        </a:p>
      </dgm:t>
    </dgm:pt>
    <dgm:pt modelId="{CF86DA32-2618-4FE4-AEEE-9E897B3B5B62}" type="parTrans" cxnId="{CDB1BAA9-C390-4608-B60C-85FC4F884AB0}">
      <dgm:prSet/>
      <dgm:spPr/>
      <dgm:t>
        <a:bodyPr/>
        <a:lstStyle/>
        <a:p>
          <a:endParaRPr lang="en-US"/>
        </a:p>
      </dgm:t>
    </dgm:pt>
    <dgm:pt modelId="{0A7C6EBB-BA53-452B-8986-FE77401910B1}" type="sibTrans" cxnId="{CDB1BAA9-C390-4608-B60C-85FC4F884AB0}">
      <dgm:prSet/>
      <dgm:spPr/>
      <dgm:t>
        <a:bodyPr/>
        <a:lstStyle/>
        <a:p>
          <a:endParaRPr lang="en-US"/>
        </a:p>
      </dgm:t>
    </dgm:pt>
    <dgm:pt modelId="{9C2E5C9F-0209-4668-B972-E3B96D8F87FF}">
      <dgm:prSet phldrT="[Text]"/>
      <dgm:spPr/>
      <dgm:t>
        <a:bodyPr/>
        <a:lstStyle/>
        <a:p>
          <a:r>
            <a:rPr lang="en-US" dirty="0"/>
            <a:t>Administration</a:t>
          </a:r>
        </a:p>
      </dgm:t>
    </dgm:pt>
    <dgm:pt modelId="{320A7D8B-7492-40B1-8318-8CBC6E49560C}" type="parTrans" cxnId="{8FF419D2-C288-4045-9231-20BDCCF6A07D}">
      <dgm:prSet/>
      <dgm:spPr/>
      <dgm:t>
        <a:bodyPr/>
        <a:lstStyle/>
        <a:p>
          <a:endParaRPr lang="en-US"/>
        </a:p>
      </dgm:t>
    </dgm:pt>
    <dgm:pt modelId="{B601DF0A-CCFF-4639-B12D-E5A30BA8BD1D}" type="sibTrans" cxnId="{8FF419D2-C288-4045-9231-20BDCCF6A07D}">
      <dgm:prSet/>
      <dgm:spPr/>
      <dgm:t>
        <a:bodyPr/>
        <a:lstStyle/>
        <a:p>
          <a:endParaRPr lang="en-US"/>
        </a:p>
      </dgm:t>
    </dgm:pt>
    <dgm:pt modelId="{A450C13D-0709-4C59-B932-1DC86ED73F5C}">
      <dgm:prSet phldrT="[Text]"/>
      <dgm:spPr/>
      <dgm:t>
        <a:bodyPr/>
        <a:lstStyle/>
        <a:p>
          <a:r>
            <a:rPr lang="en-US" dirty="0"/>
            <a:t>Through Institutional Model</a:t>
          </a:r>
        </a:p>
      </dgm:t>
    </dgm:pt>
    <dgm:pt modelId="{7817FB84-A6EE-4C87-A042-50117D800C3F}" type="parTrans" cxnId="{F4A7FA2A-631E-47A9-B1E4-522803C539E9}">
      <dgm:prSet/>
      <dgm:spPr/>
      <dgm:t>
        <a:bodyPr/>
        <a:lstStyle/>
        <a:p>
          <a:endParaRPr lang="en-US"/>
        </a:p>
      </dgm:t>
    </dgm:pt>
    <dgm:pt modelId="{63F68FCD-E050-4C92-AAD3-83EEDC77DDDD}" type="sibTrans" cxnId="{F4A7FA2A-631E-47A9-B1E4-522803C539E9}">
      <dgm:prSet/>
      <dgm:spPr/>
      <dgm:t>
        <a:bodyPr/>
        <a:lstStyle/>
        <a:p>
          <a:endParaRPr lang="en-US"/>
        </a:p>
      </dgm:t>
    </dgm:pt>
    <dgm:pt modelId="{9C238F10-3A7F-4D56-9F83-34889273E30A}" type="pres">
      <dgm:prSet presAssocID="{27E5E399-E2B5-4980-B8F6-9426DC8B8839}" presName="linear" presStyleCnt="0">
        <dgm:presLayoutVars>
          <dgm:dir/>
          <dgm:animLvl val="lvl"/>
          <dgm:resizeHandles val="exact"/>
        </dgm:presLayoutVars>
      </dgm:prSet>
      <dgm:spPr/>
    </dgm:pt>
    <dgm:pt modelId="{82DCE17D-238A-4079-891B-E282612D83F7}" type="pres">
      <dgm:prSet presAssocID="{8D4A8246-E007-4196-943D-956B95D0D6FA}" presName="parentLin" presStyleCnt="0"/>
      <dgm:spPr/>
    </dgm:pt>
    <dgm:pt modelId="{DCA7CC5D-1F24-46DC-A0B3-384E59216BDC}" type="pres">
      <dgm:prSet presAssocID="{8D4A8246-E007-4196-943D-956B95D0D6FA}" presName="parentLeftMargin" presStyleLbl="node1" presStyleIdx="0" presStyleCnt="7"/>
      <dgm:spPr/>
    </dgm:pt>
    <dgm:pt modelId="{072E3CDF-E0F3-4E47-A230-76CBE75866A5}" type="pres">
      <dgm:prSet presAssocID="{8D4A8246-E007-4196-943D-956B95D0D6FA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0266E2C9-EA95-470A-BB90-A487660AB6AC}" type="pres">
      <dgm:prSet presAssocID="{8D4A8246-E007-4196-943D-956B95D0D6FA}" presName="negativeSpace" presStyleCnt="0"/>
      <dgm:spPr/>
    </dgm:pt>
    <dgm:pt modelId="{7FE25D7B-9073-47AD-8156-637C7CFAEC5A}" type="pres">
      <dgm:prSet presAssocID="{8D4A8246-E007-4196-943D-956B95D0D6FA}" presName="childText" presStyleLbl="conFgAcc1" presStyleIdx="0" presStyleCnt="7">
        <dgm:presLayoutVars>
          <dgm:bulletEnabled val="1"/>
        </dgm:presLayoutVars>
      </dgm:prSet>
      <dgm:spPr/>
    </dgm:pt>
    <dgm:pt modelId="{BB95BF84-3BB0-45C2-BA99-E647C84D9A63}" type="pres">
      <dgm:prSet presAssocID="{0726A316-2517-4F80-B850-0FBD29FD392A}" presName="spaceBetweenRectangles" presStyleCnt="0"/>
      <dgm:spPr/>
    </dgm:pt>
    <dgm:pt modelId="{9DDDB073-67B0-4DD6-B385-82145ECB6A3D}" type="pres">
      <dgm:prSet presAssocID="{40BC71FC-E129-46F0-8518-3BC2BCA38ADB}" presName="parentLin" presStyleCnt="0"/>
      <dgm:spPr/>
    </dgm:pt>
    <dgm:pt modelId="{6BAA8148-E58E-4997-B2CF-CF82A6D8CF73}" type="pres">
      <dgm:prSet presAssocID="{40BC71FC-E129-46F0-8518-3BC2BCA38ADB}" presName="parentLeftMargin" presStyleLbl="node1" presStyleIdx="0" presStyleCnt="7"/>
      <dgm:spPr/>
    </dgm:pt>
    <dgm:pt modelId="{B829545C-A33B-4414-9F8F-79188513EC94}" type="pres">
      <dgm:prSet presAssocID="{40BC71FC-E129-46F0-8518-3BC2BCA38ADB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27C5E4F5-4B08-412A-AA35-395B1410679C}" type="pres">
      <dgm:prSet presAssocID="{40BC71FC-E129-46F0-8518-3BC2BCA38ADB}" presName="negativeSpace" presStyleCnt="0"/>
      <dgm:spPr/>
    </dgm:pt>
    <dgm:pt modelId="{5A3A82FB-BCCF-4A50-A1E5-C958167C6FA1}" type="pres">
      <dgm:prSet presAssocID="{40BC71FC-E129-46F0-8518-3BC2BCA38ADB}" presName="childText" presStyleLbl="conFgAcc1" presStyleIdx="1" presStyleCnt="7">
        <dgm:presLayoutVars>
          <dgm:bulletEnabled val="1"/>
        </dgm:presLayoutVars>
      </dgm:prSet>
      <dgm:spPr/>
    </dgm:pt>
    <dgm:pt modelId="{CFFA59EC-CCB9-4F31-B88A-6DDFE960AD7B}" type="pres">
      <dgm:prSet presAssocID="{10F81003-9281-4457-ABF3-10B12693D713}" presName="spaceBetweenRectangles" presStyleCnt="0"/>
      <dgm:spPr/>
    </dgm:pt>
    <dgm:pt modelId="{C40093ED-02FE-45F7-8DCC-2D0BAAC6199D}" type="pres">
      <dgm:prSet presAssocID="{DD6AF43C-35C8-495E-BB85-C58BBC79DC05}" presName="parentLin" presStyleCnt="0"/>
      <dgm:spPr/>
    </dgm:pt>
    <dgm:pt modelId="{E5FC2FF3-6BAC-488F-B7B5-27283AEDFA63}" type="pres">
      <dgm:prSet presAssocID="{DD6AF43C-35C8-495E-BB85-C58BBC79DC05}" presName="parentLeftMargin" presStyleLbl="node1" presStyleIdx="1" presStyleCnt="7"/>
      <dgm:spPr/>
    </dgm:pt>
    <dgm:pt modelId="{09A79A31-BF09-4611-A23E-C917D6F6BE09}" type="pres">
      <dgm:prSet presAssocID="{DD6AF43C-35C8-495E-BB85-C58BBC79DC05}" presName="parentText" presStyleLbl="node1" presStyleIdx="2" presStyleCnt="7" custLinFactNeighborY="19839">
        <dgm:presLayoutVars>
          <dgm:chMax val="0"/>
          <dgm:bulletEnabled val="1"/>
        </dgm:presLayoutVars>
      </dgm:prSet>
      <dgm:spPr/>
    </dgm:pt>
    <dgm:pt modelId="{8952A12B-AB1F-4355-81BE-40C67E76D998}" type="pres">
      <dgm:prSet presAssocID="{DD6AF43C-35C8-495E-BB85-C58BBC79DC05}" presName="negativeSpace" presStyleCnt="0"/>
      <dgm:spPr/>
    </dgm:pt>
    <dgm:pt modelId="{8A92732C-C63B-402D-863B-1213DCF67243}" type="pres">
      <dgm:prSet presAssocID="{DD6AF43C-35C8-495E-BB85-C58BBC79DC05}" presName="childText" presStyleLbl="conFgAcc1" presStyleIdx="2" presStyleCnt="7">
        <dgm:presLayoutVars>
          <dgm:bulletEnabled val="1"/>
        </dgm:presLayoutVars>
      </dgm:prSet>
      <dgm:spPr/>
    </dgm:pt>
    <dgm:pt modelId="{8EC5C142-9F96-4317-83ED-A1B04F3CB527}" type="pres">
      <dgm:prSet presAssocID="{845C05DD-7E9F-420F-B733-3D9E9C8A1E0A}" presName="spaceBetweenRectangles" presStyleCnt="0"/>
      <dgm:spPr/>
    </dgm:pt>
    <dgm:pt modelId="{C550918A-A7AA-4FF3-92FD-CF13C6C7DDBF}" type="pres">
      <dgm:prSet presAssocID="{9F909621-048F-4721-A813-E5F973715390}" presName="parentLin" presStyleCnt="0"/>
      <dgm:spPr/>
    </dgm:pt>
    <dgm:pt modelId="{B61F12C2-0DD6-43B9-B4A8-5350ECBDF697}" type="pres">
      <dgm:prSet presAssocID="{9F909621-048F-4721-A813-E5F973715390}" presName="parentLeftMargin" presStyleLbl="node1" presStyleIdx="2" presStyleCnt="7"/>
      <dgm:spPr/>
    </dgm:pt>
    <dgm:pt modelId="{F25D7D96-D87B-4922-BD60-92D5A5C7294E}" type="pres">
      <dgm:prSet presAssocID="{9F909621-048F-4721-A813-E5F973715390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951C46B6-0929-41A8-801D-A2CAA68B5B59}" type="pres">
      <dgm:prSet presAssocID="{9F909621-048F-4721-A813-E5F973715390}" presName="negativeSpace" presStyleCnt="0"/>
      <dgm:spPr/>
    </dgm:pt>
    <dgm:pt modelId="{3F564419-34FB-4FF5-82A1-5769E8B3C752}" type="pres">
      <dgm:prSet presAssocID="{9F909621-048F-4721-A813-E5F973715390}" presName="childText" presStyleLbl="conFgAcc1" presStyleIdx="3" presStyleCnt="7">
        <dgm:presLayoutVars>
          <dgm:bulletEnabled val="1"/>
        </dgm:presLayoutVars>
      </dgm:prSet>
      <dgm:spPr/>
    </dgm:pt>
    <dgm:pt modelId="{D046D384-15AE-493A-BB90-8950128CC364}" type="pres">
      <dgm:prSet presAssocID="{DDA66CEA-B324-45DB-AF84-9342DCC2015F}" presName="spaceBetweenRectangles" presStyleCnt="0"/>
      <dgm:spPr/>
    </dgm:pt>
    <dgm:pt modelId="{20D865C6-918E-43B1-9017-99B2D76012B4}" type="pres">
      <dgm:prSet presAssocID="{72190AB2-A94E-4A74-98A5-18DCA3176120}" presName="parentLin" presStyleCnt="0"/>
      <dgm:spPr/>
    </dgm:pt>
    <dgm:pt modelId="{B2BD7F27-177F-42E3-92B6-77D3820D45E6}" type="pres">
      <dgm:prSet presAssocID="{72190AB2-A94E-4A74-98A5-18DCA3176120}" presName="parentLeftMargin" presStyleLbl="node1" presStyleIdx="3" presStyleCnt="7"/>
      <dgm:spPr/>
    </dgm:pt>
    <dgm:pt modelId="{CAD0A648-F749-43DA-9013-9C254D6E1C20}" type="pres">
      <dgm:prSet presAssocID="{72190AB2-A94E-4A74-98A5-18DCA3176120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1C02C433-115A-486C-A9F3-73B5187A5555}" type="pres">
      <dgm:prSet presAssocID="{72190AB2-A94E-4A74-98A5-18DCA3176120}" presName="negativeSpace" presStyleCnt="0"/>
      <dgm:spPr/>
    </dgm:pt>
    <dgm:pt modelId="{F57BD192-2D72-4B6C-B3DE-9A4633DCADB5}" type="pres">
      <dgm:prSet presAssocID="{72190AB2-A94E-4A74-98A5-18DCA3176120}" presName="childText" presStyleLbl="conFgAcc1" presStyleIdx="4" presStyleCnt="7">
        <dgm:presLayoutVars>
          <dgm:bulletEnabled val="1"/>
        </dgm:presLayoutVars>
      </dgm:prSet>
      <dgm:spPr/>
    </dgm:pt>
    <dgm:pt modelId="{C36F3568-9268-4BE9-838E-20B015D12ADF}" type="pres">
      <dgm:prSet presAssocID="{07BDB980-3FB0-4F66-A62D-82409DABDDB8}" presName="spaceBetweenRectangles" presStyleCnt="0"/>
      <dgm:spPr/>
    </dgm:pt>
    <dgm:pt modelId="{0B7FAA69-8D9B-4A45-A3D2-BF7735998310}" type="pres">
      <dgm:prSet presAssocID="{7E11E648-13B4-48B4-9B6B-95C80517223E}" presName="parentLin" presStyleCnt="0"/>
      <dgm:spPr/>
    </dgm:pt>
    <dgm:pt modelId="{D5B037C3-7BDE-4C8E-8178-E4BCBC1C1E68}" type="pres">
      <dgm:prSet presAssocID="{7E11E648-13B4-48B4-9B6B-95C80517223E}" presName="parentLeftMargin" presStyleLbl="node1" presStyleIdx="4" presStyleCnt="7"/>
      <dgm:spPr/>
    </dgm:pt>
    <dgm:pt modelId="{4FE93930-9AA8-471C-908A-A62B51C7390A}" type="pres">
      <dgm:prSet presAssocID="{7E11E648-13B4-48B4-9B6B-95C80517223E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B75E0A7E-14B3-467F-A658-D3FB39ADC573}" type="pres">
      <dgm:prSet presAssocID="{7E11E648-13B4-48B4-9B6B-95C80517223E}" presName="negativeSpace" presStyleCnt="0"/>
      <dgm:spPr/>
    </dgm:pt>
    <dgm:pt modelId="{BE7814D7-8FE2-45EA-8507-23E77DDADDD0}" type="pres">
      <dgm:prSet presAssocID="{7E11E648-13B4-48B4-9B6B-95C80517223E}" presName="childText" presStyleLbl="conFgAcc1" presStyleIdx="5" presStyleCnt="7">
        <dgm:presLayoutVars>
          <dgm:bulletEnabled val="1"/>
        </dgm:presLayoutVars>
      </dgm:prSet>
      <dgm:spPr/>
    </dgm:pt>
    <dgm:pt modelId="{B45FDB57-6D1F-4834-8DD7-D56C0E688AB5}" type="pres">
      <dgm:prSet presAssocID="{2EEE923A-2987-4FFF-ADF7-96FE08D02832}" presName="spaceBetweenRectangles" presStyleCnt="0"/>
      <dgm:spPr/>
    </dgm:pt>
    <dgm:pt modelId="{9CABFD40-47B0-419C-A721-D3177F9A22A0}" type="pres">
      <dgm:prSet presAssocID="{9C2E5C9F-0209-4668-B972-E3B96D8F87FF}" presName="parentLin" presStyleCnt="0"/>
      <dgm:spPr/>
    </dgm:pt>
    <dgm:pt modelId="{0CF830DE-3DD5-460B-8D88-ABA79B15BF09}" type="pres">
      <dgm:prSet presAssocID="{9C2E5C9F-0209-4668-B972-E3B96D8F87FF}" presName="parentLeftMargin" presStyleLbl="node1" presStyleIdx="5" presStyleCnt="7"/>
      <dgm:spPr/>
    </dgm:pt>
    <dgm:pt modelId="{8B7E25F9-12E4-4B0E-AFAC-E3C95542F8CA}" type="pres">
      <dgm:prSet presAssocID="{9C2E5C9F-0209-4668-B972-E3B96D8F87FF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7B352678-5763-4256-801F-FD179FEA1BF9}" type="pres">
      <dgm:prSet presAssocID="{9C2E5C9F-0209-4668-B972-E3B96D8F87FF}" presName="negativeSpace" presStyleCnt="0"/>
      <dgm:spPr/>
    </dgm:pt>
    <dgm:pt modelId="{15D2CDBA-EFFE-4390-8895-99ECCE7474C6}" type="pres">
      <dgm:prSet presAssocID="{9C2E5C9F-0209-4668-B972-E3B96D8F87FF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CDF5C801-1440-421B-99F5-0454A68B70F0}" srcId="{27E5E399-E2B5-4980-B8F6-9426DC8B8839}" destId="{40BC71FC-E129-46F0-8518-3BC2BCA38ADB}" srcOrd="1" destOrd="0" parTransId="{A097C62E-C708-469C-A946-14A17F6DB2AC}" sibTransId="{10F81003-9281-4457-ABF3-10B12693D713}"/>
    <dgm:cxn modelId="{229A5502-781D-42CE-A204-652C2533617D}" srcId="{27E5E399-E2B5-4980-B8F6-9426DC8B8839}" destId="{9F909621-048F-4721-A813-E5F973715390}" srcOrd="3" destOrd="0" parTransId="{377F949D-66E0-46C5-B6D9-AC76132114B8}" sibTransId="{DDA66CEA-B324-45DB-AF84-9342DCC2015F}"/>
    <dgm:cxn modelId="{36EC8705-5672-4755-A946-CF31A2D3644D}" type="presOf" srcId="{A450C13D-0709-4C59-B932-1DC86ED73F5C}" destId="{15D2CDBA-EFFE-4390-8895-99ECCE7474C6}" srcOrd="0" destOrd="0" presId="urn:microsoft.com/office/officeart/2005/8/layout/list1"/>
    <dgm:cxn modelId="{EE90280B-42D3-4E46-85E1-582BA39A0BF3}" type="presOf" srcId="{A8664FC6-FE4C-41D4-B4CB-379772700586}" destId="{5A3A82FB-BCCF-4A50-A1E5-C958167C6FA1}" srcOrd="0" destOrd="0" presId="urn:microsoft.com/office/officeart/2005/8/layout/list1"/>
    <dgm:cxn modelId="{E8239C0D-0A57-44DC-84BA-3773DCA0BAB8}" srcId="{27E5E399-E2B5-4980-B8F6-9426DC8B8839}" destId="{DD6AF43C-35C8-495E-BB85-C58BBC79DC05}" srcOrd="2" destOrd="0" parTransId="{2E30EB72-331E-4E6E-85A7-9DB4CD92399E}" sibTransId="{845C05DD-7E9F-420F-B733-3D9E9C8A1E0A}"/>
    <dgm:cxn modelId="{A0B52324-8BC4-483D-A88E-7A6E4B7D212B}" type="presOf" srcId="{9F909621-048F-4721-A813-E5F973715390}" destId="{B61F12C2-0DD6-43B9-B4A8-5350ECBDF697}" srcOrd="0" destOrd="0" presId="urn:microsoft.com/office/officeart/2005/8/layout/list1"/>
    <dgm:cxn modelId="{35B34E27-166C-48B6-ADEB-83FF4F0C18BA}" type="presOf" srcId="{9C2E5C9F-0209-4668-B972-E3B96D8F87FF}" destId="{8B7E25F9-12E4-4B0E-AFAC-E3C95542F8CA}" srcOrd="1" destOrd="0" presId="urn:microsoft.com/office/officeart/2005/8/layout/list1"/>
    <dgm:cxn modelId="{F4A7FA2A-631E-47A9-B1E4-522803C539E9}" srcId="{9C2E5C9F-0209-4668-B972-E3B96D8F87FF}" destId="{A450C13D-0709-4C59-B932-1DC86ED73F5C}" srcOrd="0" destOrd="0" parTransId="{7817FB84-A6EE-4C87-A042-50117D800C3F}" sibTransId="{63F68FCD-E050-4C92-AAD3-83EEDC77DDDD}"/>
    <dgm:cxn modelId="{1B9F022C-63DE-4369-BE3A-51904FFAF933}" type="presOf" srcId="{CB8CE642-53C6-4DD2-BBA8-AACEB4397B2E}" destId="{7FE25D7B-9073-47AD-8156-637C7CFAEC5A}" srcOrd="0" destOrd="0" presId="urn:microsoft.com/office/officeart/2005/8/layout/list1"/>
    <dgm:cxn modelId="{17F2FF2C-9D04-424B-AE20-3EFB3FFBB6D8}" type="presOf" srcId="{72190AB2-A94E-4A74-98A5-18DCA3176120}" destId="{B2BD7F27-177F-42E3-92B6-77D3820D45E6}" srcOrd="0" destOrd="0" presId="urn:microsoft.com/office/officeart/2005/8/layout/list1"/>
    <dgm:cxn modelId="{D830103C-0790-4E59-8279-BDBB3C2D8AFC}" srcId="{27E5E399-E2B5-4980-B8F6-9426DC8B8839}" destId="{7E11E648-13B4-48B4-9B6B-95C80517223E}" srcOrd="5" destOrd="0" parTransId="{3539C4EE-FFC6-4D28-A6E8-ADA94ACB94E9}" sibTransId="{2EEE923A-2987-4FFF-ADF7-96FE08D02832}"/>
    <dgm:cxn modelId="{81B45B3D-D2BB-4D93-B3D2-9003E551217F}" type="presOf" srcId="{0A10AC79-F851-41A2-9A5A-B12EC7B52A51}" destId="{3F564419-34FB-4FF5-82A1-5769E8B3C752}" srcOrd="0" destOrd="0" presId="urn:microsoft.com/office/officeart/2005/8/layout/list1"/>
    <dgm:cxn modelId="{F14DF73F-B9FE-41B8-A28E-2FD617DB638B}" type="presOf" srcId="{DD6AF43C-35C8-495E-BB85-C58BBC79DC05}" destId="{E5FC2FF3-6BAC-488F-B7B5-27283AEDFA63}" srcOrd="0" destOrd="0" presId="urn:microsoft.com/office/officeart/2005/8/layout/list1"/>
    <dgm:cxn modelId="{BA7FDC45-DCF9-41AE-9E82-EEE8D482DB7B}" srcId="{27E5E399-E2B5-4980-B8F6-9426DC8B8839}" destId="{72190AB2-A94E-4A74-98A5-18DCA3176120}" srcOrd="4" destOrd="0" parTransId="{DDBD5296-CA42-499C-A30E-CD375E9C16B7}" sibTransId="{07BDB980-3FB0-4F66-A62D-82409DABDDB8}"/>
    <dgm:cxn modelId="{DFFACD47-0A97-48DA-8285-B257E2F67939}" type="presOf" srcId="{9C2E5C9F-0209-4668-B972-E3B96D8F87FF}" destId="{0CF830DE-3DD5-460B-8D88-ABA79B15BF09}" srcOrd="0" destOrd="0" presId="urn:microsoft.com/office/officeart/2005/8/layout/list1"/>
    <dgm:cxn modelId="{425E3D48-6A20-4DA9-AC7E-7946A3FA3CFA}" type="presOf" srcId="{DD6AF43C-35C8-495E-BB85-C58BBC79DC05}" destId="{09A79A31-BF09-4611-A23E-C917D6F6BE09}" srcOrd="1" destOrd="0" presId="urn:microsoft.com/office/officeart/2005/8/layout/list1"/>
    <dgm:cxn modelId="{8463616B-1C88-442A-91DF-140FF74B83DB}" type="presOf" srcId="{8D4A8246-E007-4196-943D-956B95D0D6FA}" destId="{DCA7CC5D-1F24-46DC-A0B3-384E59216BDC}" srcOrd="0" destOrd="0" presId="urn:microsoft.com/office/officeart/2005/8/layout/list1"/>
    <dgm:cxn modelId="{9DD6996B-49B5-44AA-8D71-FB76D2661AF0}" type="presOf" srcId="{7E11E648-13B4-48B4-9B6B-95C80517223E}" destId="{4FE93930-9AA8-471C-908A-A62B51C7390A}" srcOrd="1" destOrd="0" presId="urn:microsoft.com/office/officeart/2005/8/layout/list1"/>
    <dgm:cxn modelId="{B8EB156F-7256-42B0-B0D1-378D6C365A7B}" srcId="{40BC71FC-E129-46F0-8518-3BC2BCA38ADB}" destId="{A8664FC6-FE4C-41D4-B4CB-379772700586}" srcOrd="0" destOrd="0" parTransId="{4935BAB9-54C6-481F-9889-C483110DF250}" sibTransId="{1BCB0147-9D83-4B91-996F-FDAE62B0D656}"/>
    <dgm:cxn modelId="{D5049E77-366A-4C25-9F8E-52E22864C80E}" type="presOf" srcId="{EB1F7537-85EB-4ED0-9ED2-AFEDED0FEC88}" destId="{BE7814D7-8FE2-45EA-8507-23E77DDADDD0}" srcOrd="0" destOrd="0" presId="urn:microsoft.com/office/officeart/2005/8/layout/list1"/>
    <dgm:cxn modelId="{085BE684-4E65-4C9F-8BB2-D0D4FB3737B4}" type="presOf" srcId="{7E11E648-13B4-48B4-9B6B-95C80517223E}" destId="{D5B037C3-7BDE-4C8E-8178-E4BCBC1C1E68}" srcOrd="0" destOrd="0" presId="urn:microsoft.com/office/officeart/2005/8/layout/list1"/>
    <dgm:cxn modelId="{AF83BC88-ED7B-4F94-BE9D-B999CB180380}" type="presOf" srcId="{72190AB2-A94E-4A74-98A5-18DCA3176120}" destId="{CAD0A648-F749-43DA-9013-9C254D6E1C20}" srcOrd="1" destOrd="0" presId="urn:microsoft.com/office/officeart/2005/8/layout/list1"/>
    <dgm:cxn modelId="{CDB1BAA9-C390-4608-B60C-85FC4F884AB0}" srcId="{7E11E648-13B4-48B4-9B6B-95C80517223E}" destId="{EB1F7537-85EB-4ED0-9ED2-AFEDED0FEC88}" srcOrd="0" destOrd="0" parTransId="{CF86DA32-2618-4FE4-AEEE-9E897B3B5B62}" sibTransId="{0A7C6EBB-BA53-452B-8986-FE77401910B1}"/>
    <dgm:cxn modelId="{A4CEEDA9-A9DE-482D-8D03-23615452C6AB}" type="presOf" srcId="{27E5E399-E2B5-4980-B8F6-9426DC8B8839}" destId="{9C238F10-3A7F-4D56-9F83-34889273E30A}" srcOrd="0" destOrd="0" presId="urn:microsoft.com/office/officeart/2005/8/layout/list1"/>
    <dgm:cxn modelId="{841E33B0-C8D0-4A82-AAEF-AFEB2CB5532A}" type="presOf" srcId="{54AF2AEA-6641-4276-A33E-727EA73D21B6}" destId="{F57BD192-2D72-4B6C-B3DE-9A4633DCADB5}" srcOrd="0" destOrd="0" presId="urn:microsoft.com/office/officeart/2005/8/layout/list1"/>
    <dgm:cxn modelId="{0EA33BB2-3B31-4D13-8B8D-04F9BB15CE7D}" srcId="{8D4A8246-E007-4196-943D-956B95D0D6FA}" destId="{CB8CE642-53C6-4DD2-BBA8-AACEB4397B2E}" srcOrd="0" destOrd="0" parTransId="{774EE10B-4291-4A3B-8545-087540A1C0A7}" sibTransId="{0EBF4575-2AC6-4426-AB56-1547BE016A49}"/>
    <dgm:cxn modelId="{AE4364B2-1B99-41E3-B63F-0BD026E37D83}" srcId="{9F909621-048F-4721-A813-E5F973715390}" destId="{0A10AC79-F851-41A2-9A5A-B12EC7B52A51}" srcOrd="0" destOrd="0" parTransId="{6B8021BA-3B1C-4CF9-91B0-099F9C2E75DD}" sibTransId="{8ED8FC26-2E5C-4BFE-A3CB-FD3AB8B16D39}"/>
    <dgm:cxn modelId="{0F782FC3-1684-480C-BBB5-6CFE8136912A}" type="presOf" srcId="{8D4A8246-E007-4196-943D-956B95D0D6FA}" destId="{072E3CDF-E0F3-4E47-A230-76CBE75866A5}" srcOrd="1" destOrd="0" presId="urn:microsoft.com/office/officeart/2005/8/layout/list1"/>
    <dgm:cxn modelId="{00CC23C6-23B8-4496-933E-F40C3E865665}" type="presOf" srcId="{9F909621-048F-4721-A813-E5F973715390}" destId="{F25D7D96-D87B-4922-BD60-92D5A5C7294E}" srcOrd="1" destOrd="0" presId="urn:microsoft.com/office/officeart/2005/8/layout/list1"/>
    <dgm:cxn modelId="{40471CD1-6D2E-4CC0-B30B-8BF5559997B1}" type="presOf" srcId="{3A882D36-CADE-414D-A6DA-28934EE2E7A0}" destId="{8A92732C-C63B-402D-863B-1213DCF67243}" srcOrd="0" destOrd="0" presId="urn:microsoft.com/office/officeart/2005/8/layout/list1"/>
    <dgm:cxn modelId="{B11DF6D1-8D83-4338-9DCE-5319F8E4C415}" type="presOf" srcId="{40BC71FC-E129-46F0-8518-3BC2BCA38ADB}" destId="{B829545C-A33B-4414-9F8F-79188513EC94}" srcOrd="1" destOrd="0" presId="urn:microsoft.com/office/officeart/2005/8/layout/list1"/>
    <dgm:cxn modelId="{8FF419D2-C288-4045-9231-20BDCCF6A07D}" srcId="{27E5E399-E2B5-4980-B8F6-9426DC8B8839}" destId="{9C2E5C9F-0209-4668-B972-E3B96D8F87FF}" srcOrd="6" destOrd="0" parTransId="{320A7D8B-7492-40B1-8318-8CBC6E49560C}" sibTransId="{B601DF0A-CCFF-4639-B12D-E5A30BA8BD1D}"/>
    <dgm:cxn modelId="{636694D9-FD4A-4E26-BEC6-8FE518007029}" srcId="{72190AB2-A94E-4A74-98A5-18DCA3176120}" destId="{54AF2AEA-6641-4276-A33E-727EA73D21B6}" srcOrd="0" destOrd="0" parTransId="{D8C58414-1F85-434D-A857-2831542974AD}" sibTransId="{4A18413D-AA72-4025-BA81-74B51D4FA28D}"/>
    <dgm:cxn modelId="{48C22BDC-9B85-45E0-AEC7-69E6FFC9184B}" srcId="{27E5E399-E2B5-4980-B8F6-9426DC8B8839}" destId="{8D4A8246-E007-4196-943D-956B95D0D6FA}" srcOrd="0" destOrd="0" parTransId="{AD15A5D9-767F-4281-896D-62D7ED084A33}" sibTransId="{0726A316-2517-4F80-B850-0FBD29FD392A}"/>
    <dgm:cxn modelId="{9EE16FEC-14AA-4076-9474-5E63FBDCC198}" srcId="{DD6AF43C-35C8-495E-BB85-C58BBC79DC05}" destId="{3A882D36-CADE-414D-A6DA-28934EE2E7A0}" srcOrd="0" destOrd="0" parTransId="{F97C4551-30B7-4B96-A771-CEFF3A186442}" sibTransId="{A4F2C03B-83C9-410E-8136-41E0A1813508}"/>
    <dgm:cxn modelId="{A493FBEF-FC7E-4ABA-86BD-F72682E61C12}" type="presOf" srcId="{40BC71FC-E129-46F0-8518-3BC2BCA38ADB}" destId="{6BAA8148-E58E-4997-B2CF-CF82A6D8CF73}" srcOrd="0" destOrd="0" presId="urn:microsoft.com/office/officeart/2005/8/layout/list1"/>
    <dgm:cxn modelId="{F6830256-233C-4524-B450-228F34372AF2}" type="presParOf" srcId="{9C238F10-3A7F-4D56-9F83-34889273E30A}" destId="{82DCE17D-238A-4079-891B-E282612D83F7}" srcOrd="0" destOrd="0" presId="urn:microsoft.com/office/officeart/2005/8/layout/list1"/>
    <dgm:cxn modelId="{BEF120FD-EE75-453C-89C3-7262FF52D683}" type="presParOf" srcId="{82DCE17D-238A-4079-891B-E282612D83F7}" destId="{DCA7CC5D-1F24-46DC-A0B3-384E59216BDC}" srcOrd="0" destOrd="0" presId="urn:microsoft.com/office/officeart/2005/8/layout/list1"/>
    <dgm:cxn modelId="{434139EF-E8EA-4D0A-9098-9311BCDFEA07}" type="presParOf" srcId="{82DCE17D-238A-4079-891B-E282612D83F7}" destId="{072E3CDF-E0F3-4E47-A230-76CBE75866A5}" srcOrd="1" destOrd="0" presId="urn:microsoft.com/office/officeart/2005/8/layout/list1"/>
    <dgm:cxn modelId="{DF26A48F-27A0-4743-8330-FD0AA85FC3E9}" type="presParOf" srcId="{9C238F10-3A7F-4D56-9F83-34889273E30A}" destId="{0266E2C9-EA95-470A-BB90-A487660AB6AC}" srcOrd="1" destOrd="0" presId="urn:microsoft.com/office/officeart/2005/8/layout/list1"/>
    <dgm:cxn modelId="{E9D302D3-2CAD-424E-BEAA-7A2BE79D6A22}" type="presParOf" srcId="{9C238F10-3A7F-4D56-9F83-34889273E30A}" destId="{7FE25D7B-9073-47AD-8156-637C7CFAEC5A}" srcOrd="2" destOrd="0" presId="urn:microsoft.com/office/officeart/2005/8/layout/list1"/>
    <dgm:cxn modelId="{698FD11F-5DD7-47A3-9429-4D110C37C226}" type="presParOf" srcId="{9C238F10-3A7F-4D56-9F83-34889273E30A}" destId="{BB95BF84-3BB0-45C2-BA99-E647C84D9A63}" srcOrd="3" destOrd="0" presId="urn:microsoft.com/office/officeart/2005/8/layout/list1"/>
    <dgm:cxn modelId="{8CF3AC11-A9E9-4D0B-884B-F059EAD5F10B}" type="presParOf" srcId="{9C238F10-3A7F-4D56-9F83-34889273E30A}" destId="{9DDDB073-67B0-4DD6-B385-82145ECB6A3D}" srcOrd="4" destOrd="0" presId="urn:microsoft.com/office/officeart/2005/8/layout/list1"/>
    <dgm:cxn modelId="{61B02131-0E2F-46C0-A1D5-C359DFBFBA1A}" type="presParOf" srcId="{9DDDB073-67B0-4DD6-B385-82145ECB6A3D}" destId="{6BAA8148-E58E-4997-B2CF-CF82A6D8CF73}" srcOrd="0" destOrd="0" presId="urn:microsoft.com/office/officeart/2005/8/layout/list1"/>
    <dgm:cxn modelId="{818F7B10-9420-4288-A4A1-B174C798CCEF}" type="presParOf" srcId="{9DDDB073-67B0-4DD6-B385-82145ECB6A3D}" destId="{B829545C-A33B-4414-9F8F-79188513EC94}" srcOrd="1" destOrd="0" presId="urn:microsoft.com/office/officeart/2005/8/layout/list1"/>
    <dgm:cxn modelId="{06735981-DFBF-4FF8-B3B2-7FD79EAACEEE}" type="presParOf" srcId="{9C238F10-3A7F-4D56-9F83-34889273E30A}" destId="{27C5E4F5-4B08-412A-AA35-395B1410679C}" srcOrd="5" destOrd="0" presId="urn:microsoft.com/office/officeart/2005/8/layout/list1"/>
    <dgm:cxn modelId="{3B482B73-AAA6-43F6-B6E4-A614780103B8}" type="presParOf" srcId="{9C238F10-3A7F-4D56-9F83-34889273E30A}" destId="{5A3A82FB-BCCF-4A50-A1E5-C958167C6FA1}" srcOrd="6" destOrd="0" presId="urn:microsoft.com/office/officeart/2005/8/layout/list1"/>
    <dgm:cxn modelId="{B1F89BDC-8739-463D-A70D-3E92AD1B8DA0}" type="presParOf" srcId="{9C238F10-3A7F-4D56-9F83-34889273E30A}" destId="{CFFA59EC-CCB9-4F31-B88A-6DDFE960AD7B}" srcOrd="7" destOrd="0" presId="urn:microsoft.com/office/officeart/2005/8/layout/list1"/>
    <dgm:cxn modelId="{6305C9AE-C7B5-4F8A-9FD3-112792D9DE9C}" type="presParOf" srcId="{9C238F10-3A7F-4D56-9F83-34889273E30A}" destId="{C40093ED-02FE-45F7-8DCC-2D0BAAC6199D}" srcOrd="8" destOrd="0" presId="urn:microsoft.com/office/officeart/2005/8/layout/list1"/>
    <dgm:cxn modelId="{33AEA71A-F322-4BFF-BB5D-9B3C36019382}" type="presParOf" srcId="{C40093ED-02FE-45F7-8DCC-2D0BAAC6199D}" destId="{E5FC2FF3-6BAC-488F-B7B5-27283AEDFA63}" srcOrd="0" destOrd="0" presId="urn:microsoft.com/office/officeart/2005/8/layout/list1"/>
    <dgm:cxn modelId="{9851E4FE-A7D3-4EBC-B4F4-A2F61D00E291}" type="presParOf" srcId="{C40093ED-02FE-45F7-8DCC-2D0BAAC6199D}" destId="{09A79A31-BF09-4611-A23E-C917D6F6BE09}" srcOrd="1" destOrd="0" presId="urn:microsoft.com/office/officeart/2005/8/layout/list1"/>
    <dgm:cxn modelId="{33F25FDE-9B19-40AF-8A60-D9EC338CED5A}" type="presParOf" srcId="{9C238F10-3A7F-4D56-9F83-34889273E30A}" destId="{8952A12B-AB1F-4355-81BE-40C67E76D998}" srcOrd="9" destOrd="0" presId="urn:microsoft.com/office/officeart/2005/8/layout/list1"/>
    <dgm:cxn modelId="{2E173776-E81B-432A-A8BA-25BA9A74B06A}" type="presParOf" srcId="{9C238F10-3A7F-4D56-9F83-34889273E30A}" destId="{8A92732C-C63B-402D-863B-1213DCF67243}" srcOrd="10" destOrd="0" presId="urn:microsoft.com/office/officeart/2005/8/layout/list1"/>
    <dgm:cxn modelId="{ED5C909C-1F94-41D5-82AD-07EADAF4EA41}" type="presParOf" srcId="{9C238F10-3A7F-4D56-9F83-34889273E30A}" destId="{8EC5C142-9F96-4317-83ED-A1B04F3CB527}" srcOrd="11" destOrd="0" presId="urn:microsoft.com/office/officeart/2005/8/layout/list1"/>
    <dgm:cxn modelId="{F8670F62-CF44-4E86-98AC-91B6244F82B0}" type="presParOf" srcId="{9C238F10-3A7F-4D56-9F83-34889273E30A}" destId="{C550918A-A7AA-4FF3-92FD-CF13C6C7DDBF}" srcOrd="12" destOrd="0" presId="urn:microsoft.com/office/officeart/2005/8/layout/list1"/>
    <dgm:cxn modelId="{D5B7BDB8-4D17-40E6-9641-0C7C8AFCFCE0}" type="presParOf" srcId="{C550918A-A7AA-4FF3-92FD-CF13C6C7DDBF}" destId="{B61F12C2-0DD6-43B9-B4A8-5350ECBDF697}" srcOrd="0" destOrd="0" presId="urn:microsoft.com/office/officeart/2005/8/layout/list1"/>
    <dgm:cxn modelId="{7097945B-DF22-4FDA-9017-5E96C6726AFC}" type="presParOf" srcId="{C550918A-A7AA-4FF3-92FD-CF13C6C7DDBF}" destId="{F25D7D96-D87B-4922-BD60-92D5A5C7294E}" srcOrd="1" destOrd="0" presId="urn:microsoft.com/office/officeart/2005/8/layout/list1"/>
    <dgm:cxn modelId="{FC6F444C-12F3-4C48-9A80-E4AB7AEA0327}" type="presParOf" srcId="{9C238F10-3A7F-4D56-9F83-34889273E30A}" destId="{951C46B6-0929-41A8-801D-A2CAA68B5B59}" srcOrd="13" destOrd="0" presId="urn:microsoft.com/office/officeart/2005/8/layout/list1"/>
    <dgm:cxn modelId="{0B6ABA85-9036-4233-A977-8B7378106670}" type="presParOf" srcId="{9C238F10-3A7F-4D56-9F83-34889273E30A}" destId="{3F564419-34FB-4FF5-82A1-5769E8B3C752}" srcOrd="14" destOrd="0" presId="urn:microsoft.com/office/officeart/2005/8/layout/list1"/>
    <dgm:cxn modelId="{BA65F0FA-C505-4F40-ACAE-C6B5D1C73A3A}" type="presParOf" srcId="{9C238F10-3A7F-4D56-9F83-34889273E30A}" destId="{D046D384-15AE-493A-BB90-8950128CC364}" srcOrd="15" destOrd="0" presId="urn:microsoft.com/office/officeart/2005/8/layout/list1"/>
    <dgm:cxn modelId="{61E10FA5-0C73-44B1-91C9-29A273BAA2A7}" type="presParOf" srcId="{9C238F10-3A7F-4D56-9F83-34889273E30A}" destId="{20D865C6-918E-43B1-9017-99B2D76012B4}" srcOrd="16" destOrd="0" presId="urn:microsoft.com/office/officeart/2005/8/layout/list1"/>
    <dgm:cxn modelId="{EF3C4C08-B1E5-4DA2-8117-36289CE93C37}" type="presParOf" srcId="{20D865C6-918E-43B1-9017-99B2D76012B4}" destId="{B2BD7F27-177F-42E3-92B6-77D3820D45E6}" srcOrd="0" destOrd="0" presId="urn:microsoft.com/office/officeart/2005/8/layout/list1"/>
    <dgm:cxn modelId="{A422C155-E328-45D4-AB8A-87B1B2DFE446}" type="presParOf" srcId="{20D865C6-918E-43B1-9017-99B2D76012B4}" destId="{CAD0A648-F749-43DA-9013-9C254D6E1C20}" srcOrd="1" destOrd="0" presId="urn:microsoft.com/office/officeart/2005/8/layout/list1"/>
    <dgm:cxn modelId="{58FE85F6-FBA7-468E-A4CF-74A5856056B7}" type="presParOf" srcId="{9C238F10-3A7F-4D56-9F83-34889273E30A}" destId="{1C02C433-115A-486C-A9F3-73B5187A5555}" srcOrd="17" destOrd="0" presId="urn:microsoft.com/office/officeart/2005/8/layout/list1"/>
    <dgm:cxn modelId="{4043D294-B3F6-4D9E-A20C-809A3E5F83E8}" type="presParOf" srcId="{9C238F10-3A7F-4D56-9F83-34889273E30A}" destId="{F57BD192-2D72-4B6C-B3DE-9A4633DCADB5}" srcOrd="18" destOrd="0" presId="urn:microsoft.com/office/officeart/2005/8/layout/list1"/>
    <dgm:cxn modelId="{4DAC1E27-3FCA-4695-A7C0-E7231597BF7B}" type="presParOf" srcId="{9C238F10-3A7F-4D56-9F83-34889273E30A}" destId="{C36F3568-9268-4BE9-838E-20B015D12ADF}" srcOrd="19" destOrd="0" presId="urn:microsoft.com/office/officeart/2005/8/layout/list1"/>
    <dgm:cxn modelId="{E127A615-F16E-48DF-8E8D-6C59E49DDAEB}" type="presParOf" srcId="{9C238F10-3A7F-4D56-9F83-34889273E30A}" destId="{0B7FAA69-8D9B-4A45-A3D2-BF7735998310}" srcOrd="20" destOrd="0" presId="urn:microsoft.com/office/officeart/2005/8/layout/list1"/>
    <dgm:cxn modelId="{180C8047-39DA-4268-91AC-9C3E78442C3C}" type="presParOf" srcId="{0B7FAA69-8D9B-4A45-A3D2-BF7735998310}" destId="{D5B037C3-7BDE-4C8E-8178-E4BCBC1C1E68}" srcOrd="0" destOrd="0" presId="urn:microsoft.com/office/officeart/2005/8/layout/list1"/>
    <dgm:cxn modelId="{AE38A3E5-20E8-487A-9434-44B662EED425}" type="presParOf" srcId="{0B7FAA69-8D9B-4A45-A3D2-BF7735998310}" destId="{4FE93930-9AA8-471C-908A-A62B51C7390A}" srcOrd="1" destOrd="0" presId="urn:microsoft.com/office/officeart/2005/8/layout/list1"/>
    <dgm:cxn modelId="{1E7BACCB-F3A7-45FA-8CB8-B018EA6203FC}" type="presParOf" srcId="{9C238F10-3A7F-4D56-9F83-34889273E30A}" destId="{B75E0A7E-14B3-467F-A658-D3FB39ADC573}" srcOrd="21" destOrd="0" presId="urn:microsoft.com/office/officeart/2005/8/layout/list1"/>
    <dgm:cxn modelId="{A582F437-5FFC-4FF6-9F4B-8CF93D9C99A5}" type="presParOf" srcId="{9C238F10-3A7F-4D56-9F83-34889273E30A}" destId="{BE7814D7-8FE2-45EA-8507-23E77DDADDD0}" srcOrd="22" destOrd="0" presId="urn:microsoft.com/office/officeart/2005/8/layout/list1"/>
    <dgm:cxn modelId="{76DA4E23-B390-4A62-88EE-EDE35759D8A6}" type="presParOf" srcId="{9C238F10-3A7F-4D56-9F83-34889273E30A}" destId="{B45FDB57-6D1F-4834-8DD7-D56C0E688AB5}" srcOrd="23" destOrd="0" presId="urn:microsoft.com/office/officeart/2005/8/layout/list1"/>
    <dgm:cxn modelId="{315CD08D-AE68-45B2-8345-AE0225297ECE}" type="presParOf" srcId="{9C238F10-3A7F-4D56-9F83-34889273E30A}" destId="{9CABFD40-47B0-419C-A721-D3177F9A22A0}" srcOrd="24" destOrd="0" presId="urn:microsoft.com/office/officeart/2005/8/layout/list1"/>
    <dgm:cxn modelId="{01C121FF-E2C4-4D14-A82C-1ACA335DF659}" type="presParOf" srcId="{9CABFD40-47B0-419C-A721-D3177F9A22A0}" destId="{0CF830DE-3DD5-460B-8D88-ABA79B15BF09}" srcOrd="0" destOrd="0" presId="urn:microsoft.com/office/officeart/2005/8/layout/list1"/>
    <dgm:cxn modelId="{73386D01-0E9D-48CB-B1EC-B53A4BF2212E}" type="presParOf" srcId="{9CABFD40-47B0-419C-A721-D3177F9A22A0}" destId="{8B7E25F9-12E4-4B0E-AFAC-E3C95542F8CA}" srcOrd="1" destOrd="0" presId="urn:microsoft.com/office/officeart/2005/8/layout/list1"/>
    <dgm:cxn modelId="{EAE913BB-0FB4-48D3-9F9D-AA2887FAECE8}" type="presParOf" srcId="{9C238F10-3A7F-4D56-9F83-34889273E30A}" destId="{7B352678-5763-4256-801F-FD179FEA1BF9}" srcOrd="25" destOrd="0" presId="urn:microsoft.com/office/officeart/2005/8/layout/list1"/>
    <dgm:cxn modelId="{E16819CD-3FB7-4E43-BD60-EE441B0D0405}" type="presParOf" srcId="{9C238F10-3A7F-4D56-9F83-34889273E30A}" destId="{15D2CDBA-EFFE-4390-8895-99ECCE7474C6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221070-331C-46FB-BC65-BAA2FBD67796}" type="doc">
      <dgm:prSet loTypeId="urn:microsoft.com/office/officeart/2008/layout/RadialCluster" loCatId="cycle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5BF5A71E-F0BB-4844-8A3C-55A89D63E17D}">
      <dgm:prSet phldrT="[Text]"/>
      <dgm:spPr/>
      <dgm:t>
        <a:bodyPr/>
        <a:lstStyle/>
        <a:p>
          <a:r>
            <a:rPr lang="en-US">
              <a:solidFill>
                <a:schemeClr val="tx1"/>
              </a:solidFill>
            </a:rPr>
            <a:t>Skills Agency Coordination Group</a:t>
          </a:r>
        </a:p>
      </dgm:t>
    </dgm:pt>
    <dgm:pt modelId="{D63A4F9B-770E-4F8A-90C9-5F11A4818B93}" type="parTrans" cxnId="{74291263-B979-4C44-A075-8BC03B9C162C}">
      <dgm:prSet/>
      <dgm:spPr/>
      <dgm:t>
        <a:bodyPr/>
        <a:lstStyle/>
        <a:p>
          <a:endParaRPr lang="en-US"/>
        </a:p>
      </dgm:t>
    </dgm:pt>
    <dgm:pt modelId="{54716BB4-E02B-4BED-A2D1-DAAAE2996715}" type="sibTrans" cxnId="{74291263-B979-4C44-A075-8BC03B9C162C}">
      <dgm:prSet/>
      <dgm:spPr/>
      <dgm:t>
        <a:bodyPr/>
        <a:lstStyle/>
        <a:p>
          <a:endParaRPr lang="en-US"/>
        </a:p>
      </dgm:t>
    </dgm:pt>
    <dgm:pt modelId="{C52A0EE8-C757-4DB5-A5D1-5A6794D7704B}">
      <dgm:prSet phldrT="[Text]"/>
      <dgm:spPr/>
      <dgm:t>
        <a:bodyPr/>
        <a:lstStyle/>
        <a:p>
          <a:r>
            <a:rPr lang="en-US">
              <a:solidFill>
                <a:schemeClr val="tx1"/>
              </a:solidFill>
            </a:rPr>
            <a:t>VET Institution</a:t>
          </a:r>
        </a:p>
      </dgm:t>
    </dgm:pt>
    <dgm:pt modelId="{FA3CA405-15FB-4A48-A6A6-9D8EAE63733F}" type="parTrans" cxnId="{8E25D6F8-216D-4C4F-8257-1F68ED99A3EB}">
      <dgm:prSet/>
      <dgm:spPr>
        <a:ln>
          <a:headEnd type="triangle"/>
          <a:tailEnd type="triangle"/>
        </a:ln>
      </dgm:spPr>
      <dgm:t>
        <a:bodyPr/>
        <a:lstStyle/>
        <a:p>
          <a:endParaRPr lang="en-US"/>
        </a:p>
      </dgm:t>
    </dgm:pt>
    <dgm:pt modelId="{38EB5E81-DFEE-4EDF-A7AC-2EEB23F2DD8B}" type="sibTrans" cxnId="{8E25D6F8-216D-4C4F-8257-1F68ED99A3EB}">
      <dgm:prSet/>
      <dgm:spPr/>
      <dgm:t>
        <a:bodyPr/>
        <a:lstStyle/>
        <a:p>
          <a:endParaRPr lang="en-US"/>
        </a:p>
      </dgm:t>
    </dgm:pt>
    <dgm:pt modelId="{4E3E4F37-61B8-45EA-A9CD-4C5DC2D44D05}">
      <dgm:prSet phldrT="[Text]" phldr="1"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0829CD5-AF3D-4FB8-AA16-CDE91A10C07C}" type="parTrans" cxnId="{FE732D1D-65EE-416D-B86E-C8384CF936F2}">
      <dgm:prSet/>
      <dgm:spPr>
        <a:ln>
          <a:headEnd type="triangle"/>
          <a:tailEnd type="triangle"/>
        </a:ln>
      </dgm:spPr>
      <dgm:t>
        <a:bodyPr/>
        <a:lstStyle/>
        <a:p>
          <a:endParaRPr lang="en-US"/>
        </a:p>
      </dgm:t>
    </dgm:pt>
    <dgm:pt modelId="{9FF1C63D-36E5-410E-8EAD-AD9C1125B141}" type="sibTrans" cxnId="{FE732D1D-65EE-416D-B86E-C8384CF936F2}">
      <dgm:prSet/>
      <dgm:spPr/>
      <dgm:t>
        <a:bodyPr/>
        <a:lstStyle/>
        <a:p>
          <a:endParaRPr lang="en-US"/>
        </a:p>
      </dgm:t>
    </dgm:pt>
    <dgm:pt modelId="{9F484446-4C6B-4324-AABA-4AC519BDDD0C}">
      <dgm:prSet phldrT="[Text]" phldr="1"/>
      <dgm:spPr/>
      <dgm:t>
        <a:bodyPr/>
        <a:lstStyle/>
        <a:p>
          <a:endParaRPr lang="en-US"/>
        </a:p>
      </dgm:t>
    </dgm:pt>
    <dgm:pt modelId="{F05AD420-D98D-4DE1-BB8E-9E80346111C1}" type="parTrans" cxnId="{C9589D38-6FC9-4F93-8CE0-9BC3FDE630E7}">
      <dgm:prSet/>
      <dgm:spPr>
        <a:ln>
          <a:headEnd type="triangle" w="sm" len="med"/>
          <a:tailEnd type="triangle"/>
        </a:ln>
      </dgm:spPr>
      <dgm:t>
        <a:bodyPr/>
        <a:lstStyle/>
        <a:p>
          <a:endParaRPr lang="en-US"/>
        </a:p>
      </dgm:t>
    </dgm:pt>
    <dgm:pt modelId="{1DAD223B-E8DE-4DBC-AE9F-5B749ECB30D6}" type="sibTrans" cxnId="{C9589D38-6FC9-4F93-8CE0-9BC3FDE630E7}">
      <dgm:prSet/>
      <dgm:spPr/>
      <dgm:t>
        <a:bodyPr/>
        <a:lstStyle/>
        <a:p>
          <a:endParaRPr lang="en-US"/>
        </a:p>
      </dgm:t>
    </dgm:pt>
    <dgm:pt modelId="{D99AE868-6EB9-4D33-890D-6A94FC07779B}">
      <dgm:prSet phldrT="[Text]"/>
      <dgm:spPr/>
      <dgm:t>
        <a:bodyPr/>
        <a:lstStyle/>
        <a:p>
          <a:r>
            <a:rPr lang="en-US">
              <a:solidFill>
                <a:schemeClr val="tx1"/>
              </a:solidFill>
            </a:rPr>
            <a:t>VET Institution</a:t>
          </a:r>
        </a:p>
      </dgm:t>
    </dgm:pt>
    <dgm:pt modelId="{C98D8C3E-F365-4069-8D1E-F132868C3DB1}" type="parTrans" cxnId="{1D305C41-437B-43BE-B6C4-DAC1596183BB}">
      <dgm:prSet/>
      <dgm:spPr>
        <a:ln>
          <a:headEnd type="triangle"/>
          <a:tailEnd type="triangle"/>
        </a:ln>
      </dgm:spPr>
      <dgm:t>
        <a:bodyPr/>
        <a:lstStyle/>
        <a:p>
          <a:endParaRPr lang="en-US"/>
        </a:p>
      </dgm:t>
    </dgm:pt>
    <dgm:pt modelId="{949BDCCD-286B-459A-BF29-4AE0E01C3636}" type="sibTrans" cxnId="{1D305C41-437B-43BE-B6C4-DAC1596183BB}">
      <dgm:prSet/>
      <dgm:spPr/>
      <dgm:t>
        <a:bodyPr/>
        <a:lstStyle/>
        <a:p>
          <a:endParaRPr lang="en-US"/>
        </a:p>
      </dgm:t>
    </dgm:pt>
    <dgm:pt modelId="{B9F441C6-FA9E-49D7-AC7E-000BA1609B37}">
      <dgm:prSet phldrT="[Text]"/>
      <dgm:spPr/>
      <dgm:t>
        <a:bodyPr/>
        <a:lstStyle/>
        <a:p>
          <a:r>
            <a:rPr lang="en-US">
              <a:solidFill>
                <a:schemeClr val="tx1"/>
              </a:solidFill>
            </a:rPr>
            <a:t>VET Institution</a:t>
          </a:r>
        </a:p>
      </dgm:t>
    </dgm:pt>
    <dgm:pt modelId="{50FB52A7-ED8A-4D69-8D52-E7923480DB10}" type="parTrans" cxnId="{7CF12C89-5934-41C3-95FC-C7D4D9E19300}">
      <dgm:prSet/>
      <dgm:spPr>
        <a:ln>
          <a:headEnd type="triangle"/>
          <a:tailEnd type="triangle"/>
        </a:ln>
      </dgm:spPr>
      <dgm:t>
        <a:bodyPr/>
        <a:lstStyle/>
        <a:p>
          <a:endParaRPr lang="en-US"/>
        </a:p>
      </dgm:t>
    </dgm:pt>
    <dgm:pt modelId="{653C54CD-D2D1-4D58-86A6-BC0476A368AD}" type="sibTrans" cxnId="{7CF12C89-5934-41C3-95FC-C7D4D9E19300}">
      <dgm:prSet/>
      <dgm:spPr/>
      <dgm:t>
        <a:bodyPr/>
        <a:lstStyle/>
        <a:p>
          <a:endParaRPr lang="en-US"/>
        </a:p>
      </dgm:t>
    </dgm:pt>
    <dgm:pt modelId="{506C5553-1BF8-4BE8-8BF2-BDD95D661B83}">
      <dgm:prSet phldrT="[Text]"/>
      <dgm:spPr/>
      <dgm:t>
        <a:bodyPr/>
        <a:lstStyle/>
        <a:p>
          <a:r>
            <a:rPr lang="en-US">
              <a:solidFill>
                <a:schemeClr val="tx1"/>
              </a:solidFill>
            </a:rPr>
            <a:t>VET Institution</a:t>
          </a:r>
        </a:p>
      </dgm:t>
    </dgm:pt>
    <dgm:pt modelId="{3AF07262-0BDC-4144-B465-51839681B761}" type="parTrans" cxnId="{8986F847-DD40-4304-808B-A0EAA9F7613B}">
      <dgm:prSet/>
      <dgm:spPr>
        <a:ln>
          <a:headEnd type="triangle"/>
          <a:tailEnd type="triangle"/>
        </a:ln>
      </dgm:spPr>
      <dgm:t>
        <a:bodyPr/>
        <a:lstStyle/>
        <a:p>
          <a:endParaRPr lang="en-US"/>
        </a:p>
      </dgm:t>
    </dgm:pt>
    <dgm:pt modelId="{BEC65474-F866-4496-B3A6-DB6C5B116B58}" type="sibTrans" cxnId="{8986F847-DD40-4304-808B-A0EAA9F7613B}">
      <dgm:prSet/>
      <dgm:spPr/>
      <dgm:t>
        <a:bodyPr/>
        <a:lstStyle/>
        <a:p>
          <a:endParaRPr lang="en-US"/>
        </a:p>
      </dgm:t>
    </dgm:pt>
    <dgm:pt modelId="{11FFECF3-D7AD-420B-8D20-2180570D12AE}">
      <dgm:prSet phldrT="[Text]"/>
      <dgm:spPr/>
      <dgm:t>
        <a:bodyPr/>
        <a:lstStyle/>
        <a:p>
          <a:r>
            <a:rPr lang="en-US">
              <a:solidFill>
                <a:schemeClr val="tx1"/>
              </a:solidFill>
            </a:rPr>
            <a:t>VET Institution</a:t>
          </a:r>
        </a:p>
      </dgm:t>
    </dgm:pt>
    <dgm:pt modelId="{629D3103-6FD9-4190-8975-E7798731A104}" type="parTrans" cxnId="{9933B4E7-3055-40ED-98EB-8B757768DDED}">
      <dgm:prSet/>
      <dgm:spPr>
        <a:ln>
          <a:headEnd type="triangle"/>
          <a:tailEnd type="triangle"/>
        </a:ln>
      </dgm:spPr>
      <dgm:t>
        <a:bodyPr/>
        <a:lstStyle/>
        <a:p>
          <a:endParaRPr lang="en-US"/>
        </a:p>
      </dgm:t>
    </dgm:pt>
    <dgm:pt modelId="{33730AA5-55A4-4A13-996E-3E33484262B3}" type="sibTrans" cxnId="{9933B4E7-3055-40ED-98EB-8B757768DDED}">
      <dgm:prSet/>
      <dgm:spPr/>
      <dgm:t>
        <a:bodyPr/>
        <a:lstStyle/>
        <a:p>
          <a:endParaRPr lang="en-US"/>
        </a:p>
      </dgm:t>
    </dgm:pt>
    <dgm:pt modelId="{7001E7C3-03AC-4028-97E1-66BF8F318686}">
      <dgm:prSet phldrT="[Text]"/>
      <dgm:spPr/>
      <dgm:t>
        <a:bodyPr/>
        <a:lstStyle/>
        <a:p>
          <a:r>
            <a:rPr lang="en-US">
              <a:solidFill>
                <a:schemeClr val="tx1"/>
              </a:solidFill>
            </a:rPr>
            <a:t>VET Institution</a:t>
          </a:r>
        </a:p>
      </dgm:t>
    </dgm:pt>
    <dgm:pt modelId="{23F68854-9878-4381-B67A-E033035B2F39}" type="parTrans" cxnId="{8979BBA6-0B33-4EBE-8C8E-6419A76F2966}">
      <dgm:prSet/>
      <dgm:spPr/>
      <dgm:t>
        <a:bodyPr/>
        <a:lstStyle/>
        <a:p>
          <a:endParaRPr lang="en-US"/>
        </a:p>
      </dgm:t>
    </dgm:pt>
    <dgm:pt modelId="{A552296B-D62E-4D0D-A84A-552941C2BF47}" type="sibTrans" cxnId="{8979BBA6-0B33-4EBE-8C8E-6419A76F2966}">
      <dgm:prSet/>
      <dgm:spPr/>
      <dgm:t>
        <a:bodyPr/>
        <a:lstStyle/>
        <a:p>
          <a:endParaRPr lang="en-US"/>
        </a:p>
      </dgm:t>
    </dgm:pt>
    <dgm:pt modelId="{B466E19F-A726-4128-B75C-5FCEE543D98A}">
      <dgm:prSet phldrT="[Text]"/>
      <dgm:spPr/>
      <dgm:t>
        <a:bodyPr/>
        <a:lstStyle/>
        <a:p>
          <a:r>
            <a:rPr lang="en-US">
              <a:solidFill>
                <a:schemeClr val="tx1"/>
              </a:solidFill>
            </a:rPr>
            <a:t>VET Institution</a:t>
          </a:r>
        </a:p>
      </dgm:t>
    </dgm:pt>
    <dgm:pt modelId="{DF0FBFAB-16F1-4DB4-B26E-016B628B9B15}" type="parTrans" cxnId="{24CAFC71-0040-4E42-9F59-BD01E8751CDF}">
      <dgm:prSet/>
      <dgm:spPr/>
      <dgm:t>
        <a:bodyPr/>
        <a:lstStyle/>
        <a:p>
          <a:endParaRPr lang="en-US"/>
        </a:p>
      </dgm:t>
    </dgm:pt>
    <dgm:pt modelId="{655FAA4A-8E11-4C78-9516-1785CA911D56}" type="sibTrans" cxnId="{24CAFC71-0040-4E42-9F59-BD01E8751CDF}">
      <dgm:prSet/>
      <dgm:spPr/>
      <dgm:t>
        <a:bodyPr/>
        <a:lstStyle/>
        <a:p>
          <a:endParaRPr lang="en-US"/>
        </a:p>
      </dgm:t>
    </dgm:pt>
    <dgm:pt modelId="{294F35F3-6082-4D28-8048-8268C5A5A64D}" type="pres">
      <dgm:prSet presAssocID="{C4221070-331C-46FB-BC65-BAA2FBD6779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E2E7F4E6-CD01-4E74-AB64-592ACEC0BB72}" type="pres">
      <dgm:prSet presAssocID="{5BF5A71E-F0BB-4844-8A3C-55A89D63E17D}" presName="singleCycle" presStyleCnt="0"/>
      <dgm:spPr/>
    </dgm:pt>
    <dgm:pt modelId="{EE2DE8F3-26DF-451F-9880-1A2B2875B389}" type="pres">
      <dgm:prSet presAssocID="{5BF5A71E-F0BB-4844-8A3C-55A89D63E17D}" presName="singleCenter" presStyleLbl="node1" presStyleIdx="0" presStyleCnt="8">
        <dgm:presLayoutVars>
          <dgm:chMax val="7"/>
          <dgm:chPref val="7"/>
        </dgm:presLayoutVars>
      </dgm:prSet>
      <dgm:spPr/>
    </dgm:pt>
    <dgm:pt modelId="{2ED6146B-374D-4722-9560-1ED1AE934977}" type="pres">
      <dgm:prSet presAssocID="{FA3CA405-15FB-4A48-A6A6-9D8EAE63733F}" presName="Name56" presStyleLbl="parChTrans1D2" presStyleIdx="0" presStyleCnt="7"/>
      <dgm:spPr/>
    </dgm:pt>
    <dgm:pt modelId="{00375B52-90B4-44D1-9BA3-F1C982367AD7}" type="pres">
      <dgm:prSet presAssocID="{C52A0EE8-C757-4DB5-A5D1-5A6794D7704B}" presName="text0" presStyleLbl="node1" presStyleIdx="1" presStyleCnt="8" custRadScaleRad="101801">
        <dgm:presLayoutVars>
          <dgm:bulletEnabled val="1"/>
        </dgm:presLayoutVars>
      </dgm:prSet>
      <dgm:spPr/>
    </dgm:pt>
    <dgm:pt modelId="{FF349BA9-A9FB-40B6-96AC-C29172438744}" type="pres">
      <dgm:prSet presAssocID="{23F68854-9878-4381-B67A-E033035B2F39}" presName="Name56" presStyleLbl="parChTrans1D2" presStyleIdx="1" presStyleCnt="7"/>
      <dgm:spPr/>
    </dgm:pt>
    <dgm:pt modelId="{4A73B036-EA88-476A-A133-69896C289543}" type="pres">
      <dgm:prSet presAssocID="{7001E7C3-03AC-4028-97E1-66BF8F318686}" presName="text0" presStyleLbl="node1" presStyleIdx="2" presStyleCnt="8">
        <dgm:presLayoutVars>
          <dgm:bulletEnabled val="1"/>
        </dgm:presLayoutVars>
      </dgm:prSet>
      <dgm:spPr/>
    </dgm:pt>
    <dgm:pt modelId="{2A2F692A-C8CA-4B47-9519-F6904DBC51E9}" type="pres">
      <dgm:prSet presAssocID="{DF0FBFAB-16F1-4DB4-B26E-016B628B9B15}" presName="Name56" presStyleLbl="parChTrans1D2" presStyleIdx="2" presStyleCnt="7"/>
      <dgm:spPr/>
    </dgm:pt>
    <dgm:pt modelId="{FB21CD9C-0DE3-41A4-86BA-3199CE7D2256}" type="pres">
      <dgm:prSet presAssocID="{B466E19F-A726-4128-B75C-5FCEE543D98A}" presName="text0" presStyleLbl="node1" presStyleIdx="3" presStyleCnt="8">
        <dgm:presLayoutVars>
          <dgm:bulletEnabled val="1"/>
        </dgm:presLayoutVars>
      </dgm:prSet>
      <dgm:spPr/>
    </dgm:pt>
    <dgm:pt modelId="{3F874BDF-EA7E-4254-BD9B-7FFBD3D81163}" type="pres">
      <dgm:prSet presAssocID="{C98D8C3E-F365-4069-8D1E-F132868C3DB1}" presName="Name56" presStyleLbl="parChTrans1D2" presStyleIdx="3" presStyleCnt="7"/>
      <dgm:spPr/>
    </dgm:pt>
    <dgm:pt modelId="{AD4E2FC7-7AAB-4F9F-90B1-1C72DA4F2390}" type="pres">
      <dgm:prSet presAssocID="{D99AE868-6EB9-4D33-890D-6A94FC07779B}" presName="text0" presStyleLbl="node1" presStyleIdx="4" presStyleCnt="8" custRadScaleRad="99615" custRadScaleInc="-3929">
        <dgm:presLayoutVars>
          <dgm:bulletEnabled val="1"/>
        </dgm:presLayoutVars>
      </dgm:prSet>
      <dgm:spPr/>
    </dgm:pt>
    <dgm:pt modelId="{B77F988A-9001-40A9-8D4A-DAC32CCC1228}" type="pres">
      <dgm:prSet presAssocID="{50FB52A7-ED8A-4D69-8D52-E7923480DB10}" presName="Name56" presStyleLbl="parChTrans1D2" presStyleIdx="4" presStyleCnt="7"/>
      <dgm:spPr/>
    </dgm:pt>
    <dgm:pt modelId="{7C112DEF-ECB2-472F-910A-3B1848E6D61C}" type="pres">
      <dgm:prSet presAssocID="{B9F441C6-FA9E-49D7-AC7E-000BA1609B37}" presName="text0" presStyleLbl="node1" presStyleIdx="5" presStyleCnt="8">
        <dgm:presLayoutVars>
          <dgm:bulletEnabled val="1"/>
        </dgm:presLayoutVars>
      </dgm:prSet>
      <dgm:spPr/>
    </dgm:pt>
    <dgm:pt modelId="{FE475831-5CEA-4B44-AD8F-F19CAD10526C}" type="pres">
      <dgm:prSet presAssocID="{3AF07262-0BDC-4144-B465-51839681B761}" presName="Name56" presStyleLbl="parChTrans1D2" presStyleIdx="5" presStyleCnt="7"/>
      <dgm:spPr/>
    </dgm:pt>
    <dgm:pt modelId="{0DDAF866-2FB2-425A-B608-9B8C89D0082B}" type="pres">
      <dgm:prSet presAssocID="{506C5553-1BF8-4BE8-8BF2-BDD95D661B83}" presName="text0" presStyleLbl="node1" presStyleIdx="6" presStyleCnt="8">
        <dgm:presLayoutVars>
          <dgm:bulletEnabled val="1"/>
        </dgm:presLayoutVars>
      </dgm:prSet>
      <dgm:spPr/>
    </dgm:pt>
    <dgm:pt modelId="{301758FA-3FD9-4223-BFF3-F8B5F5AEDD74}" type="pres">
      <dgm:prSet presAssocID="{629D3103-6FD9-4190-8975-E7798731A104}" presName="Name56" presStyleLbl="parChTrans1D2" presStyleIdx="6" presStyleCnt="7"/>
      <dgm:spPr/>
    </dgm:pt>
    <dgm:pt modelId="{EDCD1C59-A8A4-445D-AEFD-0E23A3E0733D}" type="pres">
      <dgm:prSet presAssocID="{11FFECF3-D7AD-420B-8D20-2180570D12AE}" presName="text0" presStyleLbl="node1" presStyleIdx="7" presStyleCnt="8">
        <dgm:presLayoutVars>
          <dgm:bulletEnabled val="1"/>
        </dgm:presLayoutVars>
      </dgm:prSet>
      <dgm:spPr/>
    </dgm:pt>
  </dgm:ptLst>
  <dgm:cxnLst>
    <dgm:cxn modelId="{6B140C09-E133-4FB8-ACFB-69342ABBC81C}" type="presOf" srcId="{C52A0EE8-C757-4DB5-A5D1-5A6794D7704B}" destId="{00375B52-90B4-44D1-9BA3-F1C982367AD7}" srcOrd="0" destOrd="0" presId="urn:microsoft.com/office/officeart/2008/layout/RadialCluster"/>
    <dgm:cxn modelId="{94E8920C-B181-45D3-9C42-B33556676C8D}" type="presOf" srcId="{7001E7C3-03AC-4028-97E1-66BF8F318686}" destId="{4A73B036-EA88-476A-A133-69896C289543}" srcOrd="0" destOrd="0" presId="urn:microsoft.com/office/officeart/2008/layout/RadialCluster"/>
    <dgm:cxn modelId="{FAFD5E12-69F5-4854-92CE-16229CFF5036}" type="presOf" srcId="{DF0FBFAB-16F1-4DB4-B26E-016B628B9B15}" destId="{2A2F692A-C8CA-4B47-9519-F6904DBC51E9}" srcOrd="0" destOrd="0" presId="urn:microsoft.com/office/officeart/2008/layout/RadialCluster"/>
    <dgm:cxn modelId="{FE732D1D-65EE-416D-B86E-C8384CF936F2}" srcId="{5BF5A71E-F0BB-4844-8A3C-55A89D63E17D}" destId="{4E3E4F37-61B8-45EA-A9CD-4C5DC2D44D05}" srcOrd="7" destOrd="0" parTransId="{D0829CD5-AF3D-4FB8-AA16-CDE91A10C07C}" sibTransId="{9FF1C63D-36E5-410E-8EAD-AD9C1125B141}"/>
    <dgm:cxn modelId="{C9589D38-6FC9-4F93-8CE0-9BC3FDE630E7}" srcId="{5BF5A71E-F0BB-4844-8A3C-55A89D63E17D}" destId="{9F484446-4C6B-4324-AABA-4AC519BDDD0C}" srcOrd="8" destOrd="0" parTransId="{F05AD420-D98D-4DE1-BB8E-9E80346111C1}" sibTransId="{1DAD223B-E8DE-4DBC-AE9F-5B749ECB30D6}"/>
    <dgm:cxn modelId="{1D305C41-437B-43BE-B6C4-DAC1596183BB}" srcId="{5BF5A71E-F0BB-4844-8A3C-55A89D63E17D}" destId="{D99AE868-6EB9-4D33-890D-6A94FC07779B}" srcOrd="3" destOrd="0" parTransId="{C98D8C3E-F365-4069-8D1E-F132868C3DB1}" sibTransId="{949BDCCD-286B-459A-BF29-4AE0E01C3636}"/>
    <dgm:cxn modelId="{74291263-B979-4C44-A075-8BC03B9C162C}" srcId="{C4221070-331C-46FB-BC65-BAA2FBD67796}" destId="{5BF5A71E-F0BB-4844-8A3C-55A89D63E17D}" srcOrd="0" destOrd="0" parTransId="{D63A4F9B-770E-4F8A-90C9-5F11A4818B93}" sibTransId="{54716BB4-E02B-4BED-A2D1-DAAAE2996715}"/>
    <dgm:cxn modelId="{8986F847-DD40-4304-808B-A0EAA9F7613B}" srcId="{5BF5A71E-F0BB-4844-8A3C-55A89D63E17D}" destId="{506C5553-1BF8-4BE8-8BF2-BDD95D661B83}" srcOrd="5" destOrd="0" parTransId="{3AF07262-0BDC-4144-B465-51839681B761}" sibTransId="{BEC65474-F866-4496-B3A6-DB6C5B116B58}"/>
    <dgm:cxn modelId="{24CAFC71-0040-4E42-9F59-BD01E8751CDF}" srcId="{5BF5A71E-F0BB-4844-8A3C-55A89D63E17D}" destId="{B466E19F-A726-4128-B75C-5FCEE543D98A}" srcOrd="2" destOrd="0" parTransId="{DF0FBFAB-16F1-4DB4-B26E-016B628B9B15}" sibTransId="{655FAA4A-8E11-4C78-9516-1785CA911D56}"/>
    <dgm:cxn modelId="{1A8AA787-138B-49E9-98F4-82109166B3A1}" type="presOf" srcId="{506C5553-1BF8-4BE8-8BF2-BDD95D661B83}" destId="{0DDAF866-2FB2-425A-B608-9B8C89D0082B}" srcOrd="0" destOrd="0" presId="urn:microsoft.com/office/officeart/2008/layout/RadialCluster"/>
    <dgm:cxn modelId="{7CF12C89-5934-41C3-95FC-C7D4D9E19300}" srcId="{5BF5A71E-F0BB-4844-8A3C-55A89D63E17D}" destId="{B9F441C6-FA9E-49D7-AC7E-000BA1609B37}" srcOrd="4" destOrd="0" parTransId="{50FB52A7-ED8A-4D69-8D52-E7923480DB10}" sibTransId="{653C54CD-D2D1-4D58-86A6-BC0476A368AD}"/>
    <dgm:cxn modelId="{3687B08D-57B2-4CE4-894E-05E65BC9E934}" type="presOf" srcId="{B9F441C6-FA9E-49D7-AC7E-000BA1609B37}" destId="{7C112DEF-ECB2-472F-910A-3B1848E6D61C}" srcOrd="0" destOrd="0" presId="urn:microsoft.com/office/officeart/2008/layout/RadialCluster"/>
    <dgm:cxn modelId="{4B55FF93-1AC2-4313-BE14-A69E22E34AF4}" type="presOf" srcId="{5BF5A71E-F0BB-4844-8A3C-55A89D63E17D}" destId="{EE2DE8F3-26DF-451F-9880-1A2B2875B389}" srcOrd="0" destOrd="0" presId="urn:microsoft.com/office/officeart/2008/layout/RadialCluster"/>
    <dgm:cxn modelId="{8979BBA6-0B33-4EBE-8C8E-6419A76F2966}" srcId="{5BF5A71E-F0BB-4844-8A3C-55A89D63E17D}" destId="{7001E7C3-03AC-4028-97E1-66BF8F318686}" srcOrd="1" destOrd="0" parTransId="{23F68854-9878-4381-B67A-E033035B2F39}" sibTransId="{A552296B-D62E-4D0D-A84A-552941C2BF47}"/>
    <dgm:cxn modelId="{F61CB7AE-D913-411B-8A94-9A9C88C3CF47}" type="presOf" srcId="{FA3CA405-15FB-4A48-A6A6-9D8EAE63733F}" destId="{2ED6146B-374D-4722-9560-1ED1AE934977}" srcOrd="0" destOrd="0" presId="urn:microsoft.com/office/officeart/2008/layout/RadialCluster"/>
    <dgm:cxn modelId="{9E91B3AF-CE37-4315-8628-C6C08F5BEB3B}" type="presOf" srcId="{D99AE868-6EB9-4D33-890D-6A94FC07779B}" destId="{AD4E2FC7-7AAB-4F9F-90B1-1C72DA4F2390}" srcOrd="0" destOrd="0" presId="urn:microsoft.com/office/officeart/2008/layout/RadialCluster"/>
    <dgm:cxn modelId="{7A9753B5-7E7F-45DA-9C31-24F548C0FC78}" type="presOf" srcId="{3AF07262-0BDC-4144-B465-51839681B761}" destId="{FE475831-5CEA-4B44-AD8F-F19CAD10526C}" srcOrd="0" destOrd="0" presId="urn:microsoft.com/office/officeart/2008/layout/RadialCluster"/>
    <dgm:cxn modelId="{2AAA3EC5-A0B3-4E5B-8773-AD09F8DF17C8}" type="presOf" srcId="{23F68854-9878-4381-B67A-E033035B2F39}" destId="{FF349BA9-A9FB-40B6-96AC-C29172438744}" srcOrd="0" destOrd="0" presId="urn:microsoft.com/office/officeart/2008/layout/RadialCluster"/>
    <dgm:cxn modelId="{D71C54C6-F298-448A-987D-AC34999E7901}" type="presOf" srcId="{629D3103-6FD9-4190-8975-E7798731A104}" destId="{301758FA-3FD9-4223-BFF3-F8B5F5AEDD74}" srcOrd="0" destOrd="0" presId="urn:microsoft.com/office/officeart/2008/layout/RadialCluster"/>
    <dgm:cxn modelId="{9B872DCF-F44E-4052-BD9C-11491F1CDFF7}" type="presOf" srcId="{11FFECF3-D7AD-420B-8D20-2180570D12AE}" destId="{EDCD1C59-A8A4-445D-AEFD-0E23A3E0733D}" srcOrd="0" destOrd="0" presId="urn:microsoft.com/office/officeart/2008/layout/RadialCluster"/>
    <dgm:cxn modelId="{9213B5D5-BCC9-49C7-9534-BC20DC94B7C2}" type="presOf" srcId="{50FB52A7-ED8A-4D69-8D52-E7923480DB10}" destId="{B77F988A-9001-40A9-8D4A-DAC32CCC1228}" srcOrd="0" destOrd="0" presId="urn:microsoft.com/office/officeart/2008/layout/RadialCluster"/>
    <dgm:cxn modelId="{3D6719D9-C556-4F4A-AD57-B3A41303FC7E}" type="presOf" srcId="{B466E19F-A726-4128-B75C-5FCEE543D98A}" destId="{FB21CD9C-0DE3-41A4-86BA-3199CE7D2256}" srcOrd="0" destOrd="0" presId="urn:microsoft.com/office/officeart/2008/layout/RadialCluster"/>
    <dgm:cxn modelId="{808398DE-44A4-4DCE-9F8A-C1392F08108F}" type="presOf" srcId="{C4221070-331C-46FB-BC65-BAA2FBD67796}" destId="{294F35F3-6082-4D28-8048-8268C5A5A64D}" srcOrd="0" destOrd="0" presId="urn:microsoft.com/office/officeart/2008/layout/RadialCluster"/>
    <dgm:cxn modelId="{9933B4E7-3055-40ED-98EB-8B757768DDED}" srcId="{5BF5A71E-F0BB-4844-8A3C-55A89D63E17D}" destId="{11FFECF3-D7AD-420B-8D20-2180570D12AE}" srcOrd="6" destOrd="0" parTransId="{629D3103-6FD9-4190-8975-E7798731A104}" sibTransId="{33730AA5-55A4-4A13-996E-3E33484262B3}"/>
    <dgm:cxn modelId="{50E699EE-1F78-487D-88A8-67DB98E9E5D0}" type="presOf" srcId="{C98D8C3E-F365-4069-8D1E-F132868C3DB1}" destId="{3F874BDF-EA7E-4254-BD9B-7FFBD3D81163}" srcOrd="0" destOrd="0" presId="urn:microsoft.com/office/officeart/2008/layout/RadialCluster"/>
    <dgm:cxn modelId="{8E25D6F8-216D-4C4F-8257-1F68ED99A3EB}" srcId="{5BF5A71E-F0BB-4844-8A3C-55A89D63E17D}" destId="{C52A0EE8-C757-4DB5-A5D1-5A6794D7704B}" srcOrd="0" destOrd="0" parTransId="{FA3CA405-15FB-4A48-A6A6-9D8EAE63733F}" sibTransId="{38EB5E81-DFEE-4EDF-A7AC-2EEB23F2DD8B}"/>
    <dgm:cxn modelId="{CB125A3A-0484-4C91-9915-5F684D1E73DB}" type="presParOf" srcId="{294F35F3-6082-4D28-8048-8268C5A5A64D}" destId="{E2E7F4E6-CD01-4E74-AB64-592ACEC0BB72}" srcOrd="0" destOrd="0" presId="urn:microsoft.com/office/officeart/2008/layout/RadialCluster"/>
    <dgm:cxn modelId="{8BA276AB-A9FF-45D4-86DB-9EBC4322ABFE}" type="presParOf" srcId="{E2E7F4E6-CD01-4E74-AB64-592ACEC0BB72}" destId="{EE2DE8F3-26DF-451F-9880-1A2B2875B389}" srcOrd="0" destOrd="0" presId="urn:microsoft.com/office/officeart/2008/layout/RadialCluster"/>
    <dgm:cxn modelId="{58F0E32D-44B2-4170-A479-7020920ED3CC}" type="presParOf" srcId="{E2E7F4E6-CD01-4E74-AB64-592ACEC0BB72}" destId="{2ED6146B-374D-4722-9560-1ED1AE934977}" srcOrd="1" destOrd="0" presId="urn:microsoft.com/office/officeart/2008/layout/RadialCluster"/>
    <dgm:cxn modelId="{0519074A-0741-4AD0-8C0F-59F38E05EDA8}" type="presParOf" srcId="{E2E7F4E6-CD01-4E74-AB64-592ACEC0BB72}" destId="{00375B52-90B4-44D1-9BA3-F1C982367AD7}" srcOrd="2" destOrd="0" presId="urn:microsoft.com/office/officeart/2008/layout/RadialCluster"/>
    <dgm:cxn modelId="{1A29A862-F723-4501-84B3-0D5276D036FD}" type="presParOf" srcId="{E2E7F4E6-CD01-4E74-AB64-592ACEC0BB72}" destId="{FF349BA9-A9FB-40B6-96AC-C29172438744}" srcOrd="3" destOrd="0" presId="urn:microsoft.com/office/officeart/2008/layout/RadialCluster"/>
    <dgm:cxn modelId="{87276F2E-A307-43FB-A6C7-A8D453C84069}" type="presParOf" srcId="{E2E7F4E6-CD01-4E74-AB64-592ACEC0BB72}" destId="{4A73B036-EA88-476A-A133-69896C289543}" srcOrd="4" destOrd="0" presId="urn:microsoft.com/office/officeart/2008/layout/RadialCluster"/>
    <dgm:cxn modelId="{A176F20E-CC50-4649-B71A-93BB70AD6211}" type="presParOf" srcId="{E2E7F4E6-CD01-4E74-AB64-592ACEC0BB72}" destId="{2A2F692A-C8CA-4B47-9519-F6904DBC51E9}" srcOrd="5" destOrd="0" presId="urn:microsoft.com/office/officeart/2008/layout/RadialCluster"/>
    <dgm:cxn modelId="{F6821CFC-E7FD-483A-89F1-AF9D3B7A5872}" type="presParOf" srcId="{E2E7F4E6-CD01-4E74-AB64-592ACEC0BB72}" destId="{FB21CD9C-0DE3-41A4-86BA-3199CE7D2256}" srcOrd="6" destOrd="0" presId="urn:microsoft.com/office/officeart/2008/layout/RadialCluster"/>
    <dgm:cxn modelId="{E2B712D3-3846-4B2A-8305-8FB67D7B78A2}" type="presParOf" srcId="{E2E7F4E6-CD01-4E74-AB64-592ACEC0BB72}" destId="{3F874BDF-EA7E-4254-BD9B-7FFBD3D81163}" srcOrd="7" destOrd="0" presId="urn:microsoft.com/office/officeart/2008/layout/RadialCluster"/>
    <dgm:cxn modelId="{ED407DAB-8888-4C29-8B48-738378404845}" type="presParOf" srcId="{E2E7F4E6-CD01-4E74-AB64-592ACEC0BB72}" destId="{AD4E2FC7-7AAB-4F9F-90B1-1C72DA4F2390}" srcOrd="8" destOrd="0" presId="urn:microsoft.com/office/officeart/2008/layout/RadialCluster"/>
    <dgm:cxn modelId="{E6E25C6D-A774-42B6-9256-8E4CDFDCAC9C}" type="presParOf" srcId="{E2E7F4E6-CD01-4E74-AB64-592ACEC0BB72}" destId="{B77F988A-9001-40A9-8D4A-DAC32CCC1228}" srcOrd="9" destOrd="0" presId="urn:microsoft.com/office/officeart/2008/layout/RadialCluster"/>
    <dgm:cxn modelId="{E0344CAE-E0E5-4DBA-ADAD-B8664B17FA87}" type="presParOf" srcId="{E2E7F4E6-CD01-4E74-AB64-592ACEC0BB72}" destId="{7C112DEF-ECB2-472F-910A-3B1848E6D61C}" srcOrd="10" destOrd="0" presId="urn:microsoft.com/office/officeart/2008/layout/RadialCluster"/>
    <dgm:cxn modelId="{4F8C1535-DFF6-4A86-A1B6-DA9E8121BA3A}" type="presParOf" srcId="{E2E7F4E6-CD01-4E74-AB64-592ACEC0BB72}" destId="{FE475831-5CEA-4B44-AD8F-F19CAD10526C}" srcOrd="11" destOrd="0" presId="urn:microsoft.com/office/officeart/2008/layout/RadialCluster"/>
    <dgm:cxn modelId="{17ECE9AB-9ED4-4822-812A-3333193CAB77}" type="presParOf" srcId="{E2E7F4E6-CD01-4E74-AB64-592ACEC0BB72}" destId="{0DDAF866-2FB2-425A-B608-9B8C89D0082B}" srcOrd="12" destOrd="0" presId="urn:microsoft.com/office/officeart/2008/layout/RadialCluster"/>
    <dgm:cxn modelId="{A0F730A3-4C49-410B-BF0F-10744F413B18}" type="presParOf" srcId="{E2E7F4E6-CD01-4E74-AB64-592ACEC0BB72}" destId="{301758FA-3FD9-4223-BFF3-F8B5F5AEDD74}" srcOrd="13" destOrd="0" presId="urn:microsoft.com/office/officeart/2008/layout/RadialCluster"/>
    <dgm:cxn modelId="{B9AB1DB3-C054-4100-A18B-DFEAD3EE8F81}" type="presParOf" srcId="{E2E7F4E6-CD01-4E74-AB64-592ACEC0BB72}" destId="{EDCD1C59-A8A4-445D-AEFD-0E23A3E0733D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25FE7F-CC38-46AF-B7E6-1BB7457720CE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96464A-BBF3-442F-A102-1F5136D144B9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>
            <a:buNone/>
          </a:pPr>
          <a:r>
            <a:rPr lang="en-US" b="1" u="none" strike="noStrike" cap="none">
              <a:solidFill>
                <a:schemeClr val="tx1"/>
              </a:solidFill>
            </a:rPr>
            <a:t>1. Concept and instrument development; Preparation of data collection </a:t>
          </a:r>
          <a:r>
            <a:rPr lang="en-US" b="0" u="none" strike="noStrike" cap="none">
              <a:solidFill>
                <a:schemeClr val="tx1"/>
              </a:solidFill>
            </a:rPr>
            <a:t>(2 months)</a:t>
          </a:r>
          <a:endParaRPr lang="en-US">
            <a:solidFill>
              <a:schemeClr val="tx1"/>
            </a:solidFill>
          </a:endParaRPr>
        </a:p>
      </dgm:t>
    </dgm:pt>
    <dgm:pt modelId="{2DB38841-ADCF-427B-831D-3C29458A5003}" type="parTrans" cxnId="{380C55A4-F813-474A-8D81-DABB3B42CA2E}">
      <dgm:prSet/>
      <dgm:spPr/>
      <dgm:t>
        <a:bodyPr/>
        <a:lstStyle/>
        <a:p>
          <a:endParaRPr lang="en-US"/>
        </a:p>
      </dgm:t>
    </dgm:pt>
    <dgm:pt modelId="{46707718-7444-4FBA-AE04-4208BBF81B43}" type="sibTrans" cxnId="{380C55A4-F813-474A-8D81-DABB3B42CA2E}">
      <dgm:prSet/>
      <dgm:spPr/>
      <dgm:t>
        <a:bodyPr/>
        <a:lstStyle/>
        <a:p>
          <a:endParaRPr lang="en-US"/>
        </a:p>
      </dgm:t>
    </dgm:pt>
    <dgm:pt modelId="{5F59D3D8-38C2-4F88-9964-43B6A3927070}">
      <dgm:prSet phldrT="[Text]"/>
      <dgm:spPr/>
      <dgm:t>
        <a:bodyPr/>
        <a:lstStyle/>
        <a:p>
          <a:pPr>
            <a:buClr>
              <a:schemeClr val="dk1"/>
            </a:buClr>
            <a:buSzPts val="1800"/>
            <a:buFont typeface="Arial"/>
            <a:buChar char="•"/>
          </a:pPr>
          <a:r>
            <a:rPr lang="en-US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Institutional research team recruitment</a:t>
          </a:r>
          <a:endParaRPr lang="en-US"/>
        </a:p>
      </dgm:t>
    </dgm:pt>
    <dgm:pt modelId="{FE699B3C-64C2-4DC7-A739-29BDC59E9FA1}" type="parTrans" cxnId="{32607624-3B4E-41E6-967D-B8949B496F97}">
      <dgm:prSet/>
      <dgm:spPr/>
      <dgm:t>
        <a:bodyPr/>
        <a:lstStyle/>
        <a:p>
          <a:endParaRPr lang="en-US"/>
        </a:p>
      </dgm:t>
    </dgm:pt>
    <dgm:pt modelId="{8DD6A169-4248-44E1-89A6-C86E20EBE160}" type="sibTrans" cxnId="{32607624-3B4E-41E6-967D-B8949B496F97}">
      <dgm:prSet/>
      <dgm:spPr/>
      <dgm:t>
        <a:bodyPr/>
        <a:lstStyle/>
        <a:p>
          <a:endParaRPr lang="en-US"/>
        </a:p>
      </dgm:t>
    </dgm:pt>
    <dgm:pt modelId="{14DEFE3A-23D8-4F8E-A523-97CE753E8977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2. Data collection with reminder actions </a:t>
          </a:r>
          <a:r>
            <a:rPr lang="en-US" b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(1 month)</a:t>
          </a:r>
          <a:endParaRPr lang="en-US"/>
        </a:p>
      </dgm:t>
    </dgm:pt>
    <dgm:pt modelId="{6A451A17-BB1E-44C0-B826-8C1350C989CF}" type="parTrans" cxnId="{37B1F7FF-FBFA-49B9-88D7-D8789D4961C7}">
      <dgm:prSet/>
      <dgm:spPr/>
      <dgm:t>
        <a:bodyPr/>
        <a:lstStyle/>
        <a:p>
          <a:endParaRPr lang="en-US"/>
        </a:p>
      </dgm:t>
    </dgm:pt>
    <dgm:pt modelId="{80BDEF45-9298-4893-970D-13A26017F4EB}" type="sibTrans" cxnId="{37B1F7FF-FBFA-49B9-88D7-D8789D4961C7}">
      <dgm:prSet/>
      <dgm:spPr/>
      <dgm:t>
        <a:bodyPr/>
        <a:lstStyle/>
        <a:p>
          <a:endParaRPr lang="en-US"/>
        </a:p>
      </dgm:t>
    </dgm:pt>
    <dgm:pt modelId="{EE75B4F9-A1A9-4151-9EC9-75871DFCBAE1}">
      <dgm:prSet phldrT="[Text]"/>
      <dgm:spPr/>
      <dgm:t>
        <a:bodyPr/>
        <a:lstStyle/>
        <a:p>
          <a:pPr>
            <a:buClr>
              <a:schemeClr val="dk1"/>
            </a:buClr>
            <a:buSzPts val="1800"/>
            <a:buFont typeface="Arial"/>
            <a:buChar char="•"/>
          </a:pPr>
          <a:r>
            <a:rPr lang="en-US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Invitation of participants</a:t>
          </a:r>
          <a:endParaRPr lang="en-US"/>
        </a:p>
      </dgm:t>
    </dgm:pt>
    <dgm:pt modelId="{50B805C9-974C-4ED0-BB54-AFD51FBCF8AB}" type="parTrans" cxnId="{E71A4F7C-48E8-47C3-9E0E-5ABC20C2941D}">
      <dgm:prSet/>
      <dgm:spPr/>
      <dgm:t>
        <a:bodyPr/>
        <a:lstStyle/>
        <a:p>
          <a:endParaRPr lang="en-US"/>
        </a:p>
      </dgm:t>
    </dgm:pt>
    <dgm:pt modelId="{88A4F45E-C8B2-4A41-82E1-FE09A6F110E1}" type="sibTrans" cxnId="{E71A4F7C-48E8-47C3-9E0E-5ABC20C2941D}">
      <dgm:prSet/>
      <dgm:spPr/>
      <dgm:t>
        <a:bodyPr/>
        <a:lstStyle/>
        <a:p>
          <a:endParaRPr lang="en-US"/>
        </a:p>
      </dgm:t>
    </dgm:pt>
    <dgm:pt modelId="{09F17F1B-0161-47C9-B85C-2C891DF9BB5B}">
      <dgm:prSet phldrT="[Text]"/>
      <dgm:spPr>
        <a:solidFill>
          <a:srgbClr val="9C5BCD"/>
        </a:solidFill>
      </dgm:spPr>
      <dgm:t>
        <a:bodyPr/>
        <a:lstStyle/>
        <a:p>
          <a:r>
            <a:rPr lang="en-US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3. Data analysis and report writing; dissemination activities; </a:t>
          </a:r>
          <a:r>
            <a:rPr lang="en-US" b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(3 months)</a:t>
          </a:r>
          <a:endParaRPr lang="en-US"/>
        </a:p>
      </dgm:t>
    </dgm:pt>
    <dgm:pt modelId="{CD30BD76-720D-4612-AFBE-E10ED3AC1C96}" type="parTrans" cxnId="{DE2237DE-04E0-4DF4-A597-DABCDFEBAC58}">
      <dgm:prSet/>
      <dgm:spPr/>
      <dgm:t>
        <a:bodyPr/>
        <a:lstStyle/>
        <a:p>
          <a:endParaRPr lang="en-US"/>
        </a:p>
      </dgm:t>
    </dgm:pt>
    <dgm:pt modelId="{F90A08E4-929A-4BCB-ABB3-5959BD79A74F}" type="sibTrans" cxnId="{DE2237DE-04E0-4DF4-A597-DABCDFEBAC58}">
      <dgm:prSet/>
      <dgm:spPr/>
      <dgm:t>
        <a:bodyPr/>
        <a:lstStyle/>
        <a:p>
          <a:endParaRPr lang="en-US"/>
        </a:p>
      </dgm:t>
    </dgm:pt>
    <dgm:pt modelId="{BD548B8B-CFA2-4116-B645-6D1EF73ACC16}">
      <dgm:prSet phldrT="[Text]"/>
      <dgm:spPr/>
      <dgm:t>
        <a:bodyPr/>
        <a:lstStyle/>
        <a:p>
          <a:pPr>
            <a:buClr>
              <a:schemeClr val="dk1"/>
            </a:buClr>
            <a:buSzPts val="1800"/>
            <a:buFont typeface="Arial"/>
            <a:buChar char="•"/>
          </a:pPr>
          <a:r>
            <a:rPr lang="en-US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Data analysis and communication of results</a:t>
          </a:r>
          <a:endParaRPr lang="en-US"/>
        </a:p>
      </dgm:t>
    </dgm:pt>
    <dgm:pt modelId="{303B5C09-3A8A-4508-A3EC-C2F3D2756256}" type="parTrans" cxnId="{F7B2D07D-2D88-4DC8-B26D-127AA1F15616}">
      <dgm:prSet/>
      <dgm:spPr/>
      <dgm:t>
        <a:bodyPr/>
        <a:lstStyle/>
        <a:p>
          <a:endParaRPr lang="en-US"/>
        </a:p>
      </dgm:t>
    </dgm:pt>
    <dgm:pt modelId="{A6F1A2F5-0480-4F12-9631-CE81E126DD9C}" type="sibTrans" cxnId="{F7B2D07D-2D88-4DC8-B26D-127AA1F15616}">
      <dgm:prSet/>
      <dgm:spPr/>
      <dgm:t>
        <a:bodyPr/>
        <a:lstStyle/>
        <a:p>
          <a:endParaRPr lang="en-US"/>
        </a:p>
      </dgm:t>
    </dgm:pt>
    <dgm:pt modelId="{471FCAEF-AEBB-409F-95FA-A950CC42E8D8}">
      <dgm:prSet/>
      <dgm:spPr/>
      <dgm:t>
        <a:bodyPr/>
        <a:lstStyle/>
        <a:p>
          <a:r>
            <a:rPr lang="en-US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Specifying the cohort study strategy (program selection)</a:t>
          </a:r>
          <a:endParaRPr lang="en-US"/>
        </a:p>
      </dgm:t>
    </dgm:pt>
    <dgm:pt modelId="{5AD4DC0D-4795-45EF-A039-701B38CE4E6D}" type="parTrans" cxnId="{A83D6A17-88DB-4C7D-93A3-C2DF739970CE}">
      <dgm:prSet/>
      <dgm:spPr/>
      <dgm:t>
        <a:bodyPr/>
        <a:lstStyle/>
        <a:p>
          <a:endParaRPr lang="en-US"/>
        </a:p>
      </dgm:t>
    </dgm:pt>
    <dgm:pt modelId="{9503554F-F1E1-443C-A4ED-92C8447FD519}" type="sibTrans" cxnId="{A83D6A17-88DB-4C7D-93A3-C2DF739970CE}">
      <dgm:prSet/>
      <dgm:spPr/>
      <dgm:t>
        <a:bodyPr/>
        <a:lstStyle/>
        <a:p>
          <a:endParaRPr lang="en-US"/>
        </a:p>
      </dgm:t>
    </dgm:pt>
    <dgm:pt modelId="{655C18CD-8FFE-41AC-9E86-69EE4600B009}">
      <dgm:prSet/>
      <dgm:spPr/>
      <dgm:t>
        <a:bodyPr/>
        <a:lstStyle/>
        <a:p>
          <a:r>
            <a:rPr lang="en-US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Deciding on the use of modules</a:t>
          </a:r>
          <a:endParaRPr lang="en-US"/>
        </a:p>
      </dgm:t>
    </dgm:pt>
    <dgm:pt modelId="{1B93DC11-9423-4B9A-8F4F-A3E21174DCB1}" type="parTrans" cxnId="{BE4A8820-3147-492A-85B2-32E62EA63056}">
      <dgm:prSet/>
      <dgm:spPr/>
      <dgm:t>
        <a:bodyPr/>
        <a:lstStyle/>
        <a:p>
          <a:endParaRPr lang="en-US"/>
        </a:p>
      </dgm:t>
    </dgm:pt>
    <dgm:pt modelId="{623F8FCC-7243-416C-9381-56A7EC4EABBD}" type="sibTrans" cxnId="{BE4A8820-3147-492A-85B2-32E62EA63056}">
      <dgm:prSet/>
      <dgm:spPr/>
      <dgm:t>
        <a:bodyPr/>
        <a:lstStyle/>
        <a:p>
          <a:endParaRPr lang="en-US"/>
        </a:p>
      </dgm:t>
    </dgm:pt>
    <dgm:pt modelId="{553A3FB0-CCEA-4F32-B7A5-0533B4AF5ED5}">
      <dgm:prSet/>
      <dgm:spPr/>
      <dgm:t>
        <a:bodyPr/>
        <a:lstStyle/>
        <a:p>
          <a:r>
            <a:rPr lang="en-US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Formation of new modules</a:t>
          </a:r>
          <a:endParaRPr lang="en-US"/>
        </a:p>
      </dgm:t>
    </dgm:pt>
    <dgm:pt modelId="{2864C84C-4D6D-4D9E-B301-AC897F67AEA9}" type="parTrans" cxnId="{1D1BA216-6033-4C69-8AAC-58FAE1943369}">
      <dgm:prSet/>
      <dgm:spPr/>
      <dgm:t>
        <a:bodyPr/>
        <a:lstStyle/>
        <a:p>
          <a:endParaRPr lang="en-US"/>
        </a:p>
      </dgm:t>
    </dgm:pt>
    <dgm:pt modelId="{904F3058-1BED-49C4-A223-B71A41C04259}" type="sibTrans" cxnId="{1D1BA216-6033-4C69-8AAC-58FAE1943369}">
      <dgm:prSet/>
      <dgm:spPr/>
      <dgm:t>
        <a:bodyPr/>
        <a:lstStyle/>
        <a:p>
          <a:endParaRPr lang="en-US"/>
        </a:p>
      </dgm:t>
    </dgm:pt>
    <dgm:pt modelId="{C11FE9B6-5AFB-450A-B586-2C53DAF0C531}">
      <dgm:prSet/>
      <dgm:spPr/>
      <dgm:t>
        <a:bodyPr/>
        <a:lstStyle/>
        <a:p>
          <a:r>
            <a:rPr lang="en-US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Piloting new modules</a:t>
          </a:r>
          <a:endParaRPr lang="en-US"/>
        </a:p>
      </dgm:t>
    </dgm:pt>
    <dgm:pt modelId="{0D8A2B40-9D6E-432F-B631-D5EA08D8CE09}" type="parTrans" cxnId="{E1396683-D4AB-4915-893F-217B6594596D}">
      <dgm:prSet/>
      <dgm:spPr/>
      <dgm:t>
        <a:bodyPr/>
        <a:lstStyle/>
        <a:p>
          <a:endParaRPr lang="en-US"/>
        </a:p>
      </dgm:t>
    </dgm:pt>
    <dgm:pt modelId="{1F583295-EEDC-4AD9-9214-0CBA17EC2BB4}" type="sibTrans" cxnId="{E1396683-D4AB-4915-893F-217B6594596D}">
      <dgm:prSet/>
      <dgm:spPr/>
      <dgm:t>
        <a:bodyPr/>
        <a:lstStyle/>
        <a:p>
          <a:endParaRPr lang="en-US"/>
        </a:p>
      </dgm:t>
    </dgm:pt>
    <dgm:pt modelId="{5631DF71-1149-4890-B208-83CDF2D9F4AF}">
      <dgm:prSet/>
      <dgm:spPr/>
      <dgm:t>
        <a:bodyPr/>
        <a:lstStyle/>
        <a:p>
          <a:r>
            <a:rPr lang="en-US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Preparation of informational and supporting materials</a:t>
          </a:r>
          <a:endParaRPr lang="en-US"/>
        </a:p>
      </dgm:t>
    </dgm:pt>
    <dgm:pt modelId="{30637AC8-E8E6-4E93-BCB5-DD7F41EDDC7D}" type="parTrans" cxnId="{1B5499CD-E32A-46B9-918D-5C7E015978A1}">
      <dgm:prSet/>
      <dgm:spPr/>
      <dgm:t>
        <a:bodyPr/>
        <a:lstStyle/>
        <a:p>
          <a:endParaRPr lang="en-US"/>
        </a:p>
      </dgm:t>
    </dgm:pt>
    <dgm:pt modelId="{2086B276-4B71-4861-B5B6-00EF2F0D1F56}" type="sibTrans" cxnId="{1B5499CD-E32A-46B9-918D-5C7E015978A1}">
      <dgm:prSet/>
      <dgm:spPr/>
      <dgm:t>
        <a:bodyPr/>
        <a:lstStyle/>
        <a:p>
          <a:endParaRPr lang="en-US"/>
        </a:p>
      </dgm:t>
    </dgm:pt>
    <dgm:pt modelId="{82E341B0-1FDA-4E17-B088-391EF3D85949}">
      <dgm:prSet/>
      <dgm:spPr/>
      <dgm:t>
        <a:bodyPr/>
        <a:lstStyle/>
        <a:p>
          <a:r>
            <a:rPr lang="en-US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Formation/revision of database of graduates</a:t>
          </a:r>
          <a:endParaRPr lang="en-US" b="1"/>
        </a:p>
      </dgm:t>
    </dgm:pt>
    <dgm:pt modelId="{34018245-DC52-47F8-9BCB-9F9F53AAE736}" type="parTrans" cxnId="{EFA42FB6-C1A5-4078-A94E-261774E4AE4D}">
      <dgm:prSet/>
      <dgm:spPr/>
      <dgm:t>
        <a:bodyPr/>
        <a:lstStyle/>
        <a:p>
          <a:endParaRPr lang="en-US"/>
        </a:p>
      </dgm:t>
    </dgm:pt>
    <dgm:pt modelId="{1B1D521F-CE39-4D63-96FD-756EA1E8EB4D}" type="sibTrans" cxnId="{EFA42FB6-C1A5-4078-A94E-261774E4AE4D}">
      <dgm:prSet/>
      <dgm:spPr/>
      <dgm:t>
        <a:bodyPr/>
        <a:lstStyle/>
        <a:p>
          <a:endParaRPr lang="en-US"/>
        </a:p>
      </dgm:t>
    </dgm:pt>
    <dgm:pt modelId="{45E27E8D-B55E-4AA0-B908-CB70CC55517C}">
      <dgm:prSet/>
      <dgm:spPr/>
      <dgm:t>
        <a:bodyPr/>
        <a:lstStyle/>
        <a:p>
          <a:r>
            <a:rPr lang="en-US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Field implementation and monitoring</a:t>
          </a:r>
          <a:endParaRPr lang="en-US"/>
        </a:p>
      </dgm:t>
    </dgm:pt>
    <dgm:pt modelId="{A565E53E-7CD0-4918-830C-AE25F0BC6EA1}" type="parTrans" cxnId="{12A02B46-C816-45FF-899E-D70C938802A5}">
      <dgm:prSet/>
      <dgm:spPr/>
      <dgm:t>
        <a:bodyPr/>
        <a:lstStyle/>
        <a:p>
          <a:endParaRPr lang="en-US"/>
        </a:p>
      </dgm:t>
    </dgm:pt>
    <dgm:pt modelId="{5FDF539B-EB80-43DA-8502-DC89C207F9C7}" type="sibTrans" cxnId="{12A02B46-C816-45FF-899E-D70C938802A5}">
      <dgm:prSet/>
      <dgm:spPr/>
      <dgm:t>
        <a:bodyPr/>
        <a:lstStyle/>
        <a:p>
          <a:endParaRPr lang="en-US"/>
        </a:p>
      </dgm:t>
    </dgm:pt>
    <dgm:pt modelId="{3322AF15-61E7-4D51-BC13-F7C66A6E1411}">
      <dgm:prSet/>
      <dgm:spPr/>
      <dgm:t>
        <a:bodyPr/>
        <a:lstStyle/>
        <a:p>
          <a:r>
            <a:rPr lang="en-US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Missing data management</a:t>
          </a:r>
          <a:endParaRPr lang="en-US"/>
        </a:p>
      </dgm:t>
    </dgm:pt>
    <dgm:pt modelId="{FC3B401D-0FD3-430F-8320-4D9346ACF94E}" type="parTrans" cxnId="{15FC9295-5E6F-4FFF-8F23-7451A26AD897}">
      <dgm:prSet/>
      <dgm:spPr/>
      <dgm:t>
        <a:bodyPr/>
        <a:lstStyle/>
        <a:p>
          <a:endParaRPr lang="en-US"/>
        </a:p>
      </dgm:t>
    </dgm:pt>
    <dgm:pt modelId="{CE4A3CAB-883F-4E0F-8143-598B9792010B}" type="sibTrans" cxnId="{15FC9295-5E6F-4FFF-8F23-7451A26AD897}">
      <dgm:prSet/>
      <dgm:spPr/>
      <dgm:t>
        <a:bodyPr/>
        <a:lstStyle/>
        <a:p>
          <a:endParaRPr lang="en-US"/>
        </a:p>
      </dgm:t>
    </dgm:pt>
    <dgm:pt modelId="{5038B5C4-2819-49FB-A1BF-C54E6E0F5B72}">
      <dgm:prSet/>
      <dgm:spPr/>
      <dgm:t>
        <a:bodyPr/>
        <a:lstStyle/>
        <a:p>
          <a:r>
            <a:rPr lang="en-US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Data entry and cleaning</a:t>
          </a:r>
          <a:endParaRPr lang="en-US"/>
        </a:p>
      </dgm:t>
    </dgm:pt>
    <dgm:pt modelId="{43BEAC00-F5DC-4356-9E6D-684BD5810614}" type="parTrans" cxnId="{E59FA832-47D3-4559-BE30-94D967AEC5BD}">
      <dgm:prSet/>
      <dgm:spPr/>
      <dgm:t>
        <a:bodyPr/>
        <a:lstStyle/>
        <a:p>
          <a:endParaRPr lang="en-US"/>
        </a:p>
      </dgm:t>
    </dgm:pt>
    <dgm:pt modelId="{309ED446-0697-4BA3-B096-303155B3A904}" type="sibTrans" cxnId="{E59FA832-47D3-4559-BE30-94D967AEC5BD}">
      <dgm:prSet/>
      <dgm:spPr/>
      <dgm:t>
        <a:bodyPr/>
        <a:lstStyle/>
        <a:p>
          <a:endParaRPr lang="en-US"/>
        </a:p>
      </dgm:t>
    </dgm:pt>
    <dgm:pt modelId="{591BD927-568F-41C4-AA81-E7210B42A16D}">
      <dgm:prSet/>
      <dgm:spPr/>
      <dgm:t>
        <a:bodyPr/>
        <a:lstStyle/>
        <a:p>
          <a:r>
            <a:rPr lang="en-US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Data analysis</a:t>
          </a:r>
          <a:endParaRPr lang="en-US"/>
        </a:p>
      </dgm:t>
    </dgm:pt>
    <dgm:pt modelId="{ECBA847C-8EBA-493B-93AE-F303AF52F4BF}" type="parTrans" cxnId="{72C0DBF0-69C7-4B87-9F70-5F3678F81622}">
      <dgm:prSet/>
      <dgm:spPr/>
      <dgm:t>
        <a:bodyPr/>
        <a:lstStyle/>
        <a:p>
          <a:endParaRPr lang="en-US"/>
        </a:p>
      </dgm:t>
    </dgm:pt>
    <dgm:pt modelId="{E5E0334C-9EE9-44CC-81B3-55E511C0B2DE}" type="sibTrans" cxnId="{72C0DBF0-69C7-4B87-9F70-5F3678F81622}">
      <dgm:prSet/>
      <dgm:spPr/>
      <dgm:t>
        <a:bodyPr/>
        <a:lstStyle/>
        <a:p>
          <a:endParaRPr lang="en-US"/>
        </a:p>
      </dgm:t>
    </dgm:pt>
    <dgm:pt modelId="{7D365B36-846E-4256-AD49-1F1F76936257}">
      <dgm:prSet/>
      <dgm:spPr/>
      <dgm:t>
        <a:bodyPr/>
        <a:lstStyle/>
        <a:p>
          <a:r>
            <a:rPr lang="en-US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Preparation of reports</a:t>
          </a:r>
          <a:endParaRPr lang="en-US"/>
        </a:p>
      </dgm:t>
    </dgm:pt>
    <dgm:pt modelId="{6AB65EC8-4E36-45D2-A380-4066E32C039D}" type="parTrans" cxnId="{C39C4DF8-7B43-44D5-88FA-9F8A37738E54}">
      <dgm:prSet/>
      <dgm:spPr/>
      <dgm:t>
        <a:bodyPr/>
        <a:lstStyle/>
        <a:p>
          <a:endParaRPr lang="en-US"/>
        </a:p>
      </dgm:t>
    </dgm:pt>
    <dgm:pt modelId="{75F232BF-5D59-4117-99CE-F78938EFE1D0}" type="sibTrans" cxnId="{C39C4DF8-7B43-44D5-88FA-9F8A37738E54}">
      <dgm:prSet/>
      <dgm:spPr/>
      <dgm:t>
        <a:bodyPr/>
        <a:lstStyle/>
        <a:p>
          <a:endParaRPr lang="en-US"/>
        </a:p>
      </dgm:t>
    </dgm:pt>
    <dgm:pt modelId="{A4C4F9D9-1575-44ED-AB01-3CB7DA5E595F}">
      <dgm:prSet/>
      <dgm:spPr/>
      <dgm:t>
        <a:bodyPr/>
        <a:lstStyle/>
        <a:p>
          <a:r>
            <a:rPr lang="en-US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Communication of results</a:t>
          </a:r>
          <a:endParaRPr lang="en-US"/>
        </a:p>
      </dgm:t>
    </dgm:pt>
    <dgm:pt modelId="{BAE714E4-E5A7-4607-83F1-F2CF06CF3817}" type="parTrans" cxnId="{4D563F55-861F-4E99-9B66-5EF971002797}">
      <dgm:prSet/>
      <dgm:spPr/>
      <dgm:t>
        <a:bodyPr/>
        <a:lstStyle/>
        <a:p>
          <a:endParaRPr lang="en-US"/>
        </a:p>
      </dgm:t>
    </dgm:pt>
    <dgm:pt modelId="{70F42505-FEE9-4973-8560-9489FF8DF467}" type="sibTrans" cxnId="{4D563F55-861F-4E99-9B66-5EF971002797}">
      <dgm:prSet/>
      <dgm:spPr/>
      <dgm:t>
        <a:bodyPr/>
        <a:lstStyle/>
        <a:p>
          <a:endParaRPr lang="en-US"/>
        </a:p>
      </dgm:t>
    </dgm:pt>
    <dgm:pt modelId="{E91A4E42-427D-432B-9EEB-D1A56B929E47}" type="pres">
      <dgm:prSet presAssocID="{4E25FE7F-CC38-46AF-B7E6-1BB7457720CE}" presName="theList" presStyleCnt="0">
        <dgm:presLayoutVars>
          <dgm:dir/>
          <dgm:animLvl val="lvl"/>
          <dgm:resizeHandles val="exact"/>
        </dgm:presLayoutVars>
      </dgm:prSet>
      <dgm:spPr/>
    </dgm:pt>
    <dgm:pt modelId="{DC360408-CFC9-4C36-B457-C02C5BADC38F}" type="pres">
      <dgm:prSet presAssocID="{A596464A-BBF3-442F-A102-1F5136D144B9}" presName="compNode" presStyleCnt="0"/>
      <dgm:spPr/>
    </dgm:pt>
    <dgm:pt modelId="{BEE60DF8-1894-4F9A-A7C7-54C90E2EDDC3}" type="pres">
      <dgm:prSet presAssocID="{A596464A-BBF3-442F-A102-1F5136D144B9}" presName="noGeometry" presStyleCnt="0"/>
      <dgm:spPr/>
    </dgm:pt>
    <dgm:pt modelId="{4BBBB81C-6FDF-4F87-B334-6BE7B8D9DEBC}" type="pres">
      <dgm:prSet presAssocID="{A596464A-BBF3-442F-A102-1F5136D144B9}" presName="childTextVisible" presStyleLbl="bgAccFollowNode1" presStyleIdx="0" presStyleCnt="3">
        <dgm:presLayoutVars>
          <dgm:bulletEnabled val="1"/>
        </dgm:presLayoutVars>
      </dgm:prSet>
      <dgm:spPr/>
    </dgm:pt>
    <dgm:pt modelId="{83DC1D87-8A0A-4475-8416-BFFE2758B6DE}" type="pres">
      <dgm:prSet presAssocID="{A596464A-BBF3-442F-A102-1F5136D144B9}" presName="childTextHidden" presStyleLbl="bgAccFollowNode1" presStyleIdx="0" presStyleCnt="3"/>
      <dgm:spPr/>
    </dgm:pt>
    <dgm:pt modelId="{47FA7075-8CB4-4BD0-83BF-62F8A663082C}" type="pres">
      <dgm:prSet presAssocID="{A596464A-BBF3-442F-A102-1F5136D144B9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DED89EC1-C9D1-4588-B1EE-789F9347BA56}" type="pres">
      <dgm:prSet presAssocID="{A596464A-BBF3-442F-A102-1F5136D144B9}" presName="aSpace" presStyleCnt="0"/>
      <dgm:spPr/>
    </dgm:pt>
    <dgm:pt modelId="{1A6E6C0B-27E0-4165-BC00-79D95D60A350}" type="pres">
      <dgm:prSet presAssocID="{14DEFE3A-23D8-4F8E-A523-97CE753E8977}" presName="compNode" presStyleCnt="0"/>
      <dgm:spPr/>
    </dgm:pt>
    <dgm:pt modelId="{C1CF8301-818E-4D13-9978-B624173048BE}" type="pres">
      <dgm:prSet presAssocID="{14DEFE3A-23D8-4F8E-A523-97CE753E8977}" presName="noGeometry" presStyleCnt="0"/>
      <dgm:spPr/>
    </dgm:pt>
    <dgm:pt modelId="{6C6C9C98-9EC5-444E-8B3B-B9FF0A118DA7}" type="pres">
      <dgm:prSet presAssocID="{14DEFE3A-23D8-4F8E-A523-97CE753E8977}" presName="childTextVisible" presStyleLbl="bgAccFollowNode1" presStyleIdx="1" presStyleCnt="3">
        <dgm:presLayoutVars>
          <dgm:bulletEnabled val="1"/>
        </dgm:presLayoutVars>
      </dgm:prSet>
      <dgm:spPr/>
    </dgm:pt>
    <dgm:pt modelId="{F1303CBE-32AD-4F97-AE15-0440A6C18353}" type="pres">
      <dgm:prSet presAssocID="{14DEFE3A-23D8-4F8E-A523-97CE753E8977}" presName="childTextHidden" presStyleLbl="bgAccFollowNode1" presStyleIdx="1" presStyleCnt="3"/>
      <dgm:spPr/>
    </dgm:pt>
    <dgm:pt modelId="{0B0D4D45-B551-4612-A4D5-528BCF5005C6}" type="pres">
      <dgm:prSet presAssocID="{14DEFE3A-23D8-4F8E-A523-97CE753E8977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AEDD906F-C887-4AD6-85CE-9CF1C06F67A1}" type="pres">
      <dgm:prSet presAssocID="{14DEFE3A-23D8-4F8E-A523-97CE753E8977}" presName="aSpace" presStyleCnt="0"/>
      <dgm:spPr/>
    </dgm:pt>
    <dgm:pt modelId="{2140F27C-B1B5-4E4E-AD31-9EBAFA6D9D91}" type="pres">
      <dgm:prSet presAssocID="{09F17F1B-0161-47C9-B85C-2C891DF9BB5B}" presName="compNode" presStyleCnt="0"/>
      <dgm:spPr/>
    </dgm:pt>
    <dgm:pt modelId="{268EA567-36DA-47EE-82F5-7BF7F341EA90}" type="pres">
      <dgm:prSet presAssocID="{09F17F1B-0161-47C9-B85C-2C891DF9BB5B}" presName="noGeometry" presStyleCnt="0"/>
      <dgm:spPr/>
    </dgm:pt>
    <dgm:pt modelId="{EC7547F2-3F03-422E-BBEF-88DB66B65BBC}" type="pres">
      <dgm:prSet presAssocID="{09F17F1B-0161-47C9-B85C-2C891DF9BB5B}" presName="childTextVisible" presStyleLbl="bgAccFollowNode1" presStyleIdx="2" presStyleCnt="3">
        <dgm:presLayoutVars>
          <dgm:bulletEnabled val="1"/>
        </dgm:presLayoutVars>
      </dgm:prSet>
      <dgm:spPr/>
    </dgm:pt>
    <dgm:pt modelId="{1129F21D-F261-4F72-A1CF-8EADD97D7C19}" type="pres">
      <dgm:prSet presAssocID="{09F17F1B-0161-47C9-B85C-2C891DF9BB5B}" presName="childTextHidden" presStyleLbl="bgAccFollowNode1" presStyleIdx="2" presStyleCnt="3"/>
      <dgm:spPr/>
    </dgm:pt>
    <dgm:pt modelId="{23AF24B4-2BFC-459E-9240-59DE83F2FBFA}" type="pres">
      <dgm:prSet presAssocID="{09F17F1B-0161-47C9-B85C-2C891DF9BB5B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130F8A03-2CB5-4EF1-90FA-91839D369B2C}" type="presOf" srcId="{3322AF15-61E7-4D51-BC13-F7C66A6E1411}" destId="{F1303CBE-32AD-4F97-AE15-0440A6C18353}" srcOrd="1" destOrd="2" presId="urn:microsoft.com/office/officeart/2005/8/layout/hProcess6"/>
    <dgm:cxn modelId="{F9836904-AD56-432D-A920-8AE2C2E08E0E}" type="presOf" srcId="{5038B5C4-2819-49FB-A1BF-C54E6E0F5B72}" destId="{EC7547F2-3F03-422E-BBEF-88DB66B65BBC}" srcOrd="0" destOrd="1" presId="urn:microsoft.com/office/officeart/2005/8/layout/hProcess6"/>
    <dgm:cxn modelId="{E9B48F05-418F-4F2D-B755-F3F84A2D5215}" type="presOf" srcId="{553A3FB0-CCEA-4F32-B7A5-0533B4AF5ED5}" destId="{83DC1D87-8A0A-4475-8416-BFFE2758B6DE}" srcOrd="1" destOrd="3" presId="urn:microsoft.com/office/officeart/2005/8/layout/hProcess6"/>
    <dgm:cxn modelId="{1D1BA216-6033-4C69-8AAC-58FAE1943369}" srcId="{A596464A-BBF3-442F-A102-1F5136D144B9}" destId="{553A3FB0-CCEA-4F32-B7A5-0533B4AF5ED5}" srcOrd="3" destOrd="0" parTransId="{2864C84C-4D6D-4D9E-B301-AC897F67AEA9}" sibTransId="{904F3058-1BED-49C4-A223-B71A41C04259}"/>
    <dgm:cxn modelId="{A83D6A17-88DB-4C7D-93A3-C2DF739970CE}" srcId="{A596464A-BBF3-442F-A102-1F5136D144B9}" destId="{471FCAEF-AEBB-409F-95FA-A950CC42E8D8}" srcOrd="1" destOrd="0" parTransId="{5AD4DC0D-4795-45EF-A039-701B38CE4E6D}" sibTransId="{9503554F-F1E1-443C-A4ED-92C8447FD519}"/>
    <dgm:cxn modelId="{77487F1F-0C22-4C09-A224-424B33FCFFEE}" type="presOf" srcId="{5631DF71-1149-4890-B208-83CDF2D9F4AF}" destId="{83DC1D87-8A0A-4475-8416-BFFE2758B6DE}" srcOrd="1" destOrd="5" presId="urn:microsoft.com/office/officeart/2005/8/layout/hProcess6"/>
    <dgm:cxn modelId="{BE4A8820-3147-492A-85B2-32E62EA63056}" srcId="{A596464A-BBF3-442F-A102-1F5136D144B9}" destId="{655C18CD-8FFE-41AC-9E86-69EE4600B009}" srcOrd="2" destOrd="0" parTransId="{1B93DC11-9423-4B9A-8F4F-A3E21174DCB1}" sibTransId="{623F8FCC-7243-416C-9381-56A7EC4EABBD}"/>
    <dgm:cxn modelId="{F4409420-3CD2-4FA4-A6B5-6F58EC9B1AEC}" type="presOf" srcId="{7D365B36-846E-4256-AD49-1F1F76936257}" destId="{EC7547F2-3F03-422E-BBEF-88DB66B65BBC}" srcOrd="0" destOrd="3" presId="urn:microsoft.com/office/officeart/2005/8/layout/hProcess6"/>
    <dgm:cxn modelId="{32607624-3B4E-41E6-967D-B8949B496F97}" srcId="{A596464A-BBF3-442F-A102-1F5136D144B9}" destId="{5F59D3D8-38C2-4F88-9964-43B6A3927070}" srcOrd="0" destOrd="0" parTransId="{FE699B3C-64C2-4DC7-A739-29BDC59E9FA1}" sibTransId="{8DD6A169-4248-44E1-89A6-C86E20EBE160}"/>
    <dgm:cxn modelId="{E59FA832-47D3-4559-BE30-94D967AEC5BD}" srcId="{09F17F1B-0161-47C9-B85C-2C891DF9BB5B}" destId="{5038B5C4-2819-49FB-A1BF-C54E6E0F5B72}" srcOrd="1" destOrd="0" parTransId="{43BEAC00-F5DC-4356-9E6D-684BD5810614}" sibTransId="{309ED446-0697-4BA3-B096-303155B3A904}"/>
    <dgm:cxn modelId="{6550FB37-8B0B-4A2B-9355-A8FF89F931B9}" type="presOf" srcId="{655C18CD-8FFE-41AC-9E86-69EE4600B009}" destId="{83DC1D87-8A0A-4475-8416-BFFE2758B6DE}" srcOrd="1" destOrd="2" presId="urn:microsoft.com/office/officeart/2005/8/layout/hProcess6"/>
    <dgm:cxn modelId="{9E45BD40-F47E-4B8E-9D72-98FB4C52337F}" type="presOf" srcId="{471FCAEF-AEBB-409F-95FA-A950CC42E8D8}" destId="{4BBBB81C-6FDF-4F87-B334-6BE7B8D9DEBC}" srcOrd="0" destOrd="1" presId="urn:microsoft.com/office/officeart/2005/8/layout/hProcess6"/>
    <dgm:cxn modelId="{D2596344-5371-47F0-A0AC-BE9841AA0D73}" type="presOf" srcId="{5F59D3D8-38C2-4F88-9964-43B6A3927070}" destId="{83DC1D87-8A0A-4475-8416-BFFE2758B6DE}" srcOrd="1" destOrd="0" presId="urn:microsoft.com/office/officeart/2005/8/layout/hProcess6"/>
    <dgm:cxn modelId="{12A02B46-C816-45FF-899E-D70C938802A5}" srcId="{14DEFE3A-23D8-4F8E-A523-97CE753E8977}" destId="{45E27E8D-B55E-4AA0-B908-CB70CC55517C}" srcOrd="1" destOrd="0" parTransId="{A565E53E-7CD0-4918-830C-AE25F0BC6EA1}" sibTransId="{5FDF539B-EB80-43DA-8502-DC89C207F9C7}"/>
    <dgm:cxn modelId="{C57D054A-47FD-4804-B903-2E466EA450C3}" type="presOf" srcId="{471FCAEF-AEBB-409F-95FA-A950CC42E8D8}" destId="{83DC1D87-8A0A-4475-8416-BFFE2758B6DE}" srcOrd="1" destOrd="1" presId="urn:microsoft.com/office/officeart/2005/8/layout/hProcess6"/>
    <dgm:cxn modelId="{5433136E-A02D-49AE-8CA3-03A9B977A5B8}" type="presOf" srcId="{EE75B4F9-A1A9-4151-9EC9-75871DFCBAE1}" destId="{F1303CBE-32AD-4F97-AE15-0440A6C18353}" srcOrd="1" destOrd="0" presId="urn:microsoft.com/office/officeart/2005/8/layout/hProcess6"/>
    <dgm:cxn modelId="{2630E54E-C78C-4A9C-B24E-B793A87ED42C}" type="presOf" srcId="{655C18CD-8FFE-41AC-9E86-69EE4600B009}" destId="{4BBBB81C-6FDF-4F87-B334-6BE7B8D9DEBC}" srcOrd="0" destOrd="2" presId="urn:microsoft.com/office/officeart/2005/8/layout/hProcess6"/>
    <dgm:cxn modelId="{4D563F55-861F-4E99-9B66-5EF971002797}" srcId="{09F17F1B-0161-47C9-B85C-2C891DF9BB5B}" destId="{A4C4F9D9-1575-44ED-AB01-3CB7DA5E595F}" srcOrd="4" destOrd="0" parTransId="{BAE714E4-E5A7-4607-83F1-F2CF06CF3817}" sibTransId="{70F42505-FEE9-4973-8560-9489FF8DF467}"/>
    <dgm:cxn modelId="{4EFDD659-549E-47E7-8805-CCC9B0C6A653}" type="presOf" srcId="{14DEFE3A-23D8-4F8E-A523-97CE753E8977}" destId="{0B0D4D45-B551-4612-A4D5-528BCF5005C6}" srcOrd="0" destOrd="0" presId="urn:microsoft.com/office/officeart/2005/8/layout/hProcess6"/>
    <dgm:cxn modelId="{E71A4F7C-48E8-47C3-9E0E-5ABC20C2941D}" srcId="{14DEFE3A-23D8-4F8E-A523-97CE753E8977}" destId="{EE75B4F9-A1A9-4151-9EC9-75871DFCBAE1}" srcOrd="0" destOrd="0" parTransId="{50B805C9-974C-4ED0-BB54-AFD51FBCF8AB}" sibTransId="{88A4F45E-C8B2-4A41-82E1-FE09A6F110E1}"/>
    <dgm:cxn modelId="{F7B2D07D-2D88-4DC8-B26D-127AA1F15616}" srcId="{09F17F1B-0161-47C9-B85C-2C891DF9BB5B}" destId="{BD548B8B-CFA2-4116-B645-6D1EF73ACC16}" srcOrd="0" destOrd="0" parTransId="{303B5C09-3A8A-4508-A3EC-C2F3D2756256}" sibTransId="{A6F1A2F5-0480-4F12-9631-CE81E126DD9C}"/>
    <dgm:cxn modelId="{44B18A7E-F5B5-456D-8535-EC97FE01404F}" type="presOf" srcId="{EE75B4F9-A1A9-4151-9EC9-75871DFCBAE1}" destId="{6C6C9C98-9EC5-444E-8B3B-B9FF0A118DA7}" srcOrd="0" destOrd="0" presId="urn:microsoft.com/office/officeart/2005/8/layout/hProcess6"/>
    <dgm:cxn modelId="{63008F80-7A98-4B60-BEC0-4F3C92A3E087}" type="presOf" srcId="{5631DF71-1149-4890-B208-83CDF2D9F4AF}" destId="{4BBBB81C-6FDF-4F87-B334-6BE7B8D9DEBC}" srcOrd="0" destOrd="5" presId="urn:microsoft.com/office/officeart/2005/8/layout/hProcess6"/>
    <dgm:cxn modelId="{C0B1D880-3C71-4DF3-9162-F3A905D54272}" type="presOf" srcId="{82E341B0-1FDA-4E17-B088-391EF3D85949}" destId="{4BBBB81C-6FDF-4F87-B334-6BE7B8D9DEBC}" srcOrd="0" destOrd="6" presId="urn:microsoft.com/office/officeart/2005/8/layout/hProcess6"/>
    <dgm:cxn modelId="{63935182-B271-4395-B0BA-2854FAFFD29C}" type="presOf" srcId="{3322AF15-61E7-4D51-BC13-F7C66A6E1411}" destId="{6C6C9C98-9EC5-444E-8B3B-B9FF0A118DA7}" srcOrd="0" destOrd="2" presId="urn:microsoft.com/office/officeart/2005/8/layout/hProcess6"/>
    <dgm:cxn modelId="{E1396683-D4AB-4915-893F-217B6594596D}" srcId="{A596464A-BBF3-442F-A102-1F5136D144B9}" destId="{C11FE9B6-5AFB-450A-B586-2C53DAF0C531}" srcOrd="4" destOrd="0" parTransId="{0D8A2B40-9D6E-432F-B631-D5EA08D8CE09}" sibTransId="{1F583295-EEDC-4AD9-9214-0CBA17EC2BB4}"/>
    <dgm:cxn modelId="{390F5C86-3347-48CD-AAFA-3001D8815E43}" type="presOf" srcId="{5F59D3D8-38C2-4F88-9964-43B6A3927070}" destId="{4BBBB81C-6FDF-4F87-B334-6BE7B8D9DEBC}" srcOrd="0" destOrd="0" presId="urn:microsoft.com/office/officeart/2005/8/layout/hProcess6"/>
    <dgm:cxn modelId="{4AA0578F-D957-4327-907A-CDAADD301223}" type="presOf" srcId="{591BD927-568F-41C4-AA81-E7210B42A16D}" destId="{EC7547F2-3F03-422E-BBEF-88DB66B65BBC}" srcOrd="0" destOrd="2" presId="urn:microsoft.com/office/officeart/2005/8/layout/hProcess6"/>
    <dgm:cxn modelId="{15FC9295-5E6F-4FFF-8F23-7451A26AD897}" srcId="{14DEFE3A-23D8-4F8E-A523-97CE753E8977}" destId="{3322AF15-61E7-4D51-BC13-F7C66A6E1411}" srcOrd="2" destOrd="0" parTransId="{FC3B401D-0FD3-430F-8320-4D9346ACF94E}" sibTransId="{CE4A3CAB-883F-4E0F-8143-598B9792010B}"/>
    <dgm:cxn modelId="{806BE496-5FCA-47E9-AAE4-05D90351FDDF}" type="presOf" srcId="{A4C4F9D9-1575-44ED-AB01-3CB7DA5E595F}" destId="{1129F21D-F261-4F72-A1CF-8EADD97D7C19}" srcOrd="1" destOrd="4" presId="urn:microsoft.com/office/officeart/2005/8/layout/hProcess6"/>
    <dgm:cxn modelId="{E5F27A98-1601-491B-84DB-825BD30F3B99}" type="presOf" srcId="{5038B5C4-2819-49FB-A1BF-C54E6E0F5B72}" destId="{1129F21D-F261-4F72-A1CF-8EADD97D7C19}" srcOrd="1" destOrd="1" presId="urn:microsoft.com/office/officeart/2005/8/layout/hProcess6"/>
    <dgm:cxn modelId="{F89F259E-7701-4C8E-8099-71F69EAECEC8}" type="presOf" srcId="{C11FE9B6-5AFB-450A-B586-2C53DAF0C531}" destId="{4BBBB81C-6FDF-4F87-B334-6BE7B8D9DEBC}" srcOrd="0" destOrd="4" presId="urn:microsoft.com/office/officeart/2005/8/layout/hProcess6"/>
    <dgm:cxn modelId="{380C55A4-F813-474A-8D81-DABB3B42CA2E}" srcId="{4E25FE7F-CC38-46AF-B7E6-1BB7457720CE}" destId="{A596464A-BBF3-442F-A102-1F5136D144B9}" srcOrd="0" destOrd="0" parTransId="{2DB38841-ADCF-427B-831D-3C29458A5003}" sibTransId="{46707718-7444-4FBA-AE04-4208BBF81B43}"/>
    <dgm:cxn modelId="{8918D2A6-9F64-461A-B803-19D2282FE205}" type="presOf" srcId="{A596464A-BBF3-442F-A102-1F5136D144B9}" destId="{47FA7075-8CB4-4BD0-83BF-62F8A663082C}" srcOrd="0" destOrd="0" presId="urn:microsoft.com/office/officeart/2005/8/layout/hProcess6"/>
    <dgm:cxn modelId="{CA8C96A8-33B2-4DA0-85A0-CEF0D160E48F}" type="presOf" srcId="{09F17F1B-0161-47C9-B85C-2C891DF9BB5B}" destId="{23AF24B4-2BFC-459E-9240-59DE83F2FBFA}" srcOrd="0" destOrd="0" presId="urn:microsoft.com/office/officeart/2005/8/layout/hProcess6"/>
    <dgm:cxn modelId="{0A7CC8A8-7A6A-488D-86C1-72B590614851}" type="presOf" srcId="{C11FE9B6-5AFB-450A-B586-2C53DAF0C531}" destId="{83DC1D87-8A0A-4475-8416-BFFE2758B6DE}" srcOrd="1" destOrd="4" presId="urn:microsoft.com/office/officeart/2005/8/layout/hProcess6"/>
    <dgm:cxn modelId="{B3DCF9A8-4785-4F94-808C-49E1B65E1D92}" type="presOf" srcId="{553A3FB0-CCEA-4F32-B7A5-0533B4AF5ED5}" destId="{4BBBB81C-6FDF-4F87-B334-6BE7B8D9DEBC}" srcOrd="0" destOrd="3" presId="urn:microsoft.com/office/officeart/2005/8/layout/hProcess6"/>
    <dgm:cxn modelId="{EFA42FB6-C1A5-4078-A94E-261774E4AE4D}" srcId="{A596464A-BBF3-442F-A102-1F5136D144B9}" destId="{82E341B0-1FDA-4E17-B088-391EF3D85949}" srcOrd="6" destOrd="0" parTransId="{34018245-DC52-47F8-9BCB-9F9F53AAE736}" sibTransId="{1B1D521F-CE39-4D63-96FD-756EA1E8EB4D}"/>
    <dgm:cxn modelId="{3ED6C6BA-1627-4290-8614-A456E3CD1E49}" type="presOf" srcId="{A4C4F9D9-1575-44ED-AB01-3CB7DA5E595F}" destId="{EC7547F2-3F03-422E-BBEF-88DB66B65BBC}" srcOrd="0" destOrd="4" presId="urn:microsoft.com/office/officeart/2005/8/layout/hProcess6"/>
    <dgm:cxn modelId="{2C7D3AC0-FBDB-4353-B54B-9353702E453F}" type="presOf" srcId="{45E27E8D-B55E-4AA0-B908-CB70CC55517C}" destId="{6C6C9C98-9EC5-444E-8B3B-B9FF0A118DA7}" srcOrd="0" destOrd="1" presId="urn:microsoft.com/office/officeart/2005/8/layout/hProcess6"/>
    <dgm:cxn modelId="{1B5499CD-E32A-46B9-918D-5C7E015978A1}" srcId="{A596464A-BBF3-442F-A102-1F5136D144B9}" destId="{5631DF71-1149-4890-B208-83CDF2D9F4AF}" srcOrd="5" destOrd="0" parTransId="{30637AC8-E8E6-4E93-BCB5-DD7F41EDDC7D}" sibTransId="{2086B276-4B71-4861-B5B6-00EF2F0D1F56}"/>
    <dgm:cxn modelId="{37FE5DD0-DE56-410C-B422-AEF9721FCC68}" type="presOf" srcId="{4E25FE7F-CC38-46AF-B7E6-1BB7457720CE}" destId="{E91A4E42-427D-432B-9EEB-D1A56B929E47}" srcOrd="0" destOrd="0" presId="urn:microsoft.com/office/officeart/2005/8/layout/hProcess6"/>
    <dgm:cxn modelId="{398405DB-824A-4645-B76D-5DD6D12AA822}" type="presOf" srcId="{45E27E8D-B55E-4AA0-B908-CB70CC55517C}" destId="{F1303CBE-32AD-4F97-AE15-0440A6C18353}" srcOrd="1" destOrd="1" presId="urn:microsoft.com/office/officeart/2005/8/layout/hProcess6"/>
    <dgm:cxn modelId="{DE2237DE-04E0-4DF4-A597-DABCDFEBAC58}" srcId="{4E25FE7F-CC38-46AF-B7E6-1BB7457720CE}" destId="{09F17F1B-0161-47C9-B85C-2C891DF9BB5B}" srcOrd="2" destOrd="0" parTransId="{CD30BD76-720D-4612-AFBE-E10ED3AC1C96}" sibTransId="{F90A08E4-929A-4BCB-ABB3-5959BD79A74F}"/>
    <dgm:cxn modelId="{73943BDE-56FC-4895-A964-25F056D51C6A}" type="presOf" srcId="{BD548B8B-CFA2-4116-B645-6D1EF73ACC16}" destId="{1129F21D-F261-4F72-A1CF-8EADD97D7C19}" srcOrd="1" destOrd="0" presId="urn:microsoft.com/office/officeart/2005/8/layout/hProcess6"/>
    <dgm:cxn modelId="{278375DF-9FC2-4038-8182-E369EFE44BCE}" type="presOf" srcId="{BD548B8B-CFA2-4116-B645-6D1EF73ACC16}" destId="{EC7547F2-3F03-422E-BBEF-88DB66B65BBC}" srcOrd="0" destOrd="0" presId="urn:microsoft.com/office/officeart/2005/8/layout/hProcess6"/>
    <dgm:cxn modelId="{35DBA1E0-A61E-46ED-BE13-9EF49B5916A7}" type="presOf" srcId="{82E341B0-1FDA-4E17-B088-391EF3D85949}" destId="{83DC1D87-8A0A-4475-8416-BFFE2758B6DE}" srcOrd="1" destOrd="6" presId="urn:microsoft.com/office/officeart/2005/8/layout/hProcess6"/>
    <dgm:cxn modelId="{A68B7EE5-4FF9-4253-89B7-A4772E99A943}" type="presOf" srcId="{591BD927-568F-41C4-AA81-E7210B42A16D}" destId="{1129F21D-F261-4F72-A1CF-8EADD97D7C19}" srcOrd="1" destOrd="2" presId="urn:microsoft.com/office/officeart/2005/8/layout/hProcess6"/>
    <dgm:cxn modelId="{63298AE6-25F9-44B1-B1D9-FA023FB72712}" type="presOf" srcId="{7D365B36-846E-4256-AD49-1F1F76936257}" destId="{1129F21D-F261-4F72-A1CF-8EADD97D7C19}" srcOrd="1" destOrd="3" presId="urn:microsoft.com/office/officeart/2005/8/layout/hProcess6"/>
    <dgm:cxn modelId="{72C0DBF0-69C7-4B87-9F70-5F3678F81622}" srcId="{09F17F1B-0161-47C9-B85C-2C891DF9BB5B}" destId="{591BD927-568F-41C4-AA81-E7210B42A16D}" srcOrd="2" destOrd="0" parTransId="{ECBA847C-8EBA-493B-93AE-F303AF52F4BF}" sibTransId="{E5E0334C-9EE9-44CC-81B3-55E511C0B2DE}"/>
    <dgm:cxn modelId="{C39C4DF8-7B43-44D5-88FA-9F8A37738E54}" srcId="{09F17F1B-0161-47C9-B85C-2C891DF9BB5B}" destId="{7D365B36-846E-4256-AD49-1F1F76936257}" srcOrd="3" destOrd="0" parTransId="{6AB65EC8-4E36-45D2-A380-4066E32C039D}" sibTransId="{75F232BF-5D59-4117-99CE-F78938EFE1D0}"/>
    <dgm:cxn modelId="{37B1F7FF-FBFA-49B9-88D7-D8789D4961C7}" srcId="{4E25FE7F-CC38-46AF-B7E6-1BB7457720CE}" destId="{14DEFE3A-23D8-4F8E-A523-97CE753E8977}" srcOrd="1" destOrd="0" parTransId="{6A451A17-BB1E-44C0-B826-8C1350C989CF}" sibTransId="{80BDEF45-9298-4893-970D-13A26017F4EB}"/>
    <dgm:cxn modelId="{3C87D552-5A58-42C2-913B-53C5735795D8}" type="presParOf" srcId="{E91A4E42-427D-432B-9EEB-D1A56B929E47}" destId="{DC360408-CFC9-4C36-B457-C02C5BADC38F}" srcOrd="0" destOrd="0" presId="urn:microsoft.com/office/officeart/2005/8/layout/hProcess6"/>
    <dgm:cxn modelId="{C3029B31-0094-4784-A9BB-3AFF85CC2CB8}" type="presParOf" srcId="{DC360408-CFC9-4C36-B457-C02C5BADC38F}" destId="{BEE60DF8-1894-4F9A-A7C7-54C90E2EDDC3}" srcOrd="0" destOrd="0" presId="urn:microsoft.com/office/officeart/2005/8/layout/hProcess6"/>
    <dgm:cxn modelId="{7CC43557-60D1-4E22-8648-5B7E3B977880}" type="presParOf" srcId="{DC360408-CFC9-4C36-B457-C02C5BADC38F}" destId="{4BBBB81C-6FDF-4F87-B334-6BE7B8D9DEBC}" srcOrd="1" destOrd="0" presId="urn:microsoft.com/office/officeart/2005/8/layout/hProcess6"/>
    <dgm:cxn modelId="{A0E0AFE6-D0B6-4EEF-BC52-70694975B7BE}" type="presParOf" srcId="{DC360408-CFC9-4C36-B457-C02C5BADC38F}" destId="{83DC1D87-8A0A-4475-8416-BFFE2758B6DE}" srcOrd="2" destOrd="0" presId="urn:microsoft.com/office/officeart/2005/8/layout/hProcess6"/>
    <dgm:cxn modelId="{E2278CBC-69AA-4C3C-A459-4060B2778E3B}" type="presParOf" srcId="{DC360408-CFC9-4C36-B457-C02C5BADC38F}" destId="{47FA7075-8CB4-4BD0-83BF-62F8A663082C}" srcOrd="3" destOrd="0" presId="urn:microsoft.com/office/officeart/2005/8/layout/hProcess6"/>
    <dgm:cxn modelId="{F2AB3E5E-0CB6-4D34-9976-909B3B513890}" type="presParOf" srcId="{E91A4E42-427D-432B-9EEB-D1A56B929E47}" destId="{DED89EC1-C9D1-4588-B1EE-789F9347BA56}" srcOrd="1" destOrd="0" presId="urn:microsoft.com/office/officeart/2005/8/layout/hProcess6"/>
    <dgm:cxn modelId="{7A807091-F795-45CD-AAFF-AA3C4884058F}" type="presParOf" srcId="{E91A4E42-427D-432B-9EEB-D1A56B929E47}" destId="{1A6E6C0B-27E0-4165-BC00-79D95D60A350}" srcOrd="2" destOrd="0" presId="urn:microsoft.com/office/officeart/2005/8/layout/hProcess6"/>
    <dgm:cxn modelId="{CD076F0F-5A96-4BD9-8BB2-6CCC0BD7E848}" type="presParOf" srcId="{1A6E6C0B-27E0-4165-BC00-79D95D60A350}" destId="{C1CF8301-818E-4D13-9978-B624173048BE}" srcOrd="0" destOrd="0" presId="urn:microsoft.com/office/officeart/2005/8/layout/hProcess6"/>
    <dgm:cxn modelId="{7E912D28-29F9-4761-84B9-9490447F77E3}" type="presParOf" srcId="{1A6E6C0B-27E0-4165-BC00-79D95D60A350}" destId="{6C6C9C98-9EC5-444E-8B3B-B9FF0A118DA7}" srcOrd="1" destOrd="0" presId="urn:microsoft.com/office/officeart/2005/8/layout/hProcess6"/>
    <dgm:cxn modelId="{35D3318A-5ADF-4353-8974-4DCB2841BDDF}" type="presParOf" srcId="{1A6E6C0B-27E0-4165-BC00-79D95D60A350}" destId="{F1303CBE-32AD-4F97-AE15-0440A6C18353}" srcOrd="2" destOrd="0" presId="urn:microsoft.com/office/officeart/2005/8/layout/hProcess6"/>
    <dgm:cxn modelId="{DD44B0A2-5DE6-4DBB-97BA-B58221175FB5}" type="presParOf" srcId="{1A6E6C0B-27E0-4165-BC00-79D95D60A350}" destId="{0B0D4D45-B551-4612-A4D5-528BCF5005C6}" srcOrd="3" destOrd="0" presId="urn:microsoft.com/office/officeart/2005/8/layout/hProcess6"/>
    <dgm:cxn modelId="{0D93DFAD-F26E-4BC8-A7B4-A98534442A7B}" type="presParOf" srcId="{E91A4E42-427D-432B-9EEB-D1A56B929E47}" destId="{AEDD906F-C887-4AD6-85CE-9CF1C06F67A1}" srcOrd="3" destOrd="0" presId="urn:microsoft.com/office/officeart/2005/8/layout/hProcess6"/>
    <dgm:cxn modelId="{37F37924-C049-4AEE-9DA4-414F3479A447}" type="presParOf" srcId="{E91A4E42-427D-432B-9EEB-D1A56B929E47}" destId="{2140F27C-B1B5-4E4E-AD31-9EBAFA6D9D91}" srcOrd="4" destOrd="0" presId="urn:microsoft.com/office/officeart/2005/8/layout/hProcess6"/>
    <dgm:cxn modelId="{77B0550E-17B3-4332-AFF8-30474AB99AF7}" type="presParOf" srcId="{2140F27C-B1B5-4E4E-AD31-9EBAFA6D9D91}" destId="{268EA567-36DA-47EE-82F5-7BF7F341EA90}" srcOrd="0" destOrd="0" presId="urn:microsoft.com/office/officeart/2005/8/layout/hProcess6"/>
    <dgm:cxn modelId="{01509900-DB37-45A9-8E4F-B451B839748D}" type="presParOf" srcId="{2140F27C-B1B5-4E4E-AD31-9EBAFA6D9D91}" destId="{EC7547F2-3F03-422E-BBEF-88DB66B65BBC}" srcOrd="1" destOrd="0" presId="urn:microsoft.com/office/officeart/2005/8/layout/hProcess6"/>
    <dgm:cxn modelId="{9850C9F6-51B2-40CD-B83A-C2696E78FAB0}" type="presParOf" srcId="{2140F27C-B1B5-4E4E-AD31-9EBAFA6D9D91}" destId="{1129F21D-F261-4F72-A1CF-8EADD97D7C19}" srcOrd="2" destOrd="0" presId="urn:microsoft.com/office/officeart/2005/8/layout/hProcess6"/>
    <dgm:cxn modelId="{E40BB1AE-E63B-4795-BB78-AC993044CED1}" type="presParOf" srcId="{2140F27C-B1B5-4E4E-AD31-9EBAFA6D9D91}" destId="{23AF24B4-2BFC-459E-9240-59DE83F2FBFA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E25D7B-9073-47AD-8156-637C7CFAEC5A}">
      <dsp:nvSpPr>
        <dsp:cNvPr id="0" name=""/>
        <dsp:cNvSpPr/>
      </dsp:nvSpPr>
      <dsp:spPr>
        <a:xfrm>
          <a:off x="0" y="305576"/>
          <a:ext cx="7685313" cy="4591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6466" tIns="229108" rIns="596466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Cohort study</a:t>
          </a:r>
        </a:p>
      </dsp:txBody>
      <dsp:txXfrm>
        <a:off x="0" y="305576"/>
        <a:ext cx="7685313" cy="459112"/>
      </dsp:txXfrm>
    </dsp:sp>
    <dsp:sp modelId="{072E3CDF-E0F3-4E47-A230-76CBE75866A5}">
      <dsp:nvSpPr>
        <dsp:cNvPr id="0" name=""/>
        <dsp:cNvSpPr/>
      </dsp:nvSpPr>
      <dsp:spPr>
        <a:xfrm>
          <a:off x="384265" y="143216"/>
          <a:ext cx="5379719" cy="3247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341" tIns="0" rIns="203341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tx1"/>
              </a:solidFill>
            </a:rPr>
            <a:t>Research design</a:t>
          </a:r>
        </a:p>
      </dsp:txBody>
      <dsp:txXfrm>
        <a:off x="400117" y="159068"/>
        <a:ext cx="5348015" cy="293016"/>
      </dsp:txXfrm>
    </dsp:sp>
    <dsp:sp modelId="{5A3A82FB-BCCF-4A50-A1E5-C958167C6FA1}">
      <dsp:nvSpPr>
        <dsp:cNvPr id="0" name=""/>
        <dsp:cNvSpPr/>
      </dsp:nvSpPr>
      <dsp:spPr>
        <a:xfrm>
          <a:off x="0" y="986449"/>
          <a:ext cx="7685313" cy="4591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6466" tIns="229108" rIns="596466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Annually</a:t>
          </a:r>
        </a:p>
      </dsp:txBody>
      <dsp:txXfrm>
        <a:off x="0" y="986449"/>
        <a:ext cx="7685313" cy="459112"/>
      </dsp:txXfrm>
    </dsp:sp>
    <dsp:sp modelId="{B829545C-A33B-4414-9F8F-79188513EC94}">
      <dsp:nvSpPr>
        <dsp:cNvPr id="0" name=""/>
        <dsp:cNvSpPr/>
      </dsp:nvSpPr>
      <dsp:spPr>
        <a:xfrm>
          <a:off x="384265" y="824089"/>
          <a:ext cx="5379719" cy="3247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341" tIns="0" rIns="203341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tx1"/>
              </a:solidFill>
            </a:rPr>
            <a:t>Implementation</a:t>
          </a:r>
          <a:r>
            <a:rPr lang="en-US" sz="1100" kern="1200" dirty="0"/>
            <a:t> </a:t>
          </a:r>
          <a:r>
            <a:rPr lang="en-US" sz="1100" kern="1200" dirty="0">
              <a:solidFill>
                <a:schemeClr val="tx1"/>
              </a:solidFill>
            </a:rPr>
            <a:t>cycle</a:t>
          </a:r>
        </a:p>
      </dsp:txBody>
      <dsp:txXfrm>
        <a:off x="400117" y="839941"/>
        <a:ext cx="5348015" cy="293016"/>
      </dsp:txXfrm>
    </dsp:sp>
    <dsp:sp modelId="{8A92732C-C63B-402D-863B-1213DCF67243}">
      <dsp:nvSpPr>
        <dsp:cNvPr id="0" name=""/>
        <dsp:cNvSpPr/>
      </dsp:nvSpPr>
      <dsp:spPr>
        <a:xfrm>
          <a:off x="0" y="1667321"/>
          <a:ext cx="7685313" cy="4591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6466" tIns="229108" rIns="596466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1-2 years</a:t>
          </a:r>
        </a:p>
      </dsp:txBody>
      <dsp:txXfrm>
        <a:off x="0" y="1667321"/>
        <a:ext cx="7685313" cy="459112"/>
      </dsp:txXfrm>
    </dsp:sp>
    <dsp:sp modelId="{09A79A31-BF09-4611-A23E-C917D6F6BE09}">
      <dsp:nvSpPr>
        <dsp:cNvPr id="0" name=""/>
        <dsp:cNvSpPr/>
      </dsp:nvSpPr>
      <dsp:spPr>
        <a:xfrm>
          <a:off x="384265" y="1569382"/>
          <a:ext cx="5379719" cy="3247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341" tIns="0" rIns="203341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tx1"/>
              </a:solidFill>
            </a:rPr>
            <a:t>Interval between program completion and survey invitation</a:t>
          </a:r>
        </a:p>
      </dsp:txBody>
      <dsp:txXfrm>
        <a:off x="400117" y="1585234"/>
        <a:ext cx="5348015" cy="293016"/>
      </dsp:txXfrm>
    </dsp:sp>
    <dsp:sp modelId="{3F564419-34FB-4FF5-82A1-5769E8B3C752}">
      <dsp:nvSpPr>
        <dsp:cNvPr id="0" name=""/>
        <dsp:cNvSpPr/>
      </dsp:nvSpPr>
      <dsp:spPr>
        <a:xfrm>
          <a:off x="0" y="2348194"/>
          <a:ext cx="7685313" cy="4591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6466" tIns="229108" rIns="596466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Semi-structured online questionnaire</a:t>
          </a:r>
        </a:p>
      </dsp:txBody>
      <dsp:txXfrm>
        <a:off x="0" y="2348194"/>
        <a:ext cx="7685313" cy="459112"/>
      </dsp:txXfrm>
    </dsp:sp>
    <dsp:sp modelId="{F25D7D96-D87B-4922-BD60-92D5A5C7294E}">
      <dsp:nvSpPr>
        <dsp:cNvPr id="0" name=""/>
        <dsp:cNvSpPr/>
      </dsp:nvSpPr>
      <dsp:spPr>
        <a:xfrm>
          <a:off x="384265" y="2185834"/>
          <a:ext cx="5379719" cy="3247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341" tIns="0" rIns="203341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Main data collection method</a:t>
          </a:r>
        </a:p>
      </dsp:txBody>
      <dsp:txXfrm>
        <a:off x="400117" y="2201686"/>
        <a:ext cx="5348015" cy="293016"/>
      </dsp:txXfrm>
    </dsp:sp>
    <dsp:sp modelId="{F57BD192-2D72-4B6C-B3DE-9A4633DCADB5}">
      <dsp:nvSpPr>
        <dsp:cNvPr id="0" name=""/>
        <dsp:cNvSpPr/>
      </dsp:nvSpPr>
      <dsp:spPr>
        <a:xfrm>
          <a:off x="0" y="3029066"/>
          <a:ext cx="7685313" cy="4591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6466" tIns="229108" rIns="596466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Modular</a:t>
          </a:r>
        </a:p>
      </dsp:txBody>
      <dsp:txXfrm>
        <a:off x="0" y="3029066"/>
        <a:ext cx="7685313" cy="459112"/>
      </dsp:txXfrm>
    </dsp:sp>
    <dsp:sp modelId="{CAD0A648-F749-43DA-9013-9C254D6E1C20}">
      <dsp:nvSpPr>
        <dsp:cNvPr id="0" name=""/>
        <dsp:cNvSpPr/>
      </dsp:nvSpPr>
      <dsp:spPr>
        <a:xfrm>
          <a:off x="384265" y="2866706"/>
          <a:ext cx="5379719" cy="32472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341" tIns="0" rIns="203341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Study instrument structure</a:t>
          </a:r>
        </a:p>
      </dsp:txBody>
      <dsp:txXfrm>
        <a:off x="400117" y="2882558"/>
        <a:ext cx="5348015" cy="293016"/>
      </dsp:txXfrm>
    </dsp:sp>
    <dsp:sp modelId="{BE7814D7-8FE2-45EA-8507-23E77DDADDD0}">
      <dsp:nvSpPr>
        <dsp:cNvPr id="0" name=""/>
        <dsp:cNvSpPr/>
      </dsp:nvSpPr>
      <dsp:spPr>
        <a:xfrm>
          <a:off x="0" y="3709939"/>
          <a:ext cx="7685313" cy="4591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6466" tIns="229108" rIns="596466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All graduates invited, voluntary participation</a:t>
          </a:r>
        </a:p>
      </dsp:txBody>
      <dsp:txXfrm>
        <a:off x="0" y="3709939"/>
        <a:ext cx="7685313" cy="459112"/>
      </dsp:txXfrm>
    </dsp:sp>
    <dsp:sp modelId="{4FE93930-9AA8-471C-908A-A62B51C7390A}">
      <dsp:nvSpPr>
        <dsp:cNvPr id="0" name=""/>
        <dsp:cNvSpPr/>
      </dsp:nvSpPr>
      <dsp:spPr>
        <a:xfrm>
          <a:off x="384265" y="3547579"/>
          <a:ext cx="5379719" cy="3247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341" tIns="0" rIns="203341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Sampling</a:t>
          </a:r>
        </a:p>
      </dsp:txBody>
      <dsp:txXfrm>
        <a:off x="400117" y="3563431"/>
        <a:ext cx="5348015" cy="293016"/>
      </dsp:txXfrm>
    </dsp:sp>
    <dsp:sp modelId="{15D2CDBA-EFFE-4390-8895-99ECCE7474C6}">
      <dsp:nvSpPr>
        <dsp:cNvPr id="0" name=""/>
        <dsp:cNvSpPr/>
      </dsp:nvSpPr>
      <dsp:spPr>
        <a:xfrm>
          <a:off x="0" y="4390811"/>
          <a:ext cx="7685313" cy="4591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6466" tIns="229108" rIns="596466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Through Institutional Model</a:t>
          </a:r>
        </a:p>
      </dsp:txBody>
      <dsp:txXfrm>
        <a:off x="0" y="4390811"/>
        <a:ext cx="7685313" cy="459112"/>
      </dsp:txXfrm>
    </dsp:sp>
    <dsp:sp modelId="{8B7E25F9-12E4-4B0E-AFAC-E3C95542F8CA}">
      <dsp:nvSpPr>
        <dsp:cNvPr id="0" name=""/>
        <dsp:cNvSpPr/>
      </dsp:nvSpPr>
      <dsp:spPr>
        <a:xfrm>
          <a:off x="384265" y="4228451"/>
          <a:ext cx="5379719" cy="3247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341" tIns="0" rIns="203341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Administration</a:t>
          </a:r>
        </a:p>
      </dsp:txBody>
      <dsp:txXfrm>
        <a:off x="400117" y="4244303"/>
        <a:ext cx="5348015" cy="2930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2DE8F3-26DF-451F-9880-1A2B2875B389}">
      <dsp:nvSpPr>
        <dsp:cNvPr id="0" name=""/>
        <dsp:cNvSpPr/>
      </dsp:nvSpPr>
      <dsp:spPr>
        <a:xfrm>
          <a:off x="3251199" y="2006450"/>
          <a:ext cx="1625600" cy="1625600"/>
        </a:xfrm>
        <a:prstGeom prst="round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solidFill>
                <a:schemeClr val="tx1"/>
              </a:solidFill>
            </a:rPr>
            <a:t>Skills Agency Coordination Group</a:t>
          </a:r>
        </a:p>
      </dsp:txBody>
      <dsp:txXfrm>
        <a:off x="3330554" y="2085805"/>
        <a:ext cx="1466890" cy="1466890"/>
      </dsp:txXfrm>
    </dsp:sp>
    <dsp:sp modelId="{2ED6146B-374D-4722-9560-1ED1AE934977}">
      <dsp:nvSpPr>
        <dsp:cNvPr id="0" name=""/>
        <dsp:cNvSpPr/>
      </dsp:nvSpPr>
      <dsp:spPr>
        <a:xfrm rot="16200000">
          <a:off x="3612771" y="1555221"/>
          <a:ext cx="90245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02457" y="0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headEnd type="triangle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375B52-90B4-44D1-9BA3-F1C982367AD7}">
      <dsp:nvSpPr>
        <dsp:cNvPr id="0" name=""/>
        <dsp:cNvSpPr/>
      </dsp:nvSpPr>
      <dsp:spPr>
        <a:xfrm>
          <a:off x="3519423" y="14840"/>
          <a:ext cx="1089152" cy="1089152"/>
        </a:xfrm>
        <a:prstGeom prst="roundRect">
          <a:avLst/>
        </a:prstGeom>
        <a:solidFill>
          <a:schemeClr val="accent2">
            <a:shade val="50000"/>
            <a:hueOff val="-147793"/>
            <a:satOff val="1946"/>
            <a:lumOff val="1165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chemeClr val="tx1"/>
              </a:solidFill>
            </a:rPr>
            <a:t>VET Institution</a:t>
          </a:r>
        </a:p>
      </dsp:txBody>
      <dsp:txXfrm>
        <a:off x="3572591" y="68008"/>
        <a:ext cx="982816" cy="982816"/>
      </dsp:txXfrm>
    </dsp:sp>
    <dsp:sp modelId="{FF349BA9-A9FB-40B6-96AC-C29172438744}">
      <dsp:nvSpPr>
        <dsp:cNvPr id="0" name=""/>
        <dsp:cNvSpPr/>
      </dsp:nvSpPr>
      <dsp:spPr>
        <a:xfrm rot="19285714">
          <a:off x="4824035" y="2020271"/>
          <a:ext cx="48370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83705" y="0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73B036-EA88-476A-A133-69896C289543}">
      <dsp:nvSpPr>
        <dsp:cNvPr id="0" name=""/>
        <dsp:cNvSpPr/>
      </dsp:nvSpPr>
      <dsp:spPr>
        <a:xfrm>
          <a:off x="5254975" y="890618"/>
          <a:ext cx="1089152" cy="1089152"/>
        </a:xfrm>
        <a:prstGeom prst="roundRect">
          <a:avLst/>
        </a:prstGeom>
        <a:solidFill>
          <a:schemeClr val="accent2">
            <a:shade val="50000"/>
            <a:hueOff val="-295587"/>
            <a:satOff val="3892"/>
            <a:lumOff val="2330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chemeClr val="tx1"/>
              </a:solidFill>
            </a:rPr>
            <a:t>VET Institution</a:t>
          </a:r>
        </a:p>
      </dsp:txBody>
      <dsp:txXfrm>
        <a:off x="5308143" y="943786"/>
        <a:ext cx="982816" cy="982816"/>
      </dsp:txXfrm>
    </dsp:sp>
    <dsp:sp modelId="{2A2F692A-C8CA-4B47-9519-F6904DBC51E9}">
      <dsp:nvSpPr>
        <dsp:cNvPr id="0" name=""/>
        <dsp:cNvSpPr/>
      </dsp:nvSpPr>
      <dsp:spPr>
        <a:xfrm rot="771429">
          <a:off x="4866425" y="3096843"/>
          <a:ext cx="82757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27570" y="0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21CD9C-0DE3-41A4-86BA-3199CE7D2256}">
      <dsp:nvSpPr>
        <dsp:cNvPr id="0" name=""/>
        <dsp:cNvSpPr/>
      </dsp:nvSpPr>
      <dsp:spPr>
        <a:xfrm>
          <a:off x="5683621" y="2768638"/>
          <a:ext cx="1089152" cy="1089152"/>
        </a:xfrm>
        <a:prstGeom prst="roundRect">
          <a:avLst/>
        </a:prstGeom>
        <a:solidFill>
          <a:schemeClr val="accent2">
            <a:shade val="50000"/>
            <a:hueOff val="-443380"/>
            <a:satOff val="5837"/>
            <a:lumOff val="349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chemeClr val="tx1"/>
              </a:solidFill>
            </a:rPr>
            <a:t>VET Institution</a:t>
          </a:r>
        </a:p>
      </dsp:txBody>
      <dsp:txXfrm>
        <a:off x="5736789" y="2821806"/>
        <a:ext cx="982816" cy="982816"/>
      </dsp:txXfrm>
    </dsp:sp>
    <dsp:sp modelId="{3F874BDF-EA7E-4254-BD9B-7FFBD3D81163}">
      <dsp:nvSpPr>
        <dsp:cNvPr id="0" name=""/>
        <dsp:cNvSpPr/>
      </dsp:nvSpPr>
      <dsp:spPr>
        <a:xfrm rot="3796524">
          <a:off x="4282942" y="3940909"/>
          <a:ext cx="69159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91593" y="0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headEnd type="triangle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4E2FC7-7AAB-4F9F-90B1-1C72DA4F2390}">
      <dsp:nvSpPr>
        <dsp:cNvPr id="0" name=""/>
        <dsp:cNvSpPr/>
      </dsp:nvSpPr>
      <dsp:spPr>
        <a:xfrm>
          <a:off x="4513854" y="4249767"/>
          <a:ext cx="1089152" cy="1089152"/>
        </a:xfrm>
        <a:prstGeom prst="roundRect">
          <a:avLst/>
        </a:prstGeom>
        <a:solidFill>
          <a:schemeClr val="accent2">
            <a:shade val="50000"/>
            <a:hueOff val="-591173"/>
            <a:satOff val="7783"/>
            <a:lumOff val="46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chemeClr val="tx1"/>
              </a:solidFill>
            </a:rPr>
            <a:t>VET Institution</a:t>
          </a:r>
        </a:p>
      </dsp:txBody>
      <dsp:txXfrm>
        <a:off x="4567022" y="4302935"/>
        <a:ext cx="982816" cy="982816"/>
      </dsp:txXfrm>
    </dsp:sp>
    <dsp:sp modelId="{B77F988A-9001-40A9-8D4A-DAC32CCC1228}">
      <dsp:nvSpPr>
        <dsp:cNvPr id="0" name=""/>
        <dsp:cNvSpPr/>
      </dsp:nvSpPr>
      <dsp:spPr>
        <a:xfrm rot="6942857">
          <a:off x="3161195" y="3953372"/>
          <a:ext cx="71328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13280" y="0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headEnd type="triangle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112DEF-ECB2-472F-910A-3B1848E6D61C}">
      <dsp:nvSpPr>
        <dsp:cNvPr id="0" name=""/>
        <dsp:cNvSpPr/>
      </dsp:nvSpPr>
      <dsp:spPr>
        <a:xfrm>
          <a:off x="2556265" y="4274694"/>
          <a:ext cx="1089152" cy="1089152"/>
        </a:xfrm>
        <a:prstGeom prst="roundRect">
          <a:avLst/>
        </a:prstGeom>
        <a:solidFill>
          <a:schemeClr val="accent2">
            <a:shade val="50000"/>
            <a:hueOff val="-443380"/>
            <a:satOff val="5837"/>
            <a:lumOff val="349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chemeClr val="tx1"/>
              </a:solidFill>
            </a:rPr>
            <a:t>VET Institution</a:t>
          </a:r>
        </a:p>
      </dsp:txBody>
      <dsp:txXfrm>
        <a:off x="2609433" y="4327862"/>
        <a:ext cx="982816" cy="982816"/>
      </dsp:txXfrm>
    </dsp:sp>
    <dsp:sp modelId="{FE475831-5CEA-4B44-AD8F-F19CAD10526C}">
      <dsp:nvSpPr>
        <dsp:cNvPr id="0" name=""/>
        <dsp:cNvSpPr/>
      </dsp:nvSpPr>
      <dsp:spPr>
        <a:xfrm rot="10028571">
          <a:off x="2434003" y="3096843"/>
          <a:ext cx="82757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27570" y="0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headEnd type="triangle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DAF866-2FB2-425A-B608-9B8C89D0082B}">
      <dsp:nvSpPr>
        <dsp:cNvPr id="0" name=""/>
        <dsp:cNvSpPr/>
      </dsp:nvSpPr>
      <dsp:spPr>
        <a:xfrm>
          <a:off x="1355226" y="2768638"/>
          <a:ext cx="1089152" cy="1089152"/>
        </a:xfrm>
        <a:prstGeom prst="roundRect">
          <a:avLst/>
        </a:prstGeom>
        <a:solidFill>
          <a:schemeClr val="accent2">
            <a:shade val="50000"/>
            <a:hueOff val="-295587"/>
            <a:satOff val="3892"/>
            <a:lumOff val="2330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chemeClr val="tx1"/>
              </a:solidFill>
            </a:rPr>
            <a:t>VET Institution</a:t>
          </a:r>
        </a:p>
      </dsp:txBody>
      <dsp:txXfrm>
        <a:off x="1408394" y="2821806"/>
        <a:ext cx="982816" cy="982816"/>
      </dsp:txXfrm>
    </dsp:sp>
    <dsp:sp modelId="{301758FA-3FD9-4223-BFF3-F8B5F5AEDD74}">
      <dsp:nvSpPr>
        <dsp:cNvPr id="0" name=""/>
        <dsp:cNvSpPr/>
      </dsp:nvSpPr>
      <dsp:spPr>
        <a:xfrm rot="13114286">
          <a:off x="2820259" y="2020271"/>
          <a:ext cx="48370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83705" y="0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headEnd type="triangle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CD1C59-A8A4-445D-AEFD-0E23A3E0733D}">
      <dsp:nvSpPr>
        <dsp:cNvPr id="0" name=""/>
        <dsp:cNvSpPr/>
      </dsp:nvSpPr>
      <dsp:spPr>
        <a:xfrm>
          <a:off x="1783871" y="890618"/>
          <a:ext cx="1089152" cy="1089152"/>
        </a:xfrm>
        <a:prstGeom prst="roundRect">
          <a:avLst/>
        </a:prstGeom>
        <a:solidFill>
          <a:schemeClr val="accent2">
            <a:shade val="50000"/>
            <a:hueOff val="-147793"/>
            <a:satOff val="1946"/>
            <a:lumOff val="1165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chemeClr val="tx1"/>
              </a:solidFill>
            </a:rPr>
            <a:t>VET Institution</a:t>
          </a:r>
        </a:p>
      </dsp:txBody>
      <dsp:txXfrm>
        <a:off x="1837039" y="943786"/>
        <a:ext cx="982816" cy="9828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BBB81C-6FDF-4F87-B334-6BE7B8D9DEBC}">
      <dsp:nvSpPr>
        <dsp:cNvPr id="0" name=""/>
        <dsp:cNvSpPr/>
      </dsp:nvSpPr>
      <dsp:spPr>
        <a:xfrm>
          <a:off x="757278" y="1662553"/>
          <a:ext cx="3006340" cy="2627919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11430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dk1"/>
            </a:buClr>
            <a:buSzPts val="1800"/>
            <a:buFont typeface="Arial"/>
            <a:buChar char="•"/>
          </a:pPr>
          <a:r>
            <a:rPr lang="en-US" sz="900" kern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Institutional research team recruitment</a:t>
          </a:r>
          <a:endParaRPr lang="en-US" sz="9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Specifying the cohort study strategy (program selection)</a:t>
          </a:r>
          <a:endParaRPr lang="en-US" sz="9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Deciding on the use of modules</a:t>
          </a:r>
          <a:endParaRPr lang="en-US" sz="9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Formation of new modules</a:t>
          </a:r>
          <a:endParaRPr lang="en-US" sz="9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Piloting new modules</a:t>
          </a:r>
          <a:endParaRPr lang="en-US" sz="9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Preparation of informational and supporting materials</a:t>
          </a:r>
          <a:endParaRPr lang="en-US" sz="9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Formation/revision of database of graduates</a:t>
          </a:r>
          <a:endParaRPr lang="en-US" sz="900" b="1" kern="1200"/>
        </a:p>
      </dsp:txBody>
      <dsp:txXfrm>
        <a:off x="1508863" y="2056741"/>
        <a:ext cx="1465591" cy="1839543"/>
      </dsp:txXfrm>
    </dsp:sp>
    <dsp:sp modelId="{47FA7075-8CB4-4BD0-83BF-62F8A663082C}">
      <dsp:nvSpPr>
        <dsp:cNvPr id="0" name=""/>
        <dsp:cNvSpPr/>
      </dsp:nvSpPr>
      <dsp:spPr>
        <a:xfrm>
          <a:off x="5693" y="2224927"/>
          <a:ext cx="1503170" cy="1503170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u="none" strike="noStrike" kern="1200" cap="none">
              <a:solidFill>
                <a:schemeClr val="tx1"/>
              </a:solidFill>
            </a:rPr>
            <a:t>1. Concept and instrument development; Preparation of data collection </a:t>
          </a:r>
          <a:r>
            <a:rPr lang="en-US" sz="1100" b="0" u="none" strike="noStrike" kern="1200" cap="none">
              <a:solidFill>
                <a:schemeClr val="tx1"/>
              </a:solidFill>
            </a:rPr>
            <a:t>(2 months)</a:t>
          </a:r>
          <a:endParaRPr lang="en-US" sz="1100" kern="1200">
            <a:solidFill>
              <a:schemeClr val="tx1"/>
            </a:solidFill>
          </a:endParaRPr>
        </a:p>
      </dsp:txBody>
      <dsp:txXfrm>
        <a:off x="225827" y="2445061"/>
        <a:ext cx="1062902" cy="1062902"/>
      </dsp:txXfrm>
    </dsp:sp>
    <dsp:sp modelId="{6C6C9C98-9EC5-444E-8B3B-B9FF0A118DA7}">
      <dsp:nvSpPr>
        <dsp:cNvPr id="0" name=""/>
        <dsp:cNvSpPr/>
      </dsp:nvSpPr>
      <dsp:spPr>
        <a:xfrm>
          <a:off x="4703100" y="1662553"/>
          <a:ext cx="3006340" cy="2627919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11430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dk1"/>
            </a:buClr>
            <a:buSzPts val="1800"/>
            <a:buFont typeface="Arial"/>
            <a:buChar char="•"/>
          </a:pPr>
          <a:r>
            <a:rPr lang="en-US" sz="900" kern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Invitation of participants</a:t>
          </a:r>
          <a:endParaRPr lang="en-US" sz="9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Field implementation and monitoring</a:t>
          </a:r>
          <a:endParaRPr lang="en-US" sz="9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Missing data management</a:t>
          </a:r>
          <a:endParaRPr lang="en-US" sz="900" kern="1200"/>
        </a:p>
      </dsp:txBody>
      <dsp:txXfrm>
        <a:off x="5454685" y="2056741"/>
        <a:ext cx="1465591" cy="1839543"/>
      </dsp:txXfrm>
    </dsp:sp>
    <dsp:sp modelId="{0B0D4D45-B551-4612-A4D5-528BCF5005C6}">
      <dsp:nvSpPr>
        <dsp:cNvPr id="0" name=""/>
        <dsp:cNvSpPr/>
      </dsp:nvSpPr>
      <dsp:spPr>
        <a:xfrm>
          <a:off x="3951515" y="2224927"/>
          <a:ext cx="1503170" cy="1503170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2. Data collection with reminder actions </a:t>
          </a:r>
          <a:r>
            <a:rPr lang="en-US" sz="1100" b="0" kern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(1 month)</a:t>
          </a:r>
          <a:endParaRPr lang="en-US" sz="1100" kern="1200"/>
        </a:p>
      </dsp:txBody>
      <dsp:txXfrm>
        <a:off x="4171649" y="2445061"/>
        <a:ext cx="1062902" cy="1062902"/>
      </dsp:txXfrm>
    </dsp:sp>
    <dsp:sp modelId="{EC7547F2-3F03-422E-BBEF-88DB66B65BBC}">
      <dsp:nvSpPr>
        <dsp:cNvPr id="0" name=""/>
        <dsp:cNvSpPr/>
      </dsp:nvSpPr>
      <dsp:spPr>
        <a:xfrm>
          <a:off x="8648921" y="1662553"/>
          <a:ext cx="3006340" cy="2627919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11430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dk1"/>
            </a:buClr>
            <a:buSzPts val="1800"/>
            <a:buFont typeface="Arial"/>
            <a:buChar char="•"/>
          </a:pPr>
          <a:r>
            <a:rPr lang="en-US" sz="900" kern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Data analysis and communication of results</a:t>
          </a:r>
          <a:endParaRPr lang="en-US" sz="9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Data entry and cleaning</a:t>
          </a:r>
          <a:endParaRPr lang="en-US" sz="9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Data analysis</a:t>
          </a:r>
          <a:endParaRPr lang="en-US" sz="9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Preparation of reports</a:t>
          </a:r>
          <a:endParaRPr lang="en-US" sz="9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Communication of results</a:t>
          </a:r>
          <a:endParaRPr lang="en-US" sz="900" kern="1200"/>
        </a:p>
      </dsp:txBody>
      <dsp:txXfrm>
        <a:off x="9400507" y="2056741"/>
        <a:ext cx="1465591" cy="1839543"/>
      </dsp:txXfrm>
    </dsp:sp>
    <dsp:sp modelId="{23AF24B4-2BFC-459E-9240-59DE83F2FBFA}">
      <dsp:nvSpPr>
        <dsp:cNvPr id="0" name=""/>
        <dsp:cNvSpPr/>
      </dsp:nvSpPr>
      <dsp:spPr>
        <a:xfrm>
          <a:off x="7897336" y="2224927"/>
          <a:ext cx="1503170" cy="1503170"/>
        </a:xfrm>
        <a:prstGeom prst="ellipse">
          <a:avLst/>
        </a:prstGeom>
        <a:solidFill>
          <a:srgbClr val="9C5BC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3. Data analysis and report writing; dissemination activities; </a:t>
          </a:r>
          <a:r>
            <a:rPr lang="en-US" sz="1100" b="0" kern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(3 months)</a:t>
          </a:r>
          <a:endParaRPr lang="en-US" sz="1100" kern="1200"/>
        </a:p>
      </dsp:txBody>
      <dsp:txXfrm>
        <a:off x="8117470" y="2445061"/>
        <a:ext cx="1062902" cy="10629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 amt="44000"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44000"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b="1"/>
              <a:t>Collaborative Tracer Study</a:t>
            </a:r>
            <a:endParaRPr/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 b="1"/>
              <a:t>Network of VET Institutions for Research and Rapid Appraisal in Georgia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endParaRPr sz="4000"/>
          </a:p>
        </p:txBody>
      </p:sp>
      <p:sp>
        <p:nvSpPr>
          <p:cNvPr id="86" name="Google Shape;86;p1"/>
          <p:cNvSpPr txBox="1"/>
          <p:nvPr/>
        </p:nvSpPr>
        <p:spPr>
          <a:xfrm>
            <a:off x="2645228" y="5464629"/>
            <a:ext cx="7543800" cy="751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32500" lnSpcReduction="2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Skills Agency Georgia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29.06.2023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11:15-11:45</a:t>
            </a: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 txBox="1">
            <a:spLocks noGrp="1"/>
          </p:cNvSpPr>
          <p:nvPr>
            <p:ph type="title"/>
          </p:nvPr>
        </p:nvSpPr>
        <p:spPr>
          <a:xfrm>
            <a:off x="1510392" y="32751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Goals and Objectives of Tracer Studies</a:t>
            </a:r>
            <a:endParaRPr/>
          </a:p>
        </p:txBody>
      </p:sp>
      <p:grpSp>
        <p:nvGrpSpPr>
          <p:cNvPr id="98" name="Google Shape;98;p3"/>
          <p:cNvGrpSpPr/>
          <p:nvPr/>
        </p:nvGrpSpPr>
        <p:grpSpPr>
          <a:xfrm>
            <a:off x="3048000" y="1852695"/>
            <a:ext cx="8370809" cy="4629485"/>
            <a:chOff x="1767103" y="1294"/>
            <a:chExt cx="8755759" cy="5222553"/>
          </a:xfrm>
        </p:grpSpPr>
        <p:sp>
          <p:nvSpPr>
            <p:cNvPr id="99" name="Google Shape;99;p3"/>
            <p:cNvSpPr/>
            <p:nvPr/>
          </p:nvSpPr>
          <p:spPr>
            <a:xfrm>
              <a:off x="5241208" y="3242122"/>
              <a:ext cx="1981725" cy="1981725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rgbClr val="D66E2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 txBox="1"/>
            <p:nvPr/>
          </p:nvSpPr>
          <p:spPr>
            <a:xfrm>
              <a:off x="5531425" y="3532339"/>
              <a:ext cx="1401291" cy="1401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en-US" sz="24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Institution Graduate Surveys</a:t>
              </a: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3384732" y="3972362"/>
              <a:ext cx="1568267" cy="564791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1767103" y="3678102"/>
              <a:ext cx="1387207" cy="1109766"/>
            </a:xfrm>
            <a:prstGeom prst="roundRect">
              <a:avLst>
                <a:gd name="adj" fmla="val 10000"/>
              </a:avLst>
            </a:prstGeom>
            <a:solidFill>
              <a:schemeClr val="accent4"/>
            </a:solidFill>
            <a:ln w="19050" cap="flat" cmpd="sng">
              <a:solidFill>
                <a:srgbClr val="D66E2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 txBox="1"/>
            <p:nvPr/>
          </p:nvSpPr>
          <p:spPr>
            <a:xfrm>
              <a:off x="1799607" y="3710606"/>
              <a:ext cx="1322199" cy="10447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600" b="0" i="0" u="none" strike="noStrike" cap="none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Alumni work, attachment to institution</a:t>
              </a:r>
              <a:endParaRPr sz="1200">
                <a:solidFill>
                  <a:schemeClr val="tx1"/>
                </a:solidFill>
              </a:endParaRPr>
            </a:p>
          </p:txBody>
        </p:sp>
        <p:sp>
          <p:nvSpPr>
            <p:cNvPr id="104" name="Google Shape;104;p3"/>
            <p:cNvSpPr/>
            <p:nvPr/>
          </p:nvSpPr>
          <p:spPr>
            <a:xfrm rot="1784197">
              <a:off x="3588485" y="3080360"/>
              <a:ext cx="1403203" cy="564791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2140585" y="2041768"/>
              <a:ext cx="1387207" cy="1109766"/>
            </a:xfrm>
            <a:prstGeom prst="roundRect">
              <a:avLst>
                <a:gd name="adj" fmla="val 10000"/>
              </a:avLst>
            </a:prstGeom>
            <a:solidFill>
              <a:schemeClr val="accent4"/>
            </a:solidFill>
            <a:ln w="19050" cap="flat" cmpd="sng">
              <a:solidFill>
                <a:srgbClr val="D66E2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 txBox="1"/>
            <p:nvPr/>
          </p:nvSpPr>
          <p:spPr>
            <a:xfrm>
              <a:off x="2173089" y="2074272"/>
              <a:ext cx="1322199" cy="10447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 b="0" i="0" u="none" strike="noStrike" cap="none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Student marketing information</a:t>
              </a: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 rot="2735777">
              <a:off x="4128339" y="2317052"/>
              <a:ext cx="1513035" cy="606111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3187060" y="729531"/>
              <a:ext cx="1387207" cy="1109766"/>
            </a:xfrm>
            <a:prstGeom prst="roundRect">
              <a:avLst>
                <a:gd name="adj" fmla="val 10000"/>
              </a:avLst>
            </a:prstGeom>
            <a:solidFill>
              <a:schemeClr val="accent4"/>
            </a:solidFill>
            <a:ln w="19050" cap="flat" cmpd="sng">
              <a:solidFill>
                <a:srgbClr val="D66E2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 txBox="1"/>
            <p:nvPr/>
          </p:nvSpPr>
          <p:spPr>
            <a:xfrm>
              <a:off x="3219564" y="762035"/>
              <a:ext cx="1322199" cy="10447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2375" tIns="32375" rIns="32375" bIns="3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alibri"/>
                <a:buNone/>
              </a:pPr>
              <a:r>
                <a:rPr lang="en-US" sz="1600" b="0" i="0" u="none" strike="noStrike" cap="none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External quality management </a:t>
              </a:r>
              <a:r>
                <a:rPr lang="en-US" b="0" i="0" u="none" strike="noStrike" cap="none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(accreditation)</a:t>
              </a:r>
              <a:endParaRPr sz="1600" b="0" i="0" u="none" strike="noStrike" cap="none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 rot="4423199">
              <a:off x="4885979" y="1805001"/>
              <a:ext cx="1670769" cy="564791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4699259" y="1294"/>
              <a:ext cx="1387207" cy="1109766"/>
            </a:xfrm>
            <a:prstGeom prst="roundRect">
              <a:avLst>
                <a:gd name="adj" fmla="val 10000"/>
              </a:avLst>
            </a:prstGeom>
            <a:solidFill>
              <a:schemeClr val="accent4"/>
            </a:solidFill>
            <a:ln w="19050" cap="flat" cmpd="sng">
              <a:solidFill>
                <a:srgbClr val="D66E2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 txBox="1"/>
            <p:nvPr/>
          </p:nvSpPr>
          <p:spPr>
            <a:xfrm>
              <a:off x="4731763" y="33798"/>
              <a:ext cx="1322199" cy="10447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600" b="0" i="0" u="none" strike="noStrike" cap="none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Internal quality development</a:t>
              </a:r>
              <a:endParaRPr sz="1200">
                <a:solidFill>
                  <a:schemeClr val="tx1"/>
                </a:solidFill>
              </a:endParaRPr>
            </a:p>
          </p:txBody>
        </p:sp>
        <p:sp>
          <p:nvSpPr>
            <p:cNvPr id="113" name="Google Shape;113;p3"/>
            <p:cNvSpPr/>
            <p:nvPr/>
          </p:nvSpPr>
          <p:spPr>
            <a:xfrm rot="6230551">
              <a:off x="5883811" y="1783228"/>
              <a:ext cx="1622132" cy="564791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6377675" y="1294"/>
              <a:ext cx="1387207" cy="1109766"/>
            </a:xfrm>
            <a:prstGeom prst="roundRect">
              <a:avLst>
                <a:gd name="adj" fmla="val 10000"/>
              </a:avLst>
            </a:prstGeom>
            <a:solidFill>
              <a:srgbClr val="00B0F0"/>
            </a:solidFill>
            <a:ln w="19050" cap="flat" cmpd="sng">
              <a:solidFill>
                <a:srgbClr val="D66E2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 txBox="1"/>
            <p:nvPr/>
          </p:nvSpPr>
          <p:spPr>
            <a:xfrm>
              <a:off x="6410179" y="33798"/>
              <a:ext cx="1322199" cy="10447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600" b="0" i="0" u="none" strike="noStrike" cap="none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Topics of educational economics</a:t>
              </a:r>
              <a:endParaRPr sz="1200">
                <a:solidFill>
                  <a:schemeClr val="tx1"/>
                </a:solidFill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 rot="8148567">
              <a:off x="6808500" y="2183298"/>
              <a:ext cx="1525638" cy="564791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7889874" y="729531"/>
              <a:ext cx="1387207" cy="1109766"/>
            </a:xfrm>
            <a:prstGeom prst="roundRect">
              <a:avLst>
                <a:gd name="adj" fmla="val 10000"/>
              </a:avLst>
            </a:prstGeom>
            <a:solidFill>
              <a:srgbClr val="00B0F0"/>
            </a:solidFill>
            <a:ln w="19050" cap="flat" cmpd="sng">
              <a:solidFill>
                <a:srgbClr val="D66E2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 txBox="1"/>
            <p:nvPr/>
          </p:nvSpPr>
          <p:spPr>
            <a:xfrm>
              <a:off x="7922378" y="762035"/>
              <a:ext cx="1322199" cy="10447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600" b="0" i="0" u="none" strike="noStrike" cap="none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Analyses on 'study and work'</a:t>
              </a:r>
              <a:endParaRPr sz="1200">
                <a:solidFill>
                  <a:schemeClr val="tx1"/>
                </a:solidFill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 rot="9686453">
              <a:off x="7283189" y="3014917"/>
              <a:ext cx="1564168" cy="564791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8936349" y="2041768"/>
              <a:ext cx="1387207" cy="1109766"/>
            </a:xfrm>
            <a:prstGeom prst="roundRect">
              <a:avLst>
                <a:gd name="adj" fmla="val 10000"/>
              </a:avLst>
            </a:prstGeom>
            <a:solidFill>
              <a:srgbClr val="00B0F0"/>
            </a:solidFill>
            <a:ln w="19050" cap="flat" cmpd="sng">
              <a:solidFill>
                <a:srgbClr val="D66E2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 txBox="1"/>
            <p:nvPr/>
          </p:nvSpPr>
          <p:spPr>
            <a:xfrm>
              <a:off x="8968853" y="2074272"/>
              <a:ext cx="1322199" cy="10447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en-US" b="0" i="0" u="none" strike="noStrike" cap="none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Further sociological topics: gender, working conditions</a:t>
              </a:r>
              <a:endParaRPr sz="1200">
                <a:solidFill>
                  <a:schemeClr val="tx1"/>
                </a:solidFill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 rot="10571116">
              <a:off x="7430901" y="3922807"/>
              <a:ext cx="1398666" cy="564791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9135655" y="3601909"/>
              <a:ext cx="1387207" cy="1109766"/>
            </a:xfrm>
            <a:prstGeom prst="roundRect">
              <a:avLst>
                <a:gd name="adj" fmla="val 10000"/>
              </a:avLst>
            </a:prstGeom>
            <a:solidFill>
              <a:srgbClr val="7F7F7F"/>
            </a:solidFill>
            <a:ln w="19050" cap="flat" cmpd="sng">
              <a:solidFill>
                <a:srgbClr val="D66E2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 txBox="1"/>
            <p:nvPr/>
          </p:nvSpPr>
          <p:spPr>
            <a:xfrm>
              <a:off x="9168159" y="3634413"/>
              <a:ext cx="1322199" cy="10447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600" b="0" i="0" u="none" strike="noStrike" cap="none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Study reforms evaluation</a:t>
              </a:r>
              <a:endParaRPr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125" name="Google Shape;125;p3"/>
          <p:cNvSpPr txBox="1"/>
          <p:nvPr/>
        </p:nvSpPr>
        <p:spPr>
          <a:xfrm>
            <a:off x="0" y="6488668"/>
            <a:ext cx="6096000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Source: Schomburg, 2008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3"/>
          <p:cNvSpPr txBox="1"/>
          <p:nvPr/>
        </p:nvSpPr>
        <p:spPr>
          <a:xfrm>
            <a:off x="5793922" y="365125"/>
            <a:ext cx="623207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" name="Google Shape;148;p8">
            <a:extLst>
              <a:ext uri="{FF2B5EF4-FFF2-40B4-BE49-F238E27FC236}">
                <a16:creationId xmlns:a16="http://schemas.microsoft.com/office/drawing/2014/main" id="{B007042A-A8B8-AB0B-7991-26EEBAC1F42A}"/>
              </a:ext>
            </a:extLst>
          </p:cNvPr>
          <p:cNvGrpSpPr/>
          <p:nvPr/>
        </p:nvGrpSpPr>
        <p:grpSpPr>
          <a:xfrm>
            <a:off x="104814" y="2037776"/>
            <a:ext cx="2113726" cy="2002289"/>
            <a:chOff x="0" y="86955"/>
            <a:chExt cx="7685313" cy="2374515"/>
          </a:xfrm>
        </p:grpSpPr>
        <p:sp>
          <p:nvSpPr>
            <p:cNvPr id="4" name="Google Shape;149;p8">
              <a:extLst>
                <a:ext uri="{FF2B5EF4-FFF2-40B4-BE49-F238E27FC236}">
                  <a16:creationId xmlns:a16="http://schemas.microsoft.com/office/drawing/2014/main" id="{DB302D8E-F5DB-5421-1DBE-3E29CE525EE5}"/>
                </a:ext>
              </a:extLst>
            </p:cNvPr>
            <p:cNvSpPr/>
            <p:nvPr/>
          </p:nvSpPr>
          <p:spPr>
            <a:xfrm>
              <a:off x="0" y="278835"/>
              <a:ext cx="7685313" cy="552825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50;p8">
              <a:extLst>
                <a:ext uri="{FF2B5EF4-FFF2-40B4-BE49-F238E27FC236}">
                  <a16:creationId xmlns:a16="http://schemas.microsoft.com/office/drawing/2014/main" id="{0184C85C-1323-EF46-07CF-AE7AA542E775}"/>
                </a:ext>
              </a:extLst>
            </p:cNvPr>
            <p:cNvSpPr txBox="1"/>
            <p:nvPr/>
          </p:nvSpPr>
          <p:spPr>
            <a:xfrm>
              <a:off x="0" y="278835"/>
              <a:ext cx="7685313" cy="5528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96450" tIns="270750" rIns="596450" bIns="92450" anchor="t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Char char="•"/>
              </a:pPr>
              <a:r>
                <a:rPr lang="en-US" sz="13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State</a:t>
              </a:r>
              <a:endParaRPr/>
            </a:p>
          </p:txBody>
        </p:sp>
        <p:sp>
          <p:nvSpPr>
            <p:cNvPr id="6" name="Google Shape;151;p8">
              <a:extLst>
                <a:ext uri="{FF2B5EF4-FFF2-40B4-BE49-F238E27FC236}">
                  <a16:creationId xmlns:a16="http://schemas.microsoft.com/office/drawing/2014/main" id="{38E6A1D7-EC70-1A7C-1B28-A549614BE270}"/>
                </a:ext>
              </a:extLst>
            </p:cNvPr>
            <p:cNvSpPr/>
            <p:nvPr/>
          </p:nvSpPr>
          <p:spPr>
            <a:xfrm>
              <a:off x="384265" y="86955"/>
              <a:ext cx="5379719" cy="38376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52;p8">
              <a:extLst>
                <a:ext uri="{FF2B5EF4-FFF2-40B4-BE49-F238E27FC236}">
                  <a16:creationId xmlns:a16="http://schemas.microsoft.com/office/drawing/2014/main" id="{27A27D0E-31E4-05BC-CF82-347499EB283D}"/>
                </a:ext>
              </a:extLst>
            </p:cNvPr>
            <p:cNvSpPr txBox="1"/>
            <p:nvPr/>
          </p:nvSpPr>
          <p:spPr>
            <a:xfrm>
              <a:off x="402999" y="105689"/>
              <a:ext cx="5342251" cy="3462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325" tIns="0" rIns="20332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None/>
              </a:pPr>
              <a:r>
                <a:rPr lang="en-US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Macro-level</a:t>
              </a:r>
              <a:endParaRPr/>
            </a:p>
          </p:txBody>
        </p:sp>
        <p:sp>
          <p:nvSpPr>
            <p:cNvPr id="8" name="Google Shape;153;p8">
              <a:extLst>
                <a:ext uri="{FF2B5EF4-FFF2-40B4-BE49-F238E27FC236}">
                  <a16:creationId xmlns:a16="http://schemas.microsoft.com/office/drawing/2014/main" id="{0CFB9D94-17E4-4B3E-DF21-4223F1FBE882}"/>
                </a:ext>
              </a:extLst>
            </p:cNvPr>
            <p:cNvSpPr/>
            <p:nvPr/>
          </p:nvSpPr>
          <p:spPr>
            <a:xfrm>
              <a:off x="0" y="1093740"/>
              <a:ext cx="7685313" cy="552825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54;p8">
              <a:extLst>
                <a:ext uri="{FF2B5EF4-FFF2-40B4-BE49-F238E27FC236}">
                  <a16:creationId xmlns:a16="http://schemas.microsoft.com/office/drawing/2014/main" id="{6519CF31-DD15-F116-3A02-A2460D6C435C}"/>
                </a:ext>
              </a:extLst>
            </p:cNvPr>
            <p:cNvSpPr txBox="1"/>
            <p:nvPr/>
          </p:nvSpPr>
          <p:spPr>
            <a:xfrm>
              <a:off x="0" y="1093740"/>
              <a:ext cx="7685313" cy="5528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96450" tIns="270750" rIns="596450" bIns="92450" anchor="t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Char char="•"/>
              </a:pPr>
              <a:r>
                <a:rPr lang="en-US" sz="13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Sector</a:t>
              </a:r>
              <a:endParaRPr/>
            </a:p>
          </p:txBody>
        </p:sp>
        <p:sp>
          <p:nvSpPr>
            <p:cNvPr id="10" name="Google Shape;155;p8">
              <a:extLst>
                <a:ext uri="{FF2B5EF4-FFF2-40B4-BE49-F238E27FC236}">
                  <a16:creationId xmlns:a16="http://schemas.microsoft.com/office/drawing/2014/main" id="{1F405F31-9BBB-E3CF-2FC9-A0A1DA4F642B}"/>
                </a:ext>
              </a:extLst>
            </p:cNvPr>
            <p:cNvSpPr/>
            <p:nvPr/>
          </p:nvSpPr>
          <p:spPr>
            <a:xfrm>
              <a:off x="384265" y="901860"/>
              <a:ext cx="5379719" cy="383760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56;p8">
              <a:extLst>
                <a:ext uri="{FF2B5EF4-FFF2-40B4-BE49-F238E27FC236}">
                  <a16:creationId xmlns:a16="http://schemas.microsoft.com/office/drawing/2014/main" id="{7402AD56-353D-927B-B2E8-42BD3594486D}"/>
                </a:ext>
              </a:extLst>
            </p:cNvPr>
            <p:cNvSpPr txBox="1"/>
            <p:nvPr/>
          </p:nvSpPr>
          <p:spPr>
            <a:xfrm>
              <a:off x="402999" y="920594"/>
              <a:ext cx="5342251" cy="3462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325" tIns="0" rIns="20332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None/>
              </a:pPr>
              <a:r>
                <a:rPr lang="en-US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Meso-level</a:t>
              </a:r>
              <a:endParaRPr/>
            </a:p>
          </p:txBody>
        </p:sp>
        <p:sp>
          <p:nvSpPr>
            <p:cNvPr id="12" name="Google Shape;157;p8">
              <a:extLst>
                <a:ext uri="{FF2B5EF4-FFF2-40B4-BE49-F238E27FC236}">
                  <a16:creationId xmlns:a16="http://schemas.microsoft.com/office/drawing/2014/main" id="{F42F3F1E-ACD1-4547-8036-E28CB2EF1140}"/>
                </a:ext>
              </a:extLst>
            </p:cNvPr>
            <p:cNvSpPr/>
            <p:nvPr/>
          </p:nvSpPr>
          <p:spPr>
            <a:xfrm>
              <a:off x="0" y="1908645"/>
              <a:ext cx="7685313" cy="552825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58;p8">
              <a:extLst>
                <a:ext uri="{FF2B5EF4-FFF2-40B4-BE49-F238E27FC236}">
                  <a16:creationId xmlns:a16="http://schemas.microsoft.com/office/drawing/2014/main" id="{EC049CC5-1F38-A9AE-183C-981D4166E1AA}"/>
                </a:ext>
              </a:extLst>
            </p:cNvPr>
            <p:cNvSpPr txBox="1"/>
            <p:nvPr/>
          </p:nvSpPr>
          <p:spPr>
            <a:xfrm>
              <a:off x="0" y="1908645"/>
              <a:ext cx="7685313" cy="5528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96450" tIns="270750" rIns="596450" bIns="92450" anchor="t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Char char="•"/>
              </a:pPr>
              <a:r>
                <a:rPr lang="en-US" sz="13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Institution or program</a:t>
              </a:r>
              <a:endParaRPr/>
            </a:p>
          </p:txBody>
        </p:sp>
        <p:sp>
          <p:nvSpPr>
            <p:cNvPr id="14" name="Google Shape;159;p8">
              <a:extLst>
                <a:ext uri="{FF2B5EF4-FFF2-40B4-BE49-F238E27FC236}">
                  <a16:creationId xmlns:a16="http://schemas.microsoft.com/office/drawing/2014/main" id="{765517A0-0E6B-2226-7F7B-40787CEECDA9}"/>
                </a:ext>
              </a:extLst>
            </p:cNvPr>
            <p:cNvSpPr/>
            <p:nvPr/>
          </p:nvSpPr>
          <p:spPr>
            <a:xfrm>
              <a:off x="384265" y="1792899"/>
              <a:ext cx="5379719" cy="38376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60;p8">
              <a:extLst>
                <a:ext uri="{FF2B5EF4-FFF2-40B4-BE49-F238E27FC236}">
                  <a16:creationId xmlns:a16="http://schemas.microsoft.com/office/drawing/2014/main" id="{637CF015-DBFD-761D-02C7-FFAE21EE6CF5}"/>
                </a:ext>
              </a:extLst>
            </p:cNvPr>
            <p:cNvSpPr txBox="1"/>
            <p:nvPr/>
          </p:nvSpPr>
          <p:spPr>
            <a:xfrm>
              <a:off x="402999" y="1811633"/>
              <a:ext cx="5342251" cy="3462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325" tIns="0" rIns="20332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None/>
              </a:pPr>
              <a:r>
                <a:rPr lang="en-US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Micro-level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"/>
          <p:cNvSpPr txBox="1">
            <a:spLocks noGrp="1"/>
          </p:cNvSpPr>
          <p:nvPr>
            <p:ph type="title"/>
          </p:nvPr>
        </p:nvSpPr>
        <p:spPr>
          <a:xfrm>
            <a:off x="1309540" y="3232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Conceptual Framework</a:t>
            </a:r>
            <a:endParaRPr/>
          </a:p>
        </p:txBody>
      </p:sp>
      <p:sp>
        <p:nvSpPr>
          <p:cNvPr id="132" name="Google Shape;132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33" name="Google Shape;13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4127" y="1960562"/>
            <a:ext cx="10299673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4"/>
          <p:cNvSpPr txBox="1"/>
          <p:nvPr/>
        </p:nvSpPr>
        <p:spPr>
          <a:xfrm>
            <a:off x="0" y="6488668"/>
            <a:ext cx="6096000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Source: Schomburg, 2003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Key Features of Tracer Study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FC0DD5B5-E8A6-412B-A381-2F3F43447471}"/>
              </a:ext>
            </a:extLst>
          </p:cNvPr>
          <p:cNvGraphicFramePr/>
          <p:nvPr/>
        </p:nvGraphicFramePr>
        <p:xfrm>
          <a:off x="914400" y="1690688"/>
          <a:ext cx="7685313" cy="4993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8230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011AE-15A4-A440-C2CF-363C4E501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260" y="2173"/>
            <a:ext cx="10515600" cy="1325563"/>
          </a:xfrm>
        </p:spPr>
        <p:txBody>
          <a:bodyPr/>
          <a:lstStyle/>
          <a:p>
            <a:r>
              <a:rPr lang="en-US" b="1"/>
              <a:t>Network Institutional Model </a:t>
            </a:r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9782B14-D64B-7131-91E0-C4DD2446BA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9927934"/>
              </p:ext>
            </p:extLst>
          </p:nvPr>
        </p:nvGraphicFramePr>
        <p:xfrm>
          <a:off x="3958077" y="112822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2102C2B-6E11-1FA0-C6E6-D93F549BDFA4}"/>
              </a:ext>
            </a:extLst>
          </p:cNvPr>
          <p:cNvSpPr txBox="1"/>
          <p:nvPr/>
        </p:nvSpPr>
        <p:spPr>
          <a:xfrm>
            <a:off x="215631" y="1885462"/>
            <a:ext cx="502757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/>
              <a:t>All VET institutions apply the same conceptual framework, administrative process and standardized instrument.</a:t>
            </a:r>
          </a:p>
        </p:txBody>
      </p:sp>
    </p:spTree>
    <p:extLst>
      <p:ext uri="{BB962C8B-B14F-4D97-AF65-F5344CB8AC3E}">
        <p14:creationId xmlns:p14="http://schemas.microsoft.com/office/powerpoint/2010/main" val="2747734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DA0B3-3025-DD54-B23F-A02F2707C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b="1"/>
              <a:t>Overview of the Research Process</a:t>
            </a:r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523B739-DFEA-9C88-3818-247487FFA6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4068341"/>
              </p:ext>
            </p:extLst>
          </p:nvPr>
        </p:nvGraphicFramePr>
        <p:xfrm>
          <a:off x="150828" y="131648"/>
          <a:ext cx="11660956" cy="5953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7319591-08CF-707E-094B-79253DBC136F}"/>
              </a:ext>
            </a:extLst>
          </p:cNvPr>
          <p:cNvSpPr txBox="1"/>
          <p:nvPr/>
        </p:nvSpPr>
        <p:spPr>
          <a:xfrm>
            <a:off x="1322111" y="1303093"/>
            <a:ext cx="6094428" cy="774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000" b="1"/>
              <a:t>3 Basic Steps of Tracer Study</a:t>
            </a:r>
            <a:endParaRPr lang="en-US" sz="2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2000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2F6F48-E4E1-D35E-990C-CC55F4519169}"/>
              </a:ext>
            </a:extLst>
          </p:cNvPr>
          <p:cNvSpPr txBox="1"/>
          <p:nvPr/>
        </p:nvSpPr>
        <p:spPr>
          <a:xfrm>
            <a:off x="946610" y="5405795"/>
            <a:ext cx="6094428" cy="840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1"/>
                </a:solidFill>
              </a:rPr>
              <a:t>Respone rate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1"/>
                </a:solidFill>
              </a:rPr>
              <a:t>Human resources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1"/>
                </a:solidFill>
              </a:rPr>
              <a:t>Technical difficulties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F746A6-AE94-2AE3-A46F-EAE34119E6B1}"/>
              </a:ext>
            </a:extLst>
          </p:cNvPr>
          <p:cNvSpPr txBox="1"/>
          <p:nvPr/>
        </p:nvSpPr>
        <p:spPr>
          <a:xfrm>
            <a:off x="1322111" y="1325563"/>
            <a:ext cx="6094428" cy="774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000" b="1"/>
              <a:t>3 Basic Steps of Tracer Study</a:t>
            </a:r>
            <a:endParaRPr lang="en-US" sz="2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2000" b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F505DD-9024-6EA4-7C0A-AD80CE07A275}"/>
              </a:ext>
            </a:extLst>
          </p:cNvPr>
          <p:cNvSpPr txBox="1"/>
          <p:nvPr/>
        </p:nvSpPr>
        <p:spPr>
          <a:xfrm>
            <a:off x="946610" y="4754576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000" b="1"/>
              <a:t>Challenges</a:t>
            </a:r>
          </a:p>
        </p:txBody>
      </p:sp>
    </p:spTree>
    <p:extLst>
      <p:ext uri="{BB962C8B-B14F-4D97-AF65-F5344CB8AC3E}">
        <p14:creationId xmlns:p14="http://schemas.microsoft.com/office/powerpoint/2010/main" val="185376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011AE-15A4-A440-C2CF-363C4E501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552" y="0"/>
            <a:ext cx="10515600" cy="1325563"/>
          </a:xfrm>
        </p:spPr>
        <p:txBody>
          <a:bodyPr/>
          <a:lstStyle/>
          <a:p>
            <a:r>
              <a:rPr lang="en-US" b="1"/>
              <a:t>Online Platform</a:t>
            </a:r>
            <a:endParaRPr lang="en-US"/>
          </a:p>
        </p:txBody>
      </p:sp>
      <p:pic>
        <p:nvPicPr>
          <p:cNvPr id="3" name="Google Shape;188;p9">
            <a:extLst>
              <a:ext uri="{FF2B5EF4-FFF2-40B4-BE49-F238E27FC236}">
                <a16:creationId xmlns:a16="http://schemas.microsoft.com/office/drawing/2014/main" id="{334DC088-20AE-F2F9-C144-E1B1C0523DD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73174" y="3201367"/>
            <a:ext cx="4741147" cy="3170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89;p9">
            <a:extLst>
              <a:ext uri="{FF2B5EF4-FFF2-40B4-BE49-F238E27FC236}">
                <a16:creationId xmlns:a16="http://schemas.microsoft.com/office/drawing/2014/main" id="{149FA7DC-26BC-829E-CF87-EFB3B13BF5B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73174" y="953311"/>
            <a:ext cx="4741147" cy="287655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E27B8CA-2DEE-3080-C18E-7C9A0F7FF131}"/>
              </a:ext>
            </a:extLst>
          </p:cNvPr>
          <p:cNvSpPr txBox="1"/>
          <p:nvPr/>
        </p:nvSpPr>
        <p:spPr>
          <a:xfrm>
            <a:off x="476655" y="1507788"/>
            <a:ext cx="6196519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/>
              <a:t>The survey is administered on the electronic platform created specifically for that purpose.</a:t>
            </a:r>
          </a:p>
          <a:p>
            <a:endParaRPr lang="en-US" sz="2400"/>
          </a:p>
          <a:p>
            <a:r>
              <a:rPr lang="en-US" sz="2400"/>
              <a:t>Skills agency provides VET institutions with technical support in the process. </a:t>
            </a:r>
          </a:p>
          <a:p>
            <a:endParaRPr 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Registration of research coordinators from VET institutions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Automatic sending of e-mails and SMS to graduates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Accumulating data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Downloading research databases</a:t>
            </a:r>
            <a:br>
              <a:rPr lang="en-US" sz="2400"/>
            </a:b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02020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A0739-0A68-58A6-8E51-90A5EC874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7248" y="346271"/>
            <a:ext cx="10515600" cy="1325563"/>
          </a:xfrm>
        </p:spPr>
        <p:txBody>
          <a:bodyPr/>
          <a:lstStyle/>
          <a:p>
            <a:r>
              <a:rPr lang="en-US" b="1"/>
              <a:t>Identified Directions of Future 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A1993F-3FCD-508E-9FA5-D81B033D1E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Enhancing employment rates and addressing skills incompatibility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Developing organizational and system mechanisms for identifying market needs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Expanding vocational training and retraining programs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Incorporating graduate and student opinion surveys into the internal quality management system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Promoting the use of digital technologies in the educational process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Developing infrastructure and services for vulnerable groups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Strengthening the emphasis on transferable skills in training programs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Enhancing career development services in VET institutions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Enhancing extracurricular activities in VET institutions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Involving graduates and students in VET institution development and establishing graduate network</a:t>
            </a:r>
          </a:p>
          <a:p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89926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b="1"/>
              <a:t>Thank you</a:t>
            </a:r>
            <a:endParaRPr/>
          </a:p>
        </p:txBody>
      </p:sp>
      <p:sp>
        <p:nvSpPr>
          <p:cNvPr id="274" name="Google Shape;274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Questions?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441</Words>
  <Application>Microsoft Office PowerPoint</Application>
  <PresentationFormat>Widescreen</PresentationFormat>
  <Paragraphs>97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Roboto</vt:lpstr>
      <vt:lpstr>Calibri</vt:lpstr>
      <vt:lpstr>Office Theme</vt:lpstr>
      <vt:lpstr>Collaborative Tracer Study</vt:lpstr>
      <vt:lpstr>Goals and Objectives of Tracer Studies</vt:lpstr>
      <vt:lpstr>Conceptual Framework</vt:lpstr>
      <vt:lpstr>Key Features of Tracer Study</vt:lpstr>
      <vt:lpstr>Network Institutional Model </vt:lpstr>
      <vt:lpstr>Overview of the Research Process</vt:lpstr>
      <vt:lpstr>Online Platform</vt:lpstr>
      <vt:lpstr>Identified Directions of Future Work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Collaborative Tracer Study</dc:title>
  <dc:creator>Maia Jintcharadze</dc:creator>
  <cp:lastModifiedBy>Maia Jincharadze</cp:lastModifiedBy>
  <cp:revision>54</cp:revision>
  <dcterms:created xsi:type="dcterms:W3CDTF">2023-06-27T05:22:14Z</dcterms:created>
  <dcterms:modified xsi:type="dcterms:W3CDTF">2023-06-29T08:02:26Z</dcterms:modified>
</cp:coreProperties>
</file>