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1" r:id="rId5"/>
    <p:sldMasterId id="2147483770" r:id="rId6"/>
  </p:sldMasterIdLst>
  <p:notesMasterIdLst>
    <p:notesMasterId r:id="rId40"/>
  </p:notesMasterIdLst>
  <p:sldIdLst>
    <p:sldId id="256" r:id="rId7"/>
    <p:sldId id="1094" r:id="rId8"/>
    <p:sldId id="1110" r:id="rId9"/>
    <p:sldId id="1074" r:id="rId10"/>
    <p:sldId id="1114" r:id="rId11"/>
    <p:sldId id="1116" r:id="rId12"/>
    <p:sldId id="1085" r:id="rId13"/>
    <p:sldId id="559" r:id="rId14"/>
    <p:sldId id="258" r:id="rId15"/>
    <p:sldId id="257" r:id="rId16"/>
    <p:sldId id="572" r:id="rId17"/>
    <p:sldId id="1083" r:id="rId18"/>
    <p:sldId id="1117" r:id="rId19"/>
    <p:sldId id="275" r:id="rId20"/>
    <p:sldId id="1101" r:id="rId21"/>
    <p:sldId id="1098" r:id="rId22"/>
    <p:sldId id="1127" r:id="rId23"/>
    <p:sldId id="1128" r:id="rId24"/>
    <p:sldId id="1139" r:id="rId25"/>
    <p:sldId id="1136" r:id="rId26"/>
    <p:sldId id="1137" r:id="rId27"/>
    <p:sldId id="1134" r:id="rId28"/>
    <p:sldId id="1138" r:id="rId29"/>
    <p:sldId id="1107" r:id="rId30"/>
    <p:sldId id="1108" r:id="rId31"/>
    <p:sldId id="1123" r:id="rId32"/>
    <p:sldId id="1118" r:id="rId33"/>
    <p:sldId id="1119" r:id="rId34"/>
    <p:sldId id="1140" r:id="rId35"/>
    <p:sldId id="1121" r:id="rId36"/>
    <p:sldId id="1122" r:id="rId37"/>
    <p:sldId id="1124" r:id="rId38"/>
    <p:sldId id="1125" r:id="rId39"/>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7A0F37-0AC5-C0E4-A340-521F76E4DC78}" name="Nicoleta Susanu (ETF)" initials="NS(" userId="S::Nicoleta.Susanu.ext@etf.europa.eu::be7597e1-cbad-4da1-90c5-6bcdd0f094df" providerId="AD"/>
  <p188:author id="{79A5915D-2C89-35D5-26E9-FC5EF1E0109A}" name="Karin Luomi-Messerer" initials="KL" userId="S::karin.luomi-messerer_3s.co.at#ext#@europeantrainingfoundation.onmicrosoft.com::28ec8ffd-65bc-49ac-97d9-cf3c6c6ea32f" providerId="AD"/>
  <p188:author id="{1B44A35F-76AE-7886-74FC-328F4ACCB2C7}" name="3s" initials="3s" userId="3s" providerId="None"/>
  <p188:author id="{0E8B5E7E-DBCF-79D3-B621-5C919C739228}" name="Doriana Monteleone (ETF)" initials="DM(" userId="S::Doriana.Monteleone@etf.europa.eu::6711a7f3-d780-41a5-88be-c386e24fad6b" providerId="AD"/>
  <p188:author id="{0BD6A99D-3828-4BE2-80FE-E0889BD39EB1}" name="Julian Stanley (ETF)" initials="J(" userId="S::julian.stanley@etf.europa.eu::7d21cf9d-125d-4f22-a908-7dc6e3f6cca2" providerId="AD"/>
  <p188:author id="{CBD9BEBC-AFAC-707C-A306-727B727E5619}" name="Julian Stanley (ETF)" initials="JS(" userId="S::Julian.Stanley@etf.europa.eu::7d21cf9d-125d-4f22-a908-7dc6e3f6cca2" providerId="AD"/>
  <p188:author id="{8C18D7E3-F062-F05F-94B4-99FFB6C5F843}" name="Simon Broek" initials="SB" userId="Simon Broek"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C3B5D3"/>
    <a:srgbClr val="677E9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FB689-7FA3-4B47-A426-2E6DDAF518A4}" v="370" dt="2023-05-29T18:27:49.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19" autoAdjust="0"/>
  </p:normalViewPr>
  <p:slideViewPr>
    <p:cSldViewPr snapToGrid="0">
      <p:cViewPr varScale="1">
        <p:scale>
          <a:sx n="101" d="100"/>
          <a:sy n="101" d="100"/>
        </p:scale>
        <p:origin x="954" y="108"/>
      </p:cViewPr>
      <p:guideLst>
        <p:guide orient="horz" pos="2160"/>
        <p:guide pos="384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iana Monteleone (ETF)" userId="6711a7f3-d780-41a5-88be-c386e24fad6b" providerId="ADAL" clId="{3C8FB689-7FA3-4B47-A426-2E6DDAF518A4}"/>
    <pc:docChg chg="undo custSel addSld delSld modSld sldOrd">
      <pc:chgData name="Doriana Monteleone (ETF)" userId="6711a7f3-d780-41a5-88be-c386e24fad6b" providerId="ADAL" clId="{3C8FB689-7FA3-4B47-A426-2E6DDAF518A4}" dt="2023-05-29T18:27:49.964" v="2536"/>
      <pc:docMkLst>
        <pc:docMk/>
      </pc:docMkLst>
      <pc:sldChg chg="modSp mod">
        <pc:chgData name="Doriana Monteleone (ETF)" userId="6711a7f3-d780-41a5-88be-c386e24fad6b" providerId="ADAL" clId="{3C8FB689-7FA3-4B47-A426-2E6DDAF518A4}" dt="2023-05-25T08:30:47.671" v="4" actId="20577"/>
        <pc:sldMkLst>
          <pc:docMk/>
          <pc:sldMk cId="2610196140" sldId="256"/>
        </pc:sldMkLst>
        <pc:spChg chg="mod">
          <ac:chgData name="Doriana Monteleone (ETF)" userId="6711a7f3-d780-41a5-88be-c386e24fad6b" providerId="ADAL" clId="{3C8FB689-7FA3-4B47-A426-2E6DDAF518A4}" dt="2023-05-25T08:30:47.671" v="4" actId="20577"/>
          <ac:spMkLst>
            <pc:docMk/>
            <pc:sldMk cId="2610196140" sldId="256"/>
            <ac:spMk id="11" creationId="{D35C6154-FB49-2791-185F-D74DB9373536}"/>
          </ac:spMkLst>
        </pc:spChg>
      </pc:sldChg>
      <pc:sldChg chg="addSp delSp modSp mod">
        <pc:chgData name="Doriana Monteleone (ETF)" userId="6711a7f3-d780-41a5-88be-c386e24fad6b" providerId="ADAL" clId="{3C8FB689-7FA3-4B47-A426-2E6DDAF518A4}" dt="2023-05-26T06:51:41.213" v="1214" actId="1076"/>
        <pc:sldMkLst>
          <pc:docMk/>
          <pc:sldMk cId="1521127227" sldId="257"/>
        </pc:sldMkLst>
        <pc:spChg chg="mod">
          <ac:chgData name="Doriana Monteleone (ETF)" userId="6711a7f3-d780-41a5-88be-c386e24fad6b" providerId="ADAL" clId="{3C8FB689-7FA3-4B47-A426-2E6DDAF518A4}" dt="2023-05-26T06:51:38.476" v="1213" actId="1076"/>
          <ac:spMkLst>
            <pc:docMk/>
            <pc:sldMk cId="1521127227" sldId="257"/>
            <ac:spMk id="2" creationId="{1BA729AA-C61A-17F2-DB5E-6B59496FF5FB}"/>
          </ac:spMkLst>
        </pc:spChg>
        <pc:spChg chg="mod">
          <ac:chgData name="Doriana Monteleone (ETF)" userId="6711a7f3-d780-41a5-88be-c386e24fad6b" providerId="ADAL" clId="{3C8FB689-7FA3-4B47-A426-2E6DDAF518A4}" dt="2023-05-26T06:51:41.213" v="1214" actId="1076"/>
          <ac:spMkLst>
            <pc:docMk/>
            <pc:sldMk cId="1521127227" sldId="257"/>
            <ac:spMk id="3" creationId="{3C707B81-DFC0-FE86-A463-5D4425337637}"/>
          </ac:spMkLst>
        </pc:spChg>
        <pc:picChg chg="del">
          <ac:chgData name="Doriana Monteleone (ETF)" userId="6711a7f3-d780-41a5-88be-c386e24fad6b" providerId="ADAL" clId="{3C8FB689-7FA3-4B47-A426-2E6DDAF518A4}" dt="2023-05-26T06:45:58.370" v="1148" actId="478"/>
          <ac:picMkLst>
            <pc:docMk/>
            <pc:sldMk cId="1521127227" sldId="257"/>
            <ac:picMk id="4" creationId="{BD620595-1914-34EA-3B22-4254A2395CBF}"/>
          </ac:picMkLst>
        </pc:picChg>
        <pc:picChg chg="del">
          <ac:chgData name="Doriana Monteleone (ETF)" userId="6711a7f3-d780-41a5-88be-c386e24fad6b" providerId="ADAL" clId="{3C8FB689-7FA3-4B47-A426-2E6DDAF518A4}" dt="2023-05-26T06:47:38.379" v="1171" actId="478"/>
          <ac:picMkLst>
            <pc:docMk/>
            <pc:sldMk cId="1521127227" sldId="257"/>
            <ac:picMk id="5" creationId="{DDBBC703-6A00-4729-DD3D-121B566C5A66}"/>
          </ac:picMkLst>
        </pc:picChg>
        <pc:picChg chg="add mod">
          <ac:chgData name="Doriana Monteleone (ETF)" userId="6711a7f3-d780-41a5-88be-c386e24fad6b" providerId="ADAL" clId="{3C8FB689-7FA3-4B47-A426-2E6DDAF518A4}" dt="2023-05-26T06:46:41.748" v="1159"/>
          <ac:picMkLst>
            <pc:docMk/>
            <pc:sldMk cId="1521127227" sldId="257"/>
            <ac:picMk id="6" creationId="{5C99D08D-E45E-D9CE-442C-C51EBDB09364}"/>
          </ac:picMkLst>
        </pc:picChg>
        <pc:picChg chg="add mod">
          <ac:chgData name="Doriana Monteleone (ETF)" userId="6711a7f3-d780-41a5-88be-c386e24fad6b" providerId="ADAL" clId="{3C8FB689-7FA3-4B47-A426-2E6DDAF518A4}" dt="2023-05-26T06:48:22.114" v="1181"/>
          <ac:picMkLst>
            <pc:docMk/>
            <pc:sldMk cId="1521127227" sldId="257"/>
            <ac:picMk id="7" creationId="{9CFAE1A8-5E33-7141-F765-CFBDF634A652}"/>
          </ac:picMkLst>
        </pc:picChg>
      </pc:sldChg>
      <pc:sldChg chg="addSp delSp modSp mod">
        <pc:chgData name="Doriana Monteleone (ETF)" userId="6711a7f3-d780-41a5-88be-c386e24fad6b" providerId="ADAL" clId="{3C8FB689-7FA3-4B47-A426-2E6DDAF518A4}" dt="2023-05-26T06:50:34.636" v="1208" actId="1076"/>
        <pc:sldMkLst>
          <pc:docMk/>
          <pc:sldMk cId="1148769008" sldId="258"/>
        </pc:sldMkLst>
        <pc:spChg chg="mod">
          <ac:chgData name="Doriana Monteleone (ETF)" userId="6711a7f3-d780-41a5-88be-c386e24fad6b" providerId="ADAL" clId="{3C8FB689-7FA3-4B47-A426-2E6DDAF518A4}" dt="2023-05-26T06:50:31.988" v="1207" actId="1076"/>
          <ac:spMkLst>
            <pc:docMk/>
            <pc:sldMk cId="1148769008" sldId="258"/>
            <ac:spMk id="2" creationId="{00000000-0000-0000-0000-000000000000}"/>
          </ac:spMkLst>
        </pc:spChg>
        <pc:spChg chg="mod">
          <ac:chgData name="Doriana Monteleone (ETF)" userId="6711a7f3-d780-41a5-88be-c386e24fad6b" providerId="ADAL" clId="{3C8FB689-7FA3-4B47-A426-2E6DDAF518A4}" dt="2023-05-26T06:50:34.636" v="1208" actId="1076"/>
          <ac:spMkLst>
            <pc:docMk/>
            <pc:sldMk cId="1148769008" sldId="258"/>
            <ac:spMk id="3" creationId="{00000000-0000-0000-0000-000000000000}"/>
          </ac:spMkLst>
        </pc:spChg>
        <pc:picChg chg="del">
          <ac:chgData name="Doriana Monteleone (ETF)" userId="6711a7f3-d780-41a5-88be-c386e24fad6b" providerId="ADAL" clId="{3C8FB689-7FA3-4B47-A426-2E6DDAF518A4}" dt="2023-05-26T06:45:59.927" v="1149" actId="478"/>
          <ac:picMkLst>
            <pc:docMk/>
            <pc:sldMk cId="1148769008" sldId="258"/>
            <ac:picMk id="4" creationId="{97F81204-E66C-05B0-5220-2D7BE57488C9}"/>
          </ac:picMkLst>
        </pc:picChg>
        <pc:picChg chg="del">
          <ac:chgData name="Doriana Monteleone (ETF)" userId="6711a7f3-d780-41a5-88be-c386e24fad6b" providerId="ADAL" clId="{3C8FB689-7FA3-4B47-A426-2E6DDAF518A4}" dt="2023-05-26T06:47:36.707" v="1170" actId="478"/>
          <ac:picMkLst>
            <pc:docMk/>
            <pc:sldMk cId="1148769008" sldId="258"/>
            <ac:picMk id="5" creationId="{89660BC4-8ED2-39D2-704F-A004CD6D5566}"/>
          </ac:picMkLst>
        </pc:picChg>
        <pc:picChg chg="add mod">
          <ac:chgData name="Doriana Monteleone (ETF)" userId="6711a7f3-d780-41a5-88be-c386e24fad6b" providerId="ADAL" clId="{3C8FB689-7FA3-4B47-A426-2E6DDAF518A4}" dt="2023-05-26T06:46:36.906" v="1158"/>
          <ac:picMkLst>
            <pc:docMk/>
            <pc:sldMk cId="1148769008" sldId="258"/>
            <ac:picMk id="6" creationId="{7CA6847A-2723-B13A-89F8-C32E476B378D}"/>
          </ac:picMkLst>
        </pc:picChg>
        <pc:picChg chg="add mod">
          <ac:chgData name="Doriana Monteleone (ETF)" userId="6711a7f3-d780-41a5-88be-c386e24fad6b" providerId="ADAL" clId="{3C8FB689-7FA3-4B47-A426-2E6DDAF518A4}" dt="2023-05-26T06:48:18.823" v="1180"/>
          <ac:picMkLst>
            <pc:docMk/>
            <pc:sldMk cId="1148769008" sldId="258"/>
            <ac:picMk id="7" creationId="{A3F00FC4-9C43-DE5A-52F5-2EA4C24485FB}"/>
          </ac:picMkLst>
        </pc:picChg>
      </pc:sldChg>
      <pc:sldChg chg="modSp mod modNotesTx">
        <pc:chgData name="Doriana Monteleone (ETF)" userId="6711a7f3-d780-41a5-88be-c386e24fad6b" providerId="ADAL" clId="{3C8FB689-7FA3-4B47-A426-2E6DDAF518A4}" dt="2023-05-29T18:16:32.863" v="2509" actId="1076"/>
        <pc:sldMkLst>
          <pc:docMk/>
          <pc:sldMk cId="3936172038" sldId="275"/>
        </pc:sldMkLst>
        <pc:spChg chg="mod">
          <ac:chgData name="Doriana Monteleone (ETF)" userId="6711a7f3-d780-41a5-88be-c386e24fad6b" providerId="ADAL" clId="{3C8FB689-7FA3-4B47-A426-2E6DDAF518A4}" dt="2023-05-29T18:16:32.863" v="2509" actId="1076"/>
          <ac:spMkLst>
            <pc:docMk/>
            <pc:sldMk cId="3936172038" sldId="275"/>
            <ac:spMk id="7" creationId="{8BA059D3-C6DE-5E92-D628-122FC4780C8F}"/>
          </ac:spMkLst>
        </pc:spChg>
      </pc:sldChg>
      <pc:sldChg chg="addSp delSp modSp mod">
        <pc:chgData name="Doriana Monteleone (ETF)" userId="6711a7f3-d780-41a5-88be-c386e24fad6b" providerId="ADAL" clId="{3C8FB689-7FA3-4B47-A426-2E6DDAF518A4}" dt="2023-05-26T06:51:23.165" v="1211" actId="1076"/>
        <pc:sldMkLst>
          <pc:docMk/>
          <pc:sldMk cId="3956799089" sldId="559"/>
        </pc:sldMkLst>
        <pc:spChg chg="mod">
          <ac:chgData name="Doriana Monteleone (ETF)" userId="6711a7f3-d780-41a5-88be-c386e24fad6b" providerId="ADAL" clId="{3C8FB689-7FA3-4B47-A426-2E6DDAF518A4}" dt="2023-05-26T06:50:05.613" v="1203" actId="1076"/>
          <ac:spMkLst>
            <pc:docMk/>
            <pc:sldMk cId="3956799089" sldId="559"/>
            <ac:spMk id="2" creationId="{00000000-0000-0000-0000-000000000000}"/>
          </ac:spMkLst>
        </pc:spChg>
        <pc:spChg chg="mod">
          <ac:chgData name="Doriana Monteleone (ETF)" userId="6711a7f3-d780-41a5-88be-c386e24fad6b" providerId="ADAL" clId="{3C8FB689-7FA3-4B47-A426-2E6DDAF518A4}" dt="2023-05-26T06:51:23.165" v="1211" actId="1076"/>
          <ac:spMkLst>
            <pc:docMk/>
            <pc:sldMk cId="3956799089" sldId="559"/>
            <ac:spMk id="3" creationId="{00000000-0000-0000-0000-000000000000}"/>
          </ac:spMkLst>
        </pc:spChg>
        <pc:picChg chg="del">
          <ac:chgData name="Doriana Monteleone (ETF)" userId="6711a7f3-d780-41a5-88be-c386e24fad6b" providerId="ADAL" clId="{3C8FB689-7FA3-4B47-A426-2E6DDAF518A4}" dt="2023-05-26T06:45:55.574" v="1147" actId="478"/>
          <ac:picMkLst>
            <pc:docMk/>
            <pc:sldMk cId="3956799089" sldId="559"/>
            <ac:picMk id="4" creationId="{6905D356-4ABC-4F9D-CD30-2FDE65FBFCBC}"/>
          </ac:picMkLst>
        </pc:picChg>
        <pc:picChg chg="del">
          <ac:chgData name="Doriana Monteleone (ETF)" userId="6711a7f3-d780-41a5-88be-c386e24fad6b" providerId="ADAL" clId="{3C8FB689-7FA3-4B47-A426-2E6DDAF518A4}" dt="2023-05-26T06:47:34.825" v="1169" actId="478"/>
          <ac:picMkLst>
            <pc:docMk/>
            <pc:sldMk cId="3956799089" sldId="559"/>
            <ac:picMk id="5" creationId="{1F14ED79-79B2-710D-D7D1-F7544ECB33E7}"/>
          </ac:picMkLst>
        </pc:picChg>
        <pc:picChg chg="add mod">
          <ac:chgData name="Doriana Monteleone (ETF)" userId="6711a7f3-d780-41a5-88be-c386e24fad6b" providerId="ADAL" clId="{3C8FB689-7FA3-4B47-A426-2E6DDAF518A4}" dt="2023-05-26T06:46:34.734" v="1157"/>
          <ac:picMkLst>
            <pc:docMk/>
            <pc:sldMk cId="3956799089" sldId="559"/>
            <ac:picMk id="6" creationId="{8A22FF90-2503-A68A-7BF8-94EC661DE5B7}"/>
          </ac:picMkLst>
        </pc:picChg>
        <pc:picChg chg="add mod">
          <ac:chgData name="Doriana Monteleone (ETF)" userId="6711a7f3-d780-41a5-88be-c386e24fad6b" providerId="ADAL" clId="{3C8FB689-7FA3-4B47-A426-2E6DDAF518A4}" dt="2023-05-26T06:48:13.098" v="1179"/>
          <ac:picMkLst>
            <pc:docMk/>
            <pc:sldMk cId="3956799089" sldId="559"/>
            <ac:picMk id="7" creationId="{C00BB2B8-356D-AD9E-EF38-D42C53B591B0}"/>
          </ac:picMkLst>
        </pc:picChg>
      </pc:sldChg>
      <pc:sldChg chg="addSp delSp modSp mod">
        <pc:chgData name="Doriana Monteleone (ETF)" userId="6711a7f3-d780-41a5-88be-c386e24fad6b" providerId="ADAL" clId="{3C8FB689-7FA3-4B47-A426-2E6DDAF518A4}" dt="2023-05-26T06:51:59.590" v="1217" actId="1076"/>
        <pc:sldMkLst>
          <pc:docMk/>
          <pc:sldMk cId="1290334945" sldId="572"/>
        </pc:sldMkLst>
        <pc:picChg chg="add mod">
          <ac:chgData name="Doriana Monteleone (ETF)" userId="6711a7f3-d780-41a5-88be-c386e24fad6b" providerId="ADAL" clId="{3C8FB689-7FA3-4B47-A426-2E6DDAF518A4}" dt="2023-05-26T06:51:59.590" v="1217" actId="1076"/>
          <ac:picMkLst>
            <pc:docMk/>
            <pc:sldMk cId="1290334945" sldId="572"/>
            <ac:picMk id="4" creationId="{DF9917A2-5FAB-E198-7E68-2213579F05C9}"/>
          </ac:picMkLst>
        </pc:picChg>
        <pc:picChg chg="del">
          <ac:chgData name="Doriana Monteleone (ETF)" userId="6711a7f3-d780-41a5-88be-c386e24fad6b" providerId="ADAL" clId="{3C8FB689-7FA3-4B47-A426-2E6DDAF518A4}" dt="2023-05-26T06:51:49.539" v="1215" actId="478"/>
          <ac:picMkLst>
            <pc:docMk/>
            <pc:sldMk cId="1290334945" sldId="572"/>
            <ac:picMk id="60" creationId="{D30B9EB7-482C-43B7-8BC1-48B0CE0D90DC}"/>
          </ac:picMkLst>
        </pc:picChg>
      </pc:sldChg>
      <pc:sldChg chg="addSp delSp modSp mod">
        <pc:chgData name="Doriana Monteleone (ETF)" userId="6711a7f3-d780-41a5-88be-c386e24fad6b" providerId="ADAL" clId="{3C8FB689-7FA3-4B47-A426-2E6DDAF518A4}" dt="2023-05-26T06:47:59.471" v="1175" actId="1076"/>
        <pc:sldMkLst>
          <pc:docMk/>
          <pc:sldMk cId="2097269759" sldId="1074"/>
        </pc:sldMkLst>
        <pc:spChg chg="mod">
          <ac:chgData name="Doriana Monteleone (ETF)" userId="6711a7f3-d780-41a5-88be-c386e24fad6b" providerId="ADAL" clId="{3C8FB689-7FA3-4B47-A426-2E6DDAF518A4}" dt="2023-05-26T06:47:23.741" v="1165" actId="14100"/>
          <ac:spMkLst>
            <pc:docMk/>
            <pc:sldMk cId="2097269759" sldId="1074"/>
            <ac:spMk id="6" creationId="{93E4240B-3881-0D6B-E374-F46BD3962ED9}"/>
          </ac:spMkLst>
        </pc:spChg>
        <pc:spChg chg="mod">
          <ac:chgData name="Doriana Monteleone (ETF)" userId="6711a7f3-d780-41a5-88be-c386e24fad6b" providerId="ADAL" clId="{3C8FB689-7FA3-4B47-A426-2E6DDAF518A4}" dt="2023-05-26T06:47:59.471" v="1175" actId="1076"/>
          <ac:spMkLst>
            <pc:docMk/>
            <pc:sldMk cId="2097269759" sldId="1074"/>
            <ac:spMk id="85" creationId="{B41E8163-547D-89C2-5FA3-E140825874BE}"/>
          </ac:spMkLst>
        </pc:spChg>
        <pc:picChg chg="add mod">
          <ac:chgData name="Doriana Monteleone (ETF)" userId="6711a7f3-d780-41a5-88be-c386e24fad6b" providerId="ADAL" clId="{3C8FB689-7FA3-4B47-A426-2E6DDAF518A4}" dt="2023-05-26T06:46:26.052" v="1153"/>
          <ac:picMkLst>
            <pc:docMk/>
            <pc:sldMk cId="2097269759" sldId="1074"/>
            <ac:picMk id="2" creationId="{3609DC9C-C89B-6EF6-8D33-D073A2326603}"/>
          </ac:picMkLst>
        </pc:picChg>
        <pc:picChg chg="mod">
          <ac:chgData name="Doriana Monteleone (ETF)" userId="6711a7f3-d780-41a5-88be-c386e24fad6b" providerId="ADAL" clId="{3C8FB689-7FA3-4B47-A426-2E6DDAF518A4}" dt="2023-05-26T06:47:10.278" v="1162" actId="1076"/>
          <ac:picMkLst>
            <pc:docMk/>
            <pc:sldMk cId="2097269759" sldId="1074"/>
            <ac:picMk id="83" creationId="{F44D9679-4969-93AF-DE2A-E81D13E241F6}"/>
          </ac:picMkLst>
        </pc:picChg>
        <pc:picChg chg="del">
          <ac:chgData name="Doriana Monteleone (ETF)" userId="6711a7f3-d780-41a5-88be-c386e24fad6b" providerId="ADAL" clId="{3C8FB689-7FA3-4B47-A426-2E6DDAF518A4}" dt="2023-05-26T06:45:50.055" v="1143" actId="478"/>
          <ac:picMkLst>
            <pc:docMk/>
            <pc:sldMk cId="2097269759" sldId="1074"/>
            <ac:picMk id="84" creationId="{CC2038A1-CA55-71B6-D20F-87CBB4847D7E}"/>
          </ac:picMkLst>
        </pc:picChg>
      </pc:sldChg>
      <pc:sldChg chg="addSp delSp modSp mod">
        <pc:chgData name="Doriana Monteleone (ETF)" userId="6711a7f3-d780-41a5-88be-c386e24fad6b" providerId="ADAL" clId="{3C8FB689-7FA3-4B47-A426-2E6DDAF518A4}" dt="2023-05-26T06:53:11.687" v="1229" actId="14100"/>
        <pc:sldMkLst>
          <pc:docMk/>
          <pc:sldMk cId="582371435" sldId="1083"/>
        </pc:sldMkLst>
        <pc:spChg chg="mod">
          <ac:chgData name="Doriana Monteleone (ETF)" userId="6711a7f3-d780-41a5-88be-c386e24fad6b" providerId="ADAL" clId="{3C8FB689-7FA3-4B47-A426-2E6DDAF518A4}" dt="2023-05-26T06:53:03.246" v="1227" actId="1076"/>
          <ac:spMkLst>
            <pc:docMk/>
            <pc:sldMk cId="582371435" sldId="1083"/>
            <ac:spMk id="6" creationId="{D755AA3A-4667-C037-1CA0-7257A1644F3C}"/>
          </ac:spMkLst>
        </pc:spChg>
        <pc:spChg chg="mod">
          <ac:chgData name="Doriana Monteleone (ETF)" userId="6711a7f3-d780-41a5-88be-c386e24fad6b" providerId="ADAL" clId="{3C8FB689-7FA3-4B47-A426-2E6DDAF518A4}" dt="2023-05-26T06:52:33.205" v="1221" actId="1076"/>
          <ac:spMkLst>
            <pc:docMk/>
            <pc:sldMk cId="582371435" sldId="1083"/>
            <ac:spMk id="20" creationId="{38F4228D-5E55-BA49-D132-81C5F3C879FF}"/>
          </ac:spMkLst>
        </pc:spChg>
        <pc:spChg chg="mod">
          <ac:chgData name="Doriana Monteleone (ETF)" userId="6711a7f3-d780-41a5-88be-c386e24fad6b" providerId="ADAL" clId="{3C8FB689-7FA3-4B47-A426-2E6DDAF518A4}" dt="2023-05-26T06:52:33.205" v="1221" actId="1076"/>
          <ac:spMkLst>
            <pc:docMk/>
            <pc:sldMk cId="582371435" sldId="1083"/>
            <ac:spMk id="21" creationId="{0F81A319-21E5-D95B-DA49-725BFB2A123E}"/>
          </ac:spMkLst>
        </pc:spChg>
        <pc:spChg chg="mod">
          <ac:chgData name="Doriana Monteleone (ETF)" userId="6711a7f3-d780-41a5-88be-c386e24fad6b" providerId="ADAL" clId="{3C8FB689-7FA3-4B47-A426-2E6DDAF518A4}" dt="2023-05-26T06:53:11.687" v="1229" actId="14100"/>
          <ac:spMkLst>
            <pc:docMk/>
            <pc:sldMk cId="582371435" sldId="1083"/>
            <ac:spMk id="22" creationId="{AB53B572-9C81-31BB-6687-A1DCF3E92E09}"/>
          </ac:spMkLst>
        </pc:spChg>
        <pc:graphicFrameChg chg="mod">
          <ac:chgData name="Doriana Monteleone (ETF)" userId="6711a7f3-d780-41a5-88be-c386e24fad6b" providerId="ADAL" clId="{3C8FB689-7FA3-4B47-A426-2E6DDAF518A4}" dt="2023-05-26T06:52:33.205" v="1221" actId="1076"/>
          <ac:graphicFrameMkLst>
            <pc:docMk/>
            <pc:sldMk cId="582371435" sldId="1083"/>
            <ac:graphicFrameMk id="13" creationId="{71EE8418-C777-FFA9-BCCA-F7C365293C8D}"/>
          </ac:graphicFrameMkLst>
        </pc:graphicFrameChg>
        <pc:picChg chg="mod">
          <ac:chgData name="Doriana Monteleone (ETF)" userId="6711a7f3-d780-41a5-88be-c386e24fad6b" providerId="ADAL" clId="{3C8FB689-7FA3-4B47-A426-2E6DDAF518A4}" dt="2023-05-26T06:52:39.109" v="1222" actId="1076"/>
          <ac:picMkLst>
            <pc:docMk/>
            <pc:sldMk cId="582371435" sldId="1083"/>
            <ac:picMk id="2" creationId="{FA67D8FB-4C3A-DE80-F44A-BFDE87F9B767}"/>
          </ac:picMkLst>
        </pc:picChg>
        <pc:picChg chg="add mod">
          <ac:chgData name="Doriana Monteleone (ETF)" userId="6711a7f3-d780-41a5-88be-c386e24fad6b" providerId="ADAL" clId="{3C8FB689-7FA3-4B47-A426-2E6DDAF518A4}" dt="2023-05-26T06:52:48.431" v="1223" actId="1076"/>
          <ac:picMkLst>
            <pc:docMk/>
            <pc:sldMk cId="582371435" sldId="1083"/>
            <ac:picMk id="3" creationId="{E07051D5-FAD1-8705-3E3B-117492F48A72}"/>
          </ac:picMkLst>
        </pc:picChg>
        <pc:picChg chg="add mod">
          <ac:chgData name="Doriana Monteleone (ETF)" userId="6711a7f3-d780-41a5-88be-c386e24fad6b" providerId="ADAL" clId="{3C8FB689-7FA3-4B47-A426-2E6DDAF518A4}" dt="2023-05-26T06:52:52.119" v="1224" actId="1076"/>
          <ac:picMkLst>
            <pc:docMk/>
            <pc:sldMk cId="582371435" sldId="1083"/>
            <ac:picMk id="4" creationId="{10CB7148-B453-13E7-1068-29467234AB54}"/>
          </ac:picMkLst>
        </pc:picChg>
        <pc:picChg chg="mod">
          <ac:chgData name="Doriana Monteleone (ETF)" userId="6711a7f3-d780-41a5-88be-c386e24fad6b" providerId="ADAL" clId="{3C8FB689-7FA3-4B47-A426-2E6DDAF518A4}" dt="2023-05-26T06:52:25.077" v="1220" actId="1076"/>
          <ac:picMkLst>
            <pc:docMk/>
            <pc:sldMk cId="582371435" sldId="1083"/>
            <ac:picMk id="9" creationId="{D108A39B-4DF6-1BCE-9C63-811D16DDDB4A}"/>
          </ac:picMkLst>
        </pc:picChg>
        <pc:picChg chg="mod">
          <ac:chgData name="Doriana Monteleone (ETF)" userId="6711a7f3-d780-41a5-88be-c386e24fad6b" providerId="ADAL" clId="{3C8FB689-7FA3-4B47-A426-2E6DDAF518A4}" dt="2023-05-26T06:52:25.077" v="1220" actId="1076"/>
          <ac:picMkLst>
            <pc:docMk/>
            <pc:sldMk cId="582371435" sldId="1083"/>
            <ac:picMk id="12" creationId="{9F865C2D-149F-C221-6765-F65ED681825D}"/>
          </ac:picMkLst>
        </pc:picChg>
        <pc:picChg chg="del">
          <ac:chgData name="Doriana Monteleone (ETF)" userId="6711a7f3-d780-41a5-88be-c386e24fad6b" providerId="ADAL" clId="{3C8FB689-7FA3-4B47-A426-2E6DDAF518A4}" dt="2023-05-26T06:47:41.237" v="1172" actId="478"/>
          <ac:picMkLst>
            <pc:docMk/>
            <pc:sldMk cId="582371435" sldId="1083"/>
            <ac:picMk id="25" creationId="{C233D08D-0EFC-ACDE-E2A4-C0664757D30E}"/>
          </ac:picMkLst>
        </pc:picChg>
        <pc:picChg chg="del">
          <ac:chgData name="Doriana Monteleone (ETF)" userId="6711a7f3-d780-41a5-88be-c386e24fad6b" providerId="ADAL" clId="{3C8FB689-7FA3-4B47-A426-2E6DDAF518A4}" dt="2023-05-26T06:46:03.366" v="1150" actId="478"/>
          <ac:picMkLst>
            <pc:docMk/>
            <pc:sldMk cId="582371435" sldId="1083"/>
            <ac:picMk id="26" creationId="{0C32A597-0522-BF29-628F-DB0005F90BB6}"/>
          </ac:picMkLst>
        </pc:picChg>
      </pc:sldChg>
      <pc:sldChg chg="addSp delSp modSp mod">
        <pc:chgData name="Doriana Monteleone (ETF)" userId="6711a7f3-d780-41a5-88be-c386e24fad6b" providerId="ADAL" clId="{3C8FB689-7FA3-4B47-A426-2E6DDAF518A4}" dt="2023-05-26T06:49:50.237" v="1199" actId="1076"/>
        <pc:sldMkLst>
          <pc:docMk/>
          <pc:sldMk cId="78520989" sldId="1085"/>
        </pc:sldMkLst>
        <pc:spChg chg="mod">
          <ac:chgData name="Doriana Monteleone (ETF)" userId="6711a7f3-d780-41a5-88be-c386e24fad6b" providerId="ADAL" clId="{3C8FB689-7FA3-4B47-A426-2E6DDAF518A4}" dt="2023-05-26T06:49:50.237" v="1199" actId="1076"/>
          <ac:spMkLst>
            <pc:docMk/>
            <pc:sldMk cId="78520989" sldId="1085"/>
            <ac:spMk id="6" creationId="{93E4240B-3881-0D6B-E374-F46BD3962ED9}"/>
          </ac:spMkLst>
        </pc:spChg>
        <pc:picChg chg="add mod">
          <ac:chgData name="Doriana Monteleone (ETF)" userId="6711a7f3-d780-41a5-88be-c386e24fad6b" providerId="ADAL" clId="{3C8FB689-7FA3-4B47-A426-2E6DDAF518A4}" dt="2023-05-26T06:46:30.809" v="1156"/>
          <ac:picMkLst>
            <pc:docMk/>
            <pc:sldMk cId="78520989" sldId="1085"/>
            <ac:picMk id="3" creationId="{30CDC212-99E5-77F0-2FFB-2F2594CAB359}"/>
          </ac:picMkLst>
        </pc:picChg>
        <pc:picChg chg="add mod">
          <ac:chgData name="Doriana Monteleone (ETF)" userId="6711a7f3-d780-41a5-88be-c386e24fad6b" providerId="ADAL" clId="{3C8FB689-7FA3-4B47-A426-2E6DDAF518A4}" dt="2023-05-26T06:48:08.671" v="1178"/>
          <ac:picMkLst>
            <pc:docMk/>
            <pc:sldMk cId="78520989" sldId="1085"/>
            <ac:picMk id="5" creationId="{4BC82289-939A-02A8-6ED5-87B84039A7AA}"/>
          </ac:picMkLst>
        </pc:picChg>
        <pc:picChg chg="del">
          <ac:chgData name="Doriana Monteleone (ETF)" userId="6711a7f3-d780-41a5-88be-c386e24fad6b" providerId="ADAL" clId="{3C8FB689-7FA3-4B47-A426-2E6DDAF518A4}" dt="2023-05-26T06:47:32.752" v="1168" actId="478"/>
          <ac:picMkLst>
            <pc:docMk/>
            <pc:sldMk cId="78520989" sldId="1085"/>
            <ac:picMk id="83" creationId="{F44D9679-4969-93AF-DE2A-E81D13E241F6}"/>
          </ac:picMkLst>
        </pc:picChg>
        <pc:picChg chg="del">
          <ac:chgData name="Doriana Monteleone (ETF)" userId="6711a7f3-d780-41a5-88be-c386e24fad6b" providerId="ADAL" clId="{3C8FB689-7FA3-4B47-A426-2E6DDAF518A4}" dt="2023-05-26T06:45:54.248" v="1146" actId="478"/>
          <ac:picMkLst>
            <pc:docMk/>
            <pc:sldMk cId="78520989" sldId="1085"/>
            <ac:picMk id="84" creationId="{CC2038A1-CA55-71B6-D20F-87CBB4847D7E}"/>
          </ac:picMkLst>
        </pc:picChg>
      </pc:sldChg>
      <pc:sldChg chg="setBg">
        <pc:chgData name="Doriana Monteleone (ETF)" userId="6711a7f3-d780-41a5-88be-c386e24fad6b" providerId="ADAL" clId="{3C8FB689-7FA3-4B47-A426-2E6DDAF518A4}" dt="2023-05-29T18:27:49.964" v="2536"/>
        <pc:sldMkLst>
          <pc:docMk/>
          <pc:sldMk cId="2521053471" sldId="1094"/>
        </pc:sldMkLst>
      </pc:sldChg>
      <pc:sldChg chg="addSp delSp modSp mod modNotesTx">
        <pc:chgData name="Doriana Monteleone (ETF)" userId="6711a7f3-d780-41a5-88be-c386e24fad6b" providerId="ADAL" clId="{3C8FB689-7FA3-4B47-A426-2E6DDAF518A4}" dt="2023-05-29T18:17:05.926" v="2534" actId="14100"/>
        <pc:sldMkLst>
          <pc:docMk/>
          <pc:sldMk cId="2480126371" sldId="1098"/>
        </pc:sldMkLst>
        <pc:spChg chg="add mod">
          <ac:chgData name="Doriana Monteleone (ETF)" userId="6711a7f3-d780-41a5-88be-c386e24fad6b" providerId="ADAL" clId="{3C8FB689-7FA3-4B47-A426-2E6DDAF518A4}" dt="2023-05-25T12:41:06.912" v="586" actId="14100"/>
          <ac:spMkLst>
            <pc:docMk/>
            <pc:sldMk cId="2480126371" sldId="1098"/>
            <ac:spMk id="4" creationId="{7D078F5E-D103-7AB7-F58B-AA8837B8B4FC}"/>
          </ac:spMkLst>
        </pc:spChg>
        <pc:spChg chg="add mod">
          <ac:chgData name="Doriana Monteleone (ETF)" userId="6711a7f3-d780-41a5-88be-c386e24fad6b" providerId="ADAL" clId="{3C8FB689-7FA3-4B47-A426-2E6DDAF518A4}" dt="2023-05-29T18:17:05.926" v="2534" actId="14100"/>
          <ac:spMkLst>
            <pc:docMk/>
            <pc:sldMk cId="2480126371" sldId="1098"/>
            <ac:spMk id="5" creationId="{8158DA03-B250-B6BD-CC92-874D4E0A516E}"/>
          </ac:spMkLst>
        </pc:spChg>
        <pc:spChg chg="mod">
          <ac:chgData name="Doriana Monteleone (ETF)" userId="6711a7f3-d780-41a5-88be-c386e24fad6b" providerId="ADAL" clId="{3C8FB689-7FA3-4B47-A426-2E6DDAF518A4}" dt="2023-05-25T11:51:37.046" v="303" actId="20577"/>
          <ac:spMkLst>
            <pc:docMk/>
            <pc:sldMk cId="2480126371" sldId="1098"/>
            <ac:spMk id="6" creationId="{93E4240B-3881-0D6B-E374-F46BD3962ED9}"/>
          </ac:spMkLst>
        </pc:spChg>
        <pc:spChg chg="add mod">
          <ac:chgData name="Doriana Monteleone (ETF)" userId="6711a7f3-d780-41a5-88be-c386e24fad6b" providerId="ADAL" clId="{3C8FB689-7FA3-4B47-A426-2E6DDAF518A4}" dt="2023-05-25T12:44:19.256" v="658" actId="1076"/>
          <ac:spMkLst>
            <pc:docMk/>
            <pc:sldMk cId="2480126371" sldId="1098"/>
            <ac:spMk id="7" creationId="{61FC3D19-6658-B1BF-1094-1FCE70F14906}"/>
          </ac:spMkLst>
        </pc:spChg>
        <pc:spChg chg="mod">
          <ac:chgData name="Doriana Monteleone (ETF)" userId="6711a7f3-d780-41a5-88be-c386e24fad6b" providerId="ADAL" clId="{3C8FB689-7FA3-4B47-A426-2E6DDAF518A4}" dt="2023-05-25T08:55:48.671" v="102" actId="1076"/>
          <ac:spMkLst>
            <pc:docMk/>
            <pc:sldMk cId="2480126371" sldId="1098"/>
            <ac:spMk id="11" creationId="{DFB5BF22-815A-5BB4-A40D-D333AFD1CFA2}"/>
          </ac:spMkLst>
        </pc:spChg>
        <pc:spChg chg="mod">
          <ac:chgData name="Doriana Monteleone (ETF)" userId="6711a7f3-d780-41a5-88be-c386e24fad6b" providerId="ADAL" clId="{3C8FB689-7FA3-4B47-A426-2E6DDAF518A4}" dt="2023-05-25T08:55:48.671" v="102" actId="1076"/>
          <ac:spMkLst>
            <pc:docMk/>
            <pc:sldMk cId="2480126371" sldId="1098"/>
            <ac:spMk id="13" creationId="{A0A14335-C51D-08A5-26F7-80AA3C98DEA9}"/>
          </ac:spMkLst>
        </pc:spChg>
        <pc:spChg chg="mod">
          <ac:chgData name="Doriana Monteleone (ETF)" userId="6711a7f3-d780-41a5-88be-c386e24fad6b" providerId="ADAL" clId="{3C8FB689-7FA3-4B47-A426-2E6DDAF518A4}" dt="2023-05-25T08:55:48.671" v="102" actId="1076"/>
          <ac:spMkLst>
            <pc:docMk/>
            <pc:sldMk cId="2480126371" sldId="1098"/>
            <ac:spMk id="15" creationId="{87224A0D-F89D-1BD3-E502-A8F4DB78389A}"/>
          </ac:spMkLst>
        </pc:spChg>
        <pc:spChg chg="mod">
          <ac:chgData name="Doriana Monteleone (ETF)" userId="6711a7f3-d780-41a5-88be-c386e24fad6b" providerId="ADAL" clId="{3C8FB689-7FA3-4B47-A426-2E6DDAF518A4}" dt="2023-05-25T08:55:48.671" v="102" actId="1076"/>
          <ac:spMkLst>
            <pc:docMk/>
            <pc:sldMk cId="2480126371" sldId="1098"/>
            <ac:spMk id="18" creationId="{F9B441AE-1882-09D4-3E41-DF19ABD2C7B3}"/>
          </ac:spMkLst>
        </pc:spChg>
        <pc:spChg chg="mod">
          <ac:chgData name="Doriana Monteleone (ETF)" userId="6711a7f3-d780-41a5-88be-c386e24fad6b" providerId="ADAL" clId="{3C8FB689-7FA3-4B47-A426-2E6DDAF518A4}" dt="2023-05-25T08:48:48.393" v="26" actId="20577"/>
          <ac:spMkLst>
            <pc:docMk/>
            <pc:sldMk cId="2480126371" sldId="1098"/>
            <ac:spMk id="21" creationId="{AE7DB235-ABE6-59AC-6339-66AFD544C46F}"/>
          </ac:spMkLst>
        </pc:spChg>
        <pc:spChg chg="mod">
          <ac:chgData name="Doriana Monteleone (ETF)" userId="6711a7f3-d780-41a5-88be-c386e24fad6b" providerId="ADAL" clId="{3C8FB689-7FA3-4B47-A426-2E6DDAF518A4}" dt="2023-05-25T12:02:03.847" v="397" actId="113"/>
          <ac:spMkLst>
            <pc:docMk/>
            <pc:sldMk cId="2480126371" sldId="1098"/>
            <ac:spMk id="22" creationId="{0B8EEE71-4814-172E-6D12-0F382ED32705}"/>
          </ac:spMkLst>
        </pc:spChg>
        <pc:spChg chg="mod">
          <ac:chgData name="Doriana Monteleone (ETF)" userId="6711a7f3-d780-41a5-88be-c386e24fad6b" providerId="ADAL" clId="{3C8FB689-7FA3-4B47-A426-2E6DDAF518A4}" dt="2023-05-25T12:02:06.413" v="398" actId="113"/>
          <ac:spMkLst>
            <pc:docMk/>
            <pc:sldMk cId="2480126371" sldId="1098"/>
            <ac:spMk id="23" creationId="{C708E2F7-E3A3-D69D-4703-099306FBCE34}"/>
          </ac:spMkLst>
        </pc:spChg>
        <pc:spChg chg="mod">
          <ac:chgData name="Doriana Monteleone (ETF)" userId="6711a7f3-d780-41a5-88be-c386e24fad6b" providerId="ADAL" clId="{3C8FB689-7FA3-4B47-A426-2E6DDAF518A4}" dt="2023-05-25T12:02:09.251" v="399" actId="113"/>
          <ac:spMkLst>
            <pc:docMk/>
            <pc:sldMk cId="2480126371" sldId="1098"/>
            <ac:spMk id="24" creationId="{B926FF3A-0D52-5845-2E5D-5A3024D4600F}"/>
          </ac:spMkLst>
        </pc:spChg>
        <pc:spChg chg="mod">
          <ac:chgData name="Doriana Monteleone (ETF)" userId="6711a7f3-d780-41a5-88be-c386e24fad6b" providerId="ADAL" clId="{3C8FB689-7FA3-4B47-A426-2E6DDAF518A4}" dt="2023-05-25T12:02:11.909" v="400" actId="113"/>
          <ac:spMkLst>
            <pc:docMk/>
            <pc:sldMk cId="2480126371" sldId="1098"/>
            <ac:spMk id="25" creationId="{6C61A909-3167-F411-57DA-4CCBC59819BC}"/>
          </ac:spMkLst>
        </pc:spChg>
        <pc:spChg chg="mod">
          <ac:chgData name="Doriana Monteleone (ETF)" userId="6711a7f3-d780-41a5-88be-c386e24fad6b" providerId="ADAL" clId="{3C8FB689-7FA3-4B47-A426-2E6DDAF518A4}" dt="2023-05-25T08:55:48.671" v="102" actId="1076"/>
          <ac:spMkLst>
            <pc:docMk/>
            <pc:sldMk cId="2480126371" sldId="1098"/>
            <ac:spMk id="27" creationId="{886A79B8-9914-D0E2-A02C-C2A8EB0FC16C}"/>
          </ac:spMkLst>
        </pc:spChg>
        <pc:spChg chg="mod">
          <ac:chgData name="Doriana Monteleone (ETF)" userId="6711a7f3-d780-41a5-88be-c386e24fad6b" providerId="ADAL" clId="{3C8FB689-7FA3-4B47-A426-2E6DDAF518A4}" dt="2023-05-25T08:55:48.671" v="102" actId="1076"/>
          <ac:spMkLst>
            <pc:docMk/>
            <pc:sldMk cId="2480126371" sldId="1098"/>
            <ac:spMk id="29" creationId="{F61B580C-6DB0-A2C8-9653-1F5CFC771679}"/>
          </ac:spMkLst>
        </pc:spChg>
        <pc:spChg chg="mod">
          <ac:chgData name="Doriana Monteleone (ETF)" userId="6711a7f3-d780-41a5-88be-c386e24fad6b" providerId="ADAL" clId="{3C8FB689-7FA3-4B47-A426-2E6DDAF518A4}" dt="2023-05-25T08:55:48.671" v="102" actId="1076"/>
          <ac:spMkLst>
            <pc:docMk/>
            <pc:sldMk cId="2480126371" sldId="1098"/>
            <ac:spMk id="33" creationId="{947BC940-730F-77E6-2318-26DEC1FEB608}"/>
          </ac:spMkLst>
        </pc:spChg>
        <pc:spChg chg="mod">
          <ac:chgData name="Doriana Monteleone (ETF)" userId="6711a7f3-d780-41a5-88be-c386e24fad6b" providerId="ADAL" clId="{3C8FB689-7FA3-4B47-A426-2E6DDAF518A4}" dt="2023-05-25T08:55:48.671" v="102" actId="1076"/>
          <ac:spMkLst>
            <pc:docMk/>
            <pc:sldMk cId="2480126371" sldId="1098"/>
            <ac:spMk id="35" creationId="{AB0AA2D7-4A88-024C-C4DC-37438196F469}"/>
          </ac:spMkLst>
        </pc:spChg>
        <pc:spChg chg="mod">
          <ac:chgData name="Doriana Monteleone (ETF)" userId="6711a7f3-d780-41a5-88be-c386e24fad6b" providerId="ADAL" clId="{3C8FB689-7FA3-4B47-A426-2E6DDAF518A4}" dt="2023-05-25T08:55:48.671" v="102" actId="1076"/>
          <ac:spMkLst>
            <pc:docMk/>
            <pc:sldMk cId="2480126371" sldId="1098"/>
            <ac:spMk id="37" creationId="{762E00ED-FA7C-29DA-2D05-FC3C36E2E61F}"/>
          </ac:spMkLst>
        </pc:spChg>
        <pc:spChg chg="mod">
          <ac:chgData name="Doriana Monteleone (ETF)" userId="6711a7f3-d780-41a5-88be-c386e24fad6b" providerId="ADAL" clId="{3C8FB689-7FA3-4B47-A426-2E6DDAF518A4}" dt="2023-05-25T08:55:48.671" v="102" actId="1076"/>
          <ac:spMkLst>
            <pc:docMk/>
            <pc:sldMk cId="2480126371" sldId="1098"/>
            <ac:spMk id="38" creationId="{8E2939C0-B7E7-B686-ADE6-5332B6E28D8C}"/>
          </ac:spMkLst>
        </pc:spChg>
        <pc:spChg chg="mod">
          <ac:chgData name="Doriana Monteleone (ETF)" userId="6711a7f3-d780-41a5-88be-c386e24fad6b" providerId="ADAL" clId="{3C8FB689-7FA3-4B47-A426-2E6DDAF518A4}" dt="2023-05-25T08:55:48.671" v="102" actId="1076"/>
          <ac:spMkLst>
            <pc:docMk/>
            <pc:sldMk cId="2480126371" sldId="1098"/>
            <ac:spMk id="39" creationId="{8EAEEB57-669C-B242-814D-C58525C4194B}"/>
          </ac:spMkLst>
        </pc:spChg>
        <pc:spChg chg="mod">
          <ac:chgData name="Doriana Monteleone (ETF)" userId="6711a7f3-d780-41a5-88be-c386e24fad6b" providerId="ADAL" clId="{3C8FB689-7FA3-4B47-A426-2E6DDAF518A4}" dt="2023-05-25T08:55:48.671" v="102" actId="1076"/>
          <ac:spMkLst>
            <pc:docMk/>
            <pc:sldMk cId="2480126371" sldId="1098"/>
            <ac:spMk id="40" creationId="{DE094A92-07FA-ABE0-1EB4-EEE852B20B03}"/>
          </ac:spMkLst>
        </pc:spChg>
        <pc:grpChg chg="add mod">
          <ac:chgData name="Doriana Monteleone (ETF)" userId="6711a7f3-d780-41a5-88be-c386e24fad6b" providerId="ADAL" clId="{3C8FB689-7FA3-4B47-A426-2E6DDAF518A4}" dt="2023-05-25T12:41:58.029" v="601" actId="1076"/>
          <ac:grpSpMkLst>
            <pc:docMk/>
            <pc:sldMk cId="2480126371" sldId="1098"/>
            <ac:grpSpMk id="3" creationId="{D59DF31C-EF76-FE6B-44A4-6802508A8D5A}"/>
          </ac:grpSpMkLst>
        </pc:grpChg>
        <pc:grpChg chg="mod">
          <ac:chgData name="Doriana Monteleone (ETF)" userId="6711a7f3-d780-41a5-88be-c386e24fad6b" providerId="ADAL" clId="{3C8FB689-7FA3-4B47-A426-2E6DDAF518A4}" dt="2023-05-25T08:55:48.671" v="102" actId="1076"/>
          <ac:grpSpMkLst>
            <pc:docMk/>
            <pc:sldMk cId="2480126371" sldId="1098"/>
            <ac:grpSpMk id="45" creationId="{EFE9B09B-1F7F-0843-0BC2-57469A15C93D}"/>
          </ac:grpSpMkLst>
        </pc:grpChg>
        <pc:grpChg chg="mod">
          <ac:chgData name="Doriana Monteleone (ETF)" userId="6711a7f3-d780-41a5-88be-c386e24fad6b" providerId="ADAL" clId="{3C8FB689-7FA3-4B47-A426-2E6DDAF518A4}" dt="2023-05-25T08:55:48.671" v="102" actId="1076"/>
          <ac:grpSpMkLst>
            <pc:docMk/>
            <pc:sldMk cId="2480126371" sldId="1098"/>
            <ac:grpSpMk id="46" creationId="{13521CEC-7CF2-3C53-4ABC-069F72EE1ACD}"/>
          </ac:grpSpMkLst>
        </pc:grpChg>
        <pc:grpChg chg="mod">
          <ac:chgData name="Doriana Monteleone (ETF)" userId="6711a7f3-d780-41a5-88be-c386e24fad6b" providerId="ADAL" clId="{3C8FB689-7FA3-4B47-A426-2E6DDAF518A4}" dt="2023-05-25T08:55:48.671" v="102" actId="1076"/>
          <ac:grpSpMkLst>
            <pc:docMk/>
            <pc:sldMk cId="2480126371" sldId="1098"/>
            <ac:grpSpMk id="47" creationId="{978BC924-865D-C137-C08E-8ADF892956AE}"/>
          </ac:grpSpMkLst>
        </pc:grpChg>
        <pc:grpChg chg="mod">
          <ac:chgData name="Doriana Monteleone (ETF)" userId="6711a7f3-d780-41a5-88be-c386e24fad6b" providerId="ADAL" clId="{3C8FB689-7FA3-4B47-A426-2E6DDAF518A4}" dt="2023-05-25T08:55:48.671" v="102" actId="1076"/>
          <ac:grpSpMkLst>
            <pc:docMk/>
            <pc:sldMk cId="2480126371" sldId="1098"/>
            <ac:grpSpMk id="48" creationId="{EED067E9-AD38-C936-FD39-5C26BC7A1496}"/>
          </ac:grpSpMkLst>
        </pc:grpChg>
        <pc:grpChg chg="del">
          <ac:chgData name="Doriana Monteleone (ETF)" userId="6711a7f3-d780-41a5-88be-c386e24fad6b" providerId="ADAL" clId="{3C8FB689-7FA3-4B47-A426-2E6DDAF518A4}" dt="2023-05-25T08:50:34.936" v="46" actId="478"/>
          <ac:grpSpMkLst>
            <pc:docMk/>
            <pc:sldMk cId="2480126371" sldId="1098"/>
            <ac:grpSpMk id="49" creationId="{AA3B95BD-225E-4CEC-1F42-0F99B1D3BE66}"/>
          </ac:grpSpMkLst>
        </pc:grpChg>
        <pc:picChg chg="add del mod">
          <ac:chgData name="Doriana Monteleone (ETF)" userId="6711a7f3-d780-41a5-88be-c386e24fad6b" providerId="ADAL" clId="{3C8FB689-7FA3-4B47-A426-2E6DDAF518A4}" dt="2023-05-25T08:56:43.478" v="111" actId="478"/>
          <ac:picMkLst>
            <pc:docMk/>
            <pc:sldMk cId="2480126371" sldId="1098"/>
            <ac:picMk id="1026" creationId="{4BC336B7-966E-0F89-CF83-B0D7EE6B53F4}"/>
          </ac:picMkLst>
        </pc:picChg>
        <pc:picChg chg="add mod">
          <ac:chgData name="Doriana Monteleone (ETF)" userId="6711a7f3-d780-41a5-88be-c386e24fad6b" providerId="ADAL" clId="{3C8FB689-7FA3-4B47-A426-2E6DDAF518A4}" dt="2023-05-25T12:41:37.855" v="594" actId="1076"/>
          <ac:picMkLst>
            <pc:docMk/>
            <pc:sldMk cId="2480126371" sldId="1098"/>
            <ac:picMk id="1026" creationId="{FC674618-39F0-AEAE-C565-4F228A044573}"/>
          </ac:picMkLst>
        </pc:picChg>
        <pc:picChg chg="add del mod">
          <ac:chgData name="Doriana Monteleone (ETF)" userId="6711a7f3-d780-41a5-88be-c386e24fad6b" providerId="ADAL" clId="{3C8FB689-7FA3-4B47-A426-2E6DDAF518A4}" dt="2023-05-25T08:57:36.461" v="118" actId="478"/>
          <ac:picMkLst>
            <pc:docMk/>
            <pc:sldMk cId="2480126371" sldId="1098"/>
            <ac:picMk id="1028" creationId="{C4C11AAF-A114-0571-336A-00C129D0B1D9}"/>
          </ac:picMkLst>
        </pc:picChg>
        <pc:picChg chg="add mod">
          <ac:chgData name="Doriana Monteleone (ETF)" userId="6711a7f3-d780-41a5-88be-c386e24fad6b" providerId="ADAL" clId="{3C8FB689-7FA3-4B47-A426-2E6DDAF518A4}" dt="2023-05-25T12:42:10.780" v="647" actId="1036"/>
          <ac:picMkLst>
            <pc:docMk/>
            <pc:sldMk cId="2480126371" sldId="1098"/>
            <ac:picMk id="1030" creationId="{4E9039CF-8817-1403-BC76-32B7992ECB15}"/>
          </ac:picMkLst>
        </pc:picChg>
      </pc:sldChg>
      <pc:sldChg chg="modSp mod modNotesTx">
        <pc:chgData name="Doriana Monteleone (ETF)" userId="6711a7f3-d780-41a5-88be-c386e24fad6b" providerId="ADAL" clId="{3C8FB689-7FA3-4B47-A426-2E6DDAF518A4}" dt="2023-05-25T08:49:21.826" v="37" actId="6549"/>
        <pc:sldMkLst>
          <pc:docMk/>
          <pc:sldMk cId="3340571943" sldId="1101"/>
        </pc:sldMkLst>
        <pc:spChg chg="mod">
          <ac:chgData name="Doriana Monteleone (ETF)" userId="6711a7f3-d780-41a5-88be-c386e24fad6b" providerId="ADAL" clId="{3C8FB689-7FA3-4B47-A426-2E6DDAF518A4}" dt="2023-05-25T08:47:52.802" v="9" actId="14100"/>
          <ac:spMkLst>
            <pc:docMk/>
            <pc:sldMk cId="3340571943" sldId="1101"/>
            <ac:spMk id="4" creationId="{E9EB0824-6554-A447-5FAB-31B0BEB9BE1A}"/>
          </ac:spMkLst>
        </pc:spChg>
      </pc:sldChg>
      <pc:sldChg chg="del modNotesTx">
        <pc:chgData name="Doriana Monteleone (ETF)" userId="6711a7f3-d780-41a5-88be-c386e24fad6b" providerId="ADAL" clId="{3C8FB689-7FA3-4B47-A426-2E6DDAF518A4}" dt="2023-05-25T11:54:56.830" v="323" actId="47"/>
        <pc:sldMkLst>
          <pc:docMk/>
          <pc:sldMk cId="2373072722" sldId="1104"/>
        </pc:sldMkLst>
      </pc:sldChg>
      <pc:sldChg chg="del modNotesTx">
        <pc:chgData name="Doriana Monteleone (ETF)" userId="6711a7f3-d780-41a5-88be-c386e24fad6b" providerId="ADAL" clId="{3C8FB689-7FA3-4B47-A426-2E6DDAF518A4}" dt="2023-05-25T12:36:55.947" v="543" actId="47"/>
        <pc:sldMkLst>
          <pc:docMk/>
          <pc:sldMk cId="560483865" sldId="1105"/>
        </pc:sldMkLst>
      </pc:sldChg>
      <pc:sldChg chg="del modNotesTx">
        <pc:chgData name="Doriana Monteleone (ETF)" userId="6711a7f3-d780-41a5-88be-c386e24fad6b" providerId="ADAL" clId="{3C8FB689-7FA3-4B47-A426-2E6DDAF518A4}" dt="2023-05-26T06:25:41.662" v="931" actId="47"/>
        <pc:sldMkLst>
          <pc:docMk/>
          <pc:sldMk cId="2659391974" sldId="1106"/>
        </pc:sldMkLst>
      </pc:sldChg>
      <pc:sldChg chg="addSp delSp modSp mod modNotesTx">
        <pc:chgData name="Doriana Monteleone (ETF)" userId="6711a7f3-d780-41a5-88be-c386e24fad6b" providerId="ADAL" clId="{3C8FB689-7FA3-4B47-A426-2E6DDAF518A4}" dt="2023-05-29T17:48:04.938" v="2159" actId="1076"/>
        <pc:sldMkLst>
          <pc:docMk/>
          <pc:sldMk cId="1614609461" sldId="1107"/>
        </pc:sldMkLst>
        <pc:spChg chg="mod">
          <ac:chgData name="Doriana Monteleone (ETF)" userId="6711a7f3-d780-41a5-88be-c386e24fad6b" providerId="ADAL" clId="{3C8FB689-7FA3-4B47-A426-2E6DDAF518A4}" dt="2023-05-29T17:41:19.200" v="2136" actId="1076"/>
          <ac:spMkLst>
            <pc:docMk/>
            <pc:sldMk cId="1614609461" sldId="1107"/>
            <ac:spMk id="3" creationId="{EACCF021-59BF-2181-0F6F-7E8DFDE2200A}"/>
          </ac:spMkLst>
        </pc:spChg>
        <pc:spChg chg="mod">
          <ac:chgData name="Doriana Monteleone (ETF)" userId="6711a7f3-d780-41a5-88be-c386e24fad6b" providerId="ADAL" clId="{3C8FB689-7FA3-4B47-A426-2E6DDAF518A4}" dt="2023-05-29T17:39:56.055" v="2116" actId="1076"/>
          <ac:spMkLst>
            <pc:docMk/>
            <pc:sldMk cId="1614609461" sldId="1107"/>
            <ac:spMk id="4" creationId="{EFEE83B5-0BBE-02E5-218F-1EAADA211E17}"/>
          </ac:spMkLst>
        </pc:spChg>
        <pc:spChg chg="del">
          <ac:chgData name="Doriana Monteleone (ETF)" userId="6711a7f3-d780-41a5-88be-c386e24fad6b" providerId="ADAL" clId="{3C8FB689-7FA3-4B47-A426-2E6DDAF518A4}" dt="2023-05-29T17:37:36.477" v="2096" actId="478"/>
          <ac:spMkLst>
            <pc:docMk/>
            <pc:sldMk cId="1614609461" sldId="1107"/>
            <ac:spMk id="6" creationId="{93E4240B-3881-0D6B-E374-F46BD3962ED9}"/>
          </ac:spMkLst>
        </pc:spChg>
        <pc:spChg chg="mod">
          <ac:chgData name="Doriana Monteleone (ETF)" userId="6711a7f3-d780-41a5-88be-c386e24fad6b" providerId="ADAL" clId="{3C8FB689-7FA3-4B47-A426-2E6DDAF518A4}" dt="2023-05-29T17:37:43.955" v="2097"/>
          <ac:spMkLst>
            <pc:docMk/>
            <pc:sldMk cId="1614609461" sldId="1107"/>
            <ac:spMk id="7" creationId="{50EB4AE2-DE1A-B907-1D19-2539058ABFE4}"/>
          </ac:spMkLst>
        </pc:spChg>
        <pc:spChg chg="mod">
          <ac:chgData name="Doriana Monteleone (ETF)" userId="6711a7f3-d780-41a5-88be-c386e24fad6b" providerId="ADAL" clId="{3C8FB689-7FA3-4B47-A426-2E6DDAF518A4}" dt="2023-05-29T17:37:43.955" v="2097"/>
          <ac:spMkLst>
            <pc:docMk/>
            <pc:sldMk cId="1614609461" sldId="1107"/>
            <ac:spMk id="8" creationId="{3EB991D3-B828-E5D4-62C0-4E2A5A6CCFF3}"/>
          </ac:spMkLst>
        </pc:spChg>
        <pc:spChg chg="add mod">
          <ac:chgData name="Doriana Monteleone (ETF)" userId="6711a7f3-d780-41a5-88be-c386e24fad6b" providerId="ADAL" clId="{3C8FB689-7FA3-4B47-A426-2E6DDAF518A4}" dt="2023-05-29T17:48:04.938" v="2159" actId="1076"/>
          <ac:spMkLst>
            <pc:docMk/>
            <pc:sldMk cId="1614609461" sldId="1107"/>
            <ac:spMk id="9" creationId="{3773FCDB-DE81-4235-2D75-FCE23666D9B8}"/>
          </ac:spMkLst>
        </pc:spChg>
        <pc:spChg chg="mod">
          <ac:chgData name="Doriana Monteleone (ETF)" userId="6711a7f3-d780-41a5-88be-c386e24fad6b" providerId="ADAL" clId="{3C8FB689-7FA3-4B47-A426-2E6DDAF518A4}" dt="2023-05-29T17:40:41.680" v="2127" actId="1076"/>
          <ac:spMkLst>
            <pc:docMk/>
            <pc:sldMk cId="1614609461" sldId="1107"/>
            <ac:spMk id="12" creationId="{1E48D2AC-EA31-1F95-A877-B63B2B43BDD9}"/>
          </ac:spMkLst>
        </pc:spChg>
        <pc:spChg chg="mod">
          <ac:chgData name="Doriana Monteleone (ETF)" userId="6711a7f3-d780-41a5-88be-c386e24fad6b" providerId="ADAL" clId="{3C8FB689-7FA3-4B47-A426-2E6DDAF518A4}" dt="2023-05-29T17:42:08.663" v="2145" actId="1076"/>
          <ac:spMkLst>
            <pc:docMk/>
            <pc:sldMk cId="1614609461" sldId="1107"/>
            <ac:spMk id="14" creationId="{10A7CACD-0C43-68A1-67C6-BBC76691AF0C}"/>
          </ac:spMkLst>
        </pc:spChg>
        <pc:spChg chg="add mod">
          <ac:chgData name="Doriana Monteleone (ETF)" userId="6711a7f3-d780-41a5-88be-c386e24fad6b" providerId="ADAL" clId="{3C8FB689-7FA3-4B47-A426-2E6DDAF518A4}" dt="2023-05-29T17:40:34.374" v="2126" actId="571"/>
          <ac:spMkLst>
            <pc:docMk/>
            <pc:sldMk cId="1614609461" sldId="1107"/>
            <ac:spMk id="17" creationId="{CF953EFD-B999-2EC8-B6CC-CBE0B4B9E7D8}"/>
          </ac:spMkLst>
        </pc:spChg>
        <pc:spChg chg="add mod">
          <ac:chgData name="Doriana Monteleone (ETF)" userId="6711a7f3-d780-41a5-88be-c386e24fad6b" providerId="ADAL" clId="{3C8FB689-7FA3-4B47-A426-2E6DDAF518A4}" dt="2023-05-29T17:40:34.374" v="2126" actId="571"/>
          <ac:spMkLst>
            <pc:docMk/>
            <pc:sldMk cId="1614609461" sldId="1107"/>
            <ac:spMk id="18" creationId="{920DED3D-E9EF-5CBD-308E-C2FCCCAE9EDC}"/>
          </ac:spMkLst>
        </pc:spChg>
        <pc:spChg chg="mod">
          <ac:chgData name="Doriana Monteleone (ETF)" userId="6711a7f3-d780-41a5-88be-c386e24fad6b" providerId="ADAL" clId="{3C8FB689-7FA3-4B47-A426-2E6DDAF518A4}" dt="2023-05-29T17:41:10.744" v="2134" actId="1076"/>
          <ac:spMkLst>
            <pc:docMk/>
            <pc:sldMk cId="1614609461" sldId="1107"/>
            <ac:spMk id="19" creationId="{72ACC1F3-EEE8-9105-D9E4-5E6B6359B017}"/>
          </ac:spMkLst>
        </pc:spChg>
        <pc:spChg chg="mod">
          <ac:chgData name="Doriana Monteleone (ETF)" userId="6711a7f3-d780-41a5-88be-c386e24fad6b" providerId="ADAL" clId="{3C8FB689-7FA3-4B47-A426-2E6DDAF518A4}" dt="2023-05-29T17:41:14.455" v="2135" actId="1076"/>
          <ac:spMkLst>
            <pc:docMk/>
            <pc:sldMk cId="1614609461" sldId="1107"/>
            <ac:spMk id="20" creationId="{9DB007BB-E78B-95C0-4447-5BD10253B100}"/>
          </ac:spMkLst>
        </pc:spChg>
        <pc:spChg chg="add mod">
          <ac:chgData name="Doriana Monteleone (ETF)" userId="6711a7f3-d780-41a5-88be-c386e24fad6b" providerId="ADAL" clId="{3C8FB689-7FA3-4B47-A426-2E6DDAF518A4}" dt="2023-05-29T17:40:34.374" v="2126" actId="571"/>
          <ac:spMkLst>
            <pc:docMk/>
            <pc:sldMk cId="1614609461" sldId="1107"/>
            <ac:spMk id="21" creationId="{60DBE38E-8159-E803-1F2E-297DC09AF94A}"/>
          </ac:spMkLst>
        </pc:spChg>
        <pc:spChg chg="add mod">
          <ac:chgData name="Doriana Monteleone (ETF)" userId="6711a7f3-d780-41a5-88be-c386e24fad6b" providerId="ADAL" clId="{3C8FB689-7FA3-4B47-A426-2E6DDAF518A4}" dt="2023-05-29T17:42:26.519" v="2149" actId="1076"/>
          <ac:spMkLst>
            <pc:docMk/>
            <pc:sldMk cId="1614609461" sldId="1107"/>
            <ac:spMk id="22" creationId="{61939F7A-D09A-C396-9071-5E5F92B1133E}"/>
          </ac:spMkLst>
        </pc:spChg>
        <pc:spChg chg="add mod">
          <ac:chgData name="Doriana Monteleone (ETF)" userId="6711a7f3-d780-41a5-88be-c386e24fad6b" providerId="ADAL" clId="{3C8FB689-7FA3-4B47-A426-2E6DDAF518A4}" dt="2023-05-29T17:42:19.584" v="2148" actId="1076"/>
          <ac:spMkLst>
            <pc:docMk/>
            <pc:sldMk cId="1614609461" sldId="1107"/>
            <ac:spMk id="23" creationId="{335CF7E5-E0DD-537B-A560-4E5A4C02C85A}"/>
          </ac:spMkLst>
        </pc:spChg>
        <pc:spChg chg="mod">
          <ac:chgData name="Doriana Monteleone (ETF)" userId="6711a7f3-d780-41a5-88be-c386e24fad6b" providerId="ADAL" clId="{3C8FB689-7FA3-4B47-A426-2E6DDAF518A4}" dt="2023-05-29T17:40:41.680" v="2127" actId="1076"/>
          <ac:spMkLst>
            <pc:docMk/>
            <pc:sldMk cId="1614609461" sldId="1107"/>
            <ac:spMk id="32" creationId="{0533ECB6-8305-2E67-2AB5-B40E5A27608C}"/>
          </ac:spMkLst>
        </pc:spChg>
        <pc:spChg chg="mod">
          <ac:chgData name="Doriana Monteleone (ETF)" userId="6711a7f3-d780-41a5-88be-c386e24fad6b" providerId="ADAL" clId="{3C8FB689-7FA3-4B47-A426-2E6DDAF518A4}" dt="2023-05-29T17:39:56.055" v="2116" actId="1076"/>
          <ac:spMkLst>
            <pc:docMk/>
            <pc:sldMk cId="1614609461" sldId="1107"/>
            <ac:spMk id="42" creationId="{159588B4-5B7D-1C94-F4D4-D1A428DD0ECB}"/>
          </ac:spMkLst>
        </pc:spChg>
        <pc:spChg chg="mod">
          <ac:chgData name="Doriana Monteleone (ETF)" userId="6711a7f3-d780-41a5-88be-c386e24fad6b" providerId="ADAL" clId="{3C8FB689-7FA3-4B47-A426-2E6DDAF518A4}" dt="2023-05-29T17:40:28.119" v="2123" actId="1076"/>
          <ac:spMkLst>
            <pc:docMk/>
            <pc:sldMk cId="1614609461" sldId="1107"/>
            <ac:spMk id="53" creationId="{5612F8DC-A918-B5F2-6170-2349371CAB4B}"/>
          </ac:spMkLst>
        </pc:spChg>
        <pc:spChg chg="mod">
          <ac:chgData name="Doriana Monteleone (ETF)" userId="6711a7f3-d780-41a5-88be-c386e24fad6b" providerId="ADAL" clId="{3C8FB689-7FA3-4B47-A426-2E6DDAF518A4}" dt="2023-05-29T17:40:41.680" v="2127" actId="1076"/>
          <ac:spMkLst>
            <pc:docMk/>
            <pc:sldMk cId="1614609461" sldId="1107"/>
            <ac:spMk id="56" creationId="{F98A1828-35D7-794F-E47D-CC2441D0F7B4}"/>
          </ac:spMkLst>
        </pc:spChg>
        <pc:spChg chg="mod">
          <ac:chgData name="Doriana Monteleone (ETF)" userId="6711a7f3-d780-41a5-88be-c386e24fad6b" providerId="ADAL" clId="{3C8FB689-7FA3-4B47-A426-2E6DDAF518A4}" dt="2023-05-29T17:38:21.834" v="2098" actId="1076"/>
          <ac:spMkLst>
            <pc:docMk/>
            <pc:sldMk cId="1614609461" sldId="1107"/>
            <ac:spMk id="84" creationId="{67758408-671C-5F72-BD4A-5A5FC5242679}"/>
          </ac:spMkLst>
        </pc:spChg>
        <pc:spChg chg="mod">
          <ac:chgData name="Doriana Monteleone (ETF)" userId="6711a7f3-d780-41a5-88be-c386e24fad6b" providerId="ADAL" clId="{3C8FB689-7FA3-4B47-A426-2E6DDAF518A4}" dt="2023-05-29T17:39:56.055" v="2116" actId="1076"/>
          <ac:spMkLst>
            <pc:docMk/>
            <pc:sldMk cId="1614609461" sldId="1107"/>
            <ac:spMk id="86" creationId="{C7BF3C86-14E5-FD23-6D88-11DA02F7170C}"/>
          </ac:spMkLst>
        </pc:spChg>
        <pc:spChg chg="mod">
          <ac:chgData name="Doriana Monteleone (ETF)" userId="6711a7f3-d780-41a5-88be-c386e24fad6b" providerId="ADAL" clId="{3C8FB689-7FA3-4B47-A426-2E6DDAF518A4}" dt="2023-05-29T17:40:41.680" v="2127" actId="1076"/>
          <ac:spMkLst>
            <pc:docMk/>
            <pc:sldMk cId="1614609461" sldId="1107"/>
            <ac:spMk id="87" creationId="{AF1F8D80-BDF4-3FF8-9ED8-BB9C27D0812F}"/>
          </ac:spMkLst>
        </pc:spChg>
        <pc:spChg chg="mod">
          <ac:chgData name="Doriana Monteleone (ETF)" userId="6711a7f3-d780-41a5-88be-c386e24fad6b" providerId="ADAL" clId="{3C8FB689-7FA3-4B47-A426-2E6DDAF518A4}" dt="2023-05-29T17:41:45.167" v="2141" actId="1076"/>
          <ac:spMkLst>
            <pc:docMk/>
            <pc:sldMk cId="1614609461" sldId="1107"/>
            <ac:spMk id="90" creationId="{BA5E9013-5954-247B-3077-0830FA7B4139}"/>
          </ac:spMkLst>
        </pc:spChg>
        <pc:spChg chg="mod">
          <ac:chgData name="Doriana Monteleone (ETF)" userId="6711a7f3-d780-41a5-88be-c386e24fad6b" providerId="ADAL" clId="{3C8FB689-7FA3-4B47-A426-2E6DDAF518A4}" dt="2023-05-29T17:41:48.983" v="2142" actId="1076"/>
          <ac:spMkLst>
            <pc:docMk/>
            <pc:sldMk cId="1614609461" sldId="1107"/>
            <ac:spMk id="91" creationId="{2A5A579E-DE21-C440-D7DF-93BEDEA32007}"/>
          </ac:spMkLst>
        </pc:spChg>
        <pc:spChg chg="mod">
          <ac:chgData name="Doriana Monteleone (ETF)" userId="6711a7f3-d780-41a5-88be-c386e24fad6b" providerId="ADAL" clId="{3C8FB689-7FA3-4B47-A426-2E6DDAF518A4}" dt="2023-05-29T17:41:53.272" v="2143" actId="1076"/>
          <ac:spMkLst>
            <pc:docMk/>
            <pc:sldMk cId="1614609461" sldId="1107"/>
            <ac:spMk id="92" creationId="{F0E628B9-7662-B725-E48A-71832FB137FB}"/>
          </ac:spMkLst>
        </pc:spChg>
        <pc:spChg chg="mod">
          <ac:chgData name="Doriana Monteleone (ETF)" userId="6711a7f3-d780-41a5-88be-c386e24fad6b" providerId="ADAL" clId="{3C8FB689-7FA3-4B47-A426-2E6DDAF518A4}" dt="2023-05-29T17:41:59.247" v="2144" actId="1076"/>
          <ac:spMkLst>
            <pc:docMk/>
            <pc:sldMk cId="1614609461" sldId="1107"/>
            <ac:spMk id="93" creationId="{40EC9876-12B8-0C8B-A335-42FD891F543E}"/>
          </ac:spMkLst>
        </pc:spChg>
        <pc:spChg chg="del">
          <ac:chgData name="Doriana Monteleone (ETF)" userId="6711a7f3-d780-41a5-88be-c386e24fad6b" providerId="ADAL" clId="{3C8FB689-7FA3-4B47-A426-2E6DDAF518A4}" dt="2023-05-29T17:39:40.484" v="2113" actId="478"/>
          <ac:spMkLst>
            <pc:docMk/>
            <pc:sldMk cId="1614609461" sldId="1107"/>
            <ac:spMk id="94" creationId="{3C3E85D2-92D3-FC45-6F32-D04F14164922}"/>
          </ac:spMkLst>
        </pc:spChg>
        <pc:spChg chg="del">
          <ac:chgData name="Doriana Monteleone (ETF)" userId="6711a7f3-d780-41a5-88be-c386e24fad6b" providerId="ADAL" clId="{3C8FB689-7FA3-4B47-A426-2E6DDAF518A4}" dt="2023-05-29T17:39:42.134" v="2115" actId="478"/>
          <ac:spMkLst>
            <pc:docMk/>
            <pc:sldMk cId="1614609461" sldId="1107"/>
            <ac:spMk id="95" creationId="{AD68243E-D42D-4EFA-3E3F-80807D3BC0AA}"/>
          </ac:spMkLst>
        </pc:spChg>
        <pc:spChg chg="del">
          <ac:chgData name="Doriana Monteleone (ETF)" userId="6711a7f3-d780-41a5-88be-c386e24fad6b" providerId="ADAL" clId="{3C8FB689-7FA3-4B47-A426-2E6DDAF518A4}" dt="2023-05-29T17:39:41.485" v="2114" actId="478"/>
          <ac:spMkLst>
            <pc:docMk/>
            <pc:sldMk cId="1614609461" sldId="1107"/>
            <ac:spMk id="96" creationId="{76D4CD40-7385-F721-B6BF-0E0F0BFB79B7}"/>
          </ac:spMkLst>
        </pc:spChg>
        <pc:grpChg chg="add mod">
          <ac:chgData name="Doriana Monteleone (ETF)" userId="6711a7f3-d780-41a5-88be-c386e24fad6b" providerId="ADAL" clId="{3C8FB689-7FA3-4B47-A426-2E6DDAF518A4}" dt="2023-05-29T17:47:58.782" v="2158" actId="1076"/>
          <ac:grpSpMkLst>
            <pc:docMk/>
            <pc:sldMk cId="1614609461" sldId="1107"/>
            <ac:grpSpMk id="5" creationId="{ABED9CF7-9004-926F-D190-397522BA05B2}"/>
          </ac:grpSpMkLst>
        </pc:grpChg>
        <pc:grpChg chg="del">
          <ac:chgData name="Doriana Monteleone (ETF)" userId="6711a7f3-d780-41a5-88be-c386e24fad6b" providerId="ADAL" clId="{3C8FB689-7FA3-4B47-A426-2E6DDAF518A4}" dt="2023-05-29T17:37:30.736" v="2091" actId="478"/>
          <ac:grpSpMkLst>
            <pc:docMk/>
            <pc:sldMk cId="1614609461" sldId="1107"/>
            <ac:grpSpMk id="58" creationId="{038A8704-DD84-02D7-6FC9-79EEEC7F7C8F}"/>
          </ac:grpSpMkLst>
        </pc:grpChg>
        <pc:grpChg chg="del">
          <ac:chgData name="Doriana Monteleone (ETF)" userId="6711a7f3-d780-41a5-88be-c386e24fad6b" providerId="ADAL" clId="{3C8FB689-7FA3-4B47-A426-2E6DDAF518A4}" dt="2023-05-29T17:37:31.694" v="2092" actId="478"/>
          <ac:grpSpMkLst>
            <pc:docMk/>
            <pc:sldMk cId="1614609461" sldId="1107"/>
            <ac:grpSpMk id="63" creationId="{24E181FD-0FC8-98D3-92DB-AF5926588F45}"/>
          </ac:grpSpMkLst>
        </pc:grpChg>
        <pc:grpChg chg="del">
          <ac:chgData name="Doriana Monteleone (ETF)" userId="6711a7f3-d780-41a5-88be-c386e24fad6b" providerId="ADAL" clId="{3C8FB689-7FA3-4B47-A426-2E6DDAF518A4}" dt="2023-05-29T17:37:32.415" v="2093" actId="478"/>
          <ac:grpSpMkLst>
            <pc:docMk/>
            <pc:sldMk cId="1614609461" sldId="1107"/>
            <ac:grpSpMk id="68" creationId="{9804FDBA-275D-5D94-B087-B2E4CA55D7D9}"/>
          </ac:grpSpMkLst>
        </pc:grpChg>
        <pc:grpChg chg="del">
          <ac:chgData name="Doriana Monteleone (ETF)" userId="6711a7f3-d780-41a5-88be-c386e24fad6b" providerId="ADAL" clId="{3C8FB689-7FA3-4B47-A426-2E6DDAF518A4}" dt="2023-05-29T17:37:33.592" v="2094" actId="478"/>
          <ac:grpSpMkLst>
            <pc:docMk/>
            <pc:sldMk cId="1614609461" sldId="1107"/>
            <ac:grpSpMk id="73" creationId="{4C59A926-A269-4E47-3009-9571DDC2EA2C}"/>
          </ac:grpSpMkLst>
        </pc:grpChg>
        <pc:grpChg chg="del">
          <ac:chgData name="Doriana Monteleone (ETF)" userId="6711a7f3-d780-41a5-88be-c386e24fad6b" providerId="ADAL" clId="{3C8FB689-7FA3-4B47-A426-2E6DDAF518A4}" dt="2023-05-29T17:37:34.398" v="2095" actId="478"/>
          <ac:grpSpMkLst>
            <pc:docMk/>
            <pc:sldMk cId="1614609461" sldId="1107"/>
            <ac:grpSpMk id="78" creationId="{0D5C2579-C79A-3744-387D-DB91F5F93855}"/>
          </ac:grpSpMkLst>
        </pc:grpChg>
        <pc:cxnChg chg="add mod">
          <ac:chgData name="Doriana Monteleone (ETF)" userId="6711a7f3-d780-41a5-88be-c386e24fad6b" providerId="ADAL" clId="{3C8FB689-7FA3-4B47-A426-2E6DDAF518A4}" dt="2023-05-29T17:40:23.767" v="2122" actId="1076"/>
          <ac:cxnSpMkLst>
            <pc:docMk/>
            <pc:sldMk cId="1614609461" sldId="1107"/>
            <ac:cxnSpMk id="15" creationId="{A22ED77B-38BA-E718-E5A5-D109354C9EEF}"/>
          </ac:cxnSpMkLst>
        </pc:cxnChg>
        <pc:cxnChg chg="mod">
          <ac:chgData name="Doriana Monteleone (ETF)" userId="6711a7f3-d780-41a5-88be-c386e24fad6b" providerId="ADAL" clId="{3C8FB689-7FA3-4B47-A426-2E6DDAF518A4}" dt="2023-05-29T17:41:25.919" v="2138" actId="1076"/>
          <ac:cxnSpMkLst>
            <pc:docMk/>
            <pc:sldMk cId="1614609461" sldId="1107"/>
            <ac:cxnSpMk id="30" creationId="{55112E0D-E3E8-A047-AAA1-E235015A0E11}"/>
          </ac:cxnSpMkLst>
        </pc:cxnChg>
        <pc:cxnChg chg="mod">
          <ac:chgData name="Doriana Monteleone (ETF)" userId="6711a7f3-d780-41a5-88be-c386e24fad6b" providerId="ADAL" clId="{3C8FB689-7FA3-4B47-A426-2E6DDAF518A4}" dt="2023-05-29T17:41:21.824" v="2137" actId="1076"/>
          <ac:cxnSpMkLst>
            <pc:docMk/>
            <pc:sldMk cId="1614609461" sldId="1107"/>
            <ac:cxnSpMk id="31" creationId="{6BDE7164-8970-3AB6-DAE4-E50F67F0AF88}"/>
          </ac:cxnSpMkLst>
        </pc:cxnChg>
        <pc:cxnChg chg="del">
          <ac:chgData name="Doriana Monteleone (ETF)" userId="6711a7f3-d780-41a5-88be-c386e24fad6b" providerId="ADAL" clId="{3C8FB689-7FA3-4B47-A426-2E6DDAF518A4}" dt="2023-05-29T17:38:27.381" v="2099" actId="478"/>
          <ac:cxnSpMkLst>
            <pc:docMk/>
            <pc:sldMk cId="1614609461" sldId="1107"/>
            <ac:cxnSpMk id="101" creationId="{D7D50E32-6AEE-93CA-01FA-2BD810ADC327}"/>
          </ac:cxnSpMkLst>
        </pc:cxnChg>
      </pc:sldChg>
      <pc:sldChg chg="addSp delSp modSp mod modNotesTx">
        <pc:chgData name="Doriana Monteleone (ETF)" userId="6711a7f3-d780-41a5-88be-c386e24fad6b" providerId="ADAL" clId="{3C8FB689-7FA3-4B47-A426-2E6DDAF518A4}" dt="2023-05-29T17:52:04.406" v="2215"/>
        <pc:sldMkLst>
          <pc:docMk/>
          <pc:sldMk cId="4148872594" sldId="1108"/>
        </pc:sldMkLst>
        <pc:spChg chg="mod">
          <ac:chgData name="Doriana Monteleone (ETF)" userId="6711a7f3-d780-41a5-88be-c386e24fad6b" providerId="ADAL" clId="{3C8FB689-7FA3-4B47-A426-2E6DDAF518A4}" dt="2023-05-29T17:47:40.869" v="2156"/>
          <ac:spMkLst>
            <pc:docMk/>
            <pc:sldMk cId="4148872594" sldId="1108"/>
            <ac:spMk id="4" creationId="{00BDF895-2188-9DE3-F88F-FA8632EE1CFF}"/>
          </ac:spMkLst>
        </pc:spChg>
        <pc:spChg chg="mod">
          <ac:chgData name="Doriana Monteleone (ETF)" userId="6711a7f3-d780-41a5-88be-c386e24fad6b" providerId="ADAL" clId="{3C8FB689-7FA3-4B47-A426-2E6DDAF518A4}" dt="2023-05-29T17:47:40.869" v="2156"/>
          <ac:spMkLst>
            <pc:docMk/>
            <pc:sldMk cId="4148872594" sldId="1108"/>
            <ac:spMk id="5" creationId="{EC917D5E-E664-455E-B4A4-D134540300BD}"/>
          </ac:spMkLst>
        </pc:spChg>
        <pc:spChg chg="del">
          <ac:chgData name="Doriana Monteleone (ETF)" userId="6711a7f3-d780-41a5-88be-c386e24fad6b" providerId="ADAL" clId="{3C8FB689-7FA3-4B47-A426-2E6DDAF518A4}" dt="2023-05-29T17:47:34.056" v="2155" actId="478"/>
          <ac:spMkLst>
            <pc:docMk/>
            <pc:sldMk cId="4148872594" sldId="1108"/>
            <ac:spMk id="6" creationId="{93E4240B-3881-0D6B-E374-F46BD3962ED9}"/>
          </ac:spMkLst>
        </pc:spChg>
        <pc:spChg chg="add del mod">
          <ac:chgData name="Doriana Monteleone (ETF)" userId="6711a7f3-d780-41a5-88be-c386e24fad6b" providerId="ADAL" clId="{3C8FB689-7FA3-4B47-A426-2E6DDAF518A4}" dt="2023-05-29T17:48:11.235" v="2160" actId="478"/>
          <ac:spMkLst>
            <pc:docMk/>
            <pc:sldMk cId="4148872594" sldId="1108"/>
            <ac:spMk id="7" creationId="{E399E3C9-088F-42AD-122E-E2E8036FBFFF}"/>
          </ac:spMkLst>
        </pc:spChg>
        <pc:spChg chg="mod">
          <ac:chgData name="Doriana Monteleone (ETF)" userId="6711a7f3-d780-41a5-88be-c386e24fad6b" providerId="ADAL" clId="{3C8FB689-7FA3-4B47-A426-2E6DDAF518A4}" dt="2023-05-29T17:48:51.879" v="2194" actId="207"/>
          <ac:spMkLst>
            <pc:docMk/>
            <pc:sldMk cId="4148872594" sldId="1108"/>
            <ac:spMk id="11" creationId="{45232890-5474-4B48-3C8A-74CAF251EA75}"/>
          </ac:spMkLst>
        </pc:spChg>
        <pc:spChg chg="mod">
          <ac:chgData name="Doriana Monteleone (ETF)" userId="6711a7f3-d780-41a5-88be-c386e24fad6b" providerId="ADAL" clId="{3C8FB689-7FA3-4B47-A426-2E6DDAF518A4}" dt="2023-05-29T17:48:17.895" v="2163" actId="20577"/>
          <ac:spMkLst>
            <pc:docMk/>
            <pc:sldMk cId="4148872594" sldId="1108"/>
            <ac:spMk id="13" creationId="{05BE0AB2-399A-8F2B-851E-28ED8DC64364}"/>
          </ac:spMkLst>
        </pc:spChg>
        <pc:spChg chg="add mod">
          <ac:chgData name="Doriana Monteleone (ETF)" userId="6711a7f3-d780-41a5-88be-c386e24fad6b" providerId="ADAL" clId="{3C8FB689-7FA3-4B47-A426-2E6DDAF518A4}" dt="2023-05-29T17:48:56.492" v="2195" actId="207"/>
          <ac:spMkLst>
            <pc:docMk/>
            <pc:sldMk cId="4148872594" sldId="1108"/>
            <ac:spMk id="15" creationId="{D8CD6D23-30BE-BAB6-B4FF-CAB5115297AD}"/>
          </ac:spMkLst>
        </pc:spChg>
        <pc:spChg chg="add mod">
          <ac:chgData name="Doriana Monteleone (ETF)" userId="6711a7f3-d780-41a5-88be-c386e24fad6b" providerId="ADAL" clId="{3C8FB689-7FA3-4B47-A426-2E6DDAF518A4}" dt="2023-05-29T17:49:15.597" v="2197" actId="571"/>
          <ac:spMkLst>
            <pc:docMk/>
            <pc:sldMk cId="4148872594" sldId="1108"/>
            <ac:spMk id="16" creationId="{AAC7E6A5-0FF6-843E-0CB6-849AF728092C}"/>
          </ac:spMkLst>
        </pc:spChg>
        <pc:spChg chg="add mod">
          <ac:chgData name="Doriana Monteleone (ETF)" userId="6711a7f3-d780-41a5-88be-c386e24fad6b" providerId="ADAL" clId="{3C8FB689-7FA3-4B47-A426-2E6DDAF518A4}" dt="2023-05-29T17:49:15.597" v="2197" actId="571"/>
          <ac:spMkLst>
            <pc:docMk/>
            <pc:sldMk cId="4148872594" sldId="1108"/>
            <ac:spMk id="18" creationId="{32519C14-2B55-2A6B-1D1E-E140D11B126B}"/>
          </ac:spMkLst>
        </pc:spChg>
        <pc:spChg chg="add mod">
          <ac:chgData name="Doriana Monteleone (ETF)" userId="6711a7f3-d780-41a5-88be-c386e24fad6b" providerId="ADAL" clId="{3C8FB689-7FA3-4B47-A426-2E6DDAF518A4}" dt="2023-05-29T17:49:15.597" v="2197" actId="571"/>
          <ac:spMkLst>
            <pc:docMk/>
            <pc:sldMk cId="4148872594" sldId="1108"/>
            <ac:spMk id="21" creationId="{BA16BABE-A6E1-9C12-83BC-5DF297C55A30}"/>
          </ac:spMkLst>
        </pc:spChg>
        <pc:spChg chg="mod">
          <ac:chgData name="Doriana Monteleone (ETF)" userId="6711a7f3-d780-41a5-88be-c386e24fad6b" providerId="ADAL" clId="{3C8FB689-7FA3-4B47-A426-2E6DDAF518A4}" dt="2023-05-29T17:49:15.597" v="2197" actId="571"/>
          <ac:spMkLst>
            <pc:docMk/>
            <pc:sldMk cId="4148872594" sldId="1108"/>
            <ac:spMk id="23" creationId="{8821E696-82EB-BDC5-E52A-DB4C8CDB1D69}"/>
          </ac:spMkLst>
        </pc:spChg>
        <pc:spChg chg="mod">
          <ac:chgData name="Doriana Monteleone (ETF)" userId="6711a7f3-d780-41a5-88be-c386e24fad6b" providerId="ADAL" clId="{3C8FB689-7FA3-4B47-A426-2E6DDAF518A4}" dt="2023-05-29T17:49:15.597" v="2197" actId="571"/>
          <ac:spMkLst>
            <pc:docMk/>
            <pc:sldMk cId="4148872594" sldId="1108"/>
            <ac:spMk id="24" creationId="{8D783BF0-9C5B-5E32-DF24-DA6C0E23EFBB}"/>
          </ac:spMkLst>
        </pc:spChg>
        <pc:spChg chg="add mod">
          <ac:chgData name="Doriana Monteleone (ETF)" userId="6711a7f3-d780-41a5-88be-c386e24fad6b" providerId="ADAL" clId="{3C8FB689-7FA3-4B47-A426-2E6DDAF518A4}" dt="2023-05-29T17:49:15.597" v="2197" actId="571"/>
          <ac:spMkLst>
            <pc:docMk/>
            <pc:sldMk cId="4148872594" sldId="1108"/>
            <ac:spMk id="25" creationId="{DC21F49F-DD66-8191-9DFB-F4BA213F0FB3}"/>
          </ac:spMkLst>
        </pc:spChg>
        <pc:spChg chg="mod">
          <ac:chgData name="Doriana Monteleone (ETF)" userId="6711a7f3-d780-41a5-88be-c386e24fad6b" providerId="ADAL" clId="{3C8FB689-7FA3-4B47-A426-2E6DDAF518A4}" dt="2023-05-29T17:49:15.597" v="2197" actId="571"/>
          <ac:spMkLst>
            <pc:docMk/>
            <pc:sldMk cId="4148872594" sldId="1108"/>
            <ac:spMk id="29" creationId="{E9A39B05-6EFF-59BE-3852-AAE06D2BCD10}"/>
          </ac:spMkLst>
        </pc:spChg>
        <pc:spChg chg="mod">
          <ac:chgData name="Doriana Monteleone (ETF)" userId="6711a7f3-d780-41a5-88be-c386e24fad6b" providerId="ADAL" clId="{3C8FB689-7FA3-4B47-A426-2E6DDAF518A4}" dt="2023-05-29T17:49:15.597" v="2197" actId="571"/>
          <ac:spMkLst>
            <pc:docMk/>
            <pc:sldMk cId="4148872594" sldId="1108"/>
            <ac:spMk id="33" creationId="{7A2254ED-BF20-7392-4DEF-01B104970DB8}"/>
          </ac:spMkLst>
        </pc:spChg>
        <pc:spChg chg="mod">
          <ac:chgData name="Doriana Monteleone (ETF)" userId="6711a7f3-d780-41a5-88be-c386e24fad6b" providerId="ADAL" clId="{3C8FB689-7FA3-4B47-A426-2E6DDAF518A4}" dt="2023-05-29T17:49:15.597" v="2197" actId="571"/>
          <ac:spMkLst>
            <pc:docMk/>
            <pc:sldMk cId="4148872594" sldId="1108"/>
            <ac:spMk id="36" creationId="{B848454E-98C6-65E1-5A29-3F29718FFABE}"/>
          </ac:spMkLst>
        </pc:spChg>
        <pc:spChg chg="mod">
          <ac:chgData name="Doriana Monteleone (ETF)" userId="6711a7f3-d780-41a5-88be-c386e24fad6b" providerId="ADAL" clId="{3C8FB689-7FA3-4B47-A426-2E6DDAF518A4}" dt="2023-05-29T17:49:15.597" v="2197" actId="571"/>
          <ac:spMkLst>
            <pc:docMk/>
            <pc:sldMk cId="4148872594" sldId="1108"/>
            <ac:spMk id="37" creationId="{51278BB5-4CE8-5716-C8C0-4F0B1BB05E09}"/>
          </ac:spMkLst>
        </pc:spChg>
        <pc:spChg chg="mod">
          <ac:chgData name="Doriana Monteleone (ETF)" userId="6711a7f3-d780-41a5-88be-c386e24fad6b" providerId="ADAL" clId="{3C8FB689-7FA3-4B47-A426-2E6DDAF518A4}" dt="2023-05-29T17:49:15.597" v="2197" actId="571"/>
          <ac:spMkLst>
            <pc:docMk/>
            <pc:sldMk cId="4148872594" sldId="1108"/>
            <ac:spMk id="39" creationId="{28BDADCC-4C29-C8B8-C65C-C80F663BDA5E}"/>
          </ac:spMkLst>
        </pc:spChg>
        <pc:spChg chg="mod">
          <ac:chgData name="Doriana Monteleone (ETF)" userId="6711a7f3-d780-41a5-88be-c386e24fad6b" providerId="ADAL" clId="{3C8FB689-7FA3-4B47-A426-2E6DDAF518A4}" dt="2023-05-29T17:49:15.597" v="2197" actId="571"/>
          <ac:spMkLst>
            <pc:docMk/>
            <pc:sldMk cId="4148872594" sldId="1108"/>
            <ac:spMk id="40" creationId="{81CF40D0-0898-DE51-DEC4-629D950B1FC1}"/>
          </ac:spMkLst>
        </pc:spChg>
        <pc:spChg chg="add mod">
          <ac:chgData name="Doriana Monteleone (ETF)" userId="6711a7f3-d780-41a5-88be-c386e24fad6b" providerId="ADAL" clId="{3C8FB689-7FA3-4B47-A426-2E6DDAF518A4}" dt="2023-05-29T17:49:20.228" v="2199" actId="571"/>
          <ac:spMkLst>
            <pc:docMk/>
            <pc:sldMk cId="4148872594" sldId="1108"/>
            <ac:spMk id="45" creationId="{B0D60D77-2B97-1E8B-FE43-731AA45375C3}"/>
          </ac:spMkLst>
        </pc:spChg>
        <pc:spChg chg="add mod">
          <ac:chgData name="Doriana Monteleone (ETF)" userId="6711a7f3-d780-41a5-88be-c386e24fad6b" providerId="ADAL" clId="{3C8FB689-7FA3-4B47-A426-2E6DDAF518A4}" dt="2023-05-29T17:49:20.228" v="2199" actId="571"/>
          <ac:spMkLst>
            <pc:docMk/>
            <pc:sldMk cId="4148872594" sldId="1108"/>
            <ac:spMk id="46" creationId="{C2776D96-68E2-3DD3-3B5B-04F5E266B95C}"/>
          </ac:spMkLst>
        </pc:spChg>
        <pc:spChg chg="add mod">
          <ac:chgData name="Doriana Monteleone (ETF)" userId="6711a7f3-d780-41a5-88be-c386e24fad6b" providerId="ADAL" clId="{3C8FB689-7FA3-4B47-A426-2E6DDAF518A4}" dt="2023-05-29T17:49:20.228" v="2199" actId="571"/>
          <ac:spMkLst>
            <pc:docMk/>
            <pc:sldMk cId="4148872594" sldId="1108"/>
            <ac:spMk id="47" creationId="{6E1938E4-C8DB-BCC9-0ED2-49DB890D2942}"/>
          </ac:spMkLst>
        </pc:spChg>
        <pc:spChg chg="add mod">
          <ac:chgData name="Doriana Monteleone (ETF)" userId="6711a7f3-d780-41a5-88be-c386e24fad6b" providerId="ADAL" clId="{3C8FB689-7FA3-4B47-A426-2E6DDAF518A4}" dt="2023-05-29T17:49:20.228" v="2199" actId="571"/>
          <ac:spMkLst>
            <pc:docMk/>
            <pc:sldMk cId="4148872594" sldId="1108"/>
            <ac:spMk id="48" creationId="{194BBF78-E5E9-7FE7-2C4F-58E7ED2C190D}"/>
          </ac:spMkLst>
        </pc:spChg>
        <pc:spChg chg="add mod">
          <ac:chgData name="Doriana Monteleone (ETF)" userId="6711a7f3-d780-41a5-88be-c386e24fad6b" providerId="ADAL" clId="{3C8FB689-7FA3-4B47-A426-2E6DDAF518A4}" dt="2023-05-29T17:49:20.228" v="2199" actId="571"/>
          <ac:spMkLst>
            <pc:docMk/>
            <pc:sldMk cId="4148872594" sldId="1108"/>
            <ac:spMk id="49" creationId="{97253B89-A1F6-C25C-C515-9F076292A610}"/>
          </ac:spMkLst>
        </pc:spChg>
        <pc:spChg chg="mod">
          <ac:chgData name="Doriana Monteleone (ETF)" userId="6711a7f3-d780-41a5-88be-c386e24fad6b" providerId="ADAL" clId="{3C8FB689-7FA3-4B47-A426-2E6DDAF518A4}" dt="2023-05-29T17:49:25.275" v="2200" actId="1076"/>
          <ac:spMkLst>
            <pc:docMk/>
            <pc:sldMk cId="4148872594" sldId="1108"/>
            <ac:spMk id="58" creationId="{1CD5C805-0D2C-0374-94DD-29532E108100}"/>
          </ac:spMkLst>
        </pc:spChg>
        <pc:spChg chg="mod">
          <ac:chgData name="Doriana Monteleone (ETF)" userId="6711a7f3-d780-41a5-88be-c386e24fad6b" providerId="ADAL" clId="{3C8FB689-7FA3-4B47-A426-2E6DDAF518A4}" dt="2023-05-29T17:49:25.275" v="2200" actId="1076"/>
          <ac:spMkLst>
            <pc:docMk/>
            <pc:sldMk cId="4148872594" sldId="1108"/>
            <ac:spMk id="59" creationId="{B85E7391-ED64-F7CE-CCAB-A5A55489B622}"/>
          </ac:spMkLst>
        </pc:spChg>
        <pc:spChg chg="mod">
          <ac:chgData name="Doriana Monteleone (ETF)" userId="6711a7f3-d780-41a5-88be-c386e24fad6b" providerId="ADAL" clId="{3C8FB689-7FA3-4B47-A426-2E6DDAF518A4}" dt="2023-05-29T17:49:25.275" v="2200" actId="1076"/>
          <ac:spMkLst>
            <pc:docMk/>
            <pc:sldMk cId="4148872594" sldId="1108"/>
            <ac:spMk id="60" creationId="{4B606521-812C-1675-6128-F239B03538B9}"/>
          </ac:spMkLst>
        </pc:spChg>
        <pc:spChg chg="mod">
          <ac:chgData name="Doriana Monteleone (ETF)" userId="6711a7f3-d780-41a5-88be-c386e24fad6b" providerId="ADAL" clId="{3C8FB689-7FA3-4B47-A426-2E6DDAF518A4}" dt="2023-05-29T17:49:25.275" v="2200" actId="1076"/>
          <ac:spMkLst>
            <pc:docMk/>
            <pc:sldMk cId="4148872594" sldId="1108"/>
            <ac:spMk id="61" creationId="{20D5BCC9-FEE2-12E5-7EA5-011AA0F36DA6}"/>
          </ac:spMkLst>
        </pc:spChg>
        <pc:spChg chg="mod">
          <ac:chgData name="Doriana Monteleone (ETF)" userId="6711a7f3-d780-41a5-88be-c386e24fad6b" providerId="ADAL" clId="{3C8FB689-7FA3-4B47-A426-2E6DDAF518A4}" dt="2023-05-29T17:49:25.275" v="2200" actId="1076"/>
          <ac:spMkLst>
            <pc:docMk/>
            <pc:sldMk cId="4148872594" sldId="1108"/>
            <ac:spMk id="62" creationId="{DD2AB987-9937-1656-5CC8-4A2D2741F828}"/>
          </ac:spMkLst>
        </pc:spChg>
        <pc:spChg chg="mod">
          <ac:chgData name="Doriana Monteleone (ETF)" userId="6711a7f3-d780-41a5-88be-c386e24fad6b" providerId="ADAL" clId="{3C8FB689-7FA3-4B47-A426-2E6DDAF518A4}" dt="2023-05-29T17:49:20.228" v="2199" actId="571"/>
          <ac:spMkLst>
            <pc:docMk/>
            <pc:sldMk cId="4148872594" sldId="1108"/>
            <ac:spMk id="67" creationId="{CD345DE5-77EA-1B3B-213A-01A383B1D723}"/>
          </ac:spMkLst>
        </pc:spChg>
        <pc:spChg chg="mod">
          <ac:chgData name="Doriana Monteleone (ETF)" userId="6711a7f3-d780-41a5-88be-c386e24fad6b" providerId="ADAL" clId="{3C8FB689-7FA3-4B47-A426-2E6DDAF518A4}" dt="2023-05-29T17:49:20.228" v="2199" actId="571"/>
          <ac:spMkLst>
            <pc:docMk/>
            <pc:sldMk cId="4148872594" sldId="1108"/>
            <ac:spMk id="68" creationId="{ED13C93A-276A-CEC5-6BD8-A1CC5E1A8EB6}"/>
          </ac:spMkLst>
        </pc:spChg>
        <pc:spChg chg="add mod">
          <ac:chgData name="Doriana Monteleone (ETF)" userId="6711a7f3-d780-41a5-88be-c386e24fad6b" providerId="ADAL" clId="{3C8FB689-7FA3-4B47-A426-2E6DDAF518A4}" dt="2023-05-29T17:49:20.228" v="2199" actId="571"/>
          <ac:spMkLst>
            <pc:docMk/>
            <pc:sldMk cId="4148872594" sldId="1108"/>
            <ac:spMk id="69" creationId="{A6175327-2DAA-9241-F5DA-9ADF9B195E3F}"/>
          </ac:spMkLst>
        </pc:spChg>
        <pc:spChg chg="add mod">
          <ac:chgData name="Doriana Monteleone (ETF)" userId="6711a7f3-d780-41a5-88be-c386e24fad6b" providerId="ADAL" clId="{3C8FB689-7FA3-4B47-A426-2E6DDAF518A4}" dt="2023-05-29T17:49:20.228" v="2199" actId="571"/>
          <ac:spMkLst>
            <pc:docMk/>
            <pc:sldMk cId="4148872594" sldId="1108"/>
            <ac:spMk id="70" creationId="{1CA5FCF6-B28D-91A5-EA33-A49238E7CCD7}"/>
          </ac:spMkLst>
        </pc:spChg>
        <pc:spChg chg="mod">
          <ac:chgData name="Doriana Monteleone (ETF)" userId="6711a7f3-d780-41a5-88be-c386e24fad6b" providerId="ADAL" clId="{3C8FB689-7FA3-4B47-A426-2E6DDAF518A4}" dt="2023-05-29T17:49:25.275" v="2200" actId="1076"/>
          <ac:spMkLst>
            <pc:docMk/>
            <pc:sldMk cId="4148872594" sldId="1108"/>
            <ac:spMk id="72" creationId="{71840BAD-52FA-EB5B-4941-91E5001D5625}"/>
          </ac:spMkLst>
        </pc:spChg>
        <pc:spChg chg="mod">
          <ac:chgData name="Doriana Monteleone (ETF)" userId="6711a7f3-d780-41a5-88be-c386e24fad6b" providerId="ADAL" clId="{3C8FB689-7FA3-4B47-A426-2E6DDAF518A4}" dt="2023-05-29T17:49:20.228" v="2199" actId="571"/>
          <ac:spMkLst>
            <pc:docMk/>
            <pc:sldMk cId="4148872594" sldId="1108"/>
            <ac:spMk id="73" creationId="{233DEB25-549B-651A-1A69-B521D4DF58B6}"/>
          </ac:spMkLst>
        </pc:spChg>
        <pc:spChg chg="mod">
          <ac:chgData name="Doriana Monteleone (ETF)" userId="6711a7f3-d780-41a5-88be-c386e24fad6b" providerId="ADAL" clId="{3C8FB689-7FA3-4B47-A426-2E6DDAF518A4}" dt="2023-05-29T17:49:20.228" v="2199" actId="571"/>
          <ac:spMkLst>
            <pc:docMk/>
            <pc:sldMk cId="4148872594" sldId="1108"/>
            <ac:spMk id="74" creationId="{2B776823-08FD-4D57-4670-A5F69DA933F2}"/>
          </ac:spMkLst>
        </pc:spChg>
        <pc:spChg chg="mod">
          <ac:chgData name="Doriana Monteleone (ETF)" userId="6711a7f3-d780-41a5-88be-c386e24fad6b" providerId="ADAL" clId="{3C8FB689-7FA3-4B47-A426-2E6DDAF518A4}" dt="2023-05-29T17:49:25.275" v="2200" actId="1076"/>
          <ac:spMkLst>
            <pc:docMk/>
            <pc:sldMk cId="4148872594" sldId="1108"/>
            <ac:spMk id="76" creationId="{497DEFA5-17A7-4B51-FA3B-B711D4E14F67}"/>
          </ac:spMkLst>
        </pc:spChg>
        <pc:spChg chg="mod">
          <ac:chgData name="Doriana Monteleone (ETF)" userId="6711a7f3-d780-41a5-88be-c386e24fad6b" providerId="ADAL" clId="{3C8FB689-7FA3-4B47-A426-2E6DDAF518A4}" dt="2023-05-29T17:49:25.275" v="2200" actId="1076"/>
          <ac:spMkLst>
            <pc:docMk/>
            <pc:sldMk cId="4148872594" sldId="1108"/>
            <ac:spMk id="88" creationId="{B41025BD-F37C-FEB7-F9E4-1177ECFE47EA}"/>
          </ac:spMkLst>
        </pc:spChg>
        <pc:spChg chg="mod">
          <ac:chgData name="Doriana Monteleone (ETF)" userId="6711a7f3-d780-41a5-88be-c386e24fad6b" providerId="ADAL" clId="{3C8FB689-7FA3-4B47-A426-2E6DDAF518A4}" dt="2023-05-29T17:49:25.275" v="2200" actId="1076"/>
          <ac:spMkLst>
            <pc:docMk/>
            <pc:sldMk cId="4148872594" sldId="1108"/>
            <ac:spMk id="89" creationId="{AED8F2EE-DA33-8330-450F-97DBF7BF34DC}"/>
          </ac:spMkLst>
        </pc:spChg>
        <pc:spChg chg="mod">
          <ac:chgData name="Doriana Monteleone (ETF)" userId="6711a7f3-d780-41a5-88be-c386e24fad6b" providerId="ADAL" clId="{3C8FB689-7FA3-4B47-A426-2E6DDAF518A4}" dt="2023-05-29T17:49:20.228" v="2199" actId="571"/>
          <ac:spMkLst>
            <pc:docMk/>
            <pc:sldMk cId="4148872594" sldId="1108"/>
            <ac:spMk id="90" creationId="{BC71EBF7-A22D-E1CC-C90D-FD754B70A8F6}"/>
          </ac:spMkLst>
        </pc:spChg>
        <pc:spChg chg="mod">
          <ac:chgData name="Doriana Monteleone (ETF)" userId="6711a7f3-d780-41a5-88be-c386e24fad6b" providerId="ADAL" clId="{3C8FB689-7FA3-4B47-A426-2E6DDAF518A4}" dt="2023-05-29T17:49:20.228" v="2199" actId="571"/>
          <ac:spMkLst>
            <pc:docMk/>
            <pc:sldMk cId="4148872594" sldId="1108"/>
            <ac:spMk id="91" creationId="{39C75B90-176F-4F21-C67A-1B290FAB7357}"/>
          </ac:spMkLst>
        </pc:spChg>
        <pc:spChg chg="mod">
          <ac:chgData name="Doriana Monteleone (ETF)" userId="6711a7f3-d780-41a5-88be-c386e24fad6b" providerId="ADAL" clId="{3C8FB689-7FA3-4B47-A426-2E6DDAF518A4}" dt="2023-05-29T17:49:20.228" v="2199" actId="571"/>
          <ac:spMkLst>
            <pc:docMk/>
            <pc:sldMk cId="4148872594" sldId="1108"/>
            <ac:spMk id="93" creationId="{6E5FF185-95E2-C221-7791-F32BD61C7418}"/>
          </ac:spMkLst>
        </pc:spChg>
        <pc:spChg chg="mod">
          <ac:chgData name="Doriana Monteleone (ETF)" userId="6711a7f3-d780-41a5-88be-c386e24fad6b" providerId="ADAL" clId="{3C8FB689-7FA3-4B47-A426-2E6DDAF518A4}" dt="2023-05-29T17:49:20.228" v="2199" actId="571"/>
          <ac:spMkLst>
            <pc:docMk/>
            <pc:sldMk cId="4148872594" sldId="1108"/>
            <ac:spMk id="94" creationId="{F51B7921-E492-D890-DE03-A0C26E45A351}"/>
          </ac:spMkLst>
        </pc:spChg>
        <pc:spChg chg="add mod">
          <ac:chgData name="Doriana Monteleone (ETF)" userId="6711a7f3-d780-41a5-88be-c386e24fad6b" providerId="ADAL" clId="{3C8FB689-7FA3-4B47-A426-2E6DDAF518A4}" dt="2023-05-29T17:49:20.228" v="2199" actId="571"/>
          <ac:spMkLst>
            <pc:docMk/>
            <pc:sldMk cId="4148872594" sldId="1108"/>
            <ac:spMk id="95" creationId="{3031DD48-0D76-D148-96C0-ABAC57F05F3F}"/>
          </ac:spMkLst>
        </pc:spChg>
        <pc:grpChg chg="add del mod">
          <ac:chgData name="Doriana Monteleone (ETF)" userId="6711a7f3-d780-41a5-88be-c386e24fad6b" providerId="ADAL" clId="{3C8FB689-7FA3-4B47-A426-2E6DDAF518A4}" dt="2023-05-29T17:48:12.732" v="2161" actId="478"/>
          <ac:grpSpMkLst>
            <pc:docMk/>
            <pc:sldMk cId="4148872594" sldId="1108"/>
            <ac:grpSpMk id="3" creationId="{DA0D5648-CF6A-4C7F-7857-003B747DF0D9}"/>
          </ac:grpSpMkLst>
        </pc:grpChg>
        <pc:grpChg chg="del">
          <ac:chgData name="Doriana Monteleone (ETF)" userId="6711a7f3-d780-41a5-88be-c386e24fad6b" providerId="ADAL" clId="{3C8FB689-7FA3-4B47-A426-2E6DDAF518A4}" dt="2023-05-29T17:42:37.637" v="2150" actId="478"/>
          <ac:grpSpMkLst>
            <pc:docMk/>
            <pc:sldMk cId="4148872594" sldId="1108"/>
            <ac:grpSpMk id="8" creationId="{2E9746E5-305D-7799-8D70-2A038F198B51}"/>
          </ac:grpSpMkLst>
        </pc:grpChg>
        <pc:grpChg chg="add mod">
          <ac:chgData name="Doriana Monteleone (ETF)" userId="6711a7f3-d780-41a5-88be-c386e24fad6b" providerId="ADAL" clId="{3C8FB689-7FA3-4B47-A426-2E6DDAF518A4}" dt="2023-05-29T17:48:46.801" v="2193" actId="1076"/>
          <ac:grpSpMkLst>
            <pc:docMk/>
            <pc:sldMk cId="4148872594" sldId="1108"/>
            <ac:grpSpMk id="10" creationId="{83A85D06-1B18-8D59-0497-474083167130}"/>
          </ac:grpSpMkLst>
        </pc:grpChg>
        <pc:grpChg chg="del">
          <ac:chgData name="Doriana Monteleone (ETF)" userId="6711a7f3-d780-41a5-88be-c386e24fad6b" providerId="ADAL" clId="{3C8FB689-7FA3-4B47-A426-2E6DDAF518A4}" dt="2023-05-29T17:42:38.438" v="2151" actId="478"/>
          <ac:grpSpMkLst>
            <pc:docMk/>
            <pc:sldMk cId="4148872594" sldId="1108"/>
            <ac:grpSpMk id="19" creationId="{4DB7023F-B878-A984-CC73-449DC0D01425}"/>
          </ac:grpSpMkLst>
        </pc:grpChg>
        <pc:grpChg chg="add mod">
          <ac:chgData name="Doriana Monteleone (ETF)" userId="6711a7f3-d780-41a5-88be-c386e24fad6b" providerId="ADAL" clId="{3C8FB689-7FA3-4B47-A426-2E6DDAF518A4}" dt="2023-05-29T17:49:15.597" v="2197" actId="571"/>
          <ac:grpSpMkLst>
            <pc:docMk/>
            <pc:sldMk cId="4148872594" sldId="1108"/>
            <ac:grpSpMk id="22" creationId="{B9CFA5DE-A6B2-182B-D928-C5806068959B}"/>
          </ac:grpSpMkLst>
        </pc:grpChg>
        <pc:grpChg chg="add mod">
          <ac:chgData name="Doriana Monteleone (ETF)" userId="6711a7f3-d780-41a5-88be-c386e24fad6b" providerId="ADAL" clId="{3C8FB689-7FA3-4B47-A426-2E6DDAF518A4}" dt="2023-05-29T17:49:15.597" v="2197" actId="571"/>
          <ac:grpSpMkLst>
            <pc:docMk/>
            <pc:sldMk cId="4148872594" sldId="1108"/>
            <ac:grpSpMk id="27" creationId="{92ED6FA1-8294-7F76-1E2A-3AD67E51D64A}"/>
          </ac:grpSpMkLst>
        </pc:grpChg>
        <pc:grpChg chg="del">
          <ac:chgData name="Doriana Monteleone (ETF)" userId="6711a7f3-d780-41a5-88be-c386e24fad6b" providerId="ADAL" clId="{3C8FB689-7FA3-4B47-A426-2E6DDAF518A4}" dt="2023-05-29T17:42:39.086" v="2152" actId="478"/>
          <ac:grpSpMkLst>
            <pc:docMk/>
            <pc:sldMk cId="4148872594" sldId="1108"/>
            <ac:grpSpMk id="31" creationId="{8ADF4989-A912-8DB8-41E0-4DB2BC34EDAA}"/>
          </ac:grpSpMkLst>
        </pc:grpChg>
        <pc:grpChg chg="add mod">
          <ac:chgData name="Doriana Monteleone (ETF)" userId="6711a7f3-d780-41a5-88be-c386e24fad6b" providerId="ADAL" clId="{3C8FB689-7FA3-4B47-A426-2E6DDAF518A4}" dt="2023-05-29T17:49:15.597" v="2197" actId="571"/>
          <ac:grpSpMkLst>
            <pc:docMk/>
            <pc:sldMk cId="4148872594" sldId="1108"/>
            <ac:grpSpMk id="35" creationId="{F9F5D8EA-FAF6-B4F9-EF90-15F733C73673}"/>
          </ac:grpSpMkLst>
        </pc:grpChg>
        <pc:grpChg chg="add mod">
          <ac:chgData name="Doriana Monteleone (ETF)" userId="6711a7f3-d780-41a5-88be-c386e24fad6b" providerId="ADAL" clId="{3C8FB689-7FA3-4B47-A426-2E6DDAF518A4}" dt="2023-05-29T17:49:15.597" v="2197" actId="571"/>
          <ac:grpSpMkLst>
            <pc:docMk/>
            <pc:sldMk cId="4148872594" sldId="1108"/>
            <ac:grpSpMk id="38" creationId="{9DD1F6BA-E848-1225-5E6D-2C640D06902C}"/>
          </ac:grpSpMkLst>
        </pc:grpChg>
        <pc:grpChg chg="del">
          <ac:chgData name="Doriana Monteleone (ETF)" userId="6711a7f3-d780-41a5-88be-c386e24fad6b" providerId="ADAL" clId="{3C8FB689-7FA3-4B47-A426-2E6DDAF518A4}" dt="2023-05-29T17:42:40.057" v="2153" actId="478"/>
          <ac:grpSpMkLst>
            <pc:docMk/>
            <pc:sldMk cId="4148872594" sldId="1108"/>
            <ac:grpSpMk id="43" creationId="{43EE99BA-C7F4-7A00-CF96-FD302975AE33}"/>
          </ac:grpSpMkLst>
        </pc:grpChg>
        <pc:grpChg chg="del">
          <ac:chgData name="Doriana Monteleone (ETF)" userId="6711a7f3-d780-41a5-88be-c386e24fad6b" providerId="ADAL" clId="{3C8FB689-7FA3-4B47-A426-2E6DDAF518A4}" dt="2023-05-29T17:42:41.343" v="2154" actId="478"/>
          <ac:grpSpMkLst>
            <pc:docMk/>
            <pc:sldMk cId="4148872594" sldId="1108"/>
            <ac:grpSpMk id="53" creationId="{B449DF36-1F37-41A5-70EF-B8D109FDBC76}"/>
          </ac:grpSpMkLst>
        </pc:grpChg>
        <pc:grpChg chg="mod">
          <ac:chgData name="Doriana Monteleone (ETF)" userId="6711a7f3-d780-41a5-88be-c386e24fad6b" providerId="ADAL" clId="{3C8FB689-7FA3-4B47-A426-2E6DDAF518A4}" dt="2023-05-29T17:49:25.275" v="2200" actId="1076"/>
          <ac:grpSpMkLst>
            <pc:docMk/>
            <pc:sldMk cId="4148872594" sldId="1108"/>
            <ac:grpSpMk id="65" creationId="{62A590A2-16BB-2351-D5CC-8E960BA0CB5E}"/>
          </ac:grpSpMkLst>
        </pc:grpChg>
        <pc:grpChg chg="add mod">
          <ac:chgData name="Doriana Monteleone (ETF)" userId="6711a7f3-d780-41a5-88be-c386e24fad6b" providerId="ADAL" clId="{3C8FB689-7FA3-4B47-A426-2E6DDAF518A4}" dt="2023-05-29T17:49:20.228" v="2199" actId="571"/>
          <ac:grpSpMkLst>
            <pc:docMk/>
            <pc:sldMk cId="4148872594" sldId="1108"/>
            <ac:grpSpMk id="66" creationId="{01D9ABE0-16E9-568D-8ECF-09F46BB777FC}"/>
          </ac:grpSpMkLst>
        </pc:grpChg>
        <pc:grpChg chg="add mod">
          <ac:chgData name="Doriana Monteleone (ETF)" userId="6711a7f3-d780-41a5-88be-c386e24fad6b" providerId="ADAL" clId="{3C8FB689-7FA3-4B47-A426-2E6DDAF518A4}" dt="2023-05-29T17:49:20.228" v="2199" actId="571"/>
          <ac:grpSpMkLst>
            <pc:docMk/>
            <pc:sldMk cId="4148872594" sldId="1108"/>
            <ac:grpSpMk id="71" creationId="{A47646E0-681E-125C-B779-C751946C1A43}"/>
          </ac:grpSpMkLst>
        </pc:grpChg>
        <pc:grpChg chg="add mod">
          <ac:chgData name="Doriana Monteleone (ETF)" userId="6711a7f3-d780-41a5-88be-c386e24fad6b" providerId="ADAL" clId="{3C8FB689-7FA3-4B47-A426-2E6DDAF518A4}" dt="2023-05-29T17:49:20.228" v="2199" actId="571"/>
          <ac:grpSpMkLst>
            <pc:docMk/>
            <pc:sldMk cId="4148872594" sldId="1108"/>
            <ac:grpSpMk id="75" creationId="{88C6F2EC-C46D-C9E0-FD56-2823D3465C63}"/>
          </ac:grpSpMkLst>
        </pc:grpChg>
        <pc:grpChg chg="mod">
          <ac:chgData name="Doriana Monteleone (ETF)" userId="6711a7f3-d780-41a5-88be-c386e24fad6b" providerId="ADAL" clId="{3C8FB689-7FA3-4B47-A426-2E6DDAF518A4}" dt="2023-05-29T17:49:25.275" v="2200" actId="1076"/>
          <ac:grpSpMkLst>
            <pc:docMk/>
            <pc:sldMk cId="4148872594" sldId="1108"/>
            <ac:grpSpMk id="77" creationId="{033D9659-7203-499E-CB5E-E763B56ABB43}"/>
          </ac:grpSpMkLst>
        </pc:grpChg>
        <pc:grpChg chg="mod">
          <ac:chgData name="Doriana Monteleone (ETF)" userId="6711a7f3-d780-41a5-88be-c386e24fad6b" providerId="ADAL" clId="{3C8FB689-7FA3-4B47-A426-2E6DDAF518A4}" dt="2023-05-29T17:49:25.275" v="2200" actId="1076"/>
          <ac:grpSpMkLst>
            <pc:docMk/>
            <pc:sldMk cId="4148872594" sldId="1108"/>
            <ac:grpSpMk id="80" creationId="{6A82B983-2725-E587-494A-86958F5D79EF}"/>
          </ac:grpSpMkLst>
        </pc:grpChg>
        <pc:grpChg chg="mod">
          <ac:chgData name="Doriana Monteleone (ETF)" userId="6711a7f3-d780-41a5-88be-c386e24fad6b" providerId="ADAL" clId="{3C8FB689-7FA3-4B47-A426-2E6DDAF518A4}" dt="2023-05-29T17:49:25.275" v="2200" actId="1076"/>
          <ac:grpSpMkLst>
            <pc:docMk/>
            <pc:sldMk cId="4148872594" sldId="1108"/>
            <ac:grpSpMk id="84" creationId="{3A101441-2E1B-58ED-3000-68A105967DC5}"/>
          </ac:grpSpMkLst>
        </pc:grpChg>
        <pc:grpChg chg="add mod">
          <ac:chgData name="Doriana Monteleone (ETF)" userId="6711a7f3-d780-41a5-88be-c386e24fad6b" providerId="ADAL" clId="{3C8FB689-7FA3-4B47-A426-2E6DDAF518A4}" dt="2023-05-29T17:49:20.228" v="2199" actId="571"/>
          <ac:grpSpMkLst>
            <pc:docMk/>
            <pc:sldMk cId="4148872594" sldId="1108"/>
            <ac:grpSpMk id="92" creationId="{0B224F3D-2454-52C7-AC70-D02FB702F825}"/>
          </ac:grpSpMkLst>
        </pc:grpChg>
        <pc:picChg chg="add mod">
          <ac:chgData name="Doriana Monteleone (ETF)" userId="6711a7f3-d780-41a5-88be-c386e24fad6b" providerId="ADAL" clId="{3C8FB689-7FA3-4B47-A426-2E6DDAF518A4}" dt="2023-05-29T17:52:04.406" v="2215"/>
          <ac:picMkLst>
            <pc:docMk/>
            <pc:sldMk cId="4148872594" sldId="1108"/>
            <ac:picMk id="96" creationId="{D0F556AC-8433-51DB-7DD6-B3B516FF5F41}"/>
          </ac:picMkLst>
        </pc:picChg>
      </pc:sldChg>
      <pc:sldChg chg="del ord">
        <pc:chgData name="Doriana Monteleone (ETF)" userId="6711a7f3-d780-41a5-88be-c386e24fad6b" providerId="ADAL" clId="{3C8FB689-7FA3-4B47-A426-2E6DDAF518A4}" dt="2023-05-29T15:58:23.770" v="1768" actId="47"/>
        <pc:sldMkLst>
          <pc:docMk/>
          <pc:sldMk cId="910519357" sldId="1109"/>
        </pc:sldMkLst>
      </pc:sldChg>
      <pc:sldChg chg="addSp delSp modSp mod">
        <pc:chgData name="Doriana Monteleone (ETF)" userId="6711a7f3-d780-41a5-88be-c386e24fad6b" providerId="ADAL" clId="{3C8FB689-7FA3-4B47-A426-2E6DDAF518A4}" dt="2023-05-26T06:49:15.453" v="1190" actId="1076"/>
        <pc:sldMkLst>
          <pc:docMk/>
          <pc:sldMk cId="3601489294" sldId="1114"/>
        </pc:sldMkLst>
        <pc:spChg chg="mod">
          <ac:chgData name="Doriana Monteleone (ETF)" userId="6711a7f3-d780-41a5-88be-c386e24fad6b" providerId="ADAL" clId="{3C8FB689-7FA3-4B47-A426-2E6DDAF518A4}" dt="2023-05-26T06:49:06.557" v="1188" actId="1076"/>
          <ac:spMkLst>
            <pc:docMk/>
            <pc:sldMk cId="3601489294" sldId="1114"/>
            <ac:spMk id="3" creationId="{59AFF97D-4E56-DD6B-7ADD-C78B72BCD2E5}"/>
          </ac:spMkLst>
        </pc:spChg>
        <pc:spChg chg="mod">
          <ac:chgData name="Doriana Monteleone (ETF)" userId="6711a7f3-d780-41a5-88be-c386e24fad6b" providerId="ADAL" clId="{3C8FB689-7FA3-4B47-A426-2E6DDAF518A4}" dt="2023-05-26T06:49:11.598" v="1189" actId="1076"/>
          <ac:spMkLst>
            <pc:docMk/>
            <pc:sldMk cId="3601489294" sldId="1114"/>
            <ac:spMk id="7" creationId="{87813825-C8D5-D43B-909E-C10A30F7D562}"/>
          </ac:spMkLst>
        </pc:spChg>
        <pc:spChg chg="mod">
          <ac:chgData name="Doriana Monteleone (ETF)" userId="6711a7f3-d780-41a5-88be-c386e24fad6b" providerId="ADAL" clId="{3C8FB689-7FA3-4B47-A426-2E6DDAF518A4}" dt="2023-05-26T06:49:15.453" v="1190" actId="1076"/>
          <ac:spMkLst>
            <pc:docMk/>
            <pc:sldMk cId="3601489294" sldId="1114"/>
            <ac:spMk id="8" creationId="{F7CADEC0-50FF-4E21-9284-31104CF99C43}"/>
          </ac:spMkLst>
        </pc:spChg>
        <pc:picChg chg="add mod">
          <ac:chgData name="Doriana Monteleone (ETF)" userId="6711a7f3-d780-41a5-88be-c386e24fad6b" providerId="ADAL" clId="{3C8FB689-7FA3-4B47-A426-2E6DDAF518A4}" dt="2023-05-26T06:46:27.850" v="1154"/>
          <ac:picMkLst>
            <pc:docMk/>
            <pc:sldMk cId="3601489294" sldId="1114"/>
            <ac:picMk id="2" creationId="{917EF6CC-AAC4-8215-6778-9C544F57F9E3}"/>
          </ac:picMkLst>
        </pc:picChg>
        <pc:picChg chg="del">
          <ac:chgData name="Doriana Monteleone (ETF)" userId="6711a7f3-d780-41a5-88be-c386e24fad6b" providerId="ADAL" clId="{3C8FB689-7FA3-4B47-A426-2E6DDAF518A4}" dt="2023-05-26T06:45:51.535" v="1144" actId="478"/>
          <ac:picMkLst>
            <pc:docMk/>
            <pc:sldMk cId="3601489294" sldId="1114"/>
            <ac:picMk id="4" creationId="{E75C0335-AB68-FE7F-77A1-41EE3C77F7C1}"/>
          </ac:picMkLst>
        </pc:picChg>
        <pc:picChg chg="del">
          <ac:chgData name="Doriana Monteleone (ETF)" userId="6711a7f3-d780-41a5-88be-c386e24fad6b" providerId="ADAL" clId="{3C8FB689-7FA3-4B47-A426-2E6DDAF518A4}" dt="2023-05-26T06:47:29.313" v="1166" actId="478"/>
          <ac:picMkLst>
            <pc:docMk/>
            <pc:sldMk cId="3601489294" sldId="1114"/>
            <ac:picMk id="5" creationId="{5A3A9E60-CDEE-5BD1-57FF-90675C191308}"/>
          </ac:picMkLst>
        </pc:picChg>
        <pc:picChg chg="add mod">
          <ac:chgData name="Doriana Monteleone (ETF)" userId="6711a7f3-d780-41a5-88be-c386e24fad6b" providerId="ADAL" clId="{3C8FB689-7FA3-4B47-A426-2E6DDAF518A4}" dt="2023-05-26T06:48:04.962" v="1176"/>
          <ac:picMkLst>
            <pc:docMk/>
            <pc:sldMk cId="3601489294" sldId="1114"/>
            <ac:picMk id="6" creationId="{2D315390-DB5E-3F4F-C0B3-C8453F42E4D4}"/>
          </ac:picMkLst>
        </pc:picChg>
      </pc:sldChg>
      <pc:sldChg chg="addSp delSp modSp mod">
        <pc:chgData name="Doriana Monteleone (ETF)" userId="6711a7f3-d780-41a5-88be-c386e24fad6b" providerId="ADAL" clId="{3C8FB689-7FA3-4B47-A426-2E6DDAF518A4}" dt="2023-05-26T06:49:33.173" v="1196" actId="1076"/>
        <pc:sldMkLst>
          <pc:docMk/>
          <pc:sldMk cId="3653447605" sldId="1116"/>
        </pc:sldMkLst>
        <pc:spChg chg="mod">
          <ac:chgData name="Doriana Monteleone (ETF)" userId="6711a7f3-d780-41a5-88be-c386e24fad6b" providerId="ADAL" clId="{3C8FB689-7FA3-4B47-A426-2E6DDAF518A4}" dt="2023-05-26T06:49:27.678" v="1194" actId="1076"/>
          <ac:spMkLst>
            <pc:docMk/>
            <pc:sldMk cId="3653447605" sldId="1116"/>
            <ac:spMk id="3" creationId="{05D39301-082F-4683-300A-6238E4CA9C08}"/>
          </ac:spMkLst>
        </pc:spChg>
        <pc:spChg chg="mod">
          <ac:chgData name="Doriana Monteleone (ETF)" userId="6711a7f3-d780-41a5-88be-c386e24fad6b" providerId="ADAL" clId="{3C8FB689-7FA3-4B47-A426-2E6DDAF518A4}" dt="2023-05-26T06:49:29.756" v="1195" actId="1076"/>
          <ac:spMkLst>
            <pc:docMk/>
            <pc:sldMk cId="3653447605" sldId="1116"/>
            <ac:spMk id="7" creationId="{87813825-C8D5-D43B-909E-C10A30F7D562}"/>
          </ac:spMkLst>
        </pc:spChg>
        <pc:spChg chg="mod">
          <ac:chgData name="Doriana Monteleone (ETF)" userId="6711a7f3-d780-41a5-88be-c386e24fad6b" providerId="ADAL" clId="{3C8FB689-7FA3-4B47-A426-2E6DDAF518A4}" dt="2023-05-26T06:49:33.173" v="1196" actId="1076"/>
          <ac:spMkLst>
            <pc:docMk/>
            <pc:sldMk cId="3653447605" sldId="1116"/>
            <ac:spMk id="8" creationId="{F7CADEC0-50FF-4E21-9284-31104CF99C43}"/>
          </ac:spMkLst>
        </pc:spChg>
        <pc:picChg chg="add mod">
          <ac:chgData name="Doriana Monteleone (ETF)" userId="6711a7f3-d780-41a5-88be-c386e24fad6b" providerId="ADAL" clId="{3C8FB689-7FA3-4B47-A426-2E6DDAF518A4}" dt="2023-05-26T06:46:29.312" v="1155"/>
          <ac:picMkLst>
            <pc:docMk/>
            <pc:sldMk cId="3653447605" sldId="1116"/>
            <ac:picMk id="2" creationId="{51CEA2CE-4861-BF2F-30BA-5C453E0B7360}"/>
          </ac:picMkLst>
        </pc:picChg>
        <pc:picChg chg="del">
          <ac:chgData name="Doriana Monteleone (ETF)" userId="6711a7f3-d780-41a5-88be-c386e24fad6b" providerId="ADAL" clId="{3C8FB689-7FA3-4B47-A426-2E6DDAF518A4}" dt="2023-05-26T06:45:52.944" v="1145" actId="478"/>
          <ac:picMkLst>
            <pc:docMk/>
            <pc:sldMk cId="3653447605" sldId="1116"/>
            <ac:picMk id="4" creationId="{E75C0335-AB68-FE7F-77A1-41EE3C77F7C1}"/>
          </ac:picMkLst>
        </pc:picChg>
        <pc:picChg chg="del">
          <ac:chgData name="Doriana Monteleone (ETF)" userId="6711a7f3-d780-41a5-88be-c386e24fad6b" providerId="ADAL" clId="{3C8FB689-7FA3-4B47-A426-2E6DDAF518A4}" dt="2023-05-26T06:47:31.001" v="1167" actId="478"/>
          <ac:picMkLst>
            <pc:docMk/>
            <pc:sldMk cId="3653447605" sldId="1116"/>
            <ac:picMk id="5" creationId="{5A3A9E60-CDEE-5BD1-57FF-90675C191308}"/>
          </ac:picMkLst>
        </pc:picChg>
        <pc:picChg chg="add mod">
          <ac:chgData name="Doriana Monteleone (ETF)" userId="6711a7f3-d780-41a5-88be-c386e24fad6b" providerId="ADAL" clId="{3C8FB689-7FA3-4B47-A426-2E6DDAF518A4}" dt="2023-05-26T06:48:07.152" v="1177"/>
          <ac:picMkLst>
            <pc:docMk/>
            <pc:sldMk cId="3653447605" sldId="1116"/>
            <ac:picMk id="6" creationId="{13703EF2-7DC3-AA8E-8259-04BC83E3E601}"/>
          </ac:picMkLst>
        </pc:picChg>
      </pc:sldChg>
      <pc:sldChg chg="addSp delSp modSp mod">
        <pc:chgData name="Doriana Monteleone (ETF)" userId="6711a7f3-d780-41a5-88be-c386e24fad6b" providerId="ADAL" clId="{3C8FB689-7FA3-4B47-A426-2E6DDAF518A4}" dt="2023-05-26T06:53:36.190" v="1233" actId="1076"/>
        <pc:sldMkLst>
          <pc:docMk/>
          <pc:sldMk cId="136047984" sldId="1117"/>
        </pc:sldMkLst>
        <pc:spChg chg="mod">
          <ac:chgData name="Doriana Monteleone (ETF)" userId="6711a7f3-d780-41a5-88be-c386e24fad6b" providerId="ADAL" clId="{3C8FB689-7FA3-4B47-A426-2E6DDAF518A4}" dt="2023-05-26T06:53:31.157" v="1231" actId="1076"/>
          <ac:spMkLst>
            <pc:docMk/>
            <pc:sldMk cId="136047984" sldId="1117"/>
            <ac:spMk id="3" creationId="{AD94C83B-A0A3-1E55-6164-5AA2F8BECFF0}"/>
          </ac:spMkLst>
        </pc:spChg>
        <pc:spChg chg="mod">
          <ac:chgData name="Doriana Monteleone (ETF)" userId="6711a7f3-d780-41a5-88be-c386e24fad6b" providerId="ADAL" clId="{3C8FB689-7FA3-4B47-A426-2E6DDAF518A4}" dt="2023-05-26T06:53:33.646" v="1232" actId="1076"/>
          <ac:spMkLst>
            <pc:docMk/>
            <pc:sldMk cId="136047984" sldId="1117"/>
            <ac:spMk id="7" creationId="{87813825-C8D5-D43B-909E-C10A30F7D562}"/>
          </ac:spMkLst>
        </pc:spChg>
        <pc:spChg chg="mod">
          <ac:chgData name="Doriana Monteleone (ETF)" userId="6711a7f3-d780-41a5-88be-c386e24fad6b" providerId="ADAL" clId="{3C8FB689-7FA3-4B47-A426-2E6DDAF518A4}" dt="2023-05-26T06:53:36.190" v="1233" actId="1076"/>
          <ac:spMkLst>
            <pc:docMk/>
            <pc:sldMk cId="136047984" sldId="1117"/>
            <ac:spMk id="8" creationId="{F7CADEC0-50FF-4E21-9284-31104CF99C43}"/>
          </ac:spMkLst>
        </pc:spChg>
        <pc:picChg chg="add mod">
          <ac:chgData name="Doriana Monteleone (ETF)" userId="6711a7f3-d780-41a5-88be-c386e24fad6b" providerId="ADAL" clId="{3C8FB689-7FA3-4B47-A426-2E6DDAF518A4}" dt="2023-05-26T06:46:15.386" v="1152"/>
          <ac:picMkLst>
            <pc:docMk/>
            <pc:sldMk cId="136047984" sldId="1117"/>
            <ac:picMk id="2" creationId="{7756FD7F-3212-15C4-BDCA-D47EE6FD9107}"/>
          </ac:picMkLst>
        </pc:picChg>
        <pc:picChg chg="del">
          <ac:chgData name="Doriana Monteleone (ETF)" userId="6711a7f3-d780-41a5-88be-c386e24fad6b" providerId="ADAL" clId="{3C8FB689-7FA3-4B47-A426-2E6DDAF518A4}" dt="2023-05-26T06:46:05.186" v="1151" actId="478"/>
          <ac:picMkLst>
            <pc:docMk/>
            <pc:sldMk cId="136047984" sldId="1117"/>
            <ac:picMk id="4" creationId="{E75C0335-AB68-FE7F-77A1-41EE3C77F7C1}"/>
          </ac:picMkLst>
        </pc:picChg>
        <pc:picChg chg="del">
          <ac:chgData name="Doriana Monteleone (ETF)" userId="6711a7f3-d780-41a5-88be-c386e24fad6b" providerId="ADAL" clId="{3C8FB689-7FA3-4B47-A426-2E6DDAF518A4}" dt="2023-05-26T06:47:42.872" v="1173" actId="478"/>
          <ac:picMkLst>
            <pc:docMk/>
            <pc:sldMk cId="136047984" sldId="1117"/>
            <ac:picMk id="5" creationId="{5A3A9E60-CDEE-5BD1-57FF-90675C191308}"/>
          </ac:picMkLst>
        </pc:picChg>
        <pc:picChg chg="add mod">
          <ac:chgData name="Doriana Monteleone (ETF)" userId="6711a7f3-d780-41a5-88be-c386e24fad6b" providerId="ADAL" clId="{3C8FB689-7FA3-4B47-A426-2E6DDAF518A4}" dt="2023-05-26T06:48:27.111" v="1183"/>
          <ac:picMkLst>
            <pc:docMk/>
            <pc:sldMk cId="136047984" sldId="1117"/>
            <ac:picMk id="6" creationId="{B6D54060-8DAF-4BE3-37B7-2D650221CB4A}"/>
          </ac:picMkLst>
        </pc:picChg>
      </pc:sldChg>
      <pc:sldChg chg="addSp modSp mod">
        <pc:chgData name="Doriana Monteleone (ETF)" userId="6711a7f3-d780-41a5-88be-c386e24fad6b" providerId="ADAL" clId="{3C8FB689-7FA3-4B47-A426-2E6DDAF518A4}" dt="2023-05-29T17:52:20.331" v="2216" actId="14100"/>
        <pc:sldMkLst>
          <pc:docMk/>
          <pc:sldMk cId="760565027" sldId="1119"/>
        </pc:sldMkLst>
        <pc:spChg chg="mod">
          <ac:chgData name="Doriana Monteleone (ETF)" userId="6711a7f3-d780-41a5-88be-c386e24fad6b" providerId="ADAL" clId="{3C8FB689-7FA3-4B47-A426-2E6DDAF518A4}" dt="2023-05-26T06:38:04.231" v="1069" actId="1076"/>
          <ac:spMkLst>
            <pc:docMk/>
            <pc:sldMk cId="760565027" sldId="1119"/>
            <ac:spMk id="9" creationId="{5485252B-2D8D-CE13-6141-B004AFC3DF35}"/>
          </ac:spMkLst>
        </pc:spChg>
        <pc:picChg chg="add mod">
          <ac:chgData name="Doriana Monteleone (ETF)" userId="6711a7f3-d780-41a5-88be-c386e24fad6b" providerId="ADAL" clId="{3C8FB689-7FA3-4B47-A426-2E6DDAF518A4}" dt="2023-05-29T17:52:20.331" v="2216" actId="14100"/>
          <ac:picMkLst>
            <pc:docMk/>
            <pc:sldMk cId="760565027" sldId="1119"/>
            <ac:picMk id="2" creationId="{C341D432-125A-4BD7-3DEF-F029308E81AF}"/>
          </ac:picMkLst>
        </pc:picChg>
      </pc:sldChg>
      <pc:sldChg chg="modSp del mod setBg">
        <pc:chgData name="Doriana Monteleone (ETF)" userId="6711a7f3-d780-41a5-88be-c386e24fad6b" providerId="ADAL" clId="{3C8FB689-7FA3-4B47-A426-2E6DDAF518A4}" dt="2023-05-29T18:16:06.324" v="2507" actId="47"/>
        <pc:sldMkLst>
          <pc:docMk/>
          <pc:sldMk cId="2392225991" sldId="1120"/>
        </pc:sldMkLst>
        <pc:spChg chg="mod">
          <ac:chgData name="Doriana Monteleone (ETF)" userId="6711a7f3-d780-41a5-88be-c386e24fad6b" providerId="ADAL" clId="{3C8FB689-7FA3-4B47-A426-2E6DDAF518A4}" dt="2023-05-26T06:28:17.301" v="956" actId="13926"/>
          <ac:spMkLst>
            <pc:docMk/>
            <pc:sldMk cId="2392225991" sldId="1120"/>
            <ac:spMk id="9" creationId="{5485252B-2D8D-CE13-6141-B004AFC3DF35}"/>
          </ac:spMkLst>
        </pc:spChg>
      </pc:sldChg>
      <pc:sldChg chg="addSp modSp mod">
        <pc:chgData name="Doriana Monteleone (ETF)" userId="6711a7f3-d780-41a5-88be-c386e24fad6b" providerId="ADAL" clId="{3C8FB689-7FA3-4B47-A426-2E6DDAF518A4}" dt="2023-05-29T15:59:13.101" v="1770" actId="14100"/>
        <pc:sldMkLst>
          <pc:docMk/>
          <pc:sldMk cId="553896287" sldId="1122"/>
        </pc:sldMkLst>
        <pc:spChg chg="mod">
          <ac:chgData name="Doriana Monteleone (ETF)" userId="6711a7f3-d780-41a5-88be-c386e24fad6b" providerId="ADAL" clId="{3C8FB689-7FA3-4B47-A426-2E6DDAF518A4}" dt="2023-05-29T15:59:13.101" v="1770" actId="14100"/>
          <ac:spMkLst>
            <pc:docMk/>
            <pc:sldMk cId="553896287" sldId="1122"/>
            <ac:spMk id="10" creationId="{0039497B-4C21-0C58-A0DA-532D2B0B184C}"/>
          </ac:spMkLst>
        </pc:spChg>
        <pc:picChg chg="add mod">
          <ac:chgData name="Doriana Monteleone (ETF)" userId="6711a7f3-d780-41a5-88be-c386e24fad6b" providerId="ADAL" clId="{3C8FB689-7FA3-4B47-A426-2E6DDAF518A4}" dt="2023-05-29T15:59:05.625" v="1769"/>
          <ac:picMkLst>
            <pc:docMk/>
            <pc:sldMk cId="553896287" sldId="1122"/>
            <ac:picMk id="2" creationId="{4C469255-660F-DC8E-5808-AB421DD16363}"/>
          </ac:picMkLst>
        </pc:picChg>
      </pc:sldChg>
      <pc:sldChg chg="delSp modSp mod modNotesTx">
        <pc:chgData name="Doriana Monteleone (ETF)" userId="6711a7f3-d780-41a5-88be-c386e24fad6b" providerId="ADAL" clId="{3C8FB689-7FA3-4B47-A426-2E6DDAF518A4}" dt="2023-05-29T18:18:48.223" v="2535" actId="1076"/>
        <pc:sldMkLst>
          <pc:docMk/>
          <pc:sldMk cId="1431595276" sldId="1123"/>
        </pc:sldMkLst>
        <pc:spChg chg="del">
          <ac:chgData name="Doriana Monteleone (ETF)" userId="6711a7f3-d780-41a5-88be-c386e24fad6b" providerId="ADAL" clId="{3C8FB689-7FA3-4B47-A426-2E6DDAF518A4}" dt="2023-05-29T17:14:21.540" v="1810" actId="478"/>
          <ac:spMkLst>
            <pc:docMk/>
            <pc:sldMk cId="1431595276" sldId="1123"/>
            <ac:spMk id="5" creationId="{CFA5ADAC-76BE-C687-F49C-F04497680AA4}"/>
          </ac:spMkLst>
        </pc:spChg>
        <pc:spChg chg="mod">
          <ac:chgData name="Doriana Monteleone (ETF)" userId="6711a7f3-d780-41a5-88be-c386e24fad6b" providerId="ADAL" clId="{3C8FB689-7FA3-4B47-A426-2E6DDAF518A4}" dt="2023-05-29T17:14:25.564" v="1811" actId="1076"/>
          <ac:spMkLst>
            <pc:docMk/>
            <pc:sldMk cId="1431595276" sldId="1123"/>
            <ac:spMk id="7" creationId="{3E2FA92D-A6DC-907D-BC11-C8E7BFF86CE5}"/>
          </ac:spMkLst>
        </pc:spChg>
        <pc:spChg chg="del">
          <ac:chgData name="Doriana Monteleone (ETF)" userId="6711a7f3-d780-41a5-88be-c386e24fad6b" providerId="ADAL" clId="{3C8FB689-7FA3-4B47-A426-2E6DDAF518A4}" dt="2023-05-29T17:14:20.253" v="1809" actId="478"/>
          <ac:spMkLst>
            <pc:docMk/>
            <pc:sldMk cId="1431595276" sldId="1123"/>
            <ac:spMk id="8" creationId="{FE3D1B56-B89D-0C70-480E-B9AFAFB09542}"/>
          </ac:spMkLst>
        </pc:spChg>
        <pc:spChg chg="mod">
          <ac:chgData name="Doriana Monteleone (ETF)" userId="6711a7f3-d780-41a5-88be-c386e24fad6b" providerId="ADAL" clId="{3C8FB689-7FA3-4B47-A426-2E6DDAF518A4}" dt="2023-05-29T17:14:28.653" v="1812" actId="1076"/>
          <ac:spMkLst>
            <pc:docMk/>
            <pc:sldMk cId="1431595276" sldId="1123"/>
            <ac:spMk id="9" creationId="{8764A38A-850C-0BDC-1664-A37D211F3C1F}"/>
          </ac:spMkLst>
        </pc:spChg>
        <pc:spChg chg="mod">
          <ac:chgData name="Doriana Monteleone (ETF)" userId="6711a7f3-d780-41a5-88be-c386e24fad6b" providerId="ADAL" clId="{3C8FB689-7FA3-4B47-A426-2E6DDAF518A4}" dt="2023-05-29T18:18:48.223" v="2535" actId="1076"/>
          <ac:spMkLst>
            <pc:docMk/>
            <pc:sldMk cId="1431595276" sldId="1123"/>
            <ac:spMk id="11" creationId="{EACEE0E0-D169-C6AE-D85B-BF242F871DBF}"/>
          </ac:spMkLst>
        </pc:spChg>
        <pc:spChg chg="mod">
          <ac:chgData name="Doriana Monteleone (ETF)" userId="6711a7f3-d780-41a5-88be-c386e24fad6b" providerId="ADAL" clId="{3C8FB689-7FA3-4B47-A426-2E6DDAF518A4}" dt="2023-05-29T18:18:48.223" v="2535" actId="1076"/>
          <ac:spMkLst>
            <pc:docMk/>
            <pc:sldMk cId="1431595276" sldId="1123"/>
            <ac:spMk id="12" creationId="{2FD03711-ED70-632C-0F78-0EC86ABA8D14}"/>
          </ac:spMkLst>
        </pc:spChg>
      </pc:sldChg>
      <pc:sldChg chg="addSp delSp modSp mod">
        <pc:chgData name="Doriana Monteleone (ETF)" userId="6711a7f3-d780-41a5-88be-c386e24fad6b" providerId="ADAL" clId="{3C8FB689-7FA3-4B47-A426-2E6DDAF518A4}" dt="2023-05-29T17:26:49.048" v="1958" actId="5793"/>
        <pc:sldMkLst>
          <pc:docMk/>
          <pc:sldMk cId="119576563" sldId="1125"/>
        </pc:sldMkLst>
        <pc:spChg chg="add del mod">
          <ac:chgData name="Doriana Monteleone (ETF)" userId="6711a7f3-d780-41a5-88be-c386e24fad6b" providerId="ADAL" clId="{3C8FB689-7FA3-4B47-A426-2E6DDAF518A4}" dt="2023-05-29T17:25:30.007" v="1940" actId="478"/>
          <ac:spMkLst>
            <pc:docMk/>
            <pc:sldMk cId="119576563" sldId="1125"/>
            <ac:spMk id="6" creationId="{8643E5A7-C6E1-9364-9733-3EA647178F81}"/>
          </ac:spMkLst>
        </pc:spChg>
        <pc:spChg chg="del">
          <ac:chgData name="Doriana Monteleone (ETF)" userId="6711a7f3-d780-41a5-88be-c386e24fad6b" providerId="ADAL" clId="{3C8FB689-7FA3-4B47-A426-2E6DDAF518A4}" dt="2023-05-29T17:25:28.529" v="1939" actId="478"/>
          <ac:spMkLst>
            <pc:docMk/>
            <pc:sldMk cId="119576563" sldId="1125"/>
            <ac:spMk id="8" creationId="{F7CADEC0-50FF-4E21-9284-31104CF99C43}"/>
          </ac:spMkLst>
        </pc:spChg>
        <pc:spChg chg="mod">
          <ac:chgData name="Doriana Monteleone (ETF)" userId="6711a7f3-d780-41a5-88be-c386e24fad6b" providerId="ADAL" clId="{3C8FB689-7FA3-4B47-A426-2E6DDAF518A4}" dt="2023-05-29T17:26:49.048" v="1958" actId="5793"/>
          <ac:spMkLst>
            <pc:docMk/>
            <pc:sldMk cId="119576563" sldId="1125"/>
            <ac:spMk id="10" creationId="{0039497B-4C21-0C58-A0DA-532D2B0B184C}"/>
          </ac:spMkLst>
        </pc:spChg>
      </pc:sldChg>
      <pc:sldChg chg="modSp add del mod modNotesTx">
        <pc:chgData name="Doriana Monteleone (ETF)" userId="6711a7f3-d780-41a5-88be-c386e24fad6b" providerId="ADAL" clId="{3C8FB689-7FA3-4B47-A426-2E6DDAF518A4}" dt="2023-05-25T11:54:48.713" v="322" actId="47"/>
        <pc:sldMkLst>
          <pc:docMk/>
          <pc:sldMk cId="3471068411" sldId="1126"/>
        </pc:sldMkLst>
        <pc:spChg chg="mod">
          <ac:chgData name="Doriana Monteleone (ETF)" userId="6711a7f3-d780-41a5-88be-c386e24fad6b" providerId="ADAL" clId="{3C8FB689-7FA3-4B47-A426-2E6DDAF518A4}" dt="2023-05-25T08:49:14.275" v="35" actId="20577"/>
          <ac:spMkLst>
            <pc:docMk/>
            <pc:sldMk cId="3471068411" sldId="1126"/>
            <ac:spMk id="26" creationId="{0A070B39-17A7-A4B4-483B-617DB0CC0D66}"/>
          </ac:spMkLst>
        </pc:spChg>
      </pc:sldChg>
      <pc:sldChg chg="addSp delSp modSp add mod">
        <pc:chgData name="Doriana Monteleone (ETF)" userId="6711a7f3-d780-41a5-88be-c386e24fad6b" providerId="ADAL" clId="{3C8FB689-7FA3-4B47-A426-2E6DDAF518A4}" dt="2023-05-29T17:33:07.688" v="1982" actId="1076"/>
        <pc:sldMkLst>
          <pc:docMk/>
          <pc:sldMk cId="1671969450" sldId="1127"/>
        </pc:sldMkLst>
        <pc:spChg chg="del">
          <ac:chgData name="Doriana Monteleone (ETF)" userId="6711a7f3-d780-41a5-88be-c386e24fad6b" providerId="ADAL" clId="{3C8FB689-7FA3-4B47-A426-2E6DDAF518A4}" dt="2023-05-25T11:49:39.564" v="275" actId="478"/>
          <ac:spMkLst>
            <pc:docMk/>
            <pc:sldMk cId="1671969450" sldId="1127"/>
            <ac:spMk id="4" creationId="{7D078F5E-D103-7AB7-F58B-AA8837B8B4FC}"/>
          </ac:spMkLst>
        </pc:spChg>
        <pc:spChg chg="del">
          <ac:chgData name="Doriana Monteleone (ETF)" userId="6711a7f3-d780-41a5-88be-c386e24fad6b" providerId="ADAL" clId="{3C8FB689-7FA3-4B47-A426-2E6DDAF518A4}" dt="2023-05-25T11:49:33.880" v="270" actId="478"/>
          <ac:spMkLst>
            <pc:docMk/>
            <pc:sldMk cId="1671969450" sldId="1127"/>
            <ac:spMk id="5" creationId="{8158DA03-B250-B6BD-CC92-874D4E0A516E}"/>
          </ac:spMkLst>
        </pc:spChg>
        <pc:spChg chg="del mod">
          <ac:chgData name="Doriana Monteleone (ETF)" userId="6711a7f3-d780-41a5-88be-c386e24fad6b" providerId="ADAL" clId="{3C8FB689-7FA3-4B47-A426-2E6DDAF518A4}" dt="2023-05-25T13:25:40.433" v="782" actId="478"/>
          <ac:spMkLst>
            <pc:docMk/>
            <pc:sldMk cId="1671969450" sldId="1127"/>
            <ac:spMk id="6" creationId="{93E4240B-3881-0D6B-E374-F46BD3962ED9}"/>
          </ac:spMkLst>
        </pc:spChg>
        <pc:spChg chg="del">
          <ac:chgData name="Doriana Monteleone (ETF)" userId="6711a7f3-d780-41a5-88be-c386e24fad6b" providerId="ADAL" clId="{3C8FB689-7FA3-4B47-A426-2E6DDAF518A4}" dt="2023-05-25T11:49:34.697" v="271" actId="478"/>
          <ac:spMkLst>
            <pc:docMk/>
            <pc:sldMk cId="1671969450" sldId="1127"/>
            <ac:spMk id="7" creationId="{61FC3D19-6658-B1BF-1094-1FCE70F14906}"/>
          </ac:spMkLst>
        </pc:spChg>
        <pc:spChg chg="add mod">
          <ac:chgData name="Doriana Monteleone (ETF)" userId="6711a7f3-d780-41a5-88be-c386e24fad6b" providerId="ADAL" clId="{3C8FB689-7FA3-4B47-A426-2E6DDAF518A4}" dt="2023-05-25T11:51:04.835" v="298" actId="14100"/>
          <ac:spMkLst>
            <pc:docMk/>
            <pc:sldMk cId="1671969450" sldId="1127"/>
            <ac:spMk id="8" creationId="{25B2589F-2344-4945-BBC0-AC14A05DC2E4}"/>
          </ac:spMkLst>
        </pc:spChg>
        <pc:spChg chg="add mod">
          <ac:chgData name="Doriana Monteleone (ETF)" userId="6711a7f3-d780-41a5-88be-c386e24fad6b" providerId="ADAL" clId="{3C8FB689-7FA3-4B47-A426-2E6DDAF518A4}" dt="2023-05-25T12:02:16.060" v="401" actId="113"/>
          <ac:spMkLst>
            <pc:docMk/>
            <pc:sldMk cId="1671969450" sldId="1127"/>
            <ac:spMk id="9" creationId="{32EFFC52-7AE8-B93D-C785-DB719DF0E776}"/>
          </ac:spMkLst>
        </pc:spChg>
        <pc:spChg chg="mod">
          <ac:chgData name="Doriana Monteleone (ETF)" userId="6711a7f3-d780-41a5-88be-c386e24fad6b" providerId="ADAL" clId="{3C8FB689-7FA3-4B47-A426-2E6DDAF518A4}" dt="2023-05-25T11:50:12.869" v="278" actId="255"/>
          <ac:spMkLst>
            <pc:docMk/>
            <pc:sldMk cId="1671969450" sldId="1127"/>
            <ac:spMk id="11" creationId="{DFB5BF22-815A-5BB4-A40D-D333AFD1CFA2}"/>
          </ac:spMkLst>
        </pc:spChg>
        <pc:spChg chg="mod">
          <ac:chgData name="Doriana Monteleone (ETF)" userId="6711a7f3-d780-41a5-88be-c386e24fad6b" providerId="ADAL" clId="{3C8FB689-7FA3-4B47-A426-2E6DDAF518A4}" dt="2023-05-25T11:50:12.869" v="278" actId="255"/>
          <ac:spMkLst>
            <pc:docMk/>
            <pc:sldMk cId="1671969450" sldId="1127"/>
            <ac:spMk id="13" creationId="{A0A14335-C51D-08A5-26F7-80AA3C98DEA9}"/>
          </ac:spMkLst>
        </pc:spChg>
        <pc:spChg chg="mod">
          <ac:chgData name="Doriana Monteleone (ETF)" userId="6711a7f3-d780-41a5-88be-c386e24fad6b" providerId="ADAL" clId="{3C8FB689-7FA3-4B47-A426-2E6DDAF518A4}" dt="2023-05-25T11:50:12.869" v="278" actId="255"/>
          <ac:spMkLst>
            <pc:docMk/>
            <pc:sldMk cId="1671969450" sldId="1127"/>
            <ac:spMk id="15" creationId="{87224A0D-F89D-1BD3-E502-A8F4DB78389A}"/>
          </ac:spMkLst>
        </pc:spChg>
        <pc:spChg chg="del">
          <ac:chgData name="Doriana Monteleone (ETF)" userId="6711a7f3-d780-41a5-88be-c386e24fad6b" providerId="ADAL" clId="{3C8FB689-7FA3-4B47-A426-2E6DDAF518A4}" dt="2023-05-25T11:53:49.680" v="313" actId="478"/>
          <ac:spMkLst>
            <pc:docMk/>
            <pc:sldMk cId="1671969450" sldId="1127"/>
            <ac:spMk id="16" creationId="{0B9BFD57-2241-F135-4815-2B18E498DF5F}"/>
          </ac:spMkLst>
        </pc:spChg>
        <pc:spChg chg="mod">
          <ac:chgData name="Doriana Monteleone (ETF)" userId="6711a7f3-d780-41a5-88be-c386e24fad6b" providerId="ADAL" clId="{3C8FB689-7FA3-4B47-A426-2E6DDAF518A4}" dt="2023-05-25T11:50:12.869" v="278" actId="255"/>
          <ac:spMkLst>
            <pc:docMk/>
            <pc:sldMk cId="1671969450" sldId="1127"/>
            <ac:spMk id="18" creationId="{F9B441AE-1882-09D4-3E41-DF19ABD2C7B3}"/>
          </ac:spMkLst>
        </pc:spChg>
        <pc:spChg chg="mod">
          <ac:chgData name="Doriana Monteleone (ETF)" userId="6711a7f3-d780-41a5-88be-c386e24fad6b" providerId="ADAL" clId="{3C8FB689-7FA3-4B47-A426-2E6DDAF518A4}" dt="2023-05-25T11:50:12.869" v="278" actId="255"/>
          <ac:spMkLst>
            <pc:docMk/>
            <pc:sldMk cId="1671969450" sldId="1127"/>
            <ac:spMk id="22" creationId="{0B8EEE71-4814-172E-6D12-0F382ED32705}"/>
          </ac:spMkLst>
        </pc:spChg>
        <pc:spChg chg="mod">
          <ac:chgData name="Doriana Monteleone (ETF)" userId="6711a7f3-d780-41a5-88be-c386e24fad6b" providerId="ADAL" clId="{3C8FB689-7FA3-4B47-A426-2E6DDAF518A4}" dt="2023-05-25T11:50:12.869" v="278" actId="255"/>
          <ac:spMkLst>
            <pc:docMk/>
            <pc:sldMk cId="1671969450" sldId="1127"/>
            <ac:spMk id="23" creationId="{C708E2F7-E3A3-D69D-4703-099306FBCE34}"/>
          </ac:spMkLst>
        </pc:spChg>
        <pc:spChg chg="mod">
          <ac:chgData name="Doriana Monteleone (ETF)" userId="6711a7f3-d780-41a5-88be-c386e24fad6b" providerId="ADAL" clId="{3C8FB689-7FA3-4B47-A426-2E6DDAF518A4}" dt="2023-05-25T11:50:12.869" v="278" actId="255"/>
          <ac:spMkLst>
            <pc:docMk/>
            <pc:sldMk cId="1671969450" sldId="1127"/>
            <ac:spMk id="24" creationId="{B926FF3A-0D52-5845-2E5D-5A3024D4600F}"/>
          </ac:spMkLst>
        </pc:spChg>
        <pc:spChg chg="mod">
          <ac:chgData name="Doriana Monteleone (ETF)" userId="6711a7f3-d780-41a5-88be-c386e24fad6b" providerId="ADAL" clId="{3C8FB689-7FA3-4B47-A426-2E6DDAF518A4}" dt="2023-05-25T11:50:12.869" v="278" actId="255"/>
          <ac:spMkLst>
            <pc:docMk/>
            <pc:sldMk cId="1671969450" sldId="1127"/>
            <ac:spMk id="25" creationId="{6C61A909-3167-F411-57DA-4CCBC59819BC}"/>
          </ac:spMkLst>
        </pc:spChg>
        <pc:spChg chg="add mod">
          <ac:chgData name="Doriana Monteleone (ETF)" userId="6711a7f3-d780-41a5-88be-c386e24fad6b" providerId="ADAL" clId="{3C8FB689-7FA3-4B47-A426-2E6DDAF518A4}" dt="2023-05-25T13:30:20.470" v="832" actId="1076"/>
          <ac:spMkLst>
            <pc:docMk/>
            <pc:sldMk cId="1671969450" sldId="1127"/>
            <ac:spMk id="26" creationId="{A1355BCC-68C4-3B94-43AC-3D83F9FF65CF}"/>
          </ac:spMkLst>
        </pc:spChg>
        <pc:spChg chg="mod">
          <ac:chgData name="Doriana Monteleone (ETF)" userId="6711a7f3-d780-41a5-88be-c386e24fad6b" providerId="ADAL" clId="{3C8FB689-7FA3-4B47-A426-2E6DDAF518A4}" dt="2023-05-25T11:50:12.869" v="278" actId="255"/>
          <ac:spMkLst>
            <pc:docMk/>
            <pc:sldMk cId="1671969450" sldId="1127"/>
            <ac:spMk id="27" creationId="{886A79B8-9914-D0E2-A02C-C2A8EB0FC16C}"/>
          </ac:spMkLst>
        </pc:spChg>
        <pc:spChg chg="add mod">
          <ac:chgData name="Doriana Monteleone (ETF)" userId="6711a7f3-d780-41a5-88be-c386e24fad6b" providerId="ADAL" clId="{3C8FB689-7FA3-4B47-A426-2E6DDAF518A4}" dt="2023-05-25T13:27:59.045" v="807" actId="1076"/>
          <ac:spMkLst>
            <pc:docMk/>
            <pc:sldMk cId="1671969450" sldId="1127"/>
            <ac:spMk id="28" creationId="{03F87474-30AF-18A2-F885-19811C305959}"/>
          </ac:spMkLst>
        </pc:spChg>
        <pc:spChg chg="mod">
          <ac:chgData name="Doriana Monteleone (ETF)" userId="6711a7f3-d780-41a5-88be-c386e24fad6b" providerId="ADAL" clId="{3C8FB689-7FA3-4B47-A426-2E6DDAF518A4}" dt="2023-05-25T11:50:12.869" v="278" actId="255"/>
          <ac:spMkLst>
            <pc:docMk/>
            <pc:sldMk cId="1671969450" sldId="1127"/>
            <ac:spMk id="29" creationId="{F61B580C-6DB0-A2C8-9653-1F5CFC771679}"/>
          </ac:spMkLst>
        </pc:spChg>
        <pc:spChg chg="add mod">
          <ac:chgData name="Doriana Monteleone (ETF)" userId="6711a7f3-d780-41a5-88be-c386e24fad6b" providerId="ADAL" clId="{3C8FB689-7FA3-4B47-A426-2E6DDAF518A4}" dt="2023-05-25T13:27:59.045" v="807" actId="1076"/>
          <ac:spMkLst>
            <pc:docMk/>
            <pc:sldMk cId="1671969450" sldId="1127"/>
            <ac:spMk id="30" creationId="{2D5C8FF8-5F92-C844-6D51-9140FDB044B3}"/>
          </ac:spMkLst>
        </pc:spChg>
        <pc:spChg chg="add mod">
          <ac:chgData name="Doriana Monteleone (ETF)" userId="6711a7f3-d780-41a5-88be-c386e24fad6b" providerId="ADAL" clId="{3C8FB689-7FA3-4B47-A426-2E6DDAF518A4}" dt="2023-05-25T13:28:17.999" v="812" actId="14100"/>
          <ac:spMkLst>
            <pc:docMk/>
            <pc:sldMk cId="1671969450" sldId="1127"/>
            <ac:spMk id="31" creationId="{617D1247-8218-7F6F-4EA2-4C5EFC1C2AB8}"/>
          </ac:spMkLst>
        </pc:spChg>
        <pc:spChg chg="add mod">
          <ac:chgData name="Doriana Monteleone (ETF)" userId="6711a7f3-d780-41a5-88be-c386e24fad6b" providerId="ADAL" clId="{3C8FB689-7FA3-4B47-A426-2E6DDAF518A4}" dt="2023-05-29T17:33:07.688" v="1982" actId="1076"/>
          <ac:spMkLst>
            <pc:docMk/>
            <pc:sldMk cId="1671969450" sldId="1127"/>
            <ac:spMk id="32" creationId="{D16E7ED3-23EC-A08C-CF95-7DDDED56F50A}"/>
          </ac:spMkLst>
        </pc:spChg>
        <pc:spChg chg="mod">
          <ac:chgData name="Doriana Monteleone (ETF)" userId="6711a7f3-d780-41a5-88be-c386e24fad6b" providerId="ADAL" clId="{3C8FB689-7FA3-4B47-A426-2E6DDAF518A4}" dt="2023-05-25T11:50:12.869" v="278" actId="255"/>
          <ac:spMkLst>
            <pc:docMk/>
            <pc:sldMk cId="1671969450" sldId="1127"/>
            <ac:spMk id="33" creationId="{947BC940-730F-77E6-2318-26DEC1FEB608}"/>
          </ac:spMkLst>
        </pc:spChg>
        <pc:spChg chg="mod">
          <ac:chgData name="Doriana Monteleone (ETF)" userId="6711a7f3-d780-41a5-88be-c386e24fad6b" providerId="ADAL" clId="{3C8FB689-7FA3-4B47-A426-2E6DDAF518A4}" dt="2023-05-25T11:50:12.869" v="278" actId="255"/>
          <ac:spMkLst>
            <pc:docMk/>
            <pc:sldMk cId="1671969450" sldId="1127"/>
            <ac:spMk id="35" creationId="{AB0AA2D7-4A88-024C-C4DC-37438196F469}"/>
          </ac:spMkLst>
        </pc:spChg>
        <pc:spChg chg="mod">
          <ac:chgData name="Doriana Monteleone (ETF)" userId="6711a7f3-d780-41a5-88be-c386e24fad6b" providerId="ADAL" clId="{3C8FB689-7FA3-4B47-A426-2E6DDAF518A4}" dt="2023-05-25T11:50:12.869" v="278" actId="255"/>
          <ac:spMkLst>
            <pc:docMk/>
            <pc:sldMk cId="1671969450" sldId="1127"/>
            <ac:spMk id="37" creationId="{762E00ED-FA7C-29DA-2D05-FC3C36E2E61F}"/>
          </ac:spMkLst>
        </pc:spChg>
        <pc:spChg chg="mod">
          <ac:chgData name="Doriana Monteleone (ETF)" userId="6711a7f3-d780-41a5-88be-c386e24fad6b" providerId="ADAL" clId="{3C8FB689-7FA3-4B47-A426-2E6DDAF518A4}" dt="2023-05-25T11:50:12.869" v="278" actId="255"/>
          <ac:spMkLst>
            <pc:docMk/>
            <pc:sldMk cId="1671969450" sldId="1127"/>
            <ac:spMk id="38" creationId="{8E2939C0-B7E7-B686-ADE6-5332B6E28D8C}"/>
          </ac:spMkLst>
        </pc:spChg>
        <pc:spChg chg="mod">
          <ac:chgData name="Doriana Monteleone (ETF)" userId="6711a7f3-d780-41a5-88be-c386e24fad6b" providerId="ADAL" clId="{3C8FB689-7FA3-4B47-A426-2E6DDAF518A4}" dt="2023-05-25T11:50:12.869" v="278" actId="255"/>
          <ac:spMkLst>
            <pc:docMk/>
            <pc:sldMk cId="1671969450" sldId="1127"/>
            <ac:spMk id="39" creationId="{8EAEEB57-669C-B242-814D-C58525C4194B}"/>
          </ac:spMkLst>
        </pc:spChg>
        <pc:spChg chg="mod">
          <ac:chgData name="Doriana Monteleone (ETF)" userId="6711a7f3-d780-41a5-88be-c386e24fad6b" providerId="ADAL" clId="{3C8FB689-7FA3-4B47-A426-2E6DDAF518A4}" dt="2023-05-25T11:50:12.869" v="278" actId="255"/>
          <ac:spMkLst>
            <pc:docMk/>
            <pc:sldMk cId="1671969450" sldId="1127"/>
            <ac:spMk id="40" creationId="{DE094A92-07FA-ABE0-1EB4-EEE852B20B03}"/>
          </ac:spMkLst>
        </pc:spChg>
        <pc:spChg chg="add mod">
          <ac:chgData name="Doriana Monteleone (ETF)" userId="6711a7f3-d780-41a5-88be-c386e24fad6b" providerId="ADAL" clId="{3C8FB689-7FA3-4B47-A426-2E6DDAF518A4}" dt="2023-05-29T17:33:07.688" v="1982" actId="1076"/>
          <ac:spMkLst>
            <pc:docMk/>
            <pc:sldMk cId="1671969450" sldId="1127"/>
            <ac:spMk id="41" creationId="{AF6B636D-B399-3783-7330-35D9DD2A46D2}"/>
          </ac:spMkLst>
        </pc:spChg>
        <pc:spChg chg="add mod">
          <ac:chgData name="Doriana Monteleone (ETF)" userId="6711a7f3-d780-41a5-88be-c386e24fad6b" providerId="ADAL" clId="{3C8FB689-7FA3-4B47-A426-2E6DDAF518A4}" dt="2023-05-29T17:33:07.688" v="1982" actId="1076"/>
          <ac:spMkLst>
            <pc:docMk/>
            <pc:sldMk cId="1671969450" sldId="1127"/>
            <ac:spMk id="43" creationId="{0696374A-B5C3-3049-DB38-2A1D6E325936}"/>
          </ac:spMkLst>
        </pc:spChg>
        <pc:spChg chg="add mod">
          <ac:chgData name="Doriana Monteleone (ETF)" userId="6711a7f3-d780-41a5-88be-c386e24fad6b" providerId="ADAL" clId="{3C8FB689-7FA3-4B47-A426-2E6DDAF518A4}" dt="2023-05-29T17:33:07.688" v="1982" actId="1076"/>
          <ac:spMkLst>
            <pc:docMk/>
            <pc:sldMk cId="1671969450" sldId="1127"/>
            <ac:spMk id="49" creationId="{A9F42A9E-E41F-9497-ABAA-2ACC0CC3E0A4}"/>
          </ac:spMkLst>
        </pc:spChg>
        <pc:spChg chg="add mod">
          <ac:chgData name="Doriana Monteleone (ETF)" userId="6711a7f3-d780-41a5-88be-c386e24fad6b" providerId="ADAL" clId="{3C8FB689-7FA3-4B47-A426-2E6DDAF518A4}" dt="2023-05-25T13:25:57.547" v="793" actId="20577"/>
          <ac:spMkLst>
            <pc:docMk/>
            <pc:sldMk cId="1671969450" sldId="1127"/>
            <ac:spMk id="51" creationId="{29D9F90E-8B43-F096-2CE9-07DF9A6A700D}"/>
          </ac:spMkLst>
        </pc:spChg>
        <pc:spChg chg="mod">
          <ac:chgData name="Doriana Monteleone (ETF)" userId="6711a7f3-d780-41a5-88be-c386e24fad6b" providerId="ADAL" clId="{3C8FB689-7FA3-4B47-A426-2E6DDAF518A4}" dt="2023-05-25T13:25:48.980" v="785"/>
          <ac:spMkLst>
            <pc:docMk/>
            <pc:sldMk cId="1671969450" sldId="1127"/>
            <ac:spMk id="54" creationId="{2BC41ACA-0BB2-9E91-8E48-97786059AF91}"/>
          </ac:spMkLst>
        </pc:spChg>
        <pc:spChg chg="mod">
          <ac:chgData name="Doriana Monteleone (ETF)" userId="6711a7f3-d780-41a5-88be-c386e24fad6b" providerId="ADAL" clId="{3C8FB689-7FA3-4B47-A426-2E6DDAF518A4}" dt="2023-05-25T13:25:48.980" v="785"/>
          <ac:spMkLst>
            <pc:docMk/>
            <pc:sldMk cId="1671969450" sldId="1127"/>
            <ac:spMk id="55" creationId="{A96F71EA-46CD-16AF-1736-4C48BF16F573}"/>
          </ac:spMkLst>
        </pc:spChg>
        <pc:spChg chg="add mod">
          <ac:chgData name="Doriana Monteleone (ETF)" userId="6711a7f3-d780-41a5-88be-c386e24fad6b" providerId="ADAL" clId="{3C8FB689-7FA3-4B47-A426-2E6DDAF518A4}" dt="2023-05-25T13:31:37.278" v="879" actId="14100"/>
          <ac:spMkLst>
            <pc:docMk/>
            <pc:sldMk cId="1671969450" sldId="1127"/>
            <ac:spMk id="56" creationId="{8CD1C82C-9025-B100-F4A9-0AA69748E765}"/>
          </ac:spMkLst>
        </pc:spChg>
        <pc:grpChg chg="add del mod">
          <ac:chgData name="Doriana Monteleone (ETF)" userId="6711a7f3-d780-41a5-88be-c386e24fad6b" providerId="ADAL" clId="{3C8FB689-7FA3-4B47-A426-2E6DDAF518A4}" dt="2023-05-25T11:50:15.713" v="280" actId="478"/>
          <ac:grpSpMkLst>
            <pc:docMk/>
            <pc:sldMk cId="1671969450" sldId="1127"/>
            <ac:grpSpMk id="3" creationId="{D59DF31C-EF76-FE6B-44A4-6802508A8D5A}"/>
          </ac:grpSpMkLst>
        </pc:grpChg>
        <pc:grpChg chg="add del mod">
          <ac:chgData name="Doriana Monteleone (ETF)" userId="6711a7f3-d780-41a5-88be-c386e24fad6b" providerId="ADAL" clId="{3C8FB689-7FA3-4B47-A426-2E6DDAF518A4}" dt="2023-05-25T13:25:41.213" v="783" actId="478"/>
          <ac:grpSpMkLst>
            <pc:docMk/>
            <pc:sldMk cId="1671969450" sldId="1127"/>
            <ac:grpSpMk id="10" creationId="{D5B3100F-C726-95FE-FC00-3B0676ECBC12}"/>
          </ac:grpSpMkLst>
        </pc:grpChg>
        <pc:grpChg chg="add mod">
          <ac:chgData name="Doriana Monteleone (ETF)" userId="6711a7f3-d780-41a5-88be-c386e24fad6b" providerId="ADAL" clId="{3C8FB689-7FA3-4B47-A426-2E6DDAF518A4}" dt="2023-05-25T13:25:48.980" v="785"/>
          <ac:grpSpMkLst>
            <pc:docMk/>
            <pc:sldMk cId="1671969450" sldId="1127"/>
            <ac:grpSpMk id="53" creationId="{7E4BEE39-9AA0-C7D5-1E3B-937AD0178822}"/>
          </ac:grpSpMkLst>
        </pc:grpChg>
        <pc:graphicFrameChg chg="add del mod">
          <ac:chgData name="Doriana Monteleone (ETF)" userId="6711a7f3-d780-41a5-88be-c386e24fad6b" providerId="ADAL" clId="{3C8FB689-7FA3-4B47-A426-2E6DDAF518A4}" dt="2023-05-25T11:52:19.754" v="305"/>
          <ac:graphicFrameMkLst>
            <pc:docMk/>
            <pc:sldMk cId="1671969450" sldId="1127"/>
            <ac:graphicFrameMk id="12" creationId="{EFB30B3E-6F83-72B1-DB67-55F5B7632E8E}"/>
          </ac:graphicFrameMkLst>
        </pc:graphicFrameChg>
        <pc:graphicFrameChg chg="add del mod">
          <ac:chgData name="Doriana Monteleone (ETF)" userId="6711a7f3-d780-41a5-88be-c386e24fad6b" providerId="ADAL" clId="{3C8FB689-7FA3-4B47-A426-2E6DDAF518A4}" dt="2023-05-25T11:58:15.874" v="357"/>
          <ac:graphicFrameMkLst>
            <pc:docMk/>
            <pc:sldMk cId="1671969450" sldId="1127"/>
            <ac:graphicFrameMk id="34" creationId="{88823B9C-03D3-34FB-41AB-A78ED4A0F3C4}"/>
          </ac:graphicFrameMkLst>
        </pc:graphicFrameChg>
        <pc:graphicFrameChg chg="add del mod">
          <ac:chgData name="Doriana Monteleone (ETF)" userId="6711a7f3-d780-41a5-88be-c386e24fad6b" providerId="ADAL" clId="{3C8FB689-7FA3-4B47-A426-2E6DDAF518A4}" dt="2023-05-25T12:33:18.230" v="477" actId="478"/>
          <ac:graphicFrameMkLst>
            <pc:docMk/>
            <pc:sldMk cId="1671969450" sldId="1127"/>
            <ac:graphicFrameMk id="42" creationId="{7806FF36-658C-EE1B-FDC6-6CC5A00D46E6}"/>
          </ac:graphicFrameMkLst>
        </pc:graphicFrameChg>
        <pc:picChg chg="add mod">
          <ac:chgData name="Doriana Monteleone (ETF)" userId="6711a7f3-d780-41a5-88be-c386e24fad6b" providerId="ADAL" clId="{3C8FB689-7FA3-4B47-A426-2E6DDAF518A4}" dt="2023-05-29T17:33:07.688" v="1982" actId="1076"/>
          <ac:picMkLst>
            <pc:docMk/>
            <pc:sldMk cId="1671969450" sldId="1127"/>
            <ac:picMk id="3" creationId="{EC9A9D25-2D2A-AA66-8675-2DAED30C333C}"/>
          </ac:picMkLst>
        </pc:picChg>
        <pc:picChg chg="add mod">
          <ac:chgData name="Doriana Monteleone (ETF)" userId="6711a7f3-d780-41a5-88be-c386e24fad6b" providerId="ADAL" clId="{3C8FB689-7FA3-4B47-A426-2E6DDAF518A4}" dt="2023-05-29T17:33:07.688" v="1982" actId="1076"/>
          <ac:picMkLst>
            <pc:docMk/>
            <pc:sldMk cId="1671969450" sldId="1127"/>
            <ac:picMk id="4" creationId="{4D5D13D2-1A4F-D774-C8B1-099CA4789535}"/>
          </ac:picMkLst>
        </pc:picChg>
        <pc:picChg chg="add del mod">
          <ac:chgData name="Doriana Monteleone (ETF)" userId="6711a7f3-d780-41a5-88be-c386e24fad6b" providerId="ADAL" clId="{3C8FB689-7FA3-4B47-A426-2E6DDAF518A4}" dt="2023-05-25T11:52:19.754" v="305"/>
          <ac:picMkLst>
            <pc:docMk/>
            <pc:sldMk cId="1671969450" sldId="1127"/>
            <ac:picMk id="14" creationId="{4FCA5BC2-D2B7-6EA5-F89F-F58D5A8844BB}"/>
          </ac:picMkLst>
        </pc:picChg>
        <pc:picChg chg="add del">
          <ac:chgData name="Doriana Monteleone (ETF)" userId="6711a7f3-d780-41a5-88be-c386e24fad6b" providerId="ADAL" clId="{3C8FB689-7FA3-4B47-A426-2E6DDAF518A4}" dt="2023-05-25T11:52:30.413" v="307" actId="478"/>
          <ac:picMkLst>
            <pc:docMk/>
            <pc:sldMk cId="1671969450" sldId="1127"/>
            <ac:picMk id="17" creationId="{4C657747-EB59-8A84-7F7E-143C869EE999}"/>
          </ac:picMkLst>
        </pc:picChg>
        <pc:picChg chg="add del">
          <ac:chgData name="Doriana Monteleone (ETF)" userId="6711a7f3-d780-41a5-88be-c386e24fad6b" providerId="ADAL" clId="{3C8FB689-7FA3-4B47-A426-2E6DDAF518A4}" dt="2023-05-25T11:52:50.547" v="309" actId="478"/>
          <ac:picMkLst>
            <pc:docMk/>
            <pc:sldMk cId="1671969450" sldId="1127"/>
            <ac:picMk id="19" creationId="{B164C6AA-98E5-07EE-0A73-D065DDC5E200}"/>
          </ac:picMkLst>
        </pc:picChg>
        <pc:picChg chg="add mod">
          <ac:chgData name="Doriana Monteleone (ETF)" userId="6711a7f3-d780-41a5-88be-c386e24fad6b" providerId="ADAL" clId="{3C8FB689-7FA3-4B47-A426-2E6DDAF518A4}" dt="2023-05-25T13:30:46.966" v="837" actId="1076"/>
          <ac:picMkLst>
            <pc:docMk/>
            <pc:sldMk cId="1671969450" sldId="1127"/>
            <ac:picMk id="21" creationId="{93CBFAAE-D153-9144-F316-F20EB5985561}"/>
          </ac:picMkLst>
        </pc:picChg>
        <pc:picChg chg="add del mod">
          <ac:chgData name="Doriana Monteleone (ETF)" userId="6711a7f3-d780-41a5-88be-c386e24fad6b" providerId="ADAL" clId="{3C8FB689-7FA3-4B47-A426-2E6DDAF518A4}" dt="2023-05-25T13:25:42.263" v="784" actId="478"/>
          <ac:picMkLst>
            <pc:docMk/>
            <pc:sldMk cId="1671969450" sldId="1127"/>
            <ac:picMk id="50" creationId="{60316F65-DEED-5019-5FE0-64367CDDE9EB}"/>
          </ac:picMkLst>
        </pc:picChg>
        <pc:picChg chg="add mod">
          <ac:chgData name="Doriana Monteleone (ETF)" userId="6711a7f3-d780-41a5-88be-c386e24fad6b" providerId="ADAL" clId="{3C8FB689-7FA3-4B47-A426-2E6DDAF518A4}" dt="2023-05-25T13:25:48.980" v="785"/>
          <ac:picMkLst>
            <pc:docMk/>
            <pc:sldMk cId="1671969450" sldId="1127"/>
            <ac:picMk id="52" creationId="{1AB9726A-60FC-4AE4-1079-765158448954}"/>
          </ac:picMkLst>
        </pc:picChg>
        <pc:picChg chg="del">
          <ac:chgData name="Doriana Monteleone (ETF)" userId="6711a7f3-d780-41a5-88be-c386e24fad6b" providerId="ADAL" clId="{3C8FB689-7FA3-4B47-A426-2E6DDAF518A4}" dt="2023-05-25T11:49:37.880" v="274" actId="478"/>
          <ac:picMkLst>
            <pc:docMk/>
            <pc:sldMk cId="1671969450" sldId="1127"/>
            <ac:picMk id="1026" creationId="{FC674618-39F0-AEAE-C565-4F228A044573}"/>
          </ac:picMkLst>
        </pc:picChg>
        <pc:picChg chg="del">
          <ac:chgData name="Doriana Monteleone (ETF)" userId="6711a7f3-d780-41a5-88be-c386e24fad6b" providerId="ADAL" clId="{3C8FB689-7FA3-4B47-A426-2E6DDAF518A4}" dt="2023-05-25T11:49:32.763" v="269" actId="478"/>
          <ac:picMkLst>
            <pc:docMk/>
            <pc:sldMk cId="1671969450" sldId="1127"/>
            <ac:picMk id="1030" creationId="{4E9039CF-8817-1403-BC76-32B7992ECB15}"/>
          </ac:picMkLst>
        </pc:picChg>
      </pc:sldChg>
      <pc:sldChg chg="addSp delSp modSp add mod">
        <pc:chgData name="Doriana Monteleone (ETF)" userId="6711a7f3-d780-41a5-88be-c386e24fad6b" providerId="ADAL" clId="{3C8FB689-7FA3-4B47-A426-2E6DDAF518A4}" dt="2023-05-29T17:14:58.429" v="1816" actId="1076"/>
        <pc:sldMkLst>
          <pc:docMk/>
          <pc:sldMk cId="2888592784" sldId="1128"/>
        </pc:sldMkLst>
        <pc:spChg chg="add mod">
          <ac:chgData name="Doriana Monteleone (ETF)" userId="6711a7f3-d780-41a5-88be-c386e24fad6b" providerId="ADAL" clId="{3C8FB689-7FA3-4B47-A426-2E6DDAF518A4}" dt="2023-05-29T17:14:58.429" v="1816" actId="1076"/>
          <ac:spMkLst>
            <pc:docMk/>
            <pc:sldMk cId="2888592784" sldId="1128"/>
            <ac:spMk id="4" creationId="{724AD05B-E542-CD73-A2DB-E11651472DAC}"/>
          </ac:spMkLst>
        </pc:spChg>
        <pc:spChg chg="mod">
          <ac:chgData name="Doriana Monteleone (ETF)" userId="6711a7f3-d780-41a5-88be-c386e24fad6b" providerId="ADAL" clId="{3C8FB689-7FA3-4B47-A426-2E6DDAF518A4}" dt="2023-05-25T13:25:27.566" v="774" actId="14100"/>
          <ac:spMkLst>
            <pc:docMk/>
            <pc:sldMk cId="2888592784" sldId="1128"/>
            <ac:spMk id="6" creationId="{93E4240B-3881-0D6B-E374-F46BD3962ED9}"/>
          </ac:spMkLst>
        </pc:spChg>
        <pc:spChg chg="mod">
          <ac:chgData name="Doriana Monteleone (ETF)" userId="6711a7f3-d780-41a5-88be-c386e24fad6b" providerId="ADAL" clId="{3C8FB689-7FA3-4B47-A426-2E6DDAF518A4}" dt="2023-05-25T12:37:17.939" v="545" actId="207"/>
          <ac:spMkLst>
            <pc:docMk/>
            <pc:sldMk cId="2888592784" sldId="1128"/>
            <ac:spMk id="8" creationId="{25B2589F-2344-4945-BBC0-AC14A05DC2E4}"/>
          </ac:spMkLst>
        </pc:spChg>
        <pc:spChg chg="mod">
          <ac:chgData name="Doriana Monteleone (ETF)" userId="6711a7f3-d780-41a5-88be-c386e24fad6b" providerId="ADAL" clId="{3C8FB689-7FA3-4B47-A426-2E6DDAF518A4}" dt="2023-05-25T12:37:04.263" v="544" actId="20577"/>
          <ac:spMkLst>
            <pc:docMk/>
            <pc:sldMk cId="2888592784" sldId="1128"/>
            <ac:spMk id="9" creationId="{32EFFC52-7AE8-B93D-C785-DB719DF0E776}"/>
          </ac:spMkLst>
        </pc:spChg>
        <pc:spChg chg="add del mod">
          <ac:chgData name="Doriana Monteleone (ETF)" userId="6711a7f3-d780-41a5-88be-c386e24fad6b" providerId="ADAL" clId="{3C8FB689-7FA3-4B47-A426-2E6DDAF518A4}" dt="2023-05-26T06:40:24.711" v="1086" actId="21"/>
          <ac:spMkLst>
            <pc:docMk/>
            <pc:sldMk cId="2888592784" sldId="1128"/>
            <ac:spMk id="10" creationId="{E18A5278-17E2-254E-431B-8861EC5AB964}"/>
          </ac:spMkLst>
        </pc:spChg>
        <pc:spChg chg="mod">
          <ac:chgData name="Doriana Monteleone (ETF)" userId="6711a7f3-d780-41a5-88be-c386e24fad6b" providerId="ADAL" clId="{3C8FB689-7FA3-4B47-A426-2E6DDAF518A4}" dt="2023-05-25T13:26:07.117" v="794" actId="207"/>
          <ac:spMkLst>
            <pc:docMk/>
            <pc:sldMk cId="2888592784" sldId="1128"/>
            <ac:spMk id="14" creationId="{A498C7EE-41AB-1DE6-931D-052CE361E7DF}"/>
          </ac:spMkLst>
        </pc:spChg>
        <pc:spChg chg="mod">
          <ac:chgData name="Doriana Monteleone (ETF)" userId="6711a7f3-d780-41a5-88be-c386e24fad6b" providerId="ADAL" clId="{3C8FB689-7FA3-4B47-A426-2E6DDAF518A4}" dt="2023-05-25T13:26:09.801" v="795" actId="20577"/>
          <ac:spMkLst>
            <pc:docMk/>
            <pc:sldMk cId="2888592784" sldId="1128"/>
            <ac:spMk id="15" creationId="{093DFFF5-257B-3CB0-3ADF-73EF46C6C434}"/>
          </ac:spMkLst>
        </pc:spChg>
        <pc:spChg chg="add mod">
          <ac:chgData name="Doriana Monteleone (ETF)" userId="6711a7f3-d780-41a5-88be-c386e24fad6b" providerId="ADAL" clId="{3C8FB689-7FA3-4B47-A426-2E6DDAF518A4}" dt="2023-05-25T13:30:32.450" v="835" actId="12"/>
          <ac:spMkLst>
            <pc:docMk/>
            <pc:sldMk cId="2888592784" sldId="1128"/>
            <ac:spMk id="16" creationId="{BAC8D46C-9E47-01C3-6410-26277E49D420}"/>
          </ac:spMkLst>
        </pc:spChg>
        <pc:spChg chg="add mod">
          <ac:chgData name="Doriana Monteleone (ETF)" userId="6711a7f3-d780-41a5-88be-c386e24fad6b" providerId="ADAL" clId="{3C8FB689-7FA3-4B47-A426-2E6DDAF518A4}" dt="2023-05-25T13:29:22.647" v="818"/>
          <ac:spMkLst>
            <pc:docMk/>
            <pc:sldMk cId="2888592784" sldId="1128"/>
            <ac:spMk id="17" creationId="{C97B3FFC-B99B-123A-FB66-8549355CB546}"/>
          </ac:spMkLst>
        </pc:spChg>
        <pc:spChg chg="add mod">
          <ac:chgData name="Doriana Monteleone (ETF)" userId="6711a7f3-d780-41a5-88be-c386e24fad6b" providerId="ADAL" clId="{3C8FB689-7FA3-4B47-A426-2E6DDAF518A4}" dt="2023-05-25T13:29:22.647" v="818"/>
          <ac:spMkLst>
            <pc:docMk/>
            <pc:sldMk cId="2888592784" sldId="1128"/>
            <ac:spMk id="18" creationId="{D804AA57-2FAB-11D7-001C-A38F8285665E}"/>
          </ac:spMkLst>
        </pc:spChg>
        <pc:spChg chg="add mod">
          <ac:chgData name="Doriana Monteleone (ETF)" userId="6711a7f3-d780-41a5-88be-c386e24fad6b" providerId="ADAL" clId="{3C8FB689-7FA3-4B47-A426-2E6DDAF518A4}" dt="2023-05-25T13:29:22.647" v="818"/>
          <ac:spMkLst>
            <pc:docMk/>
            <pc:sldMk cId="2888592784" sldId="1128"/>
            <ac:spMk id="19" creationId="{F24F3A2E-ED89-1996-F29B-48F6187E158E}"/>
          </ac:spMkLst>
        </pc:spChg>
        <pc:spChg chg="add mod">
          <ac:chgData name="Doriana Monteleone (ETF)" userId="6711a7f3-d780-41a5-88be-c386e24fad6b" providerId="ADAL" clId="{3C8FB689-7FA3-4B47-A426-2E6DDAF518A4}" dt="2023-05-25T13:31:49.838" v="881" actId="14100"/>
          <ac:spMkLst>
            <pc:docMk/>
            <pc:sldMk cId="2888592784" sldId="1128"/>
            <ac:spMk id="20" creationId="{EC2000E0-8B20-9740-B14B-F7323549421A}"/>
          </ac:spMkLst>
        </pc:spChg>
        <pc:spChg chg="add del mod">
          <ac:chgData name="Doriana Monteleone (ETF)" userId="6711a7f3-d780-41a5-88be-c386e24fad6b" providerId="ADAL" clId="{3C8FB689-7FA3-4B47-A426-2E6DDAF518A4}" dt="2023-05-26T06:44:49.921" v="1129" actId="478"/>
          <ac:spMkLst>
            <pc:docMk/>
            <pc:sldMk cId="2888592784" sldId="1128"/>
            <ac:spMk id="21" creationId="{56AB2BC4-F4F6-BFE7-F3AC-E37E176269B2}"/>
          </ac:spMkLst>
        </pc:spChg>
        <pc:spChg chg="add del mod">
          <ac:chgData name="Doriana Monteleone (ETF)" userId="6711a7f3-d780-41a5-88be-c386e24fad6b" providerId="ADAL" clId="{3C8FB689-7FA3-4B47-A426-2E6DDAF518A4}" dt="2023-05-26T06:44:51.972" v="1131" actId="478"/>
          <ac:spMkLst>
            <pc:docMk/>
            <pc:sldMk cId="2888592784" sldId="1128"/>
            <ac:spMk id="23" creationId="{36DE8BAC-1CAB-2EEB-E6D5-9D6371225F15}"/>
          </ac:spMkLst>
        </pc:spChg>
        <pc:spChg chg="add del mod">
          <ac:chgData name="Doriana Monteleone (ETF)" userId="6711a7f3-d780-41a5-88be-c386e24fad6b" providerId="ADAL" clId="{3C8FB689-7FA3-4B47-A426-2E6DDAF518A4}" dt="2023-05-26T06:44:52.667" v="1132" actId="478"/>
          <ac:spMkLst>
            <pc:docMk/>
            <pc:sldMk cId="2888592784" sldId="1128"/>
            <ac:spMk id="24" creationId="{B1A8BE3B-F4D2-9116-4C41-C58654077383}"/>
          </ac:spMkLst>
        </pc:spChg>
        <pc:spChg chg="add del mod">
          <ac:chgData name="Doriana Monteleone (ETF)" userId="6711a7f3-d780-41a5-88be-c386e24fad6b" providerId="ADAL" clId="{3C8FB689-7FA3-4B47-A426-2E6DDAF518A4}" dt="2023-05-26T06:43:20.994" v="1120"/>
          <ac:spMkLst>
            <pc:docMk/>
            <pc:sldMk cId="2888592784" sldId="1128"/>
            <ac:spMk id="25" creationId="{DBF3F339-1293-941B-68A1-C8C98986561F}"/>
          </ac:spMkLst>
        </pc:spChg>
        <pc:spChg chg="del mod">
          <ac:chgData name="Doriana Monteleone (ETF)" userId="6711a7f3-d780-41a5-88be-c386e24fad6b" providerId="ADAL" clId="{3C8FB689-7FA3-4B47-A426-2E6DDAF518A4}" dt="2023-05-25T13:29:37.763" v="822" actId="478"/>
          <ac:spMkLst>
            <pc:docMk/>
            <pc:sldMk cId="2888592784" sldId="1128"/>
            <ac:spMk id="26" creationId="{A1355BCC-68C4-3B94-43AC-3D83F9FF65CF}"/>
          </ac:spMkLst>
        </pc:spChg>
        <pc:spChg chg="mod">
          <ac:chgData name="Doriana Monteleone (ETF)" userId="6711a7f3-d780-41a5-88be-c386e24fad6b" providerId="ADAL" clId="{3C8FB689-7FA3-4B47-A426-2E6DDAF518A4}" dt="2023-05-26T06:43:40.953" v="1122"/>
          <ac:spMkLst>
            <pc:docMk/>
            <pc:sldMk cId="2888592784" sldId="1128"/>
            <ac:spMk id="27" creationId="{7EA79D7F-78CB-9E56-F916-2D732C283194}"/>
          </ac:spMkLst>
        </pc:spChg>
        <pc:spChg chg="del">
          <ac:chgData name="Doriana Monteleone (ETF)" userId="6711a7f3-d780-41a5-88be-c386e24fad6b" providerId="ADAL" clId="{3C8FB689-7FA3-4B47-A426-2E6DDAF518A4}" dt="2023-05-25T13:29:14.946" v="817" actId="478"/>
          <ac:spMkLst>
            <pc:docMk/>
            <pc:sldMk cId="2888592784" sldId="1128"/>
            <ac:spMk id="28" creationId="{03F87474-30AF-18A2-F885-19811C305959}"/>
          </ac:spMkLst>
        </pc:spChg>
        <pc:spChg chg="mod">
          <ac:chgData name="Doriana Monteleone (ETF)" userId="6711a7f3-d780-41a5-88be-c386e24fad6b" providerId="ADAL" clId="{3C8FB689-7FA3-4B47-A426-2E6DDAF518A4}" dt="2023-05-26T06:43:40.953" v="1122"/>
          <ac:spMkLst>
            <pc:docMk/>
            <pc:sldMk cId="2888592784" sldId="1128"/>
            <ac:spMk id="28" creationId="{10961BA6-FD49-5889-DB30-6CA5F080ED04}"/>
          </ac:spMkLst>
        </pc:spChg>
        <pc:spChg chg="mod">
          <ac:chgData name="Doriana Monteleone (ETF)" userId="6711a7f3-d780-41a5-88be-c386e24fad6b" providerId="ADAL" clId="{3C8FB689-7FA3-4B47-A426-2E6DDAF518A4}" dt="2023-05-26T06:43:40.953" v="1122"/>
          <ac:spMkLst>
            <pc:docMk/>
            <pc:sldMk cId="2888592784" sldId="1128"/>
            <ac:spMk id="29" creationId="{28CBBA90-C612-29D6-45D9-DDC5FBCC2641}"/>
          </ac:spMkLst>
        </pc:spChg>
        <pc:spChg chg="del">
          <ac:chgData name="Doriana Monteleone (ETF)" userId="6711a7f3-d780-41a5-88be-c386e24fad6b" providerId="ADAL" clId="{3C8FB689-7FA3-4B47-A426-2E6DDAF518A4}" dt="2023-05-25T13:29:14.946" v="817" actId="478"/>
          <ac:spMkLst>
            <pc:docMk/>
            <pc:sldMk cId="2888592784" sldId="1128"/>
            <ac:spMk id="30" creationId="{2D5C8FF8-5F92-C844-6D51-9140FDB044B3}"/>
          </ac:spMkLst>
        </pc:spChg>
        <pc:spChg chg="mod">
          <ac:chgData name="Doriana Monteleone (ETF)" userId="6711a7f3-d780-41a5-88be-c386e24fad6b" providerId="ADAL" clId="{3C8FB689-7FA3-4B47-A426-2E6DDAF518A4}" dt="2023-05-26T06:43:40.953" v="1122"/>
          <ac:spMkLst>
            <pc:docMk/>
            <pc:sldMk cId="2888592784" sldId="1128"/>
            <ac:spMk id="30" creationId="{91950F92-A726-69F2-A66D-DDFB9CDEA154}"/>
          </ac:spMkLst>
        </pc:spChg>
        <pc:spChg chg="mod">
          <ac:chgData name="Doriana Monteleone (ETF)" userId="6711a7f3-d780-41a5-88be-c386e24fad6b" providerId="ADAL" clId="{3C8FB689-7FA3-4B47-A426-2E6DDAF518A4}" dt="2023-05-26T06:43:40.953" v="1122"/>
          <ac:spMkLst>
            <pc:docMk/>
            <pc:sldMk cId="2888592784" sldId="1128"/>
            <ac:spMk id="31" creationId="{45C659C5-6A37-E364-7DDC-5FFF6A6B9D9E}"/>
          </ac:spMkLst>
        </pc:spChg>
        <pc:spChg chg="del mod">
          <ac:chgData name="Doriana Monteleone (ETF)" userId="6711a7f3-d780-41a5-88be-c386e24fad6b" providerId="ADAL" clId="{3C8FB689-7FA3-4B47-A426-2E6DDAF518A4}" dt="2023-05-25T13:29:14.946" v="817" actId="478"/>
          <ac:spMkLst>
            <pc:docMk/>
            <pc:sldMk cId="2888592784" sldId="1128"/>
            <ac:spMk id="31" creationId="{617D1247-8218-7F6F-4EA2-4C5EFC1C2AB8}"/>
          </ac:spMkLst>
        </pc:spChg>
        <pc:spChg chg="mod">
          <ac:chgData name="Doriana Monteleone (ETF)" userId="6711a7f3-d780-41a5-88be-c386e24fad6b" providerId="ADAL" clId="{3C8FB689-7FA3-4B47-A426-2E6DDAF518A4}" dt="2023-05-26T06:45:21.205" v="1139" actId="1076"/>
          <ac:spMkLst>
            <pc:docMk/>
            <pc:sldMk cId="2888592784" sldId="1128"/>
            <ac:spMk id="32" creationId="{D16E7ED3-23EC-A08C-CF95-7DDDED56F50A}"/>
          </ac:spMkLst>
        </pc:spChg>
        <pc:spChg chg="del">
          <ac:chgData name="Doriana Monteleone (ETF)" userId="6711a7f3-d780-41a5-88be-c386e24fad6b" providerId="ADAL" clId="{3C8FB689-7FA3-4B47-A426-2E6DDAF518A4}" dt="2023-05-25T12:50:45.146" v="685" actId="478"/>
          <ac:spMkLst>
            <pc:docMk/>
            <pc:sldMk cId="2888592784" sldId="1128"/>
            <ac:spMk id="41" creationId="{AF6B636D-B399-3783-7330-35D9DD2A46D2}"/>
          </ac:spMkLst>
        </pc:spChg>
        <pc:spChg chg="del">
          <ac:chgData name="Doriana Monteleone (ETF)" userId="6711a7f3-d780-41a5-88be-c386e24fad6b" providerId="ADAL" clId="{3C8FB689-7FA3-4B47-A426-2E6DDAF518A4}" dt="2023-05-25T12:50:44.047" v="684" actId="478"/>
          <ac:spMkLst>
            <pc:docMk/>
            <pc:sldMk cId="2888592784" sldId="1128"/>
            <ac:spMk id="43" creationId="{0696374A-B5C3-3049-DB38-2A1D6E325936}"/>
          </ac:spMkLst>
        </pc:spChg>
        <pc:spChg chg="del">
          <ac:chgData name="Doriana Monteleone (ETF)" userId="6711a7f3-d780-41a5-88be-c386e24fad6b" providerId="ADAL" clId="{3C8FB689-7FA3-4B47-A426-2E6DDAF518A4}" dt="2023-05-25T12:50:42.596" v="683" actId="478"/>
          <ac:spMkLst>
            <pc:docMk/>
            <pc:sldMk cId="2888592784" sldId="1128"/>
            <ac:spMk id="49" creationId="{A9F42A9E-E41F-9497-ABAA-2ACC0CC3E0A4}"/>
          </ac:spMkLst>
        </pc:spChg>
        <pc:grpChg chg="del">
          <ac:chgData name="Doriana Monteleone (ETF)" userId="6711a7f3-d780-41a5-88be-c386e24fad6b" providerId="ADAL" clId="{3C8FB689-7FA3-4B47-A426-2E6DDAF518A4}" dt="2023-05-25T13:26:11.763" v="796" actId="478"/>
          <ac:grpSpMkLst>
            <pc:docMk/>
            <pc:sldMk cId="2888592784" sldId="1128"/>
            <ac:grpSpMk id="10" creationId="{D5B3100F-C726-95FE-FC00-3B0676ECBC12}"/>
          </ac:grpSpMkLst>
        </pc:grpChg>
        <pc:grpChg chg="add mod">
          <ac:chgData name="Doriana Monteleone (ETF)" userId="6711a7f3-d780-41a5-88be-c386e24fad6b" providerId="ADAL" clId="{3C8FB689-7FA3-4B47-A426-2E6DDAF518A4}" dt="2023-05-25T13:25:33.763" v="780" actId="1038"/>
          <ac:grpSpMkLst>
            <pc:docMk/>
            <pc:sldMk cId="2888592784" sldId="1128"/>
            <ac:grpSpMk id="13" creationId="{3DFB4C72-5852-D883-BD56-B90C601B5FF3}"/>
          </ac:grpSpMkLst>
        </pc:grpChg>
        <pc:grpChg chg="add del mod">
          <ac:chgData name="Doriana Monteleone (ETF)" userId="6711a7f3-d780-41a5-88be-c386e24fad6b" providerId="ADAL" clId="{3C8FB689-7FA3-4B47-A426-2E6DDAF518A4}" dt="2023-05-26T06:44:53.668" v="1133" actId="478"/>
          <ac:grpSpMkLst>
            <pc:docMk/>
            <pc:sldMk cId="2888592784" sldId="1128"/>
            <ac:grpSpMk id="26" creationId="{03157DEC-E5DF-9139-2970-D33B16C736A4}"/>
          </ac:grpSpMkLst>
        </pc:grpChg>
        <pc:picChg chg="add del mod modCrop">
          <ac:chgData name="Doriana Monteleone (ETF)" userId="6711a7f3-d780-41a5-88be-c386e24fad6b" providerId="ADAL" clId="{3C8FB689-7FA3-4B47-A426-2E6DDAF518A4}" dt="2023-05-25T12:55:14.813" v="710" actId="478"/>
          <ac:picMkLst>
            <pc:docMk/>
            <pc:sldMk cId="2888592784" sldId="1128"/>
            <ac:picMk id="4" creationId="{466356A8-F2DA-7766-2182-4847CA7D2007}"/>
          </ac:picMkLst>
        </pc:picChg>
        <pc:picChg chg="add mod">
          <ac:chgData name="Doriana Monteleone (ETF)" userId="6711a7f3-d780-41a5-88be-c386e24fad6b" providerId="ADAL" clId="{3C8FB689-7FA3-4B47-A426-2E6DDAF518A4}" dt="2023-05-25T13:25:20.630" v="772" actId="1037"/>
          <ac:picMkLst>
            <pc:docMk/>
            <pc:sldMk cId="2888592784" sldId="1128"/>
            <ac:picMk id="5" creationId="{7CC84C44-9A6E-D0AE-C054-F61869338FBB}"/>
          </ac:picMkLst>
        </pc:picChg>
        <pc:picChg chg="add mod">
          <ac:chgData name="Doriana Monteleone (ETF)" userId="6711a7f3-d780-41a5-88be-c386e24fad6b" providerId="ADAL" clId="{3C8FB689-7FA3-4B47-A426-2E6DDAF518A4}" dt="2023-05-26T06:45:21.205" v="1139" actId="1076"/>
          <ac:picMkLst>
            <pc:docMk/>
            <pc:sldMk cId="2888592784" sldId="1128"/>
            <ac:picMk id="7" creationId="{961B099D-8BB3-2D88-5373-C136B362B858}"/>
          </ac:picMkLst>
        </pc:picChg>
        <pc:picChg chg="add del mod">
          <ac:chgData name="Doriana Monteleone (ETF)" userId="6711a7f3-d780-41a5-88be-c386e24fad6b" providerId="ADAL" clId="{3C8FB689-7FA3-4B47-A426-2E6DDAF518A4}" dt="2023-05-26T06:44:48.565" v="1128" actId="478"/>
          <ac:picMkLst>
            <pc:docMk/>
            <pc:sldMk cId="2888592784" sldId="1128"/>
            <ac:picMk id="8" creationId="{CA2E05DA-56B8-71BA-3608-5B82DF3A9C2A}"/>
          </ac:picMkLst>
        </pc:picChg>
        <pc:picChg chg="add mod modCrop">
          <ac:chgData name="Doriana Monteleone (ETF)" userId="6711a7f3-d780-41a5-88be-c386e24fad6b" providerId="ADAL" clId="{3C8FB689-7FA3-4B47-A426-2E6DDAF518A4}" dt="2023-05-26T06:45:24.629" v="1140" actId="1076"/>
          <ac:picMkLst>
            <pc:docMk/>
            <pc:sldMk cId="2888592784" sldId="1128"/>
            <ac:picMk id="11" creationId="{CDB70494-CEC8-5846-0B1A-01798E2BEDD1}"/>
          </ac:picMkLst>
        </pc:picChg>
        <pc:picChg chg="add mod modCrop">
          <ac:chgData name="Doriana Monteleone (ETF)" userId="6711a7f3-d780-41a5-88be-c386e24fad6b" providerId="ADAL" clId="{3C8FB689-7FA3-4B47-A426-2E6DDAF518A4}" dt="2023-05-26T06:53:49.366" v="1234" actId="1076"/>
          <ac:picMkLst>
            <pc:docMk/>
            <pc:sldMk cId="2888592784" sldId="1128"/>
            <ac:picMk id="12" creationId="{977ADF60-E85D-3392-7093-C6DD0DCAD9AF}"/>
          </ac:picMkLst>
        </pc:picChg>
        <pc:picChg chg="del">
          <ac:chgData name="Doriana Monteleone (ETF)" userId="6711a7f3-d780-41a5-88be-c386e24fad6b" providerId="ADAL" clId="{3C8FB689-7FA3-4B47-A426-2E6DDAF518A4}" dt="2023-05-25T12:37:40.591" v="569" actId="478"/>
          <ac:picMkLst>
            <pc:docMk/>
            <pc:sldMk cId="2888592784" sldId="1128"/>
            <ac:picMk id="21" creationId="{93CBFAAE-D153-9144-F316-F20EB5985561}"/>
          </ac:picMkLst>
        </pc:picChg>
        <pc:picChg chg="add del mod">
          <ac:chgData name="Doriana Monteleone (ETF)" userId="6711a7f3-d780-41a5-88be-c386e24fad6b" providerId="ADAL" clId="{3C8FB689-7FA3-4B47-A426-2E6DDAF518A4}" dt="2023-05-26T06:44:50.790" v="1130" actId="478"/>
          <ac:picMkLst>
            <pc:docMk/>
            <pc:sldMk cId="2888592784" sldId="1128"/>
            <ac:picMk id="22" creationId="{8C45ADE6-9300-CB0E-0437-D73CE1E9EB4F}"/>
          </ac:picMkLst>
        </pc:picChg>
        <pc:picChg chg="add mod">
          <ac:chgData name="Doriana Monteleone (ETF)" userId="6711a7f3-d780-41a5-88be-c386e24fad6b" providerId="ADAL" clId="{3C8FB689-7FA3-4B47-A426-2E6DDAF518A4}" dt="2023-05-29T17:14:49.157" v="1813" actId="1076"/>
          <ac:picMkLst>
            <pc:docMk/>
            <pc:sldMk cId="2888592784" sldId="1128"/>
            <ac:picMk id="1026" creationId="{9C0F6A39-78D5-1891-C11D-CDCB221BC30A}"/>
          </ac:picMkLst>
        </pc:picChg>
        <pc:cxnChg chg="add del mod">
          <ac:chgData name="Doriana Monteleone (ETF)" userId="6711a7f3-d780-41a5-88be-c386e24fad6b" providerId="ADAL" clId="{3C8FB689-7FA3-4B47-A426-2E6DDAF518A4}" dt="2023-05-26T06:44:54.714" v="1134" actId="478"/>
          <ac:cxnSpMkLst>
            <pc:docMk/>
            <pc:sldMk cId="2888592784" sldId="1128"/>
            <ac:cxnSpMk id="34" creationId="{D3949E68-030E-9CEC-04F9-29A9C186EFEE}"/>
          </ac:cxnSpMkLst>
        </pc:cxnChg>
      </pc:sldChg>
      <pc:sldChg chg="addSp delSp modSp add del mod">
        <pc:chgData name="Doriana Monteleone (ETF)" userId="6711a7f3-d780-41a5-88be-c386e24fad6b" providerId="ADAL" clId="{3C8FB689-7FA3-4B47-A426-2E6DDAF518A4}" dt="2023-05-25T13:39:58.063" v="907" actId="47"/>
        <pc:sldMkLst>
          <pc:docMk/>
          <pc:sldMk cId="1923448216" sldId="1129"/>
        </pc:sldMkLst>
        <pc:spChg chg="add del mod">
          <ac:chgData name="Doriana Monteleone (ETF)" userId="6711a7f3-d780-41a5-88be-c386e24fad6b" providerId="ADAL" clId="{3C8FB689-7FA3-4B47-A426-2E6DDAF518A4}" dt="2023-05-25T13:32:31.280" v="883" actId="478"/>
          <ac:spMkLst>
            <pc:docMk/>
            <pc:sldMk cId="1923448216" sldId="1129"/>
            <ac:spMk id="3" creationId="{B58575A0-3E45-2A2E-98DA-C1BC13BF3C45}"/>
          </ac:spMkLst>
        </pc:spChg>
        <pc:spChg chg="add mod">
          <ac:chgData name="Doriana Monteleone (ETF)" userId="6711a7f3-d780-41a5-88be-c386e24fad6b" providerId="ADAL" clId="{3C8FB689-7FA3-4B47-A426-2E6DDAF518A4}" dt="2023-05-25T13:33:28.422" v="888" actId="1076"/>
          <ac:spMkLst>
            <pc:docMk/>
            <pc:sldMk cId="1923448216" sldId="1129"/>
            <ac:spMk id="16" creationId="{FF94E0EE-1C22-F440-A75D-255EF7D8D9C1}"/>
          </ac:spMkLst>
        </pc:spChg>
        <pc:spChg chg="del">
          <ac:chgData name="Doriana Monteleone (ETF)" userId="6711a7f3-d780-41a5-88be-c386e24fad6b" providerId="ADAL" clId="{3C8FB689-7FA3-4B47-A426-2E6DDAF518A4}" dt="2023-05-25T12:51:14.180" v="690" actId="478"/>
          <ac:spMkLst>
            <pc:docMk/>
            <pc:sldMk cId="1923448216" sldId="1129"/>
            <ac:spMk id="32" creationId="{D16E7ED3-23EC-A08C-CF95-7DDDED56F50A}"/>
          </ac:spMkLst>
        </pc:spChg>
        <pc:picChg chg="del mod modCrop">
          <ac:chgData name="Doriana Monteleone (ETF)" userId="6711a7f3-d780-41a5-88be-c386e24fad6b" providerId="ADAL" clId="{3C8FB689-7FA3-4B47-A426-2E6DDAF518A4}" dt="2023-05-25T12:54:25.930" v="703" actId="478"/>
          <ac:picMkLst>
            <pc:docMk/>
            <pc:sldMk cId="1923448216" sldId="1129"/>
            <ac:picMk id="4" creationId="{466356A8-F2DA-7766-2182-4847CA7D2007}"/>
          </ac:picMkLst>
        </pc:picChg>
        <pc:picChg chg="del">
          <ac:chgData name="Doriana Monteleone (ETF)" userId="6711a7f3-d780-41a5-88be-c386e24fad6b" providerId="ADAL" clId="{3C8FB689-7FA3-4B47-A426-2E6DDAF518A4}" dt="2023-05-25T12:51:13.147" v="689" actId="478"/>
          <ac:picMkLst>
            <pc:docMk/>
            <pc:sldMk cId="1923448216" sldId="1129"/>
            <ac:picMk id="11" creationId="{CDB70494-CEC8-5846-0B1A-01798E2BEDD1}"/>
          </ac:picMkLst>
        </pc:picChg>
        <pc:picChg chg="add del mod modCrop">
          <ac:chgData name="Doriana Monteleone (ETF)" userId="6711a7f3-d780-41a5-88be-c386e24fad6b" providerId="ADAL" clId="{3C8FB689-7FA3-4B47-A426-2E6DDAF518A4}" dt="2023-05-25T12:59:17.500" v="718" actId="478"/>
          <ac:picMkLst>
            <pc:docMk/>
            <pc:sldMk cId="1923448216" sldId="1129"/>
            <ac:picMk id="12" creationId="{2AC66A56-ED68-DFAE-449A-1EC6A8E68950}"/>
          </ac:picMkLst>
        </pc:picChg>
        <pc:picChg chg="add mod modCrop">
          <ac:chgData name="Doriana Monteleone (ETF)" userId="6711a7f3-d780-41a5-88be-c386e24fad6b" providerId="ADAL" clId="{3C8FB689-7FA3-4B47-A426-2E6DDAF518A4}" dt="2023-05-25T13:33:21.607" v="887" actId="732"/>
          <ac:picMkLst>
            <pc:docMk/>
            <pc:sldMk cId="1923448216" sldId="1129"/>
            <ac:picMk id="14" creationId="{13BADE1C-92B6-67B0-D379-5E2E089163D9}"/>
          </ac:picMkLst>
        </pc:picChg>
      </pc:sldChg>
      <pc:sldChg chg="addSp delSp modSp add del mod">
        <pc:chgData name="Doriana Monteleone (ETF)" userId="6711a7f3-d780-41a5-88be-c386e24fad6b" providerId="ADAL" clId="{3C8FB689-7FA3-4B47-A426-2E6DDAF518A4}" dt="2023-05-25T13:40:59.930" v="926" actId="47"/>
        <pc:sldMkLst>
          <pc:docMk/>
          <pc:sldMk cId="3435437229" sldId="1130"/>
        </pc:sldMkLst>
        <pc:picChg chg="add del mod">
          <ac:chgData name="Doriana Monteleone (ETF)" userId="6711a7f3-d780-41a5-88be-c386e24fad6b" providerId="ADAL" clId="{3C8FB689-7FA3-4B47-A426-2E6DDAF518A4}" dt="2023-05-25T13:40:52.363" v="923" actId="21"/>
          <ac:picMkLst>
            <pc:docMk/>
            <pc:sldMk cId="3435437229" sldId="1130"/>
            <ac:picMk id="7" creationId="{FE20FFFD-7F3E-5B64-BC43-B431FA90E4A2}"/>
          </ac:picMkLst>
        </pc:picChg>
        <pc:picChg chg="del">
          <ac:chgData name="Doriana Monteleone (ETF)" userId="6711a7f3-d780-41a5-88be-c386e24fad6b" providerId="ADAL" clId="{3C8FB689-7FA3-4B47-A426-2E6DDAF518A4}" dt="2023-05-25T13:00:13.663" v="723" actId="478"/>
          <ac:picMkLst>
            <pc:docMk/>
            <pc:sldMk cId="3435437229" sldId="1130"/>
            <ac:picMk id="12" creationId="{2AC66A56-ED68-DFAE-449A-1EC6A8E68950}"/>
          </ac:picMkLst>
        </pc:picChg>
      </pc:sldChg>
      <pc:sldChg chg="delSp add del mod">
        <pc:chgData name="Doriana Monteleone (ETF)" userId="6711a7f3-d780-41a5-88be-c386e24fad6b" providerId="ADAL" clId="{3C8FB689-7FA3-4B47-A426-2E6DDAF518A4}" dt="2023-05-25T13:40:58.946" v="925" actId="47"/>
        <pc:sldMkLst>
          <pc:docMk/>
          <pc:sldMk cId="805623306" sldId="1131"/>
        </pc:sldMkLst>
        <pc:picChg chg="del">
          <ac:chgData name="Doriana Monteleone (ETF)" userId="6711a7f3-d780-41a5-88be-c386e24fad6b" providerId="ADAL" clId="{3C8FB689-7FA3-4B47-A426-2E6DDAF518A4}" dt="2023-05-25T13:00:15.430" v="724" actId="478"/>
          <ac:picMkLst>
            <pc:docMk/>
            <pc:sldMk cId="805623306" sldId="1131"/>
            <ac:picMk id="12" creationId="{2AC66A56-ED68-DFAE-449A-1EC6A8E68950}"/>
          </ac:picMkLst>
        </pc:picChg>
      </pc:sldChg>
      <pc:sldChg chg="delSp add del mod">
        <pc:chgData name="Doriana Monteleone (ETF)" userId="6711a7f3-d780-41a5-88be-c386e24fad6b" providerId="ADAL" clId="{3C8FB689-7FA3-4B47-A426-2E6DDAF518A4}" dt="2023-05-25T13:41:01.430" v="927" actId="47"/>
        <pc:sldMkLst>
          <pc:docMk/>
          <pc:sldMk cId="3125419951" sldId="1132"/>
        </pc:sldMkLst>
        <pc:picChg chg="del">
          <ac:chgData name="Doriana Monteleone (ETF)" userId="6711a7f3-d780-41a5-88be-c386e24fad6b" providerId="ADAL" clId="{3C8FB689-7FA3-4B47-A426-2E6DDAF518A4}" dt="2023-05-25T13:00:18.030" v="725" actId="478"/>
          <ac:picMkLst>
            <pc:docMk/>
            <pc:sldMk cId="3125419951" sldId="1132"/>
            <ac:picMk id="12" creationId="{2AC66A56-ED68-DFAE-449A-1EC6A8E68950}"/>
          </ac:picMkLst>
        </pc:picChg>
      </pc:sldChg>
      <pc:sldChg chg="addSp delSp modSp add del mod ord">
        <pc:chgData name="Doriana Monteleone (ETF)" userId="6711a7f3-d780-41a5-88be-c386e24fad6b" providerId="ADAL" clId="{3C8FB689-7FA3-4B47-A426-2E6DDAF518A4}" dt="2023-05-25T13:40:27.163" v="917" actId="47"/>
        <pc:sldMkLst>
          <pc:docMk/>
          <pc:sldMk cId="1412101931" sldId="1133"/>
        </pc:sldMkLst>
        <pc:spChg chg="del">
          <ac:chgData name="Doriana Monteleone (ETF)" userId="6711a7f3-d780-41a5-88be-c386e24fad6b" providerId="ADAL" clId="{3C8FB689-7FA3-4B47-A426-2E6DDAF518A4}" dt="2023-05-25T13:36:44.772" v="890" actId="478"/>
          <ac:spMkLst>
            <pc:docMk/>
            <pc:sldMk cId="1412101931" sldId="1133"/>
            <ac:spMk id="16" creationId="{FF94E0EE-1C22-F440-A75D-255EF7D8D9C1}"/>
          </ac:spMkLst>
        </pc:spChg>
        <pc:picChg chg="add del mod modCrop">
          <ac:chgData name="Doriana Monteleone (ETF)" userId="6711a7f3-d780-41a5-88be-c386e24fad6b" providerId="ADAL" clId="{3C8FB689-7FA3-4B47-A426-2E6DDAF518A4}" dt="2023-05-25T13:40:22.446" v="915" actId="21"/>
          <ac:picMkLst>
            <pc:docMk/>
            <pc:sldMk cId="1412101931" sldId="1133"/>
            <ac:picMk id="4" creationId="{F8055C99-146A-BEB1-E73E-20314F7CA983}"/>
          </ac:picMkLst>
        </pc:picChg>
        <pc:picChg chg="del">
          <ac:chgData name="Doriana Monteleone (ETF)" userId="6711a7f3-d780-41a5-88be-c386e24fad6b" providerId="ADAL" clId="{3C8FB689-7FA3-4B47-A426-2E6DDAF518A4}" dt="2023-05-25T13:36:43.396" v="889" actId="478"/>
          <ac:picMkLst>
            <pc:docMk/>
            <pc:sldMk cId="1412101931" sldId="1133"/>
            <ac:picMk id="14" creationId="{13BADE1C-92B6-67B0-D379-5E2E089163D9}"/>
          </ac:picMkLst>
        </pc:picChg>
      </pc:sldChg>
      <pc:sldChg chg="add del">
        <pc:chgData name="Doriana Monteleone (ETF)" userId="6711a7f3-d780-41a5-88be-c386e24fad6b" providerId="ADAL" clId="{3C8FB689-7FA3-4B47-A426-2E6DDAF518A4}" dt="2023-05-25T13:02:50.180" v="730" actId="47"/>
        <pc:sldMkLst>
          <pc:docMk/>
          <pc:sldMk cId="3234351219" sldId="1133"/>
        </pc:sldMkLst>
      </pc:sldChg>
      <pc:sldChg chg="addSp delSp modSp add mod ord">
        <pc:chgData name="Doriana Monteleone (ETF)" userId="6711a7f3-d780-41a5-88be-c386e24fad6b" providerId="ADAL" clId="{3C8FB689-7FA3-4B47-A426-2E6DDAF518A4}" dt="2023-05-29T17:51:47.179" v="2214" actId="29295"/>
        <pc:sldMkLst>
          <pc:docMk/>
          <pc:sldMk cId="750183157" sldId="1134"/>
        </pc:sldMkLst>
        <pc:spChg chg="add mod">
          <ac:chgData name="Doriana Monteleone (ETF)" userId="6711a7f3-d780-41a5-88be-c386e24fad6b" providerId="ADAL" clId="{3C8FB689-7FA3-4B47-A426-2E6DDAF518A4}" dt="2023-05-29T17:32:47.079" v="1978" actId="1076"/>
          <ac:spMkLst>
            <pc:docMk/>
            <pc:sldMk cId="750183157" sldId="1134"/>
            <ac:spMk id="4" creationId="{B3970D58-411A-758A-53FA-458865A43C38}"/>
          </ac:spMkLst>
        </pc:spChg>
        <pc:spChg chg="del">
          <ac:chgData name="Doriana Monteleone (ETF)" userId="6711a7f3-d780-41a5-88be-c386e24fad6b" providerId="ADAL" clId="{3C8FB689-7FA3-4B47-A426-2E6DDAF518A4}" dt="2023-05-29T17:34:19.954" v="2007" actId="478"/>
          <ac:spMkLst>
            <pc:docMk/>
            <pc:sldMk cId="750183157" sldId="1134"/>
            <ac:spMk id="16" creationId="{BAC8D46C-9E47-01C3-6410-26277E49D420}"/>
          </ac:spMkLst>
        </pc:spChg>
        <pc:spChg chg="del">
          <ac:chgData name="Doriana Monteleone (ETF)" userId="6711a7f3-d780-41a5-88be-c386e24fad6b" providerId="ADAL" clId="{3C8FB689-7FA3-4B47-A426-2E6DDAF518A4}" dt="2023-05-29T17:34:18.637" v="2005" actId="478"/>
          <ac:spMkLst>
            <pc:docMk/>
            <pc:sldMk cId="750183157" sldId="1134"/>
            <ac:spMk id="17" creationId="{C97B3FFC-B99B-123A-FB66-8549355CB546}"/>
          </ac:spMkLst>
        </pc:spChg>
        <pc:spChg chg="del">
          <ac:chgData name="Doriana Monteleone (ETF)" userId="6711a7f3-d780-41a5-88be-c386e24fad6b" providerId="ADAL" clId="{3C8FB689-7FA3-4B47-A426-2E6DDAF518A4}" dt="2023-05-29T17:34:19.291" v="2006" actId="478"/>
          <ac:spMkLst>
            <pc:docMk/>
            <pc:sldMk cId="750183157" sldId="1134"/>
            <ac:spMk id="18" creationId="{D804AA57-2FAB-11D7-001C-A38F8285665E}"/>
          </ac:spMkLst>
        </pc:spChg>
        <pc:spChg chg="del">
          <ac:chgData name="Doriana Monteleone (ETF)" userId="6711a7f3-d780-41a5-88be-c386e24fad6b" providerId="ADAL" clId="{3C8FB689-7FA3-4B47-A426-2E6DDAF518A4}" dt="2023-05-29T17:34:21.194" v="2008" actId="478"/>
          <ac:spMkLst>
            <pc:docMk/>
            <pc:sldMk cId="750183157" sldId="1134"/>
            <ac:spMk id="19" creationId="{F24F3A2E-ED89-1996-F29B-48F6187E158E}"/>
          </ac:spMkLst>
        </pc:spChg>
        <pc:spChg chg="del">
          <ac:chgData name="Doriana Monteleone (ETF)" userId="6711a7f3-d780-41a5-88be-c386e24fad6b" providerId="ADAL" clId="{3C8FB689-7FA3-4B47-A426-2E6DDAF518A4}" dt="2023-05-29T17:34:17.586" v="2004" actId="478"/>
          <ac:spMkLst>
            <pc:docMk/>
            <pc:sldMk cId="750183157" sldId="1134"/>
            <ac:spMk id="20" creationId="{EC2000E0-8B20-9740-B14B-F7323549421A}"/>
          </ac:spMkLst>
        </pc:spChg>
        <pc:spChg chg="mod">
          <ac:chgData name="Doriana Monteleone (ETF)" userId="6711a7f3-d780-41a5-88be-c386e24fad6b" providerId="ADAL" clId="{3C8FB689-7FA3-4B47-A426-2E6DDAF518A4}" dt="2023-05-29T17:34:26.766" v="2009"/>
          <ac:spMkLst>
            <pc:docMk/>
            <pc:sldMk cId="750183157" sldId="1134"/>
            <ac:spMk id="23" creationId="{28DD224A-DB36-6880-A767-8E522687EBB5}"/>
          </ac:spMkLst>
        </pc:spChg>
        <pc:spChg chg="mod">
          <ac:chgData name="Doriana Monteleone (ETF)" userId="6711a7f3-d780-41a5-88be-c386e24fad6b" providerId="ADAL" clId="{3C8FB689-7FA3-4B47-A426-2E6DDAF518A4}" dt="2023-05-29T17:34:26.766" v="2009"/>
          <ac:spMkLst>
            <pc:docMk/>
            <pc:sldMk cId="750183157" sldId="1134"/>
            <ac:spMk id="24" creationId="{BE2A131F-14B5-939D-513C-16F8426532F3}"/>
          </ac:spMkLst>
        </pc:spChg>
        <pc:spChg chg="mod">
          <ac:chgData name="Doriana Monteleone (ETF)" userId="6711a7f3-d780-41a5-88be-c386e24fad6b" providerId="ADAL" clId="{3C8FB689-7FA3-4B47-A426-2E6DDAF518A4}" dt="2023-05-29T17:34:26.766" v="2009"/>
          <ac:spMkLst>
            <pc:docMk/>
            <pc:sldMk cId="750183157" sldId="1134"/>
            <ac:spMk id="25" creationId="{D3779697-1B6F-8F87-5DC9-7775DBD94E53}"/>
          </ac:spMkLst>
        </pc:spChg>
        <pc:spChg chg="mod">
          <ac:chgData name="Doriana Monteleone (ETF)" userId="6711a7f3-d780-41a5-88be-c386e24fad6b" providerId="ADAL" clId="{3C8FB689-7FA3-4B47-A426-2E6DDAF518A4}" dt="2023-05-29T17:34:26.766" v="2009"/>
          <ac:spMkLst>
            <pc:docMk/>
            <pc:sldMk cId="750183157" sldId="1134"/>
            <ac:spMk id="26" creationId="{E92A0813-2AA7-B064-1171-4571B406F64C}"/>
          </ac:spMkLst>
        </pc:spChg>
        <pc:spChg chg="mod">
          <ac:chgData name="Doriana Monteleone (ETF)" userId="6711a7f3-d780-41a5-88be-c386e24fad6b" providerId="ADAL" clId="{3C8FB689-7FA3-4B47-A426-2E6DDAF518A4}" dt="2023-05-29T17:34:26.766" v="2009"/>
          <ac:spMkLst>
            <pc:docMk/>
            <pc:sldMk cId="750183157" sldId="1134"/>
            <ac:spMk id="27" creationId="{6E0D293D-7C17-57EC-FD79-6A02CC971DE6}"/>
          </ac:spMkLst>
        </pc:spChg>
        <pc:spChg chg="del">
          <ac:chgData name="Doriana Monteleone (ETF)" userId="6711a7f3-d780-41a5-88be-c386e24fad6b" providerId="ADAL" clId="{3C8FB689-7FA3-4B47-A426-2E6DDAF518A4}" dt="2023-05-25T13:38:36.013" v="895" actId="478"/>
          <ac:spMkLst>
            <pc:docMk/>
            <pc:sldMk cId="750183157" sldId="1134"/>
            <ac:spMk id="32" creationId="{D16E7ED3-23EC-A08C-CF95-7DDDED56F50A}"/>
          </ac:spMkLst>
        </pc:spChg>
        <pc:grpChg chg="add mod">
          <ac:chgData name="Doriana Monteleone (ETF)" userId="6711a7f3-d780-41a5-88be-c386e24fad6b" providerId="ADAL" clId="{3C8FB689-7FA3-4B47-A426-2E6DDAF518A4}" dt="2023-05-29T17:34:26.766" v="2009"/>
          <ac:grpSpMkLst>
            <pc:docMk/>
            <pc:sldMk cId="750183157" sldId="1134"/>
            <ac:grpSpMk id="22" creationId="{26957D43-AB06-3D99-B7A7-0BF2586C48AF}"/>
          </ac:grpSpMkLst>
        </pc:grpChg>
        <pc:picChg chg="add del mod modCrop">
          <ac:chgData name="Doriana Monteleone (ETF)" userId="6711a7f3-d780-41a5-88be-c386e24fad6b" providerId="ADAL" clId="{3C8FB689-7FA3-4B47-A426-2E6DDAF518A4}" dt="2023-05-25T13:40:35.263" v="920" actId="21"/>
          <ac:picMkLst>
            <pc:docMk/>
            <pc:sldMk cId="750183157" sldId="1134"/>
            <ac:picMk id="4" creationId="{4F79607E-B66D-FBB2-FC9E-6BD06512B8FD}"/>
          </ac:picMkLst>
        </pc:picChg>
        <pc:picChg chg="add mod">
          <ac:chgData name="Doriana Monteleone (ETF)" userId="6711a7f3-d780-41a5-88be-c386e24fad6b" providerId="ADAL" clId="{3C8FB689-7FA3-4B47-A426-2E6DDAF518A4}" dt="2023-05-25T13:40:54.363" v="924"/>
          <ac:picMkLst>
            <pc:docMk/>
            <pc:sldMk cId="750183157" sldId="1134"/>
            <ac:picMk id="7" creationId="{DC32AF6D-F0DD-AE0D-7C21-55BB89F77BA1}"/>
          </ac:picMkLst>
        </pc:picChg>
        <pc:picChg chg="add mod modCrop">
          <ac:chgData name="Doriana Monteleone (ETF)" userId="6711a7f3-d780-41a5-88be-c386e24fad6b" providerId="ADAL" clId="{3C8FB689-7FA3-4B47-A426-2E6DDAF518A4}" dt="2023-05-29T17:51:47.179" v="2214" actId="29295"/>
          <ac:picMkLst>
            <pc:docMk/>
            <pc:sldMk cId="750183157" sldId="1134"/>
            <ac:picMk id="8" creationId="{D696D0F9-A654-A7ED-F7A1-137BDB9E0494}"/>
          </ac:picMkLst>
        </pc:picChg>
        <pc:picChg chg="add mod">
          <ac:chgData name="Doriana Monteleone (ETF)" userId="6711a7f3-d780-41a5-88be-c386e24fad6b" providerId="ADAL" clId="{3C8FB689-7FA3-4B47-A426-2E6DDAF518A4}" dt="2023-05-29T17:32:47.079" v="1978" actId="1076"/>
          <ac:picMkLst>
            <pc:docMk/>
            <pc:sldMk cId="750183157" sldId="1134"/>
            <ac:picMk id="9" creationId="{8CA656B1-FE0D-BC53-E5A8-4D218135AA71}"/>
          </ac:picMkLst>
        </pc:picChg>
        <pc:picChg chg="add mod">
          <ac:chgData name="Doriana Monteleone (ETF)" userId="6711a7f3-d780-41a5-88be-c386e24fad6b" providerId="ADAL" clId="{3C8FB689-7FA3-4B47-A426-2E6DDAF518A4}" dt="2023-05-29T17:32:47.079" v="1978" actId="1076"/>
          <ac:picMkLst>
            <pc:docMk/>
            <pc:sldMk cId="750183157" sldId="1134"/>
            <ac:picMk id="11" creationId="{179732DB-4360-B7C0-2EFF-B6ED1FB586FD}"/>
          </ac:picMkLst>
        </pc:picChg>
        <pc:picChg chg="del">
          <ac:chgData name="Doriana Monteleone (ETF)" userId="6711a7f3-d780-41a5-88be-c386e24fad6b" providerId="ADAL" clId="{3C8FB689-7FA3-4B47-A426-2E6DDAF518A4}" dt="2023-05-25T13:38:36.980" v="896" actId="478"/>
          <ac:picMkLst>
            <pc:docMk/>
            <pc:sldMk cId="750183157" sldId="1134"/>
            <ac:picMk id="11" creationId="{CDB70494-CEC8-5846-0B1A-01798E2BEDD1}"/>
          </ac:picMkLst>
        </pc:picChg>
        <pc:picChg chg="del">
          <ac:chgData name="Doriana Monteleone (ETF)" userId="6711a7f3-d780-41a5-88be-c386e24fad6b" providerId="ADAL" clId="{3C8FB689-7FA3-4B47-A426-2E6DDAF518A4}" dt="2023-05-25T13:38:37.896" v="897" actId="478"/>
          <ac:picMkLst>
            <pc:docMk/>
            <pc:sldMk cId="750183157" sldId="1134"/>
            <ac:picMk id="12" creationId="{977ADF60-E85D-3392-7093-C6DD0DCAD9AF}"/>
          </ac:picMkLst>
        </pc:picChg>
        <pc:picChg chg="add mod">
          <ac:chgData name="Doriana Monteleone (ETF)" userId="6711a7f3-d780-41a5-88be-c386e24fad6b" providerId="ADAL" clId="{3C8FB689-7FA3-4B47-A426-2E6DDAF518A4}" dt="2023-05-29T17:32:47.079" v="1978" actId="1076"/>
          <ac:picMkLst>
            <pc:docMk/>
            <pc:sldMk cId="750183157" sldId="1134"/>
            <ac:picMk id="21" creationId="{D88852D6-88DF-AACD-0734-18F0B091421D}"/>
          </ac:picMkLst>
        </pc:picChg>
      </pc:sldChg>
      <pc:sldChg chg="addSp delSp modSp add del mod">
        <pc:chgData name="Doriana Monteleone (ETF)" userId="6711a7f3-d780-41a5-88be-c386e24fad6b" providerId="ADAL" clId="{3C8FB689-7FA3-4B47-A426-2E6DDAF518A4}" dt="2023-05-29T15:57:57.838" v="1767" actId="47"/>
        <pc:sldMkLst>
          <pc:docMk/>
          <pc:sldMk cId="1575035573" sldId="1135"/>
        </pc:sldMkLst>
        <pc:spChg chg="add del mod">
          <ac:chgData name="Doriana Monteleone (ETF)" userId="6711a7f3-d780-41a5-88be-c386e24fad6b" providerId="ADAL" clId="{3C8FB689-7FA3-4B47-A426-2E6DDAF518A4}" dt="2023-05-26T06:41:45.984" v="1103" actId="21"/>
          <ac:spMkLst>
            <pc:docMk/>
            <pc:sldMk cId="1575035573" sldId="1135"/>
            <ac:spMk id="4" creationId="{394EC604-9487-59D8-5E6A-3A768058E774}"/>
          </ac:spMkLst>
        </pc:spChg>
        <pc:spChg chg="add mod">
          <ac:chgData name="Doriana Monteleone (ETF)" userId="6711a7f3-d780-41a5-88be-c386e24fad6b" providerId="ADAL" clId="{3C8FB689-7FA3-4B47-A426-2E6DDAF518A4}" dt="2023-05-26T06:40:32.342" v="1089" actId="1076"/>
          <ac:spMkLst>
            <pc:docMk/>
            <pc:sldMk cId="1575035573" sldId="1135"/>
            <ac:spMk id="7" creationId="{63384618-3DEF-1A2B-836C-0DC00812F45E}"/>
          </ac:spMkLst>
        </pc:spChg>
        <pc:spChg chg="mod">
          <ac:chgData name="Doriana Monteleone (ETF)" userId="6711a7f3-d780-41a5-88be-c386e24fad6b" providerId="ADAL" clId="{3C8FB689-7FA3-4B47-A426-2E6DDAF518A4}" dt="2023-05-26T06:43:36.346" v="1121" actId="164"/>
          <ac:spMkLst>
            <pc:docMk/>
            <pc:sldMk cId="1575035573" sldId="1135"/>
            <ac:spMk id="16" creationId="{BAC8D46C-9E47-01C3-6410-26277E49D420}"/>
          </ac:spMkLst>
        </pc:spChg>
        <pc:spChg chg="mod">
          <ac:chgData name="Doriana Monteleone (ETF)" userId="6711a7f3-d780-41a5-88be-c386e24fad6b" providerId="ADAL" clId="{3C8FB689-7FA3-4B47-A426-2E6DDAF518A4}" dt="2023-05-26T06:43:36.346" v="1121" actId="164"/>
          <ac:spMkLst>
            <pc:docMk/>
            <pc:sldMk cId="1575035573" sldId="1135"/>
            <ac:spMk id="17" creationId="{C97B3FFC-B99B-123A-FB66-8549355CB546}"/>
          </ac:spMkLst>
        </pc:spChg>
        <pc:spChg chg="mod">
          <ac:chgData name="Doriana Monteleone (ETF)" userId="6711a7f3-d780-41a5-88be-c386e24fad6b" providerId="ADAL" clId="{3C8FB689-7FA3-4B47-A426-2E6DDAF518A4}" dt="2023-05-26T06:43:36.346" v="1121" actId="164"/>
          <ac:spMkLst>
            <pc:docMk/>
            <pc:sldMk cId="1575035573" sldId="1135"/>
            <ac:spMk id="18" creationId="{D804AA57-2FAB-11D7-001C-A38F8285665E}"/>
          </ac:spMkLst>
        </pc:spChg>
        <pc:spChg chg="mod">
          <ac:chgData name="Doriana Monteleone (ETF)" userId="6711a7f3-d780-41a5-88be-c386e24fad6b" providerId="ADAL" clId="{3C8FB689-7FA3-4B47-A426-2E6DDAF518A4}" dt="2023-05-26T06:43:36.346" v="1121" actId="164"/>
          <ac:spMkLst>
            <pc:docMk/>
            <pc:sldMk cId="1575035573" sldId="1135"/>
            <ac:spMk id="19" creationId="{F24F3A2E-ED89-1996-F29B-48F6187E158E}"/>
          </ac:spMkLst>
        </pc:spChg>
        <pc:spChg chg="mod">
          <ac:chgData name="Doriana Monteleone (ETF)" userId="6711a7f3-d780-41a5-88be-c386e24fad6b" providerId="ADAL" clId="{3C8FB689-7FA3-4B47-A426-2E6DDAF518A4}" dt="2023-05-26T06:43:36.346" v="1121" actId="164"/>
          <ac:spMkLst>
            <pc:docMk/>
            <pc:sldMk cId="1575035573" sldId="1135"/>
            <ac:spMk id="20" creationId="{EC2000E0-8B20-9740-B14B-F7323549421A}"/>
          </ac:spMkLst>
        </pc:spChg>
        <pc:spChg chg="del mod">
          <ac:chgData name="Doriana Monteleone (ETF)" userId="6711a7f3-d780-41a5-88be-c386e24fad6b" providerId="ADAL" clId="{3C8FB689-7FA3-4B47-A426-2E6DDAF518A4}" dt="2023-05-25T13:39:43.697" v="904" actId="478"/>
          <ac:spMkLst>
            <pc:docMk/>
            <pc:sldMk cId="1575035573" sldId="1135"/>
            <ac:spMk id="32" creationId="{D16E7ED3-23EC-A08C-CF95-7DDDED56F50A}"/>
          </ac:spMkLst>
        </pc:spChg>
        <pc:grpChg chg="add mod">
          <ac:chgData name="Doriana Monteleone (ETF)" userId="6711a7f3-d780-41a5-88be-c386e24fad6b" providerId="ADAL" clId="{3C8FB689-7FA3-4B47-A426-2E6DDAF518A4}" dt="2023-05-26T06:43:36.346" v="1121" actId="164"/>
          <ac:grpSpMkLst>
            <pc:docMk/>
            <pc:sldMk cId="1575035573" sldId="1135"/>
            <ac:grpSpMk id="8" creationId="{1A7E9B3C-6F4B-D59C-E4C7-768EECB8928F}"/>
          </ac:grpSpMkLst>
        </pc:grpChg>
        <pc:picChg chg="add mod">
          <ac:chgData name="Doriana Monteleone (ETF)" userId="6711a7f3-d780-41a5-88be-c386e24fad6b" providerId="ADAL" clId="{3C8FB689-7FA3-4B47-A426-2E6DDAF518A4}" dt="2023-05-25T13:39:53.063" v="906"/>
          <ac:picMkLst>
            <pc:docMk/>
            <pc:sldMk cId="1575035573" sldId="1135"/>
            <ac:picMk id="3" creationId="{8D17190C-65EE-3D19-F45B-973FA106B29F}"/>
          </ac:picMkLst>
        </pc:picChg>
        <pc:picChg chg="del">
          <ac:chgData name="Doriana Monteleone (ETF)" userId="6711a7f3-d780-41a5-88be-c386e24fad6b" providerId="ADAL" clId="{3C8FB689-7FA3-4B47-A426-2E6DDAF518A4}" dt="2023-05-25T13:39:41.180" v="902" actId="478"/>
          <ac:picMkLst>
            <pc:docMk/>
            <pc:sldMk cId="1575035573" sldId="1135"/>
            <ac:picMk id="11" creationId="{CDB70494-CEC8-5846-0B1A-01798E2BEDD1}"/>
          </ac:picMkLst>
        </pc:picChg>
        <pc:picChg chg="del">
          <ac:chgData name="Doriana Monteleone (ETF)" userId="6711a7f3-d780-41a5-88be-c386e24fad6b" providerId="ADAL" clId="{3C8FB689-7FA3-4B47-A426-2E6DDAF518A4}" dt="2023-05-25T13:39:44.480" v="905" actId="478"/>
          <ac:picMkLst>
            <pc:docMk/>
            <pc:sldMk cId="1575035573" sldId="1135"/>
            <ac:picMk id="12" creationId="{977ADF60-E85D-3392-7093-C6DD0DCAD9AF}"/>
          </ac:picMkLst>
        </pc:picChg>
      </pc:sldChg>
      <pc:sldChg chg="addSp delSp modSp add mod">
        <pc:chgData name="Doriana Monteleone (ETF)" userId="6711a7f3-d780-41a5-88be-c386e24fad6b" providerId="ADAL" clId="{3C8FB689-7FA3-4B47-A426-2E6DDAF518A4}" dt="2023-05-29T17:33:34.118" v="1985" actId="1076"/>
        <pc:sldMkLst>
          <pc:docMk/>
          <pc:sldMk cId="434491469" sldId="1136"/>
        </pc:sldMkLst>
        <pc:spChg chg="add mod">
          <ac:chgData name="Doriana Monteleone (ETF)" userId="6711a7f3-d780-41a5-88be-c386e24fad6b" providerId="ADAL" clId="{3C8FB689-7FA3-4B47-A426-2E6DDAF518A4}" dt="2023-05-29T17:33:34.118" v="1985" actId="1076"/>
          <ac:spMkLst>
            <pc:docMk/>
            <pc:sldMk cId="434491469" sldId="1136"/>
            <ac:spMk id="3" creationId="{A1A7B722-409B-85E4-1A1C-C82ED37AE66B}"/>
          </ac:spMkLst>
        </pc:spChg>
        <pc:spChg chg="del">
          <ac:chgData name="Doriana Monteleone (ETF)" userId="6711a7f3-d780-41a5-88be-c386e24fad6b" providerId="ADAL" clId="{3C8FB689-7FA3-4B47-A426-2E6DDAF518A4}" dt="2023-05-25T13:40:13.130" v="909" actId="478"/>
          <ac:spMkLst>
            <pc:docMk/>
            <pc:sldMk cId="434491469" sldId="1136"/>
            <ac:spMk id="4" creationId="{394EC604-9487-59D8-5E6A-3A768058E774}"/>
          </ac:spMkLst>
        </pc:spChg>
        <pc:spChg chg="add mod">
          <ac:chgData name="Doriana Monteleone (ETF)" userId="6711a7f3-d780-41a5-88be-c386e24fad6b" providerId="ADAL" clId="{3C8FB689-7FA3-4B47-A426-2E6DDAF518A4}" dt="2023-05-29T17:33:24.216" v="1983" actId="1076"/>
          <ac:spMkLst>
            <pc:docMk/>
            <pc:sldMk cId="434491469" sldId="1136"/>
            <ac:spMk id="8" creationId="{27D2B968-5987-E6FA-8F81-9254C08E8346}"/>
          </ac:spMkLst>
        </pc:spChg>
        <pc:spChg chg="add mod">
          <ac:chgData name="Doriana Monteleone (ETF)" userId="6711a7f3-d780-41a5-88be-c386e24fad6b" providerId="ADAL" clId="{3C8FB689-7FA3-4B47-A426-2E6DDAF518A4}" dt="2023-05-29T17:17:46.150" v="1846" actId="164"/>
          <ac:spMkLst>
            <pc:docMk/>
            <pc:sldMk cId="434491469" sldId="1136"/>
            <ac:spMk id="12" creationId="{AD3947C7-A79E-98C4-C12F-85DDDA90DB51}"/>
          </ac:spMkLst>
        </pc:spChg>
        <pc:spChg chg="del">
          <ac:chgData name="Doriana Monteleone (ETF)" userId="6711a7f3-d780-41a5-88be-c386e24fad6b" providerId="ADAL" clId="{3C8FB689-7FA3-4B47-A426-2E6DDAF518A4}" dt="2023-05-29T17:17:23.945" v="1838" actId="478"/>
          <ac:spMkLst>
            <pc:docMk/>
            <pc:sldMk cId="434491469" sldId="1136"/>
            <ac:spMk id="16" creationId="{BAC8D46C-9E47-01C3-6410-26277E49D420}"/>
          </ac:spMkLst>
        </pc:spChg>
        <pc:spChg chg="mod">
          <ac:chgData name="Doriana Monteleone (ETF)" userId="6711a7f3-d780-41a5-88be-c386e24fad6b" providerId="ADAL" clId="{3C8FB689-7FA3-4B47-A426-2E6DDAF518A4}" dt="2023-05-29T17:17:46.150" v="1846" actId="164"/>
          <ac:spMkLst>
            <pc:docMk/>
            <pc:sldMk cId="434491469" sldId="1136"/>
            <ac:spMk id="17" creationId="{C97B3FFC-B99B-123A-FB66-8549355CB546}"/>
          </ac:spMkLst>
        </pc:spChg>
        <pc:spChg chg="mod">
          <ac:chgData name="Doriana Monteleone (ETF)" userId="6711a7f3-d780-41a5-88be-c386e24fad6b" providerId="ADAL" clId="{3C8FB689-7FA3-4B47-A426-2E6DDAF518A4}" dt="2023-05-29T17:17:46.150" v="1846" actId="164"/>
          <ac:spMkLst>
            <pc:docMk/>
            <pc:sldMk cId="434491469" sldId="1136"/>
            <ac:spMk id="18" creationId="{D804AA57-2FAB-11D7-001C-A38F8285665E}"/>
          </ac:spMkLst>
        </pc:spChg>
        <pc:spChg chg="mod">
          <ac:chgData name="Doriana Monteleone (ETF)" userId="6711a7f3-d780-41a5-88be-c386e24fad6b" providerId="ADAL" clId="{3C8FB689-7FA3-4B47-A426-2E6DDAF518A4}" dt="2023-05-29T17:17:46.150" v="1846" actId="164"/>
          <ac:spMkLst>
            <pc:docMk/>
            <pc:sldMk cId="434491469" sldId="1136"/>
            <ac:spMk id="19" creationId="{F24F3A2E-ED89-1996-F29B-48F6187E158E}"/>
          </ac:spMkLst>
        </pc:spChg>
        <pc:spChg chg="mod">
          <ac:chgData name="Doriana Monteleone (ETF)" userId="6711a7f3-d780-41a5-88be-c386e24fad6b" providerId="ADAL" clId="{3C8FB689-7FA3-4B47-A426-2E6DDAF518A4}" dt="2023-05-29T17:17:46.150" v="1846" actId="164"/>
          <ac:spMkLst>
            <pc:docMk/>
            <pc:sldMk cId="434491469" sldId="1136"/>
            <ac:spMk id="20" creationId="{EC2000E0-8B20-9740-B14B-F7323549421A}"/>
          </ac:spMkLst>
        </pc:spChg>
        <pc:grpChg chg="add mod">
          <ac:chgData name="Doriana Monteleone (ETF)" userId="6711a7f3-d780-41a5-88be-c386e24fad6b" providerId="ADAL" clId="{3C8FB689-7FA3-4B47-A426-2E6DDAF518A4}" dt="2023-05-29T17:17:46.150" v="1846" actId="164"/>
          <ac:grpSpMkLst>
            <pc:docMk/>
            <pc:sldMk cId="434491469" sldId="1136"/>
            <ac:grpSpMk id="21" creationId="{0AF4656E-C89D-D14A-9632-7FC87B2D5518}"/>
          </ac:grpSpMkLst>
        </pc:grpChg>
        <pc:picChg chg="del">
          <ac:chgData name="Doriana Monteleone (ETF)" userId="6711a7f3-d780-41a5-88be-c386e24fad6b" providerId="ADAL" clId="{3C8FB689-7FA3-4B47-A426-2E6DDAF518A4}" dt="2023-05-25T13:40:13.829" v="910" actId="478"/>
          <ac:picMkLst>
            <pc:docMk/>
            <pc:sldMk cId="434491469" sldId="1136"/>
            <ac:picMk id="3" creationId="{8D17190C-65EE-3D19-F45B-973FA106B29F}"/>
          </ac:picMkLst>
        </pc:picChg>
        <pc:picChg chg="add mod">
          <ac:chgData name="Doriana Monteleone (ETF)" userId="6711a7f3-d780-41a5-88be-c386e24fad6b" providerId="ADAL" clId="{3C8FB689-7FA3-4B47-A426-2E6DDAF518A4}" dt="2023-05-29T17:33:34.118" v="1985" actId="1076"/>
          <ac:picMkLst>
            <pc:docMk/>
            <pc:sldMk cId="434491469" sldId="1136"/>
            <ac:picMk id="4" creationId="{4962FFC8-7361-FDD1-ADA3-3D16D7909312}"/>
          </ac:picMkLst>
        </pc:picChg>
        <pc:picChg chg="add mod">
          <ac:chgData name="Doriana Monteleone (ETF)" userId="6711a7f3-d780-41a5-88be-c386e24fad6b" providerId="ADAL" clId="{3C8FB689-7FA3-4B47-A426-2E6DDAF518A4}" dt="2023-05-25T13:40:24.297" v="916"/>
          <ac:picMkLst>
            <pc:docMk/>
            <pc:sldMk cId="434491469" sldId="1136"/>
            <ac:picMk id="7" creationId="{B03946A3-EE41-324C-2416-E954D5AF5C49}"/>
          </ac:picMkLst>
        </pc:picChg>
        <pc:picChg chg="add mod">
          <ac:chgData name="Doriana Monteleone (ETF)" userId="6711a7f3-d780-41a5-88be-c386e24fad6b" providerId="ADAL" clId="{3C8FB689-7FA3-4B47-A426-2E6DDAF518A4}" dt="2023-05-29T17:33:24.216" v="1983" actId="1076"/>
          <ac:picMkLst>
            <pc:docMk/>
            <pc:sldMk cId="434491469" sldId="1136"/>
            <ac:picMk id="9" creationId="{E25AFFCD-4853-D997-DED3-2C524BE080C9}"/>
          </ac:picMkLst>
        </pc:picChg>
        <pc:picChg chg="add mod">
          <ac:chgData name="Doriana Monteleone (ETF)" userId="6711a7f3-d780-41a5-88be-c386e24fad6b" providerId="ADAL" clId="{3C8FB689-7FA3-4B47-A426-2E6DDAF518A4}" dt="2023-05-29T17:33:28.679" v="1984" actId="1076"/>
          <ac:picMkLst>
            <pc:docMk/>
            <pc:sldMk cId="434491469" sldId="1136"/>
            <ac:picMk id="11" creationId="{748AA468-EAEA-DD35-CE11-B704A2F2ED8E}"/>
          </ac:picMkLst>
        </pc:picChg>
      </pc:sldChg>
      <pc:sldChg chg="addSp delSp modSp add mod">
        <pc:chgData name="Doriana Monteleone (ETF)" userId="6711a7f3-d780-41a5-88be-c386e24fad6b" providerId="ADAL" clId="{3C8FB689-7FA3-4B47-A426-2E6DDAF518A4}" dt="2023-05-29T17:33:45.328" v="1987" actId="1076"/>
        <pc:sldMkLst>
          <pc:docMk/>
          <pc:sldMk cId="2770147489" sldId="1137"/>
        </pc:sldMkLst>
        <pc:spChg chg="add del mod">
          <ac:chgData name="Doriana Monteleone (ETF)" userId="6711a7f3-d780-41a5-88be-c386e24fad6b" providerId="ADAL" clId="{3C8FB689-7FA3-4B47-A426-2E6DDAF518A4}" dt="2023-05-29T16:00:41.570" v="1805" actId="21"/>
          <ac:spMkLst>
            <pc:docMk/>
            <pc:sldMk cId="2770147489" sldId="1137"/>
            <ac:spMk id="7" creationId="{CF5E8047-7708-1AD3-CCFD-29434948ED36}"/>
          </ac:spMkLst>
        </pc:spChg>
        <pc:spChg chg="mod">
          <ac:chgData name="Doriana Monteleone (ETF)" userId="6711a7f3-d780-41a5-88be-c386e24fad6b" providerId="ADAL" clId="{3C8FB689-7FA3-4B47-A426-2E6DDAF518A4}" dt="2023-05-29T17:17:51.049" v="1847"/>
          <ac:spMkLst>
            <pc:docMk/>
            <pc:sldMk cId="2770147489" sldId="1137"/>
            <ac:spMk id="9" creationId="{ABD344BE-8703-7BE3-346E-66C6DFB4A2F0}"/>
          </ac:spMkLst>
        </pc:spChg>
        <pc:spChg chg="mod">
          <ac:chgData name="Doriana Monteleone (ETF)" userId="6711a7f3-d780-41a5-88be-c386e24fad6b" providerId="ADAL" clId="{3C8FB689-7FA3-4B47-A426-2E6DDAF518A4}" dt="2023-05-29T17:17:51.049" v="1847"/>
          <ac:spMkLst>
            <pc:docMk/>
            <pc:sldMk cId="2770147489" sldId="1137"/>
            <ac:spMk id="10" creationId="{E0E7BF2B-F1A1-1AD0-4042-F84B771CB6E3}"/>
          </ac:spMkLst>
        </pc:spChg>
        <pc:spChg chg="mod">
          <ac:chgData name="Doriana Monteleone (ETF)" userId="6711a7f3-d780-41a5-88be-c386e24fad6b" providerId="ADAL" clId="{3C8FB689-7FA3-4B47-A426-2E6DDAF518A4}" dt="2023-05-29T17:17:51.049" v="1847"/>
          <ac:spMkLst>
            <pc:docMk/>
            <pc:sldMk cId="2770147489" sldId="1137"/>
            <ac:spMk id="11" creationId="{D1D6B7AB-42EA-C7E0-186D-59683A69E12A}"/>
          </ac:spMkLst>
        </pc:spChg>
        <pc:spChg chg="mod">
          <ac:chgData name="Doriana Monteleone (ETF)" userId="6711a7f3-d780-41a5-88be-c386e24fad6b" providerId="ADAL" clId="{3C8FB689-7FA3-4B47-A426-2E6DDAF518A4}" dt="2023-05-29T17:17:51.049" v="1847"/>
          <ac:spMkLst>
            <pc:docMk/>
            <pc:sldMk cId="2770147489" sldId="1137"/>
            <ac:spMk id="12" creationId="{E19BE8A9-D804-05FA-3B93-0AFC134916DF}"/>
          </ac:spMkLst>
        </pc:spChg>
        <pc:spChg chg="del">
          <ac:chgData name="Doriana Monteleone (ETF)" userId="6711a7f3-d780-41a5-88be-c386e24fad6b" providerId="ADAL" clId="{3C8FB689-7FA3-4B47-A426-2E6DDAF518A4}" dt="2023-05-29T17:17:34.418" v="1841" actId="478"/>
          <ac:spMkLst>
            <pc:docMk/>
            <pc:sldMk cId="2770147489" sldId="1137"/>
            <ac:spMk id="16" creationId="{BAC8D46C-9E47-01C3-6410-26277E49D420}"/>
          </ac:spMkLst>
        </pc:spChg>
        <pc:spChg chg="del mod">
          <ac:chgData name="Doriana Monteleone (ETF)" userId="6711a7f3-d780-41a5-88be-c386e24fad6b" providerId="ADAL" clId="{3C8FB689-7FA3-4B47-A426-2E6DDAF518A4}" dt="2023-05-29T17:17:36.751" v="1844" actId="478"/>
          <ac:spMkLst>
            <pc:docMk/>
            <pc:sldMk cId="2770147489" sldId="1137"/>
            <ac:spMk id="17" creationId="{C97B3FFC-B99B-123A-FB66-8549355CB546}"/>
          </ac:spMkLst>
        </pc:spChg>
        <pc:spChg chg="del">
          <ac:chgData name="Doriana Monteleone (ETF)" userId="6711a7f3-d780-41a5-88be-c386e24fad6b" providerId="ADAL" clId="{3C8FB689-7FA3-4B47-A426-2E6DDAF518A4}" dt="2023-05-29T17:17:36.127" v="1843" actId="478"/>
          <ac:spMkLst>
            <pc:docMk/>
            <pc:sldMk cId="2770147489" sldId="1137"/>
            <ac:spMk id="18" creationId="{D804AA57-2FAB-11D7-001C-A38F8285665E}"/>
          </ac:spMkLst>
        </pc:spChg>
        <pc:spChg chg="del">
          <ac:chgData name="Doriana Monteleone (ETF)" userId="6711a7f3-d780-41a5-88be-c386e24fad6b" providerId="ADAL" clId="{3C8FB689-7FA3-4B47-A426-2E6DDAF518A4}" dt="2023-05-29T17:17:37.916" v="1845" actId="478"/>
          <ac:spMkLst>
            <pc:docMk/>
            <pc:sldMk cId="2770147489" sldId="1137"/>
            <ac:spMk id="19" creationId="{F24F3A2E-ED89-1996-F29B-48F6187E158E}"/>
          </ac:spMkLst>
        </pc:spChg>
        <pc:spChg chg="del">
          <ac:chgData name="Doriana Monteleone (ETF)" userId="6711a7f3-d780-41a5-88be-c386e24fad6b" providerId="ADAL" clId="{3C8FB689-7FA3-4B47-A426-2E6DDAF518A4}" dt="2023-05-29T17:17:33.385" v="1840" actId="478"/>
          <ac:spMkLst>
            <pc:docMk/>
            <pc:sldMk cId="2770147489" sldId="1137"/>
            <ac:spMk id="20" creationId="{EC2000E0-8B20-9740-B14B-F7323549421A}"/>
          </ac:spMkLst>
        </pc:spChg>
        <pc:spChg chg="mod">
          <ac:chgData name="Doriana Monteleone (ETF)" userId="6711a7f3-d780-41a5-88be-c386e24fad6b" providerId="ADAL" clId="{3C8FB689-7FA3-4B47-A426-2E6DDAF518A4}" dt="2023-05-29T17:17:51.049" v="1847"/>
          <ac:spMkLst>
            <pc:docMk/>
            <pc:sldMk cId="2770147489" sldId="1137"/>
            <ac:spMk id="21" creationId="{92F3D6F6-F695-4EA6-D84C-53D6325506E1}"/>
          </ac:spMkLst>
        </pc:spChg>
        <pc:spChg chg="add mod">
          <ac:chgData name="Doriana Monteleone (ETF)" userId="6711a7f3-d780-41a5-88be-c386e24fad6b" providerId="ADAL" clId="{3C8FB689-7FA3-4B47-A426-2E6DDAF518A4}" dt="2023-05-29T17:33:40.927" v="1986" actId="1076"/>
          <ac:spMkLst>
            <pc:docMk/>
            <pc:sldMk cId="2770147489" sldId="1137"/>
            <ac:spMk id="23" creationId="{4190387A-B0D5-5698-F272-9A3D926527F1}"/>
          </ac:spMkLst>
        </pc:spChg>
        <pc:spChg chg="add mod">
          <ac:chgData name="Doriana Monteleone (ETF)" userId="6711a7f3-d780-41a5-88be-c386e24fad6b" providerId="ADAL" clId="{3C8FB689-7FA3-4B47-A426-2E6DDAF518A4}" dt="2023-05-29T17:23:39.908" v="1911" actId="1076"/>
          <ac:spMkLst>
            <pc:docMk/>
            <pc:sldMk cId="2770147489" sldId="1137"/>
            <ac:spMk id="27" creationId="{E499B97C-F3D9-C7A0-34A7-9DC7BADA042F}"/>
          </ac:spMkLst>
        </pc:spChg>
        <pc:grpChg chg="add mod">
          <ac:chgData name="Doriana Monteleone (ETF)" userId="6711a7f3-d780-41a5-88be-c386e24fad6b" providerId="ADAL" clId="{3C8FB689-7FA3-4B47-A426-2E6DDAF518A4}" dt="2023-05-29T17:17:51.049" v="1847"/>
          <ac:grpSpMkLst>
            <pc:docMk/>
            <pc:sldMk cId="2770147489" sldId="1137"/>
            <ac:grpSpMk id="8" creationId="{A78F2E11-9F87-849C-A909-D9E16CF2FF64}"/>
          </ac:grpSpMkLst>
        </pc:grpChg>
        <pc:grpChg chg="add mod">
          <ac:chgData name="Doriana Monteleone (ETF)" userId="6711a7f3-d780-41a5-88be-c386e24fad6b" providerId="ADAL" clId="{3C8FB689-7FA3-4B47-A426-2E6DDAF518A4}" dt="2023-05-29T17:23:39.908" v="1911" actId="1076"/>
          <ac:grpSpMkLst>
            <pc:docMk/>
            <pc:sldMk cId="2770147489" sldId="1137"/>
            <ac:grpSpMk id="28" creationId="{B59F5671-EEEC-03E1-E181-8C14208A051E}"/>
          </ac:grpSpMkLst>
        </pc:grpChg>
        <pc:picChg chg="add mod">
          <ac:chgData name="Doriana Monteleone (ETF)" userId="6711a7f3-d780-41a5-88be-c386e24fad6b" providerId="ADAL" clId="{3C8FB689-7FA3-4B47-A426-2E6DDAF518A4}" dt="2023-05-29T17:17:02.333" v="1834" actId="1076"/>
          <ac:picMkLst>
            <pc:docMk/>
            <pc:sldMk cId="2770147489" sldId="1137"/>
            <ac:picMk id="3" creationId="{008954BA-5534-5C10-7BEE-B4F686D940B5}"/>
          </ac:picMkLst>
        </pc:picChg>
        <pc:picChg chg="add mod">
          <ac:chgData name="Doriana Monteleone (ETF)" userId="6711a7f3-d780-41a5-88be-c386e24fad6b" providerId="ADAL" clId="{3C8FB689-7FA3-4B47-A426-2E6DDAF518A4}" dt="2023-05-29T17:33:45.328" v="1987" actId="1076"/>
          <ac:picMkLst>
            <pc:docMk/>
            <pc:sldMk cId="2770147489" sldId="1137"/>
            <ac:picMk id="25" creationId="{74389D18-7785-C919-41E1-F21983F1DE4A}"/>
          </ac:picMkLst>
        </pc:picChg>
        <pc:picChg chg="add mod">
          <ac:chgData name="Doriana Monteleone (ETF)" userId="6711a7f3-d780-41a5-88be-c386e24fad6b" providerId="ADAL" clId="{3C8FB689-7FA3-4B47-A426-2E6DDAF518A4}" dt="2023-05-29T17:33:40.927" v="1986" actId="1076"/>
          <ac:picMkLst>
            <pc:docMk/>
            <pc:sldMk cId="2770147489" sldId="1137"/>
            <ac:picMk id="26" creationId="{CEFED3A5-A4E3-E678-86DB-5E5479188C53}"/>
          </ac:picMkLst>
        </pc:picChg>
        <pc:picChg chg="add mod">
          <ac:chgData name="Doriana Monteleone (ETF)" userId="6711a7f3-d780-41a5-88be-c386e24fad6b" providerId="ADAL" clId="{3C8FB689-7FA3-4B47-A426-2E6DDAF518A4}" dt="2023-05-29T17:23:39.908" v="1911" actId="1076"/>
          <ac:picMkLst>
            <pc:docMk/>
            <pc:sldMk cId="2770147489" sldId="1137"/>
            <ac:picMk id="2050" creationId="{82FF16F5-8F15-C49E-3688-D806B5CFD365}"/>
          </ac:picMkLst>
        </pc:picChg>
      </pc:sldChg>
      <pc:sldChg chg="addSp delSp modSp add mod">
        <pc:chgData name="Doriana Monteleone (ETF)" userId="6711a7f3-d780-41a5-88be-c386e24fad6b" providerId="ADAL" clId="{3C8FB689-7FA3-4B47-A426-2E6DDAF518A4}" dt="2023-05-29T17:35:42.559" v="2025" actId="14100"/>
        <pc:sldMkLst>
          <pc:docMk/>
          <pc:sldMk cId="2222626092" sldId="1138"/>
        </pc:sldMkLst>
        <pc:spChg chg="mod">
          <ac:chgData name="Doriana Monteleone (ETF)" userId="6711a7f3-d780-41a5-88be-c386e24fad6b" providerId="ADAL" clId="{3C8FB689-7FA3-4B47-A426-2E6DDAF518A4}" dt="2023-05-29T17:34:35.774" v="2015"/>
          <ac:spMkLst>
            <pc:docMk/>
            <pc:sldMk cId="2222626092" sldId="1138"/>
            <ac:spMk id="4" creationId="{A3E67E55-51BA-8DD1-2EED-1E415AFE1813}"/>
          </ac:spMkLst>
        </pc:spChg>
        <pc:spChg chg="mod">
          <ac:chgData name="Doriana Monteleone (ETF)" userId="6711a7f3-d780-41a5-88be-c386e24fad6b" providerId="ADAL" clId="{3C8FB689-7FA3-4B47-A426-2E6DDAF518A4}" dt="2023-05-29T17:34:55.719" v="2017" actId="207"/>
          <ac:spMkLst>
            <pc:docMk/>
            <pc:sldMk cId="2222626092" sldId="1138"/>
            <ac:spMk id="6" creationId="{93E4240B-3881-0D6B-E374-F46BD3962ED9}"/>
          </ac:spMkLst>
        </pc:spChg>
        <pc:spChg chg="mod">
          <ac:chgData name="Doriana Monteleone (ETF)" userId="6711a7f3-d780-41a5-88be-c386e24fad6b" providerId="ADAL" clId="{3C8FB689-7FA3-4B47-A426-2E6DDAF518A4}" dt="2023-05-29T17:34:35.774" v="2015"/>
          <ac:spMkLst>
            <pc:docMk/>
            <pc:sldMk cId="2222626092" sldId="1138"/>
            <ac:spMk id="7" creationId="{02E118AF-4114-BC8C-5347-234A349298E9}"/>
          </ac:spMkLst>
        </pc:spChg>
        <pc:spChg chg="mod">
          <ac:chgData name="Doriana Monteleone (ETF)" userId="6711a7f3-d780-41a5-88be-c386e24fad6b" providerId="ADAL" clId="{3C8FB689-7FA3-4B47-A426-2E6DDAF518A4}" dt="2023-05-29T17:34:35.774" v="2015"/>
          <ac:spMkLst>
            <pc:docMk/>
            <pc:sldMk cId="2222626092" sldId="1138"/>
            <ac:spMk id="8" creationId="{AD3F1752-22F0-F695-BB5B-C36FEA9998E1}"/>
          </ac:spMkLst>
        </pc:spChg>
        <pc:spChg chg="mod">
          <ac:chgData name="Doriana Monteleone (ETF)" userId="6711a7f3-d780-41a5-88be-c386e24fad6b" providerId="ADAL" clId="{3C8FB689-7FA3-4B47-A426-2E6DDAF518A4}" dt="2023-05-29T17:34:35.774" v="2015"/>
          <ac:spMkLst>
            <pc:docMk/>
            <pc:sldMk cId="2222626092" sldId="1138"/>
            <ac:spMk id="9" creationId="{2A8C5554-5AEB-1452-7184-12145904C2FF}"/>
          </ac:spMkLst>
        </pc:spChg>
        <pc:spChg chg="mod">
          <ac:chgData name="Doriana Monteleone (ETF)" userId="6711a7f3-d780-41a5-88be-c386e24fad6b" providerId="ADAL" clId="{3C8FB689-7FA3-4B47-A426-2E6DDAF518A4}" dt="2023-05-29T17:34:35.774" v="2015"/>
          <ac:spMkLst>
            <pc:docMk/>
            <pc:sldMk cId="2222626092" sldId="1138"/>
            <ac:spMk id="10" creationId="{7B8D51F3-9DEE-F38B-75B4-10AD0D265761}"/>
          </ac:spMkLst>
        </pc:spChg>
        <pc:spChg chg="del">
          <ac:chgData name="Doriana Monteleone (ETF)" userId="6711a7f3-d780-41a5-88be-c386e24fad6b" providerId="ADAL" clId="{3C8FB689-7FA3-4B47-A426-2E6DDAF518A4}" dt="2023-05-29T17:34:31.351" v="2011" actId="478"/>
          <ac:spMkLst>
            <pc:docMk/>
            <pc:sldMk cId="2222626092" sldId="1138"/>
            <ac:spMk id="16" creationId="{BAC8D46C-9E47-01C3-6410-26277E49D420}"/>
          </ac:spMkLst>
        </pc:spChg>
        <pc:spChg chg="del">
          <ac:chgData name="Doriana Monteleone (ETF)" userId="6711a7f3-d780-41a5-88be-c386e24fad6b" providerId="ADAL" clId="{3C8FB689-7FA3-4B47-A426-2E6DDAF518A4}" dt="2023-05-29T17:34:32.137" v="2012" actId="478"/>
          <ac:spMkLst>
            <pc:docMk/>
            <pc:sldMk cId="2222626092" sldId="1138"/>
            <ac:spMk id="17" creationId="{C97B3FFC-B99B-123A-FB66-8549355CB546}"/>
          </ac:spMkLst>
        </pc:spChg>
        <pc:spChg chg="del">
          <ac:chgData name="Doriana Monteleone (ETF)" userId="6711a7f3-d780-41a5-88be-c386e24fad6b" providerId="ADAL" clId="{3C8FB689-7FA3-4B47-A426-2E6DDAF518A4}" dt="2023-05-29T17:34:32.782" v="2013" actId="478"/>
          <ac:spMkLst>
            <pc:docMk/>
            <pc:sldMk cId="2222626092" sldId="1138"/>
            <ac:spMk id="18" creationId="{D804AA57-2FAB-11D7-001C-A38F8285665E}"/>
          </ac:spMkLst>
        </pc:spChg>
        <pc:spChg chg="del">
          <ac:chgData name="Doriana Monteleone (ETF)" userId="6711a7f3-d780-41a5-88be-c386e24fad6b" providerId="ADAL" clId="{3C8FB689-7FA3-4B47-A426-2E6DDAF518A4}" dt="2023-05-29T17:34:34.741" v="2014" actId="478"/>
          <ac:spMkLst>
            <pc:docMk/>
            <pc:sldMk cId="2222626092" sldId="1138"/>
            <ac:spMk id="19" creationId="{F24F3A2E-ED89-1996-F29B-48F6187E158E}"/>
          </ac:spMkLst>
        </pc:spChg>
        <pc:spChg chg="del">
          <ac:chgData name="Doriana Monteleone (ETF)" userId="6711a7f3-d780-41a5-88be-c386e24fad6b" providerId="ADAL" clId="{3C8FB689-7FA3-4B47-A426-2E6DDAF518A4}" dt="2023-05-29T17:34:29.847" v="2010" actId="478"/>
          <ac:spMkLst>
            <pc:docMk/>
            <pc:sldMk cId="2222626092" sldId="1138"/>
            <ac:spMk id="20" creationId="{EC2000E0-8B20-9740-B14B-F7323549421A}"/>
          </ac:spMkLst>
        </pc:spChg>
        <pc:grpChg chg="add mod">
          <ac:chgData name="Doriana Monteleone (ETF)" userId="6711a7f3-d780-41a5-88be-c386e24fad6b" providerId="ADAL" clId="{3C8FB689-7FA3-4B47-A426-2E6DDAF518A4}" dt="2023-05-29T17:34:35.774" v="2015"/>
          <ac:grpSpMkLst>
            <pc:docMk/>
            <pc:sldMk cId="2222626092" sldId="1138"/>
            <ac:grpSpMk id="3" creationId="{3CE44C6B-BD7D-ABAC-4E96-E79B2EB619F5}"/>
          </ac:grpSpMkLst>
        </pc:grpChg>
        <pc:picChg chg="add mod">
          <ac:chgData name="Doriana Monteleone (ETF)" userId="6711a7f3-d780-41a5-88be-c386e24fad6b" providerId="ADAL" clId="{3C8FB689-7FA3-4B47-A426-2E6DDAF518A4}" dt="2023-05-29T17:35:42.559" v="2025" actId="14100"/>
          <ac:picMkLst>
            <pc:docMk/>
            <pc:sldMk cId="2222626092" sldId="1138"/>
            <ac:picMk id="12" creationId="{5327BB43-D375-3871-CF14-7251AFFC817B}"/>
          </ac:picMkLst>
        </pc:picChg>
      </pc:sldChg>
      <pc:sldChg chg="addSp delSp modSp add mod">
        <pc:chgData name="Doriana Monteleone (ETF)" userId="6711a7f3-d780-41a5-88be-c386e24fad6b" providerId="ADAL" clId="{3C8FB689-7FA3-4B47-A426-2E6DDAF518A4}" dt="2023-05-29T17:15:14.437" v="1818" actId="1076"/>
        <pc:sldMkLst>
          <pc:docMk/>
          <pc:sldMk cId="3271249970" sldId="1139"/>
        </pc:sldMkLst>
        <pc:spChg chg="add mod">
          <ac:chgData name="Doriana Monteleone (ETF)" userId="6711a7f3-d780-41a5-88be-c386e24fad6b" providerId="ADAL" clId="{3C8FB689-7FA3-4B47-A426-2E6DDAF518A4}" dt="2023-05-29T15:55:35.630" v="1647" actId="1076"/>
          <ac:spMkLst>
            <pc:docMk/>
            <pc:sldMk cId="3271249970" sldId="1139"/>
            <ac:spMk id="3" creationId="{9B5FE22A-A55B-5ED8-BB7F-52AEC6D55A9E}"/>
          </ac:spMkLst>
        </pc:spChg>
        <pc:spChg chg="del">
          <ac:chgData name="Doriana Monteleone (ETF)" userId="6711a7f3-d780-41a5-88be-c386e24fad6b" providerId="ADAL" clId="{3C8FB689-7FA3-4B47-A426-2E6DDAF518A4}" dt="2023-05-26T06:54:10.989" v="1239" actId="478"/>
          <ac:spMkLst>
            <pc:docMk/>
            <pc:sldMk cId="3271249970" sldId="1139"/>
            <ac:spMk id="4" creationId="{724AD05B-E542-CD73-A2DB-E11651472DAC}"/>
          </ac:spMkLst>
        </pc:spChg>
        <pc:spChg chg="add mod">
          <ac:chgData name="Doriana Monteleone (ETF)" userId="6711a7f3-d780-41a5-88be-c386e24fad6b" providerId="ADAL" clId="{3C8FB689-7FA3-4B47-A426-2E6DDAF518A4}" dt="2023-05-29T15:47:17.691" v="1574" actId="1076"/>
          <ac:spMkLst>
            <pc:docMk/>
            <pc:sldMk cId="3271249970" sldId="1139"/>
            <ac:spMk id="4" creationId="{8FA2EA98-A352-CDAA-DB59-FBA3DD6529C2}"/>
          </ac:spMkLst>
        </pc:spChg>
        <pc:spChg chg="del">
          <ac:chgData name="Doriana Monteleone (ETF)" userId="6711a7f3-d780-41a5-88be-c386e24fad6b" providerId="ADAL" clId="{3C8FB689-7FA3-4B47-A426-2E6DDAF518A4}" dt="2023-05-26T06:54:14.650" v="1242" actId="478"/>
          <ac:spMkLst>
            <pc:docMk/>
            <pc:sldMk cId="3271249970" sldId="1139"/>
            <ac:spMk id="16" creationId="{BAC8D46C-9E47-01C3-6410-26277E49D420}"/>
          </ac:spMkLst>
        </pc:spChg>
        <pc:spChg chg="del mod">
          <ac:chgData name="Doriana Monteleone (ETF)" userId="6711a7f3-d780-41a5-88be-c386e24fad6b" providerId="ADAL" clId="{3C8FB689-7FA3-4B47-A426-2E6DDAF518A4}" dt="2023-05-26T06:54:17.660" v="1245" actId="478"/>
          <ac:spMkLst>
            <pc:docMk/>
            <pc:sldMk cId="3271249970" sldId="1139"/>
            <ac:spMk id="17" creationId="{C97B3FFC-B99B-123A-FB66-8549355CB546}"/>
          </ac:spMkLst>
        </pc:spChg>
        <pc:spChg chg="add mod ord">
          <ac:chgData name="Doriana Monteleone (ETF)" userId="6711a7f3-d780-41a5-88be-c386e24fad6b" providerId="ADAL" clId="{3C8FB689-7FA3-4B47-A426-2E6DDAF518A4}" dt="2023-05-29T15:51:57.880" v="1626" actId="164"/>
          <ac:spMkLst>
            <pc:docMk/>
            <pc:sldMk cId="3271249970" sldId="1139"/>
            <ac:spMk id="18" creationId="{CDBAFC37-F7FA-8968-D5C4-0795198539C1}"/>
          </ac:spMkLst>
        </pc:spChg>
        <pc:spChg chg="del">
          <ac:chgData name="Doriana Monteleone (ETF)" userId="6711a7f3-d780-41a5-88be-c386e24fad6b" providerId="ADAL" clId="{3C8FB689-7FA3-4B47-A426-2E6DDAF518A4}" dt="2023-05-26T06:54:16.926" v="1244" actId="478"/>
          <ac:spMkLst>
            <pc:docMk/>
            <pc:sldMk cId="3271249970" sldId="1139"/>
            <ac:spMk id="18" creationId="{D804AA57-2FAB-11D7-001C-A38F8285665E}"/>
          </ac:spMkLst>
        </pc:spChg>
        <pc:spChg chg="add mod">
          <ac:chgData name="Doriana Monteleone (ETF)" userId="6711a7f3-d780-41a5-88be-c386e24fad6b" providerId="ADAL" clId="{3C8FB689-7FA3-4B47-A426-2E6DDAF518A4}" dt="2023-05-29T15:57:20.546" v="1762" actId="1038"/>
          <ac:spMkLst>
            <pc:docMk/>
            <pc:sldMk cId="3271249970" sldId="1139"/>
            <ac:spMk id="19" creationId="{19289813-1FF5-A0EF-D5E7-F12B80578D4B}"/>
          </ac:spMkLst>
        </pc:spChg>
        <pc:spChg chg="del">
          <ac:chgData name="Doriana Monteleone (ETF)" userId="6711a7f3-d780-41a5-88be-c386e24fad6b" providerId="ADAL" clId="{3C8FB689-7FA3-4B47-A426-2E6DDAF518A4}" dt="2023-05-26T06:54:19.123" v="1246" actId="478"/>
          <ac:spMkLst>
            <pc:docMk/>
            <pc:sldMk cId="3271249970" sldId="1139"/>
            <ac:spMk id="19" creationId="{F24F3A2E-ED89-1996-F29B-48F6187E158E}"/>
          </ac:spMkLst>
        </pc:spChg>
        <pc:spChg chg="add mod">
          <ac:chgData name="Doriana Monteleone (ETF)" userId="6711a7f3-d780-41a5-88be-c386e24fad6b" providerId="ADAL" clId="{3C8FB689-7FA3-4B47-A426-2E6DDAF518A4}" dt="2023-05-29T15:49:54.844" v="1604" actId="164"/>
          <ac:spMkLst>
            <pc:docMk/>
            <pc:sldMk cId="3271249970" sldId="1139"/>
            <ac:spMk id="20" creationId="{B44B0D8B-F183-7A90-6E6E-53A856CD09E5}"/>
          </ac:spMkLst>
        </pc:spChg>
        <pc:spChg chg="del">
          <ac:chgData name="Doriana Monteleone (ETF)" userId="6711a7f3-d780-41a5-88be-c386e24fad6b" providerId="ADAL" clId="{3C8FB689-7FA3-4B47-A426-2E6DDAF518A4}" dt="2023-05-26T06:54:13.064" v="1241" actId="478"/>
          <ac:spMkLst>
            <pc:docMk/>
            <pc:sldMk cId="3271249970" sldId="1139"/>
            <ac:spMk id="20" creationId="{EC2000E0-8B20-9740-B14B-F7323549421A}"/>
          </ac:spMkLst>
        </pc:spChg>
        <pc:spChg chg="mod">
          <ac:chgData name="Doriana Monteleone (ETF)" userId="6711a7f3-d780-41a5-88be-c386e24fad6b" providerId="ADAL" clId="{3C8FB689-7FA3-4B47-A426-2E6DDAF518A4}" dt="2023-05-29T15:52:24.781" v="1630" actId="1076"/>
          <ac:spMkLst>
            <pc:docMk/>
            <pc:sldMk cId="3271249970" sldId="1139"/>
            <ac:spMk id="21" creationId="{56AB2BC4-F4F6-BFE7-F3AC-E37E176269B2}"/>
          </ac:spMkLst>
        </pc:spChg>
        <pc:spChg chg="mod">
          <ac:chgData name="Doriana Monteleone (ETF)" userId="6711a7f3-d780-41a5-88be-c386e24fad6b" providerId="ADAL" clId="{3C8FB689-7FA3-4B47-A426-2E6DDAF518A4}" dt="2023-05-29T15:52:46.189" v="1641" actId="1076"/>
          <ac:spMkLst>
            <pc:docMk/>
            <pc:sldMk cId="3271249970" sldId="1139"/>
            <ac:spMk id="23" creationId="{36DE8BAC-1CAB-2EEB-E6D5-9D6371225F15}"/>
          </ac:spMkLst>
        </pc:spChg>
        <pc:spChg chg="mod">
          <ac:chgData name="Doriana Monteleone (ETF)" userId="6711a7f3-d780-41a5-88be-c386e24fad6b" providerId="ADAL" clId="{3C8FB689-7FA3-4B47-A426-2E6DDAF518A4}" dt="2023-05-29T15:52:33.002" v="1639" actId="1037"/>
          <ac:spMkLst>
            <pc:docMk/>
            <pc:sldMk cId="3271249970" sldId="1139"/>
            <ac:spMk id="24" creationId="{B1A8BE3B-F4D2-9116-4C41-C58654077383}"/>
          </ac:spMkLst>
        </pc:spChg>
        <pc:spChg chg="del">
          <ac:chgData name="Doriana Monteleone (ETF)" userId="6711a7f3-d780-41a5-88be-c386e24fad6b" providerId="ADAL" clId="{3C8FB689-7FA3-4B47-A426-2E6DDAF518A4}" dt="2023-05-26T06:54:07.304" v="1236" actId="478"/>
          <ac:spMkLst>
            <pc:docMk/>
            <pc:sldMk cId="3271249970" sldId="1139"/>
            <ac:spMk id="32" creationId="{D16E7ED3-23EC-A08C-CF95-7DDDED56F50A}"/>
          </ac:spMkLst>
        </pc:spChg>
        <pc:spChg chg="add mod">
          <ac:chgData name="Doriana Monteleone (ETF)" userId="6711a7f3-d780-41a5-88be-c386e24fad6b" providerId="ADAL" clId="{3C8FB689-7FA3-4B47-A426-2E6DDAF518A4}" dt="2023-05-29T15:52:11.293" v="1629" actId="571"/>
          <ac:spMkLst>
            <pc:docMk/>
            <pc:sldMk cId="3271249970" sldId="1139"/>
            <ac:spMk id="48" creationId="{EC3E098C-D6FF-39E0-B226-C7F17E068D35}"/>
          </ac:spMkLst>
        </pc:spChg>
        <pc:spChg chg="add mod">
          <ac:chgData name="Doriana Monteleone (ETF)" userId="6711a7f3-d780-41a5-88be-c386e24fad6b" providerId="ADAL" clId="{3C8FB689-7FA3-4B47-A426-2E6DDAF518A4}" dt="2023-05-29T15:52:11.293" v="1629" actId="571"/>
          <ac:spMkLst>
            <pc:docMk/>
            <pc:sldMk cId="3271249970" sldId="1139"/>
            <ac:spMk id="50" creationId="{4E4F7BCB-5B25-6A4B-53CB-47E53252444C}"/>
          </ac:spMkLst>
        </pc:spChg>
        <pc:grpChg chg="mod">
          <ac:chgData name="Doriana Monteleone (ETF)" userId="6711a7f3-d780-41a5-88be-c386e24fad6b" providerId="ADAL" clId="{3C8FB689-7FA3-4B47-A426-2E6DDAF518A4}" dt="2023-05-26T06:54:30.334" v="1249" actId="1076"/>
          <ac:grpSpMkLst>
            <pc:docMk/>
            <pc:sldMk cId="3271249970" sldId="1139"/>
            <ac:grpSpMk id="26" creationId="{03157DEC-E5DF-9139-2970-D33B16C736A4}"/>
          </ac:grpSpMkLst>
        </pc:grpChg>
        <pc:grpChg chg="add mod">
          <ac:chgData name="Doriana Monteleone (ETF)" userId="6711a7f3-d780-41a5-88be-c386e24fad6b" providerId="ADAL" clId="{3C8FB689-7FA3-4B47-A426-2E6DDAF518A4}" dt="2023-05-29T15:51:09.173" v="1614" actId="1076"/>
          <ac:grpSpMkLst>
            <pc:docMk/>
            <pc:sldMk cId="3271249970" sldId="1139"/>
            <ac:grpSpMk id="43" creationId="{E5E37F3A-D55E-412D-6512-2011BFB858E9}"/>
          </ac:grpSpMkLst>
        </pc:grpChg>
        <pc:grpChg chg="add mod">
          <ac:chgData name="Doriana Monteleone (ETF)" userId="6711a7f3-d780-41a5-88be-c386e24fad6b" providerId="ADAL" clId="{3C8FB689-7FA3-4B47-A426-2E6DDAF518A4}" dt="2023-05-29T15:55:30.150" v="1645" actId="1076"/>
          <ac:grpSpMkLst>
            <pc:docMk/>
            <pc:sldMk cId="3271249970" sldId="1139"/>
            <ac:grpSpMk id="44" creationId="{3DE50E18-AF68-0AD8-24F9-4E21AE7E7689}"/>
          </ac:grpSpMkLst>
        </pc:grpChg>
        <pc:grpChg chg="add mod">
          <ac:chgData name="Doriana Monteleone (ETF)" userId="6711a7f3-d780-41a5-88be-c386e24fad6b" providerId="ADAL" clId="{3C8FB689-7FA3-4B47-A426-2E6DDAF518A4}" dt="2023-05-29T15:56:44.455" v="1662" actId="1076"/>
          <ac:grpSpMkLst>
            <pc:docMk/>
            <pc:sldMk cId="3271249970" sldId="1139"/>
            <ac:grpSpMk id="47" creationId="{030FEC0D-8D1C-A9E0-B66E-2C67214F0E61}"/>
          </ac:grpSpMkLst>
        </pc:grpChg>
        <pc:graphicFrameChg chg="add del mod">
          <ac:chgData name="Doriana Monteleone (ETF)" userId="6711a7f3-d780-41a5-88be-c386e24fad6b" providerId="ADAL" clId="{3C8FB689-7FA3-4B47-A426-2E6DDAF518A4}" dt="2023-05-29T15:32:05.755" v="1330"/>
          <ac:graphicFrameMkLst>
            <pc:docMk/>
            <pc:sldMk cId="3271249970" sldId="1139"/>
            <ac:graphicFrameMk id="12" creationId="{95BE11A5-2CD0-203F-ABA1-667B10F247AC}"/>
          </ac:graphicFrameMkLst>
        </pc:graphicFrameChg>
        <pc:picChg chg="del">
          <ac:chgData name="Doriana Monteleone (ETF)" userId="6711a7f3-d780-41a5-88be-c386e24fad6b" providerId="ADAL" clId="{3C8FB689-7FA3-4B47-A426-2E6DDAF518A4}" dt="2023-05-26T06:54:08.081" v="1237" actId="478"/>
          <ac:picMkLst>
            <pc:docMk/>
            <pc:sldMk cId="3271249970" sldId="1139"/>
            <ac:picMk id="7" creationId="{961B099D-8BB3-2D88-5373-C136B362B858}"/>
          </ac:picMkLst>
        </pc:picChg>
        <pc:picChg chg="add del mod">
          <ac:chgData name="Doriana Monteleone (ETF)" userId="6711a7f3-d780-41a5-88be-c386e24fad6b" providerId="ADAL" clId="{3C8FB689-7FA3-4B47-A426-2E6DDAF518A4}" dt="2023-05-29T15:30:03.592" v="1315" actId="478"/>
          <ac:picMkLst>
            <pc:docMk/>
            <pc:sldMk cId="3271249970" sldId="1139"/>
            <ac:picMk id="7" creationId="{DE075FE1-8766-81DA-39CC-8E01CC9FA95E}"/>
          </ac:picMkLst>
        </pc:picChg>
        <pc:picChg chg="mod">
          <ac:chgData name="Doriana Monteleone (ETF)" userId="6711a7f3-d780-41a5-88be-c386e24fad6b" providerId="ADAL" clId="{3C8FB689-7FA3-4B47-A426-2E6DDAF518A4}" dt="2023-05-29T17:15:14.437" v="1818" actId="1076"/>
          <ac:picMkLst>
            <pc:docMk/>
            <pc:sldMk cId="3271249970" sldId="1139"/>
            <ac:picMk id="8" creationId="{CA2E05DA-56B8-71BA-3608-5B82DF3A9C2A}"/>
          </ac:picMkLst>
        </pc:picChg>
        <pc:picChg chg="add del mod">
          <ac:chgData name="Doriana Monteleone (ETF)" userId="6711a7f3-d780-41a5-88be-c386e24fad6b" providerId="ADAL" clId="{3C8FB689-7FA3-4B47-A426-2E6DDAF518A4}" dt="2023-05-29T15:30:23.556" v="1319" actId="478"/>
          <ac:picMkLst>
            <pc:docMk/>
            <pc:sldMk cId="3271249970" sldId="1139"/>
            <ac:picMk id="9" creationId="{4E08B8EC-51DD-91BD-D6CB-B26CAE16435F}"/>
          </ac:picMkLst>
        </pc:picChg>
        <pc:picChg chg="add del mod">
          <ac:chgData name="Doriana Monteleone (ETF)" userId="6711a7f3-d780-41a5-88be-c386e24fad6b" providerId="ADAL" clId="{3C8FB689-7FA3-4B47-A426-2E6DDAF518A4}" dt="2023-05-29T15:45:54.572" v="1549" actId="478"/>
          <ac:picMkLst>
            <pc:docMk/>
            <pc:sldMk cId="3271249970" sldId="1139"/>
            <ac:picMk id="10" creationId="{1444E5C2-6347-6808-2A86-ED0431876841}"/>
          </ac:picMkLst>
        </pc:picChg>
        <pc:picChg chg="add del mod">
          <ac:chgData name="Doriana Monteleone (ETF)" userId="6711a7f3-d780-41a5-88be-c386e24fad6b" providerId="ADAL" clId="{3C8FB689-7FA3-4B47-A426-2E6DDAF518A4}" dt="2023-05-29T15:31:14.678" v="1328" actId="478"/>
          <ac:picMkLst>
            <pc:docMk/>
            <pc:sldMk cId="3271249970" sldId="1139"/>
            <ac:picMk id="11" creationId="{2A588941-549A-2276-124E-66FDC3179469}"/>
          </ac:picMkLst>
        </pc:picChg>
        <pc:picChg chg="del">
          <ac:chgData name="Doriana Monteleone (ETF)" userId="6711a7f3-d780-41a5-88be-c386e24fad6b" providerId="ADAL" clId="{3C8FB689-7FA3-4B47-A426-2E6DDAF518A4}" dt="2023-05-26T06:54:05.833" v="1235" actId="478"/>
          <ac:picMkLst>
            <pc:docMk/>
            <pc:sldMk cId="3271249970" sldId="1139"/>
            <ac:picMk id="11" creationId="{CDB70494-CEC8-5846-0B1A-01798E2BEDD1}"/>
          </ac:picMkLst>
        </pc:picChg>
        <pc:picChg chg="del">
          <ac:chgData name="Doriana Monteleone (ETF)" userId="6711a7f3-d780-41a5-88be-c386e24fad6b" providerId="ADAL" clId="{3C8FB689-7FA3-4B47-A426-2E6DDAF518A4}" dt="2023-05-26T06:54:09.068" v="1238" actId="478"/>
          <ac:picMkLst>
            <pc:docMk/>
            <pc:sldMk cId="3271249970" sldId="1139"/>
            <ac:picMk id="12" creationId="{977ADF60-E85D-3392-7093-C6DD0DCAD9AF}"/>
          </ac:picMkLst>
        </pc:picChg>
        <pc:picChg chg="add del mod">
          <ac:chgData name="Doriana Monteleone (ETF)" userId="6711a7f3-d780-41a5-88be-c386e24fad6b" providerId="ADAL" clId="{3C8FB689-7FA3-4B47-A426-2E6DDAF518A4}" dt="2023-05-29T15:34:26.060" v="1351" actId="478"/>
          <ac:picMkLst>
            <pc:docMk/>
            <pc:sldMk cId="3271249970" sldId="1139"/>
            <ac:picMk id="16" creationId="{EF795CE1-E00E-E7F9-7CAF-9C06F3DBE302}"/>
          </ac:picMkLst>
        </pc:picChg>
        <pc:picChg chg="add del mod">
          <ac:chgData name="Doriana Monteleone (ETF)" userId="6711a7f3-d780-41a5-88be-c386e24fad6b" providerId="ADAL" clId="{3C8FB689-7FA3-4B47-A426-2E6DDAF518A4}" dt="2023-05-29T15:47:45.264" v="1575" actId="478"/>
          <ac:picMkLst>
            <pc:docMk/>
            <pc:sldMk cId="3271249970" sldId="1139"/>
            <ac:picMk id="17" creationId="{44929208-F602-06B8-A5E7-63F2F3B91BA6}"/>
          </ac:picMkLst>
        </pc:picChg>
        <pc:picChg chg="mod">
          <ac:chgData name="Doriana Monteleone (ETF)" userId="6711a7f3-d780-41a5-88be-c386e24fad6b" providerId="ADAL" clId="{3C8FB689-7FA3-4B47-A426-2E6DDAF518A4}" dt="2023-05-29T15:52:26.782" v="1631" actId="1076"/>
          <ac:picMkLst>
            <pc:docMk/>
            <pc:sldMk cId="3271249970" sldId="1139"/>
            <ac:picMk id="22" creationId="{8C45ADE6-9300-CB0E-0437-D73CE1E9EB4F}"/>
          </ac:picMkLst>
        </pc:picChg>
        <pc:picChg chg="add del mod">
          <ac:chgData name="Doriana Monteleone (ETF)" userId="6711a7f3-d780-41a5-88be-c386e24fad6b" providerId="ADAL" clId="{3C8FB689-7FA3-4B47-A426-2E6DDAF518A4}" dt="2023-05-29T15:39:36.382" v="1480" actId="478"/>
          <ac:picMkLst>
            <pc:docMk/>
            <pc:sldMk cId="3271249970" sldId="1139"/>
            <ac:picMk id="25" creationId="{BF542886-86A8-7112-71FC-8CDFD5603CF3}"/>
          </ac:picMkLst>
        </pc:picChg>
        <pc:picChg chg="add del mod">
          <ac:chgData name="Doriana Monteleone (ETF)" userId="6711a7f3-d780-41a5-88be-c386e24fad6b" providerId="ADAL" clId="{3C8FB689-7FA3-4B47-A426-2E6DDAF518A4}" dt="2023-05-29T15:39:47.078" v="1482" actId="478"/>
          <ac:picMkLst>
            <pc:docMk/>
            <pc:sldMk cId="3271249970" sldId="1139"/>
            <ac:picMk id="32" creationId="{6C66500A-BCCD-6E14-4BAA-D496CE91A95A}"/>
          </ac:picMkLst>
        </pc:picChg>
        <pc:picChg chg="add del mod">
          <ac:chgData name="Doriana Monteleone (ETF)" userId="6711a7f3-d780-41a5-88be-c386e24fad6b" providerId="ADAL" clId="{3C8FB689-7FA3-4B47-A426-2E6DDAF518A4}" dt="2023-05-29T15:40:36.201" v="1486" actId="478"/>
          <ac:picMkLst>
            <pc:docMk/>
            <pc:sldMk cId="3271249970" sldId="1139"/>
            <ac:picMk id="34" creationId="{573D9C2B-8893-4F58-5DBC-B88C14A17187}"/>
          </ac:picMkLst>
        </pc:picChg>
        <pc:picChg chg="add del mod">
          <ac:chgData name="Doriana Monteleone (ETF)" userId="6711a7f3-d780-41a5-88be-c386e24fad6b" providerId="ADAL" clId="{3C8FB689-7FA3-4B47-A426-2E6DDAF518A4}" dt="2023-05-29T15:43:30.807" v="1511" actId="478"/>
          <ac:picMkLst>
            <pc:docMk/>
            <pc:sldMk cId="3271249970" sldId="1139"/>
            <ac:picMk id="35" creationId="{BB155C88-8126-B868-3E06-50471A582A86}"/>
          </ac:picMkLst>
        </pc:picChg>
        <pc:picChg chg="add del mod">
          <ac:chgData name="Doriana Monteleone (ETF)" userId="6711a7f3-d780-41a5-88be-c386e24fad6b" providerId="ADAL" clId="{3C8FB689-7FA3-4B47-A426-2E6DDAF518A4}" dt="2023-05-29T15:48:50.106" v="1587" actId="478"/>
          <ac:picMkLst>
            <pc:docMk/>
            <pc:sldMk cId="3271249970" sldId="1139"/>
            <ac:picMk id="36" creationId="{78D848B3-83F6-F718-6D43-863A935895A2}"/>
          </ac:picMkLst>
        </pc:picChg>
        <pc:picChg chg="add del mod">
          <ac:chgData name="Doriana Monteleone (ETF)" userId="6711a7f3-d780-41a5-88be-c386e24fad6b" providerId="ADAL" clId="{3C8FB689-7FA3-4B47-A426-2E6DDAF518A4}" dt="2023-05-29T15:45:21.080" v="1543" actId="478"/>
          <ac:picMkLst>
            <pc:docMk/>
            <pc:sldMk cId="3271249970" sldId="1139"/>
            <ac:picMk id="37" creationId="{64825622-39CA-5925-35BD-D4D4D7559013}"/>
          </ac:picMkLst>
        </pc:picChg>
        <pc:picChg chg="add mod">
          <ac:chgData name="Doriana Monteleone (ETF)" userId="6711a7f3-d780-41a5-88be-c386e24fad6b" providerId="ADAL" clId="{3C8FB689-7FA3-4B47-A426-2E6DDAF518A4}" dt="2023-05-29T15:49:54.844" v="1604" actId="164"/>
          <ac:picMkLst>
            <pc:docMk/>
            <pc:sldMk cId="3271249970" sldId="1139"/>
            <ac:picMk id="38" creationId="{97874509-32EF-E13F-918E-139CC2368E33}"/>
          </ac:picMkLst>
        </pc:picChg>
        <pc:picChg chg="add del mod">
          <ac:chgData name="Doriana Monteleone (ETF)" userId="6711a7f3-d780-41a5-88be-c386e24fad6b" providerId="ADAL" clId="{3C8FB689-7FA3-4B47-A426-2E6DDAF518A4}" dt="2023-05-29T15:48:17.893" v="1578" actId="478"/>
          <ac:picMkLst>
            <pc:docMk/>
            <pc:sldMk cId="3271249970" sldId="1139"/>
            <ac:picMk id="39" creationId="{E848BB98-FD6E-334B-5542-400FCD1ED3F5}"/>
          </ac:picMkLst>
        </pc:picChg>
        <pc:picChg chg="add mod">
          <ac:chgData name="Doriana Monteleone (ETF)" userId="6711a7f3-d780-41a5-88be-c386e24fad6b" providerId="ADAL" clId="{3C8FB689-7FA3-4B47-A426-2E6DDAF518A4}" dt="2023-05-29T15:55:32.894" v="1646" actId="1076"/>
          <ac:picMkLst>
            <pc:docMk/>
            <pc:sldMk cId="3271249970" sldId="1139"/>
            <ac:picMk id="40" creationId="{048171FF-68A0-F863-5F62-39EBB6FE52A6}"/>
          </ac:picMkLst>
        </pc:picChg>
        <pc:picChg chg="add del mod">
          <ac:chgData name="Doriana Monteleone (ETF)" userId="6711a7f3-d780-41a5-88be-c386e24fad6b" providerId="ADAL" clId="{3C8FB689-7FA3-4B47-A426-2E6DDAF518A4}" dt="2023-05-29T15:49:25.390" v="1595" actId="478"/>
          <ac:picMkLst>
            <pc:docMk/>
            <pc:sldMk cId="3271249970" sldId="1139"/>
            <ac:picMk id="41" creationId="{2D253AE8-4815-F018-9216-1A22A64A8237}"/>
          </ac:picMkLst>
        </pc:picChg>
        <pc:picChg chg="add mod">
          <ac:chgData name="Doriana Monteleone (ETF)" userId="6711a7f3-d780-41a5-88be-c386e24fad6b" providerId="ADAL" clId="{3C8FB689-7FA3-4B47-A426-2E6DDAF518A4}" dt="2023-05-29T15:55:24.280" v="1644" actId="14100"/>
          <ac:picMkLst>
            <pc:docMk/>
            <pc:sldMk cId="3271249970" sldId="1139"/>
            <ac:picMk id="42" creationId="{858FB79C-190C-2019-74AF-FD8C0F2CD7E4}"/>
          </ac:picMkLst>
        </pc:picChg>
        <pc:picChg chg="add del mod">
          <ac:chgData name="Doriana Monteleone (ETF)" userId="6711a7f3-d780-41a5-88be-c386e24fad6b" providerId="ADAL" clId="{3C8FB689-7FA3-4B47-A426-2E6DDAF518A4}" dt="2023-05-29T15:50:50.288" v="1609" actId="478"/>
          <ac:picMkLst>
            <pc:docMk/>
            <pc:sldMk cId="3271249970" sldId="1139"/>
            <ac:picMk id="45" creationId="{B69F8357-5B58-CC8D-CD6E-1D24F792AD29}"/>
          </ac:picMkLst>
        </pc:picChg>
        <pc:picChg chg="add mod modCrop">
          <ac:chgData name="Doriana Monteleone (ETF)" userId="6711a7f3-d780-41a5-88be-c386e24fad6b" providerId="ADAL" clId="{3C8FB689-7FA3-4B47-A426-2E6DDAF518A4}" dt="2023-05-29T15:51:57.880" v="1626" actId="164"/>
          <ac:picMkLst>
            <pc:docMk/>
            <pc:sldMk cId="3271249970" sldId="1139"/>
            <ac:picMk id="46" creationId="{39506B1B-C8B9-B847-2EC9-10F69E8CB852}"/>
          </ac:picMkLst>
        </pc:picChg>
        <pc:picChg chg="add mod">
          <ac:chgData name="Doriana Monteleone (ETF)" userId="6711a7f3-d780-41a5-88be-c386e24fad6b" providerId="ADAL" clId="{3C8FB689-7FA3-4B47-A426-2E6DDAF518A4}" dt="2023-05-29T15:52:11.293" v="1629" actId="571"/>
          <ac:picMkLst>
            <pc:docMk/>
            <pc:sldMk cId="3271249970" sldId="1139"/>
            <ac:picMk id="49" creationId="{17C29C4F-DA47-760F-E582-04201AD99DFC}"/>
          </ac:picMkLst>
        </pc:picChg>
        <pc:picChg chg="del">
          <ac:chgData name="Doriana Monteleone (ETF)" userId="6711a7f3-d780-41a5-88be-c386e24fad6b" providerId="ADAL" clId="{3C8FB689-7FA3-4B47-A426-2E6DDAF518A4}" dt="2023-05-26T06:54:11.792" v="1240" actId="478"/>
          <ac:picMkLst>
            <pc:docMk/>
            <pc:sldMk cId="3271249970" sldId="1139"/>
            <ac:picMk id="1026" creationId="{9C0F6A39-78D5-1891-C11D-CDCB221BC30A}"/>
          </ac:picMkLst>
        </pc:picChg>
        <pc:cxnChg chg="del">
          <ac:chgData name="Doriana Monteleone (ETF)" userId="6711a7f3-d780-41a5-88be-c386e24fad6b" providerId="ADAL" clId="{3C8FB689-7FA3-4B47-A426-2E6DDAF518A4}" dt="2023-05-26T06:54:20.536" v="1247" actId="478"/>
          <ac:cxnSpMkLst>
            <pc:docMk/>
            <pc:sldMk cId="3271249970" sldId="1139"/>
            <ac:cxnSpMk id="34" creationId="{D3949E68-030E-9CEC-04F9-29A9C186EFEE}"/>
          </ac:cxnSpMkLst>
        </pc:cxnChg>
        <pc:cxnChg chg="add mod">
          <ac:chgData name="Doriana Monteleone (ETF)" userId="6711a7f3-d780-41a5-88be-c386e24fad6b" providerId="ADAL" clId="{3C8FB689-7FA3-4B47-A426-2E6DDAF518A4}" dt="2023-05-29T15:56:44.455" v="1662" actId="1076"/>
          <ac:cxnSpMkLst>
            <pc:docMk/>
            <pc:sldMk cId="3271249970" sldId="1139"/>
            <ac:cxnSpMk id="52" creationId="{02D2D0A0-FF2F-A629-D550-80EA15E02562}"/>
          </ac:cxnSpMkLst>
        </pc:cxnChg>
        <pc:cxnChg chg="add mod">
          <ac:chgData name="Doriana Monteleone (ETF)" userId="6711a7f3-d780-41a5-88be-c386e24fad6b" providerId="ADAL" clId="{3C8FB689-7FA3-4B47-A426-2E6DDAF518A4}" dt="2023-05-29T15:57:25.526" v="1763" actId="14100"/>
          <ac:cxnSpMkLst>
            <pc:docMk/>
            <pc:sldMk cId="3271249970" sldId="1139"/>
            <ac:cxnSpMk id="57" creationId="{1CEDB983-D32F-92DC-63FE-3DFF637023A6}"/>
          </ac:cxnSpMkLst>
        </pc:cxnChg>
        <pc:cxnChg chg="add mod">
          <ac:chgData name="Doriana Monteleone (ETF)" userId="6711a7f3-d780-41a5-88be-c386e24fad6b" providerId="ADAL" clId="{3C8FB689-7FA3-4B47-A426-2E6DDAF518A4}" dt="2023-05-29T15:57:38.022" v="1766" actId="14100"/>
          <ac:cxnSpMkLst>
            <pc:docMk/>
            <pc:sldMk cId="3271249970" sldId="1139"/>
            <ac:cxnSpMk id="62" creationId="{47756781-1023-48DB-867D-D702E83ABABA}"/>
          </ac:cxnSpMkLst>
        </pc:cxnChg>
      </pc:sldChg>
      <pc:sldChg chg="addSp delSp modSp add mod setBg">
        <pc:chgData name="Doriana Monteleone (ETF)" userId="6711a7f3-d780-41a5-88be-c386e24fad6b" providerId="ADAL" clId="{3C8FB689-7FA3-4B47-A426-2E6DDAF518A4}" dt="2023-05-29T18:16:01.854" v="2506"/>
        <pc:sldMkLst>
          <pc:docMk/>
          <pc:sldMk cId="2874984420" sldId="1140"/>
        </pc:sldMkLst>
        <pc:spChg chg="add del mod">
          <ac:chgData name="Doriana Monteleone (ETF)" userId="6711a7f3-d780-41a5-88be-c386e24fad6b" providerId="ADAL" clId="{3C8FB689-7FA3-4B47-A426-2E6DDAF518A4}" dt="2023-05-29T17:53:44.253" v="2230" actId="478"/>
          <ac:spMkLst>
            <pc:docMk/>
            <pc:sldMk cId="2874984420" sldId="1140"/>
            <ac:spMk id="6" creationId="{1CF910BF-7AF1-990A-B6B7-C279A4F93DB4}"/>
          </ac:spMkLst>
        </pc:spChg>
        <pc:spChg chg="del">
          <ac:chgData name="Doriana Monteleone (ETF)" userId="6711a7f3-d780-41a5-88be-c386e24fad6b" providerId="ADAL" clId="{3C8FB689-7FA3-4B47-A426-2E6DDAF518A4}" dt="2023-05-29T17:53:41.923" v="2229" actId="478"/>
          <ac:spMkLst>
            <pc:docMk/>
            <pc:sldMk cId="2874984420" sldId="1140"/>
            <ac:spMk id="8" creationId="{F7CADEC0-50FF-4E21-9284-31104CF99C43}"/>
          </ac:spMkLst>
        </pc:spChg>
        <pc:spChg chg="add del mod">
          <ac:chgData name="Doriana Monteleone (ETF)" userId="6711a7f3-d780-41a5-88be-c386e24fad6b" providerId="ADAL" clId="{3C8FB689-7FA3-4B47-A426-2E6DDAF518A4}" dt="2023-05-29T18:04:29.788" v="2300" actId="1076"/>
          <ac:spMkLst>
            <pc:docMk/>
            <pc:sldMk cId="2874984420" sldId="1140"/>
            <ac:spMk id="9" creationId="{5485252B-2D8D-CE13-6141-B004AFC3DF35}"/>
          </ac:spMkLst>
        </pc:spChg>
        <pc:spChg chg="add del mod">
          <ac:chgData name="Doriana Monteleone (ETF)" userId="6711a7f3-d780-41a5-88be-c386e24fad6b" providerId="ADAL" clId="{3C8FB689-7FA3-4B47-A426-2E6DDAF518A4}" dt="2023-05-29T17:54:32.756" v="2244" actId="478"/>
          <ac:spMkLst>
            <pc:docMk/>
            <pc:sldMk cId="2874984420" sldId="1140"/>
            <ac:spMk id="10" creationId="{F6B5DB9D-328B-45CA-938F-D10DE1FF1E21}"/>
          </ac:spMkLst>
        </pc:spChg>
        <pc:spChg chg="add mod">
          <ac:chgData name="Doriana Monteleone (ETF)" userId="6711a7f3-d780-41a5-88be-c386e24fad6b" providerId="ADAL" clId="{3C8FB689-7FA3-4B47-A426-2E6DDAF518A4}" dt="2023-05-29T18:15:34.998" v="2505" actId="1076"/>
          <ac:spMkLst>
            <pc:docMk/>
            <pc:sldMk cId="2874984420" sldId="1140"/>
            <ac:spMk id="11" creationId="{5EEC48DF-F9E2-8E75-978B-CAF31E740DDF}"/>
          </ac:spMkLst>
        </pc:spChg>
        <pc:spChg chg="add del mod">
          <ac:chgData name="Doriana Monteleone (ETF)" userId="6711a7f3-d780-41a5-88be-c386e24fad6b" providerId="ADAL" clId="{3C8FB689-7FA3-4B47-A426-2E6DDAF518A4}" dt="2023-05-29T18:05:01.858" v="2307" actId="478"/>
          <ac:spMkLst>
            <pc:docMk/>
            <pc:sldMk cId="2874984420" sldId="1140"/>
            <ac:spMk id="14" creationId="{CF14667D-9514-B753-43E3-FD8FE91AFB59}"/>
          </ac:spMkLst>
        </pc:spChg>
        <pc:spChg chg="add mod">
          <ac:chgData name="Doriana Monteleone (ETF)" userId="6711a7f3-d780-41a5-88be-c386e24fad6b" providerId="ADAL" clId="{3C8FB689-7FA3-4B47-A426-2E6DDAF518A4}" dt="2023-05-29T18:14:57.816" v="2498" actId="14100"/>
          <ac:spMkLst>
            <pc:docMk/>
            <pc:sldMk cId="2874984420" sldId="1140"/>
            <ac:spMk id="15" creationId="{C4D80C83-EC1C-E103-29A5-6EDCC40BA06B}"/>
          </ac:spMkLst>
        </pc:spChg>
        <pc:spChg chg="add mod">
          <ac:chgData name="Doriana Monteleone (ETF)" userId="6711a7f3-d780-41a5-88be-c386e24fad6b" providerId="ADAL" clId="{3C8FB689-7FA3-4B47-A426-2E6DDAF518A4}" dt="2023-05-29T18:15:10.807" v="2501" actId="1076"/>
          <ac:spMkLst>
            <pc:docMk/>
            <pc:sldMk cId="2874984420" sldId="1140"/>
            <ac:spMk id="16" creationId="{65A526EE-A6A4-57B5-ECA0-B6483613A0F1}"/>
          </ac:spMkLst>
        </pc:spChg>
        <pc:spChg chg="add mod">
          <ac:chgData name="Doriana Monteleone (ETF)" userId="6711a7f3-d780-41a5-88be-c386e24fad6b" providerId="ADAL" clId="{3C8FB689-7FA3-4B47-A426-2E6DDAF518A4}" dt="2023-05-29T18:15:20.751" v="2503" actId="1076"/>
          <ac:spMkLst>
            <pc:docMk/>
            <pc:sldMk cId="2874984420" sldId="1140"/>
            <ac:spMk id="17" creationId="{CBB333DA-24EB-F769-6C8F-4ABAF037B33A}"/>
          </ac:spMkLst>
        </pc:spChg>
        <pc:spChg chg="add mod">
          <ac:chgData name="Doriana Monteleone (ETF)" userId="6711a7f3-d780-41a5-88be-c386e24fad6b" providerId="ADAL" clId="{3C8FB689-7FA3-4B47-A426-2E6DDAF518A4}" dt="2023-05-29T18:15:14.887" v="2502" actId="1076"/>
          <ac:spMkLst>
            <pc:docMk/>
            <pc:sldMk cId="2874984420" sldId="1140"/>
            <ac:spMk id="18" creationId="{EFCD2381-052C-7EE0-68D8-C04828ECF0BE}"/>
          </ac:spMkLst>
        </pc:spChg>
        <pc:picChg chg="add mod">
          <ac:chgData name="Doriana Monteleone (ETF)" userId="6711a7f3-d780-41a5-88be-c386e24fad6b" providerId="ADAL" clId="{3C8FB689-7FA3-4B47-A426-2E6DDAF518A4}" dt="2023-05-29T18:15:30.599" v="2504" actId="1076"/>
          <ac:picMkLst>
            <pc:docMk/>
            <pc:sldMk cId="2874984420" sldId="1140"/>
            <ac:picMk id="12" creationId="{4EE274C3-B807-B02C-613B-37249D57FAFE}"/>
          </ac:picMkLst>
        </pc:picChg>
      </pc:sldChg>
      <pc:sldChg chg="addSp delSp modSp add del mod">
        <pc:chgData name="Doriana Monteleone (ETF)" userId="6711a7f3-d780-41a5-88be-c386e24fad6b" providerId="ADAL" clId="{3C8FB689-7FA3-4B47-A426-2E6DDAF518A4}" dt="2023-05-29T17:47:47.613" v="2157" actId="47"/>
        <pc:sldMkLst>
          <pc:docMk/>
          <pc:sldMk cId="3662345240" sldId="1140"/>
        </pc:sldMkLst>
        <pc:spChg chg="del">
          <ac:chgData name="Doriana Monteleone (ETF)" userId="6711a7f3-d780-41a5-88be-c386e24fad6b" providerId="ADAL" clId="{3C8FB689-7FA3-4B47-A426-2E6DDAF518A4}" dt="2023-05-29T17:35:59.738" v="2027" actId="478"/>
          <ac:spMkLst>
            <pc:docMk/>
            <pc:sldMk cId="3662345240" sldId="1140"/>
            <ac:spMk id="6" creationId="{93E4240B-3881-0D6B-E374-F46BD3962ED9}"/>
          </ac:spMkLst>
        </pc:spChg>
        <pc:spChg chg="mod">
          <ac:chgData name="Doriana Monteleone (ETF)" userId="6711a7f3-d780-41a5-88be-c386e24fad6b" providerId="ADAL" clId="{3C8FB689-7FA3-4B47-A426-2E6DDAF518A4}" dt="2023-05-29T17:37:24.908" v="2090" actId="20577"/>
          <ac:spMkLst>
            <pc:docMk/>
            <pc:sldMk cId="3662345240" sldId="1140"/>
            <ac:spMk id="10" creationId="{7B8D51F3-9DEE-F38B-75B4-10AD0D265761}"/>
          </ac:spMkLst>
        </pc:spChg>
        <pc:spChg chg="add del mod">
          <ac:chgData name="Doriana Monteleone (ETF)" userId="6711a7f3-d780-41a5-88be-c386e24fad6b" providerId="ADAL" clId="{3C8FB689-7FA3-4B47-A426-2E6DDAF518A4}" dt="2023-05-29T17:36:35.867" v="2034" actId="478"/>
          <ac:spMkLst>
            <pc:docMk/>
            <pc:sldMk cId="3662345240" sldId="1140"/>
            <ac:spMk id="11" creationId="{78F0BB0B-CAE2-9441-45A0-6A1106D133BD}"/>
          </ac:spMkLst>
        </pc:spChg>
        <pc:spChg chg="mod">
          <ac:chgData name="Doriana Monteleone (ETF)" userId="6711a7f3-d780-41a5-88be-c386e24fad6b" providerId="ADAL" clId="{3C8FB689-7FA3-4B47-A426-2E6DDAF518A4}" dt="2023-05-29T17:36:10.334" v="2030" actId="207"/>
          <ac:spMkLst>
            <pc:docMk/>
            <pc:sldMk cId="3662345240" sldId="1140"/>
            <ac:spMk id="14" creationId="{A498C7EE-41AB-1DE6-931D-052CE361E7DF}"/>
          </ac:spMkLst>
        </pc:spChg>
        <pc:spChg chg="mod">
          <ac:chgData name="Doriana Monteleone (ETF)" userId="6711a7f3-d780-41a5-88be-c386e24fad6b" providerId="ADAL" clId="{3C8FB689-7FA3-4B47-A426-2E6DDAF518A4}" dt="2023-05-29T17:36:15.232" v="2031" actId="207"/>
          <ac:spMkLst>
            <pc:docMk/>
            <pc:sldMk cId="3662345240" sldId="1140"/>
            <ac:spMk id="15" creationId="{093DFFF5-257B-3CB0-3ADF-73EF46C6C434}"/>
          </ac:spMkLst>
        </pc:spChg>
        <pc:spChg chg="add mod">
          <ac:chgData name="Doriana Monteleone (ETF)" userId="6711a7f3-d780-41a5-88be-c386e24fad6b" providerId="ADAL" clId="{3C8FB689-7FA3-4B47-A426-2E6DDAF518A4}" dt="2023-05-29T17:36:55.859" v="2053" actId="207"/>
          <ac:spMkLst>
            <pc:docMk/>
            <pc:sldMk cId="3662345240" sldId="1140"/>
            <ac:spMk id="16" creationId="{EE286E33-8CC5-5800-2A57-D9DBCC45A60B}"/>
          </ac:spMkLst>
        </pc:spChg>
        <pc:picChg chg="del">
          <ac:chgData name="Doriana Monteleone (ETF)" userId="6711a7f3-d780-41a5-88be-c386e24fad6b" providerId="ADAL" clId="{3C8FB689-7FA3-4B47-A426-2E6DDAF518A4}" dt="2023-05-29T17:36:00.523" v="2028" actId="478"/>
          <ac:picMkLst>
            <pc:docMk/>
            <pc:sldMk cId="3662345240" sldId="1140"/>
            <ac:picMk id="5" creationId="{7CC84C44-9A6E-D0AE-C054-F61869338FBB}"/>
          </ac:picMkLst>
        </pc:picChg>
        <pc:picChg chg="del">
          <ac:chgData name="Doriana Monteleone (ETF)" userId="6711a7f3-d780-41a5-88be-c386e24fad6b" providerId="ADAL" clId="{3C8FB689-7FA3-4B47-A426-2E6DDAF518A4}" dt="2023-05-29T17:36:30.353" v="2032" actId="478"/>
          <ac:picMkLst>
            <pc:docMk/>
            <pc:sldMk cId="3662345240" sldId="1140"/>
            <ac:picMk id="12" creationId="{5327BB43-D375-3871-CF14-7251AFFC817B}"/>
          </ac:picMkLst>
        </pc:picChg>
      </pc:sldChg>
    </pc:docChg>
  </pc:docChgLst>
  <pc:docChgLst>
    <pc:chgData name="Doriana Monteleone (ETF)" userId="6711a7f3-d780-41a5-88be-c386e24fad6b" providerId="ADAL" clId="{D4626555-1410-4893-B054-0D0A2F6801EC}"/>
    <pc:docChg chg="modSld">
      <pc:chgData name="Doriana Monteleone (ETF)" userId="6711a7f3-d780-41a5-88be-c386e24fad6b" providerId="ADAL" clId="{D4626555-1410-4893-B054-0D0A2F6801EC}" dt="2023-05-29T18:32:44.916" v="0" actId="20577"/>
      <pc:docMkLst>
        <pc:docMk/>
      </pc:docMkLst>
      <pc:sldChg chg="modSp mod">
        <pc:chgData name="Doriana Monteleone (ETF)" userId="6711a7f3-d780-41a5-88be-c386e24fad6b" providerId="ADAL" clId="{D4626555-1410-4893-B054-0D0A2F6801EC}" dt="2023-05-29T18:32:44.916" v="0" actId="20577"/>
        <pc:sldMkLst>
          <pc:docMk/>
          <pc:sldMk cId="2874984420" sldId="1140"/>
        </pc:sldMkLst>
        <pc:spChg chg="mod">
          <ac:chgData name="Doriana Monteleone (ETF)" userId="6711a7f3-d780-41a5-88be-c386e24fad6b" providerId="ADAL" clId="{D4626555-1410-4893-B054-0D0A2F6801EC}" dt="2023-05-29T18:32:44.916" v="0" actId="20577"/>
          <ac:spMkLst>
            <pc:docMk/>
            <pc:sldMk cId="2874984420" sldId="1140"/>
            <ac:spMk id="17" creationId="{CBB333DA-24EB-F769-6C8F-4ABAF037B33A}"/>
          </ac:spMkLst>
        </pc:spChg>
      </pc:sldChg>
    </pc:docChg>
  </pc:docChgLst>
  <pc:docChgLst>
    <pc:chgData name="Doriana Monteleone" userId="6711a7f3-d780-41a5-88be-c386e24fad6b" providerId="ADAL" clId="{61278AFA-2CAD-415F-B5D5-23E64240C219}"/>
    <pc:docChg chg="custSel modSld">
      <pc:chgData name="Doriana Monteleone" userId="6711a7f3-d780-41a5-88be-c386e24fad6b" providerId="ADAL" clId="{61278AFA-2CAD-415F-B5D5-23E64240C219}" dt="2023-05-22T13:46:52.823" v="7840" actId="20577"/>
      <pc:docMkLst>
        <pc:docMk/>
      </pc:docMkLst>
      <pc:sldChg chg="modNotesTx">
        <pc:chgData name="Doriana Monteleone" userId="6711a7f3-d780-41a5-88be-c386e24fad6b" providerId="ADAL" clId="{61278AFA-2CAD-415F-B5D5-23E64240C219}" dt="2023-05-22T07:45:26.746" v="1280" actId="20577"/>
        <pc:sldMkLst>
          <pc:docMk/>
          <pc:sldMk cId="3936172038" sldId="275"/>
        </pc:sldMkLst>
      </pc:sldChg>
      <pc:sldChg chg="modNotesTx">
        <pc:chgData name="Doriana Monteleone" userId="6711a7f3-d780-41a5-88be-c386e24fad6b" providerId="ADAL" clId="{61278AFA-2CAD-415F-B5D5-23E64240C219}" dt="2023-05-22T07:54:44.111" v="1981" actId="20577"/>
        <pc:sldMkLst>
          <pc:docMk/>
          <pc:sldMk cId="2480126371" sldId="1098"/>
        </pc:sldMkLst>
      </pc:sldChg>
      <pc:sldChg chg="modNotesTx">
        <pc:chgData name="Doriana Monteleone" userId="6711a7f3-d780-41a5-88be-c386e24fad6b" providerId="ADAL" clId="{61278AFA-2CAD-415F-B5D5-23E64240C219}" dt="2023-05-22T07:45:47.133" v="1287" actId="20577"/>
        <pc:sldMkLst>
          <pc:docMk/>
          <pc:sldMk cId="3340571943" sldId="1101"/>
        </pc:sldMkLst>
      </pc:sldChg>
      <pc:sldChg chg="modNotesTx">
        <pc:chgData name="Doriana Monteleone" userId="6711a7f3-d780-41a5-88be-c386e24fad6b" providerId="ADAL" clId="{61278AFA-2CAD-415F-B5D5-23E64240C219}" dt="2023-05-22T08:40:13.912" v="3154" actId="20577"/>
        <pc:sldMkLst>
          <pc:docMk/>
          <pc:sldMk cId="2373072722" sldId="1104"/>
        </pc:sldMkLst>
      </pc:sldChg>
      <pc:sldChg chg="modNotesTx">
        <pc:chgData name="Doriana Monteleone" userId="6711a7f3-d780-41a5-88be-c386e24fad6b" providerId="ADAL" clId="{61278AFA-2CAD-415F-B5D5-23E64240C219}" dt="2023-05-22T13:28:28.007" v="6388" actId="20577"/>
        <pc:sldMkLst>
          <pc:docMk/>
          <pc:sldMk cId="560483865" sldId="1105"/>
        </pc:sldMkLst>
      </pc:sldChg>
      <pc:sldChg chg="modNotesTx">
        <pc:chgData name="Doriana Monteleone" userId="6711a7f3-d780-41a5-88be-c386e24fad6b" providerId="ADAL" clId="{61278AFA-2CAD-415F-B5D5-23E64240C219}" dt="2023-05-22T09:01:33.668" v="4459" actId="20577"/>
        <pc:sldMkLst>
          <pc:docMk/>
          <pc:sldMk cId="2659391974" sldId="1106"/>
        </pc:sldMkLst>
      </pc:sldChg>
      <pc:sldChg chg="modNotesTx">
        <pc:chgData name="Doriana Monteleone" userId="6711a7f3-d780-41a5-88be-c386e24fad6b" providerId="ADAL" clId="{61278AFA-2CAD-415F-B5D5-23E64240C219}" dt="2023-05-22T09:52:04.556" v="6167" actId="20577"/>
        <pc:sldMkLst>
          <pc:docMk/>
          <pc:sldMk cId="1614609461" sldId="1107"/>
        </pc:sldMkLst>
      </pc:sldChg>
      <pc:sldChg chg="modNotesTx">
        <pc:chgData name="Doriana Monteleone" userId="6711a7f3-d780-41a5-88be-c386e24fad6b" providerId="ADAL" clId="{61278AFA-2CAD-415F-B5D5-23E64240C219}" dt="2023-05-22T13:38:48.600" v="6850" actId="20577"/>
        <pc:sldMkLst>
          <pc:docMk/>
          <pc:sldMk cId="4148872594" sldId="1108"/>
        </pc:sldMkLst>
      </pc:sldChg>
      <pc:sldChg chg="modNotesTx">
        <pc:chgData name="Doriana Monteleone" userId="6711a7f3-d780-41a5-88be-c386e24fad6b" providerId="ADAL" clId="{61278AFA-2CAD-415F-B5D5-23E64240C219}" dt="2023-05-22T13:29:35.041" v="6395" actId="20577"/>
        <pc:sldMkLst>
          <pc:docMk/>
          <pc:sldMk cId="910519357" sldId="1109"/>
        </pc:sldMkLst>
      </pc:sldChg>
      <pc:sldChg chg="modNotesTx">
        <pc:chgData name="Doriana Monteleone" userId="6711a7f3-d780-41a5-88be-c386e24fad6b" providerId="ADAL" clId="{61278AFA-2CAD-415F-B5D5-23E64240C219}" dt="2023-05-22T13:46:52.823" v="7840" actId="20577"/>
        <pc:sldMkLst>
          <pc:docMk/>
          <pc:sldMk cId="1431595276" sldId="11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8509162-2DF4-45A0-84E0-C2B9AC206F62}" type="datetimeFigureOut">
              <a:rPr lang="it-IT" smtClean="0"/>
              <a:t>29/05/2023</a:t>
            </a:fld>
            <a:endParaRPr lang="it-IT"/>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862C25B-3E18-4C88-99B5-4FC25A01105C}" type="slidenum">
              <a:rPr lang="it-IT" smtClean="0"/>
              <a:t>‹#›</a:t>
            </a:fld>
            <a:endParaRPr lang="it-IT"/>
          </a:p>
        </p:txBody>
      </p:sp>
    </p:spTree>
    <p:extLst>
      <p:ext uri="{BB962C8B-B14F-4D97-AF65-F5344CB8AC3E}">
        <p14:creationId xmlns:p14="http://schemas.microsoft.com/office/powerpoint/2010/main" val="138222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47D56-1D0B-476D-B731-90CE402AB5C6}" type="slidenum">
              <a:rPr lang="en-US" smtClean="0"/>
              <a:pPr/>
              <a:t>1</a:t>
            </a:fld>
            <a:endParaRPr lang="en-US"/>
          </a:p>
        </p:txBody>
      </p:sp>
    </p:spTree>
    <p:extLst>
      <p:ext uri="{BB962C8B-B14F-4D97-AF65-F5344CB8AC3E}">
        <p14:creationId xmlns:p14="http://schemas.microsoft.com/office/powerpoint/2010/main" val="75320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62C25B-3E18-4C88-99B5-4FC25A01105C}" type="slidenum">
              <a:rPr lang="it-IT" smtClean="0"/>
              <a:t>14</a:t>
            </a:fld>
            <a:endParaRPr lang="it-IT"/>
          </a:p>
        </p:txBody>
      </p:sp>
    </p:spTree>
    <p:extLst>
      <p:ext uri="{BB962C8B-B14F-4D97-AF65-F5344CB8AC3E}">
        <p14:creationId xmlns:p14="http://schemas.microsoft.com/office/powerpoint/2010/main" val="31700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15</a:t>
            </a:fld>
            <a:endParaRPr lang="en-GB"/>
          </a:p>
        </p:txBody>
      </p:sp>
    </p:spTree>
    <p:extLst>
      <p:ext uri="{BB962C8B-B14F-4D97-AF65-F5344CB8AC3E}">
        <p14:creationId xmlns:p14="http://schemas.microsoft.com/office/powerpoint/2010/main" val="2911337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16</a:t>
            </a:fld>
            <a:endParaRPr lang="en-GB"/>
          </a:p>
        </p:txBody>
      </p:sp>
    </p:spTree>
    <p:extLst>
      <p:ext uri="{BB962C8B-B14F-4D97-AF65-F5344CB8AC3E}">
        <p14:creationId xmlns:p14="http://schemas.microsoft.com/office/powerpoint/2010/main" val="392300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17</a:t>
            </a:fld>
            <a:endParaRPr lang="en-GB"/>
          </a:p>
        </p:txBody>
      </p:sp>
    </p:spTree>
    <p:extLst>
      <p:ext uri="{BB962C8B-B14F-4D97-AF65-F5344CB8AC3E}">
        <p14:creationId xmlns:p14="http://schemas.microsoft.com/office/powerpoint/2010/main" val="2792487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18</a:t>
            </a:fld>
            <a:endParaRPr lang="en-GB"/>
          </a:p>
        </p:txBody>
      </p:sp>
    </p:spTree>
    <p:extLst>
      <p:ext uri="{BB962C8B-B14F-4D97-AF65-F5344CB8AC3E}">
        <p14:creationId xmlns:p14="http://schemas.microsoft.com/office/powerpoint/2010/main" val="1147094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19</a:t>
            </a:fld>
            <a:endParaRPr lang="en-GB"/>
          </a:p>
        </p:txBody>
      </p:sp>
    </p:spTree>
    <p:extLst>
      <p:ext uri="{BB962C8B-B14F-4D97-AF65-F5344CB8AC3E}">
        <p14:creationId xmlns:p14="http://schemas.microsoft.com/office/powerpoint/2010/main" val="4148504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20</a:t>
            </a:fld>
            <a:endParaRPr lang="en-GB"/>
          </a:p>
        </p:txBody>
      </p:sp>
    </p:spTree>
    <p:extLst>
      <p:ext uri="{BB962C8B-B14F-4D97-AF65-F5344CB8AC3E}">
        <p14:creationId xmlns:p14="http://schemas.microsoft.com/office/powerpoint/2010/main" val="414846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21</a:t>
            </a:fld>
            <a:endParaRPr lang="en-GB"/>
          </a:p>
        </p:txBody>
      </p:sp>
    </p:spTree>
    <p:extLst>
      <p:ext uri="{BB962C8B-B14F-4D97-AF65-F5344CB8AC3E}">
        <p14:creationId xmlns:p14="http://schemas.microsoft.com/office/powerpoint/2010/main" val="167251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22</a:t>
            </a:fld>
            <a:endParaRPr lang="en-GB"/>
          </a:p>
        </p:txBody>
      </p:sp>
    </p:spTree>
    <p:extLst>
      <p:ext uri="{BB962C8B-B14F-4D97-AF65-F5344CB8AC3E}">
        <p14:creationId xmlns:p14="http://schemas.microsoft.com/office/powerpoint/2010/main" val="3159269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23</a:t>
            </a:fld>
            <a:endParaRPr lang="en-GB"/>
          </a:p>
        </p:txBody>
      </p:sp>
    </p:spTree>
    <p:extLst>
      <p:ext uri="{BB962C8B-B14F-4D97-AF65-F5344CB8AC3E}">
        <p14:creationId xmlns:p14="http://schemas.microsoft.com/office/powerpoint/2010/main" val="1650799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2</a:t>
            </a:fld>
            <a:endParaRPr lang="en-GB"/>
          </a:p>
        </p:txBody>
      </p:sp>
    </p:spTree>
    <p:extLst>
      <p:ext uri="{BB962C8B-B14F-4D97-AF65-F5344CB8AC3E}">
        <p14:creationId xmlns:p14="http://schemas.microsoft.com/office/powerpoint/2010/main" val="1758921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24</a:t>
            </a:fld>
            <a:endParaRPr lang="en-GB"/>
          </a:p>
        </p:txBody>
      </p:sp>
    </p:spTree>
    <p:extLst>
      <p:ext uri="{BB962C8B-B14F-4D97-AF65-F5344CB8AC3E}">
        <p14:creationId xmlns:p14="http://schemas.microsoft.com/office/powerpoint/2010/main" val="737136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19C38AD-272E-49C6-9EDF-AC09A3477B4B}" type="slidenum">
              <a:rPr lang="en-GB" smtClean="0"/>
              <a:pPr/>
              <a:t>25</a:t>
            </a:fld>
            <a:endParaRPr lang="en-GB"/>
          </a:p>
        </p:txBody>
      </p:sp>
    </p:spTree>
    <p:extLst>
      <p:ext uri="{BB962C8B-B14F-4D97-AF65-F5344CB8AC3E}">
        <p14:creationId xmlns:p14="http://schemas.microsoft.com/office/powerpoint/2010/main" val="1757625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26</a:t>
            </a:fld>
            <a:endParaRPr lang="en-GB"/>
          </a:p>
        </p:txBody>
      </p:sp>
    </p:spTree>
    <p:extLst>
      <p:ext uri="{BB962C8B-B14F-4D97-AF65-F5344CB8AC3E}">
        <p14:creationId xmlns:p14="http://schemas.microsoft.com/office/powerpoint/2010/main" val="155297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4</a:t>
            </a:fld>
            <a:endParaRPr lang="en-GB"/>
          </a:p>
        </p:txBody>
      </p:sp>
    </p:spTree>
    <p:extLst>
      <p:ext uri="{BB962C8B-B14F-4D97-AF65-F5344CB8AC3E}">
        <p14:creationId xmlns:p14="http://schemas.microsoft.com/office/powerpoint/2010/main" val="392005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7</a:t>
            </a:fld>
            <a:endParaRPr lang="en-GB"/>
          </a:p>
        </p:txBody>
      </p:sp>
    </p:spTree>
    <p:extLst>
      <p:ext uri="{BB962C8B-B14F-4D97-AF65-F5344CB8AC3E}">
        <p14:creationId xmlns:p14="http://schemas.microsoft.com/office/powerpoint/2010/main" val="381492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5327936-8001-486C-AEE8-22C5B1E27CD1}" type="slidenum">
              <a:rPr lang="en-GB" smtClean="0"/>
              <a:t>8</a:t>
            </a:fld>
            <a:endParaRPr lang="en-GB"/>
          </a:p>
        </p:txBody>
      </p:sp>
    </p:spTree>
    <p:extLst>
      <p:ext uri="{BB962C8B-B14F-4D97-AF65-F5344CB8AC3E}">
        <p14:creationId xmlns:p14="http://schemas.microsoft.com/office/powerpoint/2010/main" val="188711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5327936-8001-486C-AEE8-22C5B1E27CD1}" type="slidenum">
              <a:rPr lang="en-GB" smtClean="0"/>
              <a:t>9</a:t>
            </a:fld>
            <a:endParaRPr lang="en-GB"/>
          </a:p>
        </p:txBody>
      </p:sp>
    </p:spTree>
    <p:extLst>
      <p:ext uri="{BB962C8B-B14F-4D97-AF65-F5344CB8AC3E}">
        <p14:creationId xmlns:p14="http://schemas.microsoft.com/office/powerpoint/2010/main" val="1365540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5327936-8001-486C-AEE8-22C5B1E27CD1}" type="slidenum">
              <a:rPr lang="en-GB" smtClean="0"/>
              <a:t>10</a:t>
            </a:fld>
            <a:endParaRPr lang="en-GB"/>
          </a:p>
        </p:txBody>
      </p:sp>
    </p:spTree>
    <p:extLst>
      <p:ext uri="{BB962C8B-B14F-4D97-AF65-F5344CB8AC3E}">
        <p14:creationId xmlns:p14="http://schemas.microsoft.com/office/powerpoint/2010/main" val="342379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T"/>
          </a:p>
        </p:txBody>
      </p:sp>
      <p:sp>
        <p:nvSpPr>
          <p:cNvPr id="4" name="Foliennummernplatzhalter 3"/>
          <p:cNvSpPr>
            <a:spLocks noGrp="1"/>
          </p:cNvSpPr>
          <p:nvPr>
            <p:ph type="sldNum" sz="quarter" idx="5"/>
          </p:nvPr>
        </p:nvSpPr>
        <p:spPr/>
        <p:txBody>
          <a:bodyPr/>
          <a:lstStyle/>
          <a:p>
            <a:fld id="{6CE47D56-1D0B-476D-B731-90CE402AB5C6}" type="slidenum">
              <a:rPr lang="en-US" smtClean="0"/>
              <a:pPr/>
              <a:t>11</a:t>
            </a:fld>
            <a:endParaRPr lang="en-US"/>
          </a:p>
        </p:txBody>
      </p:sp>
    </p:spTree>
    <p:extLst>
      <p:ext uri="{BB962C8B-B14F-4D97-AF65-F5344CB8AC3E}">
        <p14:creationId xmlns:p14="http://schemas.microsoft.com/office/powerpoint/2010/main" val="1474211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Each school should make an independent collective judgement about how excellent it is in relation to each criterion after seeing how well it scores on all of the indicators relating to that criterion.  (I agree/ I don’t agree/I am not sure)</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15327936-8001-486C-AEE8-22C5B1E27CD1}" type="slidenum">
              <a:rPr lang="en-GB" smtClean="0"/>
              <a:t>12</a:t>
            </a:fld>
            <a:endParaRPr lang="en-GB"/>
          </a:p>
        </p:txBody>
      </p:sp>
    </p:spTree>
    <p:extLst>
      <p:ext uri="{BB962C8B-B14F-4D97-AF65-F5344CB8AC3E}">
        <p14:creationId xmlns:p14="http://schemas.microsoft.com/office/powerpoint/2010/main" val="629889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7" name="Title Placeholder 1">
            <a:extLst>
              <a:ext uri="{FF2B5EF4-FFF2-40B4-BE49-F238E27FC236}">
                <a16:creationId xmlns:a16="http://schemas.microsoft.com/office/drawing/2014/main" id="{F9490E25-8CFE-41CC-8273-A5274D2EC1D8}"/>
              </a:ext>
            </a:extLst>
          </p:cNvPr>
          <p:cNvSpPr>
            <a:spLocks noGrp="1"/>
          </p:cNvSpPr>
          <p:nvPr>
            <p:ph type="title"/>
          </p:nvPr>
        </p:nvSpPr>
        <p:spPr>
          <a:xfrm>
            <a:off x="492363" y="580157"/>
            <a:ext cx="11326005" cy="1000884"/>
          </a:xfrm>
          <a:prstGeom prst="rect">
            <a:avLst/>
          </a:prstGeom>
          <a:effectLst/>
        </p:spPr>
        <p:txBody>
          <a:bodyPr vert="horz" lIns="0" tIns="0" rIns="0" bIns="0" rtlCol="0" anchor="t">
            <a:normAutofit/>
          </a:bodyPr>
          <a:lstStyle>
            <a:lvl1pPr>
              <a:defRPr sz="2667" cap="all" baseline="0">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91430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0" pos="43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301D2-60EB-9361-740F-4210259AF1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EA8BFCD0-6DD7-2663-5BA8-EE8BB4D29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5071E57E-E181-3636-3193-80BD14D9D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33990-1AEF-09A6-9C3C-C8210522B6C5}"/>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6" name="Footer Placeholder 5">
            <a:extLst>
              <a:ext uri="{FF2B5EF4-FFF2-40B4-BE49-F238E27FC236}">
                <a16:creationId xmlns:a16="http://schemas.microsoft.com/office/drawing/2014/main" id="{D091150C-A435-90A1-6A60-44519B47D02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22E6383-85BF-A8CD-7E15-FAF303A3D450}"/>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1317708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6CF0B-9F35-59E7-F300-04EC78A7CD6F}"/>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B3346FA4-011C-6009-FFF6-4A55B483DE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A9B6443-24D0-5E93-31FA-F606E1BA81D3}"/>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5" name="Footer Placeholder 4">
            <a:extLst>
              <a:ext uri="{FF2B5EF4-FFF2-40B4-BE49-F238E27FC236}">
                <a16:creationId xmlns:a16="http://schemas.microsoft.com/office/drawing/2014/main" id="{06CF6900-D9BC-611C-33A8-573137A21C8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5228032-DDF1-8B46-AA30-51C916ED874D}"/>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3041270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703C28-329E-F387-C2FE-7E3E1C9501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CAFC4750-DDF1-D5BE-AAAC-AEFA8DAAC4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DCF5828-EA3D-80A1-9AD2-2441493E6D73}"/>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5" name="Footer Placeholder 4">
            <a:extLst>
              <a:ext uri="{FF2B5EF4-FFF2-40B4-BE49-F238E27FC236}">
                <a16:creationId xmlns:a16="http://schemas.microsoft.com/office/drawing/2014/main" id="{6E73385A-21F2-0969-3B32-0C963539280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5BF18E5-E3CB-F525-1B72-5A757DFC5910}"/>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5482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78028-AA99-4A85-B7AA-A175E9E949B2}"/>
              </a:ext>
            </a:extLst>
          </p:cNvPr>
          <p:cNvSpPr/>
          <p:nvPr userDrawn="1"/>
        </p:nvSpPr>
        <p:spPr>
          <a:xfrm>
            <a:off x="5719331" y="1546860"/>
            <a:ext cx="6472669" cy="5311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0" name="Picture 9">
            <a:extLst>
              <a:ext uri="{FF2B5EF4-FFF2-40B4-BE49-F238E27FC236}">
                <a16:creationId xmlns:a16="http://schemas.microsoft.com/office/drawing/2014/main" id="{9234EC4B-5083-47E8-9A10-590BE94F78F4}"/>
              </a:ext>
            </a:extLst>
          </p:cNvPr>
          <p:cNvPicPr>
            <a:picLocks noChangeAspect="1"/>
          </p:cNvPicPr>
          <p:nvPr userDrawn="1"/>
        </p:nvPicPr>
        <p:blipFill>
          <a:blip r:embed="rId3"/>
          <a:srcRect t="33410" b="33410"/>
          <a:stretch/>
        </p:blipFill>
        <p:spPr>
          <a:xfrm>
            <a:off x="3796469" y="0"/>
            <a:ext cx="8395531" cy="1566949"/>
          </a:xfrm>
          <a:prstGeom prst="rect">
            <a:avLst/>
          </a:prstGeom>
          <a:solidFill>
            <a:srgbClr val="009CDE"/>
          </a:solidFill>
        </p:spPr>
      </p:pic>
      <p:sp>
        <p:nvSpPr>
          <p:cNvPr id="11" name="Rectangle 10">
            <a:extLst>
              <a:ext uri="{FF2B5EF4-FFF2-40B4-BE49-F238E27FC236}">
                <a16:creationId xmlns:a16="http://schemas.microsoft.com/office/drawing/2014/main" id="{7F1640AA-5F9D-43D4-89E5-DE9C986A8B5E}"/>
              </a:ext>
            </a:extLst>
          </p:cNvPr>
          <p:cNvSpPr/>
          <p:nvPr userDrawn="1"/>
        </p:nvSpPr>
        <p:spPr>
          <a:xfrm>
            <a:off x="4943872" y="0"/>
            <a:ext cx="7248128" cy="1555111"/>
          </a:xfrm>
          <a:prstGeom prst="rect">
            <a:avLst/>
          </a:prstGeom>
          <a:gradFill>
            <a:gsLst>
              <a:gs pos="100000">
                <a:srgbClr val="009CDE"/>
              </a:gs>
              <a:gs pos="0">
                <a:srgbClr val="009CDE">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3" name="Picture 12">
            <a:extLst>
              <a:ext uri="{FF2B5EF4-FFF2-40B4-BE49-F238E27FC236}">
                <a16:creationId xmlns:a16="http://schemas.microsoft.com/office/drawing/2014/main" id="{5E24FD7D-ACF7-4122-9D25-FA6BA999A65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15" name="Picture 14">
            <a:extLst>
              <a:ext uri="{FF2B5EF4-FFF2-40B4-BE49-F238E27FC236}">
                <a16:creationId xmlns:a16="http://schemas.microsoft.com/office/drawing/2014/main" id="{AB103A89-FD39-4081-AB84-31798299E842}"/>
              </a:ext>
            </a:extLst>
          </p:cNvPr>
          <p:cNvPicPr>
            <a:picLocks noChangeAspect="1"/>
          </p:cNvPicPr>
          <p:nvPr userDrawn="1"/>
        </p:nvPicPr>
        <p:blipFill>
          <a:blip r:embed="rId5"/>
          <a:srcRect l="5711" r="5711"/>
          <a:stretch/>
        </p:blipFill>
        <p:spPr>
          <a:xfrm>
            <a:off x="5138651" y="1549400"/>
            <a:ext cx="7053349" cy="5308600"/>
          </a:xfrm>
          <a:prstGeom prst="rect">
            <a:avLst/>
          </a:prstGeom>
          <a:solidFill>
            <a:schemeClr val="accent2">
              <a:alpha val="59000"/>
            </a:schemeClr>
          </a:solidFill>
        </p:spPr>
      </p:pic>
      <p:sp>
        <p:nvSpPr>
          <p:cNvPr id="5" name="Freeform: Shape 4">
            <a:extLst>
              <a:ext uri="{FF2B5EF4-FFF2-40B4-BE49-F238E27FC236}">
                <a16:creationId xmlns:a16="http://schemas.microsoft.com/office/drawing/2014/main" id="{F349DC71-095A-427C-86AE-AB2BF62FF11A}"/>
              </a:ext>
            </a:extLst>
          </p:cNvPr>
          <p:cNvSpPr/>
          <p:nvPr userDrawn="1"/>
        </p:nvSpPr>
        <p:spPr>
          <a:xfrm>
            <a:off x="-27856" y="0"/>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rgbClr val="FFFFFF"/>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latin typeface="+mj-lt"/>
              </a:defRPr>
            </a:lvl1pPr>
          </a:lstStyle>
          <a:p>
            <a:r>
              <a:rPr lang="en-GB"/>
              <a:t>PRESENTATION TITLE GOES HERE CAN SPAN OVER 3 LINES</a:t>
            </a:r>
            <a:endParaRPr lang="en-US"/>
          </a:p>
        </p:txBody>
      </p:sp>
      <p:sp>
        <p:nvSpPr>
          <p:cNvPr id="3" name="Subtitle 2">
            <a:extLst>
              <a:ext uri="{FF2B5EF4-FFF2-40B4-BE49-F238E27FC236}">
                <a16:creationId xmlns:a16="http://schemas.microsoft.com/office/drawing/2014/main" id="{99DF29E4-BED1-47C6-BDC1-43AF2F4D28B6}"/>
              </a:ext>
            </a:extLst>
          </p:cNvPr>
          <p:cNvSpPr>
            <a:spLocks noGrp="1"/>
          </p:cNvSpPr>
          <p:nvPr>
            <p:ph type="subTitle" idx="1" hasCustomPrompt="1"/>
          </p:nvPr>
        </p:nvSpPr>
        <p:spPr>
          <a:xfrm>
            <a:off x="611962" y="4725144"/>
            <a:ext cx="4475926" cy="1440706"/>
          </a:xfrm>
        </p:spPr>
        <p:txBody>
          <a:bodyPr>
            <a:normAutofit/>
          </a:bodyPr>
          <a:lstStyle>
            <a:lvl1pPr marL="0" indent="0" algn="l">
              <a:lnSpc>
                <a:spcPct val="100000"/>
              </a:lnSpc>
              <a:spcBef>
                <a:spcPts val="0"/>
              </a:spcBef>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 goes here can span over 4 lines </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accent1"/>
                </a:solidFill>
                <a:latin typeface="+mj-lt"/>
                <a:cs typeface="Arial" panose="020B0604020202020204" pitchFamily="34" charset="0"/>
              </a:defRPr>
            </a:lvl1pPr>
          </a:lstStyle>
          <a:p>
            <a:endParaRPr lang="en-US"/>
          </a:p>
        </p:txBody>
      </p:sp>
      <p:sp>
        <p:nvSpPr>
          <p:cNvPr id="18" name="Text Placeholder 17">
            <a:extLst>
              <a:ext uri="{FF2B5EF4-FFF2-40B4-BE49-F238E27FC236}">
                <a16:creationId xmlns:a16="http://schemas.microsoft.com/office/drawing/2014/main" id="{F83C1381-D328-45DF-AC1E-A59BF5335C64}"/>
              </a:ext>
            </a:extLst>
          </p:cNvPr>
          <p:cNvSpPr>
            <a:spLocks noGrp="1"/>
          </p:cNvSpPr>
          <p:nvPr>
            <p:ph type="body" sz="quarter" idx="10"/>
          </p:nvPr>
        </p:nvSpPr>
        <p:spPr>
          <a:xfrm>
            <a:off x="4930815" y="333375"/>
            <a:ext cx="5509550" cy="881063"/>
          </a:xfrm>
        </p:spPr>
        <p:txBody>
          <a:bodyPr anchor="ctr">
            <a:noAutofit/>
          </a:bodyPr>
          <a:lstStyle>
            <a:lvl1pPr algn="r">
              <a:defRPr sz="1800" b="1">
                <a:solidFill>
                  <a:schemeClr val="bg1"/>
                </a:solidFill>
                <a:latin typeface="+mj-lt"/>
                <a:cs typeface="Arial" panose="020B0604020202020204" pitchFamily="34" charset="0"/>
              </a:defRPr>
            </a:lvl1pPr>
            <a:lvl2pPr algn="r">
              <a:defRPr sz="1200">
                <a:solidFill>
                  <a:schemeClr val="bg1"/>
                </a:solidFill>
                <a:latin typeface="+mj-lt"/>
              </a:defRPr>
            </a:lvl2pPr>
            <a:lvl3pPr algn="r">
              <a:defRPr sz="1200">
                <a:solidFill>
                  <a:schemeClr val="bg1"/>
                </a:solidFill>
                <a:latin typeface="+mj-lt"/>
              </a:defRPr>
            </a:lvl3pPr>
            <a:lvl4pPr algn="r">
              <a:defRPr sz="1200">
                <a:solidFill>
                  <a:schemeClr val="bg1"/>
                </a:solidFill>
                <a:latin typeface="+mj-lt"/>
              </a:defRPr>
            </a:lvl4pPr>
            <a:lvl5pPr algn="r">
              <a:defRPr sz="1200">
                <a:solidFill>
                  <a:schemeClr val="bg1"/>
                </a:solidFill>
                <a:latin typeface="+mj-lt"/>
              </a:defRPr>
            </a:lvl5pPr>
          </a:lstStyle>
          <a:p>
            <a:pPr lvl="0"/>
            <a:endParaRPr lang="en-US"/>
          </a:p>
        </p:txBody>
      </p:sp>
      <p:pic>
        <p:nvPicPr>
          <p:cNvPr id="14" name="Graphic 13">
            <a:extLst>
              <a:ext uri="{FF2B5EF4-FFF2-40B4-BE49-F238E27FC236}">
                <a16:creationId xmlns:a16="http://schemas.microsoft.com/office/drawing/2014/main" id="{F199723E-8ACD-4BE5-B089-C01EC1223FA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48066" y="163512"/>
            <a:ext cx="1536783" cy="928825"/>
          </a:xfrm>
          <a:prstGeom prst="rect">
            <a:avLst/>
          </a:prstGeom>
        </p:spPr>
      </p:pic>
      <p:pic>
        <p:nvPicPr>
          <p:cNvPr id="12" name="Picture 11">
            <a:extLst>
              <a:ext uri="{FF2B5EF4-FFF2-40B4-BE49-F238E27FC236}">
                <a16:creationId xmlns:a16="http://schemas.microsoft.com/office/drawing/2014/main" id="{43B877C8-7BF6-B3F3-0E14-7910CA51CA86}"/>
              </a:ext>
            </a:extLst>
          </p:cNvPr>
          <p:cNvPicPr>
            <a:picLocks noChangeAspect="1"/>
          </p:cNvPicPr>
          <p:nvPr userDrawn="1"/>
        </p:nvPicPr>
        <p:blipFill>
          <a:blip r:embed="rId8"/>
          <a:stretch>
            <a:fillRect/>
          </a:stretch>
        </p:blipFill>
        <p:spPr>
          <a:xfrm>
            <a:off x="2208668" y="163512"/>
            <a:ext cx="1647825" cy="1057275"/>
          </a:xfrm>
          <a:prstGeom prst="rect">
            <a:avLst/>
          </a:prstGeom>
        </p:spPr>
      </p:pic>
    </p:spTree>
    <p:custDataLst>
      <p:tags r:id="rId1"/>
    </p:custDataLst>
    <p:extLst>
      <p:ext uri="{BB962C8B-B14F-4D97-AF65-F5344CB8AC3E}">
        <p14:creationId xmlns:p14="http://schemas.microsoft.com/office/powerpoint/2010/main" val="27177683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lour Focus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CE1139D-C1C9-4405-8E61-F2315B7B9A6A}"/>
              </a:ext>
            </a:extLst>
          </p:cNvPr>
          <p:cNvSpPr/>
          <p:nvPr userDrawn="1"/>
        </p:nvSpPr>
        <p:spPr>
          <a:xfrm>
            <a:off x="8763440" y="0"/>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blipFill>
            <a:blip r:embed="rId3"/>
            <a:stretch>
              <a:fillRect/>
            </a:stretch>
          </a:blip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CCF89D1-5F6C-4FE0-93BA-66FADB6912FF}"/>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5" name="Footer Placeholder 4">
            <a:extLst>
              <a:ext uri="{FF2B5EF4-FFF2-40B4-BE49-F238E27FC236}">
                <a16:creationId xmlns:a16="http://schemas.microsoft.com/office/drawing/2014/main" id="{E84C3AD5-426C-4560-96DE-5AE54EE6BDD9}"/>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9" name="Graphic 8">
            <a:extLst>
              <a:ext uri="{FF2B5EF4-FFF2-40B4-BE49-F238E27FC236}">
                <a16:creationId xmlns:a16="http://schemas.microsoft.com/office/drawing/2014/main" id="{00E68D09-D625-42E0-B07B-D1E9CC398F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2" name="Text Placeholder 22">
            <a:extLst>
              <a:ext uri="{FF2B5EF4-FFF2-40B4-BE49-F238E27FC236}">
                <a16:creationId xmlns:a16="http://schemas.microsoft.com/office/drawing/2014/main" id="{831DAB08-851B-AE1F-A273-C7DBF9AE0E49}"/>
              </a:ext>
            </a:extLst>
          </p:cNvPr>
          <p:cNvSpPr>
            <a:spLocks noGrp="1"/>
          </p:cNvSpPr>
          <p:nvPr>
            <p:ph type="body" sz="quarter" idx="14" hasCustomPrompt="1"/>
          </p:nvPr>
        </p:nvSpPr>
        <p:spPr>
          <a:xfrm>
            <a:off x="623888" y="1632931"/>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rgbClr val="00B0F0"/>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01</a:t>
            </a:r>
            <a:endParaRPr lang="en-US"/>
          </a:p>
        </p:txBody>
      </p:sp>
      <p:sp>
        <p:nvSpPr>
          <p:cNvPr id="3" name="Text Placeholder 23">
            <a:extLst>
              <a:ext uri="{FF2B5EF4-FFF2-40B4-BE49-F238E27FC236}">
                <a16:creationId xmlns:a16="http://schemas.microsoft.com/office/drawing/2014/main" id="{2D7F83A7-FF35-05B3-D881-7DCE00A2F7A7}"/>
              </a:ext>
            </a:extLst>
          </p:cNvPr>
          <p:cNvSpPr>
            <a:spLocks noGrp="1"/>
          </p:cNvSpPr>
          <p:nvPr>
            <p:ph type="body" sz="quarter" idx="15" hasCustomPrompt="1"/>
          </p:nvPr>
        </p:nvSpPr>
        <p:spPr>
          <a:xfrm>
            <a:off x="623888" y="2964769"/>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rgbClr val="00B0F0"/>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02</a:t>
            </a:r>
            <a:endParaRPr lang="en-US"/>
          </a:p>
        </p:txBody>
      </p:sp>
      <p:sp>
        <p:nvSpPr>
          <p:cNvPr id="8" name="Text Placeholder 29">
            <a:extLst>
              <a:ext uri="{FF2B5EF4-FFF2-40B4-BE49-F238E27FC236}">
                <a16:creationId xmlns:a16="http://schemas.microsoft.com/office/drawing/2014/main" id="{46E84888-7107-8981-1BE1-23A6CF095611}"/>
              </a:ext>
            </a:extLst>
          </p:cNvPr>
          <p:cNvSpPr>
            <a:spLocks noGrp="1"/>
          </p:cNvSpPr>
          <p:nvPr>
            <p:ph type="body" sz="quarter" idx="20"/>
          </p:nvPr>
        </p:nvSpPr>
        <p:spPr>
          <a:xfrm>
            <a:off x="1827212" y="2001032"/>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10" name="Text Placeholder 29">
            <a:extLst>
              <a:ext uri="{FF2B5EF4-FFF2-40B4-BE49-F238E27FC236}">
                <a16:creationId xmlns:a16="http://schemas.microsoft.com/office/drawing/2014/main" id="{32E69D8E-D901-9907-32A8-F3DF0CE93FA2}"/>
              </a:ext>
            </a:extLst>
          </p:cNvPr>
          <p:cNvSpPr>
            <a:spLocks noGrp="1"/>
          </p:cNvSpPr>
          <p:nvPr>
            <p:ph type="body" sz="quarter" idx="21"/>
          </p:nvPr>
        </p:nvSpPr>
        <p:spPr>
          <a:xfrm>
            <a:off x="1827212" y="3332108"/>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13" name="Text Placeholder 34">
            <a:extLst>
              <a:ext uri="{FF2B5EF4-FFF2-40B4-BE49-F238E27FC236}">
                <a16:creationId xmlns:a16="http://schemas.microsoft.com/office/drawing/2014/main" id="{0BA1152B-2705-C367-510E-74D5747B1691}"/>
              </a:ext>
            </a:extLst>
          </p:cNvPr>
          <p:cNvSpPr>
            <a:spLocks noGrp="1"/>
          </p:cNvSpPr>
          <p:nvPr>
            <p:ph type="body" sz="quarter" idx="23" hasCustomPrompt="1"/>
          </p:nvPr>
        </p:nvSpPr>
        <p:spPr>
          <a:xfrm>
            <a:off x="5663685" y="1632931"/>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rgbClr val="00B0F0"/>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04</a:t>
            </a:r>
            <a:endParaRPr lang="en-US"/>
          </a:p>
        </p:txBody>
      </p:sp>
      <p:sp>
        <p:nvSpPr>
          <p:cNvPr id="14" name="Text Placeholder 35">
            <a:extLst>
              <a:ext uri="{FF2B5EF4-FFF2-40B4-BE49-F238E27FC236}">
                <a16:creationId xmlns:a16="http://schemas.microsoft.com/office/drawing/2014/main" id="{1CAD93CC-837E-9E00-E346-09AE3F0A7AA0}"/>
              </a:ext>
            </a:extLst>
          </p:cNvPr>
          <p:cNvSpPr>
            <a:spLocks noGrp="1"/>
          </p:cNvSpPr>
          <p:nvPr>
            <p:ph type="body" sz="quarter" idx="24" hasCustomPrompt="1"/>
          </p:nvPr>
        </p:nvSpPr>
        <p:spPr>
          <a:xfrm>
            <a:off x="5663685" y="2964769"/>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rgbClr val="00B0F0"/>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05</a:t>
            </a:r>
            <a:endParaRPr lang="en-US"/>
          </a:p>
        </p:txBody>
      </p:sp>
      <p:sp>
        <p:nvSpPr>
          <p:cNvPr id="15" name="Text Placeholder 36">
            <a:extLst>
              <a:ext uri="{FF2B5EF4-FFF2-40B4-BE49-F238E27FC236}">
                <a16:creationId xmlns:a16="http://schemas.microsoft.com/office/drawing/2014/main" id="{EB367FFA-BCA6-AE9A-864B-F1F2D9C46BBC}"/>
              </a:ext>
            </a:extLst>
          </p:cNvPr>
          <p:cNvSpPr>
            <a:spLocks noGrp="1"/>
          </p:cNvSpPr>
          <p:nvPr>
            <p:ph type="body" sz="quarter" idx="25" hasCustomPrompt="1"/>
          </p:nvPr>
        </p:nvSpPr>
        <p:spPr>
          <a:xfrm>
            <a:off x="3359920" y="4663184"/>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rgbClr val="00B0F0"/>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06</a:t>
            </a:r>
            <a:endParaRPr lang="en-US"/>
          </a:p>
        </p:txBody>
      </p:sp>
      <p:sp>
        <p:nvSpPr>
          <p:cNvPr id="16" name="Text Placeholder 29">
            <a:extLst>
              <a:ext uri="{FF2B5EF4-FFF2-40B4-BE49-F238E27FC236}">
                <a16:creationId xmlns:a16="http://schemas.microsoft.com/office/drawing/2014/main" id="{EA5CE837-E438-0B53-68E6-11040A6960B0}"/>
              </a:ext>
            </a:extLst>
          </p:cNvPr>
          <p:cNvSpPr>
            <a:spLocks noGrp="1"/>
          </p:cNvSpPr>
          <p:nvPr>
            <p:ph type="body" sz="quarter" idx="26"/>
          </p:nvPr>
        </p:nvSpPr>
        <p:spPr>
          <a:xfrm>
            <a:off x="6867009" y="2001032"/>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17" name="Text Placeholder 29">
            <a:extLst>
              <a:ext uri="{FF2B5EF4-FFF2-40B4-BE49-F238E27FC236}">
                <a16:creationId xmlns:a16="http://schemas.microsoft.com/office/drawing/2014/main" id="{D0654B36-8882-1AAB-A530-1BA42497AB9E}"/>
              </a:ext>
            </a:extLst>
          </p:cNvPr>
          <p:cNvSpPr>
            <a:spLocks noGrp="1"/>
          </p:cNvSpPr>
          <p:nvPr>
            <p:ph type="body" sz="quarter" idx="27"/>
          </p:nvPr>
        </p:nvSpPr>
        <p:spPr>
          <a:xfrm>
            <a:off x="6867009" y="3332108"/>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18" name="Text Placeholder 29">
            <a:extLst>
              <a:ext uri="{FF2B5EF4-FFF2-40B4-BE49-F238E27FC236}">
                <a16:creationId xmlns:a16="http://schemas.microsoft.com/office/drawing/2014/main" id="{B3535CFD-A71A-2AD4-9D70-2F5424390CE9}"/>
              </a:ext>
            </a:extLst>
          </p:cNvPr>
          <p:cNvSpPr>
            <a:spLocks noGrp="1"/>
          </p:cNvSpPr>
          <p:nvPr>
            <p:ph type="body" sz="quarter" idx="28"/>
          </p:nvPr>
        </p:nvSpPr>
        <p:spPr>
          <a:xfrm>
            <a:off x="4864671" y="4543592"/>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682802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57" name="Title Placeholder 1">
            <a:extLst>
              <a:ext uri="{FF2B5EF4-FFF2-40B4-BE49-F238E27FC236}">
                <a16:creationId xmlns:a16="http://schemas.microsoft.com/office/drawing/2014/main" id="{F9490E25-8CFE-41CC-8273-A5274D2EC1D8}"/>
              </a:ext>
            </a:extLst>
          </p:cNvPr>
          <p:cNvSpPr>
            <a:spLocks noGrp="1"/>
          </p:cNvSpPr>
          <p:nvPr>
            <p:ph type="title"/>
          </p:nvPr>
        </p:nvSpPr>
        <p:spPr>
          <a:xfrm>
            <a:off x="492364" y="580157"/>
            <a:ext cx="11326005" cy="1000884"/>
          </a:xfrm>
          <a:prstGeom prst="rect">
            <a:avLst/>
          </a:prstGeom>
          <a:effectLst/>
        </p:spPr>
        <p:txBody>
          <a:bodyPr vert="horz" lIns="0" tIns="0" rIns="0" bIns="0" rtlCol="0" anchor="t">
            <a:normAutofit/>
          </a:bodyPr>
          <a:lstStyle>
            <a:lvl1pPr>
              <a:defRPr sz="2000" cap="all" baseline="0">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439419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 Slide 1 [TOC Sourc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349DC71-095A-427C-86AE-AB2BF62FF11A}"/>
              </a:ext>
            </a:extLst>
          </p:cNvPr>
          <p:cNvSpPr/>
          <p:nvPr userDrawn="1"/>
        </p:nvSpPr>
        <p:spPr>
          <a:xfrm>
            <a:off x="0" y="-28152"/>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latin typeface="Arial" panose="020B0604020202020204" pitchFamily="34" charset="0"/>
            </a:endParaRPr>
          </a:p>
        </p:txBody>
      </p:sp>
      <p:sp>
        <p:nvSpPr>
          <p:cNvPr id="2" name="plcSectionTitle">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solidFill>
                  <a:schemeClr val="bg1"/>
                </a:solidFill>
                <a:latin typeface="+mj-lt"/>
              </a:defRPr>
            </a:lvl1pPr>
          </a:lstStyle>
          <a:p>
            <a:r>
              <a:rPr lang="en-GB"/>
              <a:t>DIVIDER SLIDE TITLE GOES HERE CAN SPAN OVER 3 LINES</a:t>
            </a:r>
            <a:endParaRPr lang="en-US"/>
          </a:p>
        </p:txBody>
      </p:sp>
      <p:sp>
        <p:nvSpPr>
          <p:cNvPr id="3" name="Subtitle 2">
            <a:extLst>
              <a:ext uri="{FF2B5EF4-FFF2-40B4-BE49-F238E27FC236}">
                <a16:creationId xmlns:a16="http://schemas.microsoft.com/office/drawing/2014/main" id="{99DF29E4-BED1-47C6-BDC1-43AF2F4D28B6}"/>
              </a:ext>
            </a:extLst>
          </p:cNvPr>
          <p:cNvSpPr>
            <a:spLocks noGrp="1"/>
          </p:cNvSpPr>
          <p:nvPr>
            <p:ph type="subTitle" idx="1" hasCustomPrompt="1"/>
          </p:nvPr>
        </p:nvSpPr>
        <p:spPr>
          <a:xfrm>
            <a:off x="611962" y="4725144"/>
            <a:ext cx="4043878" cy="1440706"/>
          </a:xfrm>
        </p:spPr>
        <p:txBody>
          <a:bodyPr>
            <a:normAutofit/>
          </a:bodyPr>
          <a:lstStyle>
            <a:lvl1pPr marL="0" indent="0" algn="l">
              <a:lnSpc>
                <a:spcPct val="100000"/>
              </a:lnSpc>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Divider subtitle goes here can span over 4 lines </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bg1"/>
                </a:solidFill>
                <a:latin typeface="+mj-lt"/>
                <a:cs typeface="Arial" panose="020B0604020202020204" pitchFamily="34" charset="0"/>
              </a:defRPr>
            </a:lvl1pPr>
          </a:lstStyle>
          <a:p>
            <a:endParaRPr lang="en-US"/>
          </a:p>
        </p:txBody>
      </p:sp>
      <p:pic>
        <p:nvPicPr>
          <p:cNvPr id="16" name="Graphic 15">
            <a:extLst>
              <a:ext uri="{FF2B5EF4-FFF2-40B4-BE49-F238E27FC236}">
                <a16:creationId xmlns:a16="http://schemas.microsoft.com/office/drawing/2014/main" id="{22490161-6F82-42D5-9DE4-294EE8B537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spTree>
    <p:custDataLst>
      <p:tags r:id="rId1"/>
    </p:custDataLst>
    <p:extLst>
      <p:ext uri="{BB962C8B-B14F-4D97-AF65-F5344CB8AC3E}">
        <p14:creationId xmlns:p14="http://schemas.microsoft.com/office/powerpoint/2010/main" val="416205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amp; Imag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1"/>
            <a:ext cx="5400675"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186048" y="1628800"/>
            <a:ext cx="5382065" cy="4105249"/>
          </a:xfrm>
          <a:solidFill>
            <a:schemeClr val="bg2"/>
          </a:solidFill>
        </p:spPr>
        <p:txBody>
          <a:bodyPr anchor="ctr"/>
          <a:lstStyle>
            <a:lvl1pPr algn="ctr">
              <a:defRPr>
                <a:latin typeface="Arial" panose="020B0604020202020204" pitchFamily="34" charset="0"/>
                <a:cs typeface="Arial" panose="020B0604020202020204" pitchFamily="34" charset="0"/>
              </a:defRPr>
            </a:lvl1pPr>
          </a:lstStyle>
          <a:p>
            <a:endParaRPr lang="en-US"/>
          </a:p>
        </p:txBody>
      </p:sp>
      <p:sp>
        <p:nvSpPr>
          <p:cNvPr id="3" name="Footer Placeholder 2">
            <a:extLst>
              <a:ext uri="{FF2B5EF4-FFF2-40B4-BE49-F238E27FC236}">
                <a16:creationId xmlns:a16="http://schemas.microsoft.com/office/drawing/2014/main" id="{03B4DB13-DDD8-441B-A0ED-439764E25F43}"/>
              </a:ext>
            </a:extLst>
          </p:cNvPr>
          <p:cNvSpPr>
            <a:spLocks noGrp="1"/>
          </p:cNvSpPr>
          <p:nvPr>
            <p:ph type="ftr" sz="quarter" idx="15"/>
          </p:nvPr>
        </p:nvSpPr>
        <p:spPr/>
        <p:txBody>
          <a:bodyPr/>
          <a:lstStyle>
            <a:lvl1pPr>
              <a:defRPr>
                <a:solidFill>
                  <a:schemeClr val="tx1"/>
                </a:solidFill>
              </a:defRPr>
            </a:lvl1pPr>
          </a:lstStyle>
          <a:p>
            <a:r>
              <a:rPr lang="en-GB"/>
              <a:t>To edit the footer text go to Insert &gt; Header &amp; Footer</a:t>
            </a:r>
            <a:endParaRPr lang="en-US"/>
          </a:p>
        </p:txBody>
      </p:sp>
      <p:pic>
        <p:nvPicPr>
          <p:cNvPr id="10" name="Graphic 9">
            <a:extLst>
              <a:ext uri="{FF2B5EF4-FFF2-40B4-BE49-F238E27FC236}">
                <a16:creationId xmlns:a16="http://schemas.microsoft.com/office/drawing/2014/main" id="{72AD9BCF-24BB-480C-BF81-0FD363EE55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73715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7" name="Title Placeholder 1">
            <a:extLst>
              <a:ext uri="{FF2B5EF4-FFF2-40B4-BE49-F238E27FC236}">
                <a16:creationId xmlns:a16="http://schemas.microsoft.com/office/drawing/2014/main" id="{F9490E25-8CFE-41CC-8273-A5274D2EC1D8}"/>
              </a:ext>
            </a:extLst>
          </p:cNvPr>
          <p:cNvSpPr>
            <a:spLocks noGrp="1"/>
          </p:cNvSpPr>
          <p:nvPr>
            <p:ph type="title"/>
          </p:nvPr>
        </p:nvSpPr>
        <p:spPr>
          <a:xfrm>
            <a:off x="492363" y="580157"/>
            <a:ext cx="11326005" cy="1000884"/>
          </a:xfrm>
          <a:prstGeom prst="rect">
            <a:avLst/>
          </a:prstGeom>
          <a:effectLst/>
        </p:spPr>
        <p:txBody>
          <a:bodyPr vert="horz" lIns="0" tIns="0" rIns="0" bIns="0" rtlCol="0" anchor="t">
            <a:normAutofit/>
          </a:bodyPr>
          <a:lstStyle>
            <a:lvl1pPr>
              <a:defRPr sz="2667" cap="all" baseline="0">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91430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0" pos="43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F85C-B254-A5BA-6A0D-96F93FF8AB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07C4254-CC74-0475-D8CA-0B3C39F3C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35792731-BB3D-E254-0038-EA809977A5E1}"/>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5" name="Footer Placeholder 4">
            <a:extLst>
              <a:ext uri="{FF2B5EF4-FFF2-40B4-BE49-F238E27FC236}">
                <a16:creationId xmlns:a16="http://schemas.microsoft.com/office/drawing/2014/main" id="{CFDD58F6-58BC-D432-E79E-12659934087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2D76B08-083E-A234-FDB0-480A34B09791}"/>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3594223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9009-4404-912A-2A1B-5338E8D75197}"/>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60AB7381-23F2-C76A-3A9A-12727CA86A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D836EAB-06CC-0F65-33B3-AEBAD2B85B82}"/>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5" name="Footer Placeholder 4">
            <a:extLst>
              <a:ext uri="{FF2B5EF4-FFF2-40B4-BE49-F238E27FC236}">
                <a16:creationId xmlns:a16="http://schemas.microsoft.com/office/drawing/2014/main" id="{5331550E-3DE3-8A66-BBF1-219209B04B4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FD23D15-132F-895E-86C1-C2B68330D6C5}"/>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2470315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1040-7F73-E29B-E3E1-44486C308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2FDD15D7-D88F-BF55-6DD6-B473F2B018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39F37-3819-262D-3DED-DA4C7385B1DF}"/>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5" name="Footer Placeholder 4">
            <a:extLst>
              <a:ext uri="{FF2B5EF4-FFF2-40B4-BE49-F238E27FC236}">
                <a16:creationId xmlns:a16="http://schemas.microsoft.com/office/drawing/2014/main" id="{904EE0B3-528D-ACD9-3C2A-60AE803B37A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00347A5-F642-62A7-FCDD-249F9B15C623}"/>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1908387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04A1-226F-4DAF-F382-3449D9C667DD}"/>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0BAE57E5-6527-5E42-944E-34466F63F1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17D5B019-B6A3-E3DE-CA8E-10ABCD2D56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A4528EDD-CF58-01DB-AEEC-F7C4858A501A}"/>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6" name="Footer Placeholder 5">
            <a:extLst>
              <a:ext uri="{FF2B5EF4-FFF2-40B4-BE49-F238E27FC236}">
                <a16:creationId xmlns:a16="http://schemas.microsoft.com/office/drawing/2014/main" id="{0A592A3F-95CB-9E40-99F0-1482F7E221B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B029B0D4-F16B-8039-52B4-24681915CB36}"/>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4150455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2573E-1FAB-7411-2C6A-00E7B5994AA9}"/>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C62F78E9-5C56-27AB-1A4C-75354DED56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36570D-9F38-9CAB-D425-C52E2CEFEB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73B1E27B-FF95-DC1F-78D3-A4D6C108D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022F16-29DA-03BC-0953-E832013D60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0B1817EE-ECF8-FF15-2BE5-A8E3E3FAFA68}"/>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8" name="Footer Placeholder 7">
            <a:extLst>
              <a:ext uri="{FF2B5EF4-FFF2-40B4-BE49-F238E27FC236}">
                <a16:creationId xmlns:a16="http://schemas.microsoft.com/office/drawing/2014/main" id="{3B8C13BA-5482-DE14-DCF5-AE892F461FDB}"/>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FC13FBCC-EF72-561F-C26D-A8985BABCD75}"/>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1825357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C5AE-DBB4-C7C9-6D50-AF173163A7A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82EDE61A-15BE-F1BF-56D0-52859A3AB37E}"/>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4" name="Footer Placeholder 3">
            <a:extLst>
              <a:ext uri="{FF2B5EF4-FFF2-40B4-BE49-F238E27FC236}">
                <a16:creationId xmlns:a16="http://schemas.microsoft.com/office/drawing/2014/main" id="{EB09D1FF-DB7C-C322-4C96-F2AB78DA3A24}"/>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5C20086C-4658-D082-89C1-2008C746536A}"/>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1056305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9791A-EF7F-9E18-3D38-D4040F568000}"/>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3" name="Footer Placeholder 2">
            <a:extLst>
              <a:ext uri="{FF2B5EF4-FFF2-40B4-BE49-F238E27FC236}">
                <a16:creationId xmlns:a16="http://schemas.microsoft.com/office/drawing/2014/main" id="{D69EFD8F-515C-B22C-017E-A45D1FC1708D}"/>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3805CAA4-6C01-B4E7-EC95-6F5CDC68C748}"/>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4140624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2E223-4274-3D73-3B8B-69A18A4F2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EFB717F9-8E5F-18BD-4B81-D99BBA0F61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AF269856-26F3-B3F4-B33E-3BFDDAC1E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DD30F-872F-4044-6119-4360362E3737}"/>
              </a:ext>
            </a:extLst>
          </p:cNvPr>
          <p:cNvSpPr>
            <a:spLocks noGrp="1"/>
          </p:cNvSpPr>
          <p:nvPr>
            <p:ph type="dt" sz="half" idx="10"/>
          </p:nvPr>
        </p:nvSpPr>
        <p:spPr/>
        <p:txBody>
          <a:bodyPr/>
          <a:lstStyle/>
          <a:p>
            <a:fld id="{246857F9-A8CB-43B5-BCF7-3631BA4F09EB}" type="datetimeFigureOut">
              <a:rPr lang="it-IT" smtClean="0"/>
              <a:t>29/05/2023</a:t>
            </a:fld>
            <a:endParaRPr lang="it-IT"/>
          </a:p>
        </p:txBody>
      </p:sp>
      <p:sp>
        <p:nvSpPr>
          <p:cNvPr id="6" name="Footer Placeholder 5">
            <a:extLst>
              <a:ext uri="{FF2B5EF4-FFF2-40B4-BE49-F238E27FC236}">
                <a16:creationId xmlns:a16="http://schemas.microsoft.com/office/drawing/2014/main" id="{A1995B0D-5C5D-1224-4EC6-09A272E608A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8A07FD3-EDF0-9B83-F2C0-618962C99778}"/>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1580606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315A-2F61-4F71-BB8C-1DC91002C3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2949" y="161187"/>
            <a:ext cx="1236663" cy="1000896"/>
          </a:xfrm>
          <a:prstGeom prst="rect">
            <a:avLst/>
          </a:prstGeom>
        </p:spPr>
      </p:pic>
      <p:sp>
        <p:nvSpPr>
          <p:cNvPr id="3" name="Text Placeholder 2"/>
          <p:cNvSpPr>
            <a:spLocks noGrp="1"/>
          </p:cNvSpPr>
          <p:nvPr>
            <p:ph type="body" idx="1"/>
          </p:nvPr>
        </p:nvSpPr>
        <p:spPr>
          <a:xfrm>
            <a:off x="492363" y="1620061"/>
            <a:ext cx="11318203" cy="45120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9216872" y="6291621"/>
            <a:ext cx="2113485" cy="366183"/>
          </a:xfrm>
          <a:prstGeom prst="rect">
            <a:avLst/>
          </a:prstGeom>
        </p:spPr>
        <p:txBody>
          <a:bodyPr vert="horz" lIns="91440" tIns="45720" rIns="91440" bIns="45720" rtlCol="0" anchor="ctr"/>
          <a:lstStyle>
            <a:lvl1pPr algn="r">
              <a:defRPr sz="1067">
                <a:solidFill>
                  <a:schemeClr val="tx2"/>
                </a:solidFill>
              </a:defRPr>
            </a:lvl1pPr>
          </a:lstStyle>
          <a:p>
            <a:endParaRPr lang="en-GB"/>
          </a:p>
        </p:txBody>
      </p:sp>
      <p:sp>
        <p:nvSpPr>
          <p:cNvPr id="6" name="Slide Number Placeholder 5"/>
          <p:cNvSpPr>
            <a:spLocks noGrp="1"/>
          </p:cNvSpPr>
          <p:nvPr>
            <p:ph type="sldNum" sz="quarter" idx="4"/>
          </p:nvPr>
        </p:nvSpPr>
        <p:spPr>
          <a:xfrm>
            <a:off x="11333190" y="6291621"/>
            <a:ext cx="528021" cy="366183"/>
          </a:xfrm>
          <a:prstGeom prst="rect">
            <a:avLst/>
          </a:prstGeom>
        </p:spPr>
        <p:txBody>
          <a:bodyPr vert="horz" lIns="91440" tIns="45720" rIns="91440" bIns="45720" rtlCol="0" anchor="ctr"/>
          <a:lstStyle>
            <a:lvl1pPr algn="r">
              <a:defRPr sz="1067" b="0">
                <a:solidFill>
                  <a:schemeClr val="tx2"/>
                </a:solidFill>
              </a:defRPr>
            </a:lvl1pPr>
          </a:lstStyle>
          <a:p>
            <a:fld id="{4E406AB4-22D1-4ABB-99CF-8A54ADA954A2}" type="slidenum">
              <a:rPr lang="en-GB" smtClean="0"/>
              <a:pPr/>
              <a:t>‹#›</a:t>
            </a:fld>
            <a:endParaRPr lang="en-GB"/>
          </a:p>
        </p:txBody>
      </p:sp>
      <p:sp>
        <p:nvSpPr>
          <p:cNvPr id="10" name="Title Placeholder 1"/>
          <p:cNvSpPr>
            <a:spLocks noGrp="1"/>
          </p:cNvSpPr>
          <p:nvPr>
            <p:ph type="title"/>
          </p:nvPr>
        </p:nvSpPr>
        <p:spPr>
          <a:xfrm>
            <a:off x="492363" y="580157"/>
            <a:ext cx="11326005" cy="1000884"/>
          </a:xfrm>
          <a:prstGeom prst="rect">
            <a:avLst/>
          </a:prstGeom>
          <a:effectLst/>
        </p:spPr>
        <p:txBody>
          <a:bodyPr vert="horz" lIns="0" tIns="0" rIns="0" bIns="0" rtlCol="0" anchor="t">
            <a:normAutofit/>
          </a:bodyPr>
          <a:lstStyle/>
          <a:p>
            <a:r>
              <a:rPr lang="en-US"/>
              <a:t>Click to edit Master title style</a:t>
            </a:r>
            <a:endParaRPr lang="en-GB"/>
          </a:p>
        </p:txBody>
      </p:sp>
    </p:spTree>
    <p:extLst>
      <p:ext uri="{BB962C8B-B14F-4D97-AF65-F5344CB8AC3E}">
        <p14:creationId xmlns:p14="http://schemas.microsoft.com/office/powerpoint/2010/main" val="137577495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lvl1pPr algn="l" defTabSz="1219170" rtl="0" eaLnBrk="1" latinLnBrk="0" hangingPunct="1">
        <a:lnSpc>
          <a:spcPct val="90000"/>
        </a:lnSpc>
        <a:spcBef>
          <a:spcPct val="0"/>
        </a:spcBef>
        <a:buNone/>
        <a:defRPr lang="en-GB" sz="3467" b="1" kern="1200" cap="none" baseline="0" dirty="0">
          <a:solidFill>
            <a:schemeClr val="tx2"/>
          </a:solidFill>
          <a:effectLst/>
          <a:latin typeface="MontrealTS-Medium"/>
          <a:ea typeface="+mj-ea"/>
          <a:cs typeface="+mj-cs"/>
        </a:defRPr>
      </a:lvl1pPr>
    </p:titleStyle>
    <p:bodyStyle>
      <a:lvl1pPr marL="0" indent="0" algn="l" defTabSz="1219170" rtl="0" eaLnBrk="1" latinLnBrk="0" hangingPunct="1">
        <a:lnSpc>
          <a:spcPct val="100000"/>
        </a:lnSpc>
        <a:spcBef>
          <a:spcPts val="512"/>
        </a:spcBef>
        <a:spcAft>
          <a:spcPts val="800"/>
        </a:spcAft>
        <a:buFont typeface="Arial" panose="020B0604020202020204" pitchFamily="34" charset="0"/>
        <a:buNone/>
        <a:defRPr sz="2133" b="1" kern="1200" cap="none" baseline="0">
          <a:solidFill>
            <a:schemeClr val="tx2"/>
          </a:solidFill>
          <a:latin typeface="+mn-lt"/>
          <a:ea typeface="+mn-ea"/>
          <a:cs typeface="+mn-cs"/>
        </a:defRPr>
      </a:lvl1pPr>
      <a:lvl2pPr marL="237061"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867" kern="1200" dirty="0" smtClean="0">
          <a:solidFill>
            <a:schemeClr val="tx2"/>
          </a:solidFill>
          <a:latin typeface="+mn-lt"/>
          <a:ea typeface="+mn-ea"/>
          <a:cs typeface="+mn-cs"/>
        </a:defRPr>
      </a:lvl2pPr>
      <a:lvl3pPr marL="482588" indent="-245527"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3pPr>
      <a:lvl4pPr marL="719649"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467" kern="1200" dirty="0" smtClean="0">
          <a:solidFill>
            <a:schemeClr val="tx2"/>
          </a:solidFill>
          <a:latin typeface="+mn-lt"/>
          <a:ea typeface="+mn-ea"/>
          <a:cs typeface="+mn-cs"/>
        </a:defRPr>
      </a:lvl4pPr>
      <a:lvl5pPr marL="956709"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GB" sz="1467" kern="1200" dirty="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32">
          <p15:clr>
            <a:srgbClr val="F26B43"/>
          </p15:clr>
        </p15:guide>
        <p15:guide id="1" orient="horz" pos="1620">
          <p15:clr>
            <a:srgbClr val="F26B43"/>
          </p15:clr>
        </p15:guide>
        <p15:guide id="2" pos="2880">
          <p15:clr>
            <a:srgbClr val="F26B43"/>
          </p15:clr>
        </p15:guide>
        <p15:guide id="3" pos="149">
          <p15:clr>
            <a:srgbClr val="F26B43"/>
          </p15:clr>
        </p15:guide>
        <p15:guide id="4" orient="horz" pos="922">
          <p15:clr>
            <a:srgbClr val="F26B43"/>
          </p15:clr>
        </p15:guide>
        <p15:guide id="5" orient="horz" pos="2897">
          <p15:clr>
            <a:srgbClr val="F26B43"/>
          </p15:clr>
        </p15:guide>
        <p15:guide id="7" pos="5611">
          <p15:clr>
            <a:srgbClr val="F26B43"/>
          </p15:clr>
        </p15:guide>
        <p15:guide id="9" orient="horz" pos="441">
          <p15:clr>
            <a:srgbClr val="F26B43"/>
          </p15:clr>
        </p15:guide>
        <p15:guide id="10" orient="horz" pos="75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C1C64-9455-8F2C-4D45-F285862510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D64B65C0-D4BC-A837-1C2B-5BE9E40FC2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30C92EA-465F-548D-C55B-48D0E682E1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857F9-A8CB-43B5-BCF7-3631BA4F09EB}" type="datetimeFigureOut">
              <a:rPr lang="it-IT" smtClean="0"/>
              <a:t>29/05/2023</a:t>
            </a:fld>
            <a:endParaRPr lang="it-IT"/>
          </a:p>
        </p:txBody>
      </p:sp>
      <p:sp>
        <p:nvSpPr>
          <p:cNvPr id="5" name="Footer Placeholder 4">
            <a:extLst>
              <a:ext uri="{FF2B5EF4-FFF2-40B4-BE49-F238E27FC236}">
                <a16:creationId xmlns:a16="http://schemas.microsoft.com/office/drawing/2014/main" id="{B4B1EE46-845B-89FF-75D2-5D9DBA0C3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5BBAA40-C33B-FC60-DF9C-591326CDD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92EAD-2200-49EA-98D0-7ECBAC9946AB}" type="slidenum">
              <a:rPr lang="it-IT" smtClean="0"/>
              <a:t>‹#›</a:t>
            </a:fld>
            <a:endParaRPr lang="it-IT"/>
          </a:p>
        </p:txBody>
      </p:sp>
    </p:spTree>
    <p:extLst>
      <p:ext uri="{BB962C8B-B14F-4D97-AF65-F5344CB8AC3E}">
        <p14:creationId xmlns:p14="http://schemas.microsoft.com/office/powerpoint/2010/main" val="104253572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73" r:id="rId12"/>
    <p:sldLayoutId id="2147483782" r:id="rId13"/>
    <p:sldLayoutId id="2147483785" r:id="rId14"/>
    <p:sldLayoutId id="2147483786" r:id="rId15"/>
    <p:sldLayoutId id="2147483788" r:id="rId16"/>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315A-2F61-4F71-BB8C-1DC91002C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949" y="161187"/>
            <a:ext cx="1236663" cy="1000896"/>
          </a:xfrm>
          <a:prstGeom prst="rect">
            <a:avLst/>
          </a:prstGeom>
        </p:spPr>
      </p:pic>
      <p:sp>
        <p:nvSpPr>
          <p:cNvPr id="3" name="Text Placeholder 2"/>
          <p:cNvSpPr>
            <a:spLocks noGrp="1"/>
          </p:cNvSpPr>
          <p:nvPr>
            <p:ph type="body" idx="1"/>
          </p:nvPr>
        </p:nvSpPr>
        <p:spPr>
          <a:xfrm>
            <a:off x="492363" y="1620061"/>
            <a:ext cx="11318203" cy="45120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9216872" y="6291621"/>
            <a:ext cx="2113485" cy="366183"/>
          </a:xfrm>
          <a:prstGeom prst="rect">
            <a:avLst/>
          </a:prstGeom>
        </p:spPr>
        <p:txBody>
          <a:bodyPr vert="horz" lIns="91440" tIns="45720" rIns="91440" bIns="45720" rtlCol="0" anchor="ctr"/>
          <a:lstStyle>
            <a:lvl1pPr algn="r">
              <a:defRPr sz="1067">
                <a:solidFill>
                  <a:schemeClr val="tx2"/>
                </a:solidFill>
              </a:defRPr>
            </a:lvl1pPr>
          </a:lstStyle>
          <a:p>
            <a:endParaRPr lang="en-GB"/>
          </a:p>
        </p:txBody>
      </p:sp>
      <p:sp>
        <p:nvSpPr>
          <p:cNvPr id="6" name="Slide Number Placeholder 5"/>
          <p:cNvSpPr>
            <a:spLocks noGrp="1"/>
          </p:cNvSpPr>
          <p:nvPr>
            <p:ph type="sldNum" sz="quarter" idx="4"/>
          </p:nvPr>
        </p:nvSpPr>
        <p:spPr>
          <a:xfrm>
            <a:off x="11333190" y="6291621"/>
            <a:ext cx="528021" cy="366183"/>
          </a:xfrm>
          <a:prstGeom prst="rect">
            <a:avLst/>
          </a:prstGeom>
        </p:spPr>
        <p:txBody>
          <a:bodyPr vert="horz" lIns="91440" tIns="45720" rIns="91440" bIns="45720" rtlCol="0" anchor="ctr"/>
          <a:lstStyle>
            <a:lvl1pPr algn="r">
              <a:defRPr sz="1067" b="0">
                <a:solidFill>
                  <a:schemeClr val="tx2"/>
                </a:solidFill>
              </a:defRPr>
            </a:lvl1pPr>
          </a:lstStyle>
          <a:p>
            <a:fld id="{4E406AB4-22D1-4ABB-99CF-8A54ADA954A2}" type="slidenum">
              <a:rPr lang="en-GB" smtClean="0"/>
              <a:pPr/>
              <a:t>‹#›</a:t>
            </a:fld>
            <a:endParaRPr lang="en-GB"/>
          </a:p>
        </p:txBody>
      </p:sp>
      <p:sp>
        <p:nvSpPr>
          <p:cNvPr id="10" name="Title Placeholder 1"/>
          <p:cNvSpPr>
            <a:spLocks noGrp="1"/>
          </p:cNvSpPr>
          <p:nvPr>
            <p:ph type="title"/>
          </p:nvPr>
        </p:nvSpPr>
        <p:spPr>
          <a:xfrm>
            <a:off x="492363" y="580157"/>
            <a:ext cx="11326005" cy="1000884"/>
          </a:xfrm>
          <a:prstGeom prst="rect">
            <a:avLst/>
          </a:prstGeom>
          <a:effectLst/>
        </p:spPr>
        <p:txBody>
          <a:bodyPr vert="horz" lIns="0" tIns="0" rIns="0" bIns="0" rtlCol="0" anchor="t">
            <a:normAutofit/>
          </a:bodyPr>
          <a:lstStyle/>
          <a:p>
            <a:r>
              <a:rPr lang="en-US"/>
              <a:t>Click to edit Master title style</a:t>
            </a:r>
            <a:endParaRPr lang="en-GB"/>
          </a:p>
        </p:txBody>
      </p:sp>
    </p:spTree>
    <p:extLst>
      <p:ext uri="{BB962C8B-B14F-4D97-AF65-F5344CB8AC3E}">
        <p14:creationId xmlns:p14="http://schemas.microsoft.com/office/powerpoint/2010/main" val="1375774950"/>
      </p:ext>
    </p:extLst>
  </p:cSld>
  <p:clrMap bg1="lt1" tx1="dk1" bg2="lt2" tx2="dk2" accent1="accent1" accent2="accent2" accent3="accent3" accent4="accent4" accent5="accent5" accent6="accent6" hlink="hlink" folHlink="folHlink"/>
  <p:sldLayoutIdLst>
    <p:sldLayoutId id="2147483771" r:id="rId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lvl1pPr algn="l" defTabSz="1219170" rtl="0" eaLnBrk="1" latinLnBrk="0" hangingPunct="1">
        <a:lnSpc>
          <a:spcPct val="90000"/>
        </a:lnSpc>
        <a:spcBef>
          <a:spcPct val="0"/>
        </a:spcBef>
        <a:buNone/>
        <a:defRPr lang="en-GB" sz="3467" b="1" kern="1200" cap="none" baseline="0" dirty="0">
          <a:solidFill>
            <a:schemeClr val="tx2"/>
          </a:solidFill>
          <a:effectLst/>
          <a:latin typeface="MontrealTS-Medium"/>
          <a:ea typeface="+mj-ea"/>
          <a:cs typeface="+mj-cs"/>
        </a:defRPr>
      </a:lvl1pPr>
    </p:titleStyle>
    <p:bodyStyle>
      <a:lvl1pPr marL="0" indent="0" algn="l" defTabSz="1219170" rtl="0" eaLnBrk="1" latinLnBrk="0" hangingPunct="1">
        <a:lnSpc>
          <a:spcPct val="100000"/>
        </a:lnSpc>
        <a:spcBef>
          <a:spcPts val="512"/>
        </a:spcBef>
        <a:spcAft>
          <a:spcPts val="800"/>
        </a:spcAft>
        <a:buFont typeface="Arial" panose="020B0604020202020204" pitchFamily="34" charset="0"/>
        <a:buNone/>
        <a:defRPr sz="2133" b="1" kern="1200" cap="none" baseline="0">
          <a:solidFill>
            <a:schemeClr val="tx2"/>
          </a:solidFill>
          <a:latin typeface="+mn-lt"/>
          <a:ea typeface="+mn-ea"/>
          <a:cs typeface="+mn-cs"/>
        </a:defRPr>
      </a:lvl1pPr>
      <a:lvl2pPr marL="237061"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867" kern="1200" dirty="0" smtClean="0">
          <a:solidFill>
            <a:schemeClr val="tx2"/>
          </a:solidFill>
          <a:latin typeface="+mn-lt"/>
          <a:ea typeface="+mn-ea"/>
          <a:cs typeface="+mn-cs"/>
        </a:defRPr>
      </a:lvl2pPr>
      <a:lvl3pPr marL="482588" indent="-245527"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3pPr>
      <a:lvl4pPr marL="719649"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467" kern="1200" dirty="0" smtClean="0">
          <a:solidFill>
            <a:schemeClr val="tx2"/>
          </a:solidFill>
          <a:latin typeface="+mn-lt"/>
          <a:ea typeface="+mn-ea"/>
          <a:cs typeface="+mn-cs"/>
        </a:defRPr>
      </a:lvl4pPr>
      <a:lvl5pPr marL="956709"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GB" sz="1467" kern="1200" dirty="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32">
          <p15:clr>
            <a:srgbClr val="F26B43"/>
          </p15:clr>
        </p15:guide>
        <p15:guide id="1" orient="horz" pos="1620">
          <p15:clr>
            <a:srgbClr val="F26B43"/>
          </p15:clr>
        </p15:guide>
        <p15:guide id="2" pos="2880">
          <p15:clr>
            <a:srgbClr val="F26B43"/>
          </p15:clr>
        </p15:guide>
        <p15:guide id="3" pos="149">
          <p15:clr>
            <a:srgbClr val="F26B43"/>
          </p15:clr>
        </p15:guide>
        <p15:guide id="4" orient="horz" pos="922">
          <p15:clr>
            <a:srgbClr val="F26B43"/>
          </p15:clr>
        </p15:guide>
        <p15:guide id="5" orient="horz" pos="2897">
          <p15:clr>
            <a:srgbClr val="F26B43"/>
          </p15:clr>
        </p15:guide>
        <p15:guide id="7" pos="5611">
          <p15:clr>
            <a:srgbClr val="F26B43"/>
          </p15:clr>
        </p15:guide>
        <p15:guide id="9" orient="horz" pos="441">
          <p15:clr>
            <a:srgbClr val="F26B43"/>
          </p15:clr>
        </p15:guide>
        <p15:guide id="10" orient="horz" pos="7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unevoc.unesco.org/elg/scormcontent/index.html#/lessons/q2m2LBlyOnrvYJsGzy9vrbngh-X6Oozo"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1.png"/><Relationship Id="rId4" Type="http://schemas.openxmlformats.org/officeDocument/2006/relationships/image" Target="../media/image16.svg"/><Relationship Id="rId9"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3.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3.jpeg"/><Relationship Id="rId11" Type="http://schemas.openxmlformats.org/officeDocument/2006/relationships/image" Target="../media/image32.emf"/><Relationship Id="rId5" Type="http://schemas.openxmlformats.org/officeDocument/2006/relationships/image" Target="../media/image13.svg"/><Relationship Id="rId10" Type="http://schemas.openxmlformats.org/officeDocument/2006/relationships/image" Target="../media/image31.emf"/><Relationship Id="rId4" Type="http://schemas.openxmlformats.org/officeDocument/2006/relationships/image" Target="../media/image12.png"/><Relationship Id="rId9"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13.sv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13.svg"/><Relationship Id="rId10" Type="http://schemas.openxmlformats.org/officeDocument/2006/relationships/image" Target="../media/image41.png"/><Relationship Id="rId4" Type="http://schemas.openxmlformats.org/officeDocument/2006/relationships/image" Target="../media/image12.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13.sv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45.jpe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45.jpe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45.jpe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hyperlink" Target="mailto:julian.stanley@etf.europa.eu" TargetMode="External"/><Relationship Id="rId5" Type="http://schemas.openxmlformats.org/officeDocument/2006/relationships/hyperlink" Target="mailto:karolis.saduikis@civitta.com"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xtTitle">
            <a:extLst>
              <a:ext uri="{FF2B5EF4-FFF2-40B4-BE49-F238E27FC236}">
                <a16:creationId xmlns:a16="http://schemas.microsoft.com/office/drawing/2014/main" id="{419B3C67-8DFC-46D3-B51E-BFBBBDA8A0C4}"/>
              </a:ext>
            </a:extLst>
          </p:cNvPr>
          <p:cNvSpPr>
            <a:spLocks noGrp="1"/>
          </p:cNvSpPr>
          <p:nvPr>
            <p:ph type="ctrTitle"/>
          </p:nvPr>
        </p:nvSpPr>
        <p:spPr>
          <a:xfrm>
            <a:off x="681723" y="1714588"/>
            <a:ext cx="8496944" cy="1942147"/>
          </a:xfrm>
        </p:spPr>
        <p:txBody>
          <a:bodyPr anchor="b">
            <a:normAutofit/>
          </a:bodyPr>
          <a:lstStyle/>
          <a:p>
            <a:pPr algn="ctr"/>
            <a:r>
              <a:rPr lang="en-GB" sz="2400" b="1">
                <a:effectLst/>
                <a:latin typeface="Arial" panose="020B0604020202020204" pitchFamily="34" charset="0"/>
                <a:ea typeface="Arial" panose="020B0604020202020204" pitchFamily="34" charset="0"/>
                <a:cs typeface="Times New Roman" panose="02020603050405020304" pitchFamily="18" charset="0"/>
              </a:rPr>
              <a:t>The international dimension of Centres of vocational excellence: Building Vocational Excellence through international cooperation</a:t>
            </a:r>
            <a:endParaRPr lang="en-US" sz="2400"/>
          </a:p>
        </p:txBody>
      </p:sp>
      <p:pic>
        <p:nvPicPr>
          <p:cNvPr id="5" name="Graphic 4">
            <a:extLst>
              <a:ext uri="{FF2B5EF4-FFF2-40B4-BE49-F238E27FC236}">
                <a16:creationId xmlns:a16="http://schemas.microsoft.com/office/drawing/2014/main" id="{27CC925B-9952-FCE3-955E-F01E1FAC6A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488" y="5831998"/>
            <a:ext cx="2941521" cy="644227"/>
          </a:xfrm>
          <a:prstGeom prst="rect">
            <a:avLst/>
          </a:prstGeom>
        </p:spPr>
      </p:pic>
      <p:sp>
        <p:nvSpPr>
          <p:cNvPr id="6" name="Rectangle 5">
            <a:extLst>
              <a:ext uri="{FF2B5EF4-FFF2-40B4-BE49-F238E27FC236}">
                <a16:creationId xmlns:a16="http://schemas.microsoft.com/office/drawing/2014/main" id="{51E8C6F9-24EB-F4FA-976A-2403AD6EBDF8}"/>
              </a:ext>
            </a:extLst>
          </p:cNvPr>
          <p:cNvSpPr/>
          <p:nvPr/>
        </p:nvSpPr>
        <p:spPr>
          <a:xfrm>
            <a:off x="1926453" y="0"/>
            <a:ext cx="2467993" cy="1323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7">
            <a:extLst>
              <a:ext uri="{FF2B5EF4-FFF2-40B4-BE49-F238E27FC236}">
                <a16:creationId xmlns:a16="http://schemas.microsoft.com/office/drawing/2014/main" id="{16FE7D25-06CC-7E21-49E6-B303F2BFC066}"/>
              </a:ext>
            </a:extLst>
          </p:cNvPr>
          <p:cNvSpPr txBox="1">
            <a:spLocks/>
          </p:cNvSpPr>
          <p:nvPr/>
        </p:nvSpPr>
        <p:spPr>
          <a:xfrm>
            <a:off x="681723" y="3831412"/>
            <a:ext cx="8183981" cy="644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a:solidFill>
                  <a:schemeClr val="accent1"/>
                </a:solidFill>
              </a:rPr>
              <a:t>TRAINING FOR ISATCOVE PILOT</a:t>
            </a:r>
            <a:endParaRPr lang="en-GB" sz="4000">
              <a:solidFill>
                <a:schemeClr val="accent1"/>
              </a:solidFill>
            </a:endParaRPr>
          </a:p>
        </p:txBody>
      </p:sp>
      <p:sp>
        <p:nvSpPr>
          <p:cNvPr id="11" name="Text Placeholder 17">
            <a:extLst>
              <a:ext uri="{FF2B5EF4-FFF2-40B4-BE49-F238E27FC236}">
                <a16:creationId xmlns:a16="http://schemas.microsoft.com/office/drawing/2014/main" id="{D35C6154-FB49-2791-185F-D74DB9373536}"/>
              </a:ext>
            </a:extLst>
          </p:cNvPr>
          <p:cNvSpPr txBox="1">
            <a:spLocks/>
          </p:cNvSpPr>
          <p:nvPr/>
        </p:nvSpPr>
        <p:spPr>
          <a:xfrm>
            <a:off x="681722" y="4328202"/>
            <a:ext cx="8183981" cy="644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b="1" dirty="0">
                <a:solidFill>
                  <a:schemeClr val="tx1">
                    <a:lumMod val="50000"/>
                    <a:lumOff val="50000"/>
                  </a:schemeClr>
                </a:solidFill>
              </a:rPr>
              <a:t>7</a:t>
            </a:r>
            <a:r>
              <a:rPr lang="en-GB" sz="2400" b="1" baseline="30000" dirty="0">
                <a:solidFill>
                  <a:schemeClr val="tx1">
                    <a:lumMod val="50000"/>
                    <a:lumOff val="50000"/>
                  </a:schemeClr>
                </a:solidFill>
              </a:rPr>
              <a:t>th</a:t>
            </a:r>
            <a:r>
              <a:rPr lang="en-GB" sz="2400" b="1" dirty="0">
                <a:solidFill>
                  <a:schemeClr val="tx1">
                    <a:lumMod val="50000"/>
                    <a:lumOff val="50000"/>
                  </a:schemeClr>
                </a:solidFill>
              </a:rPr>
              <a:t>  June 2023</a:t>
            </a:r>
            <a:endParaRPr lang="en-GB" sz="3200" dirty="0">
              <a:solidFill>
                <a:schemeClr val="tx1">
                  <a:lumMod val="50000"/>
                  <a:lumOff val="50000"/>
                </a:schemeClr>
              </a:solidFill>
            </a:endParaRPr>
          </a:p>
        </p:txBody>
      </p:sp>
      <p:pic>
        <p:nvPicPr>
          <p:cNvPr id="3" name="Picture 3" descr="A picture containing text&#10;&#10;Description automatically generated">
            <a:extLst>
              <a:ext uri="{FF2B5EF4-FFF2-40B4-BE49-F238E27FC236}">
                <a16:creationId xmlns:a16="http://schemas.microsoft.com/office/drawing/2014/main" id="{FEBC5D05-4615-28D2-AAD9-DC4869E095BD}"/>
              </a:ext>
            </a:extLst>
          </p:cNvPr>
          <p:cNvPicPr>
            <a:picLocks noChangeAspect="1"/>
          </p:cNvPicPr>
          <p:nvPr/>
        </p:nvPicPr>
        <p:blipFill>
          <a:blip r:embed="rId6"/>
          <a:stretch>
            <a:fillRect/>
          </a:stretch>
        </p:blipFill>
        <p:spPr>
          <a:xfrm>
            <a:off x="9296400" y="5261273"/>
            <a:ext cx="2743200" cy="1425039"/>
          </a:xfrm>
          <a:prstGeom prst="rect">
            <a:avLst/>
          </a:prstGeom>
        </p:spPr>
      </p:pic>
    </p:spTree>
    <p:custDataLst>
      <p:tags r:id="rId1"/>
    </p:custDataLst>
    <p:extLst>
      <p:ext uri="{BB962C8B-B14F-4D97-AF65-F5344CB8AC3E}">
        <p14:creationId xmlns:p14="http://schemas.microsoft.com/office/powerpoint/2010/main" val="26101961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29AA-C61A-17F2-DB5E-6B59496FF5FB}"/>
              </a:ext>
            </a:extLst>
          </p:cNvPr>
          <p:cNvSpPr>
            <a:spLocks noGrp="1"/>
          </p:cNvSpPr>
          <p:nvPr>
            <p:ph type="title"/>
          </p:nvPr>
        </p:nvSpPr>
        <p:spPr>
          <a:xfrm>
            <a:off x="3473758" y="0"/>
            <a:ext cx="7089467" cy="1080120"/>
          </a:xfrm>
        </p:spPr>
        <p:txBody>
          <a:bodyPr>
            <a:normAutofit/>
          </a:bodyPr>
          <a:lstStyle/>
          <a:p>
            <a:r>
              <a:rPr lang="en-GB" sz="2400" b="1" dirty="0">
                <a:ea typeface="+mj-lt"/>
                <a:cs typeface="+mj-lt"/>
              </a:rPr>
              <a:t>Dimension 3: Criteria for governance and funding</a:t>
            </a:r>
            <a:endParaRPr lang="en-US" sz="2400" b="1" dirty="0"/>
          </a:p>
        </p:txBody>
      </p:sp>
      <p:sp>
        <p:nvSpPr>
          <p:cNvPr id="3" name="Content Placeholder 2">
            <a:extLst>
              <a:ext uri="{FF2B5EF4-FFF2-40B4-BE49-F238E27FC236}">
                <a16:creationId xmlns:a16="http://schemas.microsoft.com/office/drawing/2014/main" id="{3C707B81-DFC0-FE86-A463-5D4425337637}"/>
              </a:ext>
            </a:extLst>
          </p:cNvPr>
          <p:cNvSpPr>
            <a:spLocks noGrp="1"/>
          </p:cNvSpPr>
          <p:nvPr>
            <p:ph idx="1"/>
          </p:nvPr>
        </p:nvSpPr>
        <p:spPr>
          <a:xfrm>
            <a:off x="488901" y="1300531"/>
            <a:ext cx="10932794" cy="4537075"/>
          </a:xfrm>
        </p:spPr>
        <p:txBody>
          <a:bodyPr vert="horz" lIns="91440" tIns="45720" rIns="91440" bIns="45720" rtlCol="0" anchor="t">
            <a:normAutofit fontScale="85000" lnSpcReduction="20000"/>
          </a:bodyPr>
          <a:lstStyle/>
          <a:p>
            <a:pPr marL="514350" indent="-514350">
              <a:buAutoNum type="arabicPeriod"/>
            </a:pPr>
            <a:r>
              <a:rPr lang="en-GB" b="0" dirty="0">
                <a:cs typeface="Calibri"/>
              </a:rPr>
              <a:t>Exercises sufficient autonomy to fulfil its own mission, exercising governance and leadership that fully engage all stakeholders at all levels</a:t>
            </a:r>
            <a:endParaRPr lang="en-US" b="0" dirty="0">
              <a:cs typeface="Calibri"/>
            </a:endParaRPr>
          </a:p>
          <a:p>
            <a:pPr marL="514350" indent="-514350">
              <a:buFont typeface="+mj-lt"/>
              <a:buAutoNum type="arabicPeriod"/>
            </a:pPr>
            <a:r>
              <a:rPr lang="en-GB" b="0" dirty="0"/>
              <a:t>Engages actively in the development of local, national and international skills systems.</a:t>
            </a:r>
            <a:endParaRPr lang="en-GB" b="0" dirty="0">
              <a:cs typeface="Calibri"/>
            </a:endParaRPr>
          </a:p>
          <a:p>
            <a:pPr marL="514350" indent="-514350">
              <a:buFont typeface="+mj-lt"/>
              <a:buAutoNum type="arabicPeriod"/>
            </a:pPr>
            <a:r>
              <a:rPr lang="en-GB" b="0" dirty="0">
                <a:ea typeface="+mn-lt"/>
                <a:cs typeface="+mn-lt"/>
              </a:rPr>
              <a:t>Jointly creates and coordinates a skills ecosystem with a strategic approach to innovation, smart specialisation and socio-economic development</a:t>
            </a:r>
          </a:p>
          <a:p>
            <a:pPr marL="514350" indent="-514350">
              <a:buFont typeface="+mj-lt"/>
              <a:buAutoNum type="arabicPeriod"/>
            </a:pPr>
            <a:r>
              <a:rPr lang="en-GB" b="0" dirty="0"/>
              <a:t>Funding needs for all activities are met from multiple sources in a sustainable, transparent and fully accountable manner.</a:t>
            </a:r>
            <a:endParaRPr lang="en-GB" b="0" dirty="0">
              <a:cs typeface="Calibri"/>
            </a:endParaRPr>
          </a:p>
          <a:p>
            <a:pPr marL="514350" indent="-514350">
              <a:buFont typeface="+mj-lt"/>
              <a:buAutoNum type="arabicPeriod"/>
            </a:pPr>
            <a:r>
              <a:rPr lang="en-GB" b="0" dirty="0">
                <a:cs typeface="Calibri"/>
              </a:rPr>
              <a:t>Infrastructure, technology, learning accommodation and other resources reflect those of corresponding industries and professions for which skills are being developed.</a:t>
            </a:r>
          </a:p>
          <a:p>
            <a:pPr marL="514350" indent="-514350">
              <a:buFont typeface="+mj-lt"/>
              <a:buAutoNum type="arabicPeriod"/>
            </a:pPr>
            <a:r>
              <a:rPr lang="en-GB" b="0" dirty="0">
                <a:cs typeface="Calibri"/>
              </a:rPr>
              <a:t>Develops strategically, inclusively  and systematically as a learning organisation, making use of feedback and review and employing quality assurance mechanisms </a:t>
            </a:r>
            <a:r>
              <a:rPr lang="en-GB" b="0" dirty="0">
                <a:ea typeface="+mn-lt"/>
                <a:cs typeface="+mn-lt"/>
              </a:rPr>
              <a:t>in line with EQAVET principles.</a:t>
            </a:r>
            <a:endParaRPr lang="en-GB" b="0" dirty="0">
              <a:cs typeface="Calibri"/>
            </a:endParaRPr>
          </a:p>
          <a:p>
            <a:pPr marL="514350" indent="-514350">
              <a:buFont typeface="+mj-lt"/>
              <a:buAutoNum type="arabicPeriod"/>
            </a:pPr>
            <a:endParaRPr lang="en-GB" dirty="0">
              <a:cs typeface="Calibri"/>
            </a:endParaRPr>
          </a:p>
        </p:txBody>
      </p:sp>
      <p:pic>
        <p:nvPicPr>
          <p:cNvPr id="6" name="Graphic 5">
            <a:extLst>
              <a:ext uri="{FF2B5EF4-FFF2-40B4-BE49-F238E27FC236}">
                <a16:creationId xmlns:a16="http://schemas.microsoft.com/office/drawing/2014/main" id="{5C99D08D-E45E-D9CE-442C-C51EBDB093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367" y="216096"/>
            <a:ext cx="2806262" cy="614604"/>
          </a:xfrm>
          <a:prstGeom prst="rect">
            <a:avLst/>
          </a:prstGeom>
        </p:spPr>
      </p:pic>
      <p:pic>
        <p:nvPicPr>
          <p:cNvPr id="7" name="Picture 6">
            <a:extLst>
              <a:ext uri="{FF2B5EF4-FFF2-40B4-BE49-F238E27FC236}">
                <a16:creationId xmlns:a16="http://schemas.microsoft.com/office/drawing/2014/main" id="{9CFAE1A8-5E33-7141-F765-CFBDF634A6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7863" y="-217269"/>
            <a:ext cx="1534559" cy="1242000"/>
          </a:xfrm>
          <a:prstGeom prst="rect">
            <a:avLst/>
          </a:prstGeom>
        </p:spPr>
      </p:pic>
    </p:spTree>
    <p:extLst>
      <p:ext uri="{BB962C8B-B14F-4D97-AF65-F5344CB8AC3E}">
        <p14:creationId xmlns:p14="http://schemas.microsoft.com/office/powerpoint/2010/main" val="15211272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125">
            <a:extLst>
              <a:ext uri="{FF2B5EF4-FFF2-40B4-BE49-F238E27FC236}">
                <a16:creationId xmlns:a16="http://schemas.microsoft.com/office/drawing/2014/main" id="{B019B8A1-EA3C-4416-B89C-AD60D27E2503}"/>
              </a:ext>
            </a:extLst>
          </p:cNvPr>
          <p:cNvCxnSpPr>
            <a:cxnSpLocks/>
            <a:stCxn id="11" idx="3"/>
            <a:endCxn id="14" idx="1"/>
          </p:cNvCxnSpPr>
          <p:nvPr/>
        </p:nvCxnSpPr>
        <p:spPr>
          <a:xfrm>
            <a:off x="2175309" y="873620"/>
            <a:ext cx="510139" cy="1070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21">
            <a:extLst>
              <a:ext uri="{FF2B5EF4-FFF2-40B4-BE49-F238E27FC236}">
                <a16:creationId xmlns:a16="http://schemas.microsoft.com/office/drawing/2014/main" id="{F3087CD9-6F71-427F-AC75-C26CFAE9D164}"/>
              </a:ext>
            </a:extLst>
          </p:cNvPr>
          <p:cNvCxnSpPr>
            <a:cxnSpLocks/>
            <a:stCxn id="11" idx="3"/>
            <a:endCxn id="16" idx="1"/>
          </p:cNvCxnSpPr>
          <p:nvPr/>
        </p:nvCxnSpPr>
        <p:spPr>
          <a:xfrm>
            <a:off x="2175309" y="873620"/>
            <a:ext cx="510139" cy="707198"/>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E4202A67-BA12-4744-8F9E-C09C5C295235}"/>
              </a:ext>
            </a:extLst>
          </p:cNvPr>
          <p:cNvSpPr/>
          <p:nvPr/>
        </p:nvSpPr>
        <p:spPr>
          <a:xfrm>
            <a:off x="54145" y="2353203"/>
            <a:ext cx="993847" cy="1446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Criterion PC3:</a:t>
            </a:r>
          </a:p>
          <a:p>
            <a:pPr>
              <a:defRPr/>
            </a:pPr>
            <a:r>
              <a:rPr lang="en-US" sz="800" b="1" dirty="0">
                <a:solidFill>
                  <a:schemeClr val="tx1"/>
                </a:solidFill>
              </a:rPr>
              <a:t>Teaches entrepreneurship competences to all and entrepreneurship is facilitated extensively in partnership with other </a:t>
            </a:r>
            <a:r>
              <a:rPr lang="en-US" sz="800" b="1" dirty="0" err="1">
                <a:solidFill>
                  <a:schemeClr val="tx1"/>
                </a:solidFill>
              </a:rPr>
              <a:t>organisations</a:t>
            </a:r>
            <a:endParaRPr lang="en-US" sz="800" b="1" dirty="0">
              <a:solidFill>
                <a:schemeClr val="tx1"/>
              </a:solidFill>
            </a:endParaRPr>
          </a:p>
        </p:txBody>
      </p:sp>
      <p:sp>
        <p:nvSpPr>
          <p:cNvPr id="11" name="Rectangle 5">
            <a:extLst>
              <a:ext uri="{FF2B5EF4-FFF2-40B4-BE49-F238E27FC236}">
                <a16:creationId xmlns:a16="http://schemas.microsoft.com/office/drawing/2014/main" id="{7561147F-FF04-4148-BF15-97D19AE8362B}"/>
              </a:ext>
            </a:extLst>
          </p:cNvPr>
          <p:cNvSpPr/>
          <p:nvPr/>
        </p:nvSpPr>
        <p:spPr>
          <a:xfrm>
            <a:off x="1232034" y="642787"/>
            <a:ext cx="943275" cy="461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a:solidFill>
                  <a:schemeClr val="tx1"/>
                </a:solidFill>
                <a:latin typeface="Calibri" panose="020F0502020204030204"/>
              </a:rPr>
              <a:t>Theme</a:t>
            </a:r>
            <a:r>
              <a:rPr kumimoji="0" lang="en-US" sz="600" b="1" i="0" u="none" strike="noStrike" kern="1200" cap="none" spc="0" normalizeH="0" baseline="0" noProof="0">
                <a:ln>
                  <a:noFill/>
                </a:ln>
                <a:solidFill>
                  <a:schemeClr val="tx1"/>
                </a:solidFill>
                <a:effectLst/>
                <a:uLnTx/>
                <a:uFillTx/>
                <a:latin typeface="Calibri" panose="020F0502020204030204"/>
                <a:ea typeface="+mn-ea"/>
                <a:cs typeface="+mn-cs"/>
              </a:rPr>
              <a:t> PC3-1</a:t>
            </a:r>
            <a:endParaRPr lang="en-US" sz="600" b="1" i="0" u="none" strike="noStrike" kern="1200" cap="none" spc="0" normalizeH="0" baseline="0" noProof="0">
              <a:ln>
                <a:noFill/>
              </a:ln>
              <a:solidFill>
                <a:schemeClr val="tx1"/>
              </a:solidFill>
              <a:effectLst/>
              <a:uLnTx/>
              <a:uFillTx/>
              <a:latin typeface="Calibri" panose="020F0502020204030204"/>
              <a:cs typeface="Calibri"/>
            </a:endParaRPr>
          </a:p>
          <a:p>
            <a:pPr>
              <a:defRPr/>
            </a:pPr>
            <a:r>
              <a:rPr kumimoji="0" lang="en-US" sz="600" b="0" i="0" u="none" strike="noStrike" kern="1200" cap="none" spc="0" normalizeH="0" baseline="0" noProof="0">
                <a:ln>
                  <a:noFill/>
                </a:ln>
                <a:solidFill>
                  <a:schemeClr val="tx1"/>
                </a:solidFill>
                <a:effectLst/>
                <a:uLnTx/>
                <a:uFillTx/>
                <a:latin typeface="Calibri" panose="020F0502020204030204"/>
                <a:ea typeface="+mn-ea"/>
                <a:cs typeface="+mn-cs"/>
              </a:rPr>
              <a:t>The </a:t>
            </a:r>
            <a:r>
              <a:rPr kumimoji="0" lang="en-US" sz="600" b="0" i="0" u="none" strike="noStrike" kern="1200" cap="none" spc="0" normalizeH="0" baseline="0" noProof="0" err="1">
                <a:ln>
                  <a:noFill/>
                </a:ln>
                <a:solidFill>
                  <a:schemeClr val="tx1"/>
                </a:solidFill>
                <a:effectLst/>
                <a:uLnTx/>
                <a:uFillTx/>
                <a:latin typeface="Calibri" panose="020F0502020204030204"/>
                <a:ea typeface="+mn-ea"/>
                <a:cs typeface="+mn-cs"/>
              </a:rPr>
              <a:t>CoVE</a:t>
            </a:r>
            <a:r>
              <a:rPr kumimoji="0" lang="en-US" sz="600" b="0" i="0" u="none" strike="noStrike" kern="1200" cap="none" spc="0" normalizeH="0" baseline="0" noProof="0">
                <a:ln>
                  <a:noFill/>
                </a:ln>
                <a:solidFill>
                  <a:schemeClr val="tx1"/>
                </a:solidFill>
                <a:effectLst/>
                <a:uLnTx/>
                <a:uFillTx/>
                <a:latin typeface="Calibri" panose="020F0502020204030204"/>
                <a:ea typeface="+mn-ea"/>
                <a:cs typeface="+mn-cs"/>
              </a:rPr>
              <a:t> is committed to entrepreneurship education.</a:t>
            </a:r>
            <a:endParaRPr kumimoji="0" lang="en-US" sz="600" b="0" i="0" u="none" strike="noStrike" kern="1200" cap="none" spc="0" normalizeH="0" baseline="0" noProof="0">
              <a:ln>
                <a:noFill/>
              </a:ln>
              <a:solidFill>
                <a:schemeClr val="tx1"/>
              </a:solidFill>
              <a:effectLst/>
              <a:uLnTx/>
              <a:uFillTx/>
              <a:latin typeface="Calibri" panose="020F0502020204030204"/>
            </a:endParaRPr>
          </a:p>
        </p:txBody>
      </p:sp>
      <p:sp>
        <p:nvSpPr>
          <p:cNvPr id="12" name="Rectangle 7">
            <a:extLst>
              <a:ext uri="{FF2B5EF4-FFF2-40B4-BE49-F238E27FC236}">
                <a16:creationId xmlns:a16="http://schemas.microsoft.com/office/drawing/2014/main" id="{60A53340-0C22-4599-9A6E-21A2A82F2B21}"/>
              </a:ext>
            </a:extLst>
          </p:cNvPr>
          <p:cNvSpPr/>
          <p:nvPr/>
        </p:nvSpPr>
        <p:spPr>
          <a:xfrm>
            <a:off x="1232035" y="2168920"/>
            <a:ext cx="943274" cy="646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600" b="1">
                <a:solidFill>
                  <a:schemeClr val="tx1"/>
                </a:solidFill>
                <a:latin typeface="Calibri" panose="020F0502020204030204"/>
              </a:rPr>
              <a:t>Theme PC3-2</a:t>
            </a:r>
            <a:endParaRPr kumimoji="0" lang="en-US" sz="600" b="1" i="0" u="none" strike="noStrike" kern="1200" cap="none" spc="0" normalizeH="0" baseline="0" noProof="0">
              <a:ln>
                <a:noFill/>
              </a:ln>
              <a:solidFill>
                <a:schemeClr val="tx1"/>
              </a:solidFill>
              <a:effectLst/>
              <a:uLnTx/>
              <a:uFillTx/>
              <a:latin typeface="Calibri" panose="020F0502020204030204"/>
              <a:ea typeface="+mn-ea"/>
              <a:cs typeface="+mn-cs"/>
            </a:endParaRPr>
          </a:p>
          <a:p>
            <a:pPr>
              <a:defRPr/>
            </a:pP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The </a:t>
            </a:r>
            <a:r>
              <a:rPr kumimoji="0" lang="en-GB" sz="600" b="0" i="0" u="none" strike="noStrike" kern="1200" cap="none" spc="0" normalizeH="0" baseline="0" noProof="0" err="1">
                <a:ln>
                  <a:noFill/>
                </a:ln>
                <a:solidFill>
                  <a:schemeClr val="tx1"/>
                </a:solidFill>
                <a:effectLst/>
                <a:uLnTx/>
                <a:uFillTx/>
                <a:latin typeface="Calibri" panose="020F0502020204030204"/>
                <a:ea typeface="+mn-ea"/>
                <a:cs typeface="+mn-cs"/>
              </a:rPr>
              <a:t>CoVE</a:t>
            </a: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 </a:t>
            </a:r>
            <a:r>
              <a:rPr lang="en-GB" sz="600">
                <a:solidFill>
                  <a:schemeClr val="tx1"/>
                </a:solidFill>
                <a:latin typeface="Calibri" panose="020F0502020204030204"/>
              </a:rPr>
              <a:t>integrates </a:t>
            </a: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entrepreneurship</a:t>
            </a:r>
            <a:r>
              <a:rPr lang="en-GB" sz="600">
                <a:solidFill>
                  <a:schemeClr val="tx1"/>
                </a:solidFill>
                <a:latin typeface="Calibri" panose="020F0502020204030204"/>
              </a:rPr>
              <a:t> education</a:t>
            </a: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 in </a:t>
            </a:r>
            <a:r>
              <a:rPr lang="en-GB" sz="600">
                <a:solidFill>
                  <a:schemeClr val="tx1"/>
                </a:solidFill>
                <a:latin typeface="Calibri" panose="020F0502020204030204"/>
              </a:rPr>
              <a:t>all its</a:t>
            </a: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 </a:t>
            </a:r>
            <a:r>
              <a:rPr kumimoji="0" lang="en-GB" sz="600" b="0" i="0" u="none" strike="noStrike" kern="1200" cap="none" spc="0" normalizeH="0" baseline="0" noProof="0" err="1">
                <a:ln>
                  <a:noFill/>
                </a:ln>
                <a:solidFill>
                  <a:schemeClr val="tx1"/>
                </a:solidFill>
                <a:effectLst/>
                <a:uLnTx/>
                <a:uFillTx/>
                <a:latin typeface="Calibri" panose="020F0502020204030204"/>
                <a:ea typeface="+mn-ea"/>
                <a:cs typeface="+mn-cs"/>
              </a:rPr>
              <a:t>progammes</a:t>
            </a: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 and other activities</a:t>
            </a:r>
            <a:endParaRPr lang="en-US" sz="600" b="0" i="0" u="none" strike="noStrike" kern="1200" cap="none" spc="0" normalizeH="0" baseline="0" noProof="0">
              <a:ln>
                <a:noFill/>
              </a:ln>
              <a:solidFill>
                <a:schemeClr val="tx1"/>
              </a:solidFill>
              <a:effectLst/>
              <a:uLnTx/>
              <a:uFillTx/>
              <a:latin typeface="Calibri" panose="020F0502020204030204"/>
              <a:cs typeface="Calibri"/>
            </a:endParaRPr>
          </a:p>
        </p:txBody>
      </p:sp>
      <p:sp>
        <p:nvSpPr>
          <p:cNvPr id="13" name="Rectangle 11">
            <a:extLst>
              <a:ext uri="{FF2B5EF4-FFF2-40B4-BE49-F238E27FC236}">
                <a16:creationId xmlns:a16="http://schemas.microsoft.com/office/drawing/2014/main" id="{2D83F636-3E56-41CF-903D-B5D2C7A22459}"/>
              </a:ext>
            </a:extLst>
          </p:cNvPr>
          <p:cNvSpPr/>
          <p:nvPr/>
        </p:nvSpPr>
        <p:spPr>
          <a:xfrm>
            <a:off x="1232034" y="4048615"/>
            <a:ext cx="943275"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600" b="1">
                <a:solidFill>
                  <a:schemeClr val="tx1"/>
                </a:solidFill>
                <a:latin typeface="Calibri" panose="020F0502020204030204"/>
              </a:rPr>
              <a:t>Theme PC3-3</a:t>
            </a:r>
            <a:endParaRPr lang="en-US" sz="600" b="1" i="0" u="none" strike="noStrike" kern="1200" cap="none" spc="0" normalizeH="0" baseline="0" noProof="0">
              <a:ln>
                <a:noFill/>
              </a:ln>
              <a:solidFill>
                <a:schemeClr val="tx1"/>
              </a:solidFill>
              <a:effectLst/>
              <a:uLnTx/>
              <a:uFillTx/>
              <a:latin typeface="Calibri" panose="020F0502020204030204"/>
              <a:cs typeface="Calibri"/>
            </a:endParaRPr>
          </a:p>
          <a:p>
            <a:pPr>
              <a:defRPr/>
            </a:pPr>
            <a:r>
              <a:rPr lang="en-GB" sz="600">
                <a:solidFill>
                  <a:schemeClr val="tx1"/>
                </a:solidFill>
                <a:latin typeface="Calibri" panose="020F0502020204030204"/>
              </a:rPr>
              <a:t>The </a:t>
            </a:r>
            <a:r>
              <a:rPr lang="en-GB" sz="600" err="1">
                <a:solidFill>
                  <a:schemeClr val="tx1"/>
                </a:solidFill>
                <a:latin typeface="Calibri" panose="020F0502020204030204"/>
              </a:rPr>
              <a:t>CoVE</a:t>
            </a:r>
            <a:r>
              <a:rPr lang="en-GB" sz="600">
                <a:solidFill>
                  <a:schemeClr val="tx1"/>
                </a:solidFill>
                <a:latin typeface="Calibri" panose="020F0502020204030204"/>
              </a:rPr>
              <a:t> is effective in teaching entrepreneurship competences and contributes to entrepreneurial environment in the territory.</a:t>
            </a:r>
            <a:endParaRPr lang="en-GB" sz="600" b="0" i="0" u="none" strike="noStrike" kern="1200" cap="none" spc="0" normalizeH="0" baseline="0" noProof="0">
              <a:ln>
                <a:noFill/>
              </a:ln>
              <a:solidFill>
                <a:schemeClr val="tx1"/>
              </a:solidFill>
              <a:effectLst/>
              <a:uLnTx/>
              <a:uFillTx/>
              <a:latin typeface="Calibri" panose="020F0502020204030204"/>
              <a:cs typeface="Calibri"/>
            </a:endParaRPr>
          </a:p>
        </p:txBody>
      </p:sp>
      <p:sp>
        <p:nvSpPr>
          <p:cNvPr id="14" name="Rectangle 20">
            <a:extLst>
              <a:ext uri="{FF2B5EF4-FFF2-40B4-BE49-F238E27FC236}">
                <a16:creationId xmlns:a16="http://schemas.microsoft.com/office/drawing/2014/main" id="{D90F3405-CAA7-42DD-8FB3-46EFCA8EA954}"/>
              </a:ext>
            </a:extLst>
          </p:cNvPr>
          <p:cNvSpPr/>
          <p:nvPr/>
        </p:nvSpPr>
        <p:spPr>
          <a:xfrm>
            <a:off x="2685448" y="1843788"/>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 evidence – Teachers/Staff members: </a:t>
            </a:r>
            <a:r>
              <a:rPr lang="en-US" sz="700">
                <a:solidFill>
                  <a:srgbClr val="FF0000"/>
                </a:solidFill>
              </a:rPr>
              <a:t>The </a:t>
            </a:r>
            <a:r>
              <a:rPr lang="en-US" sz="700" err="1">
                <a:solidFill>
                  <a:srgbClr val="FF0000"/>
                </a:solidFill>
              </a:rPr>
              <a:t>CoVE</a:t>
            </a:r>
            <a:r>
              <a:rPr lang="en-US" sz="700">
                <a:solidFill>
                  <a:srgbClr val="FF0000"/>
                </a:solidFill>
              </a:rPr>
              <a:t> has trained teaching and training staff to support entrepreneurship education</a:t>
            </a:r>
            <a:endParaRPr lang="en-US" sz="700">
              <a:solidFill>
                <a:srgbClr val="953FD8"/>
              </a:solidFill>
            </a:endParaRPr>
          </a:p>
        </p:txBody>
      </p:sp>
      <p:sp>
        <p:nvSpPr>
          <p:cNvPr id="15" name="Rectangle 22">
            <a:extLst>
              <a:ext uri="{FF2B5EF4-FFF2-40B4-BE49-F238E27FC236}">
                <a16:creationId xmlns:a16="http://schemas.microsoft.com/office/drawing/2014/main" id="{CB0DB080-7C26-4E9C-A537-CEB866297FB9}"/>
              </a:ext>
            </a:extLst>
          </p:cNvPr>
          <p:cNvSpPr/>
          <p:nvPr/>
        </p:nvSpPr>
        <p:spPr>
          <a:xfrm>
            <a:off x="2685448" y="360427"/>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a:t>
            </a:r>
            <a:r>
              <a:rPr kumimoji="0" lang="en-US" sz="700" b="1" i="0" u="none" strike="noStrike" kern="1200" cap="none" spc="0" normalizeH="0" baseline="0" noProof="0">
                <a:ln>
                  <a:noFill/>
                </a:ln>
                <a:effectLst/>
                <a:uLnTx/>
                <a:uFillTx/>
                <a:latin typeface="Calibri" panose="020F0502020204030204"/>
                <a:ea typeface="+mn-ea"/>
                <a:cs typeface="+mn-cs"/>
              </a:rPr>
              <a:t> </a:t>
            </a:r>
            <a:r>
              <a:rPr lang="en-GB" sz="700">
                <a:solidFill>
                  <a:srgbClr val="953FD8"/>
                </a:solidFill>
              </a:rPr>
              <a:t>The </a:t>
            </a:r>
            <a:r>
              <a:rPr lang="en-GB" sz="700" err="1">
                <a:solidFill>
                  <a:srgbClr val="953FD8"/>
                </a:solidFill>
              </a:rPr>
              <a:t>CoVE</a:t>
            </a:r>
            <a:r>
              <a:rPr lang="en-GB" sz="700">
                <a:solidFill>
                  <a:srgbClr val="953FD8"/>
                </a:solidFill>
              </a:rPr>
              <a:t> has a formal</a:t>
            </a:r>
            <a:r>
              <a:rPr lang="en-GB" sz="700">
                <a:solidFill>
                  <a:srgbClr val="953FD8"/>
                </a:solidFill>
                <a:latin typeface="Calibri" panose="020F0502020204030204"/>
              </a:rPr>
              <a:t> structure (e.g., a responsible person or a specific unit) that coordinates </a:t>
            </a:r>
            <a:r>
              <a:rPr lang="en-US" sz="700">
                <a:solidFill>
                  <a:srgbClr val="953FD8"/>
                </a:solidFill>
              </a:rPr>
              <a:t>entrepreneurship education</a:t>
            </a:r>
            <a:r>
              <a:rPr lang="en-GB" sz="700">
                <a:solidFill>
                  <a:srgbClr val="953FD8"/>
                </a:solidFill>
                <a:latin typeface="Calibri" panose="020F0502020204030204"/>
              </a:rPr>
              <a:t>, encourages staff to engage in such activities and provides support to staff to work on entrepreneurship education. </a:t>
            </a:r>
            <a:r>
              <a:rPr lang="en-US" sz="700">
                <a:solidFill>
                  <a:srgbClr val="953FD8"/>
                </a:solidFill>
              </a:rPr>
              <a:t>– Y/N/planned or in development </a:t>
            </a:r>
            <a:r>
              <a:rPr lang="en-US" sz="700">
                <a:solidFill>
                  <a:srgbClr val="00B0F0"/>
                </a:solidFill>
              </a:rPr>
              <a:t>(If Yes, include description)</a:t>
            </a:r>
            <a:endParaRPr lang="en-US" sz="700">
              <a:solidFill>
                <a:srgbClr val="953FD8"/>
              </a:solidFill>
              <a:latin typeface="Calibri" panose="020F0502020204030204"/>
              <a:cs typeface="Calibri" panose="020F0502020204030204"/>
            </a:endParaRPr>
          </a:p>
        </p:txBody>
      </p:sp>
      <p:sp>
        <p:nvSpPr>
          <p:cNvPr id="16" name="Rectangle 31">
            <a:extLst>
              <a:ext uri="{FF2B5EF4-FFF2-40B4-BE49-F238E27FC236}">
                <a16:creationId xmlns:a16="http://schemas.microsoft.com/office/drawing/2014/main" id="{2F0C4A79-593D-4846-9EF5-CEDBABBAAC29}"/>
              </a:ext>
            </a:extLst>
          </p:cNvPr>
          <p:cNvSpPr/>
          <p:nvPr/>
        </p:nvSpPr>
        <p:spPr>
          <a:xfrm>
            <a:off x="2685448" y="1480790"/>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chemeClr val="tx1"/>
                </a:solidFill>
              </a:rPr>
              <a:t>Quantitative evidence - </a:t>
            </a:r>
            <a:r>
              <a:rPr lang="en-US" sz="700" b="1" err="1">
                <a:solidFill>
                  <a:schemeClr val="tx1"/>
                </a:solidFill>
              </a:rPr>
              <a:t>CoVE</a:t>
            </a:r>
            <a:r>
              <a:rPr lang="en-US" sz="700" b="1">
                <a:solidFill>
                  <a:schemeClr val="tx1"/>
                </a:solidFill>
              </a:rPr>
              <a:t> internal records: </a:t>
            </a:r>
            <a:r>
              <a:rPr lang="en-GB" sz="700">
                <a:solidFill>
                  <a:schemeClr val="tx1"/>
                </a:solidFill>
                <a:latin typeface="Calibri" panose="020F0502020204030204"/>
              </a:rPr>
              <a:t>Number of current partnerships with organisations on entrepreneurship education: - overall; - retained for at least three years</a:t>
            </a:r>
            <a:endParaRPr lang="en-US" sz="700">
              <a:solidFill>
                <a:schemeClr val="tx1"/>
              </a:solidFill>
              <a:latin typeface="Calibri" panose="020F0502020204030204"/>
            </a:endParaRPr>
          </a:p>
        </p:txBody>
      </p:sp>
      <p:sp>
        <p:nvSpPr>
          <p:cNvPr id="17" name="Rectangle 54">
            <a:extLst>
              <a:ext uri="{FF2B5EF4-FFF2-40B4-BE49-F238E27FC236}">
                <a16:creationId xmlns:a16="http://schemas.microsoft.com/office/drawing/2014/main" id="{169828E3-2AC6-4BD5-AC22-645FDC2F8808}"/>
              </a:ext>
            </a:extLst>
          </p:cNvPr>
          <p:cNvSpPr/>
          <p:nvPr/>
        </p:nvSpPr>
        <p:spPr>
          <a:xfrm>
            <a:off x="2685365" y="6279136"/>
            <a:ext cx="2440176" cy="1846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B0F0"/>
                </a:solidFill>
                <a:effectLst/>
                <a:uLnTx/>
                <a:uFillTx/>
                <a:latin typeface="Calibri" panose="020F0502020204030204"/>
                <a:ea typeface="+mn-ea"/>
                <a:cs typeface="+mn-cs"/>
              </a:rPr>
              <a:t>Good practice evidence </a:t>
            </a:r>
            <a:r>
              <a:rPr kumimoji="0" lang="en-US" sz="600" b="0" i="0" u="none" strike="noStrike" kern="1200" cap="none" spc="0" normalizeH="0" baseline="0" noProof="0">
                <a:ln>
                  <a:noFill/>
                </a:ln>
                <a:solidFill>
                  <a:srgbClr val="00B0F0"/>
                </a:solidFill>
                <a:effectLst/>
                <a:uLnTx/>
                <a:uFillTx/>
                <a:latin typeface="Calibri" panose="020F0502020204030204"/>
                <a:ea typeface="+mn-ea"/>
                <a:cs typeface="+mn-cs"/>
              </a:rPr>
              <a:t>Example(s) – linked to one or more indicators</a:t>
            </a:r>
          </a:p>
        </p:txBody>
      </p:sp>
      <p:cxnSp>
        <p:nvCxnSpPr>
          <p:cNvPr id="18" name="Straight Connector 59">
            <a:extLst>
              <a:ext uri="{FF2B5EF4-FFF2-40B4-BE49-F238E27FC236}">
                <a16:creationId xmlns:a16="http://schemas.microsoft.com/office/drawing/2014/main" id="{CD7C288F-1F87-4132-8989-41F673F91BD0}"/>
              </a:ext>
            </a:extLst>
          </p:cNvPr>
          <p:cNvCxnSpPr>
            <a:cxnSpLocks/>
            <a:stCxn id="10" idx="3"/>
            <a:endCxn id="13" idx="1"/>
          </p:cNvCxnSpPr>
          <p:nvPr/>
        </p:nvCxnSpPr>
        <p:spPr>
          <a:xfrm>
            <a:off x="1047992" y="3076478"/>
            <a:ext cx="184042" cy="1433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61">
            <a:extLst>
              <a:ext uri="{FF2B5EF4-FFF2-40B4-BE49-F238E27FC236}">
                <a16:creationId xmlns:a16="http://schemas.microsoft.com/office/drawing/2014/main" id="{19566CEF-1CE8-427D-B6C4-CC81C116F9BE}"/>
              </a:ext>
            </a:extLst>
          </p:cNvPr>
          <p:cNvCxnSpPr>
            <a:cxnSpLocks/>
            <a:stCxn id="10" idx="3"/>
            <a:endCxn id="11" idx="1"/>
          </p:cNvCxnSpPr>
          <p:nvPr/>
        </p:nvCxnSpPr>
        <p:spPr>
          <a:xfrm flipV="1">
            <a:off x="1047992" y="873620"/>
            <a:ext cx="184042" cy="2202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63">
            <a:extLst>
              <a:ext uri="{FF2B5EF4-FFF2-40B4-BE49-F238E27FC236}">
                <a16:creationId xmlns:a16="http://schemas.microsoft.com/office/drawing/2014/main" id="{FB5CF6B7-9FB3-438D-B504-AA5353397E70}"/>
              </a:ext>
            </a:extLst>
          </p:cNvPr>
          <p:cNvCxnSpPr>
            <a:cxnSpLocks/>
            <a:stCxn id="10" idx="3"/>
            <a:endCxn id="12" idx="1"/>
          </p:cNvCxnSpPr>
          <p:nvPr/>
        </p:nvCxnSpPr>
        <p:spPr>
          <a:xfrm flipV="1">
            <a:off x="1047992" y="2492086"/>
            <a:ext cx="184043" cy="584392"/>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75">
            <a:extLst>
              <a:ext uri="{FF2B5EF4-FFF2-40B4-BE49-F238E27FC236}">
                <a16:creationId xmlns:a16="http://schemas.microsoft.com/office/drawing/2014/main" id="{0A727B29-D659-4FFB-8B38-1E073462EAA5}"/>
              </a:ext>
            </a:extLst>
          </p:cNvPr>
          <p:cNvSpPr/>
          <p:nvPr/>
        </p:nvSpPr>
        <p:spPr>
          <a:xfrm>
            <a:off x="2685448" y="2146992"/>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 </a:t>
            </a:r>
            <a:r>
              <a:rPr lang="en-US" sz="700">
                <a:solidFill>
                  <a:srgbClr val="953FD8"/>
                </a:solidFill>
              </a:rPr>
              <a:t>The </a:t>
            </a:r>
            <a:r>
              <a:rPr lang="en-US" sz="700" err="1">
                <a:solidFill>
                  <a:srgbClr val="953FD8"/>
                </a:solidFill>
              </a:rPr>
              <a:t>programmes</a:t>
            </a:r>
            <a:r>
              <a:rPr lang="en-US" sz="700">
                <a:solidFill>
                  <a:srgbClr val="953FD8"/>
                </a:solidFill>
              </a:rPr>
              <a:t> offered by the CoVE systematically support (as a cross-cutting issue) the development of entrepreneurship competences. To a large extent, to some extent, to a little extent, not at all, in development/planned</a:t>
            </a:r>
            <a:endParaRPr lang="en-GB" sz="700">
              <a:solidFill>
                <a:srgbClr val="953FD8"/>
              </a:solidFill>
              <a:cs typeface="Calibri"/>
            </a:endParaRPr>
          </a:p>
        </p:txBody>
      </p:sp>
      <p:sp>
        <p:nvSpPr>
          <p:cNvPr id="22" name="Rectangle 77">
            <a:extLst>
              <a:ext uri="{FF2B5EF4-FFF2-40B4-BE49-F238E27FC236}">
                <a16:creationId xmlns:a16="http://schemas.microsoft.com/office/drawing/2014/main" id="{86803949-FAA2-492F-95F2-0CB7AA1B0F8E}"/>
              </a:ext>
            </a:extLst>
          </p:cNvPr>
          <p:cNvSpPr/>
          <p:nvPr/>
        </p:nvSpPr>
        <p:spPr>
          <a:xfrm>
            <a:off x="2685385" y="4127307"/>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 </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evidence – Teachers</a:t>
            </a:r>
            <a:r>
              <a:rPr lang="en-US" sz="700" b="1">
                <a:solidFill>
                  <a:srgbClr val="FF0000"/>
                </a:solidFill>
              </a:rPr>
              <a:t>/Staff members</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Our graduates are successful</a:t>
            </a:r>
            <a:r>
              <a:rPr lang="en-US" sz="700">
                <a:solidFill>
                  <a:srgbClr val="FF0000"/>
                </a:solidFill>
                <a:latin typeface="Calibri" panose="020F0502020204030204"/>
              </a:rPr>
              <a:t> in starting their own businesses (or a</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re successful in</a:t>
            </a:r>
            <a:r>
              <a:rPr lang="en-US" sz="700">
                <a:solidFill>
                  <a:srgbClr val="FF0000"/>
                </a:solidFill>
                <a:latin typeface="Calibri" panose="020F0502020204030204"/>
              </a:rPr>
              <a:t> creative</a:t>
            </a:r>
            <a:r>
              <a:rPr lang="en-US" sz="700">
                <a:solidFill>
                  <a:srgbClr val="FF0000"/>
                </a:solidFill>
                <a:ea typeface="+mn-lt"/>
                <a:cs typeface="+mn-lt"/>
              </a:rPr>
              <a:t> thinking to overcome challenges, be decisive and accept responsibility (i.e. </a:t>
            </a:r>
            <a:r>
              <a:rPr kumimoji="0" lang="en-US" sz="700" i="0" u="none" strike="noStrike" kern="1200" cap="none" spc="0" normalizeH="0" baseline="0" noProof="0">
                <a:ln>
                  <a:noFill/>
                </a:ln>
                <a:solidFill>
                  <a:srgbClr val="FF0000"/>
                </a:solidFill>
                <a:effectLst/>
                <a:uLnTx/>
                <a:uFillTx/>
                <a:ea typeface="+mn-lt"/>
                <a:cs typeface="+mn-lt"/>
              </a:rPr>
              <a:t>an</a:t>
            </a:r>
            <a:r>
              <a:rPr lang="en-US" sz="700">
                <a:solidFill>
                  <a:srgbClr val="FF0000"/>
                </a:solidFill>
                <a:ea typeface="+mn-lt"/>
                <a:cs typeface="+mn-lt"/>
              </a:rPr>
              <a:t> </a:t>
            </a:r>
            <a:r>
              <a:rPr kumimoji="0" lang="en-US" sz="700" i="0" u="none" strike="noStrike" kern="1200" cap="none" spc="0" normalizeH="0" baseline="0" noProof="0">
                <a:ln>
                  <a:noFill/>
                </a:ln>
                <a:solidFill>
                  <a:srgbClr val="FF0000"/>
                </a:solidFill>
                <a:effectLst/>
                <a:uLnTx/>
                <a:uFillTx/>
                <a:ea typeface="+mn-lt"/>
                <a:cs typeface="+mn-lt"/>
              </a:rPr>
              <a:t>entrepreneurial mindset</a:t>
            </a:r>
            <a:r>
              <a:rPr lang="en-US" sz="700">
                <a:solidFill>
                  <a:srgbClr val="FF0000"/>
                </a:solidFill>
                <a:ea typeface="+mn-lt"/>
                <a:cs typeface="+mn-lt"/>
              </a:rPr>
              <a:t>)</a:t>
            </a:r>
            <a:r>
              <a:rPr lang="en-US" sz="700">
                <a:solidFill>
                  <a:srgbClr val="FF0000"/>
                </a:solidFill>
                <a:latin typeface="Calibri" panose="020F0502020204030204"/>
              </a:rPr>
              <a:t> </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within existing companies</a:t>
            </a:r>
            <a:r>
              <a:rPr lang="en-US" sz="700">
                <a:solidFill>
                  <a:srgbClr val="FF0000"/>
                </a:solidFill>
                <a:latin typeface="Calibri" panose="020F0502020204030204"/>
              </a:rPr>
              <a:t>)</a:t>
            </a:r>
            <a:endParaRPr lang="en-US">
              <a:cs typeface="Calibri"/>
            </a:endParaRPr>
          </a:p>
        </p:txBody>
      </p:sp>
      <p:cxnSp>
        <p:nvCxnSpPr>
          <p:cNvPr id="23" name="Straight Connector 80">
            <a:extLst>
              <a:ext uri="{FF2B5EF4-FFF2-40B4-BE49-F238E27FC236}">
                <a16:creationId xmlns:a16="http://schemas.microsoft.com/office/drawing/2014/main" id="{E78C93F7-1E32-456B-BA8A-3ED37380CA6F}"/>
              </a:ext>
            </a:extLst>
          </p:cNvPr>
          <p:cNvCxnSpPr>
            <a:cxnSpLocks/>
            <a:stCxn id="13" idx="3"/>
            <a:endCxn id="28" idx="1"/>
          </p:cNvCxnSpPr>
          <p:nvPr/>
        </p:nvCxnSpPr>
        <p:spPr>
          <a:xfrm flipV="1">
            <a:off x="2175309" y="4024869"/>
            <a:ext cx="510076" cy="485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85">
            <a:extLst>
              <a:ext uri="{FF2B5EF4-FFF2-40B4-BE49-F238E27FC236}">
                <a16:creationId xmlns:a16="http://schemas.microsoft.com/office/drawing/2014/main" id="{4519CB5D-24FC-4A8C-956E-834EE358C275}"/>
              </a:ext>
            </a:extLst>
          </p:cNvPr>
          <p:cNvCxnSpPr>
            <a:cxnSpLocks/>
            <a:stCxn id="12" idx="3"/>
            <a:endCxn id="21" idx="1"/>
          </p:cNvCxnSpPr>
          <p:nvPr/>
        </p:nvCxnSpPr>
        <p:spPr>
          <a:xfrm flipV="1">
            <a:off x="2175309" y="2300881"/>
            <a:ext cx="510139" cy="1912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121">
            <a:extLst>
              <a:ext uri="{FF2B5EF4-FFF2-40B4-BE49-F238E27FC236}">
                <a16:creationId xmlns:a16="http://schemas.microsoft.com/office/drawing/2014/main" id="{714612E6-0FE0-4796-A2E3-40D256C73FD3}"/>
              </a:ext>
            </a:extLst>
          </p:cNvPr>
          <p:cNvCxnSpPr>
            <a:cxnSpLocks/>
            <a:stCxn id="11" idx="3"/>
            <a:endCxn id="15" idx="1"/>
          </p:cNvCxnSpPr>
          <p:nvPr/>
        </p:nvCxnSpPr>
        <p:spPr>
          <a:xfrm flipV="1">
            <a:off x="2175309" y="514316"/>
            <a:ext cx="510139" cy="359304"/>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75">
            <a:extLst>
              <a:ext uri="{FF2B5EF4-FFF2-40B4-BE49-F238E27FC236}">
                <a16:creationId xmlns:a16="http://schemas.microsoft.com/office/drawing/2014/main" id="{73327421-C929-496E-9F9D-87DAC385F7F7}"/>
              </a:ext>
            </a:extLst>
          </p:cNvPr>
          <p:cNvSpPr/>
          <p:nvPr/>
        </p:nvSpPr>
        <p:spPr>
          <a:xfrm>
            <a:off x="2685385" y="3924841"/>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 evidence – Teachers/Staff members: T</a:t>
            </a:r>
            <a:r>
              <a:rPr lang="en-US" sz="700">
                <a:solidFill>
                  <a:srgbClr val="FF0000"/>
                </a:solidFill>
              </a:rPr>
              <a:t>he </a:t>
            </a:r>
            <a:r>
              <a:rPr lang="en-US" sz="700" err="1">
                <a:solidFill>
                  <a:srgbClr val="FF0000"/>
                </a:solidFill>
              </a:rPr>
              <a:t>CoVE</a:t>
            </a:r>
            <a:r>
              <a:rPr lang="en-US" sz="700">
                <a:solidFill>
                  <a:srgbClr val="FF0000"/>
                </a:solidFill>
              </a:rPr>
              <a:t> helps learners to develop creative thinking to overcome challenges, be decisive and accept responsibility (i.e. an entrepreneurial mindset)</a:t>
            </a:r>
          </a:p>
        </p:txBody>
      </p:sp>
      <p:sp>
        <p:nvSpPr>
          <p:cNvPr id="29" name="Rectangle 77">
            <a:extLst>
              <a:ext uri="{FF2B5EF4-FFF2-40B4-BE49-F238E27FC236}">
                <a16:creationId xmlns:a16="http://schemas.microsoft.com/office/drawing/2014/main" id="{7B1300BC-3236-4519-B7DF-05EFD24C2962}"/>
              </a:ext>
            </a:extLst>
          </p:cNvPr>
          <p:cNvSpPr/>
          <p:nvPr/>
        </p:nvSpPr>
        <p:spPr>
          <a:xfrm>
            <a:off x="2685385" y="4380401"/>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 </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evidence – Learners/Graduates: </a:t>
            </a:r>
            <a:r>
              <a:rPr lang="en-US" sz="700">
                <a:solidFill>
                  <a:srgbClr val="FF0000"/>
                </a:solidFill>
                <a:latin typeface="Calibri" panose="020F0502020204030204"/>
              </a:rPr>
              <a:t>We are learning (have learnt) creative thinking to overcome challenges, be decisive and accept responsibility (i.e. we are developing an entrepreneurial</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 mindset</a:t>
            </a:r>
            <a:r>
              <a:rPr lang="en-US" sz="700">
                <a:solidFill>
                  <a:srgbClr val="FF0000"/>
                </a:solidFill>
                <a:latin typeface="Calibri" panose="020F0502020204030204"/>
              </a:rPr>
              <a:t>) </a:t>
            </a:r>
            <a:endParaRPr lang="en-US" sz="700" i="0" u="none" strike="noStrike" kern="1200" cap="none" spc="0" normalizeH="0" baseline="0" noProof="0">
              <a:ln>
                <a:noFill/>
              </a:ln>
              <a:solidFill>
                <a:srgbClr val="FF0000"/>
              </a:solidFill>
              <a:effectLst/>
              <a:uLnTx/>
              <a:uFillTx/>
              <a:latin typeface="Calibri" panose="020F0502020204030204"/>
              <a:cs typeface="Calibri"/>
            </a:endParaRPr>
          </a:p>
        </p:txBody>
      </p:sp>
      <p:cxnSp>
        <p:nvCxnSpPr>
          <p:cNvPr id="30" name="Straight Connector 121">
            <a:extLst>
              <a:ext uri="{FF2B5EF4-FFF2-40B4-BE49-F238E27FC236}">
                <a16:creationId xmlns:a16="http://schemas.microsoft.com/office/drawing/2014/main" id="{3C59F3FE-0BF2-49F0-BB9D-34FA777D8B67}"/>
              </a:ext>
            </a:extLst>
          </p:cNvPr>
          <p:cNvCxnSpPr>
            <a:cxnSpLocks/>
            <a:stCxn id="11" idx="3"/>
            <a:endCxn id="33" idx="1"/>
          </p:cNvCxnSpPr>
          <p:nvPr/>
        </p:nvCxnSpPr>
        <p:spPr>
          <a:xfrm flipV="1">
            <a:off x="2175309" y="861101"/>
            <a:ext cx="510139" cy="12519"/>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26">
            <a:extLst>
              <a:ext uri="{FF2B5EF4-FFF2-40B4-BE49-F238E27FC236}">
                <a16:creationId xmlns:a16="http://schemas.microsoft.com/office/drawing/2014/main" id="{9039FC6B-B13B-49C1-B05A-1E1C4576DA00}"/>
              </a:ext>
            </a:extLst>
          </p:cNvPr>
          <p:cNvSpPr/>
          <p:nvPr/>
        </p:nvSpPr>
        <p:spPr>
          <a:xfrm>
            <a:off x="2685365" y="5461725"/>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a:pPr>
            <a:r>
              <a:rPr lang="en-US" sz="700" b="1">
                <a:solidFill>
                  <a:schemeClr val="tx1"/>
                </a:solidFill>
              </a:rPr>
              <a:t>Quantitative evidence graduate tracking</a:t>
            </a:r>
            <a:r>
              <a:rPr lang="en-US" sz="700">
                <a:solidFill>
                  <a:schemeClr val="tx1"/>
                </a:solidFill>
              </a:rPr>
              <a:t>: </a:t>
            </a:r>
            <a:r>
              <a:rPr lang="en-GB" sz="700">
                <a:solidFill>
                  <a:schemeClr val="tx1"/>
                </a:solidFill>
              </a:rPr>
              <a:t>% of recent graduates who </a:t>
            </a:r>
            <a:r>
              <a:rPr lang="en-US" sz="700">
                <a:solidFill>
                  <a:schemeClr val="tx1"/>
                </a:solidFill>
              </a:rPr>
              <a:t>set up a business or a social enterprise</a:t>
            </a:r>
          </a:p>
        </p:txBody>
      </p:sp>
      <p:cxnSp>
        <p:nvCxnSpPr>
          <p:cNvPr id="32" name="Straight Connector 87">
            <a:extLst>
              <a:ext uri="{FF2B5EF4-FFF2-40B4-BE49-F238E27FC236}">
                <a16:creationId xmlns:a16="http://schemas.microsoft.com/office/drawing/2014/main" id="{10ABE67F-312C-4123-8E30-9BA7A7940A9A}"/>
              </a:ext>
            </a:extLst>
          </p:cNvPr>
          <p:cNvCxnSpPr>
            <a:cxnSpLocks/>
            <a:stCxn id="13" idx="3"/>
            <a:endCxn id="31" idx="1"/>
          </p:cNvCxnSpPr>
          <p:nvPr/>
        </p:nvCxnSpPr>
        <p:spPr>
          <a:xfrm>
            <a:off x="2175309" y="4510280"/>
            <a:ext cx="510056" cy="1051473"/>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1">
            <a:extLst>
              <a:ext uri="{FF2B5EF4-FFF2-40B4-BE49-F238E27FC236}">
                <a16:creationId xmlns:a16="http://schemas.microsoft.com/office/drawing/2014/main" id="{ED6BE3E2-7CC9-4D55-94A9-F59A2C697A1C}"/>
              </a:ext>
            </a:extLst>
          </p:cNvPr>
          <p:cNvSpPr/>
          <p:nvPr/>
        </p:nvSpPr>
        <p:spPr>
          <a:xfrm>
            <a:off x="2685448" y="707212"/>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 </a:t>
            </a:r>
            <a:r>
              <a:rPr lang="en-US" sz="700">
                <a:solidFill>
                  <a:srgbClr val="953FD8"/>
                </a:solidFill>
                <a:latin typeface="Calibri" panose="020F0502020204030204"/>
              </a:rPr>
              <a:t>The </a:t>
            </a:r>
            <a:r>
              <a:rPr lang="en-US" sz="700" err="1">
                <a:solidFill>
                  <a:srgbClr val="953FD8"/>
                </a:solidFill>
                <a:latin typeface="Calibri" panose="020F0502020204030204"/>
              </a:rPr>
              <a:t>CoVE</a:t>
            </a:r>
            <a:r>
              <a:rPr lang="en-US" sz="700">
                <a:solidFill>
                  <a:srgbClr val="953FD8"/>
                </a:solidFill>
                <a:latin typeface="Calibri" panose="020F0502020204030204"/>
              </a:rPr>
              <a:t> has formal arrangements and structures in place to  facilitate partnership with other </a:t>
            </a:r>
            <a:r>
              <a:rPr lang="en-US" sz="700" err="1">
                <a:solidFill>
                  <a:srgbClr val="953FD8"/>
                </a:solidFill>
                <a:latin typeface="Calibri" panose="020F0502020204030204"/>
              </a:rPr>
              <a:t>organisations</a:t>
            </a:r>
            <a:r>
              <a:rPr lang="en-US" sz="700">
                <a:solidFill>
                  <a:srgbClr val="953FD8"/>
                </a:solidFill>
                <a:latin typeface="Calibri" panose="020F0502020204030204"/>
              </a:rPr>
              <a:t> (such as chambers of commerce, companies, sectoral </a:t>
            </a:r>
            <a:r>
              <a:rPr lang="en-US" sz="700" err="1">
                <a:solidFill>
                  <a:srgbClr val="953FD8"/>
                </a:solidFill>
                <a:latin typeface="Calibri" panose="020F0502020204030204"/>
              </a:rPr>
              <a:t>organisations</a:t>
            </a:r>
            <a:r>
              <a:rPr lang="en-US" sz="700">
                <a:solidFill>
                  <a:srgbClr val="953FD8"/>
                </a:solidFill>
                <a:latin typeface="Calibri" panose="020F0502020204030204"/>
              </a:rPr>
              <a:t>, banks) to support entrepreneurship education and stimulating entrepreneurial attitudes of learners. </a:t>
            </a:r>
            <a:r>
              <a:rPr lang="en-US" sz="700">
                <a:solidFill>
                  <a:srgbClr val="953FD8"/>
                </a:solidFill>
              </a:rPr>
              <a:t>– Y/N/planned or in development </a:t>
            </a:r>
            <a:r>
              <a:rPr lang="en-US" sz="700">
                <a:solidFill>
                  <a:srgbClr val="00B0F0"/>
                </a:solidFill>
              </a:rPr>
              <a:t>(If Yes, include description)</a:t>
            </a:r>
            <a:endParaRPr lang="en-US" sz="700">
              <a:cs typeface="Calibri"/>
            </a:endParaRPr>
          </a:p>
        </p:txBody>
      </p:sp>
      <p:sp>
        <p:nvSpPr>
          <p:cNvPr id="34" name="Rectangle 26">
            <a:extLst>
              <a:ext uri="{FF2B5EF4-FFF2-40B4-BE49-F238E27FC236}">
                <a16:creationId xmlns:a16="http://schemas.microsoft.com/office/drawing/2014/main" id="{CBEB7F45-51BC-4586-9A40-4DB9FC72BE3B}"/>
              </a:ext>
            </a:extLst>
          </p:cNvPr>
          <p:cNvSpPr/>
          <p:nvPr/>
        </p:nvSpPr>
        <p:spPr>
          <a:xfrm>
            <a:off x="2685366" y="3290949"/>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chemeClr val="tx1"/>
                </a:solidFill>
              </a:rPr>
              <a:t>Quantitative evidence </a:t>
            </a:r>
            <a:r>
              <a:rPr lang="en-US" sz="700">
                <a:solidFill>
                  <a:schemeClr val="tx1"/>
                </a:solidFill>
              </a:rPr>
              <a:t>- </a:t>
            </a:r>
            <a:r>
              <a:rPr lang="en-US" sz="700" b="1" err="1">
                <a:solidFill>
                  <a:schemeClr val="tx1"/>
                </a:solidFill>
              </a:rPr>
              <a:t>CoVE</a:t>
            </a:r>
            <a:r>
              <a:rPr lang="en-US" sz="700" b="1">
                <a:solidFill>
                  <a:schemeClr val="tx1"/>
                </a:solidFill>
              </a:rPr>
              <a:t> internal records</a:t>
            </a:r>
            <a:r>
              <a:rPr lang="en-US" sz="700">
                <a:solidFill>
                  <a:schemeClr val="tx1"/>
                </a:solidFill>
              </a:rPr>
              <a:t>: Percentage of the </a:t>
            </a:r>
            <a:r>
              <a:rPr lang="en-US" sz="700" err="1">
                <a:solidFill>
                  <a:schemeClr val="tx1"/>
                </a:solidFill>
              </a:rPr>
              <a:t>programmes</a:t>
            </a:r>
            <a:r>
              <a:rPr lang="en-US" sz="700">
                <a:solidFill>
                  <a:schemeClr val="tx1"/>
                </a:solidFill>
              </a:rPr>
              <a:t> offered by the </a:t>
            </a:r>
            <a:r>
              <a:rPr lang="en-US" sz="700" err="1">
                <a:solidFill>
                  <a:schemeClr val="tx1"/>
                </a:solidFill>
              </a:rPr>
              <a:t>CoVE</a:t>
            </a:r>
            <a:r>
              <a:rPr lang="en-US" sz="700">
                <a:solidFill>
                  <a:schemeClr val="tx1"/>
                </a:solidFill>
              </a:rPr>
              <a:t> that integrated entrepreneurship competence training </a:t>
            </a:r>
            <a:r>
              <a:rPr lang="en-GB" sz="700">
                <a:solidFill>
                  <a:schemeClr val="tx1"/>
                </a:solidFill>
                <a:latin typeface="Calibri" panose="020F0502020204030204"/>
              </a:rPr>
              <a:t>.</a:t>
            </a:r>
            <a:r>
              <a:rPr lang="en-GB" sz="700">
                <a:solidFill>
                  <a:schemeClr val="tx1"/>
                </a:solidFill>
              </a:rPr>
              <a:t> -  as </a:t>
            </a:r>
            <a:r>
              <a:rPr lang="en-GB" sz="700">
                <a:solidFill>
                  <a:schemeClr val="tx1"/>
                </a:solidFill>
                <a:latin typeface="Calibri" panose="020F0502020204030204"/>
              </a:rPr>
              <a:t>% of total number of programmes offered</a:t>
            </a:r>
            <a:endParaRPr lang="en-US" sz="700">
              <a:solidFill>
                <a:schemeClr val="tx1"/>
              </a:solidFill>
              <a:latin typeface="Calibri" panose="020F0502020204030204"/>
            </a:endParaRPr>
          </a:p>
        </p:txBody>
      </p:sp>
      <p:cxnSp>
        <p:nvCxnSpPr>
          <p:cNvPr id="35" name="Straight Connector 85">
            <a:extLst>
              <a:ext uri="{FF2B5EF4-FFF2-40B4-BE49-F238E27FC236}">
                <a16:creationId xmlns:a16="http://schemas.microsoft.com/office/drawing/2014/main" id="{BDA93382-BBA9-4EE9-B7D2-B4F07EBE37D2}"/>
              </a:ext>
            </a:extLst>
          </p:cNvPr>
          <p:cNvCxnSpPr>
            <a:cxnSpLocks/>
            <a:stCxn id="12" idx="3"/>
            <a:endCxn id="34" idx="1"/>
          </p:cNvCxnSpPr>
          <p:nvPr/>
        </p:nvCxnSpPr>
        <p:spPr>
          <a:xfrm>
            <a:off x="2175309" y="2492086"/>
            <a:ext cx="510057" cy="898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85">
            <a:extLst>
              <a:ext uri="{FF2B5EF4-FFF2-40B4-BE49-F238E27FC236}">
                <a16:creationId xmlns:a16="http://schemas.microsoft.com/office/drawing/2014/main" id="{422E111A-D624-4545-A31A-C1B2647F6D68}"/>
              </a:ext>
            </a:extLst>
          </p:cNvPr>
          <p:cNvCxnSpPr>
            <a:cxnSpLocks/>
            <a:stCxn id="13" idx="3"/>
            <a:endCxn id="22" idx="1"/>
          </p:cNvCxnSpPr>
          <p:nvPr/>
        </p:nvCxnSpPr>
        <p:spPr>
          <a:xfrm flipV="1">
            <a:off x="2175309" y="4281196"/>
            <a:ext cx="510076" cy="229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85">
            <a:extLst>
              <a:ext uri="{FF2B5EF4-FFF2-40B4-BE49-F238E27FC236}">
                <a16:creationId xmlns:a16="http://schemas.microsoft.com/office/drawing/2014/main" id="{36FC9242-917A-41C5-8B9C-4F75791CE45A}"/>
              </a:ext>
            </a:extLst>
          </p:cNvPr>
          <p:cNvCxnSpPr>
            <a:cxnSpLocks/>
            <a:stCxn id="13" idx="3"/>
            <a:endCxn id="29" idx="1"/>
          </p:cNvCxnSpPr>
          <p:nvPr/>
        </p:nvCxnSpPr>
        <p:spPr>
          <a:xfrm>
            <a:off x="2175309" y="4510280"/>
            <a:ext cx="510076" cy="2401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1">
            <a:extLst>
              <a:ext uri="{FF2B5EF4-FFF2-40B4-BE49-F238E27FC236}">
                <a16:creationId xmlns:a16="http://schemas.microsoft.com/office/drawing/2014/main" id="{B7B984A1-3D2A-4746-8F2F-065E2CF707EA}"/>
              </a:ext>
            </a:extLst>
          </p:cNvPr>
          <p:cNvSpPr/>
          <p:nvPr/>
        </p:nvSpPr>
        <p:spPr>
          <a:xfrm>
            <a:off x="2685374" y="2494602"/>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 </a:t>
            </a:r>
            <a:r>
              <a:rPr lang="en-US" sz="700">
                <a:solidFill>
                  <a:srgbClr val="953FD8"/>
                </a:solidFill>
              </a:rPr>
              <a:t>The </a:t>
            </a:r>
            <a:r>
              <a:rPr lang="en-US" sz="700" err="1">
                <a:solidFill>
                  <a:srgbClr val="953FD8"/>
                </a:solidFill>
              </a:rPr>
              <a:t>programmes</a:t>
            </a:r>
            <a:r>
              <a:rPr lang="en-US" sz="700">
                <a:solidFill>
                  <a:srgbClr val="953FD8"/>
                </a:solidFill>
              </a:rPr>
              <a:t> offered by </a:t>
            </a:r>
            <a:r>
              <a:rPr lang="en-US" sz="700" err="1">
                <a:solidFill>
                  <a:srgbClr val="953FD8"/>
                </a:solidFill>
              </a:rPr>
              <a:t>CoVE</a:t>
            </a:r>
            <a:r>
              <a:rPr lang="en-US" sz="700">
                <a:solidFill>
                  <a:srgbClr val="953FD8"/>
                </a:solidFill>
              </a:rPr>
              <a:t> take a systematic approach to incorporating entrepreneurship competences by adapting to or aligning with external references, such as  </a:t>
            </a:r>
            <a:r>
              <a:rPr lang="en-US" sz="700" err="1">
                <a:solidFill>
                  <a:srgbClr val="953FD8"/>
                </a:solidFill>
              </a:rPr>
              <a:t>EntreComp</a:t>
            </a:r>
            <a:r>
              <a:rPr lang="en-US" sz="700">
                <a:solidFill>
                  <a:srgbClr val="953FD8"/>
                </a:solidFill>
              </a:rPr>
              <a:t> (The EU Entrepreneurship Competence Framework).  - To a large extent, to some extent, to a little extent, not at all, in development/planned </a:t>
            </a:r>
            <a:endParaRPr lang="en-US" sz="700">
              <a:solidFill>
                <a:srgbClr val="953FD8"/>
              </a:solidFill>
              <a:cs typeface="Calibri"/>
            </a:endParaRPr>
          </a:p>
        </p:txBody>
      </p:sp>
      <p:cxnSp>
        <p:nvCxnSpPr>
          <p:cNvPr id="40" name="Straight Connector 85">
            <a:extLst>
              <a:ext uri="{FF2B5EF4-FFF2-40B4-BE49-F238E27FC236}">
                <a16:creationId xmlns:a16="http://schemas.microsoft.com/office/drawing/2014/main" id="{355B4DD2-6E18-4E50-A484-47F167BC0088}"/>
              </a:ext>
            </a:extLst>
          </p:cNvPr>
          <p:cNvCxnSpPr>
            <a:cxnSpLocks/>
            <a:stCxn id="12" idx="3"/>
            <a:endCxn id="39" idx="1"/>
          </p:cNvCxnSpPr>
          <p:nvPr/>
        </p:nvCxnSpPr>
        <p:spPr>
          <a:xfrm>
            <a:off x="2175309" y="2492086"/>
            <a:ext cx="510065" cy="156405"/>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8">
            <a:extLst>
              <a:ext uri="{FF2B5EF4-FFF2-40B4-BE49-F238E27FC236}">
                <a16:creationId xmlns:a16="http://schemas.microsoft.com/office/drawing/2014/main" id="{72C53269-3B9D-4930-B91F-77EAB429CD0A}"/>
              </a:ext>
            </a:extLst>
          </p:cNvPr>
          <p:cNvSpPr/>
          <p:nvPr/>
        </p:nvSpPr>
        <p:spPr>
          <a:xfrm>
            <a:off x="2685366" y="2886603"/>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 </a:t>
            </a:r>
            <a:r>
              <a:rPr lang="en-US" sz="700">
                <a:solidFill>
                  <a:srgbClr val="953FD8"/>
                </a:solidFill>
              </a:rPr>
              <a:t>The </a:t>
            </a:r>
            <a:r>
              <a:rPr lang="en-US" sz="700" err="1">
                <a:solidFill>
                  <a:srgbClr val="953FD8"/>
                </a:solidFill>
              </a:rPr>
              <a:t>CoVE</a:t>
            </a:r>
            <a:r>
              <a:rPr lang="en-US" sz="700">
                <a:solidFill>
                  <a:srgbClr val="953FD8"/>
                </a:solidFill>
              </a:rPr>
              <a:t> – in partnership with other </a:t>
            </a:r>
            <a:r>
              <a:rPr lang="en-US" sz="700" err="1">
                <a:solidFill>
                  <a:srgbClr val="953FD8"/>
                </a:solidFill>
              </a:rPr>
              <a:t>organisations</a:t>
            </a:r>
            <a:r>
              <a:rPr lang="en-US" sz="700">
                <a:solidFill>
                  <a:srgbClr val="953FD8"/>
                </a:solidFill>
              </a:rPr>
              <a:t> – has established a conducive environment for graduates to start their own business (e.g. business incubator; offering advisory services).  - To a large extent, to some extent, to a little extent, not at all, in development/planned </a:t>
            </a:r>
          </a:p>
        </p:txBody>
      </p:sp>
      <p:cxnSp>
        <p:nvCxnSpPr>
          <p:cNvPr id="42" name="Straight Connector 12">
            <a:extLst>
              <a:ext uri="{FF2B5EF4-FFF2-40B4-BE49-F238E27FC236}">
                <a16:creationId xmlns:a16="http://schemas.microsoft.com/office/drawing/2014/main" id="{94DA5D59-6165-441E-B510-920EB03CE08E}"/>
              </a:ext>
            </a:extLst>
          </p:cNvPr>
          <p:cNvCxnSpPr>
            <a:cxnSpLocks/>
            <a:stCxn id="12" idx="3"/>
            <a:endCxn id="41" idx="1"/>
          </p:cNvCxnSpPr>
          <p:nvPr/>
        </p:nvCxnSpPr>
        <p:spPr>
          <a:xfrm>
            <a:off x="2175309" y="2492086"/>
            <a:ext cx="510057" cy="548406"/>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77">
            <a:extLst>
              <a:ext uri="{FF2B5EF4-FFF2-40B4-BE49-F238E27FC236}">
                <a16:creationId xmlns:a16="http://schemas.microsoft.com/office/drawing/2014/main" id="{B17203AC-4411-42BA-AFE2-545B88C8BB14}"/>
              </a:ext>
            </a:extLst>
          </p:cNvPr>
          <p:cNvSpPr/>
          <p:nvPr/>
        </p:nvSpPr>
        <p:spPr>
          <a:xfrm>
            <a:off x="2685377" y="4894915"/>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 evidence –</a:t>
            </a:r>
            <a:r>
              <a:rPr lang="en-US" sz="700" b="1">
                <a:solidFill>
                  <a:srgbClr val="FF0000"/>
                </a:solidFill>
                <a:latin typeface="Calibri" panose="020F0502020204030204"/>
              </a:rPr>
              <a:t> </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Graduates: </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The </a:t>
            </a:r>
            <a:r>
              <a:rPr kumimoji="0" lang="en-US" sz="700" i="0" u="none" strike="noStrike" kern="1200" cap="none" spc="0" normalizeH="0" baseline="0" noProof="0" err="1">
                <a:ln>
                  <a:noFill/>
                </a:ln>
                <a:solidFill>
                  <a:srgbClr val="FF0000"/>
                </a:solidFill>
                <a:effectLst/>
                <a:uLnTx/>
                <a:uFillTx/>
                <a:latin typeface="Calibri" panose="020F0502020204030204"/>
                <a:ea typeface="+mn-ea"/>
                <a:cs typeface="+mn-cs"/>
              </a:rPr>
              <a:t>CoVE</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 offers a lot of assistance and support to graduates that want to set up a business or a social enterprise.</a:t>
            </a:r>
            <a:endParaRPr lang="en-US" sz="700" i="0" u="none" strike="noStrike" kern="1200" cap="none" spc="0" normalizeH="0" baseline="0" noProof="0">
              <a:ln>
                <a:noFill/>
              </a:ln>
              <a:solidFill>
                <a:srgbClr val="FF0000"/>
              </a:solidFill>
              <a:effectLst/>
              <a:uLnTx/>
              <a:uFillTx/>
              <a:latin typeface="Calibri" panose="020F0502020204030204"/>
              <a:cs typeface="Calibri"/>
            </a:endParaRPr>
          </a:p>
        </p:txBody>
      </p:sp>
      <p:sp>
        <p:nvSpPr>
          <p:cNvPr id="44" name="Rectangle 77">
            <a:extLst>
              <a:ext uri="{FF2B5EF4-FFF2-40B4-BE49-F238E27FC236}">
                <a16:creationId xmlns:a16="http://schemas.microsoft.com/office/drawing/2014/main" id="{161ED236-4D18-46E4-9211-415733547FF4}"/>
              </a:ext>
            </a:extLst>
          </p:cNvPr>
          <p:cNvSpPr/>
          <p:nvPr/>
        </p:nvSpPr>
        <p:spPr>
          <a:xfrm>
            <a:off x="2685374" y="5101972"/>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 evidence – Employers: </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The learners of the </a:t>
            </a:r>
            <a:r>
              <a:rPr lang="en-US" sz="700" err="1">
                <a:solidFill>
                  <a:srgbClr val="FF0000"/>
                </a:solidFill>
              </a:rPr>
              <a:t>CoVE</a:t>
            </a:r>
            <a:r>
              <a:rPr lang="en-US" sz="700">
                <a:solidFill>
                  <a:srgbClr val="FF0000"/>
                </a:solidFill>
              </a:rPr>
              <a:t> demonstrate creative thinking to overcome challenges, be decisive and accept responsibility (i.e. Have </a:t>
            </a:r>
            <a:r>
              <a:rPr lang="en-US" sz="700">
                <a:solidFill>
                  <a:srgbClr val="FF0000"/>
                </a:solidFill>
                <a:latin typeface="Calibri" panose="020F0502020204030204"/>
              </a:rPr>
              <a:t>an entrepreneurial mindset) when doing their internship /work-based learning in the company</a:t>
            </a:r>
            <a:endParaRPr lang="en-US" sz="700" i="0" u="none" strike="noStrike" kern="1200" cap="none" spc="0" normalizeH="0" baseline="0" noProof="0">
              <a:ln>
                <a:noFill/>
              </a:ln>
              <a:solidFill>
                <a:srgbClr val="FF0000"/>
              </a:solidFill>
              <a:effectLst/>
              <a:uLnTx/>
              <a:uFillTx/>
              <a:latin typeface="Calibri" panose="020F0502020204030204"/>
              <a:cs typeface="Calibri"/>
            </a:endParaRPr>
          </a:p>
        </p:txBody>
      </p:sp>
      <p:cxnSp>
        <p:nvCxnSpPr>
          <p:cNvPr id="45" name="Straight Connector 21">
            <a:extLst>
              <a:ext uri="{FF2B5EF4-FFF2-40B4-BE49-F238E27FC236}">
                <a16:creationId xmlns:a16="http://schemas.microsoft.com/office/drawing/2014/main" id="{AF6B9B8F-BE56-4264-BE1C-EEC89E6407D4}"/>
              </a:ext>
            </a:extLst>
          </p:cNvPr>
          <p:cNvCxnSpPr>
            <a:cxnSpLocks/>
            <a:stCxn id="13" idx="3"/>
            <a:endCxn id="43" idx="1"/>
          </p:cNvCxnSpPr>
          <p:nvPr/>
        </p:nvCxnSpPr>
        <p:spPr>
          <a:xfrm>
            <a:off x="2175309" y="4510280"/>
            <a:ext cx="510068" cy="484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24">
            <a:extLst>
              <a:ext uri="{FF2B5EF4-FFF2-40B4-BE49-F238E27FC236}">
                <a16:creationId xmlns:a16="http://schemas.microsoft.com/office/drawing/2014/main" id="{F3F1DB87-07BF-49D8-BAD4-04D9A6D83166}"/>
              </a:ext>
            </a:extLst>
          </p:cNvPr>
          <p:cNvCxnSpPr>
            <a:cxnSpLocks/>
            <a:stCxn id="13" idx="3"/>
            <a:endCxn id="44" idx="1"/>
          </p:cNvCxnSpPr>
          <p:nvPr/>
        </p:nvCxnSpPr>
        <p:spPr>
          <a:xfrm>
            <a:off x="2175309" y="4510280"/>
            <a:ext cx="510065" cy="745581"/>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ctangle 26">
            <a:extLst>
              <a:ext uri="{FF2B5EF4-FFF2-40B4-BE49-F238E27FC236}">
                <a16:creationId xmlns:a16="http://schemas.microsoft.com/office/drawing/2014/main" id="{5FD70C38-AEE4-4799-B4F7-9B3374562945}"/>
              </a:ext>
            </a:extLst>
          </p:cNvPr>
          <p:cNvSpPr/>
          <p:nvPr/>
        </p:nvSpPr>
        <p:spPr>
          <a:xfrm>
            <a:off x="2685366" y="3619646"/>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chemeClr val="tx1"/>
                </a:solidFill>
              </a:rPr>
              <a:t>Quantitative evidence </a:t>
            </a:r>
            <a:r>
              <a:rPr lang="en-US" sz="700">
                <a:solidFill>
                  <a:schemeClr val="tx1"/>
                </a:solidFill>
              </a:rPr>
              <a:t>- </a:t>
            </a:r>
            <a:r>
              <a:rPr lang="en-US" sz="700" b="1" err="1">
                <a:solidFill>
                  <a:schemeClr val="tx1"/>
                </a:solidFill>
              </a:rPr>
              <a:t>CoVE</a:t>
            </a:r>
            <a:r>
              <a:rPr lang="en-US" sz="700" b="1">
                <a:solidFill>
                  <a:schemeClr val="tx1"/>
                </a:solidFill>
              </a:rPr>
              <a:t> internal records</a:t>
            </a:r>
            <a:r>
              <a:rPr lang="en-US" sz="700">
                <a:solidFill>
                  <a:schemeClr val="tx1"/>
                </a:solidFill>
              </a:rPr>
              <a:t>: </a:t>
            </a:r>
            <a:r>
              <a:rPr lang="nl-NL" sz="700">
                <a:solidFill>
                  <a:schemeClr val="tx1"/>
                </a:solidFill>
              </a:rPr>
              <a:t>Percentage of recent </a:t>
            </a:r>
            <a:r>
              <a:rPr lang="nl-NL" sz="700" err="1">
                <a:solidFill>
                  <a:schemeClr val="tx1"/>
                </a:solidFill>
              </a:rPr>
              <a:t>graduates</a:t>
            </a:r>
            <a:r>
              <a:rPr lang="nl-NL" sz="700">
                <a:solidFill>
                  <a:schemeClr val="tx1"/>
                </a:solidFill>
              </a:rPr>
              <a:t> </a:t>
            </a:r>
            <a:r>
              <a:rPr lang="nl-NL" sz="700" err="1">
                <a:solidFill>
                  <a:schemeClr val="tx1"/>
                </a:solidFill>
              </a:rPr>
              <a:t>that</a:t>
            </a:r>
            <a:r>
              <a:rPr lang="nl-NL" sz="700">
                <a:solidFill>
                  <a:schemeClr val="tx1"/>
                </a:solidFill>
              </a:rPr>
              <a:t> made </a:t>
            </a:r>
            <a:r>
              <a:rPr lang="nl-NL" sz="700" err="1">
                <a:solidFill>
                  <a:schemeClr val="tx1"/>
                </a:solidFill>
              </a:rPr>
              <a:t>use</a:t>
            </a:r>
            <a:r>
              <a:rPr lang="nl-NL" sz="700">
                <a:solidFill>
                  <a:schemeClr val="tx1"/>
                </a:solidFill>
              </a:rPr>
              <a:t> of </a:t>
            </a:r>
            <a:r>
              <a:rPr lang="nl-NL" sz="700" err="1">
                <a:solidFill>
                  <a:schemeClr val="tx1"/>
                </a:solidFill>
              </a:rPr>
              <a:t>the</a:t>
            </a:r>
            <a:r>
              <a:rPr lang="nl-NL" sz="700">
                <a:solidFill>
                  <a:schemeClr val="tx1"/>
                </a:solidFill>
              </a:rPr>
              <a:t> </a:t>
            </a:r>
            <a:r>
              <a:rPr lang="nl-NL" sz="700" err="1">
                <a:solidFill>
                  <a:schemeClr val="tx1"/>
                </a:solidFill>
              </a:rPr>
              <a:t>CoVE’s</a:t>
            </a:r>
            <a:r>
              <a:rPr lang="nl-NL" sz="700">
                <a:solidFill>
                  <a:schemeClr val="tx1"/>
                </a:solidFill>
              </a:rPr>
              <a:t> support services </a:t>
            </a:r>
            <a:r>
              <a:rPr lang="nl-NL" sz="700" err="1">
                <a:solidFill>
                  <a:schemeClr val="tx1"/>
                </a:solidFill>
              </a:rPr>
              <a:t>for</a:t>
            </a:r>
            <a:r>
              <a:rPr lang="nl-NL" sz="700">
                <a:solidFill>
                  <a:schemeClr val="tx1"/>
                </a:solidFill>
              </a:rPr>
              <a:t> </a:t>
            </a:r>
            <a:r>
              <a:rPr lang="nl-NL" sz="700" err="1">
                <a:solidFill>
                  <a:schemeClr val="tx1"/>
                </a:solidFill>
              </a:rPr>
              <a:t>starting</a:t>
            </a:r>
            <a:r>
              <a:rPr lang="nl-NL" sz="700">
                <a:solidFill>
                  <a:schemeClr val="tx1"/>
                </a:solidFill>
              </a:rPr>
              <a:t> </a:t>
            </a:r>
            <a:r>
              <a:rPr lang="nl-NL" sz="700" err="1">
                <a:solidFill>
                  <a:schemeClr val="tx1"/>
                </a:solidFill>
              </a:rPr>
              <a:t>their</a:t>
            </a:r>
            <a:r>
              <a:rPr lang="nl-NL" sz="700">
                <a:solidFill>
                  <a:schemeClr val="tx1"/>
                </a:solidFill>
              </a:rPr>
              <a:t>  </a:t>
            </a:r>
            <a:r>
              <a:rPr lang="nl-NL" sz="700" err="1">
                <a:solidFill>
                  <a:schemeClr val="tx1"/>
                </a:solidFill>
              </a:rPr>
              <a:t>own</a:t>
            </a:r>
            <a:r>
              <a:rPr lang="nl-NL" sz="700">
                <a:solidFill>
                  <a:schemeClr val="tx1"/>
                </a:solidFill>
              </a:rPr>
              <a:t> business</a:t>
            </a:r>
            <a:endParaRPr lang="en-US" sz="700">
              <a:solidFill>
                <a:schemeClr val="tx1"/>
              </a:solidFill>
              <a:cs typeface="Calibri" panose="020F0502020204030204"/>
            </a:endParaRPr>
          </a:p>
        </p:txBody>
      </p:sp>
      <p:cxnSp>
        <p:nvCxnSpPr>
          <p:cNvPr id="48" name="Straight Connector 36">
            <a:extLst>
              <a:ext uri="{FF2B5EF4-FFF2-40B4-BE49-F238E27FC236}">
                <a16:creationId xmlns:a16="http://schemas.microsoft.com/office/drawing/2014/main" id="{0BA91889-2F05-4C06-995B-E216B976D06A}"/>
              </a:ext>
            </a:extLst>
          </p:cNvPr>
          <p:cNvCxnSpPr>
            <a:cxnSpLocks/>
            <a:stCxn id="12" idx="3"/>
            <a:endCxn id="47" idx="1"/>
          </p:cNvCxnSpPr>
          <p:nvPr/>
        </p:nvCxnSpPr>
        <p:spPr>
          <a:xfrm>
            <a:off x="2175309" y="2492086"/>
            <a:ext cx="510057" cy="1227588"/>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75">
            <a:extLst>
              <a:ext uri="{FF2B5EF4-FFF2-40B4-BE49-F238E27FC236}">
                <a16:creationId xmlns:a16="http://schemas.microsoft.com/office/drawing/2014/main" id="{6A2D705F-927C-45E6-8505-0DA56CBC7369}"/>
              </a:ext>
            </a:extLst>
          </p:cNvPr>
          <p:cNvSpPr/>
          <p:nvPr/>
        </p:nvSpPr>
        <p:spPr>
          <a:xfrm>
            <a:off x="10701194" y="935820"/>
            <a:ext cx="1132764" cy="12926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GB" sz="600">
                <a:solidFill>
                  <a:schemeClr val="tx1">
                    <a:lumMod val="50000"/>
                    <a:lumOff val="50000"/>
                  </a:schemeClr>
                </a:solidFill>
                <a:cs typeface="Calibri"/>
              </a:rPr>
              <a:t>Explanatory note: </a:t>
            </a:r>
            <a:r>
              <a:rPr lang="en-US" sz="600">
                <a:solidFill>
                  <a:schemeClr val="tx1">
                    <a:lumMod val="50000"/>
                    <a:lumOff val="50000"/>
                  </a:schemeClr>
                </a:solidFill>
                <a:cs typeface="Calibri"/>
              </a:rPr>
              <a:t> that </a:t>
            </a:r>
            <a:r>
              <a:rPr lang="en-US" sz="600">
                <a:solidFill>
                  <a:schemeClr val="tx1">
                    <a:lumMod val="50000"/>
                    <a:lumOff val="50000"/>
                  </a:schemeClr>
                </a:solidFill>
                <a:ea typeface="+mn-lt"/>
                <a:cs typeface="+mn-lt"/>
              </a:rPr>
              <a:t>the </a:t>
            </a:r>
            <a:r>
              <a:rPr lang="en-US" sz="600" err="1">
                <a:solidFill>
                  <a:schemeClr val="tx1">
                    <a:lumMod val="50000"/>
                    <a:lumOff val="50000"/>
                  </a:schemeClr>
                </a:solidFill>
                <a:ea typeface="+mn-lt"/>
                <a:cs typeface="+mn-lt"/>
              </a:rPr>
              <a:t>CoVE</a:t>
            </a:r>
            <a:r>
              <a:rPr lang="en-US" sz="600">
                <a:solidFill>
                  <a:schemeClr val="tx1">
                    <a:lumMod val="50000"/>
                    <a:lumOff val="50000"/>
                  </a:schemeClr>
                </a:solidFill>
                <a:ea typeface="+mn-lt"/>
                <a:cs typeface="+mn-lt"/>
              </a:rPr>
              <a:t> has made use of an international framework of entrepreneurial competences in order to map where and how these competences are being taught - in both formal and informal contexts - and to develop the curriculum so that the full range of entrepreneurial competences are being taught to all learners.</a:t>
            </a:r>
            <a:endParaRPr lang="en-GB" sz="600">
              <a:solidFill>
                <a:schemeClr val="tx1">
                  <a:lumMod val="50000"/>
                  <a:lumOff val="50000"/>
                </a:schemeClr>
              </a:solidFill>
              <a:ea typeface="+mn-lt"/>
              <a:cs typeface="+mn-lt"/>
            </a:endParaRPr>
          </a:p>
        </p:txBody>
      </p:sp>
      <p:cxnSp>
        <p:nvCxnSpPr>
          <p:cNvPr id="50" name="Straight Connector 6">
            <a:extLst>
              <a:ext uri="{FF2B5EF4-FFF2-40B4-BE49-F238E27FC236}">
                <a16:creationId xmlns:a16="http://schemas.microsoft.com/office/drawing/2014/main" id="{E315007A-755B-4A09-8173-4D3AF9AB3FC3}"/>
              </a:ext>
            </a:extLst>
          </p:cNvPr>
          <p:cNvCxnSpPr>
            <a:cxnSpLocks/>
            <a:stCxn id="39" idx="3"/>
            <a:endCxn id="49" idx="1"/>
          </p:cNvCxnSpPr>
          <p:nvPr/>
        </p:nvCxnSpPr>
        <p:spPr>
          <a:xfrm flipV="1">
            <a:off x="10345009" y="1582151"/>
            <a:ext cx="356185" cy="1066340"/>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75">
            <a:extLst>
              <a:ext uri="{FF2B5EF4-FFF2-40B4-BE49-F238E27FC236}">
                <a16:creationId xmlns:a16="http://schemas.microsoft.com/office/drawing/2014/main" id="{B4E314B3-BD83-48A1-A381-23193BAD1FFF}"/>
              </a:ext>
            </a:extLst>
          </p:cNvPr>
          <p:cNvSpPr/>
          <p:nvPr/>
        </p:nvSpPr>
        <p:spPr>
          <a:xfrm>
            <a:off x="10577625" y="2544731"/>
            <a:ext cx="1560229" cy="738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GB" sz="600">
                <a:solidFill>
                  <a:schemeClr val="tx1">
                    <a:lumMod val="50000"/>
                    <a:lumOff val="50000"/>
                  </a:schemeClr>
                </a:solidFill>
                <a:cs typeface="Calibri"/>
              </a:rPr>
              <a:t>Explanatory note: </a:t>
            </a:r>
            <a:r>
              <a:rPr lang="en-US" sz="600">
                <a:solidFill>
                  <a:schemeClr val="tx1">
                    <a:lumMod val="50000"/>
                    <a:lumOff val="50000"/>
                  </a:schemeClr>
                </a:solidFill>
                <a:cs typeface="Calibri"/>
              </a:rPr>
              <a:t>‘To a large extent’ could mean that the </a:t>
            </a:r>
            <a:r>
              <a:rPr lang="en-US" sz="600" err="1">
                <a:solidFill>
                  <a:schemeClr val="tx1">
                    <a:lumMod val="50000"/>
                    <a:lumOff val="50000"/>
                  </a:schemeClr>
                </a:solidFill>
                <a:cs typeface="Calibri"/>
              </a:rPr>
              <a:t>CoVE</a:t>
            </a:r>
            <a:r>
              <a:rPr lang="en-US" sz="600">
                <a:solidFill>
                  <a:schemeClr val="tx1">
                    <a:lumMod val="50000"/>
                    <a:lumOff val="50000"/>
                  </a:schemeClr>
                </a:solidFill>
                <a:cs typeface="Calibri"/>
              </a:rPr>
              <a:t> systematically supports learners and graduates in business start up, for example, through advisory services, including legal advice, preferential access to equipment or workspaces, financial support, mentoring, support for networks</a:t>
            </a:r>
            <a:endParaRPr lang="en-GB" sz="600">
              <a:solidFill>
                <a:schemeClr val="tx1">
                  <a:lumMod val="50000"/>
                  <a:lumOff val="50000"/>
                </a:schemeClr>
              </a:solidFill>
              <a:cs typeface="Calibri"/>
            </a:endParaRPr>
          </a:p>
        </p:txBody>
      </p:sp>
      <p:cxnSp>
        <p:nvCxnSpPr>
          <p:cNvPr id="52" name="Straight Connector 14">
            <a:extLst>
              <a:ext uri="{FF2B5EF4-FFF2-40B4-BE49-F238E27FC236}">
                <a16:creationId xmlns:a16="http://schemas.microsoft.com/office/drawing/2014/main" id="{192B495C-12BF-4EC0-BEB3-BC4EF9C38169}"/>
              </a:ext>
            </a:extLst>
          </p:cNvPr>
          <p:cNvCxnSpPr>
            <a:cxnSpLocks/>
            <a:stCxn id="41" idx="3"/>
            <a:endCxn id="51" idx="1"/>
          </p:cNvCxnSpPr>
          <p:nvPr/>
        </p:nvCxnSpPr>
        <p:spPr>
          <a:xfrm flipV="1">
            <a:off x="10345001" y="2914063"/>
            <a:ext cx="232624" cy="126429"/>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31">
            <a:extLst>
              <a:ext uri="{FF2B5EF4-FFF2-40B4-BE49-F238E27FC236}">
                <a16:creationId xmlns:a16="http://schemas.microsoft.com/office/drawing/2014/main" id="{ECB4B0C7-1A9E-4FC6-BABD-C317CDD26F3A}"/>
              </a:ext>
            </a:extLst>
          </p:cNvPr>
          <p:cNvSpPr/>
          <p:nvPr/>
        </p:nvSpPr>
        <p:spPr>
          <a:xfrm>
            <a:off x="2685366" y="1084287"/>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 </a:t>
            </a:r>
            <a:r>
              <a:rPr lang="en-US" sz="700">
                <a:solidFill>
                  <a:srgbClr val="953FD8"/>
                </a:solidFill>
                <a:latin typeface="Calibri" panose="020F0502020204030204"/>
              </a:rPr>
              <a:t>The </a:t>
            </a:r>
            <a:r>
              <a:rPr lang="en-US" sz="700" err="1">
                <a:solidFill>
                  <a:srgbClr val="953FD8"/>
                </a:solidFill>
                <a:latin typeface="Calibri" panose="020F0502020204030204"/>
              </a:rPr>
              <a:t>CoVE</a:t>
            </a:r>
            <a:r>
              <a:rPr lang="en-US" sz="700">
                <a:solidFill>
                  <a:srgbClr val="953FD8"/>
                </a:solidFill>
                <a:latin typeface="Calibri" panose="020F0502020204030204"/>
              </a:rPr>
              <a:t> has formal arrangements and structures in place to  facilitate partnership with other </a:t>
            </a:r>
            <a:r>
              <a:rPr lang="en-US" sz="700" err="1">
                <a:solidFill>
                  <a:srgbClr val="953FD8"/>
                </a:solidFill>
                <a:latin typeface="Calibri" panose="020F0502020204030204"/>
              </a:rPr>
              <a:t>organisations</a:t>
            </a:r>
            <a:r>
              <a:rPr lang="en-US" sz="700">
                <a:solidFill>
                  <a:srgbClr val="953FD8"/>
                </a:solidFill>
                <a:latin typeface="Calibri" panose="020F0502020204030204"/>
              </a:rPr>
              <a:t> (such as chambers of commerce, companies, sectoral </a:t>
            </a:r>
            <a:r>
              <a:rPr lang="en-US" sz="700" err="1">
                <a:solidFill>
                  <a:srgbClr val="953FD8"/>
                </a:solidFill>
                <a:latin typeface="Calibri" panose="020F0502020204030204"/>
              </a:rPr>
              <a:t>organisations</a:t>
            </a:r>
            <a:r>
              <a:rPr lang="en-US" sz="700">
                <a:solidFill>
                  <a:srgbClr val="953FD8"/>
                </a:solidFill>
                <a:latin typeface="Calibri" panose="020F0502020204030204"/>
              </a:rPr>
              <a:t>, banks) to provide support service for starting an own-business. </a:t>
            </a:r>
            <a:r>
              <a:rPr lang="en-US" sz="700">
                <a:solidFill>
                  <a:srgbClr val="953FD8"/>
                </a:solidFill>
              </a:rPr>
              <a:t>– Y/N/planned or in development </a:t>
            </a:r>
            <a:r>
              <a:rPr lang="en-US" sz="700">
                <a:solidFill>
                  <a:srgbClr val="00B0F0"/>
                </a:solidFill>
              </a:rPr>
              <a:t>(If Yes, include description)</a:t>
            </a:r>
            <a:endParaRPr lang="en-US" sz="700">
              <a:cs typeface="Calibri"/>
            </a:endParaRPr>
          </a:p>
        </p:txBody>
      </p:sp>
      <p:sp>
        <p:nvSpPr>
          <p:cNvPr id="54" name="Rectangle 75">
            <a:extLst>
              <a:ext uri="{FF2B5EF4-FFF2-40B4-BE49-F238E27FC236}">
                <a16:creationId xmlns:a16="http://schemas.microsoft.com/office/drawing/2014/main" id="{AA39C9E9-E7A6-4FF4-8B66-4DDC40710766}"/>
              </a:ext>
            </a:extLst>
          </p:cNvPr>
          <p:cNvSpPr/>
          <p:nvPr/>
        </p:nvSpPr>
        <p:spPr>
          <a:xfrm>
            <a:off x="10577624" y="3527724"/>
            <a:ext cx="1560229" cy="14773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GB" sz="600">
                <a:solidFill>
                  <a:schemeClr val="tx1">
                    <a:lumMod val="50000"/>
                    <a:lumOff val="50000"/>
                  </a:schemeClr>
                </a:solidFill>
                <a:cs typeface="Calibri"/>
              </a:rPr>
              <a:t>Explanatory note: </a:t>
            </a:r>
            <a:r>
              <a:rPr lang="en-US" sz="600">
                <a:solidFill>
                  <a:schemeClr val="tx1">
                    <a:lumMod val="50000"/>
                    <a:lumOff val="50000"/>
                  </a:schemeClr>
                </a:solidFill>
                <a:cs typeface="Calibri"/>
              </a:rPr>
              <a:t> An entrepreneurial mindset consists of interrelated beliefs and assumptions that inform our decisions and guide our </a:t>
            </a:r>
            <a:r>
              <a:rPr lang="en-US" sz="600" err="1">
                <a:solidFill>
                  <a:schemeClr val="tx1">
                    <a:lumMod val="50000"/>
                    <a:lumOff val="50000"/>
                  </a:schemeClr>
                </a:solidFill>
                <a:cs typeface="Calibri"/>
              </a:rPr>
              <a:t>behaviour</a:t>
            </a:r>
            <a:r>
              <a:rPr lang="en-US" sz="600">
                <a:solidFill>
                  <a:schemeClr val="tx1">
                    <a:lumMod val="50000"/>
                    <a:lumOff val="50000"/>
                  </a:schemeClr>
                </a:solidFill>
                <a:cs typeface="Calibri"/>
              </a:rPr>
              <a:t>. Such a mindset can be cultivated and enhanced through entrepreneurial learning. It is a way of creative thinking that helps a person overcome challenges, be decisive and accept responsibility. It also drives them to improve their skills, learn from mistakes, and take continuous action on ideas.  See: </a:t>
            </a:r>
            <a:r>
              <a:rPr lang="en-GB" sz="600" u="sng">
                <a:solidFill>
                  <a:srgbClr val="0000FF"/>
                </a:solidFill>
                <a:effectLst/>
                <a:latin typeface="Century Gothic" panose="020B0502020202020204" pitchFamily="34" charset="0"/>
                <a:ea typeface="Calibri" panose="020F0502020204030204" pitchFamily="34" charset="0"/>
                <a:cs typeface="Times New Roman" panose="02020603050405020304" pitchFamily="18" charset="0"/>
                <a:hlinkClick r:id="rId4"/>
              </a:rPr>
              <a:t>Entrepreneurial learning for TVET institutions: Online Guide (with worksheets) - Part A: Understanding the basic concepts (unesco.org)</a:t>
            </a:r>
            <a:endParaRPr lang="nl-NL" sz="600">
              <a:effectLst/>
              <a:latin typeface="Century Gothic" panose="020B0502020202020204" pitchFamily="34" charset="0"/>
              <a:ea typeface="Calibri" panose="020F0502020204030204" pitchFamily="34" charset="0"/>
              <a:cs typeface="Times New Roman" panose="02020603050405020304" pitchFamily="18" charset="0"/>
            </a:endParaRPr>
          </a:p>
        </p:txBody>
      </p:sp>
      <p:cxnSp>
        <p:nvCxnSpPr>
          <p:cNvPr id="55" name="Straight Connector 19">
            <a:extLst>
              <a:ext uri="{FF2B5EF4-FFF2-40B4-BE49-F238E27FC236}">
                <a16:creationId xmlns:a16="http://schemas.microsoft.com/office/drawing/2014/main" id="{3DAA620C-5392-4FB7-95F5-3DD7B2143D11}"/>
              </a:ext>
            </a:extLst>
          </p:cNvPr>
          <p:cNvCxnSpPr>
            <a:stCxn id="28" idx="3"/>
            <a:endCxn id="54" idx="1"/>
          </p:cNvCxnSpPr>
          <p:nvPr/>
        </p:nvCxnSpPr>
        <p:spPr>
          <a:xfrm>
            <a:off x="10345020" y="4024869"/>
            <a:ext cx="232604" cy="241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26">
            <a:extLst>
              <a:ext uri="{FF2B5EF4-FFF2-40B4-BE49-F238E27FC236}">
                <a16:creationId xmlns:a16="http://schemas.microsoft.com/office/drawing/2014/main" id="{6C0F9FBB-086F-4396-950E-7AA9B47729E8}"/>
              </a:ext>
            </a:extLst>
          </p:cNvPr>
          <p:cNvCxnSpPr>
            <a:stCxn id="29" idx="3"/>
            <a:endCxn id="54" idx="1"/>
          </p:cNvCxnSpPr>
          <p:nvPr/>
        </p:nvCxnSpPr>
        <p:spPr>
          <a:xfrm flipV="1">
            <a:off x="10345020" y="4266388"/>
            <a:ext cx="232604" cy="267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28">
            <a:extLst>
              <a:ext uri="{FF2B5EF4-FFF2-40B4-BE49-F238E27FC236}">
                <a16:creationId xmlns:a16="http://schemas.microsoft.com/office/drawing/2014/main" id="{47E75E2D-59D8-463D-AF0C-F05DB4A4BAF6}"/>
              </a:ext>
            </a:extLst>
          </p:cNvPr>
          <p:cNvCxnSpPr>
            <a:cxnSpLocks/>
            <a:stCxn id="22" idx="3"/>
            <a:endCxn id="54" idx="1"/>
          </p:cNvCxnSpPr>
          <p:nvPr/>
        </p:nvCxnSpPr>
        <p:spPr>
          <a:xfrm flipV="1">
            <a:off x="10345020" y="4266388"/>
            <a:ext cx="232604" cy="14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32">
            <a:extLst>
              <a:ext uri="{FF2B5EF4-FFF2-40B4-BE49-F238E27FC236}">
                <a16:creationId xmlns:a16="http://schemas.microsoft.com/office/drawing/2014/main" id="{0FD0DA93-042C-48FC-8862-705F530293C7}"/>
              </a:ext>
            </a:extLst>
          </p:cNvPr>
          <p:cNvCxnSpPr>
            <a:stCxn id="44" idx="3"/>
            <a:endCxn id="54" idx="1"/>
          </p:cNvCxnSpPr>
          <p:nvPr/>
        </p:nvCxnSpPr>
        <p:spPr>
          <a:xfrm flipV="1">
            <a:off x="10345009" y="4266388"/>
            <a:ext cx="232615" cy="989473"/>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77">
            <a:extLst>
              <a:ext uri="{FF2B5EF4-FFF2-40B4-BE49-F238E27FC236}">
                <a16:creationId xmlns:a16="http://schemas.microsoft.com/office/drawing/2014/main" id="{B512AD9B-BD99-4BB5-B9B2-C9BC6D1ABB9C}"/>
              </a:ext>
            </a:extLst>
          </p:cNvPr>
          <p:cNvSpPr/>
          <p:nvPr/>
        </p:nvSpPr>
        <p:spPr>
          <a:xfrm>
            <a:off x="2685385" y="4655773"/>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 </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evidence – Learners/Graduates</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a:t>
            </a:r>
            <a:r>
              <a:rPr lang="en-US" sz="700">
                <a:solidFill>
                  <a:srgbClr val="FF0000"/>
                </a:solidFill>
                <a:latin typeface="Calibri" panose="020F0502020204030204"/>
              </a:rPr>
              <a:t> We are learning (have learnt) many of the skills that we would need to set up a business or social enterprise</a:t>
            </a:r>
            <a:endParaRPr lang="en-US" sz="700" i="0" u="none" strike="noStrike" kern="1200" cap="none" spc="0" normalizeH="0" baseline="0" noProof="0">
              <a:ln>
                <a:noFill/>
              </a:ln>
              <a:solidFill>
                <a:srgbClr val="FF0000"/>
              </a:solidFill>
              <a:effectLst/>
              <a:uLnTx/>
              <a:uFillTx/>
              <a:latin typeface="Calibri" panose="020F0502020204030204"/>
              <a:cs typeface="Calibri"/>
            </a:endParaRPr>
          </a:p>
        </p:txBody>
      </p:sp>
      <p:sp>
        <p:nvSpPr>
          <p:cNvPr id="61" name="Title 1">
            <a:extLst>
              <a:ext uri="{FF2B5EF4-FFF2-40B4-BE49-F238E27FC236}">
                <a16:creationId xmlns:a16="http://schemas.microsoft.com/office/drawing/2014/main" id="{5529BFC3-B82D-4E87-BC09-E760F67C577D}"/>
              </a:ext>
            </a:extLst>
          </p:cNvPr>
          <p:cNvSpPr txBox="1">
            <a:spLocks/>
          </p:cNvSpPr>
          <p:nvPr/>
        </p:nvSpPr>
        <p:spPr>
          <a:xfrm>
            <a:off x="54145" y="22765"/>
            <a:ext cx="1108941" cy="361252"/>
          </a:xfrm>
          <a:prstGeom prst="rect">
            <a:avLst/>
          </a:prstGeom>
        </p:spPr>
        <p:txBody>
          <a:bodyPr vert="horz" lIns="0" tIns="45720" rIns="91440" bIns="45720" rtlCol="0" anchor="b">
            <a:normAutofit/>
          </a:bodyPr>
          <a:lstStyle>
            <a:lvl1pPr algn="ctr" defTabSz="914400" rtl="0" eaLnBrk="1" latinLnBrk="0" hangingPunct="1">
              <a:lnSpc>
                <a:spcPct val="100000"/>
              </a:lnSpc>
              <a:spcBef>
                <a:spcPct val="0"/>
              </a:spcBef>
              <a:buNone/>
              <a:defRPr sz="6000" b="1" kern="1200">
                <a:solidFill>
                  <a:srgbClr val="009CDE"/>
                </a:solidFill>
                <a:latin typeface="Arial" panose="020B0604020202020204" pitchFamily="34" charset="0"/>
                <a:ea typeface="+mj-ea"/>
                <a:cs typeface="Arial" panose="020B0604020202020204" pitchFamily="34" charset="0"/>
              </a:defRPr>
            </a:lvl1pPr>
          </a:lstStyle>
          <a:p>
            <a:pPr algn="l"/>
            <a:r>
              <a:rPr lang="en-GB" sz="1600">
                <a:solidFill>
                  <a:srgbClr val="FF0000"/>
                </a:solidFill>
              </a:rPr>
              <a:t>Criterion</a:t>
            </a:r>
          </a:p>
        </p:txBody>
      </p:sp>
      <p:sp>
        <p:nvSpPr>
          <p:cNvPr id="2" name="Title 1">
            <a:extLst>
              <a:ext uri="{FF2B5EF4-FFF2-40B4-BE49-F238E27FC236}">
                <a16:creationId xmlns:a16="http://schemas.microsoft.com/office/drawing/2014/main" id="{8CE935F8-7EB8-C839-4D5F-D699B0FF1F40}"/>
              </a:ext>
            </a:extLst>
          </p:cNvPr>
          <p:cNvSpPr txBox="1">
            <a:spLocks/>
          </p:cNvSpPr>
          <p:nvPr/>
        </p:nvSpPr>
        <p:spPr>
          <a:xfrm>
            <a:off x="1232034" y="27083"/>
            <a:ext cx="1108941" cy="361252"/>
          </a:xfrm>
          <a:prstGeom prst="rect">
            <a:avLst/>
          </a:prstGeom>
        </p:spPr>
        <p:txBody>
          <a:bodyPr vert="horz" lIns="0" tIns="45720" rIns="91440" bIns="45720" rtlCol="0" anchor="b">
            <a:normAutofit/>
          </a:bodyPr>
          <a:lstStyle>
            <a:lvl1pPr algn="ctr" defTabSz="914400" rtl="0" eaLnBrk="1" latinLnBrk="0" hangingPunct="1">
              <a:lnSpc>
                <a:spcPct val="100000"/>
              </a:lnSpc>
              <a:spcBef>
                <a:spcPct val="0"/>
              </a:spcBef>
              <a:buNone/>
              <a:defRPr sz="6000" b="1" kern="1200">
                <a:solidFill>
                  <a:srgbClr val="009CDE"/>
                </a:solidFill>
                <a:latin typeface="Arial" panose="020B0604020202020204" pitchFamily="34" charset="0"/>
                <a:ea typeface="+mj-ea"/>
                <a:cs typeface="Arial" panose="020B0604020202020204" pitchFamily="34" charset="0"/>
              </a:defRPr>
            </a:lvl1pPr>
          </a:lstStyle>
          <a:p>
            <a:pPr algn="l"/>
            <a:r>
              <a:rPr lang="en-GB" sz="1600">
                <a:solidFill>
                  <a:srgbClr val="FF0000"/>
                </a:solidFill>
              </a:rPr>
              <a:t>Themes</a:t>
            </a:r>
          </a:p>
        </p:txBody>
      </p:sp>
      <p:sp>
        <p:nvSpPr>
          <p:cNvPr id="3" name="Title 1">
            <a:extLst>
              <a:ext uri="{FF2B5EF4-FFF2-40B4-BE49-F238E27FC236}">
                <a16:creationId xmlns:a16="http://schemas.microsoft.com/office/drawing/2014/main" id="{BB3F044B-E2E1-E626-2CDB-53CEF32918B0}"/>
              </a:ext>
            </a:extLst>
          </p:cNvPr>
          <p:cNvSpPr txBox="1">
            <a:spLocks/>
          </p:cNvSpPr>
          <p:nvPr/>
        </p:nvSpPr>
        <p:spPr>
          <a:xfrm>
            <a:off x="2685365" y="22765"/>
            <a:ext cx="1108941" cy="361252"/>
          </a:xfrm>
          <a:prstGeom prst="rect">
            <a:avLst/>
          </a:prstGeom>
        </p:spPr>
        <p:txBody>
          <a:bodyPr vert="horz" lIns="0" tIns="45720" rIns="91440" bIns="45720" rtlCol="0" anchor="b">
            <a:normAutofit/>
          </a:bodyPr>
          <a:lstStyle>
            <a:lvl1pPr algn="ctr" defTabSz="914400" rtl="0" eaLnBrk="1" latinLnBrk="0" hangingPunct="1">
              <a:lnSpc>
                <a:spcPct val="100000"/>
              </a:lnSpc>
              <a:spcBef>
                <a:spcPct val="0"/>
              </a:spcBef>
              <a:buNone/>
              <a:defRPr sz="6000" b="1" kern="1200">
                <a:solidFill>
                  <a:srgbClr val="009CDE"/>
                </a:solidFill>
                <a:latin typeface="Arial" panose="020B0604020202020204" pitchFamily="34" charset="0"/>
                <a:ea typeface="+mj-ea"/>
                <a:cs typeface="Arial" panose="020B0604020202020204" pitchFamily="34" charset="0"/>
              </a:defRPr>
            </a:lvl1pPr>
          </a:lstStyle>
          <a:p>
            <a:pPr algn="l"/>
            <a:r>
              <a:rPr lang="en-GB" sz="1600">
                <a:solidFill>
                  <a:srgbClr val="FF0000"/>
                </a:solidFill>
              </a:rPr>
              <a:t>Indicators</a:t>
            </a:r>
          </a:p>
        </p:txBody>
      </p:sp>
      <p:pic>
        <p:nvPicPr>
          <p:cNvPr id="4" name="Graphic 3">
            <a:extLst>
              <a:ext uri="{FF2B5EF4-FFF2-40B4-BE49-F238E27FC236}">
                <a16:creationId xmlns:a16="http://schemas.microsoft.com/office/drawing/2014/main" id="{DF9917A2-5FAB-E198-7E68-2213579F05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47782" y="6064167"/>
            <a:ext cx="2806262" cy="614604"/>
          </a:xfrm>
          <a:prstGeom prst="rect">
            <a:avLst/>
          </a:prstGeom>
        </p:spPr>
      </p:pic>
    </p:spTree>
    <p:custDataLst>
      <p:tags r:id="rId1"/>
    </p:custDataLst>
    <p:extLst>
      <p:ext uri="{BB962C8B-B14F-4D97-AF65-F5344CB8AC3E}">
        <p14:creationId xmlns:p14="http://schemas.microsoft.com/office/powerpoint/2010/main" val="129033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71EE8418-C777-FFA9-BCCA-F7C365293C8D}"/>
              </a:ext>
            </a:extLst>
          </p:cNvPr>
          <p:cNvGraphicFramePr>
            <a:graphicFrameLocks noGrp="1"/>
          </p:cNvGraphicFramePr>
          <p:nvPr>
            <p:extLst>
              <p:ext uri="{D42A27DB-BD31-4B8C-83A1-F6EECF244321}">
                <p14:modId xmlns:p14="http://schemas.microsoft.com/office/powerpoint/2010/main" val="2901788903"/>
              </p:ext>
            </p:extLst>
          </p:nvPr>
        </p:nvGraphicFramePr>
        <p:xfrm>
          <a:off x="1724065" y="5007474"/>
          <a:ext cx="7723682" cy="644652"/>
        </p:xfrm>
        <a:graphic>
          <a:graphicData uri="http://schemas.openxmlformats.org/drawingml/2006/table">
            <a:tbl>
              <a:tblPr firstRow="1" bandRow="1">
                <a:tableStyleId>{5C22544A-7EE6-4342-B048-85BDC9FD1C3A}</a:tableStyleId>
              </a:tblPr>
              <a:tblGrid>
                <a:gridCol w="1194093">
                  <a:extLst>
                    <a:ext uri="{9D8B030D-6E8A-4147-A177-3AD203B41FA5}">
                      <a16:colId xmlns:a16="http://schemas.microsoft.com/office/drawing/2014/main" val="767572979"/>
                    </a:ext>
                  </a:extLst>
                </a:gridCol>
                <a:gridCol w="344773">
                  <a:extLst>
                    <a:ext uri="{9D8B030D-6E8A-4147-A177-3AD203B41FA5}">
                      <a16:colId xmlns:a16="http://schemas.microsoft.com/office/drawing/2014/main" val="962395407"/>
                    </a:ext>
                  </a:extLst>
                </a:gridCol>
                <a:gridCol w="619381">
                  <a:extLst>
                    <a:ext uri="{9D8B030D-6E8A-4147-A177-3AD203B41FA5}">
                      <a16:colId xmlns:a16="http://schemas.microsoft.com/office/drawing/2014/main" val="3702736000"/>
                    </a:ext>
                  </a:extLst>
                </a:gridCol>
                <a:gridCol w="600220">
                  <a:extLst>
                    <a:ext uri="{9D8B030D-6E8A-4147-A177-3AD203B41FA5}">
                      <a16:colId xmlns:a16="http://schemas.microsoft.com/office/drawing/2014/main" val="2580729761"/>
                    </a:ext>
                  </a:extLst>
                </a:gridCol>
                <a:gridCol w="459742">
                  <a:extLst>
                    <a:ext uri="{9D8B030D-6E8A-4147-A177-3AD203B41FA5}">
                      <a16:colId xmlns:a16="http://schemas.microsoft.com/office/drawing/2014/main" val="3810886194"/>
                    </a:ext>
                  </a:extLst>
                </a:gridCol>
                <a:gridCol w="643639">
                  <a:extLst>
                    <a:ext uri="{9D8B030D-6E8A-4147-A177-3AD203B41FA5}">
                      <a16:colId xmlns:a16="http://schemas.microsoft.com/office/drawing/2014/main" val="2525113398"/>
                    </a:ext>
                  </a:extLst>
                </a:gridCol>
                <a:gridCol w="643639">
                  <a:extLst>
                    <a:ext uri="{9D8B030D-6E8A-4147-A177-3AD203B41FA5}">
                      <a16:colId xmlns:a16="http://schemas.microsoft.com/office/drawing/2014/main" val="3262472405"/>
                    </a:ext>
                  </a:extLst>
                </a:gridCol>
                <a:gridCol w="643639">
                  <a:extLst>
                    <a:ext uri="{9D8B030D-6E8A-4147-A177-3AD203B41FA5}">
                      <a16:colId xmlns:a16="http://schemas.microsoft.com/office/drawing/2014/main" val="1004451119"/>
                    </a:ext>
                  </a:extLst>
                </a:gridCol>
                <a:gridCol w="643639">
                  <a:extLst>
                    <a:ext uri="{9D8B030D-6E8A-4147-A177-3AD203B41FA5}">
                      <a16:colId xmlns:a16="http://schemas.microsoft.com/office/drawing/2014/main" val="2292542964"/>
                    </a:ext>
                  </a:extLst>
                </a:gridCol>
                <a:gridCol w="643639">
                  <a:extLst>
                    <a:ext uri="{9D8B030D-6E8A-4147-A177-3AD203B41FA5}">
                      <a16:colId xmlns:a16="http://schemas.microsoft.com/office/drawing/2014/main" val="1440897606"/>
                    </a:ext>
                  </a:extLst>
                </a:gridCol>
                <a:gridCol w="643639">
                  <a:extLst>
                    <a:ext uri="{9D8B030D-6E8A-4147-A177-3AD203B41FA5}">
                      <a16:colId xmlns:a16="http://schemas.microsoft.com/office/drawing/2014/main" val="2480384606"/>
                    </a:ext>
                  </a:extLst>
                </a:gridCol>
                <a:gridCol w="643639">
                  <a:extLst>
                    <a:ext uri="{9D8B030D-6E8A-4147-A177-3AD203B41FA5}">
                      <a16:colId xmlns:a16="http://schemas.microsoft.com/office/drawing/2014/main" val="2634625827"/>
                    </a:ext>
                  </a:extLst>
                </a:gridCol>
              </a:tblGrid>
              <a:tr h="644652">
                <a:tc>
                  <a:txBody>
                    <a:bodyPr/>
                    <a:lstStyle/>
                    <a:p>
                      <a:pPr rtl="0" fontAlgn="base"/>
                      <a:r>
                        <a:rPr lang="en-GB">
                          <a:effectLst/>
                        </a:rPr>
                        <a:t>Score Criterion​</a:t>
                      </a:r>
                    </a:p>
                  </a:txBody>
                  <a:tcPr/>
                </a:tc>
                <a:tc>
                  <a:txBody>
                    <a:bodyPr/>
                    <a:lstStyle/>
                    <a:p>
                      <a:pPr algn="ctr" rtl="0" fontAlgn="base"/>
                      <a:r>
                        <a:rPr lang="en-GB">
                          <a:effectLst/>
                        </a:rPr>
                        <a:t>0​</a:t>
                      </a:r>
                    </a:p>
                  </a:txBody>
                  <a:tcPr/>
                </a:tc>
                <a:tc>
                  <a:txBody>
                    <a:bodyPr/>
                    <a:lstStyle/>
                    <a:p>
                      <a:pPr algn="ctr" rtl="0" fontAlgn="base"/>
                      <a:r>
                        <a:rPr lang="en-GB">
                          <a:effectLst/>
                        </a:rPr>
                        <a:t>1​</a:t>
                      </a:r>
                    </a:p>
                  </a:txBody>
                  <a:tcPr/>
                </a:tc>
                <a:tc>
                  <a:txBody>
                    <a:bodyPr/>
                    <a:lstStyle/>
                    <a:p>
                      <a:pPr algn="ctr" rtl="0" fontAlgn="base"/>
                      <a:r>
                        <a:rPr lang="en-GB">
                          <a:effectLst/>
                        </a:rPr>
                        <a:t>2​</a:t>
                      </a:r>
                    </a:p>
                  </a:txBody>
                  <a:tcPr/>
                </a:tc>
                <a:tc>
                  <a:txBody>
                    <a:bodyPr/>
                    <a:lstStyle/>
                    <a:p>
                      <a:pPr algn="ctr" rtl="0" fontAlgn="base"/>
                      <a:r>
                        <a:rPr lang="en-GB">
                          <a:effectLst/>
                        </a:rPr>
                        <a:t>3​</a:t>
                      </a:r>
                    </a:p>
                  </a:txBody>
                  <a:tcPr/>
                </a:tc>
                <a:tc>
                  <a:txBody>
                    <a:bodyPr/>
                    <a:lstStyle/>
                    <a:p>
                      <a:pPr algn="ctr" rtl="0" fontAlgn="base"/>
                      <a:r>
                        <a:rPr lang="en-GB">
                          <a:effectLst/>
                        </a:rPr>
                        <a:t>4</a:t>
                      </a:r>
                    </a:p>
                  </a:txBody>
                  <a:tcPr/>
                </a:tc>
                <a:tc>
                  <a:txBody>
                    <a:bodyPr/>
                    <a:lstStyle/>
                    <a:p>
                      <a:pPr algn="ctr" rtl="0" fontAlgn="base"/>
                      <a:r>
                        <a:rPr lang="en-GB">
                          <a:effectLst/>
                        </a:rPr>
                        <a:t>5</a:t>
                      </a:r>
                    </a:p>
                  </a:txBody>
                  <a:tcPr/>
                </a:tc>
                <a:tc>
                  <a:txBody>
                    <a:bodyPr/>
                    <a:lstStyle/>
                    <a:p>
                      <a:pPr algn="ctr" rtl="0" fontAlgn="base"/>
                      <a:r>
                        <a:rPr lang="en-GB">
                          <a:effectLst/>
                        </a:rPr>
                        <a:t>6</a:t>
                      </a:r>
                    </a:p>
                  </a:txBody>
                  <a:tcPr/>
                </a:tc>
                <a:tc>
                  <a:txBody>
                    <a:bodyPr/>
                    <a:lstStyle/>
                    <a:p>
                      <a:pPr algn="ctr" rtl="0" fontAlgn="base"/>
                      <a:r>
                        <a:rPr lang="en-GB">
                          <a:effectLst/>
                        </a:rPr>
                        <a:t>7</a:t>
                      </a:r>
                    </a:p>
                  </a:txBody>
                  <a:tcPr/>
                </a:tc>
                <a:tc>
                  <a:txBody>
                    <a:bodyPr/>
                    <a:lstStyle/>
                    <a:p>
                      <a:pPr algn="ctr" rtl="0" fontAlgn="base"/>
                      <a:r>
                        <a:rPr lang="en-GB">
                          <a:effectLst/>
                        </a:rPr>
                        <a:t>8</a:t>
                      </a:r>
                    </a:p>
                  </a:txBody>
                  <a:tcPr/>
                </a:tc>
                <a:tc>
                  <a:txBody>
                    <a:bodyPr/>
                    <a:lstStyle/>
                    <a:p>
                      <a:pPr algn="ctr" rtl="0" fontAlgn="base"/>
                      <a:r>
                        <a:rPr lang="en-GB">
                          <a:effectLst/>
                        </a:rPr>
                        <a:t>9</a:t>
                      </a:r>
                    </a:p>
                  </a:txBody>
                  <a:tcPr/>
                </a:tc>
                <a:tc>
                  <a:txBody>
                    <a:bodyPr/>
                    <a:lstStyle/>
                    <a:p>
                      <a:pPr algn="ctr" rtl="0" fontAlgn="base"/>
                      <a:r>
                        <a:rPr lang="en-GB" dirty="0">
                          <a:effectLst/>
                        </a:rPr>
                        <a:t>10</a:t>
                      </a:r>
                    </a:p>
                  </a:txBody>
                  <a:tcPr/>
                </a:tc>
                <a:extLst>
                  <a:ext uri="{0D108BD9-81ED-4DB2-BD59-A6C34878D82A}">
                    <a16:rowId xmlns:a16="http://schemas.microsoft.com/office/drawing/2014/main" val="2530728784"/>
                  </a:ext>
                </a:extLst>
              </a:tr>
            </a:tbl>
          </a:graphicData>
        </a:graphic>
      </p:graphicFrame>
      <p:sp>
        <p:nvSpPr>
          <p:cNvPr id="18" name="TextBox 17">
            <a:extLst>
              <a:ext uri="{FF2B5EF4-FFF2-40B4-BE49-F238E27FC236}">
                <a16:creationId xmlns:a16="http://schemas.microsoft.com/office/drawing/2014/main" id="{04848F0C-D6A9-3243-19AE-D925BA53B982}"/>
              </a:ext>
            </a:extLst>
          </p:cNvPr>
          <p:cNvSpPr txBox="1"/>
          <p:nvPr/>
        </p:nvSpPr>
        <p:spPr>
          <a:xfrm>
            <a:off x="915847" y="1440346"/>
            <a:ext cx="49263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Structural and Stakeholder Indicators </a:t>
            </a:r>
          </a:p>
        </p:txBody>
      </p:sp>
      <p:sp>
        <p:nvSpPr>
          <p:cNvPr id="20" name="TextBox 19">
            <a:extLst>
              <a:ext uri="{FF2B5EF4-FFF2-40B4-BE49-F238E27FC236}">
                <a16:creationId xmlns:a16="http://schemas.microsoft.com/office/drawing/2014/main" id="{38F4228D-5E55-BA49-D132-81C5F3C879FF}"/>
              </a:ext>
            </a:extLst>
          </p:cNvPr>
          <p:cNvSpPr txBox="1"/>
          <p:nvPr/>
        </p:nvSpPr>
        <p:spPr>
          <a:xfrm>
            <a:off x="533646" y="5089605"/>
            <a:ext cx="109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cs typeface="Calibri"/>
              </a:rPr>
              <a:t>Not at all</a:t>
            </a:r>
          </a:p>
        </p:txBody>
      </p:sp>
      <p:sp>
        <p:nvSpPr>
          <p:cNvPr id="21" name="TextBox 20">
            <a:extLst>
              <a:ext uri="{FF2B5EF4-FFF2-40B4-BE49-F238E27FC236}">
                <a16:creationId xmlns:a16="http://schemas.microsoft.com/office/drawing/2014/main" id="{0F81A319-21E5-D95B-DA49-725BFB2A123E}"/>
              </a:ext>
            </a:extLst>
          </p:cNvPr>
          <p:cNvSpPr txBox="1"/>
          <p:nvPr/>
        </p:nvSpPr>
        <p:spPr>
          <a:xfrm>
            <a:off x="9551068" y="5024269"/>
            <a:ext cx="19888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cs typeface="Calibri"/>
              </a:rPr>
              <a:t>Systematically and comprehensively</a:t>
            </a:r>
          </a:p>
        </p:txBody>
      </p:sp>
      <p:pic>
        <p:nvPicPr>
          <p:cNvPr id="2" name="Graphic 2" descr="Tick with solid fill">
            <a:extLst>
              <a:ext uri="{FF2B5EF4-FFF2-40B4-BE49-F238E27FC236}">
                <a16:creationId xmlns:a16="http://schemas.microsoft.com/office/drawing/2014/main" id="{FA67D8FB-4C3A-DE80-F44A-BFDE87F9B7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2152" y="5042039"/>
            <a:ext cx="651510" cy="651510"/>
          </a:xfrm>
          <a:prstGeom prst="rect">
            <a:avLst/>
          </a:prstGeom>
        </p:spPr>
      </p:pic>
      <p:sp>
        <p:nvSpPr>
          <p:cNvPr id="27" name="Rectangle 26">
            <a:extLst>
              <a:ext uri="{FF2B5EF4-FFF2-40B4-BE49-F238E27FC236}">
                <a16:creationId xmlns:a16="http://schemas.microsoft.com/office/drawing/2014/main" id="{C7072D8D-0E7E-EA33-55AC-2042992F8319}"/>
              </a:ext>
            </a:extLst>
          </p:cNvPr>
          <p:cNvSpPr/>
          <p:nvPr/>
        </p:nvSpPr>
        <p:spPr>
          <a:xfrm>
            <a:off x="101997" y="1155150"/>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D755AA3A-4667-C037-1CA0-7257A1644F3C}"/>
              </a:ext>
            </a:extLst>
          </p:cNvPr>
          <p:cNvSpPr txBox="1"/>
          <p:nvPr/>
        </p:nvSpPr>
        <p:spPr>
          <a:xfrm>
            <a:off x="209667" y="120369"/>
            <a:ext cx="11772659" cy="923330"/>
          </a:xfrm>
          <a:prstGeom prst="rect">
            <a:avLst/>
          </a:prstGeom>
          <a:noFill/>
        </p:spPr>
        <p:txBody>
          <a:bodyPr wrap="square" rtlCol="0">
            <a:spAutoFit/>
          </a:bodyPr>
          <a:lstStyle/>
          <a:p>
            <a:r>
              <a:rPr lang="en-GB" b="1" dirty="0"/>
              <a:t>The Self-Assessment Team will have access to a dashboard where they can view the performance of the CoVE in relation to relevant indicators as well as that of comparator schools – to support an informed holistic judgement at the level of the criterion.</a:t>
            </a:r>
          </a:p>
        </p:txBody>
      </p:sp>
      <p:pic>
        <p:nvPicPr>
          <p:cNvPr id="8" name="Picture 2" descr="Group Decision-Making to Solve Complex Problems – Limitless Horizons  Consulting LLC">
            <a:extLst>
              <a:ext uri="{FF2B5EF4-FFF2-40B4-BE49-F238E27FC236}">
                <a16:creationId xmlns:a16="http://schemas.microsoft.com/office/drawing/2014/main" id="{E097E299-6C61-C2E5-CD68-F577E8B1CE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880" y="2337575"/>
            <a:ext cx="2289596" cy="1518102"/>
          </a:xfrm>
          <a:prstGeom prst="rect">
            <a:avLst/>
          </a:prstGeom>
          <a:noFill/>
          <a:extLst>
            <a:ext uri="{909E8E84-426E-40DD-AFC4-6F175D3DCCD1}">
              <a14:hiddenFill xmlns:a14="http://schemas.microsoft.com/office/drawing/2010/main">
                <a:solidFill>
                  <a:srgbClr val="FFFFFF"/>
                </a:solidFill>
              </a14:hiddenFill>
            </a:ext>
          </a:extLst>
        </p:spPr>
      </p:pic>
      <p:sp>
        <p:nvSpPr>
          <p:cNvPr id="22" name="Arrow: Curved Left 21">
            <a:extLst>
              <a:ext uri="{FF2B5EF4-FFF2-40B4-BE49-F238E27FC236}">
                <a16:creationId xmlns:a16="http://schemas.microsoft.com/office/drawing/2014/main" id="{AB53B572-9C81-31BB-6687-A1DCF3E92E09}"/>
              </a:ext>
            </a:extLst>
          </p:cNvPr>
          <p:cNvSpPr/>
          <p:nvPr/>
        </p:nvSpPr>
        <p:spPr>
          <a:xfrm>
            <a:off x="10545478" y="1616622"/>
            <a:ext cx="878840" cy="342541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D108A39B-4DF6-1BCE-9C63-811D16DDDB4A}"/>
              </a:ext>
            </a:extLst>
          </p:cNvPr>
          <p:cNvPicPr>
            <a:picLocks noChangeAspect="1"/>
          </p:cNvPicPr>
          <p:nvPr/>
        </p:nvPicPr>
        <p:blipFill>
          <a:blip r:embed="rId6"/>
          <a:stretch>
            <a:fillRect/>
          </a:stretch>
        </p:blipFill>
        <p:spPr>
          <a:xfrm>
            <a:off x="162166" y="1775271"/>
            <a:ext cx="5205744" cy="2813581"/>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9F865C2D-149F-C221-6765-F65ED681825D}"/>
              </a:ext>
            </a:extLst>
          </p:cNvPr>
          <p:cNvPicPr>
            <a:picLocks noChangeAspect="1"/>
          </p:cNvPicPr>
          <p:nvPr/>
        </p:nvPicPr>
        <p:blipFill>
          <a:blip r:embed="rId7"/>
          <a:stretch>
            <a:fillRect/>
          </a:stretch>
        </p:blipFill>
        <p:spPr>
          <a:xfrm>
            <a:off x="5513103" y="1963591"/>
            <a:ext cx="4558109" cy="2468250"/>
          </a:xfrm>
          <a:prstGeom prst="rect">
            <a:avLst/>
          </a:prstGeom>
        </p:spPr>
      </p:pic>
      <p:sp>
        <p:nvSpPr>
          <p:cNvPr id="14" name="TextBox 13">
            <a:extLst>
              <a:ext uri="{FF2B5EF4-FFF2-40B4-BE49-F238E27FC236}">
                <a16:creationId xmlns:a16="http://schemas.microsoft.com/office/drawing/2014/main" id="{2B5423BF-8E44-F39A-78E9-D1CD892FD82D}"/>
              </a:ext>
            </a:extLst>
          </p:cNvPr>
          <p:cNvSpPr txBox="1"/>
          <p:nvPr/>
        </p:nvSpPr>
        <p:spPr>
          <a:xfrm>
            <a:off x="5463445" y="1440091"/>
            <a:ext cx="49263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Quantitative Indicators </a:t>
            </a:r>
          </a:p>
        </p:txBody>
      </p:sp>
      <p:pic>
        <p:nvPicPr>
          <p:cNvPr id="3" name="Graphic 2">
            <a:extLst>
              <a:ext uri="{FF2B5EF4-FFF2-40B4-BE49-F238E27FC236}">
                <a16:creationId xmlns:a16="http://schemas.microsoft.com/office/drawing/2014/main" id="{E07051D5-FAD1-8705-3E3B-117492F48A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0934" y="6070748"/>
            <a:ext cx="2806262" cy="614604"/>
          </a:xfrm>
          <a:prstGeom prst="rect">
            <a:avLst/>
          </a:prstGeom>
        </p:spPr>
      </p:pic>
      <p:pic>
        <p:nvPicPr>
          <p:cNvPr id="4" name="Picture 3">
            <a:extLst>
              <a:ext uri="{FF2B5EF4-FFF2-40B4-BE49-F238E27FC236}">
                <a16:creationId xmlns:a16="http://schemas.microsoft.com/office/drawing/2014/main" id="{10CB7148-B453-13E7-1068-29467234AB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7038" y="5597192"/>
            <a:ext cx="1534559" cy="1242000"/>
          </a:xfrm>
          <a:prstGeom prst="rect">
            <a:avLst/>
          </a:prstGeom>
        </p:spPr>
      </p:pic>
    </p:spTree>
    <p:extLst>
      <p:ext uri="{BB962C8B-B14F-4D97-AF65-F5344CB8AC3E}">
        <p14:creationId xmlns:p14="http://schemas.microsoft.com/office/powerpoint/2010/main" val="582371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813825-C8D5-D43B-909E-C10A30F7D562}"/>
              </a:ext>
            </a:extLst>
          </p:cNvPr>
          <p:cNvSpPr/>
          <p:nvPr/>
        </p:nvSpPr>
        <p:spPr>
          <a:xfrm>
            <a:off x="102000" y="1158669"/>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714375" y="1540638"/>
            <a:ext cx="10515600" cy="4351338"/>
          </a:xfrm>
        </p:spPr>
        <p:txBody>
          <a:bodyPr>
            <a:normAutofit/>
          </a:bodyPr>
          <a:lstStyle/>
          <a:p>
            <a:r>
              <a:rPr lang="en-GB" dirty="0"/>
              <a:t>Development of Excellence</a:t>
            </a:r>
          </a:p>
          <a:p>
            <a:pPr lvl="1"/>
            <a:r>
              <a:rPr lang="en-GB" dirty="0"/>
              <a:t>Relevant comparisons</a:t>
            </a:r>
          </a:p>
          <a:p>
            <a:pPr lvl="1"/>
            <a:r>
              <a:rPr lang="en-GB" dirty="0"/>
              <a:t>Target setting</a:t>
            </a:r>
          </a:p>
          <a:p>
            <a:pPr lvl="1"/>
            <a:r>
              <a:rPr lang="en-GB" dirty="0"/>
              <a:t>Monitoring</a:t>
            </a:r>
          </a:p>
          <a:p>
            <a:r>
              <a:rPr lang="en-GB" dirty="0"/>
              <a:t>Recognition of Excellence </a:t>
            </a:r>
          </a:p>
          <a:p>
            <a:pPr lvl="1"/>
            <a:r>
              <a:rPr lang="en-GB" dirty="0"/>
              <a:t>Commitment to excellence label</a:t>
            </a:r>
          </a:p>
          <a:p>
            <a:pPr lvl="1"/>
            <a:r>
              <a:rPr lang="en-GB" dirty="0"/>
              <a:t>Achieving excellence label</a:t>
            </a:r>
          </a:p>
          <a:p>
            <a:r>
              <a:rPr lang="en-GB" dirty="0"/>
              <a:t>Demonstration of excellence</a:t>
            </a:r>
          </a:p>
          <a:p>
            <a:pPr lvl="1"/>
            <a:r>
              <a:rPr lang="en-GB" dirty="0"/>
              <a:t>Erasmus +</a:t>
            </a:r>
          </a:p>
          <a:p>
            <a:pPr lvl="1"/>
            <a:r>
              <a:rPr lang="en-GB" dirty="0"/>
              <a:t>National schemes for Vocational Excellence</a:t>
            </a:r>
          </a:p>
          <a:p>
            <a:endParaRPr lang="en-GB" dirty="0"/>
          </a:p>
        </p:txBody>
      </p:sp>
      <p:sp>
        <p:nvSpPr>
          <p:cNvPr id="3" name="Content Placeholder 2">
            <a:extLst>
              <a:ext uri="{FF2B5EF4-FFF2-40B4-BE49-F238E27FC236}">
                <a16:creationId xmlns:a16="http://schemas.microsoft.com/office/drawing/2014/main" id="{AD94C83B-A0A3-1E55-6164-5AA2F8BECFF0}"/>
              </a:ext>
            </a:extLst>
          </p:cNvPr>
          <p:cNvSpPr txBox="1">
            <a:spLocks/>
          </p:cNvSpPr>
          <p:nvPr/>
        </p:nvSpPr>
        <p:spPr bwMode="auto">
          <a:xfrm>
            <a:off x="2962246" y="110700"/>
            <a:ext cx="7776000" cy="720000"/>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b="1">
                <a:solidFill>
                  <a:schemeClr val="tx2">
                    <a:lumMod val="75000"/>
                  </a:schemeClr>
                </a:solidFill>
                <a:latin typeface="Arial" panose="020B0604020202020204" pitchFamily="34" charset="0"/>
                <a:cs typeface="Arial" panose="020B0604020202020204" pitchFamily="34" charset="0"/>
              </a:rPr>
              <a:t>Making use of the ISATCOVE</a:t>
            </a:r>
          </a:p>
        </p:txBody>
      </p:sp>
      <p:pic>
        <p:nvPicPr>
          <p:cNvPr id="2" name="Graphic 1">
            <a:extLst>
              <a:ext uri="{FF2B5EF4-FFF2-40B4-BE49-F238E27FC236}">
                <a16:creationId xmlns:a16="http://schemas.microsoft.com/office/drawing/2014/main" id="{7756FD7F-3212-15C4-BDCA-D47EE6FD91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367" y="216096"/>
            <a:ext cx="2806262" cy="614604"/>
          </a:xfrm>
          <a:prstGeom prst="rect">
            <a:avLst/>
          </a:prstGeom>
        </p:spPr>
      </p:pic>
      <p:pic>
        <p:nvPicPr>
          <p:cNvPr id="6" name="Picture 5">
            <a:extLst>
              <a:ext uri="{FF2B5EF4-FFF2-40B4-BE49-F238E27FC236}">
                <a16:creationId xmlns:a16="http://schemas.microsoft.com/office/drawing/2014/main" id="{B6D54060-8DAF-4BE3-37B7-2D650221CB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7863" y="-217269"/>
            <a:ext cx="1534559" cy="1242000"/>
          </a:xfrm>
          <a:prstGeom prst="rect">
            <a:avLst/>
          </a:prstGeom>
        </p:spPr>
      </p:pic>
    </p:spTree>
    <p:extLst>
      <p:ext uri="{BB962C8B-B14F-4D97-AF65-F5344CB8AC3E}">
        <p14:creationId xmlns:p14="http://schemas.microsoft.com/office/powerpoint/2010/main" val="1360479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cSectionTitle">
            <a:extLst>
              <a:ext uri="{FF2B5EF4-FFF2-40B4-BE49-F238E27FC236}">
                <a16:creationId xmlns:a16="http://schemas.microsoft.com/office/drawing/2014/main" id="{CB6B8AAB-7A3E-48A8-8A44-508DAF6AE6F8}"/>
              </a:ext>
            </a:extLst>
          </p:cNvPr>
          <p:cNvSpPr>
            <a:spLocks noGrp="1"/>
          </p:cNvSpPr>
          <p:nvPr>
            <p:ph type="ctrTitle"/>
          </p:nvPr>
        </p:nvSpPr>
        <p:spPr>
          <a:xfrm>
            <a:off x="264848" y="1992086"/>
            <a:ext cx="8488495" cy="1436914"/>
          </a:xfrm>
        </p:spPr>
        <p:txBody>
          <a:bodyPr>
            <a:normAutofit/>
          </a:bodyPr>
          <a:lstStyle/>
          <a:p>
            <a:pPr>
              <a:spcBef>
                <a:spcPts val="800"/>
              </a:spcBef>
            </a:pPr>
            <a:r>
              <a:rPr lang="en-GB" dirty="0"/>
              <a:t>Introduction to the ISATCOVE PILOT:</a:t>
            </a:r>
            <a:br>
              <a:rPr lang="en-GB" dirty="0"/>
            </a:br>
            <a:endParaRPr lang="en-US" sz="2000" dirty="0">
              <a:solidFill>
                <a:schemeClr val="accent1">
                  <a:lumMod val="75000"/>
                </a:schemeClr>
              </a:solidFill>
            </a:endParaRPr>
          </a:p>
        </p:txBody>
      </p:sp>
      <p:sp>
        <p:nvSpPr>
          <p:cNvPr id="6" name="Subtitle 2">
            <a:extLst>
              <a:ext uri="{FF2B5EF4-FFF2-40B4-BE49-F238E27FC236}">
                <a16:creationId xmlns:a16="http://schemas.microsoft.com/office/drawing/2014/main" id="{762D1B96-786D-43DD-B2A9-A4A52B574DFD}"/>
              </a:ext>
            </a:extLst>
          </p:cNvPr>
          <p:cNvSpPr>
            <a:spLocks noGrp="1"/>
          </p:cNvSpPr>
          <p:nvPr>
            <p:ph type="subTitle" idx="1"/>
          </p:nvPr>
        </p:nvSpPr>
        <p:spPr>
          <a:xfrm>
            <a:off x="465218" y="5439247"/>
            <a:ext cx="4043878" cy="883176"/>
          </a:xfrm>
        </p:spPr>
        <p:txBody>
          <a:bodyPr/>
          <a:lstStyle/>
          <a:p>
            <a:pPr>
              <a:spcBef>
                <a:spcPts val="800"/>
              </a:spcBef>
            </a:pPr>
            <a:r>
              <a:rPr lang="en-US" sz="2000" i="1" dirty="0"/>
              <a:t>Doriana Monteleone</a:t>
            </a:r>
          </a:p>
          <a:p>
            <a:pPr>
              <a:spcBef>
                <a:spcPts val="800"/>
              </a:spcBef>
            </a:pPr>
            <a:r>
              <a:rPr lang="en-US" sz="2000" i="1" dirty="0"/>
              <a:t>European Training Foundation (ETF) </a:t>
            </a:r>
            <a:endParaRPr lang="en-US" i="1" dirty="0"/>
          </a:p>
        </p:txBody>
      </p:sp>
      <p:pic>
        <p:nvPicPr>
          <p:cNvPr id="2" name="Graphic 1">
            <a:extLst>
              <a:ext uri="{FF2B5EF4-FFF2-40B4-BE49-F238E27FC236}">
                <a16:creationId xmlns:a16="http://schemas.microsoft.com/office/drawing/2014/main" id="{6A1E05A3-2FBE-18EA-0E29-225671B7C8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53713" y="346365"/>
            <a:ext cx="2806262" cy="614604"/>
          </a:xfrm>
          <a:prstGeom prst="rect">
            <a:avLst/>
          </a:prstGeom>
        </p:spPr>
      </p:pic>
      <p:sp>
        <p:nvSpPr>
          <p:cNvPr id="7" name="plcSectionTitle">
            <a:extLst>
              <a:ext uri="{FF2B5EF4-FFF2-40B4-BE49-F238E27FC236}">
                <a16:creationId xmlns:a16="http://schemas.microsoft.com/office/drawing/2014/main" id="{8BA059D3-C6DE-5E92-D628-122FC4780C8F}"/>
              </a:ext>
            </a:extLst>
          </p:cNvPr>
          <p:cNvSpPr txBox="1">
            <a:spLocks/>
          </p:cNvSpPr>
          <p:nvPr/>
        </p:nvSpPr>
        <p:spPr>
          <a:xfrm>
            <a:off x="264848" y="1782364"/>
            <a:ext cx="5569822" cy="2651760"/>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ts val="0"/>
              </a:spcBef>
              <a:buNone/>
              <a:defRPr sz="3600" kern="1200" cap="all" baseline="0">
                <a:solidFill>
                  <a:schemeClr val="bg1"/>
                </a:solidFill>
                <a:latin typeface="+mj-lt"/>
                <a:ea typeface="+mj-ea"/>
                <a:cs typeface="+mj-cs"/>
              </a:defRPr>
            </a:lvl1pPr>
          </a:lstStyle>
          <a:p>
            <a:pPr marL="571500" indent="-571500">
              <a:spcBef>
                <a:spcPts val="800"/>
              </a:spcBef>
              <a:buFont typeface="Wingdings" panose="05000000000000000000" pitchFamily="2" charset="2"/>
              <a:buChar char="§"/>
            </a:pPr>
            <a:r>
              <a:rPr lang="en-GB" sz="2000" dirty="0"/>
              <a:t>Objectives</a:t>
            </a:r>
          </a:p>
          <a:p>
            <a:pPr marL="571500" indent="-571500">
              <a:spcBef>
                <a:spcPts val="800"/>
              </a:spcBef>
              <a:buFont typeface="Wingdings" panose="05000000000000000000" pitchFamily="2" charset="2"/>
              <a:buChar char="§"/>
            </a:pPr>
            <a:r>
              <a:rPr lang="en-GB" sz="2000" dirty="0"/>
              <a:t>Stages</a:t>
            </a:r>
          </a:p>
          <a:p>
            <a:pPr marL="571500" indent="-571500">
              <a:spcBef>
                <a:spcPts val="800"/>
              </a:spcBef>
              <a:buFont typeface="Wingdings" panose="05000000000000000000" pitchFamily="2" charset="2"/>
              <a:buChar char="§"/>
            </a:pPr>
            <a:r>
              <a:rPr lang="en-GB" sz="2000" dirty="0"/>
              <a:t>support</a:t>
            </a:r>
            <a:endParaRPr lang="en-US" sz="1400" dirty="0">
              <a:solidFill>
                <a:schemeClr val="accent1">
                  <a:lumMod val="75000"/>
                </a:schemeClr>
              </a:solidFill>
            </a:endParaRPr>
          </a:p>
        </p:txBody>
      </p:sp>
    </p:spTree>
    <p:custDataLst>
      <p:tags r:id="rId1"/>
    </p:custDataLst>
    <p:extLst>
      <p:ext uri="{BB962C8B-B14F-4D97-AF65-F5344CB8AC3E}">
        <p14:creationId xmlns:p14="http://schemas.microsoft.com/office/powerpoint/2010/main" val="3936172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provement Icon Style 8335627 Vector Art at Vecteezy">
            <a:extLst>
              <a:ext uri="{FF2B5EF4-FFF2-40B4-BE49-F238E27FC236}">
                <a16:creationId xmlns:a16="http://schemas.microsoft.com/office/drawing/2014/main" id="{182D1CE2-F82A-C68B-74DE-8F1DC297B7E8}"/>
              </a:ext>
            </a:extLst>
          </p:cNvPr>
          <p:cNvPicPr>
            <a:picLocks noChangeAspect="1" noChangeArrowheads="1"/>
          </p:cNvPicPr>
          <p:nvPr/>
        </p:nvPicPr>
        <p:blipFill>
          <a:blip r:embed="rId3">
            <a:duotone>
              <a:schemeClr val="accent2">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a:off x="8517766" y="476249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Objectives</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6367" y="216096"/>
            <a:ext cx="2806262" cy="614604"/>
          </a:xfrm>
          <a:prstGeom prst="rect">
            <a:avLst/>
          </a:prstGeom>
        </p:spPr>
      </p:pic>
      <p:sp>
        <p:nvSpPr>
          <p:cNvPr id="5" name="TextBox 4">
            <a:extLst>
              <a:ext uri="{FF2B5EF4-FFF2-40B4-BE49-F238E27FC236}">
                <a16:creationId xmlns:a16="http://schemas.microsoft.com/office/drawing/2014/main" id="{AA20CB6E-95BB-EB46-9BBE-BBED89172FA0}"/>
              </a:ext>
            </a:extLst>
          </p:cNvPr>
          <p:cNvSpPr txBox="1"/>
          <p:nvPr/>
        </p:nvSpPr>
        <p:spPr>
          <a:xfrm>
            <a:off x="794653" y="1532882"/>
            <a:ext cx="10230398" cy="523220"/>
          </a:xfrm>
          <a:prstGeom prst="rect">
            <a:avLst/>
          </a:prstGeom>
          <a:noFill/>
        </p:spPr>
        <p:txBody>
          <a:bodyPr wrap="square">
            <a:spAutoFit/>
          </a:bodyPr>
          <a:lstStyle/>
          <a:p>
            <a:pPr lvl="0" algn="just" rtl="0" fontAlgn="base">
              <a:buClr>
                <a:schemeClr val="accent5"/>
              </a:buClr>
              <a:buSzPct val="80000"/>
              <a:tabLst>
                <a:tab pos="457200" algn="l"/>
              </a:tabLst>
            </a:pPr>
            <a:r>
              <a:rPr lang="en-GB" sz="2800" b="1" dirty="0">
                <a:solidFill>
                  <a:schemeClr val="accent1"/>
                </a:solidFill>
                <a:effectLst/>
                <a:ea typeface="Times New Roman" panose="02020603050405020304" pitchFamily="18" charset="0"/>
              </a:rPr>
              <a:t>1. </a:t>
            </a:r>
            <a:r>
              <a:rPr lang="en-GB" sz="2800" dirty="0">
                <a:solidFill>
                  <a:schemeClr val="tx1">
                    <a:lumMod val="75000"/>
                    <a:lumOff val="25000"/>
                  </a:schemeClr>
                </a:solidFill>
                <a:effectLst/>
                <a:ea typeface="Times New Roman" panose="02020603050405020304" pitchFamily="18" charset="0"/>
              </a:rPr>
              <a:t>To test out: </a:t>
            </a:r>
          </a:p>
        </p:txBody>
      </p:sp>
      <p:sp>
        <p:nvSpPr>
          <p:cNvPr id="3" name="TextBox 2">
            <a:extLst>
              <a:ext uri="{FF2B5EF4-FFF2-40B4-BE49-F238E27FC236}">
                <a16:creationId xmlns:a16="http://schemas.microsoft.com/office/drawing/2014/main" id="{E6A65591-17FB-F647-0CA7-9E4E31F3789F}"/>
              </a:ext>
            </a:extLst>
          </p:cNvPr>
          <p:cNvSpPr txBox="1"/>
          <p:nvPr/>
        </p:nvSpPr>
        <p:spPr>
          <a:xfrm>
            <a:off x="794653" y="4417177"/>
            <a:ext cx="9812387" cy="1815882"/>
          </a:xfrm>
          <a:prstGeom prst="rect">
            <a:avLst/>
          </a:prstGeom>
          <a:noFill/>
        </p:spPr>
        <p:txBody>
          <a:bodyPr wrap="square">
            <a:spAutoFit/>
          </a:bodyPr>
          <a:lstStyle/>
          <a:p>
            <a:pPr lvl="0" algn="just" fontAlgn="base">
              <a:buClr>
                <a:schemeClr val="accent5"/>
              </a:buClr>
              <a:buSzPct val="80000"/>
              <a:tabLst>
                <a:tab pos="457200" algn="l"/>
              </a:tabLst>
            </a:pPr>
            <a:r>
              <a:rPr lang="en-GB" sz="2800" b="1" dirty="0">
                <a:solidFill>
                  <a:schemeClr val="accent1"/>
                </a:solidFill>
                <a:effectLst/>
                <a:ea typeface="Times New Roman" panose="02020603050405020304" pitchFamily="18" charset="0"/>
              </a:rPr>
              <a:t>2. </a:t>
            </a:r>
            <a:r>
              <a:rPr lang="en-GB" sz="2800" dirty="0">
                <a:solidFill>
                  <a:schemeClr val="tx1">
                    <a:lumMod val="75000"/>
                    <a:lumOff val="25000"/>
                  </a:schemeClr>
                </a:solidFill>
                <a:effectLst/>
                <a:ea typeface="Times New Roman" panose="02020603050405020304" pitchFamily="18" charset="0"/>
              </a:rPr>
              <a:t>To identify issues relating to </a:t>
            </a:r>
            <a:r>
              <a:rPr lang="en-GB" sz="2800" dirty="0">
                <a:solidFill>
                  <a:schemeClr val="accent1"/>
                </a:solidFill>
                <a:effectLst/>
                <a:ea typeface="Times New Roman" panose="02020603050405020304" pitchFamily="18" charset="0"/>
              </a:rPr>
              <a:t>understanding</a:t>
            </a:r>
            <a:r>
              <a:rPr lang="en-GB" sz="2800" dirty="0">
                <a:solidFill>
                  <a:schemeClr val="tx1">
                    <a:lumMod val="75000"/>
                    <a:lumOff val="25000"/>
                  </a:schemeClr>
                </a:solidFill>
                <a:effectLst/>
                <a:ea typeface="Times New Roman" panose="02020603050405020304" pitchFamily="18" charset="0"/>
              </a:rPr>
              <a:t> and </a:t>
            </a:r>
            <a:r>
              <a:rPr lang="en-GB" sz="2800" dirty="0">
                <a:solidFill>
                  <a:schemeClr val="accent1"/>
                </a:solidFill>
                <a:effectLst/>
                <a:ea typeface="Times New Roman" panose="02020603050405020304" pitchFamily="18" charset="0"/>
              </a:rPr>
              <a:t>usability</a:t>
            </a:r>
            <a:r>
              <a:rPr lang="en-GB" sz="2800" dirty="0">
                <a:solidFill>
                  <a:schemeClr val="tx1">
                    <a:lumMod val="75000"/>
                    <a:lumOff val="25000"/>
                  </a:schemeClr>
                </a:solidFill>
                <a:effectLst/>
                <a:ea typeface="Times New Roman" panose="02020603050405020304" pitchFamily="18" charset="0"/>
              </a:rPr>
              <a:t>. </a:t>
            </a:r>
          </a:p>
          <a:p>
            <a:pPr lvl="0" algn="just" fontAlgn="base">
              <a:buClr>
                <a:schemeClr val="accent5"/>
              </a:buClr>
              <a:buSzPct val="80000"/>
              <a:tabLst>
                <a:tab pos="457200" algn="l"/>
              </a:tabLst>
            </a:pPr>
            <a:r>
              <a:rPr lang="en-GB" sz="2800" dirty="0">
                <a:solidFill>
                  <a:schemeClr val="tx1">
                    <a:lumMod val="75000"/>
                    <a:lumOff val="25000"/>
                  </a:schemeClr>
                </a:solidFill>
                <a:effectLst/>
                <a:ea typeface="Times New Roman" panose="02020603050405020304" pitchFamily="18" charset="0"/>
              </a:rPr>
              <a:t> </a:t>
            </a:r>
          </a:p>
          <a:p>
            <a:pPr marL="342900" lvl="0" indent="-342900" algn="just" fontAlgn="base">
              <a:buClr>
                <a:schemeClr val="accent5"/>
              </a:buClr>
              <a:buSzPct val="80000"/>
              <a:buFont typeface="Wingdings" panose="05000000000000000000" pitchFamily="2" charset="2"/>
              <a:buChar char="§"/>
              <a:tabLst>
                <a:tab pos="457200" algn="l"/>
              </a:tabLst>
            </a:pPr>
            <a:endParaRPr lang="en-GB" sz="2800" dirty="0">
              <a:solidFill>
                <a:schemeClr val="tx1">
                  <a:lumMod val="75000"/>
                  <a:lumOff val="25000"/>
                </a:schemeClr>
              </a:solidFill>
              <a:effectLst/>
              <a:ea typeface="Times New Roman" panose="02020603050405020304" pitchFamily="18" charset="0"/>
            </a:endParaRPr>
          </a:p>
          <a:p>
            <a:pPr lvl="0" algn="just" fontAlgn="base">
              <a:buClr>
                <a:schemeClr val="accent5"/>
              </a:buClr>
              <a:buSzPct val="80000"/>
              <a:tabLst>
                <a:tab pos="457200" algn="l"/>
              </a:tabLst>
            </a:pPr>
            <a:r>
              <a:rPr lang="en-GB" sz="2800" b="1" dirty="0">
                <a:solidFill>
                  <a:schemeClr val="accent1"/>
                </a:solidFill>
                <a:effectLst/>
                <a:ea typeface="Times New Roman" panose="02020603050405020304" pitchFamily="18" charset="0"/>
              </a:rPr>
              <a:t>3. </a:t>
            </a:r>
            <a:r>
              <a:rPr lang="en-GB" sz="2800" dirty="0">
                <a:solidFill>
                  <a:schemeClr val="tx1">
                    <a:lumMod val="75000"/>
                    <a:lumOff val="25000"/>
                  </a:schemeClr>
                </a:solidFill>
                <a:effectLst/>
                <a:ea typeface="Times New Roman" panose="02020603050405020304" pitchFamily="18" charset="0"/>
              </a:rPr>
              <a:t>To gain feedback to make </a:t>
            </a:r>
            <a:r>
              <a:rPr lang="en-GB" sz="2800" dirty="0">
                <a:solidFill>
                  <a:schemeClr val="accent1"/>
                </a:solidFill>
                <a:effectLst/>
                <a:ea typeface="Times New Roman" panose="02020603050405020304" pitchFamily="18" charset="0"/>
              </a:rPr>
              <a:t>improvements</a:t>
            </a:r>
            <a:r>
              <a:rPr lang="en-GB" sz="2800" dirty="0">
                <a:solidFill>
                  <a:schemeClr val="tx1">
                    <a:lumMod val="75000"/>
                    <a:lumOff val="25000"/>
                  </a:schemeClr>
                </a:solidFill>
                <a:effectLst/>
                <a:ea typeface="Times New Roman" panose="02020603050405020304" pitchFamily="18" charset="0"/>
              </a:rPr>
              <a:t>. </a:t>
            </a:r>
          </a:p>
        </p:txBody>
      </p:sp>
      <p:sp>
        <p:nvSpPr>
          <p:cNvPr id="4" name="TextBox 3">
            <a:extLst>
              <a:ext uri="{FF2B5EF4-FFF2-40B4-BE49-F238E27FC236}">
                <a16:creationId xmlns:a16="http://schemas.microsoft.com/office/drawing/2014/main" id="{E9EB0824-6554-A447-5FAB-31B0BEB9BE1A}"/>
              </a:ext>
            </a:extLst>
          </p:cNvPr>
          <p:cNvSpPr txBox="1"/>
          <p:nvPr/>
        </p:nvSpPr>
        <p:spPr>
          <a:xfrm>
            <a:off x="1809476" y="2187734"/>
            <a:ext cx="7734019" cy="1815882"/>
          </a:xfrm>
          <a:prstGeom prst="rect">
            <a:avLst/>
          </a:prstGeom>
          <a:noFill/>
        </p:spPr>
        <p:txBody>
          <a:bodyPr wrap="square">
            <a:spAutoFit/>
          </a:bodyPr>
          <a:lstStyle/>
          <a:p>
            <a:pPr marL="342900" lvl="0" indent="-342900" algn="just" rtl="0" fontAlgn="base">
              <a:buClr>
                <a:schemeClr val="accent1"/>
              </a:buClr>
              <a:buSzPct val="80000"/>
              <a:buFont typeface="Wingdings" panose="05000000000000000000" pitchFamily="2" charset="2"/>
              <a:buChar char="§"/>
              <a:tabLst>
                <a:tab pos="457200" algn="l"/>
              </a:tabLst>
            </a:pPr>
            <a:r>
              <a:rPr lang="en-GB" sz="2800" dirty="0">
                <a:solidFill>
                  <a:schemeClr val="tx1">
                    <a:lumMod val="75000"/>
                    <a:lumOff val="25000"/>
                  </a:schemeClr>
                </a:solidFill>
                <a:ea typeface="Times New Roman" panose="02020603050405020304" pitchFamily="18" charset="0"/>
              </a:rPr>
              <a:t>T</a:t>
            </a:r>
            <a:r>
              <a:rPr lang="en-GB" sz="2800" dirty="0">
                <a:solidFill>
                  <a:schemeClr val="tx1">
                    <a:lumMod val="75000"/>
                    <a:lumOff val="25000"/>
                  </a:schemeClr>
                </a:solidFill>
                <a:effectLst/>
                <a:ea typeface="Times New Roman" panose="02020603050405020304" pitchFamily="18" charset="0"/>
              </a:rPr>
              <a:t>he </a:t>
            </a:r>
            <a:r>
              <a:rPr lang="en-GB" sz="2800" dirty="0">
                <a:solidFill>
                  <a:schemeClr val="accent1"/>
                </a:solidFill>
                <a:effectLst/>
                <a:ea typeface="Times New Roman" panose="02020603050405020304" pitchFamily="18" charset="0"/>
              </a:rPr>
              <a:t>platform</a:t>
            </a:r>
            <a:r>
              <a:rPr lang="en-GB" sz="2800" dirty="0">
                <a:solidFill>
                  <a:schemeClr val="tx1">
                    <a:lumMod val="75000"/>
                    <a:lumOff val="25000"/>
                  </a:schemeClr>
                </a:solidFill>
                <a:effectLst/>
                <a:ea typeface="Times New Roman" panose="02020603050405020304" pitchFamily="18" charset="0"/>
              </a:rPr>
              <a:t>, the </a:t>
            </a:r>
            <a:r>
              <a:rPr lang="en-GB" sz="2800" dirty="0">
                <a:solidFill>
                  <a:schemeClr val="accent1"/>
                </a:solidFill>
                <a:effectLst/>
                <a:ea typeface="Times New Roman" panose="02020603050405020304" pitchFamily="18" charset="0"/>
              </a:rPr>
              <a:t>indicators</a:t>
            </a:r>
            <a:r>
              <a:rPr lang="en-GB" sz="2800" dirty="0">
                <a:solidFill>
                  <a:schemeClr val="tx1">
                    <a:lumMod val="75000"/>
                    <a:lumOff val="25000"/>
                  </a:schemeClr>
                </a:solidFill>
                <a:effectLst/>
                <a:ea typeface="Times New Roman" panose="02020603050405020304" pitchFamily="18" charset="0"/>
              </a:rPr>
              <a:t> and the </a:t>
            </a:r>
            <a:r>
              <a:rPr lang="en-GB" sz="2800" dirty="0">
                <a:solidFill>
                  <a:schemeClr val="accent1"/>
                </a:solidFill>
                <a:effectLst/>
                <a:ea typeface="Times New Roman" panose="02020603050405020304" pitchFamily="18" charset="0"/>
              </a:rPr>
              <a:t>process</a:t>
            </a:r>
            <a:r>
              <a:rPr lang="en-GB" sz="2800" dirty="0">
                <a:solidFill>
                  <a:schemeClr val="tx1">
                    <a:lumMod val="75000"/>
                    <a:lumOff val="25000"/>
                  </a:schemeClr>
                </a:solidFill>
                <a:effectLst/>
                <a:ea typeface="Times New Roman" panose="02020603050405020304" pitchFamily="18" charset="0"/>
              </a:rPr>
              <a:t> of self-assessment with a variety of VET Providers.  </a:t>
            </a:r>
          </a:p>
          <a:p>
            <a:pPr lvl="0" algn="just" rtl="0" fontAlgn="base">
              <a:buClr>
                <a:schemeClr val="accent1"/>
              </a:buClr>
              <a:buSzPct val="80000"/>
              <a:tabLst>
                <a:tab pos="457200" algn="l"/>
              </a:tabLst>
            </a:pPr>
            <a:endParaRPr lang="en-GB" sz="2800" dirty="0">
              <a:solidFill>
                <a:schemeClr val="tx1">
                  <a:lumMod val="75000"/>
                  <a:lumOff val="25000"/>
                </a:schemeClr>
              </a:solidFill>
              <a:effectLst/>
              <a:ea typeface="Times New Roman" panose="02020603050405020304" pitchFamily="18" charset="0"/>
            </a:endParaRPr>
          </a:p>
          <a:p>
            <a:pPr marL="342900" lvl="0" indent="-342900" algn="just" fontAlgn="base">
              <a:buClr>
                <a:schemeClr val="accent1"/>
              </a:buClr>
              <a:buSzPct val="80000"/>
              <a:buFont typeface="Wingdings" panose="05000000000000000000" pitchFamily="2" charset="2"/>
              <a:buChar char="§"/>
              <a:tabLst>
                <a:tab pos="457200" algn="l"/>
              </a:tabLst>
            </a:pPr>
            <a:r>
              <a:rPr lang="en-GB" sz="2800" dirty="0">
                <a:solidFill>
                  <a:schemeClr val="accent1"/>
                </a:solidFill>
                <a:effectLst/>
                <a:ea typeface="Times New Roman" panose="02020603050405020304" pitchFamily="18" charset="0"/>
              </a:rPr>
              <a:t>Guidance </a:t>
            </a:r>
            <a:r>
              <a:rPr lang="en-GB" sz="2800" dirty="0">
                <a:solidFill>
                  <a:schemeClr val="tx1">
                    <a:lumMod val="75000"/>
                    <a:lumOff val="25000"/>
                  </a:schemeClr>
                </a:solidFill>
                <a:effectLst/>
                <a:ea typeface="Times New Roman" panose="02020603050405020304" pitchFamily="18" charset="0"/>
              </a:rPr>
              <a:t>material and </a:t>
            </a:r>
            <a:r>
              <a:rPr lang="en-GB" sz="2800" dirty="0">
                <a:solidFill>
                  <a:schemeClr val="accent1"/>
                </a:solidFill>
                <a:effectLst/>
                <a:ea typeface="Times New Roman" panose="02020603050405020304" pitchFamily="18" charset="0"/>
              </a:rPr>
              <a:t>support</a:t>
            </a:r>
            <a:r>
              <a:rPr lang="en-GB" sz="2800" dirty="0">
                <a:solidFill>
                  <a:schemeClr val="accent5"/>
                </a:solidFill>
                <a:effectLst/>
                <a:ea typeface="Times New Roman" panose="02020603050405020304" pitchFamily="18" charset="0"/>
              </a:rPr>
              <a:t> </a:t>
            </a:r>
            <a:r>
              <a:rPr lang="en-GB" sz="2800" dirty="0">
                <a:solidFill>
                  <a:schemeClr val="tx1">
                    <a:lumMod val="75000"/>
                    <a:lumOff val="25000"/>
                  </a:schemeClr>
                </a:solidFill>
                <a:effectLst/>
                <a:ea typeface="Times New Roman" panose="02020603050405020304" pitchFamily="18" charset="0"/>
              </a:rPr>
              <a:t>services.  </a:t>
            </a:r>
          </a:p>
        </p:txBody>
      </p:sp>
      <p:pic>
        <p:nvPicPr>
          <p:cNvPr id="1026" name="Picture 2" descr="Machine Icon Vector Art, Icons, and Graphics for Free Download">
            <a:extLst>
              <a:ext uri="{FF2B5EF4-FFF2-40B4-BE49-F238E27FC236}">
                <a16:creationId xmlns:a16="http://schemas.microsoft.com/office/drawing/2014/main" id="{8D4ECAF2-9D0B-7E67-461D-147AABBBBF77}"/>
              </a:ext>
            </a:extLst>
          </p:cNvPr>
          <p:cNvPicPr>
            <a:picLocks noChangeAspect="1" noChangeArrowheads="1"/>
          </p:cNvPicPr>
          <p:nvPr/>
        </p:nvPicPr>
        <p:blipFill>
          <a:blip r:embed="rId7">
            <a:duotone>
              <a:schemeClr val="accent2">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a:off x="287414" y="2173366"/>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71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Characteristics of Amazing IT Support | IT Weapons | Toronto | ON">
            <a:extLst>
              <a:ext uri="{FF2B5EF4-FFF2-40B4-BE49-F238E27FC236}">
                <a16:creationId xmlns:a16="http://schemas.microsoft.com/office/drawing/2014/main" id="{FC674618-39F0-AEAE-C565-4F228A04457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95858" y="2728529"/>
            <a:ext cx="1685000" cy="120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cklist | 3d Rendered Image &quot;Checklist&quot;. Transparent PNG v… | Flickr">
            <a:extLst>
              <a:ext uri="{FF2B5EF4-FFF2-40B4-BE49-F238E27FC236}">
                <a16:creationId xmlns:a16="http://schemas.microsoft.com/office/drawing/2014/main" id="{4E9039CF-8817-1403-BC76-32B7992ECB15}"/>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11292"/>
          <a:stretch/>
        </p:blipFill>
        <p:spPr bwMode="auto">
          <a:xfrm>
            <a:off x="8297559" y="1861476"/>
            <a:ext cx="1029773" cy="913491"/>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4 stages</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6367" y="216096"/>
            <a:ext cx="2806262" cy="614604"/>
          </a:xfrm>
          <a:prstGeom prst="rect">
            <a:avLst/>
          </a:prstGeom>
        </p:spPr>
      </p:pic>
      <p:grpSp>
        <p:nvGrpSpPr>
          <p:cNvPr id="3" name="Group 2">
            <a:extLst>
              <a:ext uri="{FF2B5EF4-FFF2-40B4-BE49-F238E27FC236}">
                <a16:creationId xmlns:a16="http://schemas.microsoft.com/office/drawing/2014/main" id="{D59DF31C-EF76-FE6B-44A4-6802508A8D5A}"/>
              </a:ext>
            </a:extLst>
          </p:cNvPr>
          <p:cNvGrpSpPr/>
          <p:nvPr/>
        </p:nvGrpSpPr>
        <p:grpSpPr>
          <a:xfrm>
            <a:off x="315693" y="1715302"/>
            <a:ext cx="10428941" cy="4462179"/>
            <a:chOff x="740541" y="2355246"/>
            <a:chExt cx="10428941" cy="4462179"/>
          </a:xfrm>
        </p:grpSpPr>
        <p:grpSp>
          <p:nvGrpSpPr>
            <p:cNvPr id="48" name="Group 47">
              <a:extLst>
                <a:ext uri="{FF2B5EF4-FFF2-40B4-BE49-F238E27FC236}">
                  <a16:creationId xmlns:a16="http://schemas.microsoft.com/office/drawing/2014/main" id="{EED067E9-AD38-C936-FD39-5C26BC7A1496}"/>
                </a:ext>
              </a:extLst>
            </p:cNvPr>
            <p:cNvGrpSpPr/>
            <p:nvPr/>
          </p:nvGrpSpPr>
          <p:grpSpPr>
            <a:xfrm>
              <a:off x="740542" y="2355246"/>
              <a:ext cx="9305344" cy="1260000"/>
              <a:chOff x="156367" y="2269691"/>
              <a:chExt cx="4616195" cy="1260000"/>
            </a:xfrm>
          </p:grpSpPr>
          <p:sp>
            <p:nvSpPr>
              <p:cNvPr id="37" name="Rectangle 36">
                <a:extLst>
                  <a:ext uri="{FF2B5EF4-FFF2-40B4-BE49-F238E27FC236}">
                    <a16:creationId xmlns:a16="http://schemas.microsoft.com/office/drawing/2014/main" id="{762E00ED-FA7C-29DA-2D05-FC3C36E2E61F}"/>
                  </a:ext>
                </a:extLst>
              </p:cNvPr>
              <p:cNvSpPr/>
              <p:nvPr/>
            </p:nvSpPr>
            <p:spPr>
              <a:xfrm>
                <a:off x="1423587" y="2270240"/>
                <a:ext cx="2277846" cy="100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Chevron 10">
                <a:extLst>
                  <a:ext uri="{FF2B5EF4-FFF2-40B4-BE49-F238E27FC236}">
                    <a16:creationId xmlns:a16="http://schemas.microsoft.com/office/drawing/2014/main" id="{DFB5BF22-815A-5BB4-A40D-D333AFD1CFA2}"/>
                  </a:ext>
                </a:extLst>
              </p:cNvPr>
              <p:cNvSpPr/>
              <p:nvPr/>
            </p:nvSpPr>
            <p:spPr>
              <a:xfrm rot="5400000">
                <a:off x="132792" y="2293266"/>
                <a:ext cx="1260000" cy="1212850"/>
              </a:xfrm>
              <a:prstGeom prst="chevron">
                <a:avLst>
                  <a:gd name="adj" fmla="val 2007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Box 21">
                <a:extLst>
                  <a:ext uri="{FF2B5EF4-FFF2-40B4-BE49-F238E27FC236}">
                    <a16:creationId xmlns:a16="http://schemas.microsoft.com/office/drawing/2014/main" id="{0B8EEE71-4814-172E-6D12-0F382ED32705}"/>
                  </a:ext>
                </a:extLst>
              </p:cNvPr>
              <p:cNvSpPr txBox="1"/>
              <p:nvPr/>
            </p:nvSpPr>
            <p:spPr>
              <a:xfrm>
                <a:off x="156367" y="2715025"/>
                <a:ext cx="1212850" cy="461665"/>
              </a:xfrm>
              <a:prstGeom prst="rect">
                <a:avLst/>
              </a:prstGeom>
              <a:noFill/>
            </p:spPr>
            <p:txBody>
              <a:bodyPr wrap="square" rtlCol="0">
                <a:spAutoFit/>
              </a:bodyPr>
              <a:lstStyle/>
              <a:p>
                <a:pPr algn="ctr"/>
                <a:r>
                  <a:rPr lang="en-GB" sz="2400" b="1" i="1" dirty="0">
                    <a:solidFill>
                      <a:schemeClr val="tx1">
                        <a:lumMod val="65000"/>
                        <a:lumOff val="35000"/>
                      </a:schemeClr>
                    </a:solidFill>
                  </a:rPr>
                  <a:t>STAGE 1</a:t>
                </a:r>
              </a:p>
            </p:txBody>
          </p:sp>
          <p:sp>
            <p:nvSpPr>
              <p:cNvPr id="27" name="TextBox 26">
                <a:extLst>
                  <a:ext uri="{FF2B5EF4-FFF2-40B4-BE49-F238E27FC236}">
                    <a16:creationId xmlns:a16="http://schemas.microsoft.com/office/drawing/2014/main" id="{886A79B8-9914-D0E2-A02C-C2A8EB0FC16C}"/>
                  </a:ext>
                </a:extLst>
              </p:cNvPr>
              <p:cNvSpPr txBox="1"/>
              <p:nvPr/>
            </p:nvSpPr>
            <p:spPr>
              <a:xfrm>
                <a:off x="1432560" y="2491550"/>
                <a:ext cx="3340002" cy="461665"/>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400" dirty="0">
                    <a:solidFill>
                      <a:schemeClr val="tx1">
                        <a:lumMod val="65000"/>
                        <a:lumOff val="35000"/>
                      </a:schemeClr>
                    </a:solidFill>
                  </a:rPr>
                  <a:t>Kick-off</a:t>
                </a:r>
              </a:p>
            </p:txBody>
          </p:sp>
        </p:grpSp>
        <p:grpSp>
          <p:nvGrpSpPr>
            <p:cNvPr id="47" name="Group 46">
              <a:extLst>
                <a:ext uri="{FF2B5EF4-FFF2-40B4-BE49-F238E27FC236}">
                  <a16:creationId xmlns:a16="http://schemas.microsoft.com/office/drawing/2014/main" id="{978BC924-865D-C137-C08E-8ADF892956AE}"/>
                </a:ext>
              </a:extLst>
            </p:cNvPr>
            <p:cNvGrpSpPr/>
            <p:nvPr/>
          </p:nvGrpSpPr>
          <p:grpSpPr>
            <a:xfrm>
              <a:off x="740541" y="3422639"/>
              <a:ext cx="10428941" cy="1260000"/>
              <a:chOff x="156367" y="3337084"/>
              <a:chExt cx="5173589" cy="1260000"/>
            </a:xfrm>
          </p:grpSpPr>
          <p:sp>
            <p:nvSpPr>
              <p:cNvPr id="38" name="Rectangle 37">
                <a:extLst>
                  <a:ext uri="{FF2B5EF4-FFF2-40B4-BE49-F238E27FC236}">
                    <a16:creationId xmlns:a16="http://schemas.microsoft.com/office/drawing/2014/main" id="{8E2939C0-B7E7-B686-ADE6-5332B6E28D8C}"/>
                  </a:ext>
                </a:extLst>
              </p:cNvPr>
              <p:cNvSpPr/>
              <p:nvPr/>
            </p:nvSpPr>
            <p:spPr>
              <a:xfrm>
                <a:off x="1423587" y="3347875"/>
                <a:ext cx="2277846" cy="100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Chevron 12">
                <a:extLst>
                  <a:ext uri="{FF2B5EF4-FFF2-40B4-BE49-F238E27FC236}">
                    <a16:creationId xmlns:a16="http://schemas.microsoft.com/office/drawing/2014/main" id="{A0A14335-C51D-08A5-26F7-80AA3C98DEA9}"/>
                  </a:ext>
                </a:extLst>
              </p:cNvPr>
              <p:cNvSpPr/>
              <p:nvPr/>
            </p:nvSpPr>
            <p:spPr>
              <a:xfrm rot="5400000">
                <a:off x="132792" y="3360659"/>
                <a:ext cx="1260000" cy="1212850"/>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22">
                <a:extLst>
                  <a:ext uri="{FF2B5EF4-FFF2-40B4-BE49-F238E27FC236}">
                    <a16:creationId xmlns:a16="http://schemas.microsoft.com/office/drawing/2014/main" id="{C708E2F7-E3A3-D69D-4703-099306FBCE34}"/>
                  </a:ext>
                </a:extLst>
              </p:cNvPr>
              <p:cNvSpPr txBox="1"/>
              <p:nvPr/>
            </p:nvSpPr>
            <p:spPr>
              <a:xfrm>
                <a:off x="156367" y="3786276"/>
                <a:ext cx="1212850" cy="461665"/>
              </a:xfrm>
              <a:prstGeom prst="rect">
                <a:avLst/>
              </a:prstGeom>
              <a:noFill/>
            </p:spPr>
            <p:txBody>
              <a:bodyPr wrap="square" rtlCol="0">
                <a:spAutoFit/>
              </a:bodyPr>
              <a:lstStyle/>
              <a:p>
                <a:pPr algn="ctr"/>
                <a:r>
                  <a:rPr lang="en-GB" sz="2400" b="1" i="1" dirty="0">
                    <a:solidFill>
                      <a:schemeClr val="tx1">
                        <a:lumMod val="65000"/>
                        <a:lumOff val="35000"/>
                      </a:schemeClr>
                    </a:solidFill>
                  </a:rPr>
                  <a:t>STAGE 2</a:t>
                </a:r>
              </a:p>
            </p:txBody>
          </p:sp>
          <p:sp>
            <p:nvSpPr>
              <p:cNvPr id="29" name="TextBox 28">
                <a:extLst>
                  <a:ext uri="{FF2B5EF4-FFF2-40B4-BE49-F238E27FC236}">
                    <a16:creationId xmlns:a16="http://schemas.microsoft.com/office/drawing/2014/main" id="{F61B580C-6DB0-A2C8-9653-1F5CFC771679}"/>
                  </a:ext>
                </a:extLst>
              </p:cNvPr>
              <p:cNvSpPr txBox="1"/>
              <p:nvPr/>
            </p:nvSpPr>
            <p:spPr>
              <a:xfrm>
                <a:off x="1441579" y="3613791"/>
                <a:ext cx="3888377" cy="461665"/>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400" dirty="0">
                    <a:solidFill>
                      <a:schemeClr val="tx1">
                        <a:lumMod val="65000"/>
                        <a:lumOff val="35000"/>
                      </a:schemeClr>
                    </a:solidFill>
                  </a:rPr>
                  <a:t>Preparation and Design</a:t>
                </a:r>
              </a:p>
            </p:txBody>
          </p:sp>
        </p:grpSp>
        <p:grpSp>
          <p:nvGrpSpPr>
            <p:cNvPr id="46" name="Group 45">
              <a:extLst>
                <a:ext uri="{FF2B5EF4-FFF2-40B4-BE49-F238E27FC236}">
                  <a16:creationId xmlns:a16="http://schemas.microsoft.com/office/drawing/2014/main" id="{13521CEC-7CF2-3C53-4ABC-069F72EE1ACD}"/>
                </a:ext>
              </a:extLst>
            </p:cNvPr>
            <p:cNvGrpSpPr/>
            <p:nvPr/>
          </p:nvGrpSpPr>
          <p:grpSpPr>
            <a:xfrm>
              <a:off x="740541" y="4490032"/>
              <a:ext cx="10101631" cy="1260000"/>
              <a:chOff x="156367" y="4404477"/>
              <a:chExt cx="5011217" cy="1260000"/>
            </a:xfrm>
          </p:grpSpPr>
          <p:sp>
            <p:nvSpPr>
              <p:cNvPr id="39" name="Rectangle 38">
                <a:extLst>
                  <a:ext uri="{FF2B5EF4-FFF2-40B4-BE49-F238E27FC236}">
                    <a16:creationId xmlns:a16="http://schemas.microsoft.com/office/drawing/2014/main" id="{8EAEEB57-669C-B242-814D-C58525C4194B}"/>
                  </a:ext>
                </a:extLst>
              </p:cNvPr>
              <p:cNvSpPr/>
              <p:nvPr/>
            </p:nvSpPr>
            <p:spPr>
              <a:xfrm>
                <a:off x="1423587" y="4411008"/>
                <a:ext cx="2277846" cy="100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Chevron 14">
                <a:extLst>
                  <a:ext uri="{FF2B5EF4-FFF2-40B4-BE49-F238E27FC236}">
                    <a16:creationId xmlns:a16="http://schemas.microsoft.com/office/drawing/2014/main" id="{87224A0D-F89D-1BD3-E502-A8F4DB78389A}"/>
                  </a:ext>
                </a:extLst>
              </p:cNvPr>
              <p:cNvSpPr/>
              <p:nvPr/>
            </p:nvSpPr>
            <p:spPr>
              <a:xfrm rot="5400000">
                <a:off x="132792" y="4428052"/>
                <a:ext cx="1260000" cy="1212850"/>
              </a:xfrm>
              <a:prstGeom prst="chevron">
                <a:avLst>
                  <a:gd name="adj" fmla="val 2007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Box 23">
                <a:extLst>
                  <a:ext uri="{FF2B5EF4-FFF2-40B4-BE49-F238E27FC236}">
                    <a16:creationId xmlns:a16="http://schemas.microsoft.com/office/drawing/2014/main" id="{B926FF3A-0D52-5845-2E5D-5A3024D4600F}"/>
                  </a:ext>
                </a:extLst>
              </p:cNvPr>
              <p:cNvSpPr txBox="1"/>
              <p:nvPr/>
            </p:nvSpPr>
            <p:spPr>
              <a:xfrm>
                <a:off x="156367" y="4841870"/>
                <a:ext cx="1212850" cy="461665"/>
              </a:xfrm>
              <a:prstGeom prst="rect">
                <a:avLst/>
              </a:prstGeom>
              <a:noFill/>
            </p:spPr>
            <p:txBody>
              <a:bodyPr wrap="square" rtlCol="0">
                <a:spAutoFit/>
              </a:bodyPr>
              <a:lstStyle/>
              <a:p>
                <a:pPr algn="ctr"/>
                <a:r>
                  <a:rPr lang="en-GB" sz="2400" b="1" i="1" dirty="0">
                    <a:solidFill>
                      <a:schemeClr val="bg1"/>
                    </a:solidFill>
                  </a:rPr>
                  <a:t>STAGE 3</a:t>
                </a:r>
              </a:p>
            </p:txBody>
          </p:sp>
          <p:sp>
            <p:nvSpPr>
              <p:cNvPr id="33" name="TextBox 32">
                <a:extLst>
                  <a:ext uri="{FF2B5EF4-FFF2-40B4-BE49-F238E27FC236}">
                    <a16:creationId xmlns:a16="http://schemas.microsoft.com/office/drawing/2014/main" id="{947BC940-730F-77E6-2318-26DEC1FEB608}"/>
                  </a:ext>
                </a:extLst>
              </p:cNvPr>
              <p:cNvSpPr txBox="1"/>
              <p:nvPr/>
            </p:nvSpPr>
            <p:spPr>
              <a:xfrm>
                <a:off x="1432561" y="4730342"/>
                <a:ext cx="3735023" cy="461665"/>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400" dirty="0">
                    <a:solidFill>
                      <a:schemeClr val="bg1"/>
                    </a:solidFill>
                  </a:rPr>
                  <a:t>Self-assessment</a:t>
                </a:r>
              </a:p>
            </p:txBody>
          </p:sp>
        </p:grpSp>
        <p:grpSp>
          <p:nvGrpSpPr>
            <p:cNvPr id="45" name="Group 44">
              <a:extLst>
                <a:ext uri="{FF2B5EF4-FFF2-40B4-BE49-F238E27FC236}">
                  <a16:creationId xmlns:a16="http://schemas.microsoft.com/office/drawing/2014/main" id="{EFE9B09B-1F7F-0843-0BC2-57469A15C93D}"/>
                </a:ext>
              </a:extLst>
            </p:cNvPr>
            <p:cNvGrpSpPr/>
            <p:nvPr/>
          </p:nvGrpSpPr>
          <p:grpSpPr>
            <a:xfrm>
              <a:off x="740542" y="5557425"/>
              <a:ext cx="9305344" cy="1260000"/>
              <a:chOff x="156367" y="5471870"/>
              <a:chExt cx="4616195" cy="1260000"/>
            </a:xfrm>
          </p:grpSpPr>
          <p:sp>
            <p:nvSpPr>
              <p:cNvPr id="40" name="Rectangle 39">
                <a:extLst>
                  <a:ext uri="{FF2B5EF4-FFF2-40B4-BE49-F238E27FC236}">
                    <a16:creationId xmlns:a16="http://schemas.microsoft.com/office/drawing/2014/main" id="{DE094A92-07FA-ABE0-1EB4-EEE852B20B03}"/>
                  </a:ext>
                </a:extLst>
              </p:cNvPr>
              <p:cNvSpPr/>
              <p:nvPr/>
            </p:nvSpPr>
            <p:spPr>
              <a:xfrm>
                <a:off x="1423587" y="5471870"/>
                <a:ext cx="2277846" cy="10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Chevron 17">
                <a:extLst>
                  <a:ext uri="{FF2B5EF4-FFF2-40B4-BE49-F238E27FC236}">
                    <a16:creationId xmlns:a16="http://schemas.microsoft.com/office/drawing/2014/main" id="{F9B441AE-1882-09D4-3E41-DF19ABD2C7B3}"/>
                  </a:ext>
                </a:extLst>
              </p:cNvPr>
              <p:cNvSpPr/>
              <p:nvPr/>
            </p:nvSpPr>
            <p:spPr>
              <a:xfrm rot="5400000">
                <a:off x="132792" y="5495445"/>
                <a:ext cx="1260000" cy="1212850"/>
              </a:xfrm>
              <a:prstGeom prst="chevron">
                <a:avLst>
                  <a:gd name="adj" fmla="val 2007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a:extLst>
                  <a:ext uri="{FF2B5EF4-FFF2-40B4-BE49-F238E27FC236}">
                    <a16:creationId xmlns:a16="http://schemas.microsoft.com/office/drawing/2014/main" id="{6C61A909-3167-F411-57DA-4CCBC59819BC}"/>
                  </a:ext>
                </a:extLst>
              </p:cNvPr>
              <p:cNvSpPr txBox="1"/>
              <p:nvPr/>
            </p:nvSpPr>
            <p:spPr>
              <a:xfrm>
                <a:off x="156367" y="5917204"/>
                <a:ext cx="1212850" cy="461665"/>
              </a:xfrm>
              <a:prstGeom prst="rect">
                <a:avLst/>
              </a:prstGeom>
              <a:noFill/>
            </p:spPr>
            <p:txBody>
              <a:bodyPr wrap="square" rtlCol="0">
                <a:spAutoFit/>
              </a:bodyPr>
              <a:lstStyle/>
              <a:p>
                <a:pPr algn="ctr"/>
                <a:r>
                  <a:rPr lang="en-GB" sz="2400" b="1" i="1" dirty="0">
                    <a:solidFill>
                      <a:schemeClr val="bg1"/>
                    </a:solidFill>
                  </a:rPr>
                  <a:t>STAGE 4</a:t>
                </a:r>
              </a:p>
            </p:txBody>
          </p:sp>
          <p:sp>
            <p:nvSpPr>
              <p:cNvPr id="35" name="TextBox 34">
                <a:extLst>
                  <a:ext uri="{FF2B5EF4-FFF2-40B4-BE49-F238E27FC236}">
                    <a16:creationId xmlns:a16="http://schemas.microsoft.com/office/drawing/2014/main" id="{AB0AA2D7-4A88-024C-C4DC-37438196F469}"/>
                  </a:ext>
                </a:extLst>
              </p:cNvPr>
              <p:cNvSpPr txBox="1"/>
              <p:nvPr/>
            </p:nvSpPr>
            <p:spPr>
              <a:xfrm>
                <a:off x="1432561" y="5748711"/>
                <a:ext cx="3340001" cy="830997"/>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400">
                    <a:solidFill>
                      <a:schemeClr val="bg1"/>
                    </a:solidFill>
                  </a:rPr>
                  <a:t>Monitoring and Development</a:t>
                </a:r>
              </a:p>
            </p:txBody>
          </p:sp>
        </p:grpSp>
      </p:grpSp>
      <p:sp>
        <p:nvSpPr>
          <p:cNvPr id="5" name="TextBox 4">
            <a:extLst>
              <a:ext uri="{FF2B5EF4-FFF2-40B4-BE49-F238E27FC236}">
                <a16:creationId xmlns:a16="http://schemas.microsoft.com/office/drawing/2014/main" id="{8158DA03-B250-B6BD-CC92-874D4E0A516E}"/>
              </a:ext>
            </a:extLst>
          </p:cNvPr>
          <p:cNvSpPr txBox="1"/>
          <p:nvPr/>
        </p:nvSpPr>
        <p:spPr>
          <a:xfrm>
            <a:off x="9876516" y="2039595"/>
            <a:ext cx="1677038" cy="600101"/>
          </a:xfrm>
          <a:prstGeom prst="rect">
            <a:avLst/>
          </a:prstGeom>
          <a:noFill/>
        </p:spPr>
        <p:txBody>
          <a:bodyPr wrap="square">
            <a:spAutoFit/>
          </a:bodyPr>
          <a:lstStyle/>
          <a:p>
            <a:pPr>
              <a:lnSpc>
                <a:spcPct val="107000"/>
              </a:lnSpc>
              <a:spcAft>
                <a:spcPts val="800"/>
              </a:spcAft>
            </a:pPr>
            <a:r>
              <a:rPr lang="en-GB" sz="1600" kern="0" dirty="0">
                <a:solidFill>
                  <a:srgbClr val="455560"/>
                </a:solidFill>
                <a:latin typeface="Arial" panose="020B0604020202020204" pitchFamily="34" charset="0"/>
                <a:cs typeface="Arial" panose="020B0604020202020204" pitchFamily="34" charset="0"/>
              </a:rPr>
              <a:t>Planning sheet for pilot</a:t>
            </a:r>
          </a:p>
        </p:txBody>
      </p:sp>
      <p:sp>
        <p:nvSpPr>
          <p:cNvPr id="4" name="Right Brace 3">
            <a:extLst>
              <a:ext uri="{FF2B5EF4-FFF2-40B4-BE49-F238E27FC236}">
                <a16:creationId xmlns:a16="http://schemas.microsoft.com/office/drawing/2014/main" id="{7D078F5E-D103-7AB7-F58B-AA8837B8B4FC}"/>
              </a:ext>
            </a:extLst>
          </p:cNvPr>
          <p:cNvSpPr/>
          <p:nvPr/>
        </p:nvSpPr>
        <p:spPr>
          <a:xfrm>
            <a:off x="7541289" y="1764675"/>
            <a:ext cx="895993" cy="2036811"/>
          </a:xfrm>
          <a:prstGeom prst="rightBrac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a:extLst>
              <a:ext uri="{FF2B5EF4-FFF2-40B4-BE49-F238E27FC236}">
                <a16:creationId xmlns:a16="http://schemas.microsoft.com/office/drawing/2014/main" id="{61FC3D19-6658-B1BF-1094-1FCE70F14906}"/>
              </a:ext>
            </a:extLst>
          </p:cNvPr>
          <p:cNvSpPr txBox="1"/>
          <p:nvPr/>
        </p:nvSpPr>
        <p:spPr>
          <a:xfrm>
            <a:off x="9906115" y="3018770"/>
            <a:ext cx="1677038" cy="600101"/>
          </a:xfrm>
          <a:prstGeom prst="rect">
            <a:avLst/>
          </a:prstGeom>
          <a:noFill/>
        </p:spPr>
        <p:txBody>
          <a:bodyPr wrap="square">
            <a:spAutoFit/>
          </a:bodyPr>
          <a:lstStyle/>
          <a:p>
            <a:pPr>
              <a:lnSpc>
                <a:spcPct val="107000"/>
              </a:lnSpc>
            </a:pPr>
            <a:r>
              <a:rPr lang="en-GB" sz="1600" kern="0" dirty="0">
                <a:solidFill>
                  <a:srgbClr val="455560"/>
                </a:solidFill>
                <a:latin typeface="Arial" panose="020B0604020202020204" pitchFamily="34" charset="0"/>
                <a:cs typeface="Arial" panose="020B0604020202020204" pitchFamily="34" charset="0"/>
              </a:rPr>
              <a:t>Individual support</a:t>
            </a:r>
            <a:endParaRPr lang="en-GB" sz="1600" kern="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126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pic>
        <p:nvPicPr>
          <p:cNvPr id="21" name="Picture 20">
            <a:extLst>
              <a:ext uri="{FF2B5EF4-FFF2-40B4-BE49-F238E27FC236}">
                <a16:creationId xmlns:a16="http://schemas.microsoft.com/office/drawing/2014/main" id="{93CBFAAE-D153-9144-F316-F20EB5985561}"/>
              </a:ext>
            </a:extLst>
          </p:cNvPr>
          <p:cNvPicPr>
            <a:picLocks noChangeAspect="1"/>
          </p:cNvPicPr>
          <p:nvPr/>
        </p:nvPicPr>
        <p:blipFill>
          <a:blip r:embed="rId6"/>
          <a:stretch>
            <a:fillRect/>
          </a:stretch>
        </p:blipFill>
        <p:spPr>
          <a:xfrm>
            <a:off x="1081087" y="1325631"/>
            <a:ext cx="7200000" cy="2472659"/>
          </a:xfrm>
          <a:prstGeom prst="rect">
            <a:avLst/>
          </a:prstGeom>
        </p:spPr>
      </p:pic>
      <p:sp>
        <p:nvSpPr>
          <p:cNvPr id="26" name="TextBox 25">
            <a:extLst>
              <a:ext uri="{FF2B5EF4-FFF2-40B4-BE49-F238E27FC236}">
                <a16:creationId xmlns:a16="http://schemas.microsoft.com/office/drawing/2014/main" id="{A1355BCC-68C4-3B94-43AC-3D83F9FF65CF}"/>
              </a:ext>
            </a:extLst>
          </p:cNvPr>
          <p:cNvSpPr txBox="1"/>
          <p:nvPr/>
        </p:nvSpPr>
        <p:spPr>
          <a:xfrm>
            <a:off x="9746847" y="1642066"/>
            <a:ext cx="2338716" cy="830997"/>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200" dirty="0"/>
              <a:t>Read guidance material</a:t>
            </a:r>
          </a:p>
          <a:p>
            <a:pPr marL="285750" indent="-285750">
              <a:buClr>
                <a:schemeClr val="accent1"/>
              </a:buClr>
              <a:buFont typeface="Wingdings" panose="05000000000000000000" pitchFamily="2" charset="2"/>
              <a:buChar char="§"/>
            </a:pPr>
            <a:r>
              <a:rPr lang="en-GB" sz="1200" dirty="0"/>
              <a:t>Participate in introductory webinars</a:t>
            </a:r>
          </a:p>
          <a:p>
            <a:pPr marL="285750" indent="-285750">
              <a:buClr>
                <a:schemeClr val="accent1"/>
              </a:buClr>
              <a:buFont typeface="Wingdings" panose="05000000000000000000" pitchFamily="2" charset="2"/>
              <a:buChar char="§"/>
            </a:pPr>
            <a:r>
              <a:rPr lang="en-GB" sz="1200" dirty="0"/>
              <a:t>Speak to an advisor</a:t>
            </a:r>
          </a:p>
        </p:txBody>
      </p:sp>
      <p:sp>
        <p:nvSpPr>
          <p:cNvPr id="28" name="TextBox 27">
            <a:extLst>
              <a:ext uri="{FF2B5EF4-FFF2-40B4-BE49-F238E27FC236}">
                <a16:creationId xmlns:a16="http://schemas.microsoft.com/office/drawing/2014/main" id="{03F87474-30AF-18A2-F885-19811C305959}"/>
              </a:ext>
            </a:extLst>
          </p:cNvPr>
          <p:cNvSpPr txBox="1"/>
          <p:nvPr/>
        </p:nvSpPr>
        <p:spPr>
          <a:xfrm>
            <a:off x="9213446" y="1706614"/>
            <a:ext cx="533401" cy="276999"/>
          </a:xfrm>
          <a:prstGeom prst="rect">
            <a:avLst/>
          </a:prstGeom>
          <a:solidFill>
            <a:schemeClr val="accent1">
              <a:lumMod val="50000"/>
            </a:schemeClr>
          </a:solidFill>
        </p:spPr>
        <p:txBody>
          <a:bodyPr wrap="square">
            <a:spAutoFit/>
          </a:bodyPr>
          <a:lstStyle/>
          <a:p>
            <a:pPr algn="ctr">
              <a:buClr>
                <a:schemeClr val="accent1"/>
              </a:buClr>
            </a:pPr>
            <a:r>
              <a:rPr lang="en-GB" sz="1200" b="1" dirty="0">
                <a:solidFill>
                  <a:schemeClr val="bg1"/>
                </a:solidFill>
              </a:rPr>
              <a:t>HOW</a:t>
            </a:r>
          </a:p>
        </p:txBody>
      </p:sp>
      <p:sp>
        <p:nvSpPr>
          <p:cNvPr id="30" name="TextBox 29">
            <a:extLst>
              <a:ext uri="{FF2B5EF4-FFF2-40B4-BE49-F238E27FC236}">
                <a16:creationId xmlns:a16="http://schemas.microsoft.com/office/drawing/2014/main" id="{2D5C8FF8-5F92-C844-6D51-9140FDB044B3}"/>
              </a:ext>
            </a:extLst>
          </p:cNvPr>
          <p:cNvSpPr txBox="1"/>
          <p:nvPr/>
        </p:nvSpPr>
        <p:spPr>
          <a:xfrm>
            <a:off x="9213447" y="1329465"/>
            <a:ext cx="533401" cy="276999"/>
          </a:xfrm>
          <a:prstGeom prst="rect">
            <a:avLst/>
          </a:prstGeom>
          <a:solidFill>
            <a:schemeClr val="accent1">
              <a:lumMod val="75000"/>
            </a:schemeClr>
          </a:solidFill>
        </p:spPr>
        <p:txBody>
          <a:bodyPr wrap="square">
            <a:spAutoFit/>
          </a:bodyPr>
          <a:lstStyle/>
          <a:p>
            <a:pPr algn="ctr">
              <a:buClr>
                <a:schemeClr val="accent1"/>
              </a:buClr>
            </a:pPr>
            <a:r>
              <a:rPr lang="en-GB" sz="1200" b="1" dirty="0">
                <a:solidFill>
                  <a:schemeClr val="bg1"/>
                </a:solidFill>
              </a:rPr>
              <a:t>WHO</a:t>
            </a:r>
          </a:p>
        </p:txBody>
      </p:sp>
      <p:sp>
        <p:nvSpPr>
          <p:cNvPr id="31" name="TextBox 30">
            <a:extLst>
              <a:ext uri="{FF2B5EF4-FFF2-40B4-BE49-F238E27FC236}">
                <a16:creationId xmlns:a16="http://schemas.microsoft.com/office/drawing/2014/main" id="{617D1247-8218-7F6F-4EA2-4C5EFC1C2AB8}"/>
              </a:ext>
            </a:extLst>
          </p:cNvPr>
          <p:cNvSpPr txBox="1"/>
          <p:nvPr/>
        </p:nvSpPr>
        <p:spPr>
          <a:xfrm>
            <a:off x="9746848" y="1314959"/>
            <a:ext cx="1921277" cy="276999"/>
          </a:xfrm>
          <a:prstGeom prst="rect">
            <a:avLst/>
          </a:prstGeom>
          <a:noFill/>
        </p:spPr>
        <p:txBody>
          <a:bodyPr wrap="square">
            <a:spAutoFit/>
          </a:bodyPr>
          <a:lstStyle/>
          <a:p>
            <a:pPr>
              <a:buClr>
                <a:schemeClr val="accent1"/>
              </a:buClr>
            </a:pPr>
            <a:r>
              <a:rPr lang="en-US" sz="1200" dirty="0"/>
              <a:t>School’s management</a:t>
            </a:r>
            <a:endParaRPr lang="en-GB" sz="1200" dirty="0"/>
          </a:p>
        </p:txBody>
      </p:sp>
      <p:sp>
        <p:nvSpPr>
          <p:cNvPr id="32" name="TextBox 31">
            <a:extLst>
              <a:ext uri="{FF2B5EF4-FFF2-40B4-BE49-F238E27FC236}">
                <a16:creationId xmlns:a16="http://schemas.microsoft.com/office/drawing/2014/main" id="{D16E7ED3-23EC-A08C-CF95-7DDDED56F50A}"/>
              </a:ext>
            </a:extLst>
          </p:cNvPr>
          <p:cNvSpPr txBox="1"/>
          <p:nvPr/>
        </p:nvSpPr>
        <p:spPr>
          <a:xfrm>
            <a:off x="1486913" y="3930059"/>
            <a:ext cx="5303839" cy="369332"/>
          </a:xfrm>
          <a:prstGeom prst="rect">
            <a:avLst/>
          </a:prstGeom>
          <a:noFill/>
        </p:spPr>
        <p:txBody>
          <a:bodyPr wrap="square">
            <a:spAutoFit/>
          </a:bodyPr>
          <a:lstStyle/>
          <a:p>
            <a:pPr algn="ctr">
              <a:buClr>
                <a:schemeClr val="accent1"/>
              </a:buClr>
            </a:pPr>
            <a:r>
              <a:rPr lang="lt-LT" sz="1800" b="1" kern="1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CHECKPOINT</a:t>
            </a:r>
            <a:r>
              <a:rPr lang="en-GB" sz="1800" b="1" kern="1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r>
              <a:rPr lang="en-GB" b="1" dirty="0"/>
              <a:t>Decide whether or not to use ISATCOVE</a:t>
            </a:r>
          </a:p>
        </p:txBody>
      </p:sp>
      <p:sp>
        <p:nvSpPr>
          <p:cNvPr id="41" name="TextBox 40">
            <a:extLst>
              <a:ext uri="{FF2B5EF4-FFF2-40B4-BE49-F238E27FC236}">
                <a16:creationId xmlns:a16="http://schemas.microsoft.com/office/drawing/2014/main" id="{AF6B636D-B399-3783-7330-35D9DD2A46D2}"/>
              </a:ext>
            </a:extLst>
          </p:cNvPr>
          <p:cNvSpPr txBox="1"/>
          <p:nvPr/>
        </p:nvSpPr>
        <p:spPr>
          <a:xfrm>
            <a:off x="1486913" y="4261057"/>
            <a:ext cx="8489546" cy="880369"/>
          </a:xfrm>
          <a:prstGeom prst="rect">
            <a:avLst/>
          </a:prstGeom>
          <a:noFill/>
        </p:spPr>
        <p:txBody>
          <a:bodyPr wrap="square">
            <a:spAutoFit/>
          </a:bodyPr>
          <a:lstStyle/>
          <a:p>
            <a:pPr marL="285750" indent="-285750">
              <a:lnSpc>
                <a:spcPct val="150000"/>
              </a:lnSpc>
              <a:buClr>
                <a:schemeClr val="accent1"/>
              </a:buClr>
              <a:buFont typeface="Wingdings" panose="05000000000000000000" pitchFamily="2" charset="2"/>
              <a:buChar char="ü"/>
            </a:pPr>
            <a:r>
              <a:rPr lang="lt-LT" sz="1800" i="1" dirty="0">
                <a:effectLst/>
                <a:latin typeface="Calibri" panose="020F0502020204030204" pitchFamily="34" charset="0"/>
                <a:ea typeface="Calibri" panose="020F0502020204030204" pitchFamily="34" charset="0"/>
                <a:cs typeface="Arial" panose="020B0604020202020204" pitchFamily="34" charset="0"/>
              </a:rPr>
              <a:t>Does ISATCOVE serve organisational learning or development needs of my school?</a:t>
            </a:r>
            <a:endParaRPr lang="en-GB" sz="1800" i="1"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50000"/>
              </a:lnSpc>
              <a:buClr>
                <a:schemeClr val="accent1"/>
              </a:buClr>
              <a:buFont typeface="Wingdings" panose="05000000000000000000" pitchFamily="2" charset="2"/>
              <a:buChar char="ü"/>
            </a:pPr>
            <a:r>
              <a:rPr lang="lt-LT" sz="1800" i="1" dirty="0">
                <a:effectLst/>
                <a:latin typeface="Calibri" panose="020F0502020204030204" pitchFamily="34" charset="0"/>
                <a:ea typeface="Calibri" panose="020F0502020204030204" pitchFamily="34" charset="0"/>
                <a:cs typeface="Arial" panose="020B0604020202020204" pitchFamily="34" charset="0"/>
              </a:rPr>
              <a:t>Do we have enough resources and time to implement it?</a:t>
            </a:r>
            <a:endParaRPr lang="en-GB" i="1" dirty="0"/>
          </a:p>
        </p:txBody>
      </p:sp>
      <p:sp>
        <p:nvSpPr>
          <p:cNvPr id="43" name="TextBox 42">
            <a:extLst>
              <a:ext uri="{FF2B5EF4-FFF2-40B4-BE49-F238E27FC236}">
                <a16:creationId xmlns:a16="http://schemas.microsoft.com/office/drawing/2014/main" id="{0696374A-B5C3-3049-DB38-2A1D6E325936}"/>
              </a:ext>
            </a:extLst>
          </p:cNvPr>
          <p:cNvSpPr txBox="1"/>
          <p:nvPr/>
        </p:nvSpPr>
        <p:spPr>
          <a:xfrm>
            <a:off x="1486913" y="5275360"/>
            <a:ext cx="3065465" cy="369332"/>
          </a:xfrm>
          <a:prstGeom prst="rect">
            <a:avLst/>
          </a:prstGeom>
          <a:noFill/>
        </p:spPr>
        <p:txBody>
          <a:bodyPr wrap="square">
            <a:spAutoFit/>
          </a:bodyPr>
          <a:lstStyle/>
          <a:p>
            <a:pPr>
              <a:buClr>
                <a:schemeClr val="accent1"/>
              </a:buClr>
            </a:pPr>
            <a:r>
              <a:rPr lang="en-GB" sz="1800" b="1" kern="1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OVERALL OBEJECTIVE</a:t>
            </a:r>
            <a:endParaRPr lang="en-GB" b="1" dirty="0"/>
          </a:p>
        </p:txBody>
      </p:sp>
      <p:sp>
        <p:nvSpPr>
          <p:cNvPr id="49" name="TextBox 48">
            <a:extLst>
              <a:ext uri="{FF2B5EF4-FFF2-40B4-BE49-F238E27FC236}">
                <a16:creationId xmlns:a16="http://schemas.microsoft.com/office/drawing/2014/main" id="{A9F42A9E-E41F-9497-ABAA-2ACC0CC3E0A4}"/>
              </a:ext>
            </a:extLst>
          </p:cNvPr>
          <p:cNvSpPr txBox="1"/>
          <p:nvPr/>
        </p:nvSpPr>
        <p:spPr>
          <a:xfrm>
            <a:off x="1486913" y="5615165"/>
            <a:ext cx="6138862" cy="880369"/>
          </a:xfrm>
          <a:prstGeom prst="rect">
            <a:avLst/>
          </a:prstGeom>
          <a:noFill/>
        </p:spPr>
        <p:txBody>
          <a:bodyPr wrap="square">
            <a:spAutoFit/>
          </a:bodyPr>
          <a:lstStyle/>
          <a:p>
            <a:pPr marL="285750" indent="-285750">
              <a:lnSpc>
                <a:spcPct val="150000"/>
              </a:lnSpc>
              <a:buClr>
                <a:schemeClr val="accent1"/>
              </a:buClr>
              <a:buFont typeface="Wingdings" panose="05000000000000000000" pitchFamily="2" charset="2"/>
              <a:buChar char="ü"/>
            </a:pPr>
            <a:r>
              <a:rPr lang="en-GB" i="1" dirty="0">
                <a:latin typeface="Calibri" panose="020F0502020204030204" pitchFamily="34" charset="0"/>
                <a:cs typeface="Arial" panose="020B0604020202020204" pitchFamily="34" charset="0"/>
              </a:rPr>
              <a:t>What the added value for your school is? </a:t>
            </a:r>
          </a:p>
          <a:p>
            <a:pPr marL="285750" indent="-285750">
              <a:lnSpc>
                <a:spcPct val="150000"/>
              </a:lnSpc>
              <a:buClr>
                <a:schemeClr val="accent1"/>
              </a:buClr>
              <a:buFont typeface="Wingdings" panose="05000000000000000000" pitchFamily="2" charset="2"/>
              <a:buChar char="ü"/>
            </a:pPr>
            <a:r>
              <a:rPr lang="en-GB" i="1" dirty="0">
                <a:latin typeface="Calibri" panose="020F0502020204030204" pitchFamily="34" charset="0"/>
                <a:cs typeface="Arial" panose="020B0604020202020204" pitchFamily="34" charset="0"/>
              </a:rPr>
              <a:t>What do you want to learn or gain?</a:t>
            </a:r>
          </a:p>
        </p:txBody>
      </p:sp>
      <p:sp>
        <p:nvSpPr>
          <p:cNvPr id="51" name="Content Placeholder 2">
            <a:extLst>
              <a:ext uri="{FF2B5EF4-FFF2-40B4-BE49-F238E27FC236}">
                <a16:creationId xmlns:a16="http://schemas.microsoft.com/office/drawing/2014/main" id="{29D9F90E-8B43-F096-2CE9-07DF9A6A700D}"/>
              </a:ext>
            </a:extLst>
          </p:cNvPr>
          <p:cNvSpPr txBox="1">
            <a:spLocks/>
          </p:cNvSpPr>
          <p:nvPr/>
        </p:nvSpPr>
        <p:spPr bwMode="auto">
          <a:xfrm>
            <a:off x="3992403" y="314944"/>
            <a:ext cx="5822704"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2800" b="1" cap="all" spc="1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KICK-OFF</a:t>
            </a:r>
          </a:p>
        </p:txBody>
      </p:sp>
      <p:pic>
        <p:nvPicPr>
          <p:cNvPr id="52" name="Picture 6" descr="Checklist | 3d Rendered Image &quot;Checklist&quot;. Transparent PNG v… | Flickr">
            <a:extLst>
              <a:ext uri="{FF2B5EF4-FFF2-40B4-BE49-F238E27FC236}">
                <a16:creationId xmlns:a16="http://schemas.microsoft.com/office/drawing/2014/main" id="{1AB9726A-60FC-4AE4-1079-765158448954}"/>
              </a:ext>
            </a:extLst>
          </p:cNvPr>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t="11292"/>
          <a:stretch/>
        </p:blipFill>
        <p:spPr bwMode="auto">
          <a:xfrm>
            <a:off x="9815107" y="146059"/>
            <a:ext cx="1029773" cy="913491"/>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7E4BEE39-9AA0-C7D5-1E3B-937AD0178822}"/>
              </a:ext>
            </a:extLst>
          </p:cNvPr>
          <p:cNvGrpSpPr/>
          <p:nvPr/>
        </p:nvGrpSpPr>
        <p:grpSpPr>
          <a:xfrm>
            <a:off x="3019779" y="343630"/>
            <a:ext cx="1029774" cy="610129"/>
            <a:chOff x="315694" y="1715302"/>
            <a:chExt cx="1745854" cy="896010"/>
          </a:xfrm>
        </p:grpSpPr>
        <p:sp>
          <p:nvSpPr>
            <p:cNvPr id="54" name="Arrow: Chevron 53">
              <a:extLst>
                <a:ext uri="{FF2B5EF4-FFF2-40B4-BE49-F238E27FC236}">
                  <a16:creationId xmlns:a16="http://schemas.microsoft.com/office/drawing/2014/main" id="{2BC41ACA-0BB2-9E91-8E48-97786059AF91}"/>
                </a:ext>
              </a:extLst>
            </p:cNvPr>
            <p:cNvSpPr/>
            <p:nvPr/>
          </p:nvSpPr>
          <p:spPr>
            <a:xfrm rot="5400000">
              <a:off x="740616" y="1290380"/>
              <a:ext cx="896010" cy="1745853"/>
            </a:xfrm>
            <a:prstGeom prst="chevron">
              <a:avLst>
                <a:gd name="adj" fmla="val 2007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TextBox 54">
              <a:extLst>
                <a:ext uri="{FF2B5EF4-FFF2-40B4-BE49-F238E27FC236}">
                  <a16:creationId xmlns:a16="http://schemas.microsoft.com/office/drawing/2014/main" id="{A96F71EA-46CD-16AF-1736-4C48BF16F573}"/>
                </a:ext>
              </a:extLst>
            </p:cNvPr>
            <p:cNvSpPr txBox="1"/>
            <p:nvPr/>
          </p:nvSpPr>
          <p:spPr>
            <a:xfrm>
              <a:off x="315694" y="1994028"/>
              <a:ext cx="1745854" cy="447211"/>
            </a:xfrm>
            <a:prstGeom prst="rect">
              <a:avLst/>
            </a:prstGeom>
            <a:noFill/>
          </p:spPr>
          <p:txBody>
            <a:bodyPr wrap="square" rtlCol="0">
              <a:spAutoFit/>
            </a:bodyPr>
            <a:lstStyle/>
            <a:p>
              <a:pPr algn="ctr"/>
              <a:r>
                <a:rPr lang="en-GB" sz="1200" b="1" i="1" dirty="0">
                  <a:solidFill>
                    <a:schemeClr val="tx1">
                      <a:lumMod val="65000"/>
                      <a:lumOff val="35000"/>
                    </a:schemeClr>
                  </a:solidFill>
                </a:rPr>
                <a:t>STAGE 1</a:t>
              </a:r>
            </a:p>
          </p:txBody>
        </p:sp>
      </p:grpSp>
      <p:sp>
        <p:nvSpPr>
          <p:cNvPr id="56" name="Rectangle 55">
            <a:extLst>
              <a:ext uri="{FF2B5EF4-FFF2-40B4-BE49-F238E27FC236}">
                <a16:creationId xmlns:a16="http://schemas.microsoft.com/office/drawing/2014/main" id="{8CD1C82C-9025-B100-F4A9-0AA69748E765}"/>
              </a:ext>
            </a:extLst>
          </p:cNvPr>
          <p:cNvSpPr/>
          <p:nvPr/>
        </p:nvSpPr>
        <p:spPr>
          <a:xfrm>
            <a:off x="9213445" y="1325631"/>
            <a:ext cx="2872117" cy="1286599"/>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6" descr="Checklist | 3d Rendered Image &quot;Checklist&quot;. Transparent PNG v… | Flickr">
            <a:extLst>
              <a:ext uri="{FF2B5EF4-FFF2-40B4-BE49-F238E27FC236}">
                <a16:creationId xmlns:a16="http://schemas.microsoft.com/office/drawing/2014/main" id="{EC9A9D25-2D2A-AA66-8675-2DAED30C333C}"/>
              </a:ext>
            </a:extLst>
          </p:cNvPr>
          <p:cNvPicPr>
            <a:picLocks noChangeAspect="1" noChangeArrowheads="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t="11292"/>
          <a:stretch/>
        </p:blipFill>
        <p:spPr bwMode="auto">
          <a:xfrm>
            <a:off x="1081087" y="3947123"/>
            <a:ext cx="405826" cy="3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hecklist | 3d Rendered Image &quot;Checklist&quot;. Transparent PNG v… | Flickr">
            <a:extLst>
              <a:ext uri="{FF2B5EF4-FFF2-40B4-BE49-F238E27FC236}">
                <a16:creationId xmlns:a16="http://schemas.microsoft.com/office/drawing/2014/main" id="{4D5D13D2-1A4F-D774-C8B1-099CA4789535}"/>
              </a:ext>
            </a:extLst>
          </p:cNvPr>
          <p:cNvPicPr>
            <a:picLocks noChangeAspect="1" noChangeArrowheads="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t="11292"/>
          <a:stretch/>
        </p:blipFill>
        <p:spPr bwMode="auto">
          <a:xfrm>
            <a:off x="1081087" y="5301231"/>
            <a:ext cx="405826"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9694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3992403" y="314944"/>
            <a:ext cx="5822704"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2800" b="1" cap="all" spc="1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PREPARATION AND DESIGN</a:t>
            </a:r>
          </a:p>
        </p:txBody>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sp>
        <p:nvSpPr>
          <p:cNvPr id="32" name="TextBox 31">
            <a:extLst>
              <a:ext uri="{FF2B5EF4-FFF2-40B4-BE49-F238E27FC236}">
                <a16:creationId xmlns:a16="http://schemas.microsoft.com/office/drawing/2014/main" id="{D16E7ED3-23EC-A08C-CF95-7DDDED56F50A}"/>
              </a:ext>
            </a:extLst>
          </p:cNvPr>
          <p:cNvSpPr txBox="1"/>
          <p:nvPr/>
        </p:nvSpPr>
        <p:spPr>
          <a:xfrm>
            <a:off x="1965324" y="2601073"/>
            <a:ext cx="5303839" cy="369332"/>
          </a:xfrm>
          <a:prstGeom prst="rect">
            <a:avLst/>
          </a:prstGeom>
          <a:noFill/>
        </p:spPr>
        <p:txBody>
          <a:bodyPr wrap="square">
            <a:spAutoFit/>
          </a:bodyPr>
          <a:lstStyle/>
          <a:p>
            <a:pPr>
              <a:buClr>
                <a:schemeClr val="accent1"/>
              </a:buClr>
            </a:pPr>
            <a:r>
              <a:rPr lang="en-GB" sz="1800" b="1" kern="1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SELECT YOUR SELF-ASSESSMENT TEAM (SAT)</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6" descr="Checklist | 3d Rendered Image &quot;Checklist&quot;. Transparent PNG v… | Flickr">
            <a:extLst>
              <a:ext uri="{FF2B5EF4-FFF2-40B4-BE49-F238E27FC236}">
                <a16:creationId xmlns:a16="http://schemas.microsoft.com/office/drawing/2014/main" id="{7CC84C44-9A6E-D0AE-C054-F61869338FBB}"/>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t="11292"/>
          <a:stretch/>
        </p:blipFill>
        <p:spPr bwMode="auto">
          <a:xfrm>
            <a:off x="9815107" y="146059"/>
            <a:ext cx="1029773" cy="9134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DB70494-CEC8-5846-0B1A-01798E2BEDD1}"/>
              </a:ext>
            </a:extLst>
          </p:cNvPr>
          <p:cNvPicPr>
            <a:picLocks noChangeAspect="1"/>
          </p:cNvPicPr>
          <p:nvPr/>
        </p:nvPicPr>
        <p:blipFill rotWithShape="1">
          <a:blip r:embed="rId7"/>
          <a:srcRect b="-309"/>
          <a:stretch/>
        </p:blipFill>
        <p:spPr>
          <a:xfrm>
            <a:off x="2051164" y="3097874"/>
            <a:ext cx="5920828" cy="1613094"/>
          </a:xfrm>
          <a:prstGeom prst="rect">
            <a:avLst/>
          </a:prstGeom>
        </p:spPr>
      </p:pic>
      <p:pic>
        <p:nvPicPr>
          <p:cNvPr id="12" name="Picture 11">
            <a:extLst>
              <a:ext uri="{FF2B5EF4-FFF2-40B4-BE49-F238E27FC236}">
                <a16:creationId xmlns:a16="http://schemas.microsoft.com/office/drawing/2014/main" id="{977ADF60-E85D-3392-7093-C6DD0DCAD9AF}"/>
              </a:ext>
            </a:extLst>
          </p:cNvPr>
          <p:cNvPicPr>
            <a:picLocks noChangeAspect="1"/>
          </p:cNvPicPr>
          <p:nvPr/>
        </p:nvPicPr>
        <p:blipFill rotWithShape="1">
          <a:blip r:embed="rId8"/>
          <a:srcRect b="68495"/>
          <a:stretch/>
        </p:blipFill>
        <p:spPr>
          <a:xfrm>
            <a:off x="1596008" y="1320902"/>
            <a:ext cx="7200000" cy="863022"/>
          </a:xfrm>
          <a:prstGeom prst="rect">
            <a:avLst/>
          </a:prstGeom>
        </p:spPr>
      </p:pic>
      <p:grpSp>
        <p:nvGrpSpPr>
          <p:cNvPr id="13" name="Group 12">
            <a:extLst>
              <a:ext uri="{FF2B5EF4-FFF2-40B4-BE49-F238E27FC236}">
                <a16:creationId xmlns:a16="http://schemas.microsoft.com/office/drawing/2014/main" id="{3DFB4C72-5852-D883-BD56-B90C601B5FF3}"/>
              </a:ext>
            </a:extLst>
          </p:cNvPr>
          <p:cNvGrpSpPr/>
          <p:nvPr/>
        </p:nvGrpSpPr>
        <p:grpSpPr>
          <a:xfrm>
            <a:off x="3019779" y="343630"/>
            <a:ext cx="1029774" cy="610129"/>
            <a:chOff x="315694" y="1715302"/>
            <a:chExt cx="1745854" cy="896010"/>
          </a:xfrm>
        </p:grpSpPr>
        <p:sp>
          <p:nvSpPr>
            <p:cNvPr id="14" name="Arrow: Chevron 13">
              <a:extLst>
                <a:ext uri="{FF2B5EF4-FFF2-40B4-BE49-F238E27FC236}">
                  <a16:creationId xmlns:a16="http://schemas.microsoft.com/office/drawing/2014/main" id="{A498C7EE-41AB-1DE6-931D-052CE361E7DF}"/>
                </a:ext>
              </a:extLst>
            </p:cNvPr>
            <p:cNvSpPr/>
            <p:nvPr/>
          </p:nvSpPr>
          <p:spPr>
            <a:xfrm rot="5400000">
              <a:off x="740616" y="1290380"/>
              <a:ext cx="896010" cy="1745853"/>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Box 14">
              <a:extLst>
                <a:ext uri="{FF2B5EF4-FFF2-40B4-BE49-F238E27FC236}">
                  <a16:creationId xmlns:a16="http://schemas.microsoft.com/office/drawing/2014/main" id="{093DFFF5-257B-3CB0-3ADF-73EF46C6C434}"/>
                </a:ext>
              </a:extLst>
            </p:cNvPr>
            <p:cNvSpPr txBox="1"/>
            <p:nvPr/>
          </p:nvSpPr>
          <p:spPr>
            <a:xfrm>
              <a:off x="315694" y="1994028"/>
              <a:ext cx="1745854" cy="406789"/>
            </a:xfrm>
            <a:prstGeom prst="rect">
              <a:avLst/>
            </a:prstGeom>
            <a:noFill/>
          </p:spPr>
          <p:txBody>
            <a:bodyPr wrap="square" rtlCol="0">
              <a:spAutoFit/>
            </a:bodyPr>
            <a:lstStyle/>
            <a:p>
              <a:pPr algn="ctr"/>
              <a:r>
                <a:rPr lang="en-GB" sz="1200" b="1" i="1" dirty="0">
                  <a:solidFill>
                    <a:schemeClr val="tx1">
                      <a:lumMod val="65000"/>
                      <a:lumOff val="35000"/>
                    </a:schemeClr>
                  </a:solidFill>
                </a:rPr>
                <a:t>STAGE 2</a:t>
              </a:r>
            </a:p>
          </p:txBody>
        </p:sp>
      </p:grpSp>
      <p:sp>
        <p:nvSpPr>
          <p:cNvPr id="16" name="TextBox 15">
            <a:extLst>
              <a:ext uri="{FF2B5EF4-FFF2-40B4-BE49-F238E27FC236}">
                <a16:creationId xmlns:a16="http://schemas.microsoft.com/office/drawing/2014/main" id="{BAC8D46C-9E47-01C3-6410-26277E49D420}"/>
              </a:ext>
            </a:extLst>
          </p:cNvPr>
          <p:cNvSpPr txBox="1"/>
          <p:nvPr/>
        </p:nvSpPr>
        <p:spPr>
          <a:xfrm>
            <a:off x="9746847" y="1620970"/>
            <a:ext cx="2343150" cy="461665"/>
          </a:xfrm>
          <a:prstGeom prst="rect">
            <a:avLst/>
          </a:prstGeom>
          <a:noFill/>
        </p:spPr>
        <p:txBody>
          <a:bodyPr wrap="square">
            <a:spAutoFit/>
          </a:bodyPr>
          <a:lstStyle/>
          <a:p>
            <a:pPr marL="228600" indent="-228600">
              <a:buClr>
                <a:schemeClr val="accent1"/>
              </a:buClr>
              <a:buFont typeface="Wingdings" panose="05000000000000000000" pitchFamily="2" charset="2"/>
              <a:buChar char="§"/>
            </a:pPr>
            <a:r>
              <a:rPr lang="en-US" sz="1200" dirty="0"/>
              <a:t>Discuss the process with all relevant school’s actors</a:t>
            </a:r>
            <a:endParaRPr lang="en-GB" sz="1200" dirty="0"/>
          </a:p>
        </p:txBody>
      </p:sp>
      <p:sp>
        <p:nvSpPr>
          <p:cNvPr id="17" name="TextBox 16">
            <a:extLst>
              <a:ext uri="{FF2B5EF4-FFF2-40B4-BE49-F238E27FC236}">
                <a16:creationId xmlns:a16="http://schemas.microsoft.com/office/drawing/2014/main" id="{C97B3FFC-B99B-123A-FB66-8549355CB546}"/>
              </a:ext>
            </a:extLst>
          </p:cNvPr>
          <p:cNvSpPr txBox="1"/>
          <p:nvPr/>
        </p:nvSpPr>
        <p:spPr>
          <a:xfrm>
            <a:off x="9213446" y="1706614"/>
            <a:ext cx="533401" cy="276999"/>
          </a:xfrm>
          <a:prstGeom prst="rect">
            <a:avLst/>
          </a:prstGeom>
          <a:solidFill>
            <a:schemeClr val="accent1">
              <a:lumMod val="50000"/>
            </a:schemeClr>
          </a:solidFill>
        </p:spPr>
        <p:txBody>
          <a:bodyPr wrap="square">
            <a:spAutoFit/>
          </a:bodyPr>
          <a:lstStyle/>
          <a:p>
            <a:pPr algn="ctr">
              <a:buClr>
                <a:schemeClr val="accent1"/>
              </a:buClr>
            </a:pPr>
            <a:r>
              <a:rPr lang="en-GB" sz="1200" b="1" dirty="0">
                <a:solidFill>
                  <a:schemeClr val="bg1"/>
                </a:solidFill>
              </a:rPr>
              <a:t>HOW</a:t>
            </a:r>
          </a:p>
        </p:txBody>
      </p:sp>
      <p:sp>
        <p:nvSpPr>
          <p:cNvPr id="18" name="TextBox 17">
            <a:extLst>
              <a:ext uri="{FF2B5EF4-FFF2-40B4-BE49-F238E27FC236}">
                <a16:creationId xmlns:a16="http://schemas.microsoft.com/office/drawing/2014/main" id="{D804AA57-2FAB-11D7-001C-A38F8285665E}"/>
              </a:ext>
            </a:extLst>
          </p:cNvPr>
          <p:cNvSpPr txBox="1"/>
          <p:nvPr/>
        </p:nvSpPr>
        <p:spPr>
          <a:xfrm>
            <a:off x="9213447" y="1329465"/>
            <a:ext cx="533401" cy="276999"/>
          </a:xfrm>
          <a:prstGeom prst="rect">
            <a:avLst/>
          </a:prstGeom>
          <a:solidFill>
            <a:schemeClr val="accent1">
              <a:lumMod val="75000"/>
            </a:schemeClr>
          </a:solidFill>
        </p:spPr>
        <p:txBody>
          <a:bodyPr wrap="square">
            <a:spAutoFit/>
          </a:bodyPr>
          <a:lstStyle/>
          <a:p>
            <a:pPr algn="ctr">
              <a:buClr>
                <a:schemeClr val="accent1"/>
              </a:buClr>
            </a:pPr>
            <a:r>
              <a:rPr lang="en-GB" sz="1200" b="1" dirty="0">
                <a:solidFill>
                  <a:schemeClr val="bg1"/>
                </a:solidFill>
              </a:rPr>
              <a:t>WHO</a:t>
            </a:r>
          </a:p>
        </p:txBody>
      </p:sp>
      <p:sp>
        <p:nvSpPr>
          <p:cNvPr id="19" name="TextBox 18">
            <a:extLst>
              <a:ext uri="{FF2B5EF4-FFF2-40B4-BE49-F238E27FC236}">
                <a16:creationId xmlns:a16="http://schemas.microsoft.com/office/drawing/2014/main" id="{F24F3A2E-ED89-1996-F29B-48F6187E158E}"/>
              </a:ext>
            </a:extLst>
          </p:cNvPr>
          <p:cNvSpPr txBox="1"/>
          <p:nvPr/>
        </p:nvSpPr>
        <p:spPr>
          <a:xfrm>
            <a:off x="9746848" y="1314959"/>
            <a:ext cx="1921277" cy="276999"/>
          </a:xfrm>
          <a:prstGeom prst="rect">
            <a:avLst/>
          </a:prstGeom>
          <a:noFill/>
        </p:spPr>
        <p:txBody>
          <a:bodyPr wrap="square">
            <a:spAutoFit/>
          </a:bodyPr>
          <a:lstStyle/>
          <a:p>
            <a:pPr>
              <a:buClr>
                <a:schemeClr val="accent1"/>
              </a:buClr>
            </a:pPr>
            <a:r>
              <a:rPr lang="en-US" sz="1200" dirty="0"/>
              <a:t>School’s management</a:t>
            </a:r>
            <a:endParaRPr lang="en-GB" sz="1200" dirty="0"/>
          </a:p>
        </p:txBody>
      </p:sp>
      <p:sp>
        <p:nvSpPr>
          <p:cNvPr id="20" name="Rectangle 19">
            <a:extLst>
              <a:ext uri="{FF2B5EF4-FFF2-40B4-BE49-F238E27FC236}">
                <a16:creationId xmlns:a16="http://schemas.microsoft.com/office/drawing/2014/main" id="{EC2000E0-8B20-9740-B14B-F7323549421A}"/>
              </a:ext>
            </a:extLst>
          </p:cNvPr>
          <p:cNvSpPr/>
          <p:nvPr/>
        </p:nvSpPr>
        <p:spPr>
          <a:xfrm>
            <a:off x="9213445" y="1325632"/>
            <a:ext cx="2872117" cy="757004"/>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24AD05B-E542-CD73-A2DB-E11651472DAC}"/>
              </a:ext>
            </a:extLst>
          </p:cNvPr>
          <p:cNvSpPr txBox="1"/>
          <p:nvPr/>
        </p:nvSpPr>
        <p:spPr>
          <a:xfrm>
            <a:off x="2519672" y="5367821"/>
            <a:ext cx="8992241" cy="338554"/>
          </a:xfrm>
          <a:prstGeom prst="rect">
            <a:avLst/>
          </a:prstGeom>
          <a:noFill/>
        </p:spPr>
        <p:txBody>
          <a:bodyPr wrap="square">
            <a:spAutoFit/>
          </a:bodyPr>
          <a:lstStyle/>
          <a:p>
            <a:r>
              <a:rPr lang="en-US" sz="1600" i="1" dirty="0">
                <a:solidFill>
                  <a:schemeClr val="accent2"/>
                </a:solidFill>
                <a:ea typeface="+mj-lt"/>
                <a:cs typeface="+mj-lt"/>
              </a:rPr>
              <a:t>More info on SAT in the next session “How to go about preparing to self-assess using ISATCOVE”</a:t>
            </a:r>
            <a:endParaRPr lang="en-GB" sz="1600" i="1" dirty="0">
              <a:solidFill>
                <a:schemeClr val="accent2"/>
              </a:solidFill>
            </a:endParaRPr>
          </a:p>
        </p:txBody>
      </p:sp>
      <p:pic>
        <p:nvPicPr>
          <p:cNvPr id="1026" name="Picture 2" descr="Lampadina Icona, Cliparti Del Bulbo, Icone Chiare, Icone ...">
            <a:extLst>
              <a:ext uri="{FF2B5EF4-FFF2-40B4-BE49-F238E27FC236}">
                <a16:creationId xmlns:a16="http://schemas.microsoft.com/office/drawing/2014/main" id="{9C0F6A39-78D5-1891-C11D-CDCB221BC3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5012" y="526709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ecklist | 3d Rendered Image &quot;Checklist&quot;. Transparent PNG v… | Flickr">
            <a:extLst>
              <a:ext uri="{FF2B5EF4-FFF2-40B4-BE49-F238E27FC236}">
                <a16:creationId xmlns:a16="http://schemas.microsoft.com/office/drawing/2014/main" id="{961B099D-8BB3-2D88-5373-C136B362B858}"/>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11292"/>
          <a:stretch/>
        </p:blipFill>
        <p:spPr bwMode="auto">
          <a:xfrm>
            <a:off x="1559498" y="2629796"/>
            <a:ext cx="405826"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592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3992403" y="314944"/>
            <a:ext cx="5822704"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2800" b="1" cap="all" spc="1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PREPARATION AND DESIGN</a:t>
            </a:r>
          </a:p>
        </p:txBody>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pic>
        <p:nvPicPr>
          <p:cNvPr id="5" name="Picture 6" descr="Checklist | 3d Rendered Image &quot;Checklist&quot;. Transparent PNG v… | Flickr">
            <a:extLst>
              <a:ext uri="{FF2B5EF4-FFF2-40B4-BE49-F238E27FC236}">
                <a16:creationId xmlns:a16="http://schemas.microsoft.com/office/drawing/2014/main" id="{7CC84C44-9A6E-D0AE-C054-F61869338FBB}"/>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t="11292"/>
          <a:stretch/>
        </p:blipFill>
        <p:spPr bwMode="auto">
          <a:xfrm>
            <a:off x="9815107" y="146059"/>
            <a:ext cx="1029773" cy="91349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DFB4C72-5852-D883-BD56-B90C601B5FF3}"/>
              </a:ext>
            </a:extLst>
          </p:cNvPr>
          <p:cNvGrpSpPr/>
          <p:nvPr/>
        </p:nvGrpSpPr>
        <p:grpSpPr>
          <a:xfrm>
            <a:off x="3019779" y="343630"/>
            <a:ext cx="1029774" cy="610129"/>
            <a:chOff x="315694" y="1715302"/>
            <a:chExt cx="1745854" cy="896010"/>
          </a:xfrm>
        </p:grpSpPr>
        <p:sp>
          <p:nvSpPr>
            <p:cNvPr id="14" name="Arrow: Chevron 13">
              <a:extLst>
                <a:ext uri="{FF2B5EF4-FFF2-40B4-BE49-F238E27FC236}">
                  <a16:creationId xmlns:a16="http://schemas.microsoft.com/office/drawing/2014/main" id="{A498C7EE-41AB-1DE6-931D-052CE361E7DF}"/>
                </a:ext>
              </a:extLst>
            </p:cNvPr>
            <p:cNvSpPr/>
            <p:nvPr/>
          </p:nvSpPr>
          <p:spPr>
            <a:xfrm rot="5400000">
              <a:off x="740616" y="1290380"/>
              <a:ext cx="896010" cy="1745853"/>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Box 14">
              <a:extLst>
                <a:ext uri="{FF2B5EF4-FFF2-40B4-BE49-F238E27FC236}">
                  <a16:creationId xmlns:a16="http://schemas.microsoft.com/office/drawing/2014/main" id="{093DFFF5-257B-3CB0-3ADF-73EF46C6C434}"/>
                </a:ext>
              </a:extLst>
            </p:cNvPr>
            <p:cNvSpPr txBox="1"/>
            <p:nvPr/>
          </p:nvSpPr>
          <p:spPr>
            <a:xfrm>
              <a:off x="315694" y="1994028"/>
              <a:ext cx="1745854" cy="406789"/>
            </a:xfrm>
            <a:prstGeom prst="rect">
              <a:avLst/>
            </a:prstGeom>
            <a:noFill/>
          </p:spPr>
          <p:txBody>
            <a:bodyPr wrap="square" rtlCol="0">
              <a:spAutoFit/>
            </a:bodyPr>
            <a:lstStyle/>
            <a:p>
              <a:pPr algn="ctr"/>
              <a:r>
                <a:rPr lang="en-GB" sz="1200" b="1" i="1" dirty="0">
                  <a:solidFill>
                    <a:schemeClr val="tx1">
                      <a:lumMod val="65000"/>
                      <a:lumOff val="35000"/>
                    </a:schemeClr>
                  </a:solidFill>
                </a:rPr>
                <a:t>STAGE 2</a:t>
              </a:r>
            </a:p>
          </p:txBody>
        </p:sp>
      </p:grpSp>
      <p:pic>
        <p:nvPicPr>
          <p:cNvPr id="8" name="Picture 7">
            <a:extLst>
              <a:ext uri="{FF2B5EF4-FFF2-40B4-BE49-F238E27FC236}">
                <a16:creationId xmlns:a16="http://schemas.microsoft.com/office/drawing/2014/main" id="{CA2E05DA-56B8-71BA-3608-5B82DF3A9C2A}"/>
              </a:ext>
            </a:extLst>
          </p:cNvPr>
          <p:cNvPicPr>
            <a:picLocks noChangeAspect="1"/>
          </p:cNvPicPr>
          <p:nvPr/>
        </p:nvPicPr>
        <p:blipFill rotWithShape="1">
          <a:blip r:embed="rId7"/>
          <a:srcRect b="54515"/>
          <a:stretch/>
        </p:blipFill>
        <p:spPr>
          <a:xfrm>
            <a:off x="1886963" y="1240180"/>
            <a:ext cx="6238893" cy="977244"/>
          </a:xfrm>
          <a:prstGeom prst="rect">
            <a:avLst/>
          </a:prstGeom>
        </p:spPr>
      </p:pic>
      <p:sp>
        <p:nvSpPr>
          <p:cNvPr id="21" name="TextBox 20">
            <a:extLst>
              <a:ext uri="{FF2B5EF4-FFF2-40B4-BE49-F238E27FC236}">
                <a16:creationId xmlns:a16="http://schemas.microsoft.com/office/drawing/2014/main" id="{56AB2BC4-F4F6-BFE7-F3AC-E37E176269B2}"/>
              </a:ext>
            </a:extLst>
          </p:cNvPr>
          <p:cNvSpPr txBox="1"/>
          <p:nvPr/>
        </p:nvSpPr>
        <p:spPr>
          <a:xfrm>
            <a:off x="1393603" y="2341944"/>
            <a:ext cx="3978497" cy="375552"/>
          </a:xfrm>
          <a:prstGeom prst="rect">
            <a:avLst/>
          </a:prstGeom>
          <a:noFill/>
        </p:spPr>
        <p:txBody>
          <a:bodyPr wrap="square">
            <a:spAutoFit/>
          </a:bodyPr>
          <a:lstStyle/>
          <a:p>
            <a:pPr algn="just">
              <a:lnSpc>
                <a:spcPct val="107000"/>
              </a:lnSpc>
              <a:spcBef>
                <a:spcPts val="1200"/>
              </a:spcBef>
              <a:spcAft>
                <a:spcPts val="800"/>
              </a:spcAft>
            </a:pPr>
            <a:r>
              <a:rPr lang="en-GB" sz="1800" b="1" kern="1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REVIEW THE CRITERIA AND INDICATORS</a:t>
            </a:r>
            <a:endParaRPr lang="en-GB"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2" name="Picture 21" descr="Checklist | 3d Rendered Image &quot;Checklist&quot;. Transparent PNG v… | Flickr">
            <a:extLst>
              <a:ext uri="{FF2B5EF4-FFF2-40B4-BE49-F238E27FC236}">
                <a16:creationId xmlns:a16="http://schemas.microsoft.com/office/drawing/2014/main" id="{8C45ADE6-9300-CB0E-0437-D73CE1E9EB4F}"/>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11292"/>
          <a:stretch/>
        </p:blipFill>
        <p:spPr bwMode="auto">
          <a:xfrm>
            <a:off x="919626" y="2368351"/>
            <a:ext cx="405826" cy="36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6DE8BAC-1CAB-2EEB-E6D5-9D6371225F15}"/>
              </a:ext>
            </a:extLst>
          </p:cNvPr>
          <p:cNvSpPr txBox="1"/>
          <p:nvPr/>
        </p:nvSpPr>
        <p:spPr>
          <a:xfrm>
            <a:off x="5834775" y="2317300"/>
            <a:ext cx="5545451" cy="375552"/>
          </a:xfrm>
          <a:prstGeom prst="rect">
            <a:avLst/>
          </a:prstGeom>
          <a:noFill/>
        </p:spPr>
        <p:txBody>
          <a:bodyPr wrap="square">
            <a:spAutoFit/>
          </a:bodyPr>
          <a:lstStyle/>
          <a:p>
            <a:pPr algn="just">
              <a:lnSpc>
                <a:spcPct val="107000"/>
              </a:lnSpc>
              <a:spcBef>
                <a:spcPts val="1200"/>
              </a:spcBef>
              <a:spcAft>
                <a:spcPts val="800"/>
              </a:spcAft>
            </a:pPr>
            <a:r>
              <a:rPr lang="en-GB" sz="1800" b="1" kern="1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 </a:t>
            </a:r>
            <a:r>
              <a:rPr lang="en-GB" sz="1600" b="1" kern="100" dirty="0">
                <a:effectLst/>
                <a:latin typeface="Calibri" panose="020F0502020204030204" pitchFamily="34" charset="0"/>
                <a:ea typeface="Calibri" panose="020F0502020204030204" pitchFamily="34" charset="0"/>
                <a:cs typeface="Calibri" panose="020F0502020204030204" pitchFamily="34" charset="0"/>
              </a:rPr>
              <a:t>Framework document </a:t>
            </a:r>
            <a:r>
              <a:rPr lang="en-GB" sz="16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(ISATCOVE criteria and indicators.xls)</a:t>
            </a:r>
            <a:endParaRPr lang="en-GB" sz="1600" kern="100" dirty="0">
              <a:solidFill>
                <a:schemeClr val="accent1"/>
              </a:solidFill>
              <a:effectLst/>
              <a:latin typeface="Calibri" panose="020F0502020204030204" pitchFamily="34" charset="0"/>
              <a:ea typeface="Calibri" panose="020F0502020204030204" pitchFamily="34" charset="0"/>
              <a:cs typeface="Wingdings" panose="05000000000000000000" pitchFamily="2" charset="2"/>
            </a:endParaRPr>
          </a:p>
        </p:txBody>
      </p:sp>
      <p:sp>
        <p:nvSpPr>
          <p:cNvPr id="24" name="Arrow: Right 23">
            <a:extLst>
              <a:ext uri="{FF2B5EF4-FFF2-40B4-BE49-F238E27FC236}">
                <a16:creationId xmlns:a16="http://schemas.microsoft.com/office/drawing/2014/main" id="{B1A8BE3B-F4D2-9116-4C41-C58654077383}"/>
              </a:ext>
            </a:extLst>
          </p:cNvPr>
          <p:cNvSpPr/>
          <p:nvPr/>
        </p:nvSpPr>
        <p:spPr>
          <a:xfrm>
            <a:off x="5451253" y="2341794"/>
            <a:ext cx="369889" cy="37555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03157DEC-E5DF-9139-2970-D33B16C736A4}"/>
              </a:ext>
            </a:extLst>
          </p:cNvPr>
          <p:cNvGrpSpPr/>
          <p:nvPr/>
        </p:nvGrpSpPr>
        <p:grpSpPr>
          <a:xfrm>
            <a:off x="9183207" y="1283121"/>
            <a:ext cx="2876552" cy="767677"/>
            <a:chOff x="9213445" y="1314959"/>
            <a:chExt cx="2876552" cy="767677"/>
          </a:xfrm>
        </p:grpSpPr>
        <p:sp>
          <p:nvSpPr>
            <p:cNvPr id="27" name="TextBox 26">
              <a:extLst>
                <a:ext uri="{FF2B5EF4-FFF2-40B4-BE49-F238E27FC236}">
                  <a16:creationId xmlns:a16="http://schemas.microsoft.com/office/drawing/2014/main" id="{7EA79D7F-78CB-9E56-F916-2D732C283194}"/>
                </a:ext>
              </a:extLst>
            </p:cNvPr>
            <p:cNvSpPr txBox="1"/>
            <p:nvPr/>
          </p:nvSpPr>
          <p:spPr>
            <a:xfrm>
              <a:off x="9746847" y="1724163"/>
              <a:ext cx="2343150" cy="276999"/>
            </a:xfrm>
            <a:prstGeom prst="rect">
              <a:avLst/>
            </a:prstGeom>
            <a:noFill/>
          </p:spPr>
          <p:txBody>
            <a:bodyPr wrap="square">
              <a:spAutoFit/>
            </a:bodyPr>
            <a:lstStyle/>
            <a:p>
              <a:pPr marL="228600" indent="-228600">
                <a:buClr>
                  <a:schemeClr val="accent1"/>
                </a:buClr>
                <a:buFont typeface="Wingdings" panose="05000000000000000000" pitchFamily="2" charset="2"/>
                <a:buChar char="§"/>
              </a:pPr>
              <a:r>
                <a:rPr lang="en-US" sz="1200" dirty="0"/>
                <a:t>Collective discussion</a:t>
              </a:r>
              <a:endParaRPr lang="en-GB" sz="1200" dirty="0"/>
            </a:p>
          </p:txBody>
        </p:sp>
        <p:sp>
          <p:nvSpPr>
            <p:cNvPr id="28" name="TextBox 27">
              <a:extLst>
                <a:ext uri="{FF2B5EF4-FFF2-40B4-BE49-F238E27FC236}">
                  <a16:creationId xmlns:a16="http://schemas.microsoft.com/office/drawing/2014/main" id="{10961BA6-FD49-5889-DB30-6CA5F080ED04}"/>
                </a:ext>
              </a:extLst>
            </p:cNvPr>
            <p:cNvSpPr txBox="1"/>
            <p:nvPr/>
          </p:nvSpPr>
          <p:spPr>
            <a:xfrm>
              <a:off x="9213446" y="1706614"/>
              <a:ext cx="533401" cy="276999"/>
            </a:xfrm>
            <a:prstGeom prst="rect">
              <a:avLst/>
            </a:prstGeom>
            <a:solidFill>
              <a:schemeClr val="accent1">
                <a:lumMod val="50000"/>
              </a:schemeClr>
            </a:solidFill>
          </p:spPr>
          <p:txBody>
            <a:bodyPr wrap="square">
              <a:spAutoFit/>
            </a:bodyPr>
            <a:lstStyle/>
            <a:p>
              <a:pPr algn="ctr">
                <a:buClr>
                  <a:schemeClr val="accent1"/>
                </a:buClr>
              </a:pPr>
              <a:r>
                <a:rPr lang="en-GB" sz="1200" b="1" dirty="0">
                  <a:solidFill>
                    <a:schemeClr val="bg1"/>
                  </a:solidFill>
                </a:rPr>
                <a:t>HOW</a:t>
              </a:r>
            </a:p>
          </p:txBody>
        </p:sp>
        <p:sp>
          <p:nvSpPr>
            <p:cNvPr id="29" name="TextBox 28">
              <a:extLst>
                <a:ext uri="{FF2B5EF4-FFF2-40B4-BE49-F238E27FC236}">
                  <a16:creationId xmlns:a16="http://schemas.microsoft.com/office/drawing/2014/main" id="{28CBBA90-C612-29D6-45D9-DDC5FBCC2641}"/>
                </a:ext>
              </a:extLst>
            </p:cNvPr>
            <p:cNvSpPr txBox="1"/>
            <p:nvPr/>
          </p:nvSpPr>
          <p:spPr>
            <a:xfrm>
              <a:off x="9213447" y="1329465"/>
              <a:ext cx="533401" cy="276999"/>
            </a:xfrm>
            <a:prstGeom prst="rect">
              <a:avLst/>
            </a:prstGeom>
            <a:solidFill>
              <a:schemeClr val="accent1">
                <a:lumMod val="75000"/>
              </a:schemeClr>
            </a:solidFill>
          </p:spPr>
          <p:txBody>
            <a:bodyPr wrap="square">
              <a:spAutoFit/>
            </a:bodyPr>
            <a:lstStyle/>
            <a:p>
              <a:pPr algn="ctr">
                <a:buClr>
                  <a:schemeClr val="accent1"/>
                </a:buClr>
              </a:pPr>
              <a:r>
                <a:rPr lang="en-GB" sz="1200" b="1" dirty="0">
                  <a:solidFill>
                    <a:schemeClr val="bg1"/>
                  </a:solidFill>
                </a:rPr>
                <a:t>WHO</a:t>
              </a:r>
            </a:p>
          </p:txBody>
        </p:sp>
        <p:sp>
          <p:nvSpPr>
            <p:cNvPr id="30" name="TextBox 29">
              <a:extLst>
                <a:ext uri="{FF2B5EF4-FFF2-40B4-BE49-F238E27FC236}">
                  <a16:creationId xmlns:a16="http://schemas.microsoft.com/office/drawing/2014/main" id="{91950F92-A726-69F2-A66D-DDFB9CDEA154}"/>
                </a:ext>
              </a:extLst>
            </p:cNvPr>
            <p:cNvSpPr txBox="1"/>
            <p:nvPr/>
          </p:nvSpPr>
          <p:spPr>
            <a:xfrm>
              <a:off x="9746848" y="1314959"/>
              <a:ext cx="1921277" cy="276999"/>
            </a:xfrm>
            <a:prstGeom prst="rect">
              <a:avLst/>
            </a:prstGeom>
            <a:noFill/>
          </p:spPr>
          <p:txBody>
            <a:bodyPr wrap="square">
              <a:spAutoFit/>
            </a:bodyPr>
            <a:lstStyle/>
            <a:p>
              <a:pPr>
                <a:buClr>
                  <a:schemeClr val="accent1"/>
                </a:buClr>
              </a:pPr>
              <a:r>
                <a:rPr lang="en-US" sz="1200" dirty="0"/>
                <a:t>SAT</a:t>
              </a:r>
              <a:endParaRPr lang="en-GB" sz="1200" dirty="0"/>
            </a:p>
          </p:txBody>
        </p:sp>
        <p:sp>
          <p:nvSpPr>
            <p:cNvPr id="31" name="Rectangle 30">
              <a:extLst>
                <a:ext uri="{FF2B5EF4-FFF2-40B4-BE49-F238E27FC236}">
                  <a16:creationId xmlns:a16="http://schemas.microsoft.com/office/drawing/2014/main" id="{45C659C5-6A37-E364-7DDC-5FFF6A6B9D9E}"/>
                </a:ext>
              </a:extLst>
            </p:cNvPr>
            <p:cNvSpPr/>
            <p:nvPr/>
          </p:nvSpPr>
          <p:spPr>
            <a:xfrm>
              <a:off x="9213445" y="1325632"/>
              <a:ext cx="2872117" cy="757004"/>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Rounded Corners 2">
            <a:extLst>
              <a:ext uri="{FF2B5EF4-FFF2-40B4-BE49-F238E27FC236}">
                <a16:creationId xmlns:a16="http://schemas.microsoft.com/office/drawing/2014/main" id="{9B5FE22A-A55B-5ED8-BB7F-52AEC6D55A9E}"/>
              </a:ext>
            </a:extLst>
          </p:cNvPr>
          <p:cNvSpPr/>
          <p:nvPr/>
        </p:nvSpPr>
        <p:spPr>
          <a:xfrm>
            <a:off x="176503" y="3444424"/>
            <a:ext cx="1325845" cy="28174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Indicators</a:t>
            </a:r>
          </a:p>
        </p:txBody>
      </p:sp>
      <p:sp>
        <p:nvSpPr>
          <p:cNvPr id="4" name="Rectangle: Rounded Corners 3">
            <a:extLst>
              <a:ext uri="{FF2B5EF4-FFF2-40B4-BE49-F238E27FC236}">
                <a16:creationId xmlns:a16="http://schemas.microsoft.com/office/drawing/2014/main" id="{8FA2EA98-A352-CDAA-DB59-FBA3DD6529C2}"/>
              </a:ext>
            </a:extLst>
          </p:cNvPr>
          <p:cNvSpPr/>
          <p:nvPr/>
        </p:nvSpPr>
        <p:spPr>
          <a:xfrm>
            <a:off x="166978" y="2883024"/>
            <a:ext cx="2204308" cy="281743"/>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Dimensions and Criteria</a:t>
            </a:r>
          </a:p>
        </p:txBody>
      </p:sp>
      <p:grpSp>
        <p:nvGrpSpPr>
          <p:cNvPr id="43" name="Group 42">
            <a:extLst>
              <a:ext uri="{FF2B5EF4-FFF2-40B4-BE49-F238E27FC236}">
                <a16:creationId xmlns:a16="http://schemas.microsoft.com/office/drawing/2014/main" id="{E5E37F3A-D55E-412D-6512-2011BFB858E9}"/>
              </a:ext>
            </a:extLst>
          </p:cNvPr>
          <p:cNvGrpSpPr/>
          <p:nvPr/>
        </p:nvGrpSpPr>
        <p:grpSpPr>
          <a:xfrm>
            <a:off x="7395052" y="5466428"/>
            <a:ext cx="3785079" cy="1076628"/>
            <a:chOff x="8230418" y="5150470"/>
            <a:chExt cx="3785079" cy="1076628"/>
          </a:xfrm>
        </p:grpSpPr>
        <p:sp>
          <p:nvSpPr>
            <p:cNvPr id="20" name="Rectangle: Rounded Corners 19">
              <a:extLst>
                <a:ext uri="{FF2B5EF4-FFF2-40B4-BE49-F238E27FC236}">
                  <a16:creationId xmlns:a16="http://schemas.microsoft.com/office/drawing/2014/main" id="{B44B0D8B-F183-7A90-6E6E-53A856CD09E5}"/>
                </a:ext>
              </a:extLst>
            </p:cNvPr>
            <p:cNvSpPr/>
            <p:nvPr/>
          </p:nvSpPr>
          <p:spPr>
            <a:xfrm>
              <a:off x="8230418" y="5150470"/>
              <a:ext cx="917283" cy="23208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rPr>
                <a:t>Glossary</a:t>
              </a:r>
            </a:p>
          </p:txBody>
        </p:sp>
        <p:pic>
          <p:nvPicPr>
            <p:cNvPr id="38" name="Picture 37">
              <a:extLst>
                <a:ext uri="{FF2B5EF4-FFF2-40B4-BE49-F238E27FC236}">
                  <a16:creationId xmlns:a16="http://schemas.microsoft.com/office/drawing/2014/main" id="{97874509-32EF-E13F-918E-139CC2368E33}"/>
                </a:ext>
              </a:extLst>
            </p:cNvPr>
            <p:cNvPicPr>
              <a:picLocks noChangeAspect="1"/>
            </p:cNvPicPr>
            <p:nvPr/>
          </p:nvPicPr>
          <p:blipFill>
            <a:blip r:embed="rId8"/>
            <a:stretch>
              <a:fillRect/>
            </a:stretch>
          </p:blipFill>
          <p:spPr>
            <a:xfrm>
              <a:off x="8230418" y="5378575"/>
              <a:ext cx="3785079" cy="848523"/>
            </a:xfrm>
            <a:prstGeom prst="rect">
              <a:avLst/>
            </a:prstGeom>
          </p:spPr>
        </p:pic>
      </p:grpSp>
      <p:pic>
        <p:nvPicPr>
          <p:cNvPr id="40" name="Picture 39">
            <a:extLst>
              <a:ext uri="{FF2B5EF4-FFF2-40B4-BE49-F238E27FC236}">
                <a16:creationId xmlns:a16="http://schemas.microsoft.com/office/drawing/2014/main" id="{048171FF-68A0-F863-5F62-39EBB6FE52A6}"/>
              </a:ext>
            </a:extLst>
          </p:cNvPr>
          <p:cNvPicPr>
            <a:picLocks noChangeAspect="1"/>
          </p:cNvPicPr>
          <p:nvPr/>
        </p:nvPicPr>
        <p:blipFill>
          <a:blip r:embed="rId9"/>
          <a:stretch>
            <a:fillRect/>
          </a:stretch>
        </p:blipFill>
        <p:spPr>
          <a:xfrm>
            <a:off x="176503" y="3719862"/>
            <a:ext cx="11003628" cy="1175826"/>
          </a:xfrm>
          <a:prstGeom prst="rect">
            <a:avLst/>
          </a:prstGeom>
        </p:spPr>
      </p:pic>
      <p:grpSp>
        <p:nvGrpSpPr>
          <p:cNvPr id="44" name="Group 43">
            <a:extLst>
              <a:ext uri="{FF2B5EF4-FFF2-40B4-BE49-F238E27FC236}">
                <a16:creationId xmlns:a16="http://schemas.microsoft.com/office/drawing/2014/main" id="{3DE50E18-AF68-0AD8-24F9-4E21AE7E7689}"/>
              </a:ext>
            </a:extLst>
          </p:cNvPr>
          <p:cNvGrpSpPr/>
          <p:nvPr/>
        </p:nvGrpSpPr>
        <p:grpSpPr>
          <a:xfrm>
            <a:off x="176504" y="5182110"/>
            <a:ext cx="6367172" cy="1459794"/>
            <a:chOff x="773470" y="5110650"/>
            <a:chExt cx="6367172" cy="1459794"/>
          </a:xfrm>
        </p:grpSpPr>
        <p:sp>
          <p:nvSpPr>
            <p:cNvPr id="19" name="Rectangle: Rounded Corners 18">
              <a:extLst>
                <a:ext uri="{FF2B5EF4-FFF2-40B4-BE49-F238E27FC236}">
                  <a16:creationId xmlns:a16="http://schemas.microsoft.com/office/drawing/2014/main" id="{19289813-1FF5-A0EF-D5E7-F12B80578D4B}"/>
                </a:ext>
              </a:extLst>
            </p:cNvPr>
            <p:cNvSpPr/>
            <p:nvPr/>
          </p:nvSpPr>
          <p:spPr>
            <a:xfrm>
              <a:off x="5745519" y="5110650"/>
              <a:ext cx="1370587" cy="23010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rPr>
                <a:t>Explanatory notes</a:t>
              </a:r>
            </a:p>
          </p:txBody>
        </p:sp>
        <p:pic>
          <p:nvPicPr>
            <p:cNvPr id="42" name="Picture 41">
              <a:extLst>
                <a:ext uri="{FF2B5EF4-FFF2-40B4-BE49-F238E27FC236}">
                  <a16:creationId xmlns:a16="http://schemas.microsoft.com/office/drawing/2014/main" id="{858FB79C-190C-2019-74AF-FD8C0F2CD7E4}"/>
                </a:ext>
              </a:extLst>
            </p:cNvPr>
            <p:cNvPicPr>
              <a:picLocks noChangeAspect="1"/>
            </p:cNvPicPr>
            <p:nvPr/>
          </p:nvPicPr>
          <p:blipFill>
            <a:blip r:embed="rId10"/>
            <a:stretch>
              <a:fillRect/>
            </a:stretch>
          </p:blipFill>
          <p:spPr>
            <a:xfrm>
              <a:off x="773470" y="5350284"/>
              <a:ext cx="6367172" cy="1220160"/>
            </a:xfrm>
            <a:prstGeom prst="rect">
              <a:avLst/>
            </a:prstGeom>
          </p:spPr>
        </p:pic>
      </p:grpSp>
      <p:grpSp>
        <p:nvGrpSpPr>
          <p:cNvPr id="47" name="Group 46">
            <a:extLst>
              <a:ext uri="{FF2B5EF4-FFF2-40B4-BE49-F238E27FC236}">
                <a16:creationId xmlns:a16="http://schemas.microsoft.com/office/drawing/2014/main" id="{030FEC0D-8D1C-A9E0-B66E-2C67214F0E61}"/>
              </a:ext>
            </a:extLst>
          </p:cNvPr>
          <p:cNvGrpSpPr/>
          <p:nvPr/>
        </p:nvGrpSpPr>
        <p:grpSpPr>
          <a:xfrm>
            <a:off x="7264881" y="2886134"/>
            <a:ext cx="1918326" cy="597818"/>
            <a:chOff x="7636358" y="2854157"/>
            <a:chExt cx="1918326" cy="597818"/>
          </a:xfrm>
        </p:grpSpPr>
        <p:pic>
          <p:nvPicPr>
            <p:cNvPr id="46" name="Picture 45">
              <a:extLst>
                <a:ext uri="{FF2B5EF4-FFF2-40B4-BE49-F238E27FC236}">
                  <a16:creationId xmlns:a16="http://schemas.microsoft.com/office/drawing/2014/main" id="{39506B1B-C8B9-B847-2EC9-10F69E8CB852}"/>
                </a:ext>
              </a:extLst>
            </p:cNvPr>
            <p:cNvPicPr>
              <a:picLocks noChangeAspect="1"/>
            </p:cNvPicPr>
            <p:nvPr/>
          </p:nvPicPr>
          <p:blipFill rotWithShape="1">
            <a:blip r:embed="rId11"/>
            <a:srcRect t="31804"/>
            <a:stretch/>
          </p:blipFill>
          <p:spPr>
            <a:xfrm>
              <a:off x="7660318" y="3098110"/>
              <a:ext cx="1894366" cy="353865"/>
            </a:xfrm>
            <a:prstGeom prst="rect">
              <a:avLst/>
            </a:prstGeom>
          </p:spPr>
        </p:pic>
        <p:sp>
          <p:nvSpPr>
            <p:cNvPr id="18" name="Rectangle: Rounded Corners 17">
              <a:extLst>
                <a:ext uri="{FF2B5EF4-FFF2-40B4-BE49-F238E27FC236}">
                  <a16:creationId xmlns:a16="http://schemas.microsoft.com/office/drawing/2014/main" id="{CDBAFC37-F7FA-8968-D5C4-0795198539C1}"/>
                </a:ext>
              </a:extLst>
            </p:cNvPr>
            <p:cNvSpPr/>
            <p:nvPr/>
          </p:nvSpPr>
          <p:spPr>
            <a:xfrm>
              <a:off x="7636358" y="2854157"/>
              <a:ext cx="1061076" cy="2421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rPr>
                <a:t>Respondents</a:t>
              </a:r>
            </a:p>
          </p:txBody>
        </p:sp>
      </p:grpSp>
      <p:cxnSp>
        <p:nvCxnSpPr>
          <p:cNvPr id="52" name="Straight Arrow Connector 51">
            <a:extLst>
              <a:ext uri="{FF2B5EF4-FFF2-40B4-BE49-F238E27FC236}">
                <a16:creationId xmlns:a16="http://schemas.microsoft.com/office/drawing/2014/main" id="{02D2D0A0-FF2F-A629-D550-80EA15E02562}"/>
              </a:ext>
            </a:extLst>
          </p:cNvPr>
          <p:cNvCxnSpPr>
            <a:cxnSpLocks/>
            <a:endCxn id="18" idx="1"/>
          </p:cNvCxnSpPr>
          <p:nvPr/>
        </p:nvCxnSpPr>
        <p:spPr>
          <a:xfrm flipV="1">
            <a:off x="7052184" y="3007218"/>
            <a:ext cx="212697" cy="628616"/>
          </a:xfrm>
          <a:prstGeom prst="straightConnector1">
            <a:avLst/>
          </a:prstGeom>
          <a:ln w="1905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CEDB983-D32F-92DC-63FE-3DFF637023A6}"/>
              </a:ext>
            </a:extLst>
          </p:cNvPr>
          <p:cNvCxnSpPr>
            <a:cxnSpLocks/>
            <a:endCxn id="19" idx="3"/>
          </p:cNvCxnSpPr>
          <p:nvPr/>
        </p:nvCxnSpPr>
        <p:spPr>
          <a:xfrm flipH="1">
            <a:off x="6519140" y="4302889"/>
            <a:ext cx="967510" cy="994276"/>
          </a:xfrm>
          <a:prstGeom prst="straightConnector1">
            <a:avLst/>
          </a:prstGeom>
          <a:ln w="1905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7756781-1023-48DB-867D-D702E83ABABA}"/>
              </a:ext>
            </a:extLst>
          </p:cNvPr>
          <p:cNvCxnSpPr>
            <a:cxnSpLocks/>
            <a:endCxn id="20" idx="0"/>
          </p:cNvCxnSpPr>
          <p:nvPr/>
        </p:nvCxnSpPr>
        <p:spPr>
          <a:xfrm flipH="1">
            <a:off x="7853694" y="4456077"/>
            <a:ext cx="544324" cy="1010351"/>
          </a:xfrm>
          <a:prstGeom prst="straightConnector1">
            <a:avLst/>
          </a:prstGeom>
          <a:ln w="1905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249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AGENDA</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graphicFrame>
        <p:nvGraphicFramePr>
          <p:cNvPr id="3" name="Table 2">
            <a:extLst>
              <a:ext uri="{FF2B5EF4-FFF2-40B4-BE49-F238E27FC236}">
                <a16:creationId xmlns:a16="http://schemas.microsoft.com/office/drawing/2014/main" id="{B597EFBC-39DF-6554-3734-A665A5AC65F3}"/>
              </a:ext>
            </a:extLst>
          </p:cNvPr>
          <p:cNvGraphicFramePr>
            <a:graphicFrameLocks noGrp="1"/>
          </p:cNvGraphicFramePr>
          <p:nvPr>
            <p:extLst>
              <p:ext uri="{D42A27DB-BD31-4B8C-83A1-F6EECF244321}">
                <p14:modId xmlns:p14="http://schemas.microsoft.com/office/powerpoint/2010/main" val="3641975331"/>
              </p:ext>
            </p:extLst>
          </p:nvPr>
        </p:nvGraphicFramePr>
        <p:xfrm>
          <a:off x="1559497" y="1342009"/>
          <a:ext cx="8159269" cy="4627384"/>
        </p:xfrm>
        <a:graphic>
          <a:graphicData uri="http://schemas.openxmlformats.org/drawingml/2006/table">
            <a:tbl>
              <a:tblPr firstRow="1" firstCol="1" bandRow="1">
                <a:tableStyleId>{7DF18680-E054-41AD-8BC1-D1AEF772440D}</a:tableStyleId>
              </a:tblPr>
              <a:tblGrid>
                <a:gridCol w="1375292">
                  <a:extLst>
                    <a:ext uri="{9D8B030D-6E8A-4147-A177-3AD203B41FA5}">
                      <a16:colId xmlns:a16="http://schemas.microsoft.com/office/drawing/2014/main" val="2671990334"/>
                    </a:ext>
                  </a:extLst>
                </a:gridCol>
                <a:gridCol w="6783977">
                  <a:extLst>
                    <a:ext uri="{9D8B030D-6E8A-4147-A177-3AD203B41FA5}">
                      <a16:colId xmlns:a16="http://schemas.microsoft.com/office/drawing/2014/main" val="1548711648"/>
                    </a:ext>
                  </a:extLst>
                </a:gridCol>
              </a:tblGrid>
              <a:tr h="192329">
                <a:tc>
                  <a:txBody>
                    <a:bodyPr/>
                    <a:lstStyle/>
                    <a:p>
                      <a:r>
                        <a:rPr lang="en-GB" sz="1800">
                          <a:solidFill>
                            <a:schemeClr val="bg1"/>
                          </a:solidFill>
                          <a:effectLst/>
                        </a:rPr>
                        <a:t>Time</a:t>
                      </a:r>
                      <a:endParaRPr lang="en-GB"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endParaRPr lang="en-GB"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extLst>
                  <a:ext uri="{0D108BD9-81ED-4DB2-BD59-A6C34878D82A}">
                    <a16:rowId xmlns:a16="http://schemas.microsoft.com/office/drawing/2014/main" val="326737284"/>
                  </a:ext>
                </a:extLst>
              </a:tr>
              <a:tr h="743162">
                <a:tc>
                  <a:txBody>
                    <a:bodyPr/>
                    <a:lstStyle/>
                    <a:p>
                      <a:r>
                        <a:rPr lang="en-GB" sz="1600">
                          <a:solidFill>
                            <a:schemeClr val="bg1"/>
                          </a:solidFill>
                          <a:effectLst/>
                        </a:rPr>
                        <a:t>10:00 - 10.15</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r>
                        <a:rPr lang="en-GB" sz="1800">
                          <a:solidFill>
                            <a:schemeClr val="tx1">
                              <a:lumMod val="65000"/>
                              <a:lumOff val="35000"/>
                            </a:schemeClr>
                          </a:solidFill>
                          <a:effectLst/>
                        </a:rPr>
                        <a:t>Introduction: What is the International Self-Assessment Tool for CoVEs?</a:t>
                      </a:r>
                    </a:p>
                    <a:p>
                      <a:r>
                        <a:rPr lang="en-GB" sz="1800" i="1">
                          <a:solidFill>
                            <a:schemeClr val="tx1">
                              <a:lumMod val="65000"/>
                              <a:lumOff val="35000"/>
                            </a:schemeClr>
                          </a:solidFill>
                          <a:effectLst/>
                        </a:rPr>
                        <a:t>Julian Stanley (ETF)</a:t>
                      </a:r>
                    </a:p>
                  </a:txBody>
                  <a:tcPr marL="42391" marR="42391" marT="44353" marB="44353">
                    <a:solidFill>
                      <a:schemeClr val="bg1">
                        <a:lumMod val="95000"/>
                      </a:schemeClr>
                    </a:solidFill>
                  </a:tcPr>
                </a:tc>
                <a:extLst>
                  <a:ext uri="{0D108BD9-81ED-4DB2-BD59-A6C34878D82A}">
                    <a16:rowId xmlns:a16="http://schemas.microsoft.com/office/drawing/2014/main" val="109659900"/>
                  </a:ext>
                </a:extLst>
              </a:tr>
              <a:tr h="503078">
                <a:tc>
                  <a:txBody>
                    <a:bodyPr/>
                    <a:lstStyle/>
                    <a:p>
                      <a:r>
                        <a:rPr lang="en-GB" sz="1600">
                          <a:solidFill>
                            <a:schemeClr val="bg1"/>
                          </a:solidFill>
                          <a:effectLst/>
                        </a:rPr>
                        <a:t>10:15 - 10.25</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r>
                        <a:rPr lang="en-GB" sz="1800" dirty="0">
                          <a:solidFill>
                            <a:schemeClr val="tx1">
                              <a:lumMod val="65000"/>
                              <a:lumOff val="35000"/>
                            </a:schemeClr>
                          </a:solidFill>
                          <a:effectLst/>
                        </a:rPr>
                        <a:t>Introducing the ISATCOVE Pilot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i="1" dirty="0">
                          <a:solidFill>
                            <a:schemeClr val="tx1">
                              <a:lumMod val="65000"/>
                              <a:lumOff val="35000"/>
                            </a:schemeClr>
                          </a:solidFill>
                          <a:effectLst/>
                        </a:rPr>
                        <a:t>Doriana Monteleone (ETF)</a:t>
                      </a:r>
                    </a:p>
                  </a:txBody>
                  <a:tcPr marL="42391" marR="42391" marT="44353" marB="44353">
                    <a:solidFill>
                      <a:schemeClr val="bg1">
                        <a:lumMod val="95000"/>
                      </a:schemeClr>
                    </a:solidFill>
                  </a:tcPr>
                </a:tc>
                <a:extLst>
                  <a:ext uri="{0D108BD9-81ED-4DB2-BD59-A6C34878D82A}">
                    <a16:rowId xmlns:a16="http://schemas.microsoft.com/office/drawing/2014/main" val="1433963539"/>
                  </a:ext>
                </a:extLst>
              </a:tr>
              <a:tr h="1021304">
                <a:tc>
                  <a:txBody>
                    <a:bodyPr/>
                    <a:lstStyle/>
                    <a:p>
                      <a:r>
                        <a:rPr lang="en-GB" sz="1600">
                          <a:solidFill>
                            <a:schemeClr val="bg1"/>
                          </a:solidFill>
                          <a:effectLst/>
                        </a:rPr>
                        <a:t>10:25 - 10:45</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r>
                        <a:rPr lang="en-GB" sz="1800" dirty="0">
                          <a:solidFill>
                            <a:schemeClr val="tx1">
                              <a:lumMod val="65000"/>
                              <a:lumOff val="35000"/>
                            </a:schemeClr>
                          </a:solidFill>
                          <a:effectLst/>
                        </a:rPr>
                        <a:t>The Basics – how to go about preparing to self-assess using ISATCOVE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i="1" dirty="0">
                          <a:solidFill>
                            <a:schemeClr val="tx1">
                              <a:lumMod val="65000"/>
                              <a:lumOff val="35000"/>
                            </a:schemeClr>
                          </a:solidFill>
                          <a:effectLst/>
                        </a:rPr>
                        <a:t>Julian Stanley (ETF)</a:t>
                      </a:r>
                    </a:p>
                    <a:p>
                      <a:endParaRPr lang="en-GB" sz="1800" dirty="0">
                        <a:solidFill>
                          <a:schemeClr val="tx1">
                            <a:lumMod val="65000"/>
                            <a:lumOff val="35000"/>
                          </a:schemeClr>
                        </a:solidFill>
                        <a:effectLst/>
                      </a:endParaRPr>
                    </a:p>
                    <a:p>
                      <a:r>
                        <a:rPr lang="en-GB" sz="1800" i="1" dirty="0">
                          <a:solidFill>
                            <a:schemeClr val="tx1">
                              <a:lumMod val="65000"/>
                              <a:lumOff val="35000"/>
                            </a:schemeClr>
                          </a:solidFill>
                          <a:effectLst/>
                        </a:rPr>
                        <a:t>Questions and Answers</a:t>
                      </a:r>
                      <a:endParaRPr lang="en-GB" sz="1800" i="1"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solidFill>
                      <a:schemeClr val="bg1">
                        <a:lumMod val="95000"/>
                      </a:schemeClr>
                    </a:solidFill>
                  </a:tcPr>
                </a:tc>
                <a:extLst>
                  <a:ext uri="{0D108BD9-81ED-4DB2-BD59-A6C34878D82A}">
                    <a16:rowId xmlns:a16="http://schemas.microsoft.com/office/drawing/2014/main" val="825897831"/>
                  </a:ext>
                </a:extLst>
              </a:tr>
              <a:tr h="606817">
                <a:tc>
                  <a:txBody>
                    <a:bodyPr/>
                    <a:lstStyle/>
                    <a:p>
                      <a:r>
                        <a:rPr lang="en-GB" sz="1600">
                          <a:solidFill>
                            <a:schemeClr val="bg1"/>
                          </a:solidFill>
                          <a:effectLst/>
                        </a:rPr>
                        <a:t>10:45 - 11:15</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solidFill>
                            <a:schemeClr val="tx1">
                              <a:lumMod val="65000"/>
                              <a:lumOff val="35000"/>
                            </a:schemeClr>
                          </a:solidFill>
                          <a:effectLst/>
                        </a:rPr>
                        <a:t>Demonstration of the prototype of ISATCOVE Tool</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i="1" dirty="0">
                          <a:solidFill>
                            <a:schemeClr val="tx1">
                              <a:lumMod val="65000"/>
                              <a:lumOff val="35000"/>
                            </a:schemeClr>
                          </a:solidFill>
                          <a:effectLst/>
                        </a:rPr>
                        <a:t>Karolis Šaduikis (Civitta)</a:t>
                      </a:r>
                    </a:p>
                  </a:txBody>
                  <a:tcPr marL="42391" marR="42391" marT="44353" marB="44353">
                    <a:solidFill>
                      <a:schemeClr val="bg1">
                        <a:lumMod val="95000"/>
                      </a:schemeClr>
                    </a:solidFill>
                  </a:tcPr>
                </a:tc>
                <a:extLst>
                  <a:ext uri="{0D108BD9-81ED-4DB2-BD59-A6C34878D82A}">
                    <a16:rowId xmlns:a16="http://schemas.microsoft.com/office/drawing/2014/main" val="2297168783"/>
                  </a:ext>
                </a:extLst>
              </a:tr>
              <a:tr h="423172">
                <a:tc>
                  <a:txBody>
                    <a:bodyPr/>
                    <a:lstStyle/>
                    <a:p>
                      <a:r>
                        <a:rPr lang="en-GB" sz="1600">
                          <a:solidFill>
                            <a:schemeClr val="bg1"/>
                          </a:solidFill>
                          <a:effectLst/>
                        </a:rPr>
                        <a:t>11:15 - 11:55</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r>
                        <a:rPr lang="en-GB" sz="1800" dirty="0">
                          <a:solidFill>
                            <a:schemeClr val="tx1">
                              <a:lumMod val="65000"/>
                              <a:lumOff val="35000"/>
                            </a:schemeClr>
                          </a:solidFill>
                          <a:effectLst/>
                        </a:rPr>
                        <a:t>Break out groups</a:t>
                      </a:r>
                    </a:p>
                  </a:txBody>
                  <a:tcPr marL="42391" marR="42391" marT="44353" marB="44353">
                    <a:solidFill>
                      <a:schemeClr val="bg1">
                        <a:lumMod val="95000"/>
                      </a:schemeClr>
                    </a:solidFill>
                  </a:tcPr>
                </a:tc>
                <a:extLst>
                  <a:ext uri="{0D108BD9-81ED-4DB2-BD59-A6C34878D82A}">
                    <a16:rowId xmlns:a16="http://schemas.microsoft.com/office/drawing/2014/main" val="2599480477"/>
                  </a:ext>
                </a:extLst>
              </a:tr>
              <a:tr h="295951">
                <a:tc>
                  <a:txBody>
                    <a:bodyPr/>
                    <a:lstStyle/>
                    <a:p>
                      <a:r>
                        <a:rPr lang="en-GB" sz="1600">
                          <a:solidFill>
                            <a:schemeClr val="bg1"/>
                          </a:solidFill>
                          <a:effectLst/>
                        </a:rPr>
                        <a:t>11:55 - 12:00</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solidFill>
                            <a:schemeClr val="tx1">
                              <a:lumMod val="65000"/>
                              <a:lumOff val="35000"/>
                            </a:schemeClr>
                          </a:solidFill>
                          <a:effectLst/>
                        </a:rPr>
                        <a:t>Close and next steps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i="1" dirty="0">
                          <a:solidFill>
                            <a:schemeClr val="tx1">
                              <a:lumMod val="65000"/>
                              <a:lumOff val="35000"/>
                            </a:schemeClr>
                          </a:solidFill>
                          <a:effectLst/>
                        </a:rPr>
                        <a:t>Julian Stanley (ETF) </a:t>
                      </a:r>
                      <a:endParaRPr lang="en-GB" sz="1800" i="1"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solidFill>
                      <a:schemeClr val="bg1">
                        <a:lumMod val="95000"/>
                      </a:schemeClr>
                    </a:solidFill>
                  </a:tcPr>
                </a:tc>
                <a:extLst>
                  <a:ext uri="{0D108BD9-81ED-4DB2-BD59-A6C34878D82A}">
                    <a16:rowId xmlns:a16="http://schemas.microsoft.com/office/drawing/2014/main" val="3389800379"/>
                  </a:ext>
                </a:extLst>
              </a:tr>
            </a:tbl>
          </a:graphicData>
        </a:graphic>
      </p:graphicFrame>
    </p:spTree>
    <p:extLst>
      <p:ext uri="{BB962C8B-B14F-4D97-AF65-F5344CB8AC3E}">
        <p14:creationId xmlns:p14="http://schemas.microsoft.com/office/powerpoint/2010/main" val="2521053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3992403" y="314944"/>
            <a:ext cx="5822704"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2800" b="1" cap="all" spc="1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PREPARATION AND DESIGN</a:t>
            </a:r>
          </a:p>
        </p:txBody>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pic>
        <p:nvPicPr>
          <p:cNvPr id="5" name="Picture 6" descr="Checklist | 3d Rendered Image &quot;Checklist&quot;. Transparent PNG v… | Flickr">
            <a:extLst>
              <a:ext uri="{FF2B5EF4-FFF2-40B4-BE49-F238E27FC236}">
                <a16:creationId xmlns:a16="http://schemas.microsoft.com/office/drawing/2014/main" id="{7CC84C44-9A6E-D0AE-C054-F61869338FBB}"/>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t="11292"/>
          <a:stretch/>
        </p:blipFill>
        <p:spPr bwMode="auto">
          <a:xfrm>
            <a:off x="9815107" y="146059"/>
            <a:ext cx="1029773" cy="91349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DFB4C72-5852-D883-BD56-B90C601B5FF3}"/>
              </a:ext>
            </a:extLst>
          </p:cNvPr>
          <p:cNvGrpSpPr/>
          <p:nvPr/>
        </p:nvGrpSpPr>
        <p:grpSpPr>
          <a:xfrm>
            <a:off x="3019779" y="343630"/>
            <a:ext cx="1029774" cy="610129"/>
            <a:chOff x="315694" y="1715302"/>
            <a:chExt cx="1745854" cy="896010"/>
          </a:xfrm>
        </p:grpSpPr>
        <p:sp>
          <p:nvSpPr>
            <p:cNvPr id="14" name="Arrow: Chevron 13">
              <a:extLst>
                <a:ext uri="{FF2B5EF4-FFF2-40B4-BE49-F238E27FC236}">
                  <a16:creationId xmlns:a16="http://schemas.microsoft.com/office/drawing/2014/main" id="{A498C7EE-41AB-1DE6-931D-052CE361E7DF}"/>
                </a:ext>
              </a:extLst>
            </p:cNvPr>
            <p:cNvSpPr/>
            <p:nvPr/>
          </p:nvSpPr>
          <p:spPr>
            <a:xfrm rot="5400000">
              <a:off x="740616" y="1290380"/>
              <a:ext cx="896010" cy="1745853"/>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Box 14">
              <a:extLst>
                <a:ext uri="{FF2B5EF4-FFF2-40B4-BE49-F238E27FC236}">
                  <a16:creationId xmlns:a16="http://schemas.microsoft.com/office/drawing/2014/main" id="{093DFFF5-257B-3CB0-3ADF-73EF46C6C434}"/>
                </a:ext>
              </a:extLst>
            </p:cNvPr>
            <p:cNvSpPr txBox="1"/>
            <p:nvPr/>
          </p:nvSpPr>
          <p:spPr>
            <a:xfrm>
              <a:off x="315694" y="1994028"/>
              <a:ext cx="1745854" cy="406789"/>
            </a:xfrm>
            <a:prstGeom prst="rect">
              <a:avLst/>
            </a:prstGeom>
            <a:noFill/>
          </p:spPr>
          <p:txBody>
            <a:bodyPr wrap="square" rtlCol="0">
              <a:spAutoFit/>
            </a:bodyPr>
            <a:lstStyle/>
            <a:p>
              <a:pPr algn="ctr"/>
              <a:r>
                <a:rPr lang="en-GB" sz="1200" b="1" i="1" dirty="0">
                  <a:solidFill>
                    <a:schemeClr val="tx1">
                      <a:lumMod val="65000"/>
                      <a:lumOff val="35000"/>
                    </a:schemeClr>
                  </a:solidFill>
                </a:rPr>
                <a:t>STAGE 2</a:t>
              </a:r>
            </a:p>
          </p:txBody>
        </p:sp>
      </p:grpSp>
      <p:pic>
        <p:nvPicPr>
          <p:cNvPr id="7" name="Picture 6">
            <a:extLst>
              <a:ext uri="{FF2B5EF4-FFF2-40B4-BE49-F238E27FC236}">
                <a16:creationId xmlns:a16="http://schemas.microsoft.com/office/drawing/2014/main" id="{B03946A3-EE41-324C-2416-E954D5AF5C49}"/>
              </a:ext>
            </a:extLst>
          </p:cNvPr>
          <p:cNvPicPr>
            <a:picLocks noChangeAspect="1"/>
          </p:cNvPicPr>
          <p:nvPr/>
        </p:nvPicPr>
        <p:blipFill rotWithShape="1">
          <a:blip r:embed="rId7"/>
          <a:srcRect b="56200"/>
          <a:stretch/>
        </p:blipFill>
        <p:spPr>
          <a:xfrm>
            <a:off x="1107528" y="1304751"/>
            <a:ext cx="7200000" cy="847900"/>
          </a:xfrm>
          <a:prstGeom prst="rect">
            <a:avLst/>
          </a:prstGeom>
        </p:spPr>
      </p:pic>
      <p:sp>
        <p:nvSpPr>
          <p:cNvPr id="3" name="TextBox 2">
            <a:extLst>
              <a:ext uri="{FF2B5EF4-FFF2-40B4-BE49-F238E27FC236}">
                <a16:creationId xmlns:a16="http://schemas.microsoft.com/office/drawing/2014/main" id="{A1A7B722-409B-85E4-1A1C-C82ED37AE66B}"/>
              </a:ext>
            </a:extLst>
          </p:cNvPr>
          <p:cNvSpPr txBox="1"/>
          <p:nvPr/>
        </p:nvSpPr>
        <p:spPr>
          <a:xfrm>
            <a:off x="1647528" y="5702850"/>
            <a:ext cx="5374702" cy="584775"/>
          </a:xfrm>
          <a:prstGeom prst="rect">
            <a:avLst/>
          </a:prstGeom>
          <a:noFill/>
        </p:spPr>
        <p:txBody>
          <a:bodyPr wrap="square">
            <a:spAutoFit/>
          </a:bodyPr>
          <a:lstStyle/>
          <a:p>
            <a:r>
              <a:rPr lang="en-US" sz="1600" i="1" dirty="0">
                <a:solidFill>
                  <a:schemeClr val="accent2"/>
                </a:solidFill>
                <a:ea typeface="+mj-lt"/>
                <a:cs typeface="+mj-lt"/>
              </a:rPr>
              <a:t>More info on which stakeholders to involve in the next session “How to go about preparing to self-assess using ISATCOVE”</a:t>
            </a:r>
            <a:endParaRPr lang="en-GB" sz="1600" i="1" dirty="0">
              <a:solidFill>
                <a:schemeClr val="accent2"/>
              </a:solidFill>
            </a:endParaRPr>
          </a:p>
        </p:txBody>
      </p:sp>
      <p:pic>
        <p:nvPicPr>
          <p:cNvPr id="4" name="Picture 2" descr="Lampadina Icona, Cliparti Del Bulbo, Icone Chiare, Icone ...">
            <a:extLst>
              <a:ext uri="{FF2B5EF4-FFF2-40B4-BE49-F238E27FC236}">
                <a16:creationId xmlns:a16="http://schemas.microsoft.com/office/drawing/2014/main" id="{4962FFC8-7361-FDD1-ADA3-3D16D79093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528" y="5702850"/>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7D2B968-5987-E6FA-8F81-9254C08E8346}"/>
              </a:ext>
            </a:extLst>
          </p:cNvPr>
          <p:cNvSpPr txBox="1"/>
          <p:nvPr/>
        </p:nvSpPr>
        <p:spPr>
          <a:xfrm>
            <a:off x="1513354" y="2499085"/>
            <a:ext cx="8874919" cy="369332"/>
          </a:xfrm>
          <a:prstGeom prst="rect">
            <a:avLst/>
          </a:prstGeom>
          <a:noFill/>
        </p:spPr>
        <p:txBody>
          <a:bodyPr wrap="square">
            <a:spAutoFit/>
          </a:bodyPr>
          <a:lstStyle/>
          <a:p>
            <a:r>
              <a:rPr lang="en-GB" sz="1800" b="1" dirty="0">
                <a:solidFill>
                  <a:srgbClr val="4472C4"/>
                </a:solidFill>
                <a:effectLst/>
                <a:latin typeface="Calibri" panose="020F0502020204030204" pitchFamily="34" charset="0"/>
                <a:ea typeface="Calibri" panose="020F0502020204030204" pitchFamily="34" charset="0"/>
              </a:rPr>
              <a:t>DECIDE WHICH TYPES OF STAKEHOLDERS TO INCLUDE AND HOW TO SELECT (CONTACT LIST)</a:t>
            </a:r>
            <a:endParaRPr lang="en-GB" dirty="0"/>
          </a:p>
        </p:txBody>
      </p:sp>
      <p:pic>
        <p:nvPicPr>
          <p:cNvPr id="9" name="Picture 8" descr="Checklist | 3d Rendered Image &quot;Checklist&quot;. Transparent PNG v… | Flickr">
            <a:extLst>
              <a:ext uri="{FF2B5EF4-FFF2-40B4-BE49-F238E27FC236}">
                <a16:creationId xmlns:a16="http://schemas.microsoft.com/office/drawing/2014/main" id="{E25AFFCD-4853-D997-DED3-2C524BE080C9}"/>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11292"/>
          <a:stretch/>
        </p:blipFill>
        <p:spPr bwMode="auto">
          <a:xfrm>
            <a:off x="1107528" y="2543700"/>
            <a:ext cx="405826"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48AA468-EAEA-DD35-CE11-B704A2F2ED8E}"/>
              </a:ext>
            </a:extLst>
          </p:cNvPr>
          <p:cNvPicPr>
            <a:picLocks noChangeAspect="1"/>
          </p:cNvPicPr>
          <p:nvPr/>
        </p:nvPicPr>
        <p:blipFill>
          <a:blip r:embed="rId9"/>
          <a:stretch>
            <a:fillRect/>
          </a:stretch>
        </p:blipFill>
        <p:spPr>
          <a:xfrm>
            <a:off x="1193829" y="3047525"/>
            <a:ext cx="8019616" cy="2251661"/>
          </a:xfrm>
          <a:prstGeom prst="rect">
            <a:avLst/>
          </a:prstGeom>
        </p:spPr>
      </p:pic>
      <p:grpSp>
        <p:nvGrpSpPr>
          <p:cNvPr id="21" name="Group 20">
            <a:extLst>
              <a:ext uri="{FF2B5EF4-FFF2-40B4-BE49-F238E27FC236}">
                <a16:creationId xmlns:a16="http://schemas.microsoft.com/office/drawing/2014/main" id="{0AF4656E-C89D-D14A-9632-7FC87B2D5518}"/>
              </a:ext>
            </a:extLst>
          </p:cNvPr>
          <p:cNvGrpSpPr/>
          <p:nvPr/>
        </p:nvGrpSpPr>
        <p:grpSpPr>
          <a:xfrm>
            <a:off x="9213445" y="1314959"/>
            <a:ext cx="2872117" cy="767677"/>
            <a:chOff x="9213445" y="1314959"/>
            <a:chExt cx="2872117" cy="767677"/>
          </a:xfrm>
        </p:grpSpPr>
        <p:sp>
          <p:nvSpPr>
            <p:cNvPr id="17" name="TextBox 16">
              <a:extLst>
                <a:ext uri="{FF2B5EF4-FFF2-40B4-BE49-F238E27FC236}">
                  <a16:creationId xmlns:a16="http://schemas.microsoft.com/office/drawing/2014/main" id="{C97B3FFC-B99B-123A-FB66-8549355CB546}"/>
                </a:ext>
              </a:extLst>
            </p:cNvPr>
            <p:cNvSpPr txBox="1"/>
            <p:nvPr/>
          </p:nvSpPr>
          <p:spPr>
            <a:xfrm>
              <a:off x="9213446" y="1706614"/>
              <a:ext cx="533401" cy="276999"/>
            </a:xfrm>
            <a:prstGeom prst="rect">
              <a:avLst/>
            </a:prstGeom>
            <a:solidFill>
              <a:schemeClr val="accent1">
                <a:lumMod val="50000"/>
              </a:schemeClr>
            </a:solidFill>
          </p:spPr>
          <p:txBody>
            <a:bodyPr wrap="square">
              <a:spAutoFit/>
            </a:bodyPr>
            <a:lstStyle/>
            <a:p>
              <a:pPr algn="ctr">
                <a:buClr>
                  <a:schemeClr val="accent1"/>
                </a:buClr>
              </a:pPr>
              <a:r>
                <a:rPr lang="en-GB" sz="1200" b="1" dirty="0">
                  <a:solidFill>
                    <a:schemeClr val="bg1"/>
                  </a:solidFill>
                </a:rPr>
                <a:t>HOW</a:t>
              </a:r>
            </a:p>
          </p:txBody>
        </p:sp>
        <p:sp>
          <p:nvSpPr>
            <p:cNvPr id="18" name="TextBox 17">
              <a:extLst>
                <a:ext uri="{FF2B5EF4-FFF2-40B4-BE49-F238E27FC236}">
                  <a16:creationId xmlns:a16="http://schemas.microsoft.com/office/drawing/2014/main" id="{D804AA57-2FAB-11D7-001C-A38F8285665E}"/>
                </a:ext>
              </a:extLst>
            </p:cNvPr>
            <p:cNvSpPr txBox="1"/>
            <p:nvPr/>
          </p:nvSpPr>
          <p:spPr>
            <a:xfrm>
              <a:off x="9213447" y="1329465"/>
              <a:ext cx="533401" cy="276999"/>
            </a:xfrm>
            <a:prstGeom prst="rect">
              <a:avLst/>
            </a:prstGeom>
            <a:solidFill>
              <a:schemeClr val="accent1">
                <a:lumMod val="75000"/>
              </a:schemeClr>
            </a:solidFill>
          </p:spPr>
          <p:txBody>
            <a:bodyPr wrap="square">
              <a:spAutoFit/>
            </a:bodyPr>
            <a:lstStyle/>
            <a:p>
              <a:pPr algn="ctr">
                <a:buClr>
                  <a:schemeClr val="accent1"/>
                </a:buClr>
              </a:pPr>
              <a:r>
                <a:rPr lang="en-GB" sz="1200" b="1" dirty="0">
                  <a:solidFill>
                    <a:schemeClr val="bg1"/>
                  </a:solidFill>
                </a:rPr>
                <a:t>WHO</a:t>
              </a:r>
            </a:p>
          </p:txBody>
        </p:sp>
        <p:sp>
          <p:nvSpPr>
            <p:cNvPr id="19" name="TextBox 18">
              <a:extLst>
                <a:ext uri="{FF2B5EF4-FFF2-40B4-BE49-F238E27FC236}">
                  <a16:creationId xmlns:a16="http://schemas.microsoft.com/office/drawing/2014/main" id="{F24F3A2E-ED89-1996-F29B-48F6187E158E}"/>
                </a:ext>
              </a:extLst>
            </p:cNvPr>
            <p:cNvSpPr txBox="1"/>
            <p:nvPr/>
          </p:nvSpPr>
          <p:spPr>
            <a:xfrm>
              <a:off x="9746848" y="1314959"/>
              <a:ext cx="1921277" cy="276999"/>
            </a:xfrm>
            <a:prstGeom prst="rect">
              <a:avLst/>
            </a:prstGeom>
            <a:noFill/>
          </p:spPr>
          <p:txBody>
            <a:bodyPr wrap="square">
              <a:spAutoFit/>
            </a:bodyPr>
            <a:lstStyle/>
            <a:p>
              <a:pPr>
                <a:buClr>
                  <a:schemeClr val="accent1"/>
                </a:buClr>
              </a:pPr>
              <a:r>
                <a:rPr lang="en-US" sz="1200" dirty="0"/>
                <a:t>SAT</a:t>
              </a:r>
              <a:endParaRPr lang="en-GB" sz="1200" dirty="0"/>
            </a:p>
          </p:txBody>
        </p:sp>
        <p:sp>
          <p:nvSpPr>
            <p:cNvPr id="20" name="Rectangle 19">
              <a:extLst>
                <a:ext uri="{FF2B5EF4-FFF2-40B4-BE49-F238E27FC236}">
                  <a16:creationId xmlns:a16="http://schemas.microsoft.com/office/drawing/2014/main" id="{EC2000E0-8B20-9740-B14B-F7323549421A}"/>
                </a:ext>
              </a:extLst>
            </p:cNvPr>
            <p:cNvSpPr/>
            <p:nvPr/>
          </p:nvSpPr>
          <p:spPr>
            <a:xfrm>
              <a:off x="9213445" y="1325632"/>
              <a:ext cx="2872117" cy="757004"/>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D3947C7-A79E-98C4-C12F-85DDDA90DB51}"/>
                </a:ext>
              </a:extLst>
            </p:cNvPr>
            <p:cNvSpPr txBox="1"/>
            <p:nvPr/>
          </p:nvSpPr>
          <p:spPr>
            <a:xfrm>
              <a:off x="9716609" y="1692325"/>
              <a:ext cx="2343150" cy="276999"/>
            </a:xfrm>
            <a:prstGeom prst="rect">
              <a:avLst/>
            </a:prstGeom>
            <a:noFill/>
          </p:spPr>
          <p:txBody>
            <a:bodyPr wrap="square">
              <a:spAutoFit/>
            </a:bodyPr>
            <a:lstStyle/>
            <a:p>
              <a:pPr marL="228600" indent="-228600">
                <a:buClr>
                  <a:schemeClr val="accent1"/>
                </a:buClr>
                <a:buFont typeface="Wingdings" panose="05000000000000000000" pitchFamily="2" charset="2"/>
                <a:buChar char="§"/>
              </a:pPr>
              <a:r>
                <a:rPr lang="en-US" sz="1200" dirty="0"/>
                <a:t>Collective discussion</a:t>
              </a:r>
              <a:endParaRPr lang="en-GB" sz="1200" dirty="0"/>
            </a:p>
          </p:txBody>
        </p:sp>
      </p:grpSp>
    </p:spTree>
    <p:extLst>
      <p:ext uri="{BB962C8B-B14F-4D97-AF65-F5344CB8AC3E}">
        <p14:creationId xmlns:p14="http://schemas.microsoft.com/office/powerpoint/2010/main" val="434491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3992403" y="314944"/>
            <a:ext cx="5822704"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2800" b="1" cap="all" spc="1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PREPARATION AND DESIGN</a:t>
            </a:r>
          </a:p>
        </p:txBody>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pic>
        <p:nvPicPr>
          <p:cNvPr id="5" name="Picture 6" descr="Checklist | 3d Rendered Image &quot;Checklist&quot;. Transparent PNG v… | Flickr">
            <a:extLst>
              <a:ext uri="{FF2B5EF4-FFF2-40B4-BE49-F238E27FC236}">
                <a16:creationId xmlns:a16="http://schemas.microsoft.com/office/drawing/2014/main" id="{7CC84C44-9A6E-D0AE-C054-F61869338FBB}"/>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t="11292"/>
          <a:stretch/>
        </p:blipFill>
        <p:spPr bwMode="auto">
          <a:xfrm>
            <a:off x="9815107" y="146059"/>
            <a:ext cx="1029773" cy="91349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DFB4C72-5852-D883-BD56-B90C601B5FF3}"/>
              </a:ext>
            </a:extLst>
          </p:cNvPr>
          <p:cNvGrpSpPr/>
          <p:nvPr/>
        </p:nvGrpSpPr>
        <p:grpSpPr>
          <a:xfrm>
            <a:off x="3019779" y="343630"/>
            <a:ext cx="1029774" cy="610129"/>
            <a:chOff x="315694" y="1715302"/>
            <a:chExt cx="1745854" cy="896010"/>
          </a:xfrm>
        </p:grpSpPr>
        <p:sp>
          <p:nvSpPr>
            <p:cNvPr id="14" name="Arrow: Chevron 13">
              <a:extLst>
                <a:ext uri="{FF2B5EF4-FFF2-40B4-BE49-F238E27FC236}">
                  <a16:creationId xmlns:a16="http://schemas.microsoft.com/office/drawing/2014/main" id="{A498C7EE-41AB-1DE6-931D-052CE361E7DF}"/>
                </a:ext>
              </a:extLst>
            </p:cNvPr>
            <p:cNvSpPr/>
            <p:nvPr/>
          </p:nvSpPr>
          <p:spPr>
            <a:xfrm rot="5400000">
              <a:off x="740616" y="1290380"/>
              <a:ext cx="896010" cy="1745853"/>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Box 14">
              <a:extLst>
                <a:ext uri="{FF2B5EF4-FFF2-40B4-BE49-F238E27FC236}">
                  <a16:creationId xmlns:a16="http://schemas.microsoft.com/office/drawing/2014/main" id="{093DFFF5-257B-3CB0-3ADF-73EF46C6C434}"/>
                </a:ext>
              </a:extLst>
            </p:cNvPr>
            <p:cNvSpPr txBox="1"/>
            <p:nvPr/>
          </p:nvSpPr>
          <p:spPr>
            <a:xfrm>
              <a:off x="315694" y="1994028"/>
              <a:ext cx="1745854" cy="406789"/>
            </a:xfrm>
            <a:prstGeom prst="rect">
              <a:avLst/>
            </a:prstGeom>
            <a:noFill/>
          </p:spPr>
          <p:txBody>
            <a:bodyPr wrap="square" rtlCol="0">
              <a:spAutoFit/>
            </a:bodyPr>
            <a:lstStyle/>
            <a:p>
              <a:pPr algn="ctr"/>
              <a:r>
                <a:rPr lang="en-GB" sz="1200" b="1" i="1" dirty="0">
                  <a:solidFill>
                    <a:schemeClr val="tx1">
                      <a:lumMod val="65000"/>
                      <a:lumOff val="35000"/>
                    </a:schemeClr>
                  </a:solidFill>
                </a:rPr>
                <a:t>STAGE 2</a:t>
              </a:r>
            </a:p>
          </p:txBody>
        </p:sp>
      </p:grpSp>
      <p:pic>
        <p:nvPicPr>
          <p:cNvPr id="3" name="Picture 2">
            <a:extLst>
              <a:ext uri="{FF2B5EF4-FFF2-40B4-BE49-F238E27FC236}">
                <a16:creationId xmlns:a16="http://schemas.microsoft.com/office/drawing/2014/main" id="{008954BA-5534-5C10-7BEE-B4F686D940B5}"/>
              </a:ext>
            </a:extLst>
          </p:cNvPr>
          <p:cNvPicPr>
            <a:picLocks noChangeAspect="1"/>
          </p:cNvPicPr>
          <p:nvPr/>
        </p:nvPicPr>
        <p:blipFill rotWithShape="1">
          <a:blip r:embed="rId7"/>
          <a:srcRect b="33471"/>
          <a:stretch/>
        </p:blipFill>
        <p:spPr>
          <a:xfrm>
            <a:off x="1285563" y="1325632"/>
            <a:ext cx="7200000" cy="1109954"/>
          </a:xfrm>
          <a:prstGeom prst="rect">
            <a:avLst/>
          </a:prstGeom>
        </p:spPr>
      </p:pic>
      <p:grpSp>
        <p:nvGrpSpPr>
          <p:cNvPr id="8" name="Group 7">
            <a:extLst>
              <a:ext uri="{FF2B5EF4-FFF2-40B4-BE49-F238E27FC236}">
                <a16:creationId xmlns:a16="http://schemas.microsoft.com/office/drawing/2014/main" id="{A78F2E11-9F87-849C-A909-D9E16CF2FF64}"/>
              </a:ext>
            </a:extLst>
          </p:cNvPr>
          <p:cNvGrpSpPr/>
          <p:nvPr/>
        </p:nvGrpSpPr>
        <p:grpSpPr>
          <a:xfrm>
            <a:off x="9213445" y="1314959"/>
            <a:ext cx="2872117" cy="767677"/>
            <a:chOff x="9213445" y="1314959"/>
            <a:chExt cx="2872117" cy="767677"/>
          </a:xfrm>
        </p:grpSpPr>
        <p:sp>
          <p:nvSpPr>
            <p:cNvPr id="9" name="TextBox 8">
              <a:extLst>
                <a:ext uri="{FF2B5EF4-FFF2-40B4-BE49-F238E27FC236}">
                  <a16:creationId xmlns:a16="http://schemas.microsoft.com/office/drawing/2014/main" id="{ABD344BE-8703-7BE3-346E-66C6DFB4A2F0}"/>
                </a:ext>
              </a:extLst>
            </p:cNvPr>
            <p:cNvSpPr txBox="1"/>
            <p:nvPr/>
          </p:nvSpPr>
          <p:spPr>
            <a:xfrm>
              <a:off x="9213446" y="1706614"/>
              <a:ext cx="533401" cy="276999"/>
            </a:xfrm>
            <a:prstGeom prst="rect">
              <a:avLst/>
            </a:prstGeom>
            <a:solidFill>
              <a:schemeClr val="accent1">
                <a:lumMod val="50000"/>
              </a:schemeClr>
            </a:solidFill>
          </p:spPr>
          <p:txBody>
            <a:bodyPr wrap="square">
              <a:spAutoFit/>
            </a:bodyPr>
            <a:lstStyle/>
            <a:p>
              <a:pPr algn="ctr">
                <a:buClr>
                  <a:schemeClr val="accent1"/>
                </a:buClr>
              </a:pPr>
              <a:r>
                <a:rPr lang="en-GB" sz="1200" b="1" dirty="0">
                  <a:solidFill>
                    <a:schemeClr val="bg1"/>
                  </a:solidFill>
                </a:rPr>
                <a:t>HOW</a:t>
              </a:r>
            </a:p>
          </p:txBody>
        </p:sp>
        <p:sp>
          <p:nvSpPr>
            <p:cNvPr id="10" name="TextBox 9">
              <a:extLst>
                <a:ext uri="{FF2B5EF4-FFF2-40B4-BE49-F238E27FC236}">
                  <a16:creationId xmlns:a16="http://schemas.microsoft.com/office/drawing/2014/main" id="{E0E7BF2B-F1A1-1AD0-4042-F84B771CB6E3}"/>
                </a:ext>
              </a:extLst>
            </p:cNvPr>
            <p:cNvSpPr txBox="1"/>
            <p:nvPr/>
          </p:nvSpPr>
          <p:spPr>
            <a:xfrm>
              <a:off x="9213447" y="1329465"/>
              <a:ext cx="533401" cy="276999"/>
            </a:xfrm>
            <a:prstGeom prst="rect">
              <a:avLst/>
            </a:prstGeom>
            <a:solidFill>
              <a:schemeClr val="accent1">
                <a:lumMod val="75000"/>
              </a:schemeClr>
            </a:solidFill>
          </p:spPr>
          <p:txBody>
            <a:bodyPr wrap="square">
              <a:spAutoFit/>
            </a:bodyPr>
            <a:lstStyle/>
            <a:p>
              <a:pPr algn="ctr">
                <a:buClr>
                  <a:schemeClr val="accent1"/>
                </a:buClr>
              </a:pPr>
              <a:r>
                <a:rPr lang="en-GB" sz="1200" b="1" dirty="0">
                  <a:solidFill>
                    <a:schemeClr val="bg1"/>
                  </a:solidFill>
                </a:rPr>
                <a:t>WHO</a:t>
              </a:r>
            </a:p>
          </p:txBody>
        </p:sp>
        <p:sp>
          <p:nvSpPr>
            <p:cNvPr id="11" name="TextBox 10">
              <a:extLst>
                <a:ext uri="{FF2B5EF4-FFF2-40B4-BE49-F238E27FC236}">
                  <a16:creationId xmlns:a16="http://schemas.microsoft.com/office/drawing/2014/main" id="{D1D6B7AB-42EA-C7E0-186D-59683A69E12A}"/>
                </a:ext>
              </a:extLst>
            </p:cNvPr>
            <p:cNvSpPr txBox="1"/>
            <p:nvPr/>
          </p:nvSpPr>
          <p:spPr>
            <a:xfrm>
              <a:off x="9746848" y="1314959"/>
              <a:ext cx="1921277" cy="276999"/>
            </a:xfrm>
            <a:prstGeom prst="rect">
              <a:avLst/>
            </a:prstGeom>
            <a:noFill/>
          </p:spPr>
          <p:txBody>
            <a:bodyPr wrap="square">
              <a:spAutoFit/>
            </a:bodyPr>
            <a:lstStyle/>
            <a:p>
              <a:pPr>
                <a:buClr>
                  <a:schemeClr val="accent1"/>
                </a:buClr>
              </a:pPr>
              <a:r>
                <a:rPr lang="en-US" sz="1200" dirty="0"/>
                <a:t>SAT</a:t>
              </a:r>
              <a:endParaRPr lang="en-GB" sz="1200" dirty="0"/>
            </a:p>
          </p:txBody>
        </p:sp>
        <p:sp>
          <p:nvSpPr>
            <p:cNvPr id="12" name="Rectangle 11">
              <a:extLst>
                <a:ext uri="{FF2B5EF4-FFF2-40B4-BE49-F238E27FC236}">
                  <a16:creationId xmlns:a16="http://schemas.microsoft.com/office/drawing/2014/main" id="{E19BE8A9-D804-05FA-3B93-0AFC134916DF}"/>
                </a:ext>
              </a:extLst>
            </p:cNvPr>
            <p:cNvSpPr/>
            <p:nvPr/>
          </p:nvSpPr>
          <p:spPr>
            <a:xfrm>
              <a:off x="9213445" y="1325632"/>
              <a:ext cx="2872117" cy="757004"/>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92F3D6F6-F695-4EA6-D84C-53D6325506E1}"/>
                </a:ext>
              </a:extLst>
            </p:cNvPr>
            <p:cNvSpPr txBox="1"/>
            <p:nvPr/>
          </p:nvSpPr>
          <p:spPr>
            <a:xfrm>
              <a:off x="9716609" y="1692325"/>
              <a:ext cx="2343150" cy="276999"/>
            </a:xfrm>
            <a:prstGeom prst="rect">
              <a:avLst/>
            </a:prstGeom>
            <a:noFill/>
          </p:spPr>
          <p:txBody>
            <a:bodyPr wrap="square">
              <a:spAutoFit/>
            </a:bodyPr>
            <a:lstStyle/>
            <a:p>
              <a:pPr marL="228600" indent="-228600">
                <a:buClr>
                  <a:schemeClr val="accent1"/>
                </a:buClr>
                <a:buFont typeface="Wingdings" panose="05000000000000000000" pitchFamily="2" charset="2"/>
                <a:buChar char="§"/>
              </a:pPr>
              <a:r>
                <a:rPr lang="en-US" sz="1200" dirty="0"/>
                <a:t>Collective discussion</a:t>
              </a:r>
              <a:endParaRPr lang="en-GB" sz="1200" dirty="0"/>
            </a:p>
          </p:txBody>
        </p:sp>
      </p:grpSp>
      <p:sp>
        <p:nvSpPr>
          <p:cNvPr id="23" name="TextBox 22">
            <a:extLst>
              <a:ext uri="{FF2B5EF4-FFF2-40B4-BE49-F238E27FC236}">
                <a16:creationId xmlns:a16="http://schemas.microsoft.com/office/drawing/2014/main" id="{4190387A-B0D5-5698-F272-9A3D926527F1}"/>
              </a:ext>
            </a:extLst>
          </p:cNvPr>
          <p:cNvSpPr txBox="1"/>
          <p:nvPr/>
        </p:nvSpPr>
        <p:spPr>
          <a:xfrm>
            <a:off x="1691389" y="2762771"/>
            <a:ext cx="7712869" cy="369332"/>
          </a:xfrm>
          <a:prstGeom prst="rect">
            <a:avLst/>
          </a:prstGeom>
          <a:noFill/>
        </p:spPr>
        <p:txBody>
          <a:bodyPr wrap="square">
            <a:spAutoFit/>
          </a:bodyPr>
          <a:lstStyle/>
          <a:p>
            <a:r>
              <a:rPr lang="en-GB" sz="1800" b="1" dirty="0">
                <a:solidFill>
                  <a:srgbClr val="4472C4"/>
                </a:solidFill>
                <a:effectLst/>
                <a:latin typeface="Calibri" panose="020F0502020204030204" pitchFamily="34" charset="0"/>
                <a:ea typeface="Calibri" panose="020F0502020204030204" pitchFamily="34" charset="0"/>
              </a:rPr>
              <a:t>PLAN WHEN YOU EXPECT TO CARRY OUT THE SELF-ASSESSMENT</a:t>
            </a:r>
            <a:endParaRPr lang="en-GB" dirty="0"/>
          </a:p>
        </p:txBody>
      </p:sp>
      <p:pic>
        <p:nvPicPr>
          <p:cNvPr id="25" name="Picture 24">
            <a:extLst>
              <a:ext uri="{FF2B5EF4-FFF2-40B4-BE49-F238E27FC236}">
                <a16:creationId xmlns:a16="http://schemas.microsoft.com/office/drawing/2014/main" id="{74389D18-7785-C919-41E1-F21983F1DE4A}"/>
              </a:ext>
            </a:extLst>
          </p:cNvPr>
          <p:cNvPicPr>
            <a:picLocks noChangeAspect="1"/>
          </p:cNvPicPr>
          <p:nvPr/>
        </p:nvPicPr>
        <p:blipFill>
          <a:blip r:embed="rId8"/>
          <a:stretch>
            <a:fillRect/>
          </a:stretch>
        </p:blipFill>
        <p:spPr>
          <a:xfrm>
            <a:off x="1285563" y="3329835"/>
            <a:ext cx="4739415" cy="2204379"/>
          </a:xfrm>
          <a:prstGeom prst="rect">
            <a:avLst/>
          </a:prstGeom>
        </p:spPr>
      </p:pic>
      <p:pic>
        <p:nvPicPr>
          <p:cNvPr id="26" name="Picture 25" descr="Checklist | 3d Rendered Image &quot;Checklist&quot;. Transparent PNG v… | Flickr">
            <a:extLst>
              <a:ext uri="{FF2B5EF4-FFF2-40B4-BE49-F238E27FC236}">
                <a16:creationId xmlns:a16="http://schemas.microsoft.com/office/drawing/2014/main" id="{CEFED3A5-A4E3-E678-86DB-5E5479188C53}"/>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11292"/>
          <a:stretch/>
        </p:blipFill>
        <p:spPr bwMode="auto">
          <a:xfrm>
            <a:off x="1285563" y="2775926"/>
            <a:ext cx="405826"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B59F5671-EEEC-03E1-E181-8C14208A051E}"/>
              </a:ext>
            </a:extLst>
          </p:cNvPr>
          <p:cNvGrpSpPr/>
          <p:nvPr/>
        </p:nvGrpSpPr>
        <p:grpSpPr>
          <a:xfrm>
            <a:off x="7542420" y="3463112"/>
            <a:ext cx="3459893" cy="1080000"/>
            <a:chOff x="8400146" y="3752234"/>
            <a:chExt cx="3459893" cy="1080000"/>
          </a:xfrm>
        </p:grpSpPr>
        <p:pic>
          <p:nvPicPr>
            <p:cNvPr id="2050" name="Picture 2" descr="Web Link Icon Png #49518 - Free Icons Library">
              <a:extLst>
                <a:ext uri="{FF2B5EF4-FFF2-40B4-BE49-F238E27FC236}">
                  <a16:creationId xmlns:a16="http://schemas.microsoft.com/office/drawing/2014/main" id="{82FF16F5-8F15-C49E-3688-D806B5CFD36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84000" y1="48000" x2="84000" y2="48000"/>
                          <a14:foregroundMark x1="75556" y1="46222" x2="75556" y2="46222"/>
                          <a14:foregroundMark x1="69778" y1="44889" x2="69778" y2="44889"/>
                          <a14:foregroundMark x1="69778" y1="51111" x2="69778" y2="51111"/>
                          <a14:foregroundMark x1="64000" y1="47111" x2="64000" y2="47111"/>
                          <a14:foregroundMark x1="47111" y1="47556" x2="47111" y2="47556"/>
                          <a14:foregroundMark x1="39111" y1="49333" x2="39111" y2="49333"/>
                          <a14:foregroundMark x1="30222" y1="48000" x2="30222" y2="48000"/>
                          <a14:foregroundMark x1="36889" y1="28000" x2="36889" y2="28000"/>
                          <a14:foregroundMark x1="87556" y1="67111" x2="87556" y2="67111"/>
                        </a14:backgroundRemoval>
                      </a14:imgEffect>
                    </a14:imgLayer>
                  </a14:imgProps>
                </a:ext>
                <a:ext uri="{28A0092B-C50C-407E-A947-70E740481C1C}">
                  <a14:useLocalDpi xmlns:a14="http://schemas.microsoft.com/office/drawing/2010/main" val="0"/>
                </a:ext>
              </a:extLst>
            </a:blip>
            <a:srcRect/>
            <a:stretch>
              <a:fillRect/>
            </a:stretch>
          </p:blipFill>
          <p:spPr bwMode="auto">
            <a:xfrm>
              <a:off x="8400146" y="375223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499B97C-F3D9-C7A0-34A7-9DC7BADA042F}"/>
                </a:ext>
              </a:extLst>
            </p:cNvPr>
            <p:cNvSpPr txBox="1"/>
            <p:nvPr/>
          </p:nvSpPr>
          <p:spPr>
            <a:xfrm>
              <a:off x="9438967" y="3951945"/>
              <a:ext cx="2421072" cy="506292"/>
            </a:xfrm>
            <a:prstGeom prst="rect">
              <a:avLst/>
            </a:prstGeom>
            <a:noFill/>
          </p:spPr>
          <p:txBody>
            <a:bodyPr wrap="square">
              <a:spAutoFit/>
            </a:bodyPr>
            <a:lstStyle/>
            <a:p>
              <a:pPr>
                <a:lnSpc>
                  <a:spcPct val="150000"/>
                </a:lnSpc>
                <a:buClr>
                  <a:schemeClr val="accent1"/>
                </a:buClr>
              </a:pPr>
              <a:r>
                <a:rPr lang="en-GB" sz="2000" b="1" dirty="0">
                  <a:effectLst/>
                  <a:latin typeface="Calibri" panose="020F0502020204030204" pitchFamily="34" charset="0"/>
                  <a:ea typeface="Calibri" panose="020F0502020204030204" pitchFamily="34" charset="0"/>
                  <a:cs typeface="Arial" panose="020B0604020202020204" pitchFamily="34" charset="0"/>
                </a:rPr>
                <a:t>Explore ISATCOVE</a:t>
              </a:r>
            </a:p>
          </p:txBody>
        </p:sp>
      </p:grpSp>
    </p:spTree>
    <p:extLst>
      <p:ext uri="{BB962C8B-B14F-4D97-AF65-F5344CB8AC3E}">
        <p14:creationId xmlns:p14="http://schemas.microsoft.com/office/powerpoint/2010/main" val="2770147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3992403" y="314944"/>
            <a:ext cx="5822704"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2800" b="1" cap="all" spc="1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PREPARATION AND DESIGN</a:t>
            </a:r>
          </a:p>
        </p:txBody>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pic>
        <p:nvPicPr>
          <p:cNvPr id="5" name="Picture 6" descr="Checklist | 3d Rendered Image &quot;Checklist&quot;. Transparent PNG v… | Flickr">
            <a:extLst>
              <a:ext uri="{FF2B5EF4-FFF2-40B4-BE49-F238E27FC236}">
                <a16:creationId xmlns:a16="http://schemas.microsoft.com/office/drawing/2014/main" id="{7CC84C44-9A6E-D0AE-C054-F61869338FBB}"/>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t="11292"/>
          <a:stretch/>
        </p:blipFill>
        <p:spPr bwMode="auto">
          <a:xfrm>
            <a:off x="9815107" y="146059"/>
            <a:ext cx="1029773" cy="91349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DFB4C72-5852-D883-BD56-B90C601B5FF3}"/>
              </a:ext>
            </a:extLst>
          </p:cNvPr>
          <p:cNvGrpSpPr/>
          <p:nvPr/>
        </p:nvGrpSpPr>
        <p:grpSpPr>
          <a:xfrm>
            <a:off x="3019779" y="343630"/>
            <a:ext cx="1029774" cy="610129"/>
            <a:chOff x="315694" y="1715302"/>
            <a:chExt cx="1745854" cy="896010"/>
          </a:xfrm>
        </p:grpSpPr>
        <p:sp>
          <p:nvSpPr>
            <p:cNvPr id="14" name="Arrow: Chevron 13">
              <a:extLst>
                <a:ext uri="{FF2B5EF4-FFF2-40B4-BE49-F238E27FC236}">
                  <a16:creationId xmlns:a16="http://schemas.microsoft.com/office/drawing/2014/main" id="{A498C7EE-41AB-1DE6-931D-052CE361E7DF}"/>
                </a:ext>
              </a:extLst>
            </p:cNvPr>
            <p:cNvSpPr/>
            <p:nvPr/>
          </p:nvSpPr>
          <p:spPr>
            <a:xfrm rot="5400000">
              <a:off x="740616" y="1290380"/>
              <a:ext cx="896010" cy="1745853"/>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Box 14">
              <a:extLst>
                <a:ext uri="{FF2B5EF4-FFF2-40B4-BE49-F238E27FC236}">
                  <a16:creationId xmlns:a16="http://schemas.microsoft.com/office/drawing/2014/main" id="{093DFFF5-257B-3CB0-3ADF-73EF46C6C434}"/>
                </a:ext>
              </a:extLst>
            </p:cNvPr>
            <p:cNvSpPr txBox="1"/>
            <p:nvPr/>
          </p:nvSpPr>
          <p:spPr>
            <a:xfrm>
              <a:off x="315694" y="1994028"/>
              <a:ext cx="1745854" cy="406789"/>
            </a:xfrm>
            <a:prstGeom prst="rect">
              <a:avLst/>
            </a:prstGeom>
            <a:noFill/>
          </p:spPr>
          <p:txBody>
            <a:bodyPr wrap="square" rtlCol="0">
              <a:spAutoFit/>
            </a:bodyPr>
            <a:lstStyle/>
            <a:p>
              <a:pPr algn="ctr"/>
              <a:r>
                <a:rPr lang="en-GB" sz="1200" b="1" i="1" dirty="0">
                  <a:solidFill>
                    <a:schemeClr val="tx1">
                      <a:lumMod val="65000"/>
                      <a:lumOff val="35000"/>
                    </a:schemeClr>
                  </a:solidFill>
                </a:rPr>
                <a:t>STAGE 2</a:t>
              </a:r>
            </a:p>
          </p:txBody>
        </p:sp>
      </p:grpSp>
      <p:pic>
        <p:nvPicPr>
          <p:cNvPr id="7" name="Picture 6">
            <a:extLst>
              <a:ext uri="{FF2B5EF4-FFF2-40B4-BE49-F238E27FC236}">
                <a16:creationId xmlns:a16="http://schemas.microsoft.com/office/drawing/2014/main" id="{DC32AF6D-F0DD-AE0D-7C21-55BB89F77BA1}"/>
              </a:ext>
            </a:extLst>
          </p:cNvPr>
          <p:cNvPicPr>
            <a:picLocks noChangeAspect="1"/>
          </p:cNvPicPr>
          <p:nvPr/>
        </p:nvPicPr>
        <p:blipFill>
          <a:blip r:embed="rId7"/>
          <a:stretch>
            <a:fillRect/>
          </a:stretch>
        </p:blipFill>
        <p:spPr>
          <a:xfrm>
            <a:off x="974778" y="1262467"/>
            <a:ext cx="7351200" cy="1158879"/>
          </a:xfrm>
          <a:prstGeom prst="rect">
            <a:avLst/>
          </a:prstGeom>
        </p:spPr>
      </p:pic>
      <p:sp>
        <p:nvSpPr>
          <p:cNvPr id="4" name="TextBox 3">
            <a:extLst>
              <a:ext uri="{FF2B5EF4-FFF2-40B4-BE49-F238E27FC236}">
                <a16:creationId xmlns:a16="http://schemas.microsoft.com/office/drawing/2014/main" id="{B3970D58-411A-758A-53FA-458865A43C38}"/>
              </a:ext>
            </a:extLst>
          </p:cNvPr>
          <p:cNvSpPr txBox="1"/>
          <p:nvPr/>
        </p:nvSpPr>
        <p:spPr>
          <a:xfrm>
            <a:off x="1351845" y="2728657"/>
            <a:ext cx="6140450" cy="369332"/>
          </a:xfrm>
          <a:prstGeom prst="rect">
            <a:avLst/>
          </a:prstGeom>
          <a:noFill/>
        </p:spPr>
        <p:txBody>
          <a:bodyPr wrap="square">
            <a:spAutoFit/>
          </a:bodyPr>
          <a:lstStyle/>
          <a:p>
            <a:r>
              <a:rPr lang="en-GB" sz="1800" b="1" dirty="0">
                <a:solidFill>
                  <a:srgbClr val="0070C0"/>
                </a:solidFill>
                <a:effectLst/>
                <a:latin typeface="Calibri" panose="020F0502020204030204" pitchFamily="34" charset="0"/>
                <a:ea typeface="Calibri" panose="020F0502020204030204" pitchFamily="34" charset="0"/>
              </a:rPr>
              <a:t>PROVIDE FEEDBACK TO SUPPORT DEVELOPMENT</a:t>
            </a:r>
            <a:endParaRPr lang="en-GB" dirty="0"/>
          </a:p>
        </p:txBody>
      </p:sp>
      <p:pic>
        <p:nvPicPr>
          <p:cNvPr id="8" name="Picture 7">
            <a:extLst>
              <a:ext uri="{FF2B5EF4-FFF2-40B4-BE49-F238E27FC236}">
                <a16:creationId xmlns:a16="http://schemas.microsoft.com/office/drawing/2014/main" id="{D696D0F9-A654-A7ED-F7A1-137BDB9E0494}"/>
              </a:ext>
            </a:extLst>
          </p:cNvPr>
          <p:cNvPicPr>
            <a:picLocks noChangeAspect="1"/>
          </p:cNvPicPr>
          <p:nvPr/>
        </p:nvPicPr>
        <p:blipFill rotWithShape="1">
          <a:blip r:embed="rId8">
            <a:duotone>
              <a:schemeClr val="accent1">
                <a:shade val="45000"/>
                <a:satMod val="135000"/>
              </a:schemeClr>
              <a:prstClr val="white"/>
            </a:duotone>
          </a:blip>
          <a:srcRect b="15326"/>
          <a:stretch/>
        </p:blipFill>
        <p:spPr>
          <a:xfrm>
            <a:off x="8856987" y="3097989"/>
            <a:ext cx="2836485" cy="2590800"/>
          </a:xfrm>
          <a:prstGeom prst="rect">
            <a:avLst/>
          </a:prstGeom>
        </p:spPr>
      </p:pic>
      <p:pic>
        <p:nvPicPr>
          <p:cNvPr id="9" name="Picture 8" descr="Checklist | 3d Rendered Image &quot;Checklist&quot;. Transparent PNG v… | Flickr">
            <a:extLst>
              <a:ext uri="{FF2B5EF4-FFF2-40B4-BE49-F238E27FC236}">
                <a16:creationId xmlns:a16="http://schemas.microsoft.com/office/drawing/2014/main" id="{8CA656B1-FE0D-BC53-E5A8-4D218135AA71}"/>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11292"/>
          <a:stretch/>
        </p:blipFill>
        <p:spPr bwMode="auto">
          <a:xfrm>
            <a:off x="946019" y="2737989"/>
            <a:ext cx="405826"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79732DB-4360-B7C0-2EFF-B6ED1FB586FD}"/>
              </a:ext>
            </a:extLst>
          </p:cNvPr>
          <p:cNvPicPr>
            <a:picLocks noChangeAspect="1"/>
          </p:cNvPicPr>
          <p:nvPr/>
        </p:nvPicPr>
        <p:blipFill>
          <a:blip r:embed="rId9"/>
          <a:stretch>
            <a:fillRect/>
          </a:stretch>
        </p:blipFill>
        <p:spPr>
          <a:xfrm>
            <a:off x="946019" y="3152467"/>
            <a:ext cx="7200000" cy="1483858"/>
          </a:xfrm>
          <a:prstGeom prst="rect">
            <a:avLst/>
          </a:prstGeom>
        </p:spPr>
      </p:pic>
      <p:pic>
        <p:nvPicPr>
          <p:cNvPr id="21" name="Picture 20">
            <a:extLst>
              <a:ext uri="{FF2B5EF4-FFF2-40B4-BE49-F238E27FC236}">
                <a16:creationId xmlns:a16="http://schemas.microsoft.com/office/drawing/2014/main" id="{D88852D6-88DF-AACD-0734-18F0B091421D}"/>
              </a:ext>
            </a:extLst>
          </p:cNvPr>
          <p:cNvPicPr>
            <a:picLocks noChangeAspect="1"/>
          </p:cNvPicPr>
          <p:nvPr/>
        </p:nvPicPr>
        <p:blipFill>
          <a:blip r:embed="rId10"/>
          <a:stretch>
            <a:fillRect/>
          </a:stretch>
        </p:blipFill>
        <p:spPr>
          <a:xfrm>
            <a:off x="974778" y="4742038"/>
            <a:ext cx="7200000" cy="1706990"/>
          </a:xfrm>
          <a:prstGeom prst="rect">
            <a:avLst/>
          </a:prstGeom>
        </p:spPr>
      </p:pic>
      <p:grpSp>
        <p:nvGrpSpPr>
          <p:cNvPr id="22" name="Group 21">
            <a:extLst>
              <a:ext uri="{FF2B5EF4-FFF2-40B4-BE49-F238E27FC236}">
                <a16:creationId xmlns:a16="http://schemas.microsoft.com/office/drawing/2014/main" id="{26957D43-AB06-3D99-B7A7-0BF2586C48AF}"/>
              </a:ext>
            </a:extLst>
          </p:cNvPr>
          <p:cNvGrpSpPr/>
          <p:nvPr/>
        </p:nvGrpSpPr>
        <p:grpSpPr>
          <a:xfrm>
            <a:off x="9213445" y="1314959"/>
            <a:ext cx="2872117" cy="767677"/>
            <a:chOff x="9213445" y="1314959"/>
            <a:chExt cx="2872117" cy="767677"/>
          </a:xfrm>
        </p:grpSpPr>
        <p:sp>
          <p:nvSpPr>
            <p:cNvPr id="23" name="TextBox 22">
              <a:extLst>
                <a:ext uri="{FF2B5EF4-FFF2-40B4-BE49-F238E27FC236}">
                  <a16:creationId xmlns:a16="http://schemas.microsoft.com/office/drawing/2014/main" id="{28DD224A-DB36-6880-A767-8E522687EBB5}"/>
                </a:ext>
              </a:extLst>
            </p:cNvPr>
            <p:cNvSpPr txBox="1"/>
            <p:nvPr/>
          </p:nvSpPr>
          <p:spPr>
            <a:xfrm>
              <a:off x="9213446" y="1706614"/>
              <a:ext cx="533401" cy="276999"/>
            </a:xfrm>
            <a:prstGeom prst="rect">
              <a:avLst/>
            </a:prstGeom>
            <a:solidFill>
              <a:schemeClr val="accent1">
                <a:lumMod val="50000"/>
              </a:schemeClr>
            </a:solidFill>
          </p:spPr>
          <p:txBody>
            <a:bodyPr wrap="square">
              <a:spAutoFit/>
            </a:bodyPr>
            <a:lstStyle/>
            <a:p>
              <a:pPr algn="ctr">
                <a:buClr>
                  <a:schemeClr val="accent1"/>
                </a:buClr>
              </a:pPr>
              <a:r>
                <a:rPr lang="en-GB" sz="1200" b="1" dirty="0">
                  <a:solidFill>
                    <a:schemeClr val="bg1"/>
                  </a:solidFill>
                </a:rPr>
                <a:t>HOW</a:t>
              </a:r>
            </a:p>
          </p:txBody>
        </p:sp>
        <p:sp>
          <p:nvSpPr>
            <p:cNvPr id="24" name="TextBox 23">
              <a:extLst>
                <a:ext uri="{FF2B5EF4-FFF2-40B4-BE49-F238E27FC236}">
                  <a16:creationId xmlns:a16="http://schemas.microsoft.com/office/drawing/2014/main" id="{BE2A131F-14B5-939D-513C-16F8426532F3}"/>
                </a:ext>
              </a:extLst>
            </p:cNvPr>
            <p:cNvSpPr txBox="1"/>
            <p:nvPr/>
          </p:nvSpPr>
          <p:spPr>
            <a:xfrm>
              <a:off x="9213447" y="1329465"/>
              <a:ext cx="533401" cy="276999"/>
            </a:xfrm>
            <a:prstGeom prst="rect">
              <a:avLst/>
            </a:prstGeom>
            <a:solidFill>
              <a:schemeClr val="accent1">
                <a:lumMod val="75000"/>
              </a:schemeClr>
            </a:solidFill>
          </p:spPr>
          <p:txBody>
            <a:bodyPr wrap="square">
              <a:spAutoFit/>
            </a:bodyPr>
            <a:lstStyle/>
            <a:p>
              <a:pPr algn="ctr">
                <a:buClr>
                  <a:schemeClr val="accent1"/>
                </a:buClr>
              </a:pPr>
              <a:r>
                <a:rPr lang="en-GB" sz="1200" b="1" dirty="0">
                  <a:solidFill>
                    <a:schemeClr val="bg1"/>
                  </a:solidFill>
                </a:rPr>
                <a:t>WHO</a:t>
              </a:r>
            </a:p>
          </p:txBody>
        </p:sp>
        <p:sp>
          <p:nvSpPr>
            <p:cNvPr id="25" name="TextBox 24">
              <a:extLst>
                <a:ext uri="{FF2B5EF4-FFF2-40B4-BE49-F238E27FC236}">
                  <a16:creationId xmlns:a16="http://schemas.microsoft.com/office/drawing/2014/main" id="{D3779697-1B6F-8F87-5DC9-7775DBD94E53}"/>
                </a:ext>
              </a:extLst>
            </p:cNvPr>
            <p:cNvSpPr txBox="1"/>
            <p:nvPr/>
          </p:nvSpPr>
          <p:spPr>
            <a:xfrm>
              <a:off x="9746848" y="1314959"/>
              <a:ext cx="1921277" cy="276999"/>
            </a:xfrm>
            <a:prstGeom prst="rect">
              <a:avLst/>
            </a:prstGeom>
            <a:noFill/>
          </p:spPr>
          <p:txBody>
            <a:bodyPr wrap="square">
              <a:spAutoFit/>
            </a:bodyPr>
            <a:lstStyle/>
            <a:p>
              <a:pPr>
                <a:buClr>
                  <a:schemeClr val="accent1"/>
                </a:buClr>
              </a:pPr>
              <a:r>
                <a:rPr lang="en-US" sz="1200" dirty="0"/>
                <a:t>SAT</a:t>
              </a:r>
              <a:endParaRPr lang="en-GB" sz="1200" dirty="0"/>
            </a:p>
          </p:txBody>
        </p:sp>
        <p:sp>
          <p:nvSpPr>
            <p:cNvPr id="26" name="Rectangle 25">
              <a:extLst>
                <a:ext uri="{FF2B5EF4-FFF2-40B4-BE49-F238E27FC236}">
                  <a16:creationId xmlns:a16="http://schemas.microsoft.com/office/drawing/2014/main" id="{E92A0813-2AA7-B064-1171-4571B406F64C}"/>
                </a:ext>
              </a:extLst>
            </p:cNvPr>
            <p:cNvSpPr/>
            <p:nvPr/>
          </p:nvSpPr>
          <p:spPr>
            <a:xfrm>
              <a:off x="9213445" y="1325632"/>
              <a:ext cx="2872117" cy="757004"/>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E0D293D-7C17-57EC-FD79-6A02CC971DE6}"/>
                </a:ext>
              </a:extLst>
            </p:cNvPr>
            <p:cNvSpPr txBox="1"/>
            <p:nvPr/>
          </p:nvSpPr>
          <p:spPr>
            <a:xfrm>
              <a:off x="9716609" y="1692325"/>
              <a:ext cx="2343150" cy="276999"/>
            </a:xfrm>
            <a:prstGeom prst="rect">
              <a:avLst/>
            </a:prstGeom>
            <a:noFill/>
          </p:spPr>
          <p:txBody>
            <a:bodyPr wrap="square">
              <a:spAutoFit/>
            </a:bodyPr>
            <a:lstStyle/>
            <a:p>
              <a:pPr marL="228600" indent="-228600">
                <a:buClr>
                  <a:schemeClr val="accent1"/>
                </a:buClr>
                <a:buFont typeface="Wingdings" panose="05000000000000000000" pitchFamily="2" charset="2"/>
                <a:buChar char="§"/>
              </a:pPr>
              <a:r>
                <a:rPr lang="en-US" sz="1200" dirty="0"/>
                <a:t>Collective discussion</a:t>
              </a:r>
              <a:endParaRPr lang="en-GB" sz="1200" dirty="0"/>
            </a:p>
          </p:txBody>
        </p:sp>
      </p:grpSp>
    </p:spTree>
    <p:extLst>
      <p:ext uri="{BB962C8B-B14F-4D97-AF65-F5344CB8AC3E}">
        <p14:creationId xmlns:p14="http://schemas.microsoft.com/office/powerpoint/2010/main" val="750183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3992403" y="314944"/>
            <a:ext cx="5822704"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2800" b="1" cap="all" spc="100" dirty="0">
                <a:solidFill>
                  <a:schemeClr val="accent6"/>
                </a:solidFill>
                <a:effectLst/>
                <a:latin typeface="Arial" panose="020B0604020202020204" pitchFamily="34" charset="0"/>
                <a:ea typeface="Arial" panose="020B0604020202020204" pitchFamily="34" charset="0"/>
                <a:cs typeface="Times New Roman" panose="02020603050405020304" pitchFamily="18" charset="0"/>
              </a:rPr>
              <a:t>ASK FOR SUPPORT!</a:t>
            </a:r>
          </a:p>
        </p:txBody>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pic>
        <p:nvPicPr>
          <p:cNvPr id="5" name="Picture 6" descr="Checklist | 3d Rendered Image &quot;Checklist&quot;. Transparent PNG v… | Flickr">
            <a:extLst>
              <a:ext uri="{FF2B5EF4-FFF2-40B4-BE49-F238E27FC236}">
                <a16:creationId xmlns:a16="http://schemas.microsoft.com/office/drawing/2014/main" id="{7CC84C44-9A6E-D0AE-C054-F61869338FBB}"/>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t="11292"/>
          <a:stretch/>
        </p:blipFill>
        <p:spPr bwMode="auto">
          <a:xfrm>
            <a:off x="9815107" y="146059"/>
            <a:ext cx="1029773" cy="91349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DFB4C72-5852-D883-BD56-B90C601B5FF3}"/>
              </a:ext>
            </a:extLst>
          </p:cNvPr>
          <p:cNvGrpSpPr/>
          <p:nvPr/>
        </p:nvGrpSpPr>
        <p:grpSpPr>
          <a:xfrm>
            <a:off x="3019779" y="343630"/>
            <a:ext cx="1029774" cy="610129"/>
            <a:chOff x="315694" y="1715302"/>
            <a:chExt cx="1745854" cy="896010"/>
          </a:xfrm>
        </p:grpSpPr>
        <p:sp>
          <p:nvSpPr>
            <p:cNvPr id="14" name="Arrow: Chevron 13">
              <a:extLst>
                <a:ext uri="{FF2B5EF4-FFF2-40B4-BE49-F238E27FC236}">
                  <a16:creationId xmlns:a16="http://schemas.microsoft.com/office/drawing/2014/main" id="{A498C7EE-41AB-1DE6-931D-052CE361E7DF}"/>
                </a:ext>
              </a:extLst>
            </p:cNvPr>
            <p:cNvSpPr/>
            <p:nvPr/>
          </p:nvSpPr>
          <p:spPr>
            <a:xfrm rot="5400000">
              <a:off x="740616" y="1290380"/>
              <a:ext cx="896010" cy="1745853"/>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Box 14">
              <a:extLst>
                <a:ext uri="{FF2B5EF4-FFF2-40B4-BE49-F238E27FC236}">
                  <a16:creationId xmlns:a16="http://schemas.microsoft.com/office/drawing/2014/main" id="{093DFFF5-257B-3CB0-3ADF-73EF46C6C434}"/>
                </a:ext>
              </a:extLst>
            </p:cNvPr>
            <p:cNvSpPr txBox="1"/>
            <p:nvPr/>
          </p:nvSpPr>
          <p:spPr>
            <a:xfrm>
              <a:off x="315694" y="1994028"/>
              <a:ext cx="1745854" cy="406789"/>
            </a:xfrm>
            <a:prstGeom prst="rect">
              <a:avLst/>
            </a:prstGeom>
            <a:noFill/>
          </p:spPr>
          <p:txBody>
            <a:bodyPr wrap="square" rtlCol="0">
              <a:spAutoFit/>
            </a:bodyPr>
            <a:lstStyle/>
            <a:p>
              <a:pPr algn="ctr"/>
              <a:r>
                <a:rPr lang="en-GB" sz="1200" b="1" i="1" dirty="0">
                  <a:solidFill>
                    <a:schemeClr val="tx1">
                      <a:lumMod val="65000"/>
                      <a:lumOff val="35000"/>
                    </a:schemeClr>
                  </a:solidFill>
                </a:rPr>
                <a:t>STAGE 2</a:t>
              </a:r>
            </a:p>
          </p:txBody>
        </p:sp>
      </p:grpSp>
      <p:grpSp>
        <p:nvGrpSpPr>
          <p:cNvPr id="3" name="Group 2">
            <a:extLst>
              <a:ext uri="{FF2B5EF4-FFF2-40B4-BE49-F238E27FC236}">
                <a16:creationId xmlns:a16="http://schemas.microsoft.com/office/drawing/2014/main" id="{3CE44C6B-BD7D-ABAC-4E96-E79B2EB619F5}"/>
              </a:ext>
            </a:extLst>
          </p:cNvPr>
          <p:cNvGrpSpPr/>
          <p:nvPr/>
        </p:nvGrpSpPr>
        <p:grpSpPr>
          <a:xfrm>
            <a:off x="9213445" y="1314959"/>
            <a:ext cx="2872117" cy="767677"/>
            <a:chOff x="9213445" y="1314959"/>
            <a:chExt cx="2872117" cy="767677"/>
          </a:xfrm>
        </p:grpSpPr>
        <p:sp>
          <p:nvSpPr>
            <p:cNvPr id="4" name="TextBox 3">
              <a:extLst>
                <a:ext uri="{FF2B5EF4-FFF2-40B4-BE49-F238E27FC236}">
                  <a16:creationId xmlns:a16="http://schemas.microsoft.com/office/drawing/2014/main" id="{A3E67E55-51BA-8DD1-2EED-1E415AFE1813}"/>
                </a:ext>
              </a:extLst>
            </p:cNvPr>
            <p:cNvSpPr txBox="1"/>
            <p:nvPr/>
          </p:nvSpPr>
          <p:spPr>
            <a:xfrm>
              <a:off x="9213446" y="1706614"/>
              <a:ext cx="533401" cy="276999"/>
            </a:xfrm>
            <a:prstGeom prst="rect">
              <a:avLst/>
            </a:prstGeom>
            <a:solidFill>
              <a:schemeClr val="accent1">
                <a:lumMod val="50000"/>
              </a:schemeClr>
            </a:solidFill>
          </p:spPr>
          <p:txBody>
            <a:bodyPr wrap="square">
              <a:spAutoFit/>
            </a:bodyPr>
            <a:lstStyle/>
            <a:p>
              <a:pPr algn="ctr">
                <a:buClr>
                  <a:schemeClr val="accent1"/>
                </a:buClr>
              </a:pPr>
              <a:r>
                <a:rPr lang="en-GB" sz="1200" b="1" dirty="0">
                  <a:solidFill>
                    <a:schemeClr val="bg1"/>
                  </a:solidFill>
                </a:rPr>
                <a:t>HOW</a:t>
              </a:r>
            </a:p>
          </p:txBody>
        </p:sp>
        <p:sp>
          <p:nvSpPr>
            <p:cNvPr id="7" name="TextBox 6">
              <a:extLst>
                <a:ext uri="{FF2B5EF4-FFF2-40B4-BE49-F238E27FC236}">
                  <a16:creationId xmlns:a16="http://schemas.microsoft.com/office/drawing/2014/main" id="{02E118AF-4114-BC8C-5347-234A349298E9}"/>
                </a:ext>
              </a:extLst>
            </p:cNvPr>
            <p:cNvSpPr txBox="1"/>
            <p:nvPr/>
          </p:nvSpPr>
          <p:spPr>
            <a:xfrm>
              <a:off x="9213447" y="1329465"/>
              <a:ext cx="533401" cy="276999"/>
            </a:xfrm>
            <a:prstGeom prst="rect">
              <a:avLst/>
            </a:prstGeom>
            <a:solidFill>
              <a:schemeClr val="accent1">
                <a:lumMod val="75000"/>
              </a:schemeClr>
            </a:solidFill>
          </p:spPr>
          <p:txBody>
            <a:bodyPr wrap="square">
              <a:spAutoFit/>
            </a:bodyPr>
            <a:lstStyle/>
            <a:p>
              <a:pPr algn="ctr">
                <a:buClr>
                  <a:schemeClr val="accent1"/>
                </a:buClr>
              </a:pPr>
              <a:r>
                <a:rPr lang="en-GB" sz="1200" b="1" dirty="0">
                  <a:solidFill>
                    <a:schemeClr val="bg1"/>
                  </a:solidFill>
                </a:rPr>
                <a:t>WHO</a:t>
              </a:r>
            </a:p>
          </p:txBody>
        </p:sp>
        <p:sp>
          <p:nvSpPr>
            <p:cNvPr id="8" name="TextBox 7">
              <a:extLst>
                <a:ext uri="{FF2B5EF4-FFF2-40B4-BE49-F238E27FC236}">
                  <a16:creationId xmlns:a16="http://schemas.microsoft.com/office/drawing/2014/main" id="{AD3F1752-22F0-F695-BB5B-C36FEA9998E1}"/>
                </a:ext>
              </a:extLst>
            </p:cNvPr>
            <p:cNvSpPr txBox="1"/>
            <p:nvPr/>
          </p:nvSpPr>
          <p:spPr>
            <a:xfrm>
              <a:off x="9746848" y="1314959"/>
              <a:ext cx="1921277" cy="276999"/>
            </a:xfrm>
            <a:prstGeom prst="rect">
              <a:avLst/>
            </a:prstGeom>
            <a:noFill/>
          </p:spPr>
          <p:txBody>
            <a:bodyPr wrap="square">
              <a:spAutoFit/>
            </a:bodyPr>
            <a:lstStyle/>
            <a:p>
              <a:pPr>
                <a:buClr>
                  <a:schemeClr val="accent1"/>
                </a:buClr>
              </a:pPr>
              <a:r>
                <a:rPr lang="en-US" sz="1200" dirty="0"/>
                <a:t>SAT</a:t>
              </a:r>
              <a:endParaRPr lang="en-GB" sz="1200" dirty="0"/>
            </a:p>
          </p:txBody>
        </p:sp>
        <p:sp>
          <p:nvSpPr>
            <p:cNvPr id="9" name="Rectangle 8">
              <a:extLst>
                <a:ext uri="{FF2B5EF4-FFF2-40B4-BE49-F238E27FC236}">
                  <a16:creationId xmlns:a16="http://schemas.microsoft.com/office/drawing/2014/main" id="{2A8C5554-5AEB-1452-7184-12145904C2FF}"/>
                </a:ext>
              </a:extLst>
            </p:cNvPr>
            <p:cNvSpPr/>
            <p:nvPr/>
          </p:nvSpPr>
          <p:spPr>
            <a:xfrm>
              <a:off x="9213445" y="1325632"/>
              <a:ext cx="2872117" cy="757004"/>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B8D51F3-9DEE-F38B-75B4-10AD0D265761}"/>
                </a:ext>
              </a:extLst>
            </p:cNvPr>
            <p:cNvSpPr txBox="1"/>
            <p:nvPr/>
          </p:nvSpPr>
          <p:spPr>
            <a:xfrm>
              <a:off x="9716609" y="1692325"/>
              <a:ext cx="2343150" cy="276999"/>
            </a:xfrm>
            <a:prstGeom prst="rect">
              <a:avLst/>
            </a:prstGeom>
            <a:noFill/>
          </p:spPr>
          <p:txBody>
            <a:bodyPr wrap="square">
              <a:spAutoFit/>
            </a:bodyPr>
            <a:lstStyle/>
            <a:p>
              <a:pPr marL="228600" indent="-228600">
                <a:buClr>
                  <a:schemeClr val="accent1"/>
                </a:buClr>
                <a:buFont typeface="Wingdings" panose="05000000000000000000" pitchFamily="2" charset="2"/>
                <a:buChar char="§"/>
              </a:pPr>
              <a:r>
                <a:rPr lang="en-US" sz="1200" dirty="0"/>
                <a:t>Collective discussion</a:t>
              </a:r>
              <a:endParaRPr lang="en-GB" sz="1200" dirty="0"/>
            </a:p>
          </p:txBody>
        </p:sp>
      </p:grpSp>
      <p:pic>
        <p:nvPicPr>
          <p:cNvPr id="12" name="Picture 11">
            <a:extLst>
              <a:ext uri="{FF2B5EF4-FFF2-40B4-BE49-F238E27FC236}">
                <a16:creationId xmlns:a16="http://schemas.microsoft.com/office/drawing/2014/main" id="{5327BB43-D375-3871-CF14-7251AFFC817B}"/>
              </a:ext>
            </a:extLst>
          </p:cNvPr>
          <p:cNvPicPr>
            <a:picLocks noChangeAspect="1"/>
          </p:cNvPicPr>
          <p:nvPr/>
        </p:nvPicPr>
        <p:blipFill>
          <a:blip r:embed="rId7"/>
          <a:stretch>
            <a:fillRect/>
          </a:stretch>
        </p:blipFill>
        <p:spPr>
          <a:xfrm>
            <a:off x="380306" y="1410542"/>
            <a:ext cx="8807336" cy="4878183"/>
          </a:xfrm>
          <a:prstGeom prst="rect">
            <a:avLst/>
          </a:prstGeom>
        </p:spPr>
      </p:pic>
    </p:spTree>
    <p:extLst>
      <p:ext uri="{BB962C8B-B14F-4D97-AF65-F5344CB8AC3E}">
        <p14:creationId xmlns:p14="http://schemas.microsoft.com/office/powerpoint/2010/main" val="2222626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sp>
        <p:nvSpPr>
          <p:cNvPr id="3" name="TextBox 2">
            <a:extLst>
              <a:ext uri="{FF2B5EF4-FFF2-40B4-BE49-F238E27FC236}">
                <a16:creationId xmlns:a16="http://schemas.microsoft.com/office/drawing/2014/main" id="{EACCF021-59BF-2181-0F6F-7E8DFDE2200A}"/>
              </a:ext>
            </a:extLst>
          </p:cNvPr>
          <p:cNvSpPr txBox="1"/>
          <p:nvPr/>
        </p:nvSpPr>
        <p:spPr>
          <a:xfrm>
            <a:off x="3277941" y="1840802"/>
            <a:ext cx="2178298" cy="400110"/>
          </a:xfrm>
          <a:prstGeom prst="rect">
            <a:avLst/>
          </a:prstGeom>
          <a:noFill/>
        </p:spPr>
        <p:txBody>
          <a:bodyPr wrap="square">
            <a:spAutoFit/>
          </a:bodyPr>
          <a:lstStyle/>
          <a:p>
            <a:pPr>
              <a:buClr>
                <a:schemeClr val="accent1"/>
              </a:buClr>
            </a:pPr>
            <a:r>
              <a:rPr lang="en-US" sz="2000" b="1" dirty="0">
                <a:solidFill>
                  <a:schemeClr val="accent1"/>
                </a:solidFill>
              </a:rPr>
              <a:t>1. </a:t>
            </a:r>
            <a:r>
              <a:rPr lang="en-US" sz="2000" dirty="0"/>
              <a:t>Collect evidence</a:t>
            </a:r>
          </a:p>
        </p:txBody>
      </p:sp>
      <p:sp>
        <p:nvSpPr>
          <p:cNvPr id="4" name="TextBox 3">
            <a:extLst>
              <a:ext uri="{FF2B5EF4-FFF2-40B4-BE49-F238E27FC236}">
                <a16:creationId xmlns:a16="http://schemas.microsoft.com/office/drawing/2014/main" id="{EFEE83B5-0BBE-02E5-218F-1EAADA211E17}"/>
              </a:ext>
            </a:extLst>
          </p:cNvPr>
          <p:cNvSpPr txBox="1"/>
          <p:nvPr/>
        </p:nvSpPr>
        <p:spPr>
          <a:xfrm>
            <a:off x="1469160" y="5006015"/>
            <a:ext cx="2953407"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Gather information</a:t>
            </a:r>
          </a:p>
          <a:p>
            <a:pPr marL="285750" indent="-285750">
              <a:buClr>
                <a:schemeClr val="accent1"/>
              </a:buClr>
              <a:buFont typeface="Wingdings" panose="05000000000000000000" pitchFamily="2" charset="2"/>
              <a:buChar char="§"/>
            </a:pPr>
            <a:r>
              <a:rPr lang="en-US" sz="2000"/>
              <a:t>Agree on responses </a:t>
            </a:r>
            <a:endParaRPr lang="en-GB" sz="2000"/>
          </a:p>
        </p:txBody>
      </p:sp>
      <p:sp>
        <p:nvSpPr>
          <p:cNvPr id="12" name="TextBox 11">
            <a:extLst>
              <a:ext uri="{FF2B5EF4-FFF2-40B4-BE49-F238E27FC236}">
                <a16:creationId xmlns:a16="http://schemas.microsoft.com/office/drawing/2014/main" id="{1E48D2AC-EA31-1F95-A877-B63B2B43BDD9}"/>
              </a:ext>
            </a:extLst>
          </p:cNvPr>
          <p:cNvSpPr txBox="1"/>
          <p:nvPr/>
        </p:nvSpPr>
        <p:spPr>
          <a:xfrm>
            <a:off x="1470088" y="3798582"/>
            <a:ext cx="2175449"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b="1">
                <a:solidFill>
                  <a:schemeClr val="accent1"/>
                </a:solidFill>
              </a:rPr>
              <a:t>SAT</a:t>
            </a:r>
            <a:endParaRPr lang="en-GB" sz="2000" b="1">
              <a:solidFill>
                <a:schemeClr val="accent1"/>
              </a:solidFill>
            </a:endParaRPr>
          </a:p>
        </p:txBody>
      </p:sp>
      <p:sp>
        <p:nvSpPr>
          <p:cNvPr id="14" name="TextBox 13">
            <a:extLst>
              <a:ext uri="{FF2B5EF4-FFF2-40B4-BE49-F238E27FC236}">
                <a16:creationId xmlns:a16="http://schemas.microsoft.com/office/drawing/2014/main" id="{10A7CACD-0C43-68A1-67C6-BBC76691AF0C}"/>
              </a:ext>
            </a:extLst>
          </p:cNvPr>
          <p:cNvSpPr txBox="1"/>
          <p:nvPr/>
        </p:nvSpPr>
        <p:spPr>
          <a:xfrm>
            <a:off x="8449901" y="1839234"/>
            <a:ext cx="3303949" cy="400110"/>
          </a:xfrm>
          <a:prstGeom prst="rect">
            <a:avLst/>
          </a:prstGeom>
          <a:noFill/>
        </p:spPr>
        <p:txBody>
          <a:bodyPr wrap="square">
            <a:spAutoFit/>
          </a:bodyPr>
          <a:lstStyle/>
          <a:p>
            <a:pPr>
              <a:buClr>
                <a:schemeClr val="accent1"/>
              </a:buClr>
            </a:pPr>
            <a:r>
              <a:rPr lang="en-US" sz="2000" b="1" dirty="0">
                <a:solidFill>
                  <a:schemeClr val="accent1"/>
                </a:solidFill>
              </a:rPr>
              <a:t>2. </a:t>
            </a:r>
            <a:r>
              <a:rPr lang="en-US" sz="2000" dirty="0"/>
              <a:t>Make judgments on criteria</a:t>
            </a:r>
            <a:endParaRPr lang="en-GB" sz="2000" dirty="0"/>
          </a:p>
        </p:txBody>
      </p:sp>
      <p:sp>
        <p:nvSpPr>
          <p:cNvPr id="19" name="TextBox 18">
            <a:extLst>
              <a:ext uri="{FF2B5EF4-FFF2-40B4-BE49-F238E27FC236}">
                <a16:creationId xmlns:a16="http://schemas.microsoft.com/office/drawing/2014/main" id="{72ACC1F3-EEE8-9105-D9E4-5E6B6359B017}"/>
              </a:ext>
            </a:extLst>
          </p:cNvPr>
          <p:cNvSpPr txBox="1"/>
          <p:nvPr/>
        </p:nvSpPr>
        <p:spPr>
          <a:xfrm>
            <a:off x="1501594" y="2628481"/>
            <a:ext cx="3669447"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dirty="0"/>
              <a:t>Structural indicators</a:t>
            </a:r>
          </a:p>
          <a:p>
            <a:pPr marL="285750" indent="-285750">
              <a:buClr>
                <a:schemeClr val="accent1"/>
              </a:buClr>
              <a:buFont typeface="Wingdings" panose="05000000000000000000" pitchFamily="2" charset="2"/>
              <a:buChar char="§"/>
            </a:pPr>
            <a:r>
              <a:rPr lang="en-US" sz="2000" dirty="0"/>
              <a:t>Quantitative indicators</a:t>
            </a:r>
          </a:p>
        </p:txBody>
      </p:sp>
      <p:sp>
        <p:nvSpPr>
          <p:cNvPr id="20" name="TextBox 19">
            <a:extLst>
              <a:ext uri="{FF2B5EF4-FFF2-40B4-BE49-F238E27FC236}">
                <a16:creationId xmlns:a16="http://schemas.microsoft.com/office/drawing/2014/main" id="{9DB007BB-E78B-95C0-4447-5BD10253B100}"/>
              </a:ext>
            </a:extLst>
          </p:cNvPr>
          <p:cNvSpPr txBox="1"/>
          <p:nvPr/>
        </p:nvSpPr>
        <p:spPr>
          <a:xfrm>
            <a:off x="4628702" y="2651078"/>
            <a:ext cx="3038027" cy="400110"/>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dirty="0"/>
              <a:t>Stakeholder indicators</a:t>
            </a:r>
          </a:p>
        </p:txBody>
      </p:sp>
      <p:cxnSp>
        <p:nvCxnSpPr>
          <p:cNvPr id="30" name="Straight Arrow Connector 29">
            <a:extLst>
              <a:ext uri="{FF2B5EF4-FFF2-40B4-BE49-F238E27FC236}">
                <a16:creationId xmlns:a16="http://schemas.microsoft.com/office/drawing/2014/main" id="{55112E0D-E3E8-A047-AAA1-E235015A0E11}"/>
              </a:ext>
            </a:extLst>
          </p:cNvPr>
          <p:cNvCxnSpPr>
            <a:cxnSpLocks/>
          </p:cNvCxnSpPr>
          <p:nvPr/>
        </p:nvCxnSpPr>
        <p:spPr>
          <a:xfrm>
            <a:off x="5391342" y="2339671"/>
            <a:ext cx="308647" cy="331963"/>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BDE7164-8970-3AB6-DAE4-E50F67F0AF88}"/>
              </a:ext>
            </a:extLst>
          </p:cNvPr>
          <p:cNvCxnSpPr>
            <a:cxnSpLocks/>
          </p:cNvCxnSpPr>
          <p:nvPr/>
        </p:nvCxnSpPr>
        <p:spPr>
          <a:xfrm flipH="1">
            <a:off x="3069322" y="2342593"/>
            <a:ext cx="316216" cy="268071"/>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533ECB6-8305-2E67-2AB5-B40E5A27608C}"/>
              </a:ext>
            </a:extLst>
          </p:cNvPr>
          <p:cNvSpPr txBox="1"/>
          <p:nvPr/>
        </p:nvSpPr>
        <p:spPr>
          <a:xfrm>
            <a:off x="4559282" y="3838987"/>
            <a:ext cx="1901936"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a:t>Stakeholders</a:t>
            </a:r>
            <a:endParaRPr lang="en-GB" sz="2000"/>
          </a:p>
        </p:txBody>
      </p:sp>
      <p:sp>
        <p:nvSpPr>
          <p:cNvPr id="42" name="TextBox 41">
            <a:extLst>
              <a:ext uri="{FF2B5EF4-FFF2-40B4-BE49-F238E27FC236}">
                <a16:creationId xmlns:a16="http://schemas.microsoft.com/office/drawing/2014/main" id="{159588B4-5B7D-1C94-F4D4-D1A428DD0ECB}"/>
              </a:ext>
            </a:extLst>
          </p:cNvPr>
          <p:cNvSpPr txBox="1"/>
          <p:nvPr/>
        </p:nvSpPr>
        <p:spPr>
          <a:xfrm>
            <a:off x="4576986" y="5026896"/>
            <a:ext cx="3038027"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Participate in dedicated surveys</a:t>
            </a:r>
            <a:endParaRPr lang="en-GB" sz="2000"/>
          </a:p>
        </p:txBody>
      </p:sp>
      <p:sp>
        <p:nvSpPr>
          <p:cNvPr id="53" name="TextBox 52">
            <a:extLst>
              <a:ext uri="{FF2B5EF4-FFF2-40B4-BE49-F238E27FC236}">
                <a16:creationId xmlns:a16="http://schemas.microsoft.com/office/drawing/2014/main" id="{5612F8DC-A918-B5F2-6170-2349371CAB4B}"/>
              </a:ext>
            </a:extLst>
          </p:cNvPr>
          <p:cNvSpPr txBox="1"/>
          <p:nvPr/>
        </p:nvSpPr>
        <p:spPr>
          <a:xfrm>
            <a:off x="8449901" y="5000354"/>
            <a:ext cx="3038027"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dirty="0"/>
              <a:t>Meet and make collegiate judgement</a:t>
            </a:r>
            <a:endParaRPr lang="en-GB" sz="2000" dirty="0"/>
          </a:p>
        </p:txBody>
      </p:sp>
      <p:sp>
        <p:nvSpPr>
          <p:cNvPr id="56" name="TextBox 55">
            <a:extLst>
              <a:ext uri="{FF2B5EF4-FFF2-40B4-BE49-F238E27FC236}">
                <a16:creationId xmlns:a16="http://schemas.microsoft.com/office/drawing/2014/main" id="{F98A1828-35D7-794F-E47D-CC2441D0F7B4}"/>
              </a:ext>
            </a:extLst>
          </p:cNvPr>
          <p:cNvSpPr txBox="1"/>
          <p:nvPr/>
        </p:nvSpPr>
        <p:spPr>
          <a:xfrm>
            <a:off x="8459494" y="3806415"/>
            <a:ext cx="2175449"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b="1" dirty="0">
                <a:solidFill>
                  <a:schemeClr val="accent1"/>
                </a:solidFill>
              </a:rPr>
              <a:t>SAT</a:t>
            </a:r>
            <a:endParaRPr lang="en-GB" sz="2000" b="1" dirty="0">
              <a:solidFill>
                <a:schemeClr val="accent1"/>
              </a:solidFill>
            </a:endParaRPr>
          </a:p>
        </p:txBody>
      </p:sp>
      <p:sp>
        <p:nvSpPr>
          <p:cNvPr id="84" name="TextBox 83">
            <a:extLst>
              <a:ext uri="{FF2B5EF4-FFF2-40B4-BE49-F238E27FC236}">
                <a16:creationId xmlns:a16="http://schemas.microsoft.com/office/drawing/2014/main" id="{67758408-671C-5F72-BD4A-5A5FC5242679}"/>
              </a:ext>
            </a:extLst>
          </p:cNvPr>
          <p:cNvSpPr txBox="1"/>
          <p:nvPr/>
        </p:nvSpPr>
        <p:spPr>
          <a:xfrm>
            <a:off x="353160" y="1840802"/>
            <a:ext cx="1116000" cy="400110"/>
          </a:xfrm>
          <a:prstGeom prst="rect">
            <a:avLst/>
          </a:prstGeom>
          <a:solidFill>
            <a:schemeClr val="accent1"/>
          </a:solidFill>
        </p:spPr>
        <p:txBody>
          <a:bodyPr wrap="square">
            <a:spAutoFit/>
          </a:bodyPr>
          <a:lstStyle/>
          <a:p>
            <a:pPr algn="ctr">
              <a:buClr>
                <a:schemeClr val="accent1"/>
              </a:buClr>
            </a:pPr>
            <a:r>
              <a:rPr lang="en-GB" sz="2000" b="1">
                <a:solidFill>
                  <a:schemeClr val="bg1"/>
                </a:solidFill>
              </a:rPr>
              <a:t>WHAT</a:t>
            </a:r>
          </a:p>
        </p:txBody>
      </p:sp>
      <p:sp>
        <p:nvSpPr>
          <p:cNvPr id="86" name="TextBox 85">
            <a:extLst>
              <a:ext uri="{FF2B5EF4-FFF2-40B4-BE49-F238E27FC236}">
                <a16:creationId xmlns:a16="http://schemas.microsoft.com/office/drawing/2014/main" id="{C7BF3C86-14E5-FD23-6D88-11DA02F7170C}"/>
              </a:ext>
            </a:extLst>
          </p:cNvPr>
          <p:cNvSpPr txBox="1"/>
          <p:nvPr/>
        </p:nvSpPr>
        <p:spPr>
          <a:xfrm>
            <a:off x="335845" y="5123794"/>
            <a:ext cx="1116000" cy="396000"/>
          </a:xfrm>
          <a:prstGeom prst="rect">
            <a:avLst/>
          </a:prstGeom>
          <a:solidFill>
            <a:schemeClr val="accent1">
              <a:lumMod val="50000"/>
            </a:schemeClr>
          </a:solidFill>
        </p:spPr>
        <p:txBody>
          <a:bodyPr wrap="square">
            <a:spAutoFit/>
          </a:bodyPr>
          <a:lstStyle/>
          <a:p>
            <a:pPr algn="ctr">
              <a:buClr>
                <a:schemeClr val="accent1"/>
              </a:buClr>
            </a:pPr>
            <a:r>
              <a:rPr lang="en-GB" sz="2000" b="1">
                <a:solidFill>
                  <a:schemeClr val="bg1"/>
                </a:solidFill>
              </a:rPr>
              <a:t>HOW</a:t>
            </a:r>
          </a:p>
        </p:txBody>
      </p:sp>
      <p:sp>
        <p:nvSpPr>
          <p:cNvPr id="87" name="TextBox 86">
            <a:extLst>
              <a:ext uri="{FF2B5EF4-FFF2-40B4-BE49-F238E27FC236}">
                <a16:creationId xmlns:a16="http://schemas.microsoft.com/office/drawing/2014/main" id="{AF1F8D80-BDF4-3FF8-9ED8-BB9C27D0812F}"/>
              </a:ext>
            </a:extLst>
          </p:cNvPr>
          <p:cNvSpPr txBox="1"/>
          <p:nvPr/>
        </p:nvSpPr>
        <p:spPr>
          <a:xfrm>
            <a:off x="354088" y="3789747"/>
            <a:ext cx="1116000" cy="400110"/>
          </a:xfrm>
          <a:prstGeom prst="rect">
            <a:avLst/>
          </a:prstGeom>
          <a:solidFill>
            <a:schemeClr val="accent1">
              <a:lumMod val="75000"/>
            </a:schemeClr>
          </a:solidFill>
        </p:spPr>
        <p:txBody>
          <a:bodyPr wrap="square">
            <a:spAutoFit/>
          </a:bodyPr>
          <a:lstStyle/>
          <a:p>
            <a:pPr algn="ctr">
              <a:buClr>
                <a:schemeClr val="accent1"/>
              </a:buClr>
            </a:pPr>
            <a:r>
              <a:rPr lang="en-GB" sz="2000" b="1">
                <a:solidFill>
                  <a:schemeClr val="bg1"/>
                </a:solidFill>
              </a:rPr>
              <a:t>WHO</a:t>
            </a:r>
          </a:p>
        </p:txBody>
      </p:sp>
      <p:sp>
        <p:nvSpPr>
          <p:cNvPr id="90" name="Arrow: Down 89">
            <a:extLst>
              <a:ext uri="{FF2B5EF4-FFF2-40B4-BE49-F238E27FC236}">
                <a16:creationId xmlns:a16="http://schemas.microsoft.com/office/drawing/2014/main" id="{BA5E9013-5954-247B-3077-0830FA7B4139}"/>
              </a:ext>
            </a:extLst>
          </p:cNvPr>
          <p:cNvSpPr/>
          <p:nvPr/>
        </p:nvSpPr>
        <p:spPr>
          <a:xfrm>
            <a:off x="2711310" y="3399857"/>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Arrow: Down 90">
            <a:extLst>
              <a:ext uri="{FF2B5EF4-FFF2-40B4-BE49-F238E27FC236}">
                <a16:creationId xmlns:a16="http://schemas.microsoft.com/office/drawing/2014/main" id="{2A5A579E-DE21-C440-D7DF-93BEDEA32007}"/>
              </a:ext>
            </a:extLst>
          </p:cNvPr>
          <p:cNvSpPr/>
          <p:nvPr/>
        </p:nvSpPr>
        <p:spPr>
          <a:xfrm>
            <a:off x="5593359" y="3422831"/>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Arrow: Down 91">
            <a:extLst>
              <a:ext uri="{FF2B5EF4-FFF2-40B4-BE49-F238E27FC236}">
                <a16:creationId xmlns:a16="http://schemas.microsoft.com/office/drawing/2014/main" id="{F0E628B9-7662-B725-E48A-71832FB137FB}"/>
              </a:ext>
            </a:extLst>
          </p:cNvPr>
          <p:cNvSpPr/>
          <p:nvPr/>
        </p:nvSpPr>
        <p:spPr>
          <a:xfrm>
            <a:off x="2711310" y="4451263"/>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Arrow: Down 92">
            <a:extLst>
              <a:ext uri="{FF2B5EF4-FFF2-40B4-BE49-F238E27FC236}">
                <a16:creationId xmlns:a16="http://schemas.microsoft.com/office/drawing/2014/main" id="{40EC9876-12B8-0C8B-A335-42FD891F543E}"/>
              </a:ext>
            </a:extLst>
          </p:cNvPr>
          <p:cNvSpPr/>
          <p:nvPr/>
        </p:nvSpPr>
        <p:spPr>
          <a:xfrm>
            <a:off x="5580357" y="4493116"/>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ABED9CF7-9004-926F-D190-397522BA05B2}"/>
              </a:ext>
            </a:extLst>
          </p:cNvPr>
          <p:cNvGrpSpPr/>
          <p:nvPr/>
        </p:nvGrpSpPr>
        <p:grpSpPr>
          <a:xfrm>
            <a:off x="3529508" y="344797"/>
            <a:ext cx="1029774" cy="610129"/>
            <a:chOff x="315694" y="1715302"/>
            <a:chExt cx="1745854" cy="896010"/>
          </a:xfrm>
        </p:grpSpPr>
        <p:sp>
          <p:nvSpPr>
            <p:cNvPr id="7" name="Arrow: Chevron 6">
              <a:extLst>
                <a:ext uri="{FF2B5EF4-FFF2-40B4-BE49-F238E27FC236}">
                  <a16:creationId xmlns:a16="http://schemas.microsoft.com/office/drawing/2014/main" id="{50EB4AE2-DE1A-B907-1D19-2539058ABFE4}"/>
                </a:ext>
              </a:extLst>
            </p:cNvPr>
            <p:cNvSpPr/>
            <p:nvPr/>
          </p:nvSpPr>
          <p:spPr>
            <a:xfrm rot="5400000">
              <a:off x="740616" y="1290380"/>
              <a:ext cx="896010" cy="1745853"/>
            </a:xfrm>
            <a:prstGeom prst="chevron">
              <a:avLst>
                <a:gd name="adj" fmla="val 2007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a:extLst>
                <a:ext uri="{FF2B5EF4-FFF2-40B4-BE49-F238E27FC236}">
                  <a16:creationId xmlns:a16="http://schemas.microsoft.com/office/drawing/2014/main" id="{3EB991D3-B828-E5D4-62C0-4E2A5A6CCFF3}"/>
                </a:ext>
              </a:extLst>
            </p:cNvPr>
            <p:cNvSpPr txBox="1"/>
            <p:nvPr/>
          </p:nvSpPr>
          <p:spPr>
            <a:xfrm>
              <a:off x="315694" y="1994028"/>
              <a:ext cx="1745854" cy="406789"/>
            </a:xfrm>
            <a:prstGeom prst="rect">
              <a:avLst/>
            </a:prstGeom>
            <a:noFill/>
          </p:spPr>
          <p:txBody>
            <a:bodyPr wrap="square" rtlCol="0">
              <a:spAutoFit/>
            </a:bodyPr>
            <a:lstStyle/>
            <a:p>
              <a:pPr algn="ctr"/>
              <a:r>
                <a:rPr lang="en-GB" sz="1200" b="1" i="1" dirty="0">
                  <a:solidFill>
                    <a:schemeClr val="bg1"/>
                  </a:solidFill>
                </a:rPr>
                <a:t>STAGE 3</a:t>
              </a:r>
            </a:p>
          </p:txBody>
        </p:sp>
      </p:grpSp>
      <p:sp>
        <p:nvSpPr>
          <p:cNvPr id="9" name="Content Placeholder 2">
            <a:extLst>
              <a:ext uri="{FF2B5EF4-FFF2-40B4-BE49-F238E27FC236}">
                <a16:creationId xmlns:a16="http://schemas.microsoft.com/office/drawing/2014/main" id="{3773FCDB-DE81-4235-2D75-FCE23666D9B8}"/>
              </a:ext>
            </a:extLst>
          </p:cNvPr>
          <p:cNvSpPr txBox="1">
            <a:spLocks/>
          </p:cNvSpPr>
          <p:nvPr/>
        </p:nvSpPr>
        <p:spPr bwMode="auto">
          <a:xfrm>
            <a:off x="4576986" y="314611"/>
            <a:ext cx="5822704"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2800" b="1" cap="all" spc="100" dirty="0">
                <a:solidFill>
                  <a:schemeClr val="accent1">
                    <a:lumMod val="75000"/>
                  </a:schemeClr>
                </a:solidFill>
                <a:effectLst/>
                <a:latin typeface="Arial" panose="020B0604020202020204" pitchFamily="34" charset="0"/>
                <a:ea typeface="Arial" panose="020B0604020202020204" pitchFamily="34" charset="0"/>
                <a:cs typeface="Times New Roman" panose="02020603050405020304" pitchFamily="18" charset="0"/>
              </a:rPr>
              <a:t>SELF-ASSESSMENT</a:t>
            </a:r>
          </a:p>
        </p:txBody>
      </p:sp>
      <p:cxnSp>
        <p:nvCxnSpPr>
          <p:cNvPr id="15" name="Straight Connector 14">
            <a:extLst>
              <a:ext uri="{FF2B5EF4-FFF2-40B4-BE49-F238E27FC236}">
                <a16:creationId xmlns:a16="http://schemas.microsoft.com/office/drawing/2014/main" id="{A22ED77B-38BA-E718-E5A5-D109354C9EEF}"/>
              </a:ext>
            </a:extLst>
          </p:cNvPr>
          <p:cNvCxnSpPr/>
          <p:nvPr/>
        </p:nvCxnSpPr>
        <p:spPr>
          <a:xfrm flipH="1">
            <a:off x="8106251" y="1858508"/>
            <a:ext cx="0" cy="3893980"/>
          </a:xfrm>
          <a:prstGeom prst="line">
            <a:avLst/>
          </a:prstGeom>
          <a:ln w="28575">
            <a:solidFill>
              <a:schemeClr val="bg2"/>
            </a:solidFill>
          </a:ln>
        </p:spPr>
        <p:style>
          <a:lnRef idx="1">
            <a:schemeClr val="accent3"/>
          </a:lnRef>
          <a:fillRef idx="0">
            <a:schemeClr val="accent3"/>
          </a:fillRef>
          <a:effectRef idx="0">
            <a:schemeClr val="accent3"/>
          </a:effectRef>
          <a:fontRef idx="minor">
            <a:schemeClr val="tx1"/>
          </a:fontRef>
        </p:style>
      </p:cxnSp>
      <p:sp>
        <p:nvSpPr>
          <p:cNvPr id="22" name="Arrow: Down 21">
            <a:extLst>
              <a:ext uri="{FF2B5EF4-FFF2-40B4-BE49-F238E27FC236}">
                <a16:creationId xmlns:a16="http://schemas.microsoft.com/office/drawing/2014/main" id="{61939F7A-D09A-C396-9071-5E5F92B1133E}"/>
              </a:ext>
            </a:extLst>
          </p:cNvPr>
          <p:cNvSpPr/>
          <p:nvPr/>
        </p:nvSpPr>
        <p:spPr>
          <a:xfrm>
            <a:off x="9865187" y="2891989"/>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Down 22">
            <a:extLst>
              <a:ext uri="{FF2B5EF4-FFF2-40B4-BE49-F238E27FC236}">
                <a16:creationId xmlns:a16="http://schemas.microsoft.com/office/drawing/2014/main" id="{335CF7E5-E0DD-537B-A560-4E5A4C02C85A}"/>
              </a:ext>
            </a:extLst>
          </p:cNvPr>
          <p:cNvSpPr/>
          <p:nvPr/>
        </p:nvSpPr>
        <p:spPr>
          <a:xfrm>
            <a:off x="9815107" y="4472549"/>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46094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sp>
        <p:nvSpPr>
          <p:cNvPr id="58" name="TextBox 57">
            <a:extLst>
              <a:ext uri="{FF2B5EF4-FFF2-40B4-BE49-F238E27FC236}">
                <a16:creationId xmlns:a16="http://schemas.microsoft.com/office/drawing/2014/main" id="{1CD5C805-0D2C-0374-94DD-29532E108100}"/>
              </a:ext>
            </a:extLst>
          </p:cNvPr>
          <p:cNvSpPr txBox="1"/>
          <p:nvPr/>
        </p:nvSpPr>
        <p:spPr>
          <a:xfrm>
            <a:off x="835517" y="1700269"/>
            <a:ext cx="1116000" cy="400110"/>
          </a:xfrm>
          <a:prstGeom prst="rect">
            <a:avLst/>
          </a:prstGeom>
          <a:solidFill>
            <a:schemeClr val="accent1"/>
          </a:solidFill>
        </p:spPr>
        <p:txBody>
          <a:bodyPr wrap="square">
            <a:spAutoFit/>
          </a:bodyPr>
          <a:lstStyle/>
          <a:p>
            <a:pPr algn="ctr">
              <a:buClr>
                <a:schemeClr val="accent1"/>
              </a:buClr>
            </a:pPr>
            <a:r>
              <a:rPr lang="en-GB" sz="2000" b="1">
                <a:solidFill>
                  <a:schemeClr val="bg1"/>
                </a:solidFill>
              </a:rPr>
              <a:t>WHAT</a:t>
            </a:r>
          </a:p>
        </p:txBody>
      </p:sp>
      <p:sp>
        <p:nvSpPr>
          <p:cNvPr id="59" name="TextBox 58">
            <a:extLst>
              <a:ext uri="{FF2B5EF4-FFF2-40B4-BE49-F238E27FC236}">
                <a16:creationId xmlns:a16="http://schemas.microsoft.com/office/drawing/2014/main" id="{B85E7391-ED64-F7CE-CCAB-A5A55489B622}"/>
              </a:ext>
            </a:extLst>
          </p:cNvPr>
          <p:cNvSpPr txBox="1"/>
          <p:nvPr/>
        </p:nvSpPr>
        <p:spPr>
          <a:xfrm>
            <a:off x="835517" y="5307977"/>
            <a:ext cx="1116000" cy="396000"/>
          </a:xfrm>
          <a:prstGeom prst="rect">
            <a:avLst/>
          </a:prstGeom>
          <a:solidFill>
            <a:schemeClr val="accent1">
              <a:lumMod val="50000"/>
            </a:schemeClr>
          </a:solidFill>
        </p:spPr>
        <p:txBody>
          <a:bodyPr wrap="square">
            <a:spAutoFit/>
          </a:bodyPr>
          <a:lstStyle/>
          <a:p>
            <a:pPr algn="ctr">
              <a:buClr>
                <a:schemeClr val="accent1"/>
              </a:buClr>
            </a:pPr>
            <a:r>
              <a:rPr lang="en-GB" sz="2000" b="1">
                <a:solidFill>
                  <a:schemeClr val="bg1"/>
                </a:solidFill>
              </a:rPr>
              <a:t>HOW</a:t>
            </a:r>
          </a:p>
        </p:txBody>
      </p:sp>
      <p:sp>
        <p:nvSpPr>
          <p:cNvPr id="60" name="TextBox 59">
            <a:extLst>
              <a:ext uri="{FF2B5EF4-FFF2-40B4-BE49-F238E27FC236}">
                <a16:creationId xmlns:a16="http://schemas.microsoft.com/office/drawing/2014/main" id="{4B606521-812C-1675-6128-F239B03538B9}"/>
              </a:ext>
            </a:extLst>
          </p:cNvPr>
          <p:cNvSpPr txBox="1"/>
          <p:nvPr/>
        </p:nvSpPr>
        <p:spPr>
          <a:xfrm>
            <a:off x="835517" y="4478543"/>
            <a:ext cx="1116000" cy="400110"/>
          </a:xfrm>
          <a:prstGeom prst="rect">
            <a:avLst/>
          </a:prstGeom>
          <a:solidFill>
            <a:schemeClr val="accent1">
              <a:lumMod val="75000"/>
            </a:schemeClr>
          </a:solidFill>
        </p:spPr>
        <p:txBody>
          <a:bodyPr wrap="square">
            <a:spAutoFit/>
          </a:bodyPr>
          <a:lstStyle/>
          <a:p>
            <a:pPr algn="ctr">
              <a:buClr>
                <a:schemeClr val="accent1"/>
              </a:buClr>
            </a:pPr>
            <a:r>
              <a:rPr lang="en-GB" sz="2000" b="1">
                <a:solidFill>
                  <a:schemeClr val="bg1"/>
                </a:solidFill>
              </a:rPr>
              <a:t>WHO</a:t>
            </a:r>
          </a:p>
        </p:txBody>
      </p:sp>
      <p:sp>
        <p:nvSpPr>
          <p:cNvPr id="61" name="TextBox 60">
            <a:extLst>
              <a:ext uri="{FF2B5EF4-FFF2-40B4-BE49-F238E27FC236}">
                <a16:creationId xmlns:a16="http://schemas.microsoft.com/office/drawing/2014/main" id="{20D5BCC9-FEE2-12E5-7EA5-011AA0F36DA6}"/>
              </a:ext>
            </a:extLst>
          </p:cNvPr>
          <p:cNvSpPr txBox="1"/>
          <p:nvPr/>
        </p:nvSpPr>
        <p:spPr>
          <a:xfrm>
            <a:off x="2637057" y="1700269"/>
            <a:ext cx="4705757" cy="400110"/>
          </a:xfrm>
          <a:prstGeom prst="rect">
            <a:avLst/>
          </a:prstGeom>
          <a:noFill/>
        </p:spPr>
        <p:txBody>
          <a:bodyPr wrap="square">
            <a:spAutoFit/>
          </a:bodyPr>
          <a:lstStyle/>
          <a:p>
            <a:pPr>
              <a:buClr>
                <a:schemeClr val="accent1"/>
              </a:buClr>
            </a:pPr>
            <a:r>
              <a:rPr lang="en-US" sz="2000"/>
              <a:t>Report</a:t>
            </a:r>
          </a:p>
        </p:txBody>
      </p:sp>
      <p:sp>
        <p:nvSpPr>
          <p:cNvPr id="62" name="TextBox 61">
            <a:extLst>
              <a:ext uri="{FF2B5EF4-FFF2-40B4-BE49-F238E27FC236}">
                <a16:creationId xmlns:a16="http://schemas.microsoft.com/office/drawing/2014/main" id="{DD2AB987-9937-1656-5CC8-4A2D2741F828}"/>
              </a:ext>
            </a:extLst>
          </p:cNvPr>
          <p:cNvSpPr txBox="1"/>
          <p:nvPr/>
        </p:nvSpPr>
        <p:spPr>
          <a:xfrm>
            <a:off x="2637057" y="2342083"/>
            <a:ext cx="4705757" cy="400110"/>
          </a:xfrm>
          <a:prstGeom prst="rect">
            <a:avLst/>
          </a:prstGeom>
          <a:noFill/>
        </p:spPr>
        <p:txBody>
          <a:bodyPr wrap="square">
            <a:spAutoFit/>
          </a:bodyPr>
          <a:lstStyle/>
          <a:p>
            <a:pPr>
              <a:buClr>
                <a:schemeClr val="accent1"/>
              </a:buClr>
            </a:pPr>
            <a:r>
              <a:rPr lang="en-US" sz="2000"/>
              <a:t>Set development targets</a:t>
            </a:r>
          </a:p>
        </p:txBody>
      </p:sp>
      <p:grpSp>
        <p:nvGrpSpPr>
          <p:cNvPr id="65" name="Group 64">
            <a:extLst>
              <a:ext uri="{FF2B5EF4-FFF2-40B4-BE49-F238E27FC236}">
                <a16:creationId xmlns:a16="http://schemas.microsoft.com/office/drawing/2014/main" id="{62A590A2-16BB-2351-D5CC-8E960BA0CB5E}"/>
              </a:ext>
            </a:extLst>
          </p:cNvPr>
          <p:cNvGrpSpPr/>
          <p:nvPr/>
        </p:nvGrpSpPr>
        <p:grpSpPr>
          <a:xfrm>
            <a:off x="2178934" y="1699952"/>
            <a:ext cx="432000" cy="432000"/>
            <a:chOff x="5172891" y="2847702"/>
            <a:chExt cx="432000" cy="432000"/>
          </a:xfrm>
        </p:grpSpPr>
        <p:sp>
          <p:nvSpPr>
            <p:cNvPr id="63" name="Oval 62">
              <a:extLst>
                <a:ext uri="{FF2B5EF4-FFF2-40B4-BE49-F238E27FC236}">
                  <a16:creationId xmlns:a16="http://schemas.microsoft.com/office/drawing/2014/main" id="{684031BD-3A43-7E87-6225-D629834889E2}"/>
                </a:ext>
              </a:extLst>
            </p:cNvPr>
            <p:cNvSpPr/>
            <p:nvPr/>
          </p:nvSpPr>
          <p:spPr>
            <a:xfrm>
              <a:off x="5172891" y="2847702"/>
              <a:ext cx="432000" cy="4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0E2F73B0-ABEF-2E52-0211-23CE945961C4}"/>
                </a:ext>
              </a:extLst>
            </p:cNvPr>
            <p:cNvSpPr txBox="1"/>
            <p:nvPr/>
          </p:nvSpPr>
          <p:spPr>
            <a:xfrm>
              <a:off x="5236459" y="2864377"/>
              <a:ext cx="368432" cy="400110"/>
            </a:xfrm>
            <a:prstGeom prst="rect">
              <a:avLst/>
            </a:prstGeom>
            <a:noFill/>
          </p:spPr>
          <p:txBody>
            <a:bodyPr wrap="square">
              <a:spAutoFit/>
            </a:bodyPr>
            <a:lstStyle/>
            <a:p>
              <a:pPr>
                <a:buClr>
                  <a:schemeClr val="accent1"/>
                </a:buClr>
              </a:pPr>
              <a:r>
                <a:rPr lang="en-US" sz="2000" b="1">
                  <a:solidFill>
                    <a:schemeClr val="accent1"/>
                  </a:solidFill>
                </a:rPr>
                <a:t>1</a:t>
              </a:r>
              <a:endParaRPr lang="en-US" sz="2000">
                <a:solidFill>
                  <a:schemeClr val="accent1"/>
                </a:solidFill>
              </a:endParaRPr>
            </a:p>
          </p:txBody>
        </p:sp>
      </p:grpSp>
      <p:sp>
        <p:nvSpPr>
          <p:cNvPr id="72" name="TextBox 71">
            <a:extLst>
              <a:ext uri="{FF2B5EF4-FFF2-40B4-BE49-F238E27FC236}">
                <a16:creationId xmlns:a16="http://schemas.microsoft.com/office/drawing/2014/main" id="{71840BAD-52FA-EB5B-4941-91E5001D5625}"/>
              </a:ext>
            </a:extLst>
          </p:cNvPr>
          <p:cNvSpPr txBox="1"/>
          <p:nvPr/>
        </p:nvSpPr>
        <p:spPr>
          <a:xfrm>
            <a:off x="2637057" y="2955600"/>
            <a:ext cx="4705757" cy="400110"/>
          </a:xfrm>
          <a:prstGeom prst="rect">
            <a:avLst/>
          </a:prstGeom>
          <a:noFill/>
        </p:spPr>
        <p:txBody>
          <a:bodyPr wrap="square">
            <a:spAutoFit/>
          </a:bodyPr>
          <a:lstStyle/>
          <a:p>
            <a:pPr>
              <a:buClr>
                <a:schemeClr val="accent1"/>
              </a:buClr>
            </a:pPr>
            <a:r>
              <a:rPr lang="en-US" sz="2000"/>
              <a:t>Plan development actions</a:t>
            </a:r>
          </a:p>
        </p:txBody>
      </p:sp>
      <p:sp>
        <p:nvSpPr>
          <p:cNvPr id="76" name="TextBox 75">
            <a:extLst>
              <a:ext uri="{FF2B5EF4-FFF2-40B4-BE49-F238E27FC236}">
                <a16:creationId xmlns:a16="http://schemas.microsoft.com/office/drawing/2014/main" id="{497DEFA5-17A7-4B51-FA3B-B711D4E14F67}"/>
              </a:ext>
            </a:extLst>
          </p:cNvPr>
          <p:cNvSpPr txBox="1"/>
          <p:nvPr/>
        </p:nvSpPr>
        <p:spPr>
          <a:xfrm>
            <a:off x="2674502" y="3597254"/>
            <a:ext cx="4705757" cy="400110"/>
          </a:xfrm>
          <a:prstGeom prst="rect">
            <a:avLst/>
          </a:prstGeom>
          <a:noFill/>
        </p:spPr>
        <p:txBody>
          <a:bodyPr wrap="square">
            <a:spAutoFit/>
          </a:bodyPr>
          <a:lstStyle/>
          <a:p>
            <a:pPr>
              <a:buClr>
                <a:schemeClr val="accent1"/>
              </a:buClr>
            </a:pPr>
            <a:r>
              <a:rPr lang="en-US" sz="2000"/>
              <a:t>Monitor progress</a:t>
            </a:r>
          </a:p>
        </p:txBody>
      </p:sp>
      <p:grpSp>
        <p:nvGrpSpPr>
          <p:cNvPr id="77" name="Group 76">
            <a:extLst>
              <a:ext uri="{FF2B5EF4-FFF2-40B4-BE49-F238E27FC236}">
                <a16:creationId xmlns:a16="http://schemas.microsoft.com/office/drawing/2014/main" id="{033D9659-7203-499E-CB5E-E763B56ABB43}"/>
              </a:ext>
            </a:extLst>
          </p:cNvPr>
          <p:cNvGrpSpPr/>
          <p:nvPr/>
        </p:nvGrpSpPr>
        <p:grpSpPr>
          <a:xfrm>
            <a:off x="2178934" y="2326138"/>
            <a:ext cx="432000" cy="432000"/>
            <a:chOff x="5172891" y="2847702"/>
            <a:chExt cx="432000" cy="432000"/>
          </a:xfrm>
        </p:grpSpPr>
        <p:sp>
          <p:nvSpPr>
            <p:cNvPr id="78" name="Oval 77">
              <a:extLst>
                <a:ext uri="{FF2B5EF4-FFF2-40B4-BE49-F238E27FC236}">
                  <a16:creationId xmlns:a16="http://schemas.microsoft.com/office/drawing/2014/main" id="{C4D9DA4C-4047-84B1-D00F-A5C3E77042AE}"/>
                </a:ext>
              </a:extLst>
            </p:cNvPr>
            <p:cNvSpPr/>
            <p:nvPr/>
          </p:nvSpPr>
          <p:spPr>
            <a:xfrm>
              <a:off x="5172891" y="2847702"/>
              <a:ext cx="432000" cy="4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6685A66A-65F8-ED09-908F-111C90EA9A0C}"/>
                </a:ext>
              </a:extLst>
            </p:cNvPr>
            <p:cNvSpPr txBox="1"/>
            <p:nvPr/>
          </p:nvSpPr>
          <p:spPr>
            <a:xfrm>
              <a:off x="5236459" y="2864377"/>
              <a:ext cx="368432" cy="400110"/>
            </a:xfrm>
            <a:prstGeom prst="rect">
              <a:avLst/>
            </a:prstGeom>
            <a:noFill/>
          </p:spPr>
          <p:txBody>
            <a:bodyPr wrap="square">
              <a:spAutoFit/>
            </a:bodyPr>
            <a:lstStyle/>
            <a:p>
              <a:pPr>
                <a:buClr>
                  <a:schemeClr val="accent1"/>
                </a:buClr>
              </a:pPr>
              <a:r>
                <a:rPr lang="en-US" sz="2000" b="1">
                  <a:solidFill>
                    <a:schemeClr val="accent1"/>
                  </a:solidFill>
                </a:rPr>
                <a:t>2</a:t>
              </a:r>
              <a:endParaRPr lang="en-US" sz="2000">
                <a:solidFill>
                  <a:schemeClr val="accent1"/>
                </a:solidFill>
              </a:endParaRPr>
            </a:p>
          </p:txBody>
        </p:sp>
      </p:grpSp>
      <p:grpSp>
        <p:nvGrpSpPr>
          <p:cNvPr id="80" name="Group 79">
            <a:extLst>
              <a:ext uri="{FF2B5EF4-FFF2-40B4-BE49-F238E27FC236}">
                <a16:creationId xmlns:a16="http://schemas.microsoft.com/office/drawing/2014/main" id="{6A82B983-2725-E587-494A-86958F5D79EF}"/>
              </a:ext>
            </a:extLst>
          </p:cNvPr>
          <p:cNvGrpSpPr/>
          <p:nvPr/>
        </p:nvGrpSpPr>
        <p:grpSpPr>
          <a:xfrm>
            <a:off x="2210718" y="2948464"/>
            <a:ext cx="432000" cy="432000"/>
            <a:chOff x="5172891" y="2847702"/>
            <a:chExt cx="432000" cy="432000"/>
          </a:xfrm>
        </p:grpSpPr>
        <p:sp>
          <p:nvSpPr>
            <p:cNvPr id="81" name="Oval 80">
              <a:extLst>
                <a:ext uri="{FF2B5EF4-FFF2-40B4-BE49-F238E27FC236}">
                  <a16:creationId xmlns:a16="http://schemas.microsoft.com/office/drawing/2014/main" id="{28E8999E-C5E8-FE96-73D5-0DB4C97AECF2}"/>
                </a:ext>
              </a:extLst>
            </p:cNvPr>
            <p:cNvSpPr/>
            <p:nvPr/>
          </p:nvSpPr>
          <p:spPr>
            <a:xfrm>
              <a:off x="5172891" y="2847702"/>
              <a:ext cx="432000" cy="4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BAC09EBF-7CFB-FD26-B892-A659C0FAE1E2}"/>
                </a:ext>
              </a:extLst>
            </p:cNvPr>
            <p:cNvSpPr txBox="1"/>
            <p:nvPr/>
          </p:nvSpPr>
          <p:spPr>
            <a:xfrm>
              <a:off x="5236459" y="2864377"/>
              <a:ext cx="368432" cy="400110"/>
            </a:xfrm>
            <a:prstGeom prst="rect">
              <a:avLst/>
            </a:prstGeom>
            <a:noFill/>
          </p:spPr>
          <p:txBody>
            <a:bodyPr wrap="square">
              <a:spAutoFit/>
            </a:bodyPr>
            <a:lstStyle/>
            <a:p>
              <a:pPr>
                <a:buClr>
                  <a:schemeClr val="accent1"/>
                </a:buClr>
              </a:pPr>
              <a:r>
                <a:rPr lang="en-US" sz="2000" b="1">
                  <a:solidFill>
                    <a:schemeClr val="accent1"/>
                  </a:solidFill>
                </a:rPr>
                <a:t>3</a:t>
              </a:r>
              <a:endParaRPr lang="en-US" sz="2000">
                <a:solidFill>
                  <a:schemeClr val="accent1"/>
                </a:solidFill>
              </a:endParaRPr>
            </a:p>
          </p:txBody>
        </p:sp>
      </p:grpSp>
      <p:grpSp>
        <p:nvGrpSpPr>
          <p:cNvPr id="84" name="Group 83">
            <a:extLst>
              <a:ext uri="{FF2B5EF4-FFF2-40B4-BE49-F238E27FC236}">
                <a16:creationId xmlns:a16="http://schemas.microsoft.com/office/drawing/2014/main" id="{3A101441-2E1B-58ED-3000-68A105967DC5}"/>
              </a:ext>
            </a:extLst>
          </p:cNvPr>
          <p:cNvGrpSpPr/>
          <p:nvPr/>
        </p:nvGrpSpPr>
        <p:grpSpPr>
          <a:xfrm>
            <a:off x="2218161" y="3573920"/>
            <a:ext cx="432000" cy="432000"/>
            <a:chOff x="5172891" y="2847702"/>
            <a:chExt cx="432000" cy="432000"/>
          </a:xfrm>
        </p:grpSpPr>
        <p:sp>
          <p:nvSpPr>
            <p:cNvPr id="86" name="Oval 85">
              <a:extLst>
                <a:ext uri="{FF2B5EF4-FFF2-40B4-BE49-F238E27FC236}">
                  <a16:creationId xmlns:a16="http://schemas.microsoft.com/office/drawing/2014/main" id="{64F8F8B7-BD7D-C7E2-40E5-DC8A2A6A8E82}"/>
                </a:ext>
              </a:extLst>
            </p:cNvPr>
            <p:cNvSpPr/>
            <p:nvPr/>
          </p:nvSpPr>
          <p:spPr>
            <a:xfrm>
              <a:off x="5172891" y="2847702"/>
              <a:ext cx="432000" cy="4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a:extLst>
                <a:ext uri="{FF2B5EF4-FFF2-40B4-BE49-F238E27FC236}">
                  <a16:creationId xmlns:a16="http://schemas.microsoft.com/office/drawing/2014/main" id="{AEBC5618-6596-CF7F-AACA-BE6A1DB919FF}"/>
                </a:ext>
              </a:extLst>
            </p:cNvPr>
            <p:cNvSpPr txBox="1"/>
            <p:nvPr/>
          </p:nvSpPr>
          <p:spPr>
            <a:xfrm>
              <a:off x="5236459" y="2864377"/>
              <a:ext cx="368432" cy="400110"/>
            </a:xfrm>
            <a:prstGeom prst="rect">
              <a:avLst/>
            </a:prstGeom>
            <a:noFill/>
          </p:spPr>
          <p:txBody>
            <a:bodyPr wrap="square">
              <a:spAutoFit/>
            </a:bodyPr>
            <a:lstStyle/>
            <a:p>
              <a:pPr>
                <a:buClr>
                  <a:schemeClr val="accent1"/>
                </a:buClr>
              </a:pPr>
              <a:r>
                <a:rPr lang="en-US" sz="2000" b="1">
                  <a:solidFill>
                    <a:schemeClr val="accent1"/>
                  </a:solidFill>
                </a:rPr>
                <a:t>4</a:t>
              </a:r>
              <a:endParaRPr lang="en-US" sz="2000">
                <a:solidFill>
                  <a:schemeClr val="accent1"/>
                </a:solidFill>
              </a:endParaRPr>
            </a:p>
          </p:txBody>
        </p:sp>
      </p:grpSp>
      <p:sp>
        <p:nvSpPr>
          <p:cNvPr id="88" name="TextBox 87">
            <a:extLst>
              <a:ext uri="{FF2B5EF4-FFF2-40B4-BE49-F238E27FC236}">
                <a16:creationId xmlns:a16="http://schemas.microsoft.com/office/drawing/2014/main" id="{B41025BD-F37C-FEB7-F9E4-1177ECFE47EA}"/>
              </a:ext>
            </a:extLst>
          </p:cNvPr>
          <p:cNvSpPr txBox="1"/>
          <p:nvPr/>
        </p:nvSpPr>
        <p:spPr>
          <a:xfrm>
            <a:off x="1974325" y="4489893"/>
            <a:ext cx="2175449"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b="1">
                <a:solidFill>
                  <a:schemeClr val="accent1"/>
                </a:solidFill>
              </a:rPr>
              <a:t>SAT</a:t>
            </a:r>
            <a:endParaRPr lang="en-GB" sz="2000" b="1">
              <a:solidFill>
                <a:schemeClr val="accent1"/>
              </a:solidFill>
            </a:endParaRPr>
          </a:p>
        </p:txBody>
      </p:sp>
      <p:sp>
        <p:nvSpPr>
          <p:cNvPr id="89" name="TextBox 88">
            <a:extLst>
              <a:ext uri="{FF2B5EF4-FFF2-40B4-BE49-F238E27FC236}">
                <a16:creationId xmlns:a16="http://schemas.microsoft.com/office/drawing/2014/main" id="{AED8F2EE-DA33-8330-450F-97DBF7BF34DC}"/>
              </a:ext>
            </a:extLst>
          </p:cNvPr>
          <p:cNvSpPr txBox="1"/>
          <p:nvPr/>
        </p:nvSpPr>
        <p:spPr>
          <a:xfrm>
            <a:off x="1951517" y="5302740"/>
            <a:ext cx="2987694" cy="400110"/>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Collective discussion</a:t>
            </a:r>
            <a:endParaRPr lang="en-GB" sz="2000"/>
          </a:p>
        </p:txBody>
      </p:sp>
      <p:grpSp>
        <p:nvGrpSpPr>
          <p:cNvPr id="10" name="Group 9">
            <a:extLst>
              <a:ext uri="{FF2B5EF4-FFF2-40B4-BE49-F238E27FC236}">
                <a16:creationId xmlns:a16="http://schemas.microsoft.com/office/drawing/2014/main" id="{83A85D06-1B18-8D59-0497-474083167130}"/>
              </a:ext>
            </a:extLst>
          </p:cNvPr>
          <p:cNvGrpSpPr/>
          <p:nvPr/>
        </p:nvGrpSpPr>
        <p:grpSpPr>
          <a:xfrm>
            <a:off x="3053257" y="330359"/>
            <a:ext cx="1029774" cy="610129"/>
            <a:chOff x="315694" y="1715302"/>
            <a:chExt cx="1745854" cy="896010"/>
          </a:xfrm>
        </p:grpSpPr>
        <p:sp>
          <p:nvSpPr>
            <p:cNvPr id="11" name="Arrow: Chevron 10">
              <a:extLst>
                <a:ext uri="{FF2B5EF4-FFF2-40B4-BE49-F238E27FC236}">
                  <a16:creationId xmlns:a16="http://schemas.microsoft.com/office/drawing/2014/main" id="{45232890-5474-4B48-3C8A-74CAF251EA75}"/>
                </a:ext>
              </a:extLst>
            </p:cNvPr>
            <p:cNvSpPr/>
            <p:nvPr/>
          </p:nvSpPr>
          <p:spPr>
            <a:xfrm rot="5400000">
              <a:off x="740616" y="1290380"/>
              <a:ext cx="896010" cy="1745853"/>
            </a:xfrm>
            <a:prstGeom prst="chevron">
              <a:avLst>
                <a:gd name="adj" fmla="val 2007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TextBox 12">
              <a:extLst>
                <a:ext uri="{FF2B5EF4-FFF2-40B4-BE49-F238E27FC236}">
                  <a16:creationId xmlns:a16="http://schemas.microsoft.com/office/drawing/2014/main" id="{05BE0AB2-399A-8F2B-851E-28ED8DC64364}"/>
                </a:ext>
              </a:extLst>
            </p:cNvPr>
            <p:cNvSpPr txBox="1"/>
            <p:nvPr/>
          </p:nvSpPr>
          <p:spPr>
            <a:xfrm>
              <a:off x="315694" y="1994028"/>
              <a:ext cx="1745854" cy="406789"/>
            </a:xfrm>
            <a:prstGeom prst="rect">
              <a:avLst/>
            </a:prstGeom>
            <a:noFill/>
          </p:spPr>
          <p:txBody>
            <a:bodyPr wrap="square" rtlCol="0">
              <a:spAutoFit/>
            </a:bodyPr>
            <a:lstStyle/>
            <a:p>
              <a:pPr algn="ctr"/>
              <a:r>
                <a:rPr lang="en-GB" sz="1200" b="1" i="1" dirty="0">
                  <a:solidFill>
                    <a:schemeClr val="bg1"/>
                  </a:solidFill>
                </a:rPr>
                <a:t>STAGE 4</a:t>
              </a:r>
            </a:p>
          </p:txBody>
        </p:sp>
      </p:grpSp>
      <p:sp>
        <p:nvSpPr>
          <p:cNvPr id="15" name="Content Placeholder 2">
            <a:extLst>
              <a:ext uri="{FF2B5EF4-FFF2-40B4-BE49-F238E27FC236}">
                <a16:creationId xmlns:a16="http://schemas.microsoft.com/office/drawing/2014/main" id="{D8CD6D23-30BE-BAB6-B4FF-CAB5115297AD}"/>
              </a:ext>
            </a:extLst>
          </p:cNvPr>
          <p:cNvSpPr txBox="1">
            <a:spLocks/>
          </p:cNvSpPr>
          <p:nvPr/>
        </p:nvSpPr>
        <p:spPr bwMode="auto">
          <a:xfrm>
            <a:off x="4083031" y="314611"/>
            <a:ext cx="688024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2800" b="1" cap="all" spc="100" dirty="0">
                <a:solidFill>
                  <a:schemeClr val="accent1">
                    <a:lumMod val="50000"/>
                  </a:schemeClr>
                </a:solidFill>
                <a:effectLst/>
                <a:latin typeface="Arial" panose="020B0604020202020204" pitchFamily="34" charset="0"/>
                <a:ea typeface="Arial" panose="020B0604020202020204" pitchFamily="34" charset="0"/>
                <a:cs typeface="Times New Roman" panose="02020603050405020304" pitchFamily="18" charset="0"/>
              </a:rPr>
              <a:t>MONITORING AND DEVELOPMENT</a:t>
            </a:r>
          </a:p>
        </p:txBody>
      </p:sp>
      <p:pic>
        <p:nvPicPr>
          <p:cNvPr id="96" name="Picture 95">
            <a:extLst>
              <a:ext uri="{FF2B5EF4-FFF2-40B4-BE49-F238E27FC236}">
                <a16:creationId xmlns:a16="http://schemas.microsoft.com/office/drawing/2014/main" id="{D0F556AC-8433-51DB-7DD6-B3B516FF5F41}"/>
              </a:ext>
            </a:extLst>
          </p:cNvPr>
          <p:cNvPicPr>
            <a:picLocks noChangeAspect="1"/>
          </p:cNvPicPr>
          <p:nvPr/>
        </p:nvPicPr>
        <p:blipFill>
          <a:blip r:embed="rId6">
            <a:alphaModFix amt="35000"/>
            <a:duotone>
              <a:schemeClr val="accent1">
                <a:shade val="45000"/>
                <a:satMod val="135000"/>
              </a:schemeClr>
              <a:prstClr val="white"/>
            </a:duotone>
          </a:blip>
          <a:stretch>
            <a:fillRect/>
          </a:stretch>
        </p:blipFill>
        <p:spPr>
          <a:xfrm>
            <a:off x="7523152" y="2131952"/>
            <a:ext cx="3069163" cy="3069163"/>
          </a:xfrm>
          <a:prstGeom prst="rect">
            <a:avLst/>
          </a:prstGeom>
        </p:spPr>
      </p:pic>
    </p:spTree>
    <p:extLst>
      <p:ext uri="{BB962C8B-B14F-4D97-AF65-F5344CB8AC3E}">
        <p14:creationId xmlns:p14="http://schemas.microsoft.com/office/powerpoint/2010/main" val="4148872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ED5A2CE-3445-00A0-C442-930DC3622ECF}"/>
              </a:ext>
            </a:extLst>
          </p:cNvPr>
          <p:cNvSpPr/>
          <p:nvPr/>
        </p:nvSpPr>
        <p:spPr>
          <a:xfrm>
            <a:off x="739035" y="3568527"/>
            <a:ext cx="4253702" cy="1794237"/>
          </a:xfrm>
          <a:prstGeom prst="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support</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pic>
        <p:nvPicPr>
          <p:cNvPr id="2050" name="Picture 2" descr="Support - Free marketing icons">
            <a:extLst>
              <a:ext uri="{FF2B5EF4-FFF2-40B4-BE49-F238E27FC236}">
                <a16:creationId xmlns:a16="http://schemas.microsoft.com/office/drawing/2014/main" id="{4CF8F803-157C-2AA0-2537-033E06E4B00D}"/>
              </a:ext>
            </a:extLst>
          </p:cNvPr>
          <p:cNvPicPr>
            <a:picLocks noChangeAspect="1" noChangeArrowheads="1"/>
          </p:cNvPicPr>
          <p:nvPr/>
        </p:nvPicPr>
        <p:blipFill>
          <a:blip r:embed="rId6">
            <a:duotone>
              <a:schemeClr val="accent2">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a:off x="10218240" y="4948618"/>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3063C9-6FDA-9CA0-3C15-A8899E11F382}"/>
              </a:ext>
            </a:extLst>
          </p:cNvPr>
          <p:cNvSpPr txBox="1"/>
          <p:nvPr/>
        </p:nvSpPr>
        <p:spPr>
          <a:xfrm>
            <a:off x="634824" y="1703890"/>
            <a:ext cx="5703813" cy="927049"/>
          </a:xfrm>
          <a:prstGeom prst="rect">
            <a:avLst/>
          </a:prstGeom>
          <a:noFill/>
        </p:spPr>
        <p:txBody>
          <a:bodyPr wrap="square">
            <a:spAutoFit/>
          </a:bodyPr>
          <a:lstStyle/>
          <a:p>
            <a:pPr marL="285750" indent="-285750">
              <a:lnSpc>
                <a:spcPct val="107000"/>
              </a:lnSpc>
              <a:buFont typeface="Wingdings" panose="05000000000000000000" pitchFamily="2" charset="2"/>
              <a:buChar char="§"/>
            </a:pPr>
            <a:r>
              <a:rPr lang="en-GB" kern="0" dirty="0">
                <a:solidFill>
                  <a:srgbClr val="455560"/>
                </a:solidFill>
                <a:latin typeface="Arial" panose="020B0604020202020204" pitchFamily="34" charset="0"/>
                <a:cs typeface="Arial" panose="020B0604020202020204" pitchFamily="34" charset="0"/>
              </a:rPr>
              <a:t>Introductory </a:t>
            </a:r>
            <a:r>
              <a:rPr lang="en-GB" b="1" kern="0" dirty="0">
                <a:solidFill>
                  <a:srgbClr val="455560"/>
                </a:solidFill>
                <a:latin typeface="Arial" panose="020B0604020202020204" pitchFamily="34" charset="0"/>
                <a:cs typeface="Arial" panose="020B0604020202020204" pitchFamily="34" charset="0"/>
              </a:rPr>
              <a:t>training</a:t>
            </a:r>
            <a:r>
              <a:rPr lang="en-GB" kern="0" dirty="0">
                <a:solidFill>
                  <a:srgbClr val="455560"/>
                </a:solidFill>
                <a:latin typeface="Arial" panose="020B0604020202020204" pitchFamily="34" charset="0"/>
                <a:cs typeface="Arial" panose="020B0604020202020204" pitchFamily="34" charset="0"/>
              </a:rPr>
              <a:t> session for ISATCOVE pilot </a:t>
            </a:r>
          </a:p>
          <a:p>
            <a:pPr>
              <a:lnSpc>
                <a:spcPct val="107000"/>
              </a:lnSpc>
            </a:pPr>
            <a:r>
              <a:rPr lang="en-GB" sz="1600" i="1" kern="0" dirty="0">
                <a:solidFill>
                  <a:schemeClr val="accent2"/>
                </a:solidFill>
                <a:effectLst/>
                <a:latin typeface="Arial" panose="020B0604020202020204" pitchFamily="34" charset="0"/>
                <a:ea typeface="Times New Roman" panose="02020603050405020304" pitchFamily="18" charset="0"/>
              </a:rPr>
              <a:t>General introduction to pilot, demonstration of tool</a:t>
            </a:r>
          </a:p>
          <a:p>
            <a:pPr>
              <a:lnSpc>
                <a:spcPct val="107000"/>
              </a:lnSpc>
            </a:pPr>
            <a:endParaRPr lang="en-GB" i="1" kern="0" dirty="0">
              <a:solidFill>
                <a:schemeClr val="accent5"/>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E2FA92D-A6DC-907D-BC11-C8E7BFF86CE5}"/>
              </a:ext>
            </a:extLst>
          </p:cNvPr>
          <p:cNvSpPr txBox="1"/>
          <p:nvPr/>
        </p:nvSpPr>
        <p:spPr>
          <a:xfrm>
            <a:off x="6580443" y="1662940"/>
            <a:ext cx="2250792" cy="367216"/>
          </a:xfrm>
          <a:prstGeom prst="rect">
            <a:avLst/>
          </a:prstGeom>
          <a:noFill/>
        </p:spPr>
        <p:txBody>
          <a:bodyPr wrap="square">
            <a:spAutoFit/>
          </a:bodyPr>
          <a:lstStyle/>
          <a:p>
            <a:pPr algn="ctr">
              <a:lnSpc>
                <a:spcPct val="107000"/>
              </a:lnSpc>
            </a:pPr>
            <a:r>
              <a:rPr lang="en-GB" i="1" kern="0" dirty="0">
                <a:solidFill>
                  <a:srgbClr val="455560"/>
                </a:solidFill>
                <a:latin typeface="Arial" panose="020B0604020202020204" pitchFamily="34" charset="0"/>
                <a:cs typeface="Arial" panose="020B0604020202020204" pitchFamily="34" charset="0"/>
              </a:rPr>
              <a:t>(English)</a:t>
            </a:r>
          </a:p>
        </p:txBody>
      </p:sp>
      <p:sp>
        <p:nvSpPr>
          <p:cNvPr id="9" name="TextBox 8">
            <a:extLst>
              <a:ext uri="{FF2B5EF4-FFF2-40B4-BE49-F238E27FC236}">
                <a16:creationId xmlns:a16="http://schemas.microsoft.com/office/drawing/2014/main" id="{8764A38A-850C-0BDC-1664-A37D211F3C1F}"/>
              </a:ext>
            </a:extLst>
          </p:cNvPr>
          <p:cNvSpPr txBox="1"/>
          <p:nvPr/>
        </p:nvSpPr>
        <p:spPr>
          <a:xfrm>
            <a:off x="6924675" y="2006528"/>
            <a:ext cx="1637555" cy="306109"/>
          </a:xfrm>
          <a:prstGeom prst="rect">
            <a:avLst/>
          </a:prstGeom>
          <a:noFill/>
        </p:spPr>
        <p:txBody>
          <a:bodyPr wrap="square">
            <a:spAutoFit/>
          </a:bodyPr>
          <a:lstStyle/>
          <a:p>
            <a:pPr algn="ctr">
              <a:lnSpc>
                <a:spcPct val="107000"/>
              </a:lnSpc>
            </a:pPr>
            <a:r>
              <a:rPr lang="en-GB" sz="1400" i="1" kern="0" dirty="0">
                <a:solidFill>
                  <a:schemeClr val="accent1"/>
                </a:solidFill>
                <a:latin typeface="Arial" panose="020B0604020202020204" pitchFamily="34" charset="0"/>
                <a:cs typeface="Arial" panose="020B0604020202020204" pitchFamily="34" charset="0"/>
              </a:rPr>
              <a:t>7</a:t>
            </a:r>
            <a:r>
              <a:rPr lang="en-GB" sz="1400" i="1" kern="0" baseline="30000" dirty="0">
                <a:solidFill>
                  <a:schemeClr val="accent1"/>
                </a:solidFill>
                <a:latin typeface="Arial" panose="020B0604020202020204" pitchFamily="34" charset="0"/>
                <a:cs typeface="Arial" panose="020B0604020202020204" pitchFamily="34" charset="0"/>
              </a:rPr>
              <a:t>th</a:t>
            </a:r>
            <a:r>
              <a:rPr lang="en-GB" sz="1400" i="1" kern="0" dirty="0">
                <a:solidFill>
                  <a:schemeClr val="accent1"/>
                </a:solidFill>
                <a:latin typeface="Arial" panose="020B0604020202020204" pitchFamily="34" charset="0"/>
                <a:cs typeface="Arial" panose="020B0604020202020204" pitchFamily="34" charset="0"/>
              </a:rPr>
              <a:t> June 23</a:t>
            </a:r>
          </a:p>
        </p:txBody>
      </p:sp>
      <p:sp>
        <p:nvSpPr>
          <p:cNvPr id="10" name="TextBox 9">
            <a:extLst>
              <a:ext uri="{FF2B5EF4-FFF2-40B4-BE49-F238E27FC236}">
                <a16:creationId xmlns:a16="http://schemas.microsoft.com/office/drawing/2014/main" id="{91251D7A-01A4-4371-2E9E-68850348782C}"/>
              </a:ext>
            </a:extLst>
          </p:cNvPr>
          <p:cNvSpPr txBox="1"/>
          <p:nvPr/>
        </p:nvSpPr>
        <p:spPr>
          <a:xfrm>
            <a:off x="634824" y="2677600"/>
            <a:ext cx="4953035" cy="632994"/>
          </a:xfrm>
          <a:prstGeom prst="rect">
            <a:avLst/>
          </a:prstGeom>
          <a:noFill/>
        </p:spPr>
        <p:txBody>
          <a:bodyPr wrap="square">
            <a:spAutoFit/>
          </a:bodyPr>
          <a:lstStyle/>
          <a:p>
            <a:pPr marL="285750" indent="-285750">
              <a:lnSpc>
                <a:spcPct val="107000"/>
              </a:lnSpc>
              <a:buFont typeface="Wingdings" panose="05000000000000000000" pitchFamily="2" charset="2"/>
              <a:buChar char="§"/>
            </a:pPr>
            <a:r>
              <a:rPr lang="en-GB" kern="0" dirty="0">
                <a:solidFill>
                  <a:srgbClr val="455560"/>
                </a:solidFill>
                <a:latin typeface="Arial" panose="020B0604020202020204" pitchFamily="34" charset="0"/>
                <a:cs typeface="Arial" panose="020B0604020202020204" pitchFamily="34" charset="0"/>
              </a:rPr>
              <a:t>Full </a:t>
            </a:r>
            <a:r>
              <a:rPr lang="en-GB" b="1" kern="0" dirty="0">
                <a:solidFill>
                  <a:srgbClr val="455560"/>
                </a:solidFill>
                <a:latin typeface="Arial" panose="020B0604020202020204" pitchFamily="34" charset="0"/>
                <a:cs typeface="Arial" panose="020B0604020202020204" pitchFamily="34" charset="0"/>
              </a:rPr>
              <a:t>training</a:t>
            </a:r>
            <a:r>
              <a:rPr lang="en-GB" kern="0" dirty="0">
                <a:solidFill>
                  <a:srgbClr val="455560"/>
                </a:solidFill>
                <a:latin typeface="Arial" panose="020B0604020202020204" pitchFamily="34" charset="0"/>
                <a:cs typeface="Arial" panose="020B0604020202020204" pitchFamily="34" charset="0"/>
              </a:rPr>
              <a:t> on using ISATCOVE tool </a:t>
            </a:r>
          </a:p>
          <a:p>
            <a:pPr>
              <a:lnSpc>
                <a:spcPct val="107000"/>
              </a:lnSpc>
            </a:pPr>
            <a:r>
              <a:rPr lang="en-GB" sz="1600" i="1" kern="0" dirty="0">
                <a:solidFill>
                  <a:schemeClr val="accent2"/>
                </a:solidFill>
                <a:latin typeface="Arial" panose="020B0604020202020204" pitchFamily="34" charset="0"/>
              </a:rPr>
              <a:t>Full training in all parts of the tool</a:t>
            </a:r>
          </a:p>
        </p:txBody>
      </p:sp>
      <p:sp>
        <p:nvSpPr>
          <p:cNvPr id="11" name="TextBox 10">
            <a:extLst>
              <a:ext uri="{FF2B5EF4-FFF2-40B4-BE49-F238E27FC236}">
                <a16:creationId xmlns:a16="http://schemas.microsoft.com/office/drawing/2014/main" id="{EACEE0E0-D169-C6AE-D85B-BF242F871DBF}"/>
              </a:ext>
            </a:extLst>
          </p:cNvPr>
          <p:cNvSpPr txBox="1"/>
          <p:nvPr/>
        </p:nvSpPr>
        <p:spPr>
          <a:xfrm>
            <a:off x="7203677" y="2632302"/>
            <a:ext cx="3089718" cy="367216"/>
          </a:xfrm>
          <a:prstGeom prst="rect">
            <a:avLst/>
          </a:prstGeom>
          <a:noFill/>
        </p:spPr>
        <p:txBody>
          <a:bodyPr wrap="square">
            <a:spAutoFit/>
          </a:bodyPr>
          <a:lstStyle/>
          <a:p>
            <a:pPr>
              <a:lnSpc>
                <a:spcPct val="107000"/>
              </a:lnSpc>
            </a:pPr>
            <a:r>
              <a:rPr lang="en-GB" i="1" kern="0" dirty="0">
                <a:solidFill>
                  <a:srgbClr val="455560"/>
                </a:solidFill>
                <a:latin typeface="Arial" panose="020B0604020202020204" pitchFamily="34" charset="0"/>
                <a:cs typeface="Arial" panose="020B0604020202020204" pitchFamily="34" charset="0"/>
              </a:rPr>
              <a:t>(English, Spanish &amp; French)</a:t>
            </a:r>
          </a:p>
        </p:txBody>
      </p:sp>
      <p:sp>
        <p:nvSpPr>
          <p:cNvPr id="12" name="TextBox 11">
            <a:extLst>
              <a:ext uri="{FF2B5EF4-FFF2-40B4-BE49-F238E27FC236}">
                <a16:creationId xmlns:a16="http://schemas.microsoft.com/office/drawing/2014/main" id="{2FD03711-ED70-632C-0F78-0EC86ABA8D14}"/>
              </a:ext>
            </a:extLst>
          </p:cNvPr>
          <p:cNvSpPr txBox="1"/>
          <p:nvPr/>
        </p:nvSpPr>
        <p:spPr>
          <a:xfrm>
            <a:off x="7861549" y="2999518"/>
            <a:ext cx="1637555" cy="306109"/>
          </a:xfrm>
          <a:prstGeom prst="rect">
            <a:avLst/>
          </a:prstGeom>
          <a:noFill/>
        </p:spPr>
        <p:txBody>
          <a:bodyPr wrap="square">
            <a:spAutoFit/>
          </a:bodyPr>
          <a:lstStyle/>
          <a:p>
            <a:pPr algn="ctr">
              <a:lnSpc>
                <a:spcPct val="107000"/>
              </a:lnSpc>
            </a:pPr>
            <a:r>
              <a:rPr lang="en-GB" sz="1400" i="1" kern="0" dirty="0">
                <a:solidFill>
                  <a:schemeClr val="accent1"/>
                </a:solidFill>
                <a:latin typeface="Arial" panose="020B0604020202020204" pitchFamily="34" charset="0"/>
                <a:cs typeface="Arial" panose="020B0604020202020204" pitchFamily="34" charset="0"/>
              </a:rPr>
              <a:t>4</a:t>
            </a:r>
            <a:r>
              <a:rPr lang="en-GB" sz="1400" i="1" kern="0" baseline="30000" dirty="0">
                <a:solidFill>
                  <a:schemeClr val="accent1"/>
                </a:solidFill>
                <a:latin typeface="Arial" panose="020B0604020202020204" pitchFamily="34" charset="0"/>
                <a:cs typeface="Arial" panose="020B0604020202020204" pitchFamily="34" charset="0"/>
              </a:rPr>
              <a:t>th</a:t>
            </a:r>
            <a:r>
              <a:rPr lang="en-GB" sz="1400" i="1" kern="0" dirty="0">
                <a:solidFill>
                  <a:schemeClr val="accent1"/>
                </a:solidFill>
                <a:latin typeface="Arial" panose="020B0604020202020204" pitchFamily="34" charset="0"/>
                <a:cs typeface="Arial" panose="020B0604020202020204" pitchFamily="34" charset="0"/>
              </a:rPr>
              <a:t> October 23</a:t>
            </a:r>
          </a:p>
        </p:txBody>
      </p:sp>
      <p:sp>
        <p:nvSpPr>
          <p:cNvPr id="13" name="TextBox 12">
            <a:extLst>
              <a:ext uri="{FF2B5EF4-FFF2-40B4-BE49-F238E27FC236}">
                <a16:creationId xmlns:a16="http://schemas.microsoft.com/office/drawing/2014/main" id="{270494FA-CBA1-119A-299D-2EA21EA7E98B}"/>
              </a:ext>
            </a:extLst>
          </p:cNvPr>
          <p:cNvSpPr txBox="1"/>
          <p:nvPr/>
        </p:nvSpPr>
        <p:spPr>
          <a:xfrm>
            <a:off x="822427" y="4285038"/>
            <a:ext cx="4104680" cy="929357"/>
          </a:xfrm>
          <a:prstGeom prst="rect">
            <a:avLst/>
          </a:prstGeom>
          <a:noFill/>
        </p:spPr>
        <p:txBody>
          <a:bodyPr wrap="square">
            <a:spAutoFit/>
          </a:bodyPr>
          <a:lstStyle/>
          <a:p>
            <a:pPr algn="ctr">
              <a:lnSpc>
                <a:spcPct val="107000"/>
              </a:lnSpc>
            </a:pPr>
            <a:r>
              <a:rPr lang="en-GB" b="1" kern="0" dirty="0">
                <a:solidFill>
                  <a:srgbClr val="455560"/>
                </a:solidFill>
                <a:latin typeface="Arial" panose="020B0604020202020204" pitchFamily="34" charset="0"/>
                <a:cs typeface="Arial" panose="020B0604020202020204" pitchFamily="34" charset="0"/>
              </a:rPr>
              <a:t>Individual support </a:t>
            </a:r>
            <a:r>
              <a:rPr lang="en-GB" kern="0" dirty="0">
                <a:solidFill>
                  <a:srgbClr val="455560"/>
                </a:solidFill>
                <a:latin typeface="Arial" panose="020B0604020202020204" pitchFamily="34" charset="0"/>
                <a:cs typeface="Arial" panose="020B0604020202020204" pitchFamily="34" charset="0"/>
              </a:rPr>
              <a:t>for preparation of </a:t>
            </a:r>
            <a:r>
              <a:rPr lang="en-GB" kern="0" dirty="0">
                <a:solidFill>
                  <a:schemeClr val="accent2"/>
                </a:solidFill>
                <a:latin typeface="Arial" panose="020B0604020202020204" pitchFamily="34" charset="0"/>
                <a:cs typeface="Arial" panose="020B0604020202020204" pitchFamily="34" charset="0"/>
              </a:rPr>
              <a:t>assessment plan </a:t>
            </a:r>
          </a:p>
          <a:p>
            <a:pPr algn="ctr">
              <a:lnSpc>
                <a:spcPct val="107000"/>
              </a:lnSpc>
            </a:pPr>
            <a:r>
              <a:rPr lang="en-GB" sz="1600" i="1" kern="0" dirty="0">
                <a:solidFill>
                  <a:srgbClr val="455560"/>
                </a:solidFill>
                <a:latin typeface="Arial" panose="020B0604020202020204" pitchFamily="34" charset="0"/>
                <a:cs typeface="Arial" panose="020B0604020202020204" pitchFamily="34" charset="0"/>
              </a:rPr>
              <a:t>(to be confirmed with coaches)</a:t>
            </a:r>
            <a:endParaRPr lang="en-GB" sz="1800" i="1" kern="0" dirty="0">
              <a:solidFill>
                <a:srgbClr val="4555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DEDF6FA-E010-A481-EEC8-4FE6112D6308}"/>
              </a:ext>
            </a:extLst>
          </p:cNvPr>
          <p:cNvSpPr txBox="1"/>
          <p:nvPr/>
        </p:nvSpPr>
        <p:spPr>
          <a:xfrm>
            <a:off x="944103" y="3686226"/>
            <a:ext cx="3843565" cy="369332"/>
          </a:xfrm>
          <a:prstGeom prst="rect">
            <a:avLst/>
          </a:prstGeom>
          <a:noFill/>
        </p:spPr>
        <p:txBody>
          <a:bodyPr wrap="square">
            <a:spAutoFit/>
          </a:bodyPr>
          <a:lstStyle/>
          <a:p>
            <a:r>
              <a:rPr lang="en-GB" kern="0" dirty="0">
                <a:solidFill>
                  <a:schemeClr val="accent1"/>
                </a:solidFill>
                <a:latin typeface="Arial" panose="020B0604020202020204" pitchFamily="34" charset="0"/>
                <a:cs typeface="Arial" panose="020B0604020202020204" pitchFamily="34" charset="0"/>
              </a:rPr>
              <a:t>June		          September</a:t>
            </a:r>
            <a:endParaRPr lang="en-GB" dirty="0">
              <a:solidFill>
                <a:schemeClr val="accent1"/>
              </a:solidFill>
            </a:endParaRPr>
          </a:p>
        </p:txBody>
      </p:sp>
      <p:sp>
        <p:nvSpPr>
          <p:cNvPr id="19" name="Arrow: Right 18">
            <a:extLst>
              <a:ext uri="{FF2B5EF4-FFF2-40B4-BE49-F238E27FC236}">
                <a16:creationId xmlns:a16="http://schemas.microsoft.com/office/drawing/2014/main" id="{3FD0C01C-2783-57C5-0EDE-601C2AF128FE}"/>
              </a:ext>
            </a:extLst>
          </p:cNvPr>
          <p:cNvSpPr/>
          <p:nvPr/>
        </p:nvSpPr>
        <p:spPr>
          <a:xfrm>
            <a:off x="1663098" y="3764693"/>
            <a:ext cx="1757778" cy="235009"/>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2E102E23-84E3-CC84-24C4-E65CA5C89FE8}"/>
              </a:ext>
            </a:extLst>
          </p:cNvPr>
          <p:cNvGrpSpPr/>
          <p:nvPr/>
        </p:nvGrpSpPr>
        <p:grpSpPr>
          <a:xfrm>
            <a:off x="5587859" y="3547407"/>
            <a:ext cx="4253702" cy="1794237"/>
            <a:chOff x="5587859" y="3547407"/>
            <a:chExt cx="4253702" cy="1794237"/>
          </a:xfrm>
        </p:grpSpPr>
        <p:sp>
          <p:nvSpPr>
            <p:cNvPr id="20" name="Rectangle 19">
              <a:extLst>
                <a:ext uri="{FF2B5EF4-FFF2-40B4-BE49-F238E27FC236}">
                  <a16:creationId xmlns:a16="http://schemas.microsoft.com/office/drawing/2014/main" id="{6FECBBC1-822A-AA89-ABE6-666977B15FBE}"/>
                </a:ext>
              </a:extLst>
            </p:cNvPr>
            <p:cNvSpPr/>
            <p:nvPr/>
          </p:nvSpPr>
          <p:spPr>
            <a:xfrm>
              <a:off x="5587859" y="3547407"/>
              <a:ext cx="4253702" cy="1794237"/>
            </a:xfrm>
            <a:prstGeom prst="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AEF329A-D585-7497-C603-6E0326D1989B}"/>
                </a:ext>
              </a:extLst>
            </p:cNvPr>
            <p:cNvSpPr txBox="1"/>
            <p:nvPr/>
          </p:nvSpPr>
          <p:spPr>
            <a:xfrm>
              <a:off x="7089084" y="3782220"/>
              <a:ext cx="2560929" cy="1192827"/>
            </a:xfrm>
            <a:prstGeom prst="rect">
              <a:avLst/>
            </a:prstGeom>
            <a:noFill/>
          </p:spPr>
          <p:txBody>
            <a:bodyPr wrap="square">
              <a:spAutoFit/>
            </a:bodyPr>
            <a:lstStyle/>
            <a:p>
              <a:pPr algn="ctr">
                <a:lnSpc>
                  <a:spcPct val="107000"/>
                </a:lnSpc>
              </a:pPr>
              <a:r>
                <a:rPr lang="en-GB" kern="0" dirty="0">
                  <a:solidFill>
                    <a:srgbClr val="455560"/>
                  </a:solidFill>
                  <a:latin typeface="Arial" panose="020B0604020202020204" pitchFamily="34" charset="0"/>
                  <a:cs typeface="Arial" panose="020B0604020202020204" pitchFamily="34" charset="0"/>
                </a:rPr>
                <a:t>Weekly </a:t>
              </a:r>
              <a:r>
                <a:rPr lang="en-GB" b="1" kern="0" dirty="0">
                  <a:solidFill>
                    <a:srgbClr val="455560"/>
                  </a:solidFill>
                  <a:latin typeface="Arial" panose="020B0604020202020204" pitchFamily="34" charset="0"/>
                  <a:cs typeface="Arial" panose="020B0604020202020204" pitchFamily="34" charset="0"/>
                </a:rPr>
                <a:t>coaching sessions </a:t>
              </a:r>
            </a:p>
            <a:p>
              <a:pPr algn="ctr">
                <a:lnSpc>
                  <a:spcPct val="107000"/>
                </a:lnSpc>
              </a:pPr>
              <a:r>
                <a:rPr lang="en-GB" sz="1600" i="1" kern="0" dirty="0">
                  <a:solidFill>
                    <a:srgbClr val="455560"/>
                  </a:solidFill>
                  <a:latin typeface="Arial" panose="020B0604020202020204" pitchFamily="34" charset="0"/>
                  <a:cs typeface="Arial" panose="020B0604020202020204" pitchFamily="34" charset="0"/>
                </a:rPr>
                <a:t>(to be confirmed with coaches)</a:t>
              </a:r>
            </a:p>
          </p:txBody>
        </p:sp>
        <p:sp>
          <p:nvSpPr>
            <p:cNvPr id="21" name="TextBox 20">
              <a:extLst>
                <a:ext uri="{FF2B5EF4-FFF2-40B4-BE49-F238E27FC236}">
                  <a16:creationId xmlns:a16="http://schemas.microsoft.com/office/drawing/2014/main" id="{91907E45-5A2D-6DCD-C3E8-B5B62FA40D4B}"/>
                </a:ext>
              </a:extLst>
            </p:cNvPr>
            <p:cNvSpPr txBox="1"/>
            <p:nvPr/>
          </p:nvSpPr>
          <p:spPr>
            <a:xfrm>
              <a:off x="5587859" y="3698021"/>
              <a:ext cx="1674075" cy="1350178"/>
            </a:xfrm>
            <a:prstGeom prst="rect">
              <a:avLst/>
            </a:prstGeom>
            <a:noFill/>
          </p:spPr>
          <p:txBody>
            <a:bodyPr wrap="square" lIns="91440" tIns="45720" rIns="91440" bIns="45720" anchor="t">
              <a:spAutoFit/>
            </a:bodyPr>
            <a:lstStyle/>
            <a:p>
              <a:pPr>
                <a:lnSpc>
                  <a:spcPct val="150000"/>
                </a:lnSpc>
              </a:pPr>
              <a:r>
                <a:rPr lang="en-GB" sz="1400" i="1" dirty="0">
                  <a:solidFill>
                    <a:schemeClr val="accent1"/>
                  </a:solidFill>
                  <a:latin typeface="Arial"/>
                  <a:cs typeface="Arial"/>
                </a:rPr>
                <a:t>October week 2</a:t>
              </a:r>
              <a:endParaRPr lang="en-US" sz="1400" i="1" dirty="0">
                <a:solidFill>
                  <a:schemeClr val="accent1"/>
                </a:solidFill>
                <a:latin typeface="Arial"/>
                <a:cs typeface="Arial"/>
              </a:endParaRPr>
            </a:p>
            <a:p>
              <a:pPr>
                <a:lnSpc>
                  <a:spcPct val="150000"/>
                </a:lnSpc>
              </a:pPr>
              <a:r>
                <a:rPr lang="en-GB" sz="1400" i="1" dirty="0">
                  <a:solidFill>
                    <a:schemeClr val="accent1"/>
                  </a:solidFill>
                  <a:latin typeface="Arial"/>
                  <a:cs typeface="Arial"/>
                </a:rPr>
                <a:t>October week 3</a:t>
              </a:r>
              <a:endParaRPr lang="en-US" sz="1400" i="1" dirty="0">
                <a:solidFill>
                  <a:schemeClr val="accent1"/>
                </a:solidFill>
                <a:latin typeface="Arial"/>
                <a:cs typeface="Arial"/>
              </a:endParaRPr>
            </a:p>
            <a:p>
              <a:pPr>
                <a:lnSpc>
                  <a:spcPct val="150000"/>
                </a:lnSpc>
              </a:pPr>
              <a:r>
                <a:rPr lang="en-GB" sz="1400" i="1" dirty="0">
                  <a:solidFill>
                    <a:schemeClr val="accent1"/>
                  </a:solidFill>
                  <a:latin typeface="Arial"/>
                  <a:cs typeface="Arial"/>
                </a:rPr>
                <a:t>October week 4</a:t>
              </a:r>
              <a:endParaRPr lang="en-US" sz="1400" i="1" dirty="0">
                <a:solidFill>
                  <a:schemeClr val="accent1"/>
                </a:solidFill>
                <a:latin typeface="Arial"/>
                <a:cs typeface="Arial"/>
              </a:endParaRPr>
            </a:p>
            <a:p>
              <a:pPr>
                <a:lnSpc>
                  <a:spcPct val="150000"/>
                </a:lnSpc>
              </a:pPr>
              <a:r>
                <a:rPr lang="en-GB" sz="1400" i="1" dirty="0">
                  <a:solidFill>
                    <a:schemeClr val="accent1"/>
                  </a:solidFill>
                  <a:latin typeface="Arial"/>
                  <a:cs typeface="Arial"/>
                </a:rPr>
                <a:t>November week 1</a:t>
              </a:r>
              <a:endParaRPr lang="en-US" sz="3600" i="1" dirty="0">
                <a:solidFill>
                  <a:schemeClr val="accent1"/>
                </a:solidFill>
                <a:cs typeface="Calibri"/>
              </a:endParaRPr>
            </a:p>
          </p:txBody>
        </p:sp>
      </p:grpSp>
      <p:sp>
        <p:nvSpPr>
          <p:cNvPr id="24" name="TextBox 23">
            <a:extLst>
              <a:ext uri="{FF2B5EF4-FFF2-40B4-BE49-F238E27FC236}">
                <a16:creationId xmlns:a16="http://schemas.microsoft.com/office/drawing/2014/main" id="{F1212278-0467-67C4-98FD-392C30C68456}"/>
              </a:ext>
            </a:extLst>
          </p:cNvPr>
          <p:cNvSpPr txBox="1"/>
          <p:nvPr/>
        </p:nvSpPr>
        <p:spPr>
          <a:xfrm>
            <a:off x="739035" y="5729020"/>
            <a:ext cx="8263600" cy="373757"/>
          </a:xfrm>
          <a:prstGeom prst="rect">
            <a:avLst/>
          </a:prstGeom>
          <a:noFill/>
        </p:spPr>
        <p:txBody>
          <a:bodyPr wrap="square">
            <a:spAutoFit/>
          </a:bodyPr>
          <a:lstStyle/>
          <a:p>
            <a:pPr>
              <a:lnSpc>
                <a:spcPct val="107000"/>
              </a:lnSpc>
            </a:pPr>
            <a:r>
              <a:rPr lang="en-US" b="1" dirty="0">
                <a:solidFill>
                  <a:schemeClr val="accent1"/>
                </a:solidFill>
              </a:rPr>
              <a:t>14</a:t>
            </a:r>
            <a:r>
              <a:rPr lang="en-US" b="1" baseline="30000" dirty="0">
                <a:solidFill>
                  <a:schemeClr val="accent1"/>
                </a:solidFill>
              </a:rPr>
              <a:t>th</a:t>
            </a:r>
            <a:r>
              <a:rPr lang="en-US" b="1" dirty="0">
                <a:solidFill>
                  <a:schemeClr val="accent1"/>
                </a:solidFill>
              </a:rPr>
              <a:t>, 15</a:t>
            </a:r>
            <a:r>
              <a:rPr lang="en-US" b="1" baseline="30000" dirty="0">
                <a:solidFill>
                  <a:schemeClr val="accent1"/>
                </a:solidFill>
              </a:rPr>
              <a:t>th</a:t>
            </a:r>
            <a:r>
              <a:rPr lang="en-US" b="1" dirty="0">
                <a:solidFill>
                  <a:schemeClr val="accent1"/>
                </a:solidFill>
              </a:rPr>
              <a:t>, 16</a:t>
            </a:r>
            <a:r>
              <a:rPr lang="en-US" b="1" baseline="30000" dirty="0">
                <a:solidFill>
                  <a:schemeClr val="accent1"/>
                </a:solidFill>
              </a:rPr>
              <a:t>th</a:t>
            </a:r>
            <a:r>
              <a:rPr lang="en-US" b="1" dirty="0">
                <a:solidFill>
                  <a:schemeClr val="accent1"/>
                </a:solidFill>
              </a:rPr>
              <a:t> November	</a:t>
            </a:r>
            <a:r>
              <a:rPr lang="en-GB" b="1" kern="0" dirty="0">
                <a:solidFill>
                  <a:srgbClr val="455560"/>
                </a:solidFill>
                <a:latin typeface="Arial" panose="020B0604020202020204" pitchFamily="34" charset="0"/>
                <a:cs typeface="Arial" panose="020B0604020202020204" pitchFamily="34" charset="0"/>
              </a:rPr>
              <a:t>Debriefing</a:t>
            </a:r>
            <a:r>
              <a:rPr lang="en-GB" kern="0" dirty="0">
                <a:solidFill>
                  <a:srgbClr val="455560"/>
                </a:solidFill>
                <a:latin typeface="Arial" panose="020B0604020202020204" pitchFamily="34" charset="0"/>
                <a:cs typeface="Arial" panose="020B0604020202020204" pitchFamily="34" charset="0"/>
              </a:rPr>
              <a:t> sessions on Self-assessment</a:t>
            </a:r>
          </a:p>
        </p:txBody>
      </p:sp>
    </p:spTree>
    <p:extLst>
      <p:ext uri="{BB962C8B-B14F-4D97-AF65-F5344CB8AC3E}">
        <p14:creationId xmlns:p14="http://schemas.microsoft.com/office/powerpoint/2010/main" val="14315952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
            <a:extLst>
              <a:ext uri="{FF2B5EF4-FFF2-40B4-BE49-F238E27FC236}">
                <a16:creationId xmlns:a16="http://schemas.microsoft.com/office/drawing/2014/main" id="{D4125713-18B3-8643-537C-AFBC4A38C665}"/>
              </a:ext>
            </a:extLst>
          </p:cNvPr>
          <p:cNvSpPr>
            <a:spLocks noGrp="1"/>
          </p:cNvSpPr>
          <p:nvPr>
            <p:ph type="ctrTitle"/>
          </p:nvPr>
        </p:nvSpPr>
        <p:spPr>
          <a:xfrm>
            <a:off x="611962" y="1992830"/>
            <a:ext cx="7428254" cy="1942147"/>
          </a:xfrm>
        </p:spPr>
        <p:txBody>
          <a:bodyPr/>
          <a:lstStyle/>
          <a:p>
            <a:r>
              <a:rPr lang="en-US" dirty="0">
                <a:ea typeface="+mj-lt"/>
                <a:cs typeface="+mj-lt"/>
              </a:rPr>
              <a:t>how to go about preparing to self-assess using ISATCOVE</a:t>
            </a:r>
          </a:p>
        </p:txBody>
      </p:sp>
      <p:sp>
        <p:nvSpPr>
          <p:cNvPr id="3" name="Subtitle 2">
            <a:extLst>
              <a:ext uri="{FF2B5EF4-FFF2-40B4-BE49-F238E27FC236}">
                <a16:creationId xmlns:a16="http://schemas.microsoft.com/office/drawing/2014/main" id="{0E91DBE9-BEAC-E8F0-D115-A85EB5EEED3F}"/>
              </a:ext>
            </a:extLst>
          </p:cNvPr>
          <p:cNvSpPr>
            <a:spLocks noGrp="1"/>
          </p:cNvSpPr>
          <p:nvPr>
            <p:ph type="subTitle" idx="1"/>
          </p:nvPr>
        </p:nvSpPr>
        <p:spPr>
          <a:xfrm>
            <a:off x="611962" y="3998541"/>
            <a:ext cx="6922314" cy="1440706"/>
          </a:xfrm>
        </p:spPr>
        <p:txBody>
          <a:bodyPr vert="horz" lIns="91440" tIns="45720" rIns="91440" bIns="45720" rtlCol="0" anchor="t">
            <a:normAutofit/>
          </a:bodyPr>
          <a:lstStyle/>
          <a:p>
            <a:pPr marL="342900" indent="-342900">
              <a:buFont typeface="Wingdings" panose="05000000000000000000" pitchFamily="2" charset="2"/>
              <a:buChar char="§"/>
            </a:pPr>
            <a:r>
              <a:rPr lang="en-US" dirty="0">
                <a:cs typeface="Calibri Light"/>
              </a:rPr>
              <a:t>How to manage the process: Self-assessment Team</a:t>
            </a:r>
          </a:p>
          <a:p>
            <a:pPr marL="342900" indent="-342900">
              <a:buFont typeface="Wingdings" panose="05000000000000000000" pitchFamily="2" charset="2"/>
              <a:buChar char="§"/>
            </a:pPr>
            <a:r>
              <a:rPr lang="en-US" dirty="0">
                <a:cs typeface="Calibri Light"/>
              </a:rPr>
              <a:t>How many criteria and indicators?</a:t>
            </a:r>
          </a:p>
          <a:p>
            <a:pPr marL="342900" indent="-342900">
              <a:buFont typeface="Wingdings" panose="05000000000000000000" pitchFamily="2" charset="2"/>
              <a:buChar char="§"/>
            </a:pPr>
            <a:r>
              <a:rPr lang="en-US" dirty="0">
                <a:cs typeface="Calibri Light"/>
              </a:rPr>
              <a:t>How much time? </a:t>
            </a:r>
          </a:p>
          <a:p>
            <a:pPr marL="342900" indent="-342900">
              <a:buFont typeface="Wingdings" panose="05000000000000000000" pitchFamily="2" charset="2"/>
              <a:buChar char="§"/>
            </a:pPr>
            <a:r>
              <a:rPr lang="en-US" dirty="0">
                <a:cs typeface="Calibri Light"/>
              </a:rPr>
              <a:t>Who will be involved?</a:t>
            </a:r>
          </a:p>
        </p:txBody>
      </p:sp>
      <p:sp>
        <p:nvSpPr>
          <p:cNvPr id="4" name="Subtitle 2">
            <a:extLst>
              <a:ext uri="{FF2B5EF4-FFF2-40B4-BE49-F238E27FC236}">
                <a16:creationId xmlns:a16="http://schemas.microsoft.com/office/drawing/2014/main" id="{D3F917D5-9D33-0E14-8D6B-8B0962F61ACB}"/>
              </a:ext>
            </a:extLst>
          </p:cNvPr>
          <p:cNvSpPr txBox="1">
            <a:spLocks/>
          </p:cNvSpPr>
          <p:nvPr/>
        </p:nvSpPr>
        <p:spPr>
          <a:xfrm>
            <a:off x="465218" y="5439247"/>
            <a:ext cx="4043878" cy="88317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n-GB" i="1" dirty="0">
                <a:cs typeface="Calibri Light"/>
              </a:rPr>
              <a:t>Julian Stanley</a:t>
            </a:r>
            <a:endParaRPr lang="en-GB" i="1" dirty="0"/>
          </a:p>
          <a:p>
            <a:pPr>
              <a:spcBef>
                <a:spcPts val="800"/>
              </a:spcBef>
            </a:pPr>
            <a:r>
              <a:rPr lang="en-GB" i="1" dirty="0"/>
              <a:t>ETF</a:t>
            </a:r>
          </a:p>
        </p:txBody>
      </p:sp>
    </p:spTree>
    <p:extLst>
      <p:ext uri="{BB962C8B-B14F-4D97-AF65-F5344CB8AC3E}">
        <p14:creationId xmlns:p14="http://schemas.microsoft.com/office/powerpoint/2010/main" val="1358556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1012860" y="2118579"/>
            <a:ext cx="10515600" cy="4351338"/>
          </a:xfrm>
        </p:spPr>
        <p:txBody>
          <a:bodyPr vert="horz" lIns="91440" tIns="45720" rIns="91440" bIns="45720" rtlCol="0" anchor="t">
            <a:normAutofit/>
          </a:bodyPr>
          <a:lstStyle/>
          <a:p>
            <a:pPr marL="0" indent="0">
              <a:buNone/>
            </a:pPr>
            <a:endParaRPr lang="en-US">
              <a:cs typeface="Calibri" panose="020F0502020204030204"/>
            </a:endParaRPr>
          </a:p>
          <a:p>
            <a:endParaRPr lang="en-GB"/>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9750" y="365125"/>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2800" b="1">
                <a:solidFill>
                  <a:schemeClr val="tx1"/>
                </a:solidFill>
                <a:latin typeface="Arial"/>
                <a:cs typeface="Arial"/>
              </a:rPr>
              <a:t>Managing the Self-assessment Process</a:t>
            </a:r>
            <a:endParaRPr lang="en-GB" sz="2800" b="1">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485252B-2D8D-CE13-6141-B004AFC3DF35}"/>
              </a:ext>
            </a:extLst>
          </p:cNvPr>
          <p:cNvSpPr txBox="1">
            <a:spLocks/>
          </p:cNvSpPr>
          <p:nvPr/>
        </p:nvSpPr>
        <p:spPr>
          <a:xfrm>
            <a:off x="803412" y="2157877"/>
            <a:ext cx="10585176" cy="5346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sz="2000" dirty="0">
                <a:cs typeface="Calibri"/>
              </a:rPr>
              <a:t>What does the School Self-Assessment Team do?</a:t>
            </a:r>
          </a:p>
          <a:p>
            <a:pPr marL="1085850" lvl="1" indent="-342900">
              <a:buFont typeface="+mj-lt"/>
              <a:buAutoNum type="arabicPeriod"/>
            </a:pPr>
            <a:r>
              <a:rPr lang="en-GB" sz="1400" dirty="0">
                <a:cs typeface="Calibri"/>
              </a:rPr>
              <a:t>Start and finish the assessment</a:t>
            </a:r>
          </a:p>
          <a:p>
            <a:pPr marL="1085850" lvl="1" indent="-342900">
              <a:buFont typeface="+mj-lt"/>
              <a:buAutoNum type="arabicPeriod"/>
            </a:pPr>
            <a:r>
              <a:rPr lang="en-GB" sz="1400" dirty="0">
                <a:cs typeface="Calibri"/>
              </a:rPr>
              <a:t>Select the criteria and indicators to be used</a:t>
            </a:r>
          </a:p>
          <a:p>
            <a:pPr marL="1085850" lvl="1" indent="-342900">
              <a:buFont typeface="+mj-lt"/>
              <a:buAutoNum type="arabicPeriod"/>
            </a:pPr>
            <a:r>
              <a:rPr lang="en-GB" sz="1400" dirty="0">
                <a:cs typeface="Calibri"/>
              </a:rPr>
              <a:t>Choose which stakeholders to involve - </a:t>
            </a:r>
          </a:p>
          <a:p>
            <a:pPr marL="1085850" lvl="1" indent="-342900">
              <a:buFont typeface="+mj-lt"/>
              <a:buAutoNum type="arabicPeriod"/>
            </a:pPr>
            <a:r>
              <a:rPr lang="en-GB" sz="1400" dirty="0">
                <a:cs typeface="Calibri"/>
              </a:rPr>
              <a:t>Make responses to the qualitative and quantitative indicators</a:t>
            </a:r>
          </a:p>
          <a:p>
            <a:pPr marL="1085850" lvl="1" indent="-342900">
              <a:buFont typeface="+mj-lt"/>
              <a:buAutoNum type="arabicPeriod"/>
            </a:pPr>
            <a:r>
              <a:rPr lang="en-GB" sz="1400" dirty="0">
                <a:cs typeface="Calibri"/>
              </a:rPr>
              <a:t>View evidence and make holistic judgement on all criteria</a:t>
            </a:r>
          </a:p>
          <a:p>
            <a:pPr marL="1085850" lvl="1" indent="-342900">
              <a:buFont typeface="+mj-lt"/>
              <a:buAutoNum type="arabicPeriod"/>
            </a:pPr>
            <a:r>
              <a:rPr lang="en-GB" sz="1400" dirty="0">
                <a:cs typeface="Calibri"/>
              </a:rPr>
              <a:t>Set targets and make plans</a:t>
            </a:r>
            <a:endParaRPr lang="en-GB" sz="1600" dirty="0">
              <a:cs typeface="Calibri"/>
            </a:endParaRPr>
          </a:p>
          <a:p>
            <a:pPr marL="285750" indent="0">
              <a:buNone/>
            </a:pPr>
            <a:r>
              <a:rPr lang="en-GB" sz="2000" dirty="0">
                <a:cs typeface="Calibri"/>
              </a:rPr>
              <a:t>Who to include in the Self-Assessment Team?</a:t>
            </a:r>
          </a:p>
          <a:p>
            <a:pPr marL="1085850" lvl="1" indent="-342900">
              <a:buFont typeface="+mj-lt"/>
              <a:buAutoNum type="arabicPeriod"/>
            </a:pPr>
            <a:r>
              <a:rPr lang="en-GB" sz="1400" dirty="0">
                <a:cs typeface="Calibri"/>
              </a:rPr>
              <a:t>Senior Management, e.g. Deputy Principal</a:t>
            </a:r>
          </a:p>
          <a:p>
            <a:pPr marL="1085850" lvl="1" indent="-342900">
              <a:buFont typeface="+mj-lt"/>
              <a:buAutoNum type="arabicPeriod"/>
            </a:pPr>
            <a:r>
              <a:rPr lang="en-GB" sz="1400" dirty="0">
                <a:cs typeface="Calibri"/>
              </a:rPr>
              <a:t>Heads of Department or Faculty</a:t>
            </a:r>
          </a:p>
          <a:p>
            <a:pPr marL="1085850" lvl="1" indent="-342900">
              <a:buFont typeface="+mj-lt"/>
              <a:buAutoNum type="arabicPeriod"/>
            </a:pPr>
            <a:r>
              <a:rPr lang="en-GB" sz="1400" dirty="0">
                <a:cs typeface="Calibri"/>
              </a:rPr>
              <a:t>School Administrator (with access to data on enrolments, graduates, assessments)</a:t>
            </a:r>
          </a:p>
          <a:p>
            <a:pPr marL="1085850" lvl="1" indent="-342900">
              <a:buFont typeface="+mj-lt"/>
              <a:buAutoNum type="arabicPeriod"/>
            </a:pPr>
            <a:r>
              <a:rPr lang="en-GB" sz="1400" dirty="0">
                <a:cs typeface="Calibri"/>
              </a:rPr>
              <a:t>Liaison with enterprise or other partners</a:t>
            </a:r>
          </a:p>
          <a:p>
            <a:pPr marL="1085850" lvl="1" indent="-342900">
              <a:buFont typeface="+mj-lt"/>
              <a:buAutoNum type="arabicPeriod"/>
            </a:pPr>
            <a:r>
              <a:rPr lang="en-GB" sz="1400" dirty="0">
                <a:cs typeface="Calibri"/>
              </a:rPr>
              <a:t>Representatives of stakeholders, e.g. teachers, governing body?</a:t>
            </a:r>
          </a:p>
          <a:p>
            <a:pPr marL="285750" indent="0">
              <a:buNone/>
            </a:pPr>
            <a:r>
              <a:rPr lang="en-GB" sz="1800" dirty="0">
                <a:cs typeface="Calibri"/>
              </a:rPr>
              <a:t>How will the Self-Assessment Team work?</a:t>
            </a:r>
          </a:p>
          <a:p>
            <a:pPr marL="1085850" lvl="1" indent="-342900">
              <a:buFont typeface="+mj-lt"/>
              <a:buAutoNum type="arabicPeriod"/>
            </a:pPr>
            <a:r>
              <a:rPr lang="en-GB" sz="1400" dirty="0">
                <a:cs typeface="Calibri"/>
              </a:rPr>
              <a:t>Meeting together or working apart..</a:t>
            </a:r>
          </a:p>
          <a:p>
            <a:pPr marL="1085850" lvl="1" indent="-342900">
              <a:buFont typeface="+mj-lt"/>
              <a:buAutoNum type="arabicPeriod"/>
            </a:pPr>
            <a:r>
              <a:rPr lang="en-GB" sz="1400" dirty="0">
                <a:cs typeface="Calibri"/>
              </a:rPr>
              <a:t>Sharing or dividing tasks between the Team..</a:t>
            </a:r>
          </a:p>
          <a:p>
            <a:pPr marL="971550" lvl="1">
              <a:buAutoNum type="arabicPeriod"/>
            </a:pPr>
            <a:endParaRPr lang="en-GB" sz="1400" dirty="0">
              <a:cs typeface="Calibri"/>
            </a:endParaRPr>
          </a:p>
          <a:p>
            <a:pPr marL="971550" lvl="1">
              <a:buAutoNum type="arabicPeriod"/>
            </a:pPr>
            <a:endParaRPr lang="en-GB" sz="1200" dirty="0">
              <a:cs typeface="Calibri"/>
            </a:endParaRPr>
          </a:p>
          <a:p>
            <a:pPr marL="971550" lvl="1">
              <a:buAutoNum type="arabicPeriod"/>
            </a:pPr>
            <a:endParaRPr lang="en-GB" sz="1200" dirty="0">
              <a:cs typeface="Calibri"/>
            </a:endParaRPr>
          </a:p>
          <a:p>
            <a:pPr marL="971550" lvl="1">
              <a:buAutoNum type="arabicPeriod"/>
            </a:pPr>
            <a:endParaRPr lang="en-GB" sz="1200" dirty="0">
              <a:cs typeface="Calibri"/>
            </a:endParaRPr>
          </a:p>
        </p:txBody>
      </p:sp>
      <p:pic>
        <p:nvPicPr>
          <p:cNvPr id="2" name="Picture 2" descr="Lampadina Icona, Cliparti Del Bulbo, Icone Chiare, Icone ...">
            <a:extLst>
              <a:ext uri="{FF2B5EF4-FFF2-40B4-BE49-F238E27FC236}">
                <a16:creationId xmlns:a16="http://schemas.microsoft.com/office/drawing/2014/main" id="{C341D432-125A-4BD7-3DEF-F029308E8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9140" y="1955781"/>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565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alpha val="50000"/>
          </a:srgbClr>
        </a:solidFill>
        <a:effectLst/>
      </p:bgPr>
    </p:bg>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8994" y="346351"/>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normAutofit fontScale="90000"/>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br>
              <a:rPr lang="en-US" sz="3600" dirty="0">
                <a:solidFill>
                  <a:schemeClr val="tx1"/>
                </a:solidFill>
                <a:cs typeface="Calibri Light"/>
              </a:rPr>
            </a:br>
            <a:r>
              <a:rPr lang="en-US" sz="3600">
                <a:solidFill>
                  <a:schemeClr val="tx1"/>
                </a:solidFill>
                <a:cs typeface="Calibri Light"/>
              </a:rPr>
              <a:t>How many </a:t>
            </a:r>
            <a:r>
              <a:rPr lang="en-US" sz="3600" dirty="0">
                <a:solidFill>
                  <a:schemeClr val="tx1"/>
                </a:solidFill>
                <a:cs typeface="Calibri Light"/>
              </a:rPr>
              <a:t>of the </a:t>
            </a:r>
            <a:r>
              <a:rPr lang="en-US" sz="3600">
                <a:solidFill>
                  <a:schemeClr val="tx1"/>
                </a:solidFill>
                <a:cs typeface="Calibri Light"/>
              </a:rPr>
              <a:t>23 criteria and</a:t>
            </a:r>
            <a:r>
              <a:rPr lang="en-US" sz="3600" dirty="0">
                <a:solidFill>
                  <a:schemeClr val="tx1"/>
                </a:solidFill>
                <a:cs typeface="Calibri Light"/>
              </a:rPr>
              <a:t> of</a:t>
            </a:r>
            <a:r>
              <a:rPr lang="en-US" sz="3600">
                <a:solidFill>
                  <a:schemeClr val="tx1"/>
                </a:solidFill>
                <a:cs typeface="Calibri Light"/>
              </a:rPr>
              <a:t> 559 indicators?</a:t>
            </a:r>
            <a:br>
              <a:rPr lang="en-US" sz="2400">
                <a:cs typeface="Calibri Light"/>
              </a:rPr>
            </a:br>
            <a:endParaRPr lang="en-GB" sz="2800" b="1">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485252B-2D8D-CE13-6141-B004AFC3DF35}"/>
              </a:ext>
            </a:extLst>
          </p:cNvPr>
          <p:cNvSpPr txBox="1">
            <a:spLocks/>
          </p:cNvSpPr>
          <p:nvPr/>
        </p:nvSpPr>
        <p:spPr>
          <a:xfrm>
            <a:off x="-87818" y="1926252"/>
            <a:ext cx="11780437" cy="34978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lvl="1" indent="-457200"/>
            <a:r>
              <a:rPr lang="en-GB" dirty="0">
                <a:cs typeface="Calibri"/>
              </a:rPr>
              <a:t> Excellence across all three dimensions: </a:t>
            </a:r>
          </a:p>
          <a:p>
            <a:pPr marL="1543050" lvl="2" indent="-342900"/>
            <a:r>
              <a:rPr lang="en-GB" sz="2400" dirty="0">
                <a:solidFill>
                  <a:srgbClr val="FF0000"/>
                </a:solidFill>
                <a:cs typeface="Calibri"/>
              </a:rPr>
              <a:t>Teaching &amp; Learning; Partnership and Coordination; Governance and Funding</a:t>
            </a:r>
          </a:p>
          <a:p>
            <a:pPr marL="1085850" lvl="1" indent="-342900"/>
            <a:r>
              <a:rPr lang="en-GB" dirty="0">
                <a:cs typeface="Calibri"/>
              </a:rPr>
              <a:t>Excellence in a particular dimension…which one?</a:t>
            </a:r>
          </a:p>
          <a:p>
            <a:pPr marL="1085850" lvl="1" indent="-342900"/>
            <a:r>
              <a:rPr lang="en-GB" dirty="0">
                <a:cs typeface="Calibri"/>
              </a:rPr>
              <a:t>Which and how many indicators?</a:t>
            </a:r>
          </a:p>
          <a:p>
            <a:pPr marL="1543050" lvl="2" indent="-342900"/>
            <a:r>
              <a:rPr lang="en-GB" sz="2400" dirty="0">
                <a:cs typeface="Calibri"/>
              </a:rPr>
              <a:t>Structural indicators</a:t>
            </a:r>
          </a:p>
          <a:p>
            <a:pPr marL="1543050" lvl="2" indent="-342900"/>
            <a:r>
              <a:rPr lang="en-GB" sz="2400" dirty="0">
                <a:cs typeface="Calibri"/>
              </a:rPr>
              <a:t>Quantitative</a:t>
            </a:r>
          </a:p>
          <a:p>
            <a:pPr marL="1543050" lvl="2" indent="-342900"/>
            <a:r>
              <a:rPr lang="en-GB" sz="2400" dirty="0">
                <a:cs typeface="Calibri"/>
              </a:rPr>
              <a:t>Stakeholder</a:t>
            </a:r>
          </a:p>
          <a:p>
            <a:pPr marL="971550" lvl="1">
              <a:buAutoNum type="arabicPeriod"/>
            </a:pPr>
            <a:endParaRPr lang="en-GB" dirty="0">
              <a:cs typeface="Calibri"/>
            </a:endParaRPr>
          </a:p>
        </p:txBody>
      </p:sp>
      <p:sp>
        <p:nvSpPr>
          <p:cNvPr id="11" name="TextBox 10">
            <a:extLst>
              <a:ext uri="{FF2B5EF4-FFF2-40B4-BE49-F238E27FC236}">
                <a16:creationId xmlns:a16="http://schemas.microsoft.com/office/drawing/2014/main" id="{5EEC48DF-F9E2-8E75-978B-CAF31E740DDF}"/>
              </a:ext>
            </a:extLst>
          </p:cNvPr>
          <p:cNvSpPr txBox="1"/>
          <p:nvPr/>
        </p:nvSpPr>
        <p:spPr>
          <a:xfrm>
            <a:off x="1110314" y="4703065"/>
            <a:ext cx="4893751" cy="470000"/>
          </a:xfrm>
          <a:prstGeom prst="rect">
            <a:avLst/>
          </a:prstGeom>
          <a:noFill/>
        </p:spPr>
        <p:txBody>
          <a:bodyPr wrap="square">
            <a:spAutoFit/>
          </a:bodyPr>
          <a:lstStyle/>
          <a:p>
            <a:pPr>
              <a:lnSpc>
                <a:spcPct val="107000"/>
              </a:lnSpc>
            </a:pPr>
            <a:r>
              <a:rPr lang="en-GB" sz="2400" b="1" kern="0" dirty="0">
                <a:cs typeface="Arial" panose="020B0604020202020204" pitchFamily="34" charset="0"/>
              </a:rPr>
              <a:t>Interested to apply for a Label?</a:t>
            </a:r>
          </a:p>
        </p:txBody>
      </p:sp>
      <p:pic>
        <p:nvPicPr>
          <p:cNvPr id="12" name="Picture 11">
            <a:extLst>
              <a:ext uri="{FF2B5EF4-FFF2-40B4-BE49-F238E27FC236}">
                <a16:creationId xmlns:a16="http://schemas.microsoft.com/office/drawing/2014/main" id="{4EE274C3-B807-B02C-613B-37249D57FAFE}"/>
              </a:ext>
            </a:extLst>
          </p:cNvPr>
          <p:cNvPicPr>
            <a:picLocks noChangeAspect="1"/>
          </p:cNvPicPr>
          <p:nvPr/>
        </p:nvPicPr>
        <p:blipFill>
          <a:blip r:embed="rId5">
            <a:duotone>
              <a:schemeClr val="accent1">
                <a:shade val="45000"/>
                <a:satMod val="135000"/>
              </a:schemeClr>
              <a:prstClr val="white"/>
            </a:duotone>
          </a:blip>
          <a:stretch>
            <a:fillRect/>
          </a:stretch>
        </p:blipFill>
        <p:spPr>
          <a:xfrm>
            <a:off x="499381" y="4602080"/>
            <a:ext cx="631344" cy="900000"/>
          </a:xfrm>
          <a:prstGeom prst="rect">
            <a:avLst/>
          </a:prstGeom>
        </p:spPr>
      </p:pic>
      <p:sp>
        <p:nvSpPr>
          <p:cNvPr id="15" name="TextBox 14">
            <a:extLst>
              <a:ext uri="{FF2B5EF4-FFF2-40B4-BE49-F238E27FC236}">
                <a16:creationId xmlns:a16="http://schemas.microsoft.com/office/drawing/2014/main" id="{C4D80C83-EC1C-E103-29A5-6EDCC40BA06B}"/>
              </a:ext>
            </a:extLst>
          </p:cNvPr>
          <p:cNvSpPr txBox="1"/>
          <p:nvPr/>
        </p:nvSpPr>
        <p:spPr>
          <a:xfrm>
            <a:off x="1409240" y="5173065"/>
            <a:ext cx="4829633" cy="407035"/>
          </a:xfrm>
          <a:prstGeom prst="rect">
            <a:avLst/>
          </a:prstGeom>
          <a:noFill/>
        </p:spPr>
        <p:txBody>
          <a:bodyPr wrap="square">
            <a:spAutoFit/>
          </a:bodyPr>
          <a:lstStyle/>
          <a:p>
            <a:pPr>
              <a:lnSpc>
                <a:spcPct val="107000"/>
              </a:lnSpc>
            </a:pPr>
            <a:r>
              <a:rPr lang="en-GB" sz="2000" b="1" kern="0" dirty="0">
                <a:cs typeface="Arial" panose="020B0604020202020204" pitchFamily="34" charset="0"/>
              </a:rPr>
              <a:t>1. </a:t>
            </a:r>
            <a:r>
              <a:rPr lang="en-GB" sz="2000" b="1" kern="0" dirty="0">
                <a:solidFill>
                  <a:schemeClr val="accent1"/>
                </a:solidFill>
                <a:cs typeface="Arial" panose="020B0604020202020204" pitchFamily="34" charset="0"/>
              </a:rPr>
              <a:t>“Committed to Excellence” </a:t>
            </a:r>
            <a:r>
              <a:rPr lang="en-GB" sz="2000" b="1" kern="0" dirty="0">
                <a:cs typeface="Arial" panose="020B0604020202020204" pitchFamily="34" charset="0"/>
              </a:rPr>
              <a:t>LABEL</a:t>
            </a:r>
            <a:r>
              <a:rPr lang="en-GB" sz="2000" b="1" kern="0" dirty="0">
                <a:solidFill>
                  <a:schemeClr val="accent1"/>
                </a:solidFill>
                <a:cs typeface="Arial" panose="020B0604020202020204" pitchFamily="34" charset="0"/>
              </a:rPr>
              <a:t> (CoEx)</a:t>
            </a:r>
          </a:p>
        </p:txBody>
      </p:sp>
      <p:sp>
        <p:nvSpPr>
          <p:cNvPr id="16" name="TextBox 15">
            <a:extLst>
              <a:ext uri="{FF2B5EF4-FFF2-40B4-BE49-F238E27FC236}">
                <a16:creationId xmlns:a16="http://schemas.microsoft.com/office/drawing/2014/main" id="{65A526EE-A6A4-57B5-ECA0-B6483613A0F1}"/>
              </a:ext>
            </a:extLst>
          </p:cNvPr>
          <p:cNvSpPr txBox="1"/>
          <p:nvPr/>
        </p:nvSpPr>
        <p:spPr>
          <a:xfrm>
            <a:off x="6811892" y="5149756"/>
            <a:ext cx="4944844" cy="407035"/>
          </a:xfrm>
          <a:prstGeom prst="rect">
            <a:avLst/>
          </a:prstGeom>
          <a:noFill/>
        </p:spPr>
        <p:txBody>
          <a:bodyPr wrap="square">
            <a:spAutoFit/>
          </a:bodyPr>
          <a:lstStyle/>
          <a:p>
            <a:pPr>
              <a:lnSpc>
                <a:spcPct val="107000"/>
              </a:lnSpc>
            </a:pPr>
            <a:r>
              <a:rPr lang="en-GB" sz="2000" b="1" kern="0" dirty="0">
                <a:cs typeface="Arial" panose="020B0604020202020204" pitchFamily="34" charset="0"/>
              </a:rPr>
              <a:t>2. </a:t>
            </a:r>
            <a:r>
              <a:rPr lang="en-GB" sz="2000" b="1" kern="0" dirty="0">
                <a:solidFill>
                  <a:schemeClr val="accent1"/>
                </a:solidFill>
                <a:cs typeface="Arial" panose="020B0604020202020204" pitchFamily="34" charset="0"/>
              </a:rPr>
              <a:t>“Advancing on Excellence” </a:t>
            </a:r>
            <a:r>
              <a:rPr lang="en-GB" sz="2000" b="1" kern="0" dirty="0">
                <a:cs typeface="Arial" panose="020B0604020202020204" pitchFamily="34" charset="0"/>
              </a:rPr>
              <a:t>LABEL </a:t>
            </a:r>
            <a:r>
              <a:rPr lang="en-GB" sz="2000" b="1" kern="0" dirty="0">
                <a:solidFill>
                  <a:schemeClr val="accent1"/>
                </a:solidFill>
                <a:cs typeface="Arial" panose="020B0604020202020204" pitchFamily="34" charset="0"/>
              </a:rPr>
              <a:t>(AdEx)</a:t>
            </a:r>
          </a:p>
        </p:txBody>
      </p:sp>
      <p:sp>
        <p:nvSpPr>
          <p:cNvPr id="17" name="TextBox 16">
            <a:extLst>
              <a:ext uri="{FF2B5EF4-FFF2-40B4-BE49-F238E27FC236}">
                <a16:creationId xmlns:a16="http://schemas.microsoft.com/office/drawing/2014/main" id="{CBB333DA-24EB-F769-6C8F-4ABAF037B33A}"/>
              </a:ext>
            </a:extLst>
          </p:cNvPr>
          <p:cNvSpPr txBox="1"/>
          <p:nvPr/>
        </p:nvSpPr>
        <p:spPr>
          <a:xfrm>
            <a:off x="1409240" y="5580100"/>
            <a:ext cx="5009791" cy="736355"/>
          </a:xfrm>
          <a:prstGeom prst="rect">
            <a:avLst/>
          </a:prstGeom>
          <a:noFill/>
        </p:spPr>
        <p:txBody>
          <a:bodyPr wrap="square">
            <a:spAutoFit/>
          </a:bodyPr>
          <a:lstStyle/>
          <a:p>
            <a:pPr marL="342900" indent="-342900">
              <a:lnSpc>
                <a:spcPct val="107000"/>
              </a:lnSpc>
              <a:buClr>
                <a:schemeClr val="accent1"/>
              </a:buClr>
              <a:buFont typeface="Wingdings" panose="05000000000000000000" pitchFamily="2" charset="2"/>
              <a:buChar char="ü"/>
            </a:pPr>
            <a:r>
              <a:rPr lang="en-GB" sz="2000" kern="0" dirty="0">
                <a:cs typeface="Arial" panose="020B0604020202020204" pitchFamily="34" charset="0"/>
              </a:rPr>
              <a:t>12 Criteria</a:t>
            </a:r>
          </a:p>
          <a:p>
            <a:pPr marL="342900" indent="-342900">
              <a:lnSpc>
                <a:spcPct val="107000"/>
              </a:lnSpc>
              <a:buClr>
                <a:schemeClr val="accent1"/>
              </a:buClr>
              <a:buFont typeface="Wingdings" panose="05000000000000000000" pitchFamily="2" charset="2"/>
              <a:buChar char="ü"/>
            </a:pPr>
            <a:r>
              <a:rPr lang="en-GB" sz="2000" kern="0" dirty="0">
                <a:cs typeface="Arial" panose="020B0604020202020204" pitchFamily="34" charset="0"/>
              </a:rPr>
              <a:t>mandatory indicators for each criterion</a:t>
            </a:r>
          </a:p>
        </p:txBody>
      </p:sp>
      <p:sp>
        <p:nvSpPr>
          <p:cNvPr id="18" name="TextBox 17">
            <a:extLst>
              <a:ext uri="{FF2B5EF4-FFF2-40B4-BE49-F238E27FC236}">
                <a16:creationId xmlns:a16="http://schemas.microsoft.com/office/drawing/2014/main" id="{EFCD2381-052C-7EE0-68D8-C04828ECF0BE}"/>
              </a:ext>
            </a:extLst>
          </p:cNvPr>
          <p:cNvSpPr txBox="1"/>
          <p:nvPr/>
        </p:nvSpPr>
        <p:spPr>
          <a:xfrm>
            <a:off x="6811892" y="5580100"/>
            <a:ext cx="5082915" cy="736355"/>
          </a:xfrm>
          <a:prstGeom prst="rect">
            <a:avLst/>
          </a:prstGeom>
          <a:noFill/>
        </p:spPr>
        <p:txBody>
          <a:bodyPr wrap="square">
            <a:spAutoFit/>
          </a:bodyPr>
          <a:lstStyle/>
          <a:p>
            <a:pPr marL="342900" indent="-342900">
              <a:lnSpc>
                <a:spcPct val="107000"/>
              </a:lnSpc>
              <a:buClr>
                <a:schemeClr val="accent1"/>
              </a:buClr>
              <a:buFont typeface="Wingdings" panose="05000000000000000000" pitchFamily="2" charset="2"/>
              <a:buChar char="ü"/>
            </a:pPr>
            <a:r>
              <a:rPr lang="en-GB" sz="2000" kern="0" dirty="0">
                <a:cs typeface="Arial" panose="020B0604020202020204" pitchFamily="34" charset="0"/>
              </a:rPr>
              <a:t>18 Criteria</a:t>
            </a:r>
          </a:p>
          <a:p>
            <a:pPr marL="342900" indent="-342900">
              <a:lnSpc>
                <a:spcPct val="107000"/>
              </a:lnSpc>
              <a:buClr>
                <a:schemeClr val="accent1"/>
              </a:buClr>
              <a:buFont typeface="Wingdings" panose="05000000000000000000" pitchFamily="2" charset="2"/>
              <a:buChar char="ü"/>
            </a:pPr>
            <a:r>
              <a:rPr lang="en-GB" sz="2000" kern="0" dirty="0">
                <a:cs typeface="Arial" panose="020B0604020202020204" pitchFamily="34" charset="0"/>
              </a:rPr>
              <a:t>4-5 mandatory indicators for each criterion</a:t>
            </a:r>
          </a:p>
        </p:txBody>
      </p:sp>
    </p:spTree>
    <p:extLst>
      <p:ext uri="{BB962C8B-B14F-4D97-AF65-F5344CB8AC3E}">
        <p14:creationId xmlns:p14="http://schemas.microsoft.com/office/powerpoint/2010/main" val="2874984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
            <a:extLst>
              <a:ext uri="{FF2B5EF4-FFF2-40B4-BE49-F238E27FC236}">
                <a16:creationId xmlns:a16="http://schemas.microsoft.com/office/drawing/2014/main" id="{D4125713-18B3-8643-537C-AFBC4A38C665}"/>
              </a:ext>
            </a:extLst>
          </p:cNvPr>
          <p:cNvSpPr>
            <a:spLocks noGrp="1"/>
          </p:cNvSpPr>
          <p:nvPr>
            <p:ph type="ctrTitle"/>
          </p:nvPr>
        </p:nvSpPr>
        <p:spPr>
          <a:xfrm>
            <a:off x="358991" y="1631179"/>
            <a:ext cx="8554189" cy="1942147"/>
          </a:xfrm>
        </p:spPr>
        <p:txBody>
          <a:bodyPr/>
          <a:lstStyle/>
          <a:p>
            <a:r>
              <a:rPr lang="en-US" dirty="0"/>
              <a:t>Introduction: What is the International Self-Assessment Tool for CoVEs? </a:t>
            </a:r>
            <a:endParaRPr lang="en-GB" dirty="0"/>
          </a:p>
        </p:txBody>
      </p:sp>
      <p:sp>
        <p:nvSpPr>
          <p:cNvPr id="3" name="Subtitle 2">
            <a:extLst>
              <a:ext uri="{FF2B5EF4-FFF2-40B4-BE49-F238E27FC236}">
                <a16:creationId xmlns:a16="http://schemas.microsoft.com/office/drawing/2014/main" id="{0E91DBE9-BEAC-E8F0-D115-A85EB5EEED3F}"/>
              </a:ext>
            </a:extLst>
          </p:cNvPr>
          <p:cNvSpPr>
            <a:spLocks noGrp="1"/>
          </p:cNvSpPr>
          <p:nvPr>
            <p:ph type="subTitle" idx="1"/>
          </p:nvPr>
        </p:nvSpPr>
        <p:spPr>
          <a:xfrm>
            <a:off x="358991" y="3653763"/>
            <a:ext cx="7311621" cy="1440706"/>
          </a:xfrm>
        </p:spPr>
        <p:txBody>
          <a:bodyPr>
            <a:normAutofit/>
          </a:bodyPr>
          <a:lstStyle/>
          <a:p>
            <a:pPr marL="342900" indent="-342900">
              <a:buFont typeface="Wingdings" panose="05000000000000000000" pitchFamily="2" charset="2"/>
              <a:buChar char="§"/>
            </a:pPr>
            <a:r>
              <a:rPr lang="en-US" dirty="0"/>
              <a:t>What are CoVEs?</a:t>
            </a:r>
          </a:p>
          <a:p>
            <a:pPr marL="342900" indent="-342900">
              <a:buFont typeface="Wingdings" panose="05000000000000000000" pitchFamily="2" charset="2"/>
              <a:buChar char="§"/>
            </a:pPr>
            <a:r>
              <a:rPr lang="en-US" dirty="0"/>
              <a:t>What is the purpose of ISATCOVE – what is its value? </a:t>
            </a:r>
          </a:p>
          <a:p>
            <a:pPr marL="342900" indent="-342900">
              <a:buFont typeface="Wingdings" panose="05000000000000000000" pitchFamily="2" charset="2"/>
              <a:buChar char="§"/>
            </a:pPr>
            <a:r>
              <a:rPr lang="en-US" dirty="0"/>
              <a:t>How ISATCOVE works</a:t>
            </a:r>
          </a:p>
          <a:p>
            <a:pPr marL="342900" indent="-342900">
              <a:buFont typeface="Wingdings" panose="05000000000000000000" pitchFamily="2" charset="2"/>
              <a:buChar char="§"/>
            </a:pPr>
            <a:r>
              <a:rPr lang="en-US" dirty="0"/>
              <a:t>How does ISATCOVE connect to other opportunities?</a:t>
            </a:r>
            <a:endParaRPr lang="en-GB" dirty="0"/>
          </a:p>
        </p:txBody>
      </p:sp>
      <p:sp>
        <p:nvSpPr>
          <p:cNvPr id="4" name="Subtitle 2">
            <a:extLst>
              <a:ext uri="{FF2B5EF4-FFF2-40B4-BE49-F238E27FC236}">
                <a16:creationId xmlns:a16="http://schemas.microsoft.com/office/drawing/2014/main" id="{58AD5209-18D5-1C7E-DEF7-29BB6F78E068}"/>
              </a:ext>
            </a:extLst>
          </p:cNvPr>
          <p:cNvSpPr txBox="1">
            <a:spLocks/>
          </p:cNvSpPr>
          <p:nvPr/>
        </p:nvSpPr>
        <p:spPr>
          <a:xfrm>
            <a:off x="465218" y="5439247"/>
            <a:ext cx="4043878" cy="8831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n-US" i="1" dirty="0"/>
              <a:t>Julian Stanley</a:t>
            </a:r>
          </a:p>
          <a:p>
            <a:pPr>
              <a:spcBef>
                <a:spcPts val="800"/>
              </a:spcBef>
            </a:pPr>
            <a:r>
              <a:rPr lang="en-US" i="1" dirty="0"/>
              <a:t>European Training Foundation (ETF) </a:t>
            </a:r>
          </a:p>
        </p:txBody>
      </p:sp>
    </p:spTree>
    <p:extLst>
      <p:ext uri="{BB962C8B-B14F-4D97-AF65-F5344CB8AC3E}">
        <p14:creationId xmlns:p14="http://schemas.microsoft.com/office/powerpoint/2010/main" val="3662686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838200" y="2049618"/>
            <a:ext cx="10515600" cy="4351338"/>
          </a:xfrm>
        </p:spPr>
        <p:txBody>
          <a:bodyPr vert="horz" lIns="91440" tIns="45720" rIns="91440" bIns="45720" rtlCol="0" anchor="t">
            <a:normAutofit/>
          </a:bodyPr>
          <a:lstStyle/>
          <a:p>
            <a:pPr marL="0" indent="0">
              <a:buNone/>
            </a:pPr>
            <a:endParaRPr lang="en-US">
              <a:cs typeface="Calibri" panose="020F0502020204030204"/>
            </a:endParaRPr>
          </a:p>
          <a:p>
            <a:endParaRPr lang="en-GB"/>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9750" y="365125"/>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2800" b="1" dirty="0">
                <a:solidFill>
                  <a:schemeClr val="tx1"/>
                </a:solidFill>
                <a:latin typeface="Arial" panose="020B0604020202020204" pitchFamily="34" charset="0"/>
                <a:cs typeface="Arial" panose="020B0604020202020204" pitchFamily="34" charset="0"/>
              </a:rPr>
              <a:t>How much time?</a:t>
            </a:r>
            <a:endParaRPr lang="en-GB" sz="2800" b="1">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485252B-2D8D-CE13-6141-B004AFC3DF35}"/>
              </a:ext>
            </a:extLst>
          </p:cNvPr>
          <p:cNvSpPr txBox="1">
            <a:spLocks/>
          </p:cNvSpPr>
          <p:nvPr/>
        </p:nvSpPr>
        <p:spPr>
          <a:xfrm>
            <a:off x="759794" y="2052042"/>
            <a:ext cx="10585176" cy="5346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dirty="0">
              <a:cs typeface="Calibri"/>
            </a:endParaRPr>
          </a:p>
          <a:p>
            <a:pPr marL="971550" lvl="1">
              <a:buAutoNum type="arabicPeriod"/>
            </a:pPr>
            <a:endParaRPr lang="en-GB" sz="1200">
              <a:cs typeface="Calibri"/>
            </a:endParaRPr>
          </a:p>
          <a:p>
            <a:pPr marL="971550" lvl="1">
              <a:buAutoNum type="arabicPeriod"/>
            </a:pPr>
            <a:endParaRPr lang="en-GB" sz="1200">
              <a:cs typeface="Calibri"/>
            </a:endParaRPr>
          </a:p>
        </p:txBody>
      </p:sp>
      <p:graphicFrame>
        <p:nvGraphicFramePr>
          <p:cNvPr id="6" name="Table 9">
            <a:extLst>
              <a:ext uri="{FF2B5EF4-FFF2-40B4-BE49-F238E27FC236}">
                <a16:creationId xmlns:a16="http://schemas.microsoft.com/office/drawing/2014/main" id="{EAAF6413-9621-717F-FDAC-9E3ACA20CA10}"/>
              </a:ext>
            </a:extLst>
          </p:cNvPr>
          <p:cNvGraphicFramePr>
            <a:graphicFrameLocks noGrp="1"/>
          </p:cNvGraphicFramePr>
          <p:nvPr>
            <p:extLst>
              <p:ext uri="{D42A27DB-BD31-4B8C-83A1-F6EECF244321}">
                <p14:modId xmlns:p14="http://schemas.microsoft.com/office/powerpoint/2010/main" val="127784116"/>
              </p:ext>
            </p:extLst>
          </p:nvPr>
        </p:nvGraphicFramePr>
        <p:xfrm>
          <a:off x="1068513" y="1911469"/>
          <a:ext cx="10130319" cy="4663440"/>
        </p:xfrm>
        <a:graphic>
          <a:graphicData uri="http://schemas.openxmlformats.org/drawingml/2006/table">
            <a:tbl>
              <a:tblPr firstRow="1" bandRow="1">
                <a:tableStyleId>{5940675A-B579-460E-94D1-54222C63F5DA}</a:tableStyleId>
              </a:tblPr>
              <a:tblGrid>
                <a:gridCol w="2520753">
                  <a:extLst>
                    <a:ext uri="{9D8B030D-6E8A-4147-A177-3AD203B41FA5}">
                      <a16:colId xmlns:a16="http://schemas.microsoft.com/office/drawing/2014/main" val="3617457675"/>
                    </a:ext>
                  </a:extLst>
                </a:gridCol>
                <a:gridCol w="2544406">
                  <a:extLst>
                    <a:ext uri="{9D8B030D-6E8A-4147-A177-3AD203B41FA5}">
                      <a16:colId xmlns:a16="http://schemas.microsoft.com/office/drawing/2014/main" val="875803460"/>
                    </a:ext>
                  </a:extLst>
                </a:gridCol>
                <a:gridCol w="5065160">
                  <a:extLst>
                    <a:ext uri="{9D8B030D-6E8A-4147-A177-3AD203B41FA5}">
                      <a16:colId xmlns:a16="http://schemas.microsoft.com/office/drawing/2014/main" val="21992534"/>
                    </a:ext>
                  </a:extLst>
                </a:gridCol>
              </a:tblGrid>
              <a:tr h="370840">
                <a:tc>
                  <a:txBody>
                    <a:bodyPr/>
                    <a:lstStyle/>
                    <a:p>
                      <a:r>
                        <a:rPr lang="en-GB" dirty="0"/>
                        <a:t>Week 1</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Meeting of Self Assessment Team</a:t>
                      </a:r>
                    </a:p>
                    <a:p>
                      <a:endParaRPr lang="en-GB" dirty="0"/>
                    </a:p>
                  </a:txBody>
                  <a:tcPr/>
                </a:tc>
                <a:tc>
                  <a:txBody>
                    <a:bodyPr/>
                    <a:lstStyle/>
                    <a:p>
                      <a:r>
                        <a:rPr lang="en-GB"/>
                        <a:t>Members familiarise themselves with criteria and indicators</a:t>
                      </a:r>
                    </a:p>
                    <a:p>
                      <a:endParaRPr lang="en-GB"/>
                    </a:p>
                    <a:p>
                      <a:r>
                        <a:rPr lang="en-GB"/>
                        <a:t>School Assessment Team select Criteria and Indicators</a:t>
                      </a:r>
                      <a:endParaRPr lang="en-GB" dirty="0"/>
                    </a:p>
                  </a:txBody>
                  <a:tcPr/>
                </a:tc>
                <a:extLst>
                  <a:ext uri="{0D108BD9-81ED-4DB2-BD59-A6C34878D82A}">
                    <a16:rowId xmlns:a16="http://schemas.microsoft.com/office/drawing/2014/main" val="1461660859"/>
                  </a:ext>
                </a:extLst>
              </a:tr>
              <a:tr h="370840">
                <a:tc>
                  <a:txBody>
                    <a:bodyPr/>
                    <a:lstStyle/>
                    <a:p>
                      <a:r>
                        <a:rPr lang="en-GB" dirty="0"/>
                        <a:t>Week 2</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Meetings of Self Assessment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Stakeholders registered and receive questionnaires</a:t>
                      </a:r>
                    </a:p>
                    <a:p>
                      <a:endParaRPr lang="en-GB" dirty="0"/>
                    </a:p>
                  </a:txBody>
                  <a:tcPr/>
                </a:tc>
                <a:tc>
                  <a:txBody>
                    <a:bodyPr/>
                    <a:lstStyle/>
                    <a:p>
                      <a:r>
                        <a:rPr lang="en-GB"/>
                        <a:t>School Assessment Team  respond to selected structural and quantitative indicators</a:t>
                      </a:r>
                    </a:p>
                    <a:p>
                      <a:endParaRPr lang="en-GB"/>
                    </a:p>
                    <a:p>
                      <a:r>
                        <a:rPr lang="en-GB"/>
                        <a:t>Stakeholders respond to selected indicators</a:t>
                      </a:r>
                      <a:endParaRPr lang="en-GB" dirty="0"/>
                    </a:p>
                  </a:txBody>
                  <a:tcPr/>
                </a:tc>
                <a:extLst>
                  <a:ext uri="{0D108BD9-81ED-4DB2-BD59-A6C34878D82A}">
                    <a16:rowId xmlns:a16="http://schemas.microsoft.com/office/drawing/2014/main" val="1566983669"/>
                  </a:ext>
                </a:extLst>
              </a:tr>
              <a:tr h="370840">
                <a:tc>
                  <a:txBody>
                    <a:bodyPr/>
                    <a:lstStyle/>
                    <a:p>
                      <a:r>
                        <a:rPr lang="en-GB" dirty="0"/>
                        <a:t>Week 3</a:t>
                      </a:r>
                    </a:p>
                  </a:txBody>
                  <a:tcPr/>
                </a:tc>
                <a:tc>
                  <a:txBody>
                    <a:bodyPr/>
                    <a:lstStyle/>
                    <a:p>
                      <a:r>
                        <a:rPr lang="en-GB" dirty="0"/>
                        <a:t>2 Meeting of Self-Assessment Team</a:t>
                      </a:r>
                    </a:p>
                    <a:p>
                      <a:endParaRPr lang="en-GB" dirty="0"/>
                    </a:p>
                    <a:p>
                      <a:r>
                        <a:rPr lang="en-GB" dirty="0"/>
                        <a:t>Feedback to stakeholders</a:t>
                      </a:r>
                    </a:p>
                  </a:txBody>
                  <a:tcPr/>
                </a:tc>
                <a:tc>
                  <a:txBody>
                    <a:bodyPr/>
                    <a:lstStyle/>
                    <a:p>
                      <a:r>
                        <a:rPr lang="en-GB" dirty="0"/>
                        <a:t>Assessment of selected criteria</a:t>
                      </a:r>
                    </a:p>
                    <a:p>
                      <a:endParaRPr lang="en-GB" dirty="0"/>
                    </a:p>
                    <a:p>
                      <a:r>
                        <a:rPr lang="en-GB" dirty="0"/>
                        <a:t>Feedback and Target setting</a:t>
                      </a:r>
                    </a:p>
                  </a:txBody>
                  <a:tcPr/>
                </a:tc>
                <a:extLst>
                  <a:ext uri="{0D108BD9-81ED-4DB2-BD59-A6C34878D82A}">
                    <a16:rowId xmlns:a16="http://schemas.microsoft.com/office/drawing/2014/main" val="3947072625"/>
                  </a:ext>
                </a:extLst>
              </a:tr>
            </a:tbl>
          </a:graphicData>
        </a:graphic>
      </p:graphicFrame>
    </p:spTree>
    <p:extLst>
      <p:ext uri="{BB962C8B-B14F-4D97-AF65-F5344CB8AC3E}">
        <p14:creationId xmlns:p14="http://schemas.microsoft.com/office/powerpoint/2010/main" val="2564222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838200" y="2049618"/>
            <a:ext cx="10515600" cy="4351338"/>
          </a:xfrm>
        </p:spPr>
        <p:txBody>
          <a:bodyPr vert="horz" lIns="91440" tIns="45720" rIns="91440" bIns="45720" rtlCol="0" anchor="t">
            <a:normAutofit/>
          </a:bodyPr>
          <a:lstStyle/>
          <a:p>
            <a:pPr marL="0" indent="0">
              <a:buNone/>
            </a:pPr>
            <a:endParaRPr lang="en-US">
              <a:cs typeface="Calibri" panose="020F0502020204030204"/>
            </a:endParaRPr>
          </a:p>
          <a:p>
            <a:endParaRPr lang="en-GB"/>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9750" y="365125"/>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normAutofit/>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US" sz="2400" dirty="0">
                <a:cs typeface="Calibri Light"/>
              </a:rPr>
              <a:t>Which stakeholders to involve?</a:t>
            </a:r>
            <a:br>
              <a:rPr lang="en-US" sz="2400" dirty="0">
                <a:cs typeface="Calibri Light"/>
              </a:rPr>
            </a:br>
            <a:endParaRPr lang="en-GB" sz="2800" b="1">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485252B-2D8D-CE13-6141-B004AFC3DF35}"/>
              </a:ext>
            </a:extLst>
          </p:cNvPr>
          <p:cNvSpPr txBox="1">
            <a:spLocks/>
          </p:cNvSpPr>
          <p:nvPr/>
        </p:nvSpPr>
        <p:spPr>
          <a:xfrm>
            <a:off x="759794" y="2052042"/>
            <a:ext cx="10585176" cy="5346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dirty="0">
              <a:cs typeface="Calibri"/>
            </a:endParaRPr>
          </a:p>
          <a:p>
            <a:pPr marL="971550" lvl="1">
              <a:buAutoNum type="arabicPeriod"/>
            </a:pPr>
            <a:endParaRPr lang="en-GB" sz="1200" dirty="0">
              <a:cs typeface="Calibri"/>
            </a:endParaRPr>
          </a:p>
          <a:p>
            <a:pPr marL="971550" lvl="1">
              <a:buAutoNum type="arabicPeriod"/>
            </a:pPr>
            <a:endParaRPr lang="en-GB" sz="1200" dirty="0">
              <a:cs typeface="Calibri"/>
            </a:endParaRPr>
          </a:p>
          <a:p>
            <a:pPr marL="971550" lvl="1">
              <a:buAutoNum type="arabicPeriod"/>
            </a:pPr>
            <a:endParaRPr lang="en-GB" sz="1200" dirty="0">
              <a:cs typeface="Calibri"/>
            </a:endParaRPr>
          </a:p>
        </p:txBody>
      </p:sp>
      <p:sp>
        <p:nvSpPr>
          <p:cNvPr id="10" name="TextBox 9">
            <a:extLst>
              <a:ext uri="{FF2B5EF4-FFF2-40B4-BE49-F238E27FC236}">
                <a16:creationId xmlns:a16="http://schemas.microsoft.com/office/drawing/2014/main" id="{0039497B-4C21-0C58-A0DA-532D2B0B184C}"/>
              </a:ext>
            </a:extLst>
          </p:cNvPr>
          <p:cNvSpPr txBox="1"/>
          <p:nvPr/>
        </p:nvSpPr>
        <p:spPr>
          <a:xfrm>
            <a:off x="2029690" y="2101628"/>
            <a:ext cx="8933585" cy="3970318"/>
          </a:xfrm>
          <a:prstGeom prst="rect">
            <a:avLst/>
          </a:prstGeom>
          <a:noFill/>
        </p:spPr>
        <p:txBody>
          <a:bodyPr wrap="square">
            <a:spAutoFit/>
          </a:bodyPr>
          <a:lstStyle/>
          <a:p>
            <a:pPr marL="285750" indent="-285750" algn="l" rtl="0" fontAlgn="base">
              <a:buFont typeface="Arial" panose="020B0604020202020204" pitchFamily="34" charset="0"/>
              <a:buChar char="•"/>
            </a:pPr>
            <a:r>
              <a:rPr lang="en-GB" sz="1800" b="0" i="0" u="none" strike="noStrike" dirty="0">
                <a:effectLst/>
                <a:latin typeface="Calibri" panose="020F0502020204030204" pitchFamily="34" charset="0"/>
              </a:rPr>
              <a:t>Teachers or Trainers</a:t>
            </a:r>
            <a:endParaRPr lang="en-GB" b="0" i="0" dirty="0">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Other staff in school or centre, including managers and assistants</a:t>
            </a:r>
          </a:p>
          <a:p>
            <a:pPr marL="285750" indent="-28575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School Board Members </a:t>
            </a:r>
            <a:r>
              <a:rPr lang="en-GB" sz="1800" b="0" i="0" dirty="0">
                <a:solidFill>
                  <a:srgbClr val="000000"/>
                </a:solidFill>
                <a:effectLst/>
                <a:latin typeface="Calibri" panose="020F0502020204030204" pitchFamily="34" charset="0"/>
              </a:rPr>
              <a:t> </a:t>
            </a:r>
            <a:endParaRPr lang="en-GB" sz="1800" b="0" i="0" u="none" strike="noStrike" dirty="0">
              <a:solidFill>
                <a:srgbClr val="000000"/>
              </a:solidFill>
              <a:effectLst/>
              <a:latin typeface="Calibri" panose="020F0502020204030204" pitchFamily="34" charset="0"/>
            </a:endParaRPr>
          </a:p>
          <a:p>
            <a:pPr marL="285750" indent="-28575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Learners  </a:t>
            </a:r>
            <a:r>
              <a:rPr lang="en-GB" sz="1800" b="0" i="0"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Graduates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Employers or employer representatives (includes Sector Organisations)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Employers that are SMEs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Other Social Partners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Local and regional government organisations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National government organisations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Parents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Other educational providers  </a:t>
            </a:r>
            <a:r>
              <a:rPr lang="en-GB" sz="1800" b="0" i="0"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(Other schools or VET providers)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Research organisations and Technology Centres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International partners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p:txBody>
      </p:sp>
      <p:pic>
        <p:nvPicPr>
          <p:cNvPr id="2" name="Picture 2" descr="Lampadina Icona, Cliparti Del Bulbo, Icone Chiare, Icone ...">
            <a:extLst>
              <a:ext uri="{FF2B5EF4-FFF2-40B4-BE49-F238E27FC236}">
                <a16:creationId xmlns:a16="http://schemas.microsoft.com/office/drawing/2014/main" id="{4C469255-660F-DC8E-5808-AB421DD16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9140" y="1955781"/>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96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
            <a:extLst>
              <a:ext uri="{FF2B5EF4-FFF2-40B4-BE49-F238E27FC236}">
                <a16:creationId xmlns:a16="http://schemas.microsoft.com/office/drawing/2014/main" id="{D4125713-18B3-8643-537C-AFBC4A38C665}"/>
              </a:ext>
            </a:extLst>
          </p:cNvPr>
          <p:cNvSpPr>
            <a:spLocks noGrp="1"/>
          </p:cNvSpPr>
          <p:nvPr>
            <p:ph type="ctrTitle"/>
          </p:nvPr>
        </p:nvSpPr>
        <p:spPr>
          <a:xfrm>
            <a:off x="611962" y="1486853"/>
            <a:ext cx="7428254" cy="1942147"/>
          </a:xfrm>
        </p:spPr>
        <p:txBody>
          <a:bodyPr/>
          <a:lstStyle/>
          <a:p>
            <a:r>
              <a:rPr lang="en-US" dirty="0">
                <a:ea typeface="+mj-lt"/>
                <a:cs typeface="+mj-lt"/>
              </a:rPr>
              <a:t>Demonstration of ISATCOVE platform</a:t>
            </a:r>
          </a:p>
        </p:txBody>
      </p:sp>
      <p:sp>
        <p:nvSpPr>
          <p:cNvPr id="3" name="Subtitle 2">
            <a:extLst>
              <a:ext uri="{FF2B5EF4-FFF2-40B4-BE49-F238E27FC236}">
                <a16:creationId xmlns:a16="http://schemas.microsoft.com/office/drawing/2014/main" id="{0E91DBE9-BEAC-E8F0-D115-A85EB5EEED3F}"/>
              </a:ext>
            </a:extLst>
          </p:cNvPr>
          <p:cNvSpPr>
            <a:spLocks noGrp="1"/>
          </p:cNvSpPr>
          <p:nvPr>
            <p:ph type="subTitle" idx="1"/>
          </p:nvPr>
        </p:nvSpPr>
        <p:spPr>
          <a:xfrm>
            <a:off x="611962" y="3713770"/>
            <a:ext cx="6922314" cy="1440706"/>
          </a:xfrm>
        </p:spPr>
        <p:txBody>
          <a:bodyPr vert="horz" lIns="91440" tIns="45720" rIns="91440" bIns="45720" rtlCol="0" anchor="t">
            <a:normAutofit fontScale="92500" lnSpcReduction="10000"/>
          </a:bodyPr>
          <a:lstStyle/>
          <a:p>
            <a:pPr marL="342900" indent="-342900">
              <a:buFont typeface="Wingdings" panose="05000000000000000000" pitchFamily="2" charset="2"/>
              <a:buChar char="§"/>
            </a:pPr>
            <a:r>
              <a:rPr lang="en-US" dirty="0">
                <a:cs typeface="Calibri Light"/>
              </a:rPr>
              <a:t>Choosing the criteria and the indicators</a:t>
            </a:r>
          </a:p>
          <a:p>
            <a:pPr marL="342900" indent="-342900">
              <a:buFont typeface="Wingdings" panose="05000000000000000000" pitchFamily="2" charset="2"/>
              <a:buChar char="§"/>
            </a:pPr>
            <a:r>
              <a:rPr lang="en-US" dirty="0">
                <a:cs typeface="Calibri Light"/>
              </a:rPr>
              <a:t>Launching questionnaires</a:t>
            </a:r>
          </a:p>
          <a:p>
            <a:pPr marL="342900" indent="-342900">
              <a:buFont typeface="Wingdings" panose="05000000000000000000" pitchFamily="2" charset="2"/>
              <a:buChar char="§"/>
            </a:pPr>
            <a:r>
              <a:rPr lang="en-US" dirty="0">
                <a:cs typeface="Calibri Light"/>
              </a:rPr>
              <a:t>Responding to questionnaires</a:t>
            </a:r>
          </a:p>
          <a:p>
            <a:pPr marL="342900" indent="-342900">
              <a:buFont typeface="Wingdings" panose="05000000000000000000" pitchFamily="2" charset="2"/>
              <a:buChar char="§"/>
            </a:pPr>
            <a:r>
              <a:rPr lang="en-US" dirty="0">
                <a:cs typeface="Calibri Light"/>
              </a:rPr>
              <a:t>Viewing the evidence with the Dashboard</a:t>
            </a:r>
          </a:p>
          <a:p>
            <a:pPr marL="342900" indent="-342900">
              <a:buFont typeface="Wingdings" panose="05000000000000000000" pitchFamily="2" charset="2"/>
              <a:buChar char="§"/>
            </a:pPr>
            <a:r>
              <a:rPr lang="en-US" dirty="0">
                <a:cs typeface="Calibri Light"/>
              </a:rPr>
              <a:t>Scoring criteria</a:t>
            </a:r>
          </a:p>
        </p:txBody>
      </p:sp>
      <p:sp>
        <p:nvSpPr>
          <p:cNvPr id="4" name="Subtitle 2">
            <a:extLst>
              <a:ext uri="{FF2B5EF4-FFF2-40B4-BE49-F238E27FC236}">
                <a16:creationId xmlns:a16="http://schemas.microsoft.com/office/drawing/2014/main" id="{D3F917D5-9D33-0E14-8D6B-8B0962F61ACB}"/>
              </a:ext>
            </a:extLst>
          </p:cNvPr>
          <p:cNvSpPr txBox="1">
            <a:spLocks/>
          </p:cNvSpPr>
          <p:nvPr/>
        </p:nvSpPr>
        <p:spPr>
          <a:xfrm>
            <a:off x="611962" y="5439246"/>
            <a:ext cx="4043878" cy="88317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n-GB" b="0" i="0" dirty="0" err="1">
                <a:effectLst/>
                <a:latin typeface="Calibri" panose="020F0502020204030204" pitchFamily="34" charset="0"/>
              </a:rPr>
              <a:t>Karolis</a:t>
            </a:r>
            <a:r>
              <a:rPr lang="en-GB" b="0" i="0" dirty="0">
                <a:effectLst/>
                <a:latin typeface="Calibri" panose="020F0502020204030204" pitchFamily="34" charset="0"/>
              </a:rPr>
              <a:t> </a:t>
            </a:r>
            <a:r>
              <a:rPr lang="en-GB" b="0" i="0" dirty="0" err="1">
                <a:effectLst/>
                <a:latin typeface="Calibri" panose="020F0502020204030204" pitchFamily="34" charset="0"/>
              </a:rPr>
              <a:t>Šaduikis</a:t>
            </a:r>
            <a:endParaRPr lang="en-GB" b="0" i="0" dirty="0">
              <a:effectLst/>
              <a:latin typeface="Calibri" panose="020F0502020204030204" pitchFamily="34" charset="0"/>
            </a:endParaRPr>
          </a:p>
          <a:p>
            <a:pPr>
              <a:spcBef>
                <a:spcPts val="800"/>
              </a:spcBef>
            </a:pPr>
            <a:r>
              <a:rPr lang="en-GB" i="1" dirty="0" err="1"/>
              <a:t>Civitta</a:t>
            </a:r>
            <a:endParaRPr lang="en-GB" i="1" dirty="0"/>
          </a:p>
        </p:txBody>
      </p:sp>
    </p:spTree>
    <p:extLst>
      <p:ext uri="{BB962C8B-B14F-4D97-AF65-F5344CB8AC3E}">
        <p14:creationId xmlns:p14="http://schemas.microsoft.com/office/powerpoint/2010/main" val="2562920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9750" y="365125"/>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normAutofit/>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US" sz="2400" dirty="0">
                <a:cs typeface="Calibri Light"/>
              </a:rPr>
              <a:t>Next Steps</a:t>
            </a:r>
            <a:br>
              <a:rPr lang="en-US" sz="2400" dirty="0">
                <a:cs typeface="Calibri Light"/>
              </a:rPr>
            </a:br>
            <a:endParaRPr lang="en-GB" sz="2800" b="1" dirty="0">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485252B-2D8D-CE13-6141-B004AFC3DF35}"/>
              </a:ext>
            </a:extLst>
          </p:cNvPr>
          <p:cNvSpPr txBox="1">
            <a:spLocks/>
          </p:cNvSpPr>
          <p:nvPr/>
        </p:nvSpPr>
        <p:spPr>
          <a:xfrm>
            <a:off x="759794" y="2052042"/>
            <a:ext cx="10585176" cy="5346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dirty="0">
              <a:cs typeface="Calibri"/>
            </a:endParaRPr>
          </a:p>
          <a:p>
            <a:pPr marL="971550" lvl="1">
              <a:buAutoNum type="arabicPeriod"/>
            </a:pPr>
            <a:endParaRPr lang="en-GB" sz="1200">
              <a:cs typeface="Calibri"/>
            </a:endParaRPr>
          </a:p>
          <a:p>
            <a:pPr marL="971550" lvl="1">
              <a:buAutoNum type="arabicPeriod"/>
            </a:pPr>
            <a:endParaRPr lang="en-GB" sz="1200">
              <a:cs typeface="Calibri"/>
            </a:endParaRPr>
          </a:p>
          <a:p>
            <a:pPr marL="971550" lvl="1">
              <a:buAutoNum type="arabicPeriod"/>
            </a:pPr>
            <a:endParaRPr lang="en-GB" sz="1200">
              <a:cs typeface="Calibri"/>
            </a:endParaRPr>
          </a:p>
        </p:txBody>
      </p:sp>
      <p:sp>
        <p:nvSpPr>
          <p:cNvPr id="10" name="TextBox 9">
            <a:extLst>
              <a:ext uri="{FF2B5EF4-FFF2-40B4-BE49-F238E27FC236}">
                <a16:creationId xmlns:a16="http://schemas.microsoft.com/office/drawing/2014/main" id="{0039497B-4C21-0C58-A0DA-532D2B0B184C}"/>
              </a:ext>
            </a:extLst>
          </p:cNvPr>
          <p:cNvSpPr txBox="1"/>
          <p:nvPr/>
        </p:nvSpPr>
        <p:spPr>
          <a:xfrm>
            <a:off x="116288" y="1995079"/>
            <a:ext cx="11881777" cy="4247894"/>
          </a:xfrm>
          <a:prstGeom prst="rect">
            <a:avLst/>
          </a:prstGeom>
          <a:noFill/>
        </p:spPr>
        <p:txBody>
          <a:bodyPr wrap="square">
            <a:spAutoFit/>
          </a:bodyPr>
          <a:lstStyle/>
          <a:p>
            <a:pPr marL="342900" indent="-342900" algn="l" rtl="0" fontAlgn="base">
              <a:lnSpc>
                <a:spcPct val="150000"/>
              </a:lnSpc>
              <a:buClr>
                <a:schemeClr val="accent1"/>
              </a:buClr>
              <a:buFont typeface="Wingdings" panose="05000000000000000000" pitchFamily="2" charset="2"/>
              <a:buChar char="ü"/>
            </a:pPr>
            <a:r>
              <a:rPr lang="en-GB" sz="2200" b="0" i="0" dirty="0">
                <a:solidFill>
                  <a:srgbClr val="000000"/>
                </a:solidFill>
                <a:effectLst/>
                <a:latin typeface="Segoe UI" panose="020B0502040204020203" pitchFamily="34" charset="0"/>
              </a:rPr>
              <a:t>Start to complete the Planning Sheet – please complete by </a:t>
            </a:r>
            <a:r>
              <a:rPr lang="en-GB" sz="2200" b="1" i="0" dirty="0">
                <a:solidFill>
                  <a:srgbClr val="000000"/>
                </a:solidFill>
                <a:effectLst/>
                <a:latin typeface="Segoe UI" panose="020B0502040204020203" pitchFamily="34" charset="0"/>
              </a:rPr>
              <a:t>end of September</a:t>
            </a:r>
          </a:p>
          <a:p>
            <a:pPr marL="342900" indent="-342900" algn="l" rtl="0" fontAlgn="base">
              <a:lnSpc>
                <a:spcPct val="150000"/>
              </a:lnSpc>
              <a:buClr>
                <a:schemeClr val="accent1"/>
              </a:buClr>
              <a:buFont typeface="Wingdings" panose="05000000000000000000" pitchFamily="2" charset="2"/>
              <a:buChar char="ü"/>
            </a:pPr>
            <a:r>
              <a:rPr lang="en-GB" sz="2200" dirty="0">
                <a:solidFill>
                  <a:srgbClr val="000000"/>
                </a:solidFill>
                <a:latin typeface="Segoe UI" panose="020B0502040204020203" pitchFamily="34" charset="0"/>
              </a:rPr>
              <a:t>You will receive an invitation to access the Pilot Microsoft Teams page</a:t>
            </a:r>
          </a:p>
          <a:p>
            <a:pPr marL="342900" indent="-342900" algn="l" rtl="0" fontAlgn="base">
              <a:lnSpc>
                <a:spcPct val="150000"/>
              </a:lnSpc>
              <a:buClr>
                <a:schemeClr val="accent1"/>
              </a:buClr>
              <a:buFont typeface="Wingdings" panose="05000000000000000000" pitchFamily="2" charset="2"/>
              <a:buChar char="ü"/>
            </a:pPr>
            <a:r>
              <a:rPr lang="en-GB" sz="2200" dirty="0">
                <a:solidFill>
                  <a:srgbClr val="000000"/>
                </a:solidFill>
                <a:latin typeface="Segoe UI" panose="020B0502040204020203" pitchFamily="34" charset="0"/>
              </a:rPr>
              <a:t>If you have questions or issues – contact your coach – Karolis: </a:t>
            </a:r>
            <a:r>
              <a:rPr lang="en-GB" sz="2200" dirty="0">
                <a:solidFill>
                  <a:srgbClr val="000000"/>
                </a:solidFill>
                <a:latin typeface="Segoe UI" panose="020B0502040204020203" pitchFamily="34" charset="0"/>
                <a:hlinkClick r:id="rId5"/>
              </a:rPr>
              <a:t>karolis.saduikis@civitta.com</a:t>
            </a:r>
            <a:endParaRPr lang="en-GB" sz="2200" dirty="0">
              <a:solidFill>
                <a:srgbClr val="000000"/>
              </a:solidFill>
              <a:latin typeface="Segoe UI" panose="020B0502040204020203" pitchFamily="34" charset="0"/>
            </a:endParaRPr>
          </a:p>
          <a:p>
            <a:pPr marL="342900" indent="-342900" algn="l" rtl="0" fontAlgn="base">
              <a:lnSpc>
                <a:spcPct val="150000"/>
              </a:lnSpc>
              <a:buClr>
                <a:schemeClr val="accent1"/>
              </a:buClr>
              <a:buFont typeface="Wingdings" panose="05000000000000000000" pitchFamily="2" charset="2"/>
              <a:buChar char="ü"/>
            </a:pPr>
            <a:r>
              <a:rPr lang="fr-FR" sz="2200" dirty="0">
                <a:solidFill>
                  <a:srgbClr val="000000"/>
                </a:solidFill>
                <a:latin typeface="Calibri" panose="020F0502020204030204" pitchFamily="34" charset="0"/>
              </a:rPr>
              <a:t>If </a:t>
            </a:r>
            <a:r>
              <a:rPr lang="fr-FR" sz="2200" dirty="0" err="1">
                <a:solidFill>
                  <a:srgbClr val="000000"/>
                </a:solidFill>
                <a:latin typeface="Calibri" panose="020F0502020204030204" pitchFamily="34" charset="0"/>
              </a:rPr>
              <a:t>you</a:t>
            </a:r>
            <a:r>
              <a:rPr lang="fr-FR" sz="2200" dirty="0">
                <a:solidFill>
                  <a:srgbClr val="000000"/>
                </a:solidFill>
                <a:latin typeface="Calibri" panose="020F0502020204030204" pitchFamily="34" charset="0"/>
              </a:rPr>
              <a:t> have </a:t>
            </a:r>
            <a:r>
              <a:rPr lang="fr-FR" sz="2200" dirty="0" err="1">
                <a:solidFill>
                  <a:srgbClr val="000000"/>
                </a:solidFill>
                <a:latin typeface="Calibri" panose="020F0502020204030204" pitchFamily="34" charset="0"/>
              </a:rPr>
              <a:t>general</a:t>
            </a:r>
            <a:r>
              <a:rPr lang="fr-FR" sz="2200" dirty="0">
                <a:solidFill>
                  <a:srgbClr val="000000"/>
                </a:solidFill>
                <a:latin typeface="Calibri" panose="020F0502020204030204" pitchFamily="34" charset="0"/>
              </a:rPr>
              <a:t> questions about the pilot contact me: </a:t>
            </a:r>
            <a:r>
              <a:rPr lang="fr-FR" sz="2200" dirty="0">
                <a:solidFill>
                  <a:srgbClr val="000000"/>
                </a:solidFill>
                <a:latin typeface="Calibri" panose="020F0502020204030204" pitchFamily="34" charset="0"/>
                <a:hlinkClick r:id="rId6"/>
              </a:rPr>
              <a:t>julian.stanley@etf.europa.eu</a:t>
            </a:r>
            <a:endParaRPr lang="en-GB" sz="2200" dirty="0">
              <a:solidFill>
                <a:srgbClr val="000000"/>
              </a:solidFill>
              <a:latin typeface="Segoe UI" panose="020B0502040204020203" pitchFamily="34" charset="0"/>
            </a:endParaRPr>
          </a:p>
          <a:p>
            <a:pPr marL="342900" indent="-342900" algn="l" rtl="0" fontAlgn="base">
              <a:lnSpc>
                <a:spcPct val="150000"/>
              </a:lnSpc>
              <a:buClr>
                <a:schemeClr val="accent1"/>
              </a:buClr>
              <a:buFont typeface="Wingdings" panose="05000000000000000000" pitchFamily="2" charset="2"/>
              <a:buChar char="ü"/>
            </a:pPr>
            <a:r>
              <a:rPr lang="en-GB" sz="2200" b="0" i="0" dirty="0">
                <a:solidFill>
                  <a:srgbClr val="000000"/>
                </a:solidFill>
                <a:effectLst/>
                <a:latin typeface="Segoe UI" panose="020B0502040204020203" pitchFamily="34" charset="0"/>
              </a:rPr>
              <a:t>Mark your diary for the training session on </a:t>
            </a:r>
            <a:r>
              <a:rPr lang="en-GB" sz="2200" b="1" i="0" dirty="0">
                <a:solidFill>
                  <a:srgbClr val="000000"/>
                </a:solidFill>
                <a:effectLst/>
                <a:latin typeface="Segoe UI" panose="020B0502040204020203" pitchFamily="34" charset="0"/>
              </a:rPr>
              <a:t>4</a:t>
            </a:r>
            <a:r>
              <a:rPr lang="en-GB" sz="2200" b="1" i="0" baseline="30000" dirty="0">
                <a:solidFill>
                  <a:srgbClr val="000000"/>
                </a:solidFill>
                <a:effectLst/>
                <a:latin typeface="Segoe UI" panose="020B0502040204020203" pitchFamily="34" charset="0"/>
              </a:rPr>
              <a:t>th</a:t>
            </a:r>
            <a:r>
              <a:rPr lang="en-GB" sz="2200" b="1" i="0" dirty="0">
                <a:solidFill>
                  <a:srgbClr val="000000"/>
                </a:solidFill>
                <a:effectLst/>
                <a:latin typeface="Segoe UI" panose="020B0502040204020203" pitchFamily="34" charset="0"/>
              </a:rPr>
              <a:t> October</a:t>
            </a:r>
            <a:r>
              <a:rPr lang="en-GB" sz="2200" b="1" dirty="0">
                <a:solidFill>
                  <a:srgbClr val="000000"/>
                </a:solidFill>
                <a:latin typeface="Segoe UI" panose="020B0502040204020203" pitchFamily="34" charset="0"/>
              </a:rPr>
              <a:t>, 10-12.00</a:t>
            </a:r>
            <a:endParaRPr lang="en-GB" sz="2200" b="1" i="0" dirty="0">
              <a:solidFill>
                <a:srgbClr val="000000"/>
              </a:solidFill>
              <a:effectLst/>
              <a:latin typeface="Segoe UI" panose="020B0502040204020203" pitchFamily="34" charset="0"/>
            </a:endParaRPr>
          </a:p>
          <a:p>
            <a:pPr marL="342900" indent="-342900" algn="l" rtl="0" fontAlgn="base">
              <a:lnSpc>
                <a:spcPct val="150000"/>
              </a:lnSpc>
              <a:buClr>
                <a:schemeClr val="accent1"/>
              </a:buClr>
              <a:buFont typeface="Wingdings" panose="05000000000000000000" pitchFamily="2" charset="2"/>
              <a:buChar char="ü"/>
            </a:pPr>
            <a:r>
              <a:rPr lang="en-GB" sz="2200" b="0" i="0" dirty="0">
                <a:solidFill>
                  <a:srgbClr val="000000"/>
                </a:solidFill>
                <a:effectLst/>
                <a:latin typeface="Segoe UI" panose="020B0502040204020203" pitchFamily="34" charset="0"/>
              </a:rPr>
              <a:t>We aim to give you access to prototype of ISATCOVE tool soon</a:t>
            </a:r>
          </a:p>
          <a:p>
            <a:pPr marL="342900" indent="-342900" algn="l" rtl="0" fontAlgn="base">
              <a:lnSpc>
                <a:spcPct val="150000"/>
              </a:lnSpc>
              <a:buClr>
                <a:schemeClr val="accent1"/>
              </a:buClr>
              <a:buFont typeface="Wingdings" panose="05000000000000000000" pitchFamily="2" charset="2"/>
              <a:buChar char="ü"/>
            </a:pPr>
            <a:endParaRPr lang="en-GB" sz="2000" dirty="0">
              <a:solidFill>
                <a:srgbClr val="000000"/>
              </a:solidFill>
              <a:latin typeface="Segoe UI" panose="020B0502040204020203" pitchFamily="34" charset="0"/>
            </a:endParaRPr>
          </a:p>
          <a:p>
            <a:pPr algn="l" rtl="0" fontAlgn="base">
              <a:lnSpc>
                <a:spcPct val="150000"/>
              </a:lnSpc>
              <a:buClr>
                <a:schemeClr val="accent1"/>
              </a:buClr>
            </a:pPr>
            <a:r>
              <a:rPr lang="en-GB" sz="3200" b="1" dirty="0">
                <a:solidFill>
                  <a:srgbClr val="000000"/>
                </a:solidFill>
                <a:latin typeface="Segoe UI" panose="020B0502040204020203" pitchFamily="34" charset="0"/>
              </a:rPr>
              <a:t>Have a great summer!</a:t>
            </a:r>
            <a:endParaRPr lang="en-GB" sz="3200" b="1"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9576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7863" y="-217269"/>
            <a:ext cx="1534559" cy="1242000"/>
          </a:xfrm>
          <a:prstGeom prst="rect">
            <a:avLst/>
          </a:prstGeom>
        </p:spPr>
      </p:pic>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155967"/>
            <a:ext cx="7775234" cy="720000"/>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2800" b="1" dirty="0">
                <a:solidFill>
                  <a:schemeClr val="tx2">
                    <a:lumMod val="75000"/>
                  </a:schemeClr>
                </a:solidFill>
                <a:latin typeface="Arial" panose="020B0604020202020204" pitchFamily="34" charset="0"/>
                <a:cs typeface="Arial" panose="020B0604020202020204" pitchFamily="34" charset="0"/>
              </a:rPr>
              <a:t>Centres of </a:t>
            </a:r>
            <a:r>
              <a:rPr lang="en-GB" sz="2800" b="1" dirty="0">
                <a:solidFill>
                  <a:srgbClr val="FF0000"/>
                </a:solidFill>
                <a:latin typeface="Arial" panose="020B0604020202020204" pitchFamily="34" charset="0"/>
                <a:cs typeface="Arial" panose="020B0604020202020204" pitchFamily="34" charset="0"/>
              </a:rPr>
              <a:t>Vocational Excellence</a:t>
            </a:r>
          </a:p>
        </p:txBody>
      </p:sp>
      <p:sp>
        <p:nvSpPr>
          <p:cNvPr id="7" name="Content Placeholder 2">
            <a:extLst>
              <a:ext uri="{FF2B5EF4-FFF2-40B4-BE49-F238E27FC236}">
                <a16:creationId xmlns:a16="http://schemas.microsoft.com/office/drawing/2014/main" id="{771A5E2D-E912-3BF1-E386-AB661F68D39A}"/>
              </a:ext>
            </a:extLst>
          </p:cNvPr>
          <p:cNvSpPr txBox="1">
            <a:spLocks/>
          </p:cNvSpPr>
          <p:nvPr/>
        </p:nvSpPr>
        <p:spPr>
          <a:xfrm>
            <a:off x="462079" y="1428097"/>
            <a:ext cx="5140491" cy="485601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300000"/>
              </a:lnSpc>
              <a:buClr>
                <a:schemeClr val="accent5"/>
              </a:buClr>
              <a:buSzPct val="152000"/>
              <a:buFont typeface="Calibri" panose="020F0502020204030204" pitchFamily="34" charset="0"/>
              <a:buChar char="•"/>
            </a:pPr>
            <a:r>
              <a:rPr lang="en-GB" sz="3200">
                <a:solidFill>
                  <a:schemeClr val="tx2"/>
                </a:solidFill>
              </a:rPr>
              <a:t>Excellence in scope </a:t>
            </a:r>
          </a:p>
          <a:p>
            <a:pPr>
              <a:lnSpc>
                <a:spcPct val="300000"/>
              </a:lnSpc>
              <a:buClr>
                <a:schemeClr val="accent5"/>
              </a:buClr>
              <a:buSzPct val="152000"/>
              <a:buFont typeface="Calibri" panose="020F0502020204030204" pitchFamily="34" charset="0"/>
              <a:buChar char="•"/>
            </a:pPr>
            <a:r>
              <a:rPr lang="en-GB" sz="3200">
                <a:solidFill>
                  <a:schemeClr val="tx2"/>
                </a:solidFill>
              </a:rPr>
              <a:t>Excellence in performance </a:t>
            </a:r>
            <a:endParaRPr lang="en-GB" sz="3200">
              <a:solidFill>
                <a:schemeClr val="tx2"/>
              </a:solidFill>
              <a:cs typeface="Calibri"/>
            </a:endParaRPr>
          </a:p>
          <a:p>
            <a:pPr>
              <a:lnSpc>
                <a:spcPct val="300000"/>
              </a:lnSpc>
              <a:buClr>
                <a:schemeClr val="accent5"/>
              </a:buClr>
              <a:buSzPct val="152000"/>
              <a:buFont typeface="Calibri" panose="020F0502020204030204" pitchFamily="34" charset="0"/>
              <a:buChar char="•"/>
            </a:pPr>
            <a:r>
              <a:rPr lang="en-GB" sz="3200">
                <a:solidFill>
                  <a:schemeClr val="tx2"/>
                </a:solidFill>
              </a:rPr>
              <a:t>Capacity for excellence </a:t>
            </a:r>
            <a:endParaRPr lang="en-GB" sz="3200">
              <a:solidFill>
                <a:schemeClr val="tx2"/>
              </a:solidFill>
              <a:cs typeface="Calibri"/>
            </a:endParaRPr>
          </a:p>
        </p:txBody>
      </p:sp>
      <p:grpSp>
        <p:nvGrpSpPr>
          <p:cNvPr id="8" name="Group 7">
            <a:extLst>
              <a:ext uri="{FF2B5EF4-FFF2-40B4-BE49-F238E27FC236}">
                <a16:creationId xmlns:a16="http://schemas.microsoft.com/office/drawing/2014/main" id="{A5606909-8E50-1350-CE76-6CAA745B3E00}"/>
              </a:ext>
            </a:extLst>
          </p:cNvPr>
          <p:cNvGrpSpPr/>
          <p:nvPr/>
        </p:nvGrpSpPr>
        <p:grpSpPr>
          <a:xfrm>
            <a:off x="6390657" y="1847515"/>
            <a:ext cx="5031550" cy="4436596"/>
            <a:chOff x="5589497" y="1927684"/>
            <a:chExt cx="5031550" cy="4436596"/>
          </a:xfrm>
        </p:grpSpPr>
        <p:sp>
          <p:nvSpPr>
            <p:cNvPr id="9" name="Rectangle: Diagonal Corners Snipped 8">
              <a:extLst>
                <a:ext uri="{FF2B5EF4-FFF2-40B4-BE49-F238E27FC236}">
                  <a16:creationId xmlns:a16="http://schemas.microsoft.com/office/drawing/2014/main" id="{0D6F2A0C-DA6E-2108-24E7-FBBA10B81056}"/>
                </a:ext>
              </a:extLst>
            </p:cNvPr>
            <p:cNvSpPr/>
            <p:nvPr/>
          </p:nvSpPr>
          <p:spPr>
            <a:xfrm>
              <a:off x="5605185" y="3502953"/>
              <a:ext cx="4944032" cy="13144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Diagonal Corners Snipped 9">
              <a:extLst>
                <a:ext uri="{FF2B5EF4-FFF2-40B4-BE49-F238E27FC236}">
                  <a16:creationId xmlns:a16="http://schemas.microsoft.com/office/drawing/2014/main" id="{63312BD5-B1DD-06AA-2B40-31A130811A83}"/>
                </a:ext>
              </a:extLst>
            </p:cNvPr>
            <p:cNvSpPr/>
            <p:nvPr/>
          </p:nvSpPr>
          <p:spPr>
            <a:xfrm>
              <a:off x="5677015" y="5049850"/>
              <a:ext cx="4944032" cy="13144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Diagonal Corners Snipped 10">
              <a:extLst>
                <a:ext uri="{FF2B5EF4-FFF2-40B4-BE49-F238E27FC236}">
                  <a16:creationId xmlns:a16="http://schemas.microsoft.com/office/drawing/2014/main" id="{06442CE9-67D0-7E97-0053-982DBD4D7F07}"/>
                </a:ext>
              </a:extLst>
            </p:cNvPr>
            <p:cNvSpPr/>
            <p:nvPr/>
          </p:nvSpPr>
          <p:spPr>
            <a:xfrm>
              <a:off x="5589497" y="1927684"/>
              <a:ext cx="4944032" cy="13144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BAE09FC-D657-0C37-84BA-7AD8F6BFECD2}"/>
                </a:ext>
              </a:extLst>
            </p:cNvPr>
            <p:cNvSpPr txBox="1"/>
            <p:nvPr/>
          </p:nvSpPr>
          <p:spPr>
            <a:xfrm>
              <a:off x="5850763" y="2136808"/>
              <a:ext cx="4596537" cy="830997"/>
            </a:xfrm>
            <a:prstGeom prst="rect">
              <a:avLst/>
            </a:prstGeom>
            <a:noFill/>
          </p:spPr>
          <p:txBody>
            <a:bodyPr wrap="square">
              <a:spAutoFit/>
            </a:bodyPr>
            <a:lstStyle/>
            <a:p>
              <a:r>
                <a:rPr lang="en-GB" sz="2400">
                  <a:solidFill>
                    <a:schemeClr val="bg1"/>
                  </a:solidFill>
                </a:rPr>
                <a:t>Range and extent of objectives, activities, functions and partners</a:t>
              </a:r>
            </a:p>
          </p:txBody>
        </p:sp>
        <p:sp>
          <p:nvSpPr>
            <p:cNvPr id="13" name="TextBox 12">
              <a:extLst>
                <a:ext uri="{FF2B5EF4-FFF2-40B4-BE49-F238E27FC236}">
                  <a16:creationId xmlns:a16="http://schemas.microsoft.com/office/drawing/2014/main" id="{C0E5F029-9E41-D6C7-B8C6-89ED0D791E36}"/>
                </a:ext>
              </a:extLst>
            </p:cNvPr>
            <p:cNvSpPr txBox="1"/>
            <p:nvPr/>
          </p:nvSpPr>
          <p:spPr>
            <a:xfrm>
              <a:off x="6025095" y="3578535"/>
              <a:ext cx="4247872" cy="830997"/>
            </a:xfrm>
            <a:prstGeom prst="rect">
              <a:avLst/>
            </a:prstGeom>
            <a:noFill/>
          </p:spPr>
          <p:txBody>
            <a:bodyPr wrap="square">
              <a:spAutoFit/>
            </a:bodyPr>
            <a:lstStyle/>
            <a:p>
              <a:r>
                <a:rPr lang="en-GB" sz="2400">
                  <a:solidFill>
                    <a:schemeClr val="bg1"/>
                  </a:solidFill>
                </a:rPr>
                <a:t>Quality of resources, processes and results for stakeholders</a:t>
              </a:r>
            </a:p>
          </p:txBody>
        </p:sp>
        <p:sp>
          <p:nvSpPr>
            <p:cNvPr id="14" name="TextBox 13">
              <a:extLst>
                <a:ext uri="{FF2B5EF4-FFF2-40B4-BE49-F238E27FC236}">
                  <a16:creationId xmlns:a16="http://schemas.microsoft.com/office/drawing/2014/main" id="{A8E95416-DD20-D4E7-ED89-EC08F6F8D925}"/>
                </a:ext>
              </a:extLst>
            </p:cNvPr>
            <p:cNvSpPr txBox="1"/>
            <p:nvPr/>
          </p:nvSpPr>
          <p:spPr>
            <a:xfrm>
              <a:off x="6121776" y="5139210"/>
              <a:ext cx="3879474" cy="830997"/>
            </a:xfrm>
            <a:prstGeom prst="rect">
              <a:avLst/>
            </a:prstGeom>
            <a:noFill/>
          </p:spPr>
          <p:txBody>
            <a:bodyPr wrap="square">
              <a:spAutoFit/>
            </a:bodyPr>
            <a:lstStyle/>
            <a:p>
              <a:r>
                <a:rPr lang="en-GB" sz="2400">
                  <a:solidFill>
                    <a:schemeClr val="bg1"/>
                  </a:solidFill>
                </a:rPr>
                <a:t>Systems, relationships, culture, knowledge, vision</a:t>
              </a:r>
            </a:p>
          </p:txBody>
        </p:sp>
      </p:grpSp>
      <p:sp>
        <p:nvSpPr>
          <p:cNvPr id="15" name="Isosceles Triangle 14">
            <a:extLst>
              <a:ext uri="{FF2B5EF4-FFF2-40B4-BE49-F238E27FC236}">
                <a16:creationId xmlns:a16="http://schemas.microsoft.com/office/drawing/2014/main" id="{681F1DD4-DDAC-3E45-B23E-0B5622D954D2}"/>
              </a:ext>
            </a:extLst>
          </p:cNvPr>
          <p:cNvSpPr/>
          <p:nvPr/>
        </p:nvSpPr>
        <p:spPr>
          <a:xfrm rot="5400000">
            <a:off x="5407317" y="2274838"/>
            <a:ext cx="720000" cy="432000"/>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a:extLst>
              <a:ext uri="{FF2B5EF4-FFF2-40B4-BE49-F238E27FC236}">
                <a16:creationId xmlns:a16="http://schemas.microsoft.com/office/drawing/2014/main" id="{290E82FA-34DE-3946-56DE-1A0F1B599A67}"/>
              </a:ext>
            </a:extLst>
          </p:cNvPr>
          <p:cNvSpPr/>
          <p:nvPr/>
        </p:nvSpPr>
        <p:spPr>
          <a:xfrm rot="5400000">
            <a:off x="5414776" y="3805199"/>
            <a:ext cx="720000" cy="432000"/>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15C7D4B2-D572-1BA7-B2FF-318F7CED9A80}"/>
              </a:ext>
            </a:extLst>
          </p:cNvPr>
          <p:cNvSpPr/>
          <p:nvPr/>
        </p:nvSpPr>
        <p:spPr>
          <a:xfrm rot="5400000">
            <a:off x="5414776" y="5258540"/>
            <a:ext cx="720000" cy="432000"/>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a:extLst>
              <a:ext uri="{FF2B5EF4-FFF2-40B4-BE49-F238E27FC236}">
                <a16:creationId xmlns:a16="http://schemas.microsoft.com/office/drawing/2014/main" id="{3609DC9C-C89B-6EF6-8D33-D073A23266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spTree>
    <p:extLst>
      <p:ext uri="{BB962C8B-B14F-4D97-AF65-F5344CB8AC3E}">
        <p14:creationId xmlns:p14="http://schemas.microsoft.com/office/powerpoint/2010/main" val="209726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813825-C8D5-D43B-909E-C10A30F7D562}"/>
              </a:ext>
            </a:extLst>
          </p:cNvPr>
          <p:cNvSpPr/>
          <p:nvPr/>
        </p:nvSpPr>
        <p:spPr>
          <a:xfrm>
            <a:off x="102000" y="1210065"/>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838200" y="1643430"/>
            <a:ext cx="10515600" cy="4351338"/>
          </a:xfrm>
        </p:spPr>
        <p:txBody>
          <a:bodyPr vert="horz" lIns="91440" tIns="45720" rIns="91440" bIns="45720" rtlCol="0" anchor="t">
            <a:normAutofit/>
          </a:bodyPr>
          <a:lstStyle/>
          <a:p>
            <a:r>
              <a:rPr lang="en-GB" dirty="0"/>
              <a:t>VET Provider</a:t>
            </a:r>
            <a:endParaRPr lang="en-GB" dirty="0">
              <a:cs typeface="Calibri"/>
            </a:endParaRPr>
          </a:p>
          <a:p>
            <a:pPr lvl="1"/>
            <a:r>
              <a:rPr lang="en-GB" dirty="0"/>
              <a:t>Beacon or pathfinder – provides a model for excellence, raises expectations..</a:t>
            </a:r>
          </a:p>
          <a:p>
            <a:pPr lvl="1"/>
            <a:r>
              <a:rPr lang="en-GB" dirty="0"/>
              <a:t>Active or leading member of a cluster or association of VET Providers</a:t>
            </a:r>
          </a:p>
          <a:p>
            <a:pPr lvl="2"/>
            <a:r>
              <a:rPr lang="en-GB" dirty="0"/>
              <a:t>Sectoral</a:t>
            </a:r>
          </a:p>
          <a:p>
            <a:pPr lvl="2"/>
            <a:r>
              <a:rPr lang="en-GB" dirty="0"/>
              <a:t>Regional</a:t>
            </a:r>
          </a:p>
          <a:p>
            <a:pPr lvl="2"/>
            <a:r>
              <a:rPr lang="en-GB" dirty="0"/>
              <a:t>Project-based</a:t>
            </a:r>
          </a:p>
          <a:p>
            <a:r>
              <a:rPr lang="en-GB" dirty="0"/>
              <a:t>Coordinating centre – not itself a VET Provider but coordinates or supports VET Centres (TKNIKA, </a:t>
            </a:r>
            <a:r>
              <a:rPr lang="en-GB" dirty="0" err="1"/>
              <a:t>Katapult</a:t>
            </a:r>
            <a:r>
              <a:rPr lang="en-GB" dirty="0"/>
              <a:t>)</a:t>
            </a:r>
            <a:endParaRPr lang="en-GB" dirty="0">
              <a:cs typeface="Calibri"/>
            </a:endParaRPr>
          </a:p>
          <a:p>
            <a:endParaRPr lang="en-GB" dirty="0"/>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2962246" y="163398"/>
            <a:ext cx="7776000" cy="720000"/>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2800" b="1">
                <a:solidFill>
                  <a:srgbClr val="FF0000"/>
                </a:solidFill>
                <a:latin typeface="Arial" panose="020B0604020202020204" pitchFamily="34" charset="0"/>
                <a:cs typeface="Arial" panose="020B0604020202020204" pitchFamily="34" charset="0"/>
              </a:rPr>
              <a:t>Centres</a:t>
            </a:r>
            <a:r>
              <a:rPr lang="en-GB" sz="2800" b="1">
                <a:solidFill>
                  <a:schemeClr val="tx2">
                    <a:lumMod val="75000"/>
                  </a:schemeClr>
                </a:solidFill>
                <a:latin typeface="Arial" panose="020B0604020202020204" pitchFamily="34" charset="0"/>
                <a:cs typeface="Arial" panose="020B0604020202020204" pitchFamily="34" charset="0"/>
              </a:rPr>
              <a:t> of </a:t>
            </a:r>
            <a:r>
              <a:rPr lang="en-GB" sz="2800" b="1">
                <a:solidFill>
                  <a:schemeClr val="tx1"/>
                </a:solidFill>
                <a:latin typeface="Arial" panose="020B0604020202020204" pitchFamily="34" charset="0"/>
                <a:cs typeface="Arial" panose="020B0604020202020204" pitchFamily="34" charset="0"/>
              </a:rPr>
              <a:t>Vocational Excellence</a:t>
            </a:r>
          </a:p>
        </p:txBody>
      </p:sp>
      <p:pic>
        <p:nvPicPr>
          <p:cNvPr id="2" name="Graphic 1">
            <a:extLst>
              <a:ext uri="{FF2B5EF4-FFF2-40B4-BE49-F238E27FC236}">
                <a16:creationId xmlns:a16="http://schemas.microsoft.com/office/drawing/2014/main" id="{917EF6CC-AAC4-8215-6778-9C544F57F9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367" y="216096"/>
            <a:ext cx="2806262" cy="614604"/>
          </a:xfrm>
          <a:prstGeom prst="rect">
            <a:avLst/>
          </a:prstGeom>
        </p:spPr>
      </p:pic>
      <p:pic>
        <p:nvPicPr>
          <p:cNvPr id="6" name="Picture 5">
            <a:extLst>
              <a:ext uri="{FF2B5EF4-FFF2-40B4-BE49-F238E27FC236}">
                <a16:creationId xmlns:a16="http://schemas.microsoft.com/office/drawing/2014/main" id="{2D315390-DB5E-3F4F-C0B3-C8453F42E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7863" y="-217269"/>
            <a:ext cx="1534559" cy="1242000"/>
          </a:xfrm>
          <a:prstGeom prst="rect">
            <a:avLst/>
          </a:prstGeom>
        </p:spPr>
      </p:pic>
    </p:spTree>
    <p:extLst>
      <p:ext uri="{BB962C8B-B14F-4D97-AF65-F5344CB8AC3E}">
        <p14:creationId xmlns:p14="http://schemas.microsoft.com/office/powerpoint/2010/main" val="3601489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813825-C8D5-D43B-909E-C10A30F7D562}"/>
              </a:ext>
            </a:extLst>
          </p:cNvPr>
          <p:cNvSpPr/>
          <p:nvPr/>
        </p:nvSpPr>
        <p:spPr>
          <a:xfrm>
            <a:off x="0" y="1158669"/>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904875" y="2094796"/>
            <a:ext cx="10515600" cy="1601607"/>
          </a:xfrm>
        </p:spPr>
        <p:txBody>
          <a:bodyPr/>
          <a:lstStyle/>
          <a:p>
            <a:r>
              <a:rPr lang="en-GB" dirty="0"/>
              <a:t>Internationally agreed framework of vocational excellence</a:t>
            </a:r>
          </a:p>
          <a:p>
            <a:r>
              <a:rPr lang="en-GB" dirty="0"/>
              <a:t>International sharing, leadership and cooperation</a:t>
            </a:r>
          </a:p>
        </p:txBody>
      </p:sp>
      <p:sp>
        <p:nvSpPr>
          <p:cNvPr id="3" name="Content Placeholder 2">
            <a:extLst>
              <a:ext uri="{FF2B5EF4-FFF2-40B4-BE49-F238E27FC236}">
                <a16:creationId xmlns:a16="http://schemas.microsoft.com/office/drawing/2014/main" id="{05D39301-082F-4683-300A-6238E4CA9C08}"/>
              </a:ext>
            </a:extLst>
          </p:cNvPr>
          <p:cNvSpPr txBox="1">
            <a:spLocks noGrp="1"/>
          </p:cNvSpPr>
          <p:nvPr>
            <p:ph type="title"/>
          </p:nvPr>
        </p:nvSpPr>
        <p:spPr bwMode="auto">
          <a:xfrm>
            <a:off x="2962246" y="110700"/>
            <a:ext cx="7776000" cy="720000"/>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normAutofit fontScale="90000"/>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2800" b="1">
                <a:solidFill>
                  <a:srgbClr val="FF0000"/>
                </a:solidFill>
                <a:latin typeface="Arial" panose="020B0604020202020204" pitchFamily="34" charset="0"/>
                <a:cs typeface="Arial" panose="020B0604020202020204" pitchFamily="34" charset="0"/>
              </a:rPr>
              <a:t>International </a:t>
            </a:r>
            <a:r>
              <a:rPr lang="en-GB" sz="2800" b="1">
                <a:solidFill>
                  <a:schemeClr val="tx1"/>
                </a:solidFill>
                <a:latin typeface="Arial" panose="020B0604020202020204" pitchFamily="34" charset="0"/>
                <a:cs typeface="Arial" panose="020B0604020202020204" pitchFamily="34" charset="0"/>
              </a:rPr>
              <a:t>Centre</a:t>
            </a:r>
            <a:r>
              <a:rPr lang="en-GB" sz="2800" b="1">
                <a:solidFill>
                  <a:schemeClr val="tx2">
                    <a:lumMod val="75000"/>
                  </a:schemeClr>
                </a:solidFill>
                <a:latin typeface="Arial" panose="020B0604020202020204" pitchFamily="34" charset="0"/>
                <a:cs typeface="Arial" panose="020B0604020202020204" pitchFamily="34" charset="0"/>
              </a:rPr>
              <a:t> of </a:t>
            </a:r>
            <a:r>
              <a:rPr lang="en-GB" sz="2800" b="1">
                <a:solidFill>
                  <a:schemeClr val="tx1"/>
                </a:solidFill>
                <a:latin typeface="Arial" panose="020B0604020202020204" pitchFamily="34" charset="0"/>
                <a:cs typeface="Arial" panose="020B0604020202020204" pitchFamily="34" charset="0"/>
              </a:rPr>
              <a:t>Vocational Excellence</a:t>
            </a:r>
          </a:p>
        </p:txBody>
      </p:sp>
      <p:pic>
        <p:nvPicPr>
          <p:cNvPr id="2" name="Graphic 1">
            <a:extLst>
              <a:ext uri="{FF2B5EF4-FFF2-40B4-BE49-F238E27FC236}">
                <a16:creationId xmlns:a16="http://schemas.microsoft.com/office/drawing/2014/main" id="{51CEA2CE-4861-BF2F-30BA-5C453E0B73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367" y="216096"/>
            <a:ext cx="2806262" cy="614604"/>
          </a:xfrm>
          <a:prstGeom prst="rect">
            <a:avLst/>
          </a:prstGeom>
        </p:spPr>
      </p:pic>
      <p:pic>
        <p:nvPicPr>
          <p:cNvPr id="6" name="Picture 5">
            <a:extLst>
              <a:ext uri="{FF2B5EF4-FFF2-40B4-BE49-F238E27FC236}">
                <a16:creationId xmlns:a16="http://schemas.microsoft.com/office/drawing/2014/main" id="{13703EF2-7DC3-AA8E-8259-04BC83E3E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7863" y="-217269"/>
            <a:ext cx="1534559" cy="1242000"/>
          </a:xfrm>
          <a:prstGeom prst="rect">
            <a:avLst/>
          </a:prstGeom>
        </p:spPr>
      </p:pic>
    </p:spTree>
    <p:extLst>
      <p:ext uri="{BB962C8B-B14F-4D97-AF65-F5344CB8AC3E}">
        <p14:creationId xmlns:p14="http://schemas.microsoft.com/office/powerpoint/2010/main" val="3653447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3046128" y="160084"/>
            <a:ext cx="7776000" cy="720000"/>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1400" b="1">
                <a:solidFill>
                  <a:schemeClr val="tx2">
                    <a:lumMod val="75000"/>
                  </a:schemeClr>
                </a:solidFill>
                <a:latin typeface="Arial"/>
                <a:cs typeface="Arial"/>
              </a:rPr>
              <a:t>ISATCOV provides a shared understanding of the scope, performance level and capacity of vocational excellence that will </a:t>
            </a:r>
            <a:r>
              <a:rPr lang="en-GB" sz="1400" b="1" dirty="0">
                <a:solidFill>
                  <a:schemeClr val="tx2">
                    <a:lumMod val="75000"/>
                  </a:schemeClr>
                </a:solidFill>
                <a:latin typeface="Arial"/>
                <a:cs typeface="Arial"/>
              </a:rPr>
              <a:t>help</a:t>
            </a:r>
            <a:r>
              <a:rPr lang="en-GB" sz="1400" b="1">
                <a:solidFill>
                  <a:schemeClr val="tx2">
                    <a:lumMod val="75000"/>
                  </a:schemeClr>
                </a:solidFill>
                <a:latin typeface="Arial"/>
                <a:cs typeface="Arial"/>
              </a:rPr>
              <a:t> </a:t>
            </a:r>
            <a:r>
              <a:rPr lang="en-GB" sz="1400" b="1" err="1">
                <a:solidFill>
                  <a:schemeClr val="tx2">
                    <a:lumMod val="75000"/>
                  </a:schemeClr>
                </a:solidFill>
                <a:latin typeface="Arial"/>
                <a:cs typeface="Arial"/>
              </a:rPr>
              <a:t>CoVEs</a:t>
            </a:r>
            <a:r>
              <a:rPr lang="en-GB" sz="1400" b="1">
                <a:solidFill>
                  <a:schemeClr val="tx2">
                    <a:lumMod val="75000"/>
                  </a:schemeClr>
                </a:solidFill>
                <a:latin typeface="Arial"/>
                <a:cs typeface="Arial"/>
              </a:rPr>
              <a:t> </a:t>
            </a:r>
            <a:r>
              <a:rPr lang="en-GB" sz="1400" b="1">
                <a:solidFill>
                  <a:srgbClr val="FF0000"/>
                </a:solidFill>
                <a:latin typeface="Arial"/>
                <a:cs typeface="Arial"/>
              </a:rPr>
              <a:t>develop</a:t>
            </a:r>
            <a:r>
              <a:rPr lang="en-GB" sz="1400" b="1">
                <a:solidFill>
                  <a:schemeClr val="tx2">
                    <a:lumMod val="75000"/>
                  </a:schemeClr>
                </a:solidFill>
                <a:latin typeface="Arial"/>
                <a:cs typeface="Arial"/>
              </a:rPr>
              <a:t> and </a:t>
            </a:r>
            <a:r>
              <a:rPr lang="en-GB" sz="1400" b="1">
                <a:solidFill>
                  <a:srgbClr val="FF0000"/>
                </a:solidFill>
                <a:latin typeface="Arial"/>
                <a:cs typeface="Arial"/>
              </a:rPr>
              <a:t>collaborate</a:t>
            </a:r>
            <a:endParaRPr lang="en-GB" sz="1400" b="1">
              <a:solidFill>
                <a:srgbClr val="FF0000"/>
              </a:solidFill>
              <a:latin typeface="Arial" panose="020B0604020202020204" pitchFamily="34" charset="0"/>
              <a:cs typeface="Arial" panose="020B0604020202020204" pitchFamily="34" charset="0"/>
            </a:endParaRPr>
          </a:p>
        </p:txBody>
      </p:sp>
      <p:sp>
        <p:nvSpPr>
          <p:cNvPr id="8" name="Sun 7">
            <a:extLst>
              <a:ext uri="{FF2B5EF4-FFF2-40B4-BE49-F238E27FC236}">
                <a16:creationId xmlns:a16="http://schemas.microsoft.com/office/drawing/2014/main" id="{296107FA-2A10-71B0-9E61-DD0A5F42E3B8}"/>
              </a:ext>
            </a:extLst>
          </p:cNvPr>
          <p:cNvSpPr/>
          <p:nvPr/>
        </p:nvSpPr>
        <p:spPr>
          <a:xfrm>
            <a:off x="2288445" y="1967164"/>
            <a:ext cx="6269838" cy="4613005"/>
          </a:xfrm>
          <a:prstGeom prst="sun">
            <a:avLst/>
          </a:prstGeom>
          <a:solidFill>
            <a:schemeClr val="tx2">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DDA35A8-692C-689A-3F35-D8F270EB91AA}"/>
              </a:ext>
            </a:extLst>
          </p:cNvPr>
          <p:cNvSpPr txBox="1"/>
          <p:nvPr/>
        </p:nvSpPr>
        <p:spPr>
          <a:xfrm>
            <a:off x="2474965" y="1268579"/>
            <a:ext cx="2501976" cy="1200329"/>
          </a:xfrm>
          <a:prstGeom prst="rect">
            <a:avLst/>
          </a:prstGeom>
          <a:noFill/>
        </p:spPr>
        <p:txBody>
          <a:bodyPr wrap="square" lIns="91440" tIns="45720" rIns="91440" bIns="45720" rtlCol="0" anchor="t">
            <a:spAutoFit/>
          </a:bodyPr>
          <a:lstStyle/>
          <a:p>
            <a:r>
              <a:rPr lang="en-GB" dirty="0"/>
              <a:t>Orientation towards Excellence: </a:t>
            </a:r>
            <a:r>
              <a:rPr lang="en-GB" b="1" dirty="0"/>
              <a:t>where are we in relation to where we want to be?</a:t>
            </a:r>
          </a:p>
        </p:txBody>
      </p:sp>
      <p:sp>
        <p:nvSpPr>
          <p:cNvPr id="10" name="TextBox 9">
            <a:extLst>
              <a:ext uri="{FF2B5EF4-FFF2-40B4-BE49-F238E27FC236}">
                <a16:creationId xmlns:a16="http://schemas.microsoft.com/office/drawing/2014/main" id="{440C44D7-F3CF-D321-3ADE-EBB151956F9E}"/>
              </a:ext>
            </a:extLst>
          </p:cNvPr>
          <p:cNvSpPr txBox="1"/>
          <p:nvPr/>
        </p:nvSpPr>
        <p:spPr>
          <a:xfrm>
            <a:off x="8258831" y="2386611"/>
            <a:ext cx="2501977" cy="1496826"/>
          </a:xfrm>
          <a:prstGeom prst="rect">
            <a:avLst/>
          </a:prstGeom>
          <a:noFill/>
        </p:spPr>
        <p:txBody>
          <a:bodyPr wrap="square" lIns="91440" tIns="45720" rIns="91440" bIns="45720" rtlCol="0" anchor="t">
            <a:spAutoFit/>
          </a:bodyPr>
          <a:lstStyle/>
          <a:p>
            <a:r>
              <a:rPr lang="en-GB" b="1"/>
              <a:t>Consulting</a:t>
            </a:r>
            <a:r>
              <a:rPr lang="en-GB"/>
              <a:t> widely to  build common understanding and shared priorities for our centre</a:t>
            </a:r>
          </a:p>
        </p:txBody>
      </p:sp>
      <p:sp>
        <p:nvSpPr>
          <p:cNvPr id="11" name="TextBox 10">
            <a:extLst>
              <a:ext uri="{FF2B5EF4-FFF2-40B4-BE49-F238E27FC236}">
                <a16:creationId xmlns:a16="http://schemas.microsoft.com/office/drawing/2014/main" id="{F2BBECCB-2C5B-BF97-6AC9-0252130BFD65}"/>
              </a:ext>
            </a:extLst>
          </p:cNvPr>
          <p:cNvSpPr txBox="1"/>
          <p:nvPr/>
        </p:nvSpPr>
        <p:spPr>
          <a:xfrm>
            <a:off x="5825618" y="1307570"/>
            <a:ext cx="2895756" cy="1216171"/>
          </a:xfrm>
          <a:prstGeom prst="rect">
            <a:avLst/>
          </a:prstGeom>
          <a:noFill/>
        </p:spPr>
        <p:txBody>
          <a:bodyPr wrap="square" lIns="91440" tIns="45720" rIns="91440" bIns="45720" rtlCol="0" anchor="t">
            <a:spAutoFit/>
          </a:bodyPr>
          <a:lstStyle/>
          <a:p>
            <a:r>
              <a:rPr lang="en-GB" dirty="0"/>
              <a:t>Learning from </a:t>
            </a:r>
            <a:r>
              <a:rPr lang="en-GB" b="1" dirty="0"/>
              <a:t>relevant</a:t>
            </a:r>
            <a:r>
              <a:rPr lang="en-GB" dirty="0"/>
              <a:t> other centres – activities, achievements, practices and pace of change</a:t>
            </a:r>
          </a:p>
        </p:txBody>
      </p:sp>
      <p:sp>
        <p:nvSpPr>
          <p:cNvPr id="12" name="TextBox 11">
            <a:extLst>
              <a:ext uri="{FF2B5EF4-FFF2-40B4-BE49-F238E27FC236}">
                <a16:creationId xmlns:a16="http://schemas.microsoft.com/office/drawing/2014/main" id="{7A111A1A-47AA-2971-12C8-948A55E8FB5D}"/>
              </a:ext>
            </a:extLst>
          </p:cNvPr>
          <p:cNvSpPr txBox="1"/>
          <p:nvPr/>
        </p:nvSpPr>
        <p:spPr>
          <a:xfrm>
            <a:off x="3046128" y="5991628"/>
            <a:ext cx="2501977" cy="935516"/>
          </a:xfrm>
          <a:prstGeom prst="rect">
            <a:avLst/>
          </a:prstGeom>
          <a:noFill/>
        </p:spPr>
        <p:txBody>
          <a:bodyPr wrap="square" lIns="91440" tIns="45720" rIns="91440" bIns="45720" rtlCol="0" anchor="t">
            <a:spAutoFit/>
          </a:bodyPr>
          <a:lstStyle/>
          <a:p>
            <a:r>
              <a:rPr lang="en-GB" b="1"/>
              <a:t>Where can we get to?</a:t>
            </a:r>
            <a:r>
              <a:rPr lang="en-GB"/>
              <a:t> Agreeing and setting </a:t>
            </a:r>
            <a:r>
              <a:rPr lang="en-GB" b="1"/>
              <a:t>realistic</a:t>
            </a:r>
            <a:r>
              <a:rPr lang="en-GB"/>
              <a:t> targets</a:t>
            </a:r>
          </a:p>
        </p:txBody>
      </p:sp>
      <p:sp>
        <p:nvSpPr>
          <p:cNvPr id="14" name="TextBox 13">
            <a:extLst>
              <a:ext uri="{FF2B5EF4-FFF2-40B4-BE49-F238E27FC236}">
                <a16:creationId xmlns:a16="http://schemas.microsoft.com/office/drawing/2014/main" id="{E6F4AC22-F8D9-EF6E-BD32-5D4966C9494D}"/>
              </a:ext>
            </a:extLst>
          </p:cNvPr>
          <p:cNvSpPr txBox="1"/>
          <p:nvPr/>
        </p:nvSpPr>
        <p:spPr>
          <a:xfrm>
            <a:off x="6643895" y="5991628"/>
            <a:ext cx="2501977" cy="935516"/>
          </a:xfrm>
          <a:prstGeom prst="rect">
            <a:avLst/>
          </a:prstGeom>
          <a:noFill/>
        </p:spPr>
        <p:txBody>
          <a:bodyPr wrap="square" lIns="91440" tIns="45720" rIns="91440" bIns="45720" rtlCol="0" anchor="t">
            <a:spAutoFit/>
          </a:bodyPr>
          <a:lstStyle/>
          <a:p>
            <a:r>
              <a:rPr lang="en-GB"/>
              <a:t>Creating and sustaining </a:t>
            </a:r>
            <a:r>
              <a:rPr lang="en-GB" b="1"/>
              <a:t>motivation</a:t>
            </a:r>
            <a:r>
              <a:rPr lang="en-GB"/>
              <a:t> and  </a:t>
            </a:r>
            <a:r>
              <a:rPr lang="en-GB" b="1"/>
              <a:t>improvement</a:t>
            </a:r>
          </a:p>
        </p:txBody>
      </p:sp>
      <p:sp>
        <p:nvSpPr>
          <p:cNvPr id="15" name="TextBox 14">
            <a:extLst>
              <a:ext uri="{FF2B5EF4-FFF2-40B4-BE49-F238E27FC236}">
                <a16:creationId xmlns:a16="http://schemas.microsoft.com/office/drawing/2014/main" id="{94AA402C-C0D6-CAD4-44EB-649F96427223}"/>
              </a:ext>
            </a:extLst>
          </p:cNvPr>
          <p:cNvSpPr txBox="1"/>
          <p:nvPr/>
        </p:nvSpPr>
        <p:spPr>
          <a:xfrm>
            <a:off x="386770" y="4920123"/>
            <a:ext cx="2501977" cy="1777480"/>
          </a:xfrm>
          <a:prstGeom prst="rect">
            <a:avLst/>
          </a:prstGeom>
          <a:noFill/>
        </p:spPr>
        <p:txBody>
          <a:bodyPr wrap="square" lIns="91440" tIns="45720" rIns="91440" bIns="45720" rtlCol="0" anchor="t">
            <a:spAutoFit/>
          </a:bodyPr>
          <a:lstStyle/>
          <a:p>
            <a:r>
              <a:rPr lang="en-GB"/>
              <a:t>Creating and maintaining partnerships, clusters, ecosystems and networks – </a:t>
            </a:r>
            <a:r>
              <a:rPr lang="en-GB" b="1"/>
              <a:t>with</a:t>
            </a:r>
            <a:r>
              <a:rPr lang="en-GB"/>
              <a:t> </a:t>
            </a:r>
            <a:r>
              <a:rPr lang="en-GB" b="1"/>
              <a:t>whom do we develop?</a:t>
            </a:r>
            <a:endParaRPr lang="en-GB" b="1">
              <a:cs typeface="Calibri"/>
            </a:endParaRPr>
          </a:p>
        </p:txBody>
      </p:sp>
      <p:sp>
        <p:nvSpPr>
          <p:cNvPr id="16" name="TextBox 15">
            <a:extLst>
              <a:ext uri="{FF2B5EF4-FFF2-40B4-BE49-F238E27FC236}">
                <a16:creationId xmlns:a16="http://schemas.microsoft.com/office/drawing/2014/main" id="{E796067D-D685-17A8-FD51-3740CE210B89}"/>
              </a:ext>
            </a:extLst>
          </p:cNvPr>
          <p:cNvSpPr txBox="1"/>
          <p:nvPr/>
        </p:nvSpPr>
        <p:spPr>
          <a:xfrm>
            <a:off x="3469657" y="3060407"/>
            <a:ext cx="3981971" cy="2831544"/>
          </a:xfrm>
          <a:prstGeom prst="rect">
            <a:avLst/>
          </a:prstGeom>
          <a:noFill/>
        </p:spPr>
        <p:txBody>
          <a:bodyPr wrap="square" lIns="91440" tIns="45720" rIns="91440" bIns="45720" rtlCol="0" anchor="t">
            <a:spAutoFit/>
          </a:bodyPr>
          <a:lstStyle/>
          <a:p>
            <a:endParaRPr lang="en-GB" sz="1400" b="1">
              <a:cs typeface="Calibri"/>
            </a:endParaRPr>
          </a:p>
          <a:p>
            <a:pPr algn="ctr"/>
            <a:r>
              <a:rPr lang="en-GB" b="1">
                <a:cs typeface="Calibri"/>
              </a:rPr>
              <a:t>Framework for Excellence:</a:t>
            </a:r>
          </a:p>
          <a:p>
            <a:pPr algn="ctr"/>
            <a:r>
              <a:rPr lang="en-GB" b="1"/>
              <a:t>(Scope </a:t>
            </a:r>
            <a:r>
              <a:rPr lang="en-GB" b="1">
                <a:cs typeface="Calibri"/>
              </a:rPr>
              <a:t>, </a:t>
            </a:r>
            <a:r>
              <a:rPr lang="en-GB" b="1"/>
              <a:t>Performance </a:t>
            </a:r>
            <a:r>
              <a:rPr lang="en-GB" b="1">
                <a:cs typeface="Calibri"/>
              </a:rPr>
              <a:t>&amp; </a:t>
            </a:r>
            <a:r>
              <a:rPr lang="en-GB" b="1"/>
              <a:t>Capacity)</a:t>
            </a:r>
          </a:p>
          <a:p>
            <a:pPr algn="ctr"/>
            <a:endParaRPr lang="en-GB" b="1"/>
          </a:p>
          <a:p>
            <a:pPr algn="ctr"/>
            <a:r>
              <a:rPr lang="en-GB" b="1"/>
              <a:t>Data – current, historical, good practices</a:t>
            </a:r>
          </a:p>
          <a:p>
            <a:pPr algn="ctr"/>
            <a:endParaRPr lang="en-GB" b="1"/>
          </a:p>
          <a:p>
            <a:pPr algn="ctr"/>
            <a:r>
              <a:rPr lang="en-GB" b="1"/>
              <a:t>Guidance, support</a:t>
            </a:r>
            <a:r>
              <a:rPr lang="en-GB" b="1">
                <a:cs typeface="Calibri"/>
              </a:rPr>
              <a:t>, mentoring</a:t>
            </a:r>
            <a:endParaRPr lang="en-GB" b="1"/>
          </a:p>
          <a:p>
            <a:pPr algn="ctr"/>
            <a:endParaRPr lang="en-GB" b="1">
              <a:cs typeface="Calibri"/>
            </a:endParaRPr>
          </a:p>
          <a:p>
            <a:endParaRPr lang="en-GB" sz="2000" b="1"/>
          </a:p>
        </p:txBody>
      </p:sp>
      <p:sp>
        <p:nvSpPr>
          <p:cNvPr id="17" name="TextBox 16">
            <a:extLst>
              <a:ext uri="{FF2B5EF4-FFF2-40B4-BE49-F238E27FC236}">
                <a16:creationId xmlns:a16="http://schemas.microsoft.com/office/drawing/2014/main" id="{1EA70CC3-6EBF-9D13-753B-0ACA154CBC38}"/>
              </a:ext>
            </a:extLst>
          </p:cNvPr>
          <p:cNvSpPr txBox="1"/>
          <p:nvPr/>
        </p:nvSpPr>
        <p:spPr>
          <a:xfrm>
            <a:off x="8096482" y="4631932"/>
            <a:ext cx="2501977" cy="935516"/>
          </a:xfrm>
          <a:prstGeom prst="rect">
            <a:avLst/>
          </a:prstGeom>
          <a:noFill/>
        </p:spPr>
        <p:txBody>
          <a:bodyPr wrap="square" lIns="91440" tIns="45720" rIns="91440" bIns="45720" rtlCol="0" anchor="t">
            <a:spAutoFit/>
          </a:bodyPr>
          <a:lstStyle/>
          <a:p>
            <a:r>
              <a:rPr lang="en-GB" b="1">
                <a:cs typeface="Calibri"/>
              </a:rPr>
              <a:t>Using evidence</a:t>
            </a:r>
            <a:r>
              <a:rPr lang="en-GB">
                <a:cs typeface="Calibri"/>
              </a:rPr>
              <a:t> to make well informed judgements</a:t>
            </a:r>
          </a:p>
        </p:txBody>
      </p:sp>
      <p:sp>
        <p:nvSpPr>
          <p:cNvPr id="4" name="TextBox 3">
            <a:extLst>
              <a:ext uri="{FF2B5EF4-FFF2-40B4-BE49-F238E27FC236}">
                <a16:creationId xmlns:a16="http://schemas.microsoft.com/office/drawing/2014/main" id="{74ED09CB-6E8C-195D-0F14-18E47A4605A5}"/>
              </a:ext>
            </a:extLst>
          </p:cNvPr>
          <p:cNvSpPr txBox="1"/>
          <p:nvPr/>
        </p:nvSpPr>
        <p:spPr>
          <a:xfrm>
            <a:off x="97630" y="3800105"/>
            <a:ext cx="2482850" cy="923330"/>
          </a:xfrm>
          <a:prstGeom prst="rect">
            <a:avLst/>
          </a:prstGeom>
          <a:noFill/>
        </p:spPr>
        <p:txBody>
          <a:bodyPr wrap="square" lIns="91440" tIns="45720" rIns="91440" bIns="45720" rtlCol="0" anchor="t">
            <a:spAutoFit/>
          </a:bodyPr>
          <a:lstStyle/>
          <a:p>
            <a:r>
              <a:rPr lang="en-GB" b="1">
                <a:cs typeface="Calibri"/>
              </a:rPr>
              <a:t>Reviewing progress</a:t>
            </a:r>
            <a:r>
              <a:rPr lang="en-GB">
                <a:cs typeface="Calibri"/>
              </a:rPr>
              <a:t> in the light of how other </a:t>
            </a:r>
            <a:r>
              <a:rPr lang="en-GB" err="1">
                <a:cs typeface="Calibri"/>
              </a:rPr>
              <a:t>CoVEs</a:t>
            </a:r>
            <a:r>
              <a:rPr lang="en-GB">
                <a:cs typeface="Calibri"/>
              </a:rPr>
              <a:t> are progressing</a:t>
            </a:r>
          </a:p>
        </p:txBody>
      </p:sp>
      <p:sp>
        <p:nvSpPr>
          <p:cNvPr id="2" name="TextBox 1">
            <a:extLst>
              <a:ext uri="{FF2B5EF4-FFF2-40B4-BE49-F238E27FC236}">
                <a16:creationId xmlns:a16="http://schemas.microsoft.com/office/drawing/2014/main" id="{B3E2ADFD-60CD-10BD-C064-9A137A8DF796}"/>
              </a:ext>
            </a:extLst>
          </p:cNvPr>
          <p:cNvSpPr txBox="1"/>
          <p:nvPr/>
        </p:nvSpPr>
        <p:spPr>
          <a:xfrm>
            <a:off x="60878" y="2462711"/>
            <a:ext cx="2482850" cy="923330"/>
          </a:xfrm>
          <a:prstGeom prst="rect">
            <a:avLst/>
          </a:prstGeom>
          <a:noFill/>
        </p:spPr>
        <p:txBody>
          <a:bodyPr wrap="square" lIns="91440" tIns="45720" rIns="91440" bIns="45720" rtlCol="0" anchor="t">
            <a:spAutoFit/>
          </a:bodyPr>
          <a:lstStyle/>
          <a:p>
            <a:r>
              <a:rPr lang="en-GB" dirty="0">
                <a:cs typeface="Calibri"/>
              </a:rPr>
              <a:t>Obtaining </a:t>
            </a:r>
            <a:r>
              <a:rPr lang="en-GB" b="1" dirty="0">
                <a:cs typeface="Calibri"/>
              </a:rPr>
              <a:t>recognition</a:t>
            </a:r>
            <a:r>
              <a:rPr lang="en-GB" dirty="0">
                <a:cs typeface="Calibri"/>
              </a:rPr>
              <a:t> of excellence through a label or an award</a:t>
            </a:r>
          </a:p>
        </p:txBody>
      </p:sp>
      <p:pic>
        <p:nvPicPr>
          <p:cNvPr id="3" name="Graphic 2">
            <a:extLst>
              <a:ext uri="{FF2B5EF4-FFF2-40B4-BE49-F238E27FC236}">
                <a16:creationId xmlns:a16="http://schemas.microsoft.com/office/drawing/2014/main" id="{30CDC212-99E5-77F0-2FFB-2F2594CAB3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367" y="216096"/>
            <a:ext cx="2806262" cy="614604"/>
          </a:xfrm>
          <a:prstGeom prst="rect">
            <a:avLst/>
          </a:prstGeom>
        </p:spPr>
      </p:pic>
      <p:pic>
        <p:nvPicPr>
          <p:cNvPr id="5" name="Picture 4">
            <a:extLst>
              <a:ext uri="{FF2B5EF4-FFF2-40B4-BE49-F238E27FC236}">
                <a16:creationId xmlns:a16="http://schemas.microsoft.com/office/drawing/2014/main" id="{4BC82289-939A-02A8-6ED5-87B84039A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7863" y="-217269"/>
            <a:ext cx="1534559" cy="1242000"/>
          </a:xfrm>
          <a:prstGeom prst="rect">
            <a:avLst/>
          </a:prstGeom>
        </p:spPr>
      </p:pic>
    </p:spTree>
    <p:extLst>
      <p:ext uri="{BB962C8B-B14F-4D97-AF65-F5344CB8AC3E}">
        <p14:creationId xmlns:p14="http://schemas.microsoft.com/office/powerpoint/2010/main" val="785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5" grpId="0"/>
      <p:bldP spid="17" grpId="0"/>
      <p:bldP spid="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127" y="-55389"/>
            <a:ext cx="6600023" cy="1080120"/>
          </a:xfrm>
        </p:spPr>
        <p:txBody>
          <a:bodyPr>
            <a:normAutofit/>
          </a:bodyPr>
          <a:lstStyle/>
          <a:p>
            <a:r>
              <a:rPr lang="en-GB" sz="2400" b="1" dirty="0">
                <a:ea typeface="+mj-lt"/>
                <a:cs typeface="+mj-lt"/>
              </a:rPr>
              <a:t>Dimension 1: Criteria for teaching and learning</a:t>
            </a:r>
            <a:endParaRPr lang="en-US" sz="2400" b="1" dirty="0"/>
          </a:p>
        </p:txBody>
      </p:sp>
      <p:sp>
        <p:nvSpPr>
          <p:cNvPr id="3" name="Content Placeholder 2"/>
          <p:cNvSpPr>
            <a:spLocks noGrp="1"/>
          </p:cNvSpPr>
          <p:nvPr>
            <p:ph idx="1"/>
          </p:nvPr>
        </p:nvSpPr>
        <p:spPr>
          <a:xfrm>
            <a:off x="321551" y="1119981"/>
            <a:ext cx="11548898" cy="5346700"/>
          </a:xfrm>
        </p:spPr>
        <p:txBody>
          <a:bodyPr vert="horz" lIns="91440" tIns="45720" rIns="91440" bIns="45720" rtlCol="0" anchor="t">
            <a:normAutofit/>
          </a:bodyPr>
          <a:lstStyle/>
          <a:p>
            <a:pPr marL="514350" indent="-514350">
              <a:buAutoNum type="arabicPeriod"/>
            </a:pPr>
            <a:r>
              <a:rPr lang="en-GB" sz="1600" b="0" dirty="0">
                <a:ea typeface="+mn-lt"/>
                <a:cs typeface="+mn-lt"/>
              </a:rPr>
              <a:t>Skills provision is relevant and responsive to the labour market and to social needs</a:t>
            </a:r>
            <a:endParaRPr lang="en-US" b="0" dirty="0"/>
          </a:p>
          <a:p>
            <a:pPr marL="514350" indent="-514350">
              <a:buAutoNum type="arabicPeriod"/>
            </a:pPr>
            <a:r>
              <a:rPr lang="en-GB" sz="1600" b="0" dirty="0">
                <a:ea typeface="+mn-lt"/>
                <a:cs typeface="+mn-lt"/>
              </a:rPr>
              <a:t>Lifelong learning, transition and progression are supported in an inclusive and comprehensive manner</a:t>
            </a:r>
          </a:p>
          <a:p>
            <a:pPr marL="514350" indent="-514350">
              <a:buAutoNum type="arabicPeriod"/>
            </a:pPr>
            <a:r>
              <a:rPr lang="en-GB" sz="1600" b="0" dirty="0">
                <a:ea typeface="+mn-lt"/>
                <a:cs typeface="+mn-lt"/>
              </a:rPr>
              <a:t>Enables green transition and operates sustainably</a:t>
            </a:r>
          </a:p>
          <a:p>
            <a:pPr marL="514350" indent="-514350">
              <a:buAutoNum type="arabicPeriod"/>
            </a:pPr>
            <a:r>
              <a:rPr lang="en-GB" sz="1600" b="0" dirty="0">
                <a:ea typeface="+mn-lt"/>
                <a:cs typeface="+mn-lt"/>
              </a:rPr>
              <a:t>Provides relevant digital skills: coding and programming;  key digital competences and digital skills related to academic subjects and vocational occupations.</a:t>
            </a:r>
          </a:p>
          <a:p>
            <a:pPr marL="514350" indent="-514350">
              <a:buAutoNum type="arabicPeriod"/>
            </a:pPr>
            <a:r>
              <a:rPr lang="en-GB" sz="1600" b="0" dirty="0">
                <a:ea typeface="+mn-lt"/>
                <a:cs typeface="+mn-lt"/>
              </a:rPr>
              <a:t>Teachers and learners integrate digital and on-line learning into teaching, learning and assessment in all environments and programmes in accordance with their needs</a:t>
            </a:r>
            <a:endParaRPr lang="en-GB" sz="1600" b="0" dirty="0">
              <a:cs typeface="Calibri"/>
            </a:endParaRPr>
          </a:p>
          <a:p>
            <a:pPr marL="514350" indent="-514350">
              <a:buAutoNum type="arabicPeriod"/>
            </a:pPr>
            <a:r>
              <a:rPr lang="en-GB" sz="1600" b="0" dirty="0">
                <a:ea typeface="+mn-lt"/>
                <a:cs typeface="+mn-lt"/>
              </a:rPr>
              <a:t>Includes and engages all learners and potential learners in all of  its activities and communities, and acts to remove barriers, compensate for disadvantage and to  adapt and tailor curriculum and teaching to support success for all.</a:t>
            </a:r>
            <a:endParaRPr lang="en-GB" sz="1600" b="0" dirty="0">
              <a:cs typeface="Calibri"/>
            </a:endParaRPr>
          </a:p>
          <a:p>
            <a:pPr marL="514350" indent="-514350">
              <a:buAutoNum type="arabicPeriod"/>
            </a:pPr>
            <a:r>
              <a:rPr lang="en-GB" sz="1600" b="0" dirty="0">
                <a:ea typeface="+mn-lt"/>
                <a:cs typeface="+mn-lt"/>
              </a:rPr>
              <a:t>Provides careers education and guidance to all potential and current learners, explicitly addressing careers stereotypes and tailoring support to individual and group needs.</a:t>
            </a:r>
            <a:endParaRPr lang="en-GB" sz="1600" b="0" dirty="0">
              <a:cs typeface="Calibri"/>
            </a:endParaRPr>
          </a:p>
          <a:p>
            <a:pPr marL="514350" indent="-514350">
              <a:buAutoNum type="arabicPeriod"/>
            </a:pPr>
            <a:r>
              <a:rPr lang="en-GB" sz="1600" b="0" dirty="0">
                <a:ea typeface="+mn-lt"/>
                <a:cs typeface="+mn-lt"/>
              </a:rPr>
              <a:t>Curricula are renewed, developed and modified to take account of international, national and local needs of employers and learners. </a:t>
            </a:r>
          </a:p>
          <a:p>
            <a:pPr marL="514350" indent="-514350">
              <a:buAutoNum type="arabicPeriod"/>
            </a:pPr>
            <a:r>
              <a:rPr lang="en-GB" sz="1600" b="0" dirty="0">
                <a:ea typeface="+mn-lt"/>
                <a:cs typeface="+mn-lt"/>
              </a:rPr>
              <a:t>Teachers and trainers have mastered a wide range of pedagogies, learning resources, methods of assessment and educational technologies for VET and they collaborate to improve and innovate teaching and learning throughout the CoVE.</a:t>
            </a:r>
            <a:endParaRPr lang="en-GB" sz="1600" b="0" dirty="0">
              <a:cs typeface="Calibri"/>
            </a:endParaRPr>
          </a:p>
          <a:p>
            <a:pPr marL="514350" indent="-514350">
              <a:buAutoNum type="arabicPeriod"/>
            </a:pPr>
            <a:r>
              <a:rPr lang="en-GB" sz="1600" b="0" dirty="0">
                <a:ea typeface="+mn-lt"/>
                <a:cs typeface="+mn-lt"/>
              </a:rPr>
              <a:t>Recognises, validates, valorises and documents learning and skills, wherever and whenever they are acquired, applied or assessed.</a:t>
            </a:r>
            <a:endParaRPr lang="en-GB" sz="1600" b="0" dirty="0">
              <a:cs typeface="Calibri"/>
            </a:endParaRPr>
          </a:p>
        </p:txBody>
      </p:sp>
      <p:pic>
        <p:nvPicPr>
          <p:cNvPr id="6" name="Graphic 5">
            <a:extLst>
              <a:ext uri="{FF2B5EF4-FFF2-40B4-BE49-F238E27FC236}">
                <a16:creationId xmlns:a16="http://schemas.microsoft.com/office/drawing/2014/main" id="{8A22FF90-2503-A68A-7BF8-94EC661DE5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367" y="216096"/>
            <a:ext cx="2806262" cy="614604"/>
          </a:xfrm>
          <a:prstGeom prst="rect">
            <a:avLst/>
          </a:prstGeom>
        </p:spPr>
      </p:pic>
      <p:pic>
        <p:nvPicPr>
          <p:cNvPr id="7" name="Picture 6">
            <a:extLst>
              <a:ext uri="{FF2B5EF4-FFF2-40B4-BE49-F238E27FC236}">
                <a16:creationId xmlns:a16="http://schemas.microsoft.com/office/drawing/2014/main" id="{C00BB2B8-356D-AD9E-EF38-D42C53B59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7863" y="-217269"/>
            <a:ext cx="1534559" cy="1242000"/>
          </a:xfrm>
          <a:prstGeom prst="rect">
            <a:avLst/>
          </a:prstGeom>
        </p:spPr>
      </p:pic>
    </p:spTree>
    <p:extLst>
      <p:ext uri="{BB962C8B-B14F-4D97-AF65-F5344CB8AC3E}">
        <p14:creationId xmlns:p14="http://schemas.microsoft.com/office/powerpoint/2010/main" val="39567990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0340" y="0"/>
            <a:ext cx="7694631" cy="1080120"/>
          </a:xfrm>
        </p:spPr>
        <p:txBody>
          <a:bodyPr>
            <a:normAutofit/>
          </a:bodyPr>
          <a:lstStyle/>
          <a:p>
            <a:r>
              <a:rPr lang="en-GB" sz="2400" b="1" dirty="0"/>
              <a:t>Dimension 2: Criteria for partnership and Coordination</a:t>
            </a:r>
          </a:p>
        </p:txBody>
      </p:sp>
      <p:sp>
        <p:nvSpPr>
          <p:cNvPr id="3" name="Content Placeholder 2"/>
          <p:cNvSpPr>
            <a:spLocks noGrp="1"/>
          </p:cNvSpPr>
          <p:nvPr>
            <p:ph idx="1"/>
          </p:nvPr>
        </p:nvSpPr>
        <p:spPr>
          <a:xfrm>
            <a:off x="572348" y="1242000"/>
            <a:ext cx="10932794" cy="4537075"/>
          </a:xfrm>
        </p:spPr>
        <p:txBody>
          <a:bodyPr vert="horz" lIns="91440" tIns="45720" rIns="91440" bIns="45720" rtlCol="0" anchor="t">
            <a:normAutofit fontScale="77500" lnSpcReduction="20000"/>
          </a:bodyPr>
          <a:lstStyle/>
          <a:p>
            <a:pPr marL="514350" indent="-514350">
              <a:buFont typeface="+mj-lt"/>
              <a:buAutoNum type="arabicPeriod"/>
            </a:pPr>
            <a:r>
              <a:rPr lang="en-GB" b="0" dirty="0"/>
              <a:t>Collaborates  sustainably and effectively with enterprises to design, deliver and improve training and skills acquisition</a:t>
            </a:r>
          </a:p>
          <a:p>
            <a:pPr marL="514350" indent="-514350">
              <a:buFont typeface="+mj-lt"/>
              <a:buAutoNum type="arabicPeriod"/>
            </a:pPr>
            <a:r>
              <a:rPr lang="en-GB" b="0" dirty="0"/>
              <a:t>Collaborates with SMEs to provide them with tailor-made skills, support, services and expertise</a:t>
            </a:r>
            <a:endParaRPr lang="en-GB" b="0" dirty="0">
              <a:cs typeface="Calibri"/>
            </a:endParaRPr>
          </a:p>
          <a:p>
            <a:pPr marL="514350" indent="-514350">
              <a:buFont typeface="+mj-lt"/>
              <a:buAutoNum type="arabicPeriod"/>
            </a:pPr>
            <a:r>
              <a:rPr lang="en-GB" b="0" dirty="0">
                <a:solidFill>
                  <a:srgbClr val="FF0000"/>
                </a:solidFill>
              </a:rPr>
              <a:t>Teaches enterprise competences to all and entrepreneurship is facilitated extensively in partnership with other organisations</a:t>
            </a:r>
            <a:endParaRPr lang="en-GB" b="0" dirty="0">
              <a:solidFill>
                <a:srgbClr val="FF0000"/>
              </a:solidFill>
              <a:cs typeface="Calibri"/>
            </a:endParaRPr>
          </a:p>
          <a:p>
            <a:pPr marL="514350" indent="-514350">
              <a:buFont typeface="+mj-lt"/>
              <a:buAutoNum type="arabicPeriod"/>
            </a:pPr>
            <a:r>
              <a:rPr lang="en-GB" b="0" dirty="0"/>
              <a:t>Collaborates with enterprises and innovation/technology/research centres to  conduct, apply and diffuse innovation and research</a:t>
            </a:r>
            <a:endParaRPr lang="en-GB" b="0" dirty="0">
              <a:cs typeface="Calibri"/>
            </a:endParaRPr>
          </a:p>
          <a:p>
            <a:pPr marL="514350" indent="-514350">
              <a:buFont typeface="+mj-lt"/>
              <a:buAutoNum type="arabicPeriod"/>
            </a:pPr>
            <a:r>
              <a:rPr lang="en-GB" b="0" dirty="0"/>
              <a:t>Collaborates internationally to provide skills, develop resources, staff and curriculum with international value</a:t>
            </a:r>
            <a:endParaRPr lang="en-GB" b="0" dirty="0">
              <a:cs typeface="Calibri"/>
            </a:endParaRPr>
          </a:p>
          <a:p>
            <a:pPr marL="514350" indent="-514350">
              <a:buFont typeface="+mj-lt"/>
              <a:buAutoNum type="arabicPeriod"/>
            </a:pPr>
            <a:r>
              <a:rPr lang="en-GB" b="0" dirty="0"/>
              <a:t>Collaborates with other organisations to raise awareness and attractiveness of VET </a:t>
            </a:r>
            <a:endParaRPr lang="en-GB" b="0" dirty="0">
              <a:cs typeface="Calibri"/>
            </a:endParaRPr>
          </a:p>
          <a:p>
            <a:pPr marL="514350" indent="-514350">
              <a:buFont typeface="+mj-lt"/>
              <a:buAutoNum type="arabicPeriod"/>
            </a:pPr>
            <a:r>
              <a:rPr lang="en-GB" b="0" dirty="0"/>
              <a:t>Collaborates with other skills providers and educational organisations to develop and share resources, provide skills, staff and curriculum and to develop as a learning organisations</a:t>
            </a:r>
            <a:endParaRPr lang="en-GB" b="0" dirty="0">
              <a:cs typeface="Calibri"/>
            </a:endParaRPr>
          </a:p>
        </p:txBody>
      </p:sp>
      <p:pic>
        <p:nvPicPr>
          <p:cNvPr id="6" name="Graphic 5">
            <a:extLst>
              <a:ext uri="{FF2B5EF4-FFF2-40B4-BE49-F238E27FC236}">
                <a16:creationId xmlns:a16="http://schemas.microsoft.com/office/drawing/2014/main" id="{7CA6847A-2723-B13A-89F8-C32E476B37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367" y="216096"/>
            <a:ext cx="2806262" cy="614604"/>
          </a:xfrm>
          <a:prstGeom prst="rect">
            <a:avLst/>
          </a:prstGeom>
        </p:spPr>
      </p:pic>
      <p:pic>
        <p:nvPicPr>
          <p:cNvPr id="7" name="Picture 6">
            <a:extLst>
              <a:ext uri="{FF2B5EF4-FFF2-40B4-BE49-F238E27FC236}">
                <a16:creationId xmlns:a16="http://schemas.microsoft.com/office/drawing/2014/main" id="{A3F00FC4-9C43-DE5A-52F5-2EA4C24485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7863" y="-217269"/>
            <a:ext cx="1534559" cy="1242000"/>
          </a:xfrm>
          <a:prstGeom prst="rect">
            <a:avLst/>
          </a:prstGeom>
        </p:spPr>
      </p:pic>
    </p:spTree>
    <p:extLst>
      <p:ext uri="{BB962C8B-B14F-4D97-AF65-F5344CB8AC3E}">
        <p14:creationId xmlns:p14="http://schemas.microsoft.com/office/powerpoint/2010/main" val="11487690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TF Template - Blue">
  <a:themeElements>
    <a:clrScheme name="ETF">
      <a:dk1>
        <a:sysClr val="windowText" lastClr="000000"/>
      </a:dk1>
      <a:lt1>
        <a:sysClr val="window" lastClr="FFFFFF"/>
      </a:lt1>
      <a:dk2>
        <a:srgbClr val="455560"/>
      </a:dk2>
      <a:lt2>
        <a:srgbClr val="0092BB"/>
      </a:lt2>
      <a:accent1>
        <a:srgbClr val="66BED6"/>
      </a:accent1>
      <a:accent2>
        <a:srgbClr val="CBD300"/>
      </a:accent2>
      <a:accent3>
        <a:srgbClr val="DC006B"/>
      </a:accent3>
      <a:accent4>
        <a:srgbClr val="FFDC00"/>
      </a:accent4>
      <a:accent5>
        <a:srgbClr val="009CDA"/>
      </a:accent5>
      <a:accent6>
        <a:srgbClr val="F39900"/>
      </a:accent6>
      <a:hlink>
        <a:srgbClr val="DC006B"/>
      </a:hlink>
      <a:folHlink>
        <a:srgbClr val="750D68"/>
      </a:folHlink>
    </a:clrScheme>
    <a:fontScheme name="Custom 1">
      <a:majorFont>
        <a:latin typeface="Montreal"/>
        <a:ea typeface=""/>
        <a:cs typeface=""/>
      </a:majorFont>
      <a:minorFont>
        <a:latin typeface="Montre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t presentation" id="{A8161CEB-47DD-4154-8126-7FAE010AC236}" vid="{E2820E8F-36EC-47AC-8D54-A135037FABE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TF Template - Blue">
  <a:themeElements>
    <a:clrScheme name="ETF">
      <a:dk1>
        <a:sysClr val="windowText" lastClr="000000"/>
      </a:dk1>
      <a:lt1>
        <a:sysClr val="window" lastClr="FFFFFF"/>
      </a:lt1>
      <a:dk2>
        <a:srgbClr val="455560"/>
      </a:dk2>
      <a:lt2>
        <a:srgbClr val="0092BB"/>
      </a:lt2>
      <a:accent1>
        <a:srgbClr val="66BED6"/>
      </a:accent1>
      <a:accent2>
        <a:srgbClr val="CBD300"/>
      </a:accent2>
      <a:accent3>
        <a:srgbClr val="DC006B"/>
      </a:accent3>
      <a:accent4>
        <a:srgbClr val="FFDC00"/>
      </a:accent4>
      <a:accent5>
        <a:srgbClr val="009CDA"/>
      </a:accent5>
      <a:accent6>
        <a:srgbClr val="F39900"/>
      </a:accent6>
      <a:hlink>
        <a:srgbClr val="DC006B"/>
      </a:hlink>
      <a:folHlink>
        <a:srgbClr val="750D68"/>
      </a:folHlink>
    </a:clrScheme>
    <a:fontScheme name="Custom 1">
      <a:majorFont>
        <a:latin typeface="Montreal"/>
        <a:ea typeface=""/>
        <a:cs typeface=""/>
      </a:majorFont>
      <a:minorFont>
        <a:latin typeface="Montre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t presentation" id="{A8161CEB-47DD-4154-8126-7FAE010AC236}" vid="{E2820E8F-36EC-47AC-8D54-A135037FABE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605446CC665A48A81EE6EB83C8EB71" ma:contentTypeVersion="8" ma:contentTypeDescription="Create a new document." ma:contentTypeScope="" ma:versionID="52b75ac6cbb9f01428f3811d303b2b74">
  <xsd:schema xmlns:xsd="http://www.w3.org/2001/XMLSchema" xmlns:xs="http://www.w3.org/2001/XMLSchema" xmlns:p="http://schemas.microsoft.com/office/2006/metadata/properties" xmlns:ns2="db2ac159-ab1f-4eee-9445-534d17aac9c4" xmlns:ns3="d6b2250c-dc3b-4a20-965d-62ac2eebb400" targetNamespace="http://schemas.microsoft.com/office/2006/metadata/properties" ma:root="true" ma:fieldsID="71fbdd9b4bd1f015eb914ffb40c9bb4e" ns2:_="" ns3:_="">
    <xsd:import namespace="db2ac159-ab1f-4eee-9445-534d17aac9c4"/>
    <xsd:import namespace="d6b2250c-dc3b-4a20-965d-62ac2eebb4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ac159-ab1f-4eee-9445-534d17aac9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b2250c-dc3b-4a20-965d-62ac2eebb40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6b2250c-dc3b-4a20-965d-62ac2eebb400">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B3BEF0-5CC6-45A6-B6F0-9D2E7BFC9A29}">
  <ds:schemaRefs>
    <ds:schemaRef ds:uri="d6b2250c-dc3b-4a20-965d-62ac2eebb400"/>
    <ds:schemaRef ds:uri="db2ac159-ab1f-4eee-9445-534d17aac9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A7D9BCE-FB88-4580-91FA-F6D585E02739}">
  <ds:schemaRefs>
    <ds:schemaRef ds:uri="http://schemas.microsoft.com/office/2006/documentManagement/types"/>
    <ds:schemaRef ds:uri="d6b2250c-dc3b-4a20-965d-62ac2eebb400"/>
    <ds:schemaRef ds:uri="http://purl.org/dc/dcmitype/"/>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db2ac159-ab1f-4eee-9445-534d17aac9c4"/>
    <ds:schemaRef ds:uri="http://schemas.microsoft.com/office/2006/metadata/properties"/>
  </ds:schemaRefs>
</ds:datastoreItem>
</file>

<file path=customXml/itemProps3.xml><?xml version="1.0" encoding="utf-8"?>
<ds:datastoreItem xmlns:ds="http://schemas.openxmlformats.org/officeDocument/2006/customXml" ds:itemID="{223EFEC3-66B8-448E-A92B-5BCC628D65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3059</Words>
  <Application>Microsoft Office PowerPoint</Application>
  <PresentationFormat>Widescreen</PresentationFormat>
  <Paragraphs>414</Paragraphs>
  <Slides>33</Slides>
  <Notes>22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Arial</vt:lpstr>
      <vt:lpstr>Calibri</vt:lpstr>
      <vt:lpstr>Calibri Light</vt:lpstr>
      <vt:lpstr>Century Gothic</vt:lpstr>
      <vt:lpstr>Montreal</vt:lpstr>
      <vt:lpstr>MontrealTS-Medium</vt:lpstr>
      <vt:lpstr>Segoe UI</vt:lpstr>
      <vt:lpstr>Wingdings</vt:lpstr>
      <vt:lpstr>ETF Template - Blue</vt:lpstr>
      <vt:lpstr>1_Office Theme</vt:lpstr>
      <vt:lpstr>1_ETF Template - Blue</vt:lpstr>
      <vt:lpstr>The international dimension of Centres of vocational excellence: Building Vocational Excellence through international cooperation</vt:lpstr>
      <vt:lpstr>PowerPoint Presentation</vt:lpstr>
      <vt:lpstr>Introduction: What is the International Self-Assessment Tool for CoVEs? </vt:lpstr>
      <vt:lpstr>PowerPoint Presentation</vt:lpstr>
      <vt:lpstr>Centres of Vocational Excellence</vt:lpstr>
      <vt:lpstr>International Centre of Vocational Excellence</vt:lpstr>
      <vt:lpstr>PowerPoint Presentation</vt:lpstr>
      <vt:lpstr>Dimension 1: Criteria for teaching and learning</vt:lpstr>
      <vt:lpstr>Dimension 2: Criteria for partnership and Coordination</vt:lpstr>
      <vt:lpstr>Dimension 3: Criteria for governance and funding</vt:lpstr>
      <vt:lpstr>PowerPoint Presentation</vt:lpstr>
      <vt:lpstr>PowerPoint Presentation</vt:lpstr>
      <vt:lpstr>PowerPoint Presentation</vt:lpstr>
      <vt:lpstr>Introduction to the ISATCOVE PILOT: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go about preparing to self-assess using ISATCOVE</vt:lpstr>
      <vt:lpstr>Managing the Self-assessment Process</vt:lpstr>
      <vt:lpstr> How many of the 23 criteria and of 559 indicators? </vt:lpstr>
      <vt:lpstr>How much time?</vt:lpstr>
      <vt:lpstr>Which stakeholders to involve? </vt:lpstr>
      <vt:lpstr>Demonstration of ISATCOVE platform</vt:lpstr>
      <vt:lpstr>Next Steps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Manuel Galvin Arribas (ETF)</dc:creator>
  <cp:lastModifiedBy>Doriana Monteleone (ETF)</cp:lastModifiedBy>
  <cp:revision>3</cp:revision>
  <cp:lastPrinted>2022-12-06T10:34:04Z</cp:lastPrinted>
  <dcterms:created xsi:type="dcterms:W3CDTF">2022-05-31T17:47:10Z</dcterms:created>
  <dcterms:modified xsi:type="dcterms:W3CDTF">2023-05-29T18:32:56Z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0x0101000E605446CC665A48A81EE6EB83C8EB71</vt:lpwstr>
  </property>
  <property fmtid="{D5CDD505-2E9C-101B-9397-08002B2CF9AE}" pid="3" name="_dlc_DocIdItemGuid">
    <vt:lpwstr>67750826-6a61-4e60-9ea6-bf88571751eb</vt:lpwstr>
  </property>
  <property fmtid="{D5CDD505-2E9C-101B-9397-08002B2CF9AE}" pid="4" name="Order">
    <vt:r8>31300</vt:r8>
  </property>
  <property fmtid="{D5CDD505-2E9C-101B-9397-08002B2CF9AE}" pid="5" name="xd_Signature">
    <vt:bool>false</vt:bool>
  </property>
  <property fmtid="{D5CDD505-2E9C-101B-9397-08002B2CF9AE}" pid="6" name="xd_ProgID">
    <vt:lpwstr/>
  </property>
  <property fmtid="{D5CDD505-2E9C-101B-9397-08002B2CF9AE}" pid="7" name="_dlc_DocId">
    <vt:lpwstr>DMSCOVESLA-1126059904-951</vt:lpwstr>
  </property>
  <property fmtid="{D5CDD505-2E9C-101B-9397-08002B2CF9AE}" pid="8" name="TriggerFlowInfo">
    <vt:lpwstr/>
  </property>
  <property fmtid="{D5CDD505-2E9C-101B-9397-08002B2CF9AE}" pid="9" name="_dlc_DocIdUrl">
    <vt:lpwstr>https://europeantrainingfoundation.sharepoint.com/sites/COVESSLA/_layouts/15/DocIdRedir.aspx?ID=DMSCOVESLA-1126059904-951, DMSCOVESLA-1126059904-951</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MediaServiceImageTags">
    <vt:lpwstr/>
  </property>
</Properties>
</file>