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4.xml" ContentType="application/vnd.openxmlformats-officedocument.presentationml.slide+xml"/>
  <Override PartName="/ppt/diagrams/data1.xml" ContentType="application/vnd.openxmlformats-officedocument.drawingml.diagramData+xml"/>
  <Override PartName="/ppt/slides/slide5.xml" ContentType="application/vnd.openxmlformats-officedocument.presentationml.slide+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2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sldIdLst>
    <p:sldId id="281" r:id="rId5"/>
    <p:sldId id="296" r:id="rId6"/>
    <p:sldId id="298" r:id="rId7"/>
    <p:sldId id="301" r:id="rId8"/>
    <p:sldId id="29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1F1C"/>
    <a:srgbClr val="336699"/>
    <a:srgbClr val="0D3047"/>
    <a:srgbClr val="0B2B41"/>
    <a:srgbClr val="114263"/>
    <a:srgbClr val="401918"/>
    <a:srgbClr val="AB678E"/>
    <a:srgbClr val="B2606E"/>
    <a:srgbClr val="CA929B"/>
    <a:srgbClr val="248C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703" autoAdjust="0"/>
  </p:normalViewPr>
  <p:slideViewPr>
    <p:cSldViewPr snapToGrid="0">
      <p:cViewPr varScale="1">
        <p:scale>
          <a:sx n="116" d="100"/>
          <a:sy n="116" d="100"/>
        </p:scale>
        <p:origin x="216" y="108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ustomXml" Target="../customXml/item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7BCB9C-DA1A-4361-8C1C-D67090D2D82F}" type="doc">
      <dgm:prSet loTypeId="urn:microsoft.com/office/officeart/2005/8/layout/chevron2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0F8B85-1F8E-421B-838E-7599AA4ED1BE}">
      <dgm:prSet phldrT="[Текст]"/>
      <dgm:spPr/>
      <dgm:t>
        <a:bodyPr/>
        <a:lstStyle/>
        <a:p>
          <a:r>
            <a:rPr lang="en-US" dirty="0" smtClean="0"/>
            <a:t>1st phase</a:t>
          </a:r>
          <a:endParaRPr lang="ru-RU" dirty="0"/>
        </a:p>
      </dgm:t>
    </dgm:pt>
    <dgm:pt modelId="{AD54D98D-AD93-4CCC-B860-07A054105624}" type="parTrans" cxnId="{966F3B67-30A4-47C2-B506-CFD8C2C7C934}">
      <dgm:prSet/>
      <dgm:spPr/>
      <dgm:t>
        <a:bodyPr/>
        <a:lstStyle/>
        <a:p>
          <a:endParaRPr lang="ru-RU"/>
        </a:p>
      </dgm:t>
    </dgm:pt>
    <dgm:pt modelId="{A4454B20-D024-4F8F-B482-8D6960840362}" type="sibTrans" cxnId="{966F3B67-30A4-47C2-B506-CFD8C2C7C934}">
      <dgm:prSet/>
      <dgm:spPr/>
      <dgm:t>
        <a:bodyPr/>
        <a:lstStyle/>
        <a:p>
          <a:endParaRPr lang="ru-RU"/>
        </a:p>
      </dgm:t>
    </dgm:pt>
    <dgm:pt modelId="{25E21E47-B11E-427E-A565-5FB86BCE897F}">
      <dgm:prSet phldrT="[Текст]" custT="1"/>
      <dgm:spPr/>
      <dgm:t>
        <a:bodyPr/>
        <a:lstStyle/>
        <a:p>
          <a:r>
            <a:rPr lang="en-US" sz="1800" b="0" dirty="0" smtClean="0"/>
            <a:t>Participation in  “Excellence in Work-based Learning: the Latvian model” and</a:t>
          </a:r>
          <a:r>
            <a:rPr lang="hy-AM" sz="1800" b="0" dirty="0" smtClean="0"/>
            <a:t> </a:t>
          </a:r>
          <a:r>
            <a:rPr lang="en-US" sz="1800" b="0" dirty="0" smtClean="0"/>
            <a:t>applying in practice at </a:t>
          </a:r>
          <a:r>
            <a:rPr lang="en-US" sz="1800" b="0" dirty="0" err="1" smtClean="0"/>
            <a:t>Vayots</a:t>
          </a:r>
          <a:r>
            <a:rPr lang="en-US" sz="1800" b="0" dirty="0" smtClean="0"/>
            <a:t> </a:t>
          </a:r>
          <a:r>
            <a:rPr lang="en-US" sz="1800" b="0" dirty="0" err="1" smtClean="0"/>
            <a:t>Dzor</a:t>
          </a:r>
          <a:r>
            <a:rPr lang="en-US" sz="1800" b="0" dirty="0" smtClean="0"/>
            <a:t> Regional State College</a:t>
          </a:r>
          <a:endParaRPr lang="ru-RU" sz="1800" b="0" dirty="0"/>
        </a:p>
      </dgm:t>
    </dgm:pt>
    <dgm:pt modelId="{C4F394DE-7874-463C-ABCD-A2DC3062A4B7}" type="parTrans" cxnId="{6A090505-7472-4759-83FB-97035B02AB5D}">
      <dgm:prSet/>
      <dgm:spPr/>
      <dgm:t>
        <a:bodyPr/>
        <a:lstStyle/>
        <a:p>
          <a:endParaRPr lang="ru-RU"/>
        </a:p>
      </dgm:t>
    </dgm:pt>
    <dgm:pt modelId="{271899BA-E9D2-45D8-95C6-D977AFEB1EBE}" type="sibTrans" cxnId="{6A090505-7472-4759-83FB-97035B02AB5D}">
      <dgm:prSet/>
      <dgm:spPr/>
      <dgm:t>
        <a:bodyPr/>
        <a:lstStyle/>
        <a:p>
          <a:endParaRPr lang="ru-RU"/>
        </a:p>
      </dgm:t>
    </dgm:pt>
    <dgm:pt modelId="{C034BE68-C714-42B0-A374-427C0B36FF65}">
      <dgm:prSet phldrT="[Текст]"/>
      <dgm:spPr/>
      <dgm:t>
        <a:bodyPr/>
        <a:lstStyle/>
        <a:p>
          <a:r>
            <a:rPr lang="en-US" dirty="0" smtClean="0"/>
            <a:t>2nd phase</a:t>
          </a:r>
          <a:endParaRPr lang="ru-RU" dirty="0"/>
        </a:p>
      </dgm:t>
    </dgm:pt>
    <dgm:pt modelId="{1961A435-B21A-404D-9AC4-58EC368912F3}" type="parTrans" cxnId="{40A312FB-0F91-444F-BA5A-E23A6E89FCF1}">
      <dgm:prSet/>
      <dgm:spPr/>
      <dgm:t>
        <a:bodyPr/>
        <a:lstStyle/>
        <a:p>
          <a:endParaRPr lang="ru-RU"/>
        </a:p>
      </dgm:t>
    </dgm:pt>
    <dgm:pt modelId="{558EA1E5-2ACF-42F3-95B9-B957464E5846}" type="sibTrans" cxnId="{40A312FB-0F91-444F-BA5A-E23A6E89FCF1}">
      <dgm:prSet/>
      <dgm:spPr/>
      <dgm:t>
        <a:bodyPr/>
        <a:lstStyle/>
        <a:p>
          <a:endParaRPr lang="ru-RU"/>
        </a:p>
      </dgm:t>
    </dgm:pt>
    <dgm:pt modelId="{EE62E16C-48BA-4819-9203-B2A7EFA78DCC}">
      <dgm:prSet phldrT="[Текст]"/>
      <dgm:spPr/>
      <dgm:t>
        <a:bodyPr/>
        <a:lstStyle/>
        <a:p>
          <a:r>
            <a:rPr lang="en-US" dirty="0" smtClean="0"/>
            <a:t>3rd phase</a:t>
          </a:r>
          <a:endParaRPr lang="ru-RU" dirty="0"/>
        </a:p>
      </dgm:t>
    </dgm:pt>
    <dgm:pt modelId="{D8438E52-D0C8-43B3-94FC-32825AF24B7C}" type="parTrans" cxnId="{B842516B-2989-475C-BBF8-E10800CC376F}">
      <dgm:prSet/>
      <dgm:spPr/>
      <dgm:t>
        <a:bodyPr/>
        <a:lstStyle/>
        <a:p>
          <a:endParaRPr lang="ru-RU"/>
        </a:p>
      </dgm:t>
    </dgm:pt>
    <dgm:pt modelId="{DF7BD850-4C33-4A95-B8FE-F82E9B2EBD2C}" type="sibTrans" cxnId="{B842516B-2989-475C-BBF8-E10800CC376F}">
      <dgm:prSet/>
      <dgm:spPr/>
      <dgm:t>
        <a:bodyPr/>
        <a:lstStyle/>
        <a:p>
          <a:endParaRPr lang="ru-RU"/>
        </a:p>
      </dgm:t>
    </dgm:pt>
    <dgm:pt modelId="{B5542D14-9C7E-4AEC-AB8E-2D3E68D10E6D}">
      <dgm:prSet phldrT="[Текст]" custT="1"/>
      <dgm:spPr/>
      <dgm:t>
        <a:bodyPr/>
        <a:lstStyle/>
        <a:p>
          <a:r>
            <a:rPr lang="en-US" sz="1800" dirty="0" smtClean="0"/>
            <a:t>Implementation of WBL</a:t>
          </a:r>
          <a:endParaRPr lang="ru-RU" sz="1800" dirty="0"/>
        </a:p>
      </dgm:t>
    </dgm:pt>
    <dgm:pt modelId="{4A666226-45C0-4624-8D8A-DD8171D4878A}" type="parTrans" cxnId="{0687665A-5738-4253-900B-A0B13F1EB2E8}">
      <dgm:prSet/>
      <dgm:spPr/>
      <dgm:t>
        <a:bodyPr/>
        <a:lstStyle/>
        <a:p>
          <a:endParaRPr lang="ru-RU"/>
        </a:p>
      </dgm:t>
    </dgm:pt>
    <dgm:pt modelId="{0F4AB0E6-5931-4A36-9B77-55ED2C96AA80}" type="sibTrans" cxnId="{0687665A-5738-4253-900B-A0B13F1EB2E8}">
      <dgm:prSet/>
      <dgm:spPr/>
      <dgm:t>
        <a:bodyPr/>
        <a:lstStyle/>
        <a:p>
          <a:endParaRPr lang="ru-RU"/>
        </a:p>
      </dgm:t>
    </dgm:pt>
    <dgm:pt modelId="{AC2170CB-68FC-4E9D-B999-35687DDCF553}">
      <dgm:prSet phldrT="[Текст]"/>
      <dgm:spPr/>
      <dgm:t>
        <a:bodyPr/>
        <a:lstStyle/>
        <a:p>
          <a:endParaRPr lang="ru-RU" sz="1200" dirty="0"/>
        </a:p>
      </dgm:t>
    </dgm:pt>
    <dgm:pt modelId="{B62321BD-BD78-44D4-B60C-C8A425D2A32A}" type="parTrans" cxnId="{8E2E78AE-D45B-4B02-A201-478369718CBE}">
      <dgm:prSet/>
      <dgm:spPr/>
      <dgm:t>
        <a:bodyPr/>
        <a:lstStyle/>
        <a:p>
          <a:endParaRPr lang="ru-RU"/>
        </a:p>
      </dgm:t>
    </dgm:pt>
    <dgm:pt modelId="{ABE9BC04-DD70-4C59-AFF9-82AD557106F6}" type="sibTrans" cxnId="{8E2E78AE-D45B-4B02-A201-478369718CBE}">
      <dgm:prSet/>
      <dgm:spPr/>
      <dgm:t>
        <a:bodyPr/>
        <a:lstStyle/>
        <a:p>
          <a:endParaRPr lang="ru-RU"/>
        </a:p>
      </dgm:t>
    </dgm:pt>
    <dgm:pt modelId="{97DA6FF9-7049-4102-85D5-1885725EE64D}">
      <dgm:prSet phldrT="[Текст]"/>
      <dgm:spPr/>
      <dgm:t>
        <a:bodyPr/>
        <a:lstStyle/>
        <a:p>
          <a:r>
            <a:rPr lang="en-US" dirty="0" smtClean="0"/>
            <a:t>4th phase</a:t>
          </a:r>
          <a:endParaRPr lang="ru-RU" dirty="0"/>
        </a:p>
      </dgm:t>
    </dgm:pt>
    <dgm:pt modelId="{2F67468B-0A1F-44B7-9B8C-74CE18B990BA}" type="parTrans" cxnId="{EB120232-1619-4FAD-A985-D9891A0902C7}">
      <dgm:prSet/>
      <dgm:spPr/>
      <dgm:t>
        <a:bodyPr/>
        <a:lstStyle/>
        <a:p>
          <a:endParaRPr lang="ru-RU"/>
        </a:p>
      </dgm:t>
    </dgm:pt>
    <dgm:pt modelId="{B72B64C0-AEDC-4255-B44B-8E20C849B1DB}" type="sibTrans" cxnId="{EB120232-1619-4FAD-A985-D9891A0902C7}">
      <dgm:prSet/>
      <dgm:spPr/>
      <dgm:t>
        <a:bodyPr/>
        <a:lstStyle/>
        <a:p>
          <a:endParaRPr lang="ru-RU"/>
        </a:p>
      </dgm:t>
    </dgm:pt>
    <dgm:pt modelId="{82FB8310-E13C-42F8-96A7-41CD5B591469}">
      <dgm:prSet phldrT="[Текст]" custT="1"/>
      <dgm:spPr/>
      <dgm:t>
        <a:bodyPr/>
        <a:lstStyle/>
        <a:p>
          <a:r>
            <a:rPr lang="en-US" sz="1800" dirty="0" smtClean="0"/>
            <a:t>Development of an educational standard and curriculum with the private sector</a:t>
          </a:r>
          <a:endParaRPr lang="ru-RU" sz="1200" dirty="0"/>
        </a:p>
      </dgm:t>
    </dgm:pt>
    <dgm:pt modelId="{5A23BBEA-3BF7-455A-9D3E-81EDB31CE30E}" type="parTrans" cxnId="{E78816EB-8FFC-4135-A06A-672DFC882858}">
      <dgm:prSet/>
      <dgm:spPr/>
      <dgm:t>
        <a:bodyPr/>
        <a:lstStyle/>
        <a:p>
          <a:endParaRPr lang="ru-RU"/>
        </a:p>
      </dgm:t>
    </dgm:pt>
    <dgm:pt modelId="{0A8BC540-2041-42E4-A152-C331F1904E78}" type="sibTrans" cxnId="{E78816EB-8FFC-4135-A06A-672DFC882858}">
      <dgm:prSet/>
      <dgm:spPr/>
      <dgm:t>
        <a:bodyPr/>
        <a:lstStyle/>
        <a:p>
          <a:endParaRPr lang="ru-RU"/>
        </a:p>
      </dgm:t>
    </dgm:pt>
    <dgm:pt modelId="{CCE57601-D22F-4B04-882F-7D777C94169F}">
      <dgm:prSet phldrT="[Текст]" custT="1"/>
      <dgm:spPr/>
      <dgm:t>
        <a:bodyPr/>
        <a:lstStyle/>
        <a:p>
          <a:r>
            <a:rPr lang="en-US" sz="1800" dirty="0" smtClean="0"/>
            <a:t>Sustainability and Continuity of the projects</a:t>
          </a:r>
          <a:endParaRPr lang="ru-RU" sz="1800" dirty="0"/>
        </a:p>
      </dgm:t>
    </dgm:pt>
    <dgm:pt modelId="{64106519-50E9-484C-A0F2-7FEB4E2FDA1C}" type="parTrans" cxnId="{7B1269F4-A233-48FE-AA1F-3F926F2F1213}">
      <dgm:prSet/>
      <dgm:spPr/>
      <dgm:t>
        <a:bodyPr/>
        <a:lstStyle/>
        <a:p>
          <a:endParaRPr lang="ru-RU"/>
        </a:p>
      </dgm:t>
    </dgm:pt>
    <dgm:pt modelId="{E8B49E4F-7273-47DA-BAEE-594BB193B74A}" type="sibTrans" cxnId="{7B1269F4-A233-48FE-AA1F-3F926F2F1213}">
      <dgm:prSet/>
      <dgm:spPr/>
      <dgm:t>
        <a:bodyPr/>
        <a:lstStyle/>
        <a:p>
          <a:endParaRPr lang="ru-RU"/>
        </a:p>
      </dgm:t>
    </dgm:pt>
    <dgm:pt modelId="{2C83A094-B8CC-4BBD-9D24-7E38E55C5BB9}">
      <dgm:prSet phldrT="[Текст]"/>
      <dgm:spPr/>
      <dgm:t>
        <a:bodyPr/>
        <a:lstStyle/>
        <a:p>
          <a:r>
            <a:rPr lang="en-US" dirty="0" smtClean="0"/>
            <a:t>5th phase</a:t>
          </a:r>
          <a:endParaRPr lang="ru-RU" dirty="0"/>
        </a:p>
      </dgm:t>
    </dgm:pt>
    <dgm:pt modelId="{59F7A286-4DED-4AB0-858A-8CFF16840B4E}" type="parTrans" cxnId="{D20C36B5-3778-4674-8162-8EEE7FA28DEC}">
      <dgm:prSet/>
      <dgm:spPr/>
      <dgm:t>
        <a:bodyPr/>
        <a:lstStyle/>
        <a:p>
          <a:endParaRPr lang="ru-RU"/>
        </a:p>
      </dgm:t>
    </dgm:pt>
    <dgm:pt modelId="{8D1BCEC6-7D0B-4B63-9481-6B27DD716F3A}" type="sibTrans" cxnId="{D20C36B5-3778-4674-8162-8EEE7FA28DEC}">
      <dgm:prSet/>
      <dgm:spPr/>
      <dgm:t>
        <a:bodyPr/>
        <a:lstStyle/>
        <a:p>
          <a:endParaRPr lang="ru-RU"/>
        </a:p>
      </dgm:t>
    </dgm:pt>
    <dgm:pt modelId="{56DDF572-5A74-42C5-B88B-02B133B40D77}">
      <dgm:prSet custT="1"/>
      <dgm:spPr/>
      <dgm:t>
        <a:bodyPr/>
        <a:lstStyle/>
        <a:p>
          <a:r>
            <a:rPr lang="en-US" sz="1800" dirty="0" smtClean="0"/>
            <a:t>Evaluation of successful experience, </a:t>
          </a:r>
          <a:endParaRPr lang="ru-RU" sz="1800" dirty="0"/>
        </a:p>
      </dgm:t>
    </dgm:pt>
    <dgm:pt modelId="{B4656113-A477-444B-9863-74B50BCB3FCA}" type="parTrans" cxnId="{31F1695C-3B25-4AD5-A626-343EF4006A85}">
      <dgm:prSet/>
      <dgm:spPr/>
      <dgm:t>
        <a:bodyPr/>
        <a:lstStyle/>
        <a:p>
          <a:endParaRPr lang="ru-RU"/>
        </a:p>
      </dgm:t>
    </dgm:pt>
    <dgm:pt modelId="{E4A99968-B020-4398-AD73-73BA523E8D4C}" type="sibTrans" cxnId="{31F1695C-3B25-4AD5-A626-343EF4006A85}">
      <dgm:prSet/>
      <dgm:spPr/>
      <dgm:t>
        <a:bodyPr/>
        <a:lstStyle/>
        <a:p>
          <a:endParaRPr lang="ru-RU"/>
        </a:p>
      </dgm:t>
    </dgm:pt>
    <dgm:pt modelId="{65FD5D25-EFF7-4114-B176-C0EDABF1F475}">
      <dgm:prSet phldrT="[Текст]" custT="1"/>
      <dgm:spPr/>
      <dgm:t>
        <a:bodyPr/>
        <a:lstStyle/>
        <a:p>
          <a:endParaRPr lang="ru-RU" sz="1200" dirty="0"/>
        </a:p>
      </dgm:t>
    </dgm:pt>
    <dgm:pt modelId="{32517B80-2045-4BE7-B7E9-B097E6272914}" type="parTrans" cxnId="{2CCA67EA-2DE8-44B9-B04B-811EF5968EEC}">
      <dgm:prSet/>
      <dgm:spPr/>
      <dgm:t>
        <a:bodyPr/>
        <a:lstStyle/>
        <a:p>
          <a:endParaRPr lang="ru-RU"/>
        </a:p>
      </dgm:t>
    </dgm:pt>
    <dgm:pt modelId="{03809F5E-A7D3-4899-80EC-37BAACC43AF7}" type="sibTrans" cxnId="{2CCA67EA-2DE8-44B9-B04B-811EF5968EEC}">
      <dgm:prSet/>
      <dgm:spPr/>
      <dgm:t>
        <a:bodyPr/>
        <a:lstStyle/>
        <a:p>
          <a:endParaRPr lang="ru-RU"/>
        </a:p>
      </dgm:t>
    </dgm:pt>
    <dgm:pt modelId="{61344367-3DF8-4CE3-9C1C-1054277460E7}">
      <dgm:prSet custT="1"/>
      <dgm:spPr/>
      <dgm:t>
        <a:bodyPr/>
        <a:lstStyle/>
        <a:p>
          <a:r>
            <a:rPr lang="en-US" sz="1800" dirty="0" smtClean="0"/>
            <a:t>Ensuring continuity of exchange of experience</a:t>
          </a:r>
          <a:endParaRPr lang="ru-RU" sz="1800" dirty="0" smtClean="0"/>
        </a:p>
      </dgm:t>
    </dgm:pt>
    <dgm:pt modelId="{56CD7A1F-4E22-453A-854E-C79ACD182D64}" type="parTrans" cxnId="{A9092B4E-98CE-49A9-9592-267ECDF810E2}">
      <dgm:prSet/>
      <dgm:spPr/>
      <dgm:t>
        <a:bodyPr/>
        <a:lstStyle/>
        <a:p>
          <a:endParaRPr lang="ru-RU"/>
        </a:p>
      </dgm:t>
    </dgm:pt>
    <dgm:pt modelId="{44D56F39-0E77-45F1-A5B7-B21E620DB2F1}" type="sibTrans" cxnId="{A9092B4E-98CE-49A9-9592-267ECDF810E2}">
      <dgm:prSet/>
      <dgm:spPr/>
      <dgm:t>
        <a:bodyPr/>
        <a:lstStyle/>
        <a:p>
          <a:endParaRPr lang="ru-RU"/>
        </a:p>
      </dgm:t>
    </dgm:pt>
    <dgm:pt modelId="{47ABA058-60FD-4603-A922-EE651B205E57}" type="pres">
      <dgm:prSet presAssocID="{367BCB9C-DA1A-4361-8C1C-D67090D2D82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D1985E7-5BFD-4BE0-831D-6CDE9F6E8E1B}" type="pres">
      <dgm:prSet presAssocID="{140F8B85-1F8E-421B-838E-7599AA4ED1BE}" presName="composite" presStyleCnt="0"/>
      <dgm:spPr/>
      <dgm:t>
        <a:bodyPr/>
        <a:lstStyle/>
        <a:p>
          <a:endParaRPr lang="ru-RU"/>
        </a:p>
      </dgm:t>
    </dgm:pt>
    <dgm:pt modelId="{D2687BE0-D758-4251-8598-E70EA245EEA2}" type="pres">
      <dgm:prSet presAssocID="{140F8B85-1F8E-421B-838E-7599AA4ED1BE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50A9A2-E778-4A4E-BFB8-962B0CC085EF}" type="pres">
      <dgm:prSet presAssocID="{140F8B85-1F8E-421B-838E-7599AA4ED1BE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81511-A3E5-4185-B884-B6368DB0ADFE}" type="pres">
      <dgm:prSet presAssocID="{A4454B20-D024-4F8F-B482-8D6960840362}" presName="sp" presStyleCnt="0"/>
      <dgm:spPr/>
      <dgm:t>
        <a:bodyPr/>
        <a:lstStyle/>
        <a:p>
          <a:endParaRPr lang="ru-RU"/>
        </a:p>
      </dgm:t>
    </dgm:pt>
    <dgm:pt modelId="{6CA67EEA-C0B9-4592-A513-46547C66DCD9}" type="pres">
      <dgm:prSet presAssocID="{C034BE68-C714-42B0-A374-427C0B36FF65}" presName="composite" presStyleCnt="0"/>
      <dgm:spPr/>
      <dgm:t>
        <a:bodyPr/>
        <a:lstStyle/>
        <a:p>
          <a:endParaRPr lang="ru-RU"/>
        </a:p>
      </dgm:t>
    </dgm:pt>
    <dgm:pt modelId="{DA60D61C-4110-47C0-ACC7-C441CD7388F4}" type="pres">
      <dgm:prSet presAssocID="{C034BE68-C714-42B0-A374-427C0B36FF65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FB8E08-A5EA-4CD6-AB74-71E478688F3A}" type="pres">
      <dgm:prSet presAssocID="{C034BE68-C714-42B0-A374-427C0B36FF65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635B1A-B17E-4F1C-B014-5767C67E414B}" type="pres">
      <dgm:prSet presAssocID="{558EA1E5-2ACF-42F3-95B9-B957464E5846}" presName="sp" presStyleCnt="0"/>
      <dgm:spPr/>
      <dgm:t>
        <a:bodyPr/>
        <a:lstStyle/>
        <a:p>
          <a:endParaRPr lang="ru-RU"/>
        </a:p>
      </dgm:t>
    </dgm:pt>
    <dgm:pt modelId="{66088C63-B322-4019-A244-E00E5CB07AE6}" type="pres">
      <dgm:prSet presAssocID="{EE62E16C-48BA-4819-9203-B2A7EFA78DCC}" presName="composite" presStyleCnt="0"/>
      <dgm:spPr/>
      <dgm:t>
        <a:bodyPr/>
        <a:lstStyle/>
        <a:p>
          <a:endParaRPr lang="ru-RU"/>
        </a:p>
      </dgm:t>
    </dgm:pt>
    <dgm:pt modelId="{B1B6361A-5977-49FD-B9F3-B3635554DBAC}" type="pres">
      <dgm:prSet presAssocID="{EE62E16C-48BA-4819-9203-B2A7EFA78DCC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450885-A873-4024-942E-BD4A3A755F66}" type="pres">
      <dgm:prSet presAssocID="{EE62E16C-48BA-4819-9203-B2A7EFA78DCC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612CAA-5A76-429B-A8F3-B6909872ED0D}" type="pres">
      <dgm:prSet presAssocID="{DF7BD850-4C33-4A95-B8FE-F82E9B2EBD2C}" presName="sp" presStyleCnt="0"/>
      <dgm:spPr/>
      <dgm:t>
        <a:bodyPr/>
        <a:lstStyle/>
        <a:p>
          <a:endParaRPr lang="ru-RU"/>
        </a:p>
      </dgm:t>
    </dgm:pt>
    <dgm:pt modelId="{8F4943A3-4BD4-4528-9744-3197D25B9F2A}" type="pres">
      <dgm:prSet presAssocID="{97DA6FF9-7049-4102-85D5-1885725EE64D}" presName="composite" presStyleCnt="0"/>
      <dgm:spPr/>
      <dgm:t>
        <a:bodyPr/>
        <a:lstStyle/>
        <a:p>
          <a:endParaRPr lang="ru-RU"/>
        </a:p>
      </dgm:t>
    </dgm:pt>
    <dgm:pt modelId="{AECF828F-E5C0-4BED-AD96-5C6C145906C7}" type="pres">
      <dgm:prSet presAssocID="{97DA6FF9-7049-4102-85D5-1885725EE64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EFFA6-086C-49BC-BC2D-9A9E80CF9900}" type="pres">
      <dgm:prSet presAssocID="{97DA6FF9-7049-4102-85D5-1885725EE64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D7FEF-1D55-4D42-A64A-A2F811E321B9}" type="pres">
      <dgm:prSet presAssocID="{B72B64C0-AEDC-4255-B44B-8E20C849B1DB}" presName="sp" presStyleCnt="0"/>
      <dgm:spPr/>
      <dgm:t>
        <a:bodyPr/>
        <a:lstStyle/>
        <a:p>
          <a:endParaRPr lang="ru-RU"/>
        </a:p>
      </dgm:t>
    </dgm:pt>
    <dgm:pt modelId="{11F54905-876F-4FC6-B66B-6E978E3B578F}" type="pres">
      <dgm:prSet presAssocID="{2C83A094-B8CC-4BBD-9D24-7E38E55C5BB9}" presName="composite" presStyleCnt="0"/>
      <dgm:spPr/>
      <dgm:t>
        <a:bodyPr/>
        <a:lstStyle/>
        <a:p>
          <a:endParaRPr lang="ru-RU"/>
        </a:p>
      </dgm:t>
    </dgm:pt>
    <dgm:pt modelId="{6A3FD864-77E6-430F-9ABF-E2B3C3840F68}" type="pres">
      <dgm:prSet presAssocID="{2C83A094-B8CC-4BBD-9D24-7E38E55C5BB9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E2CE7B-31A6-49E0-A854-6BCF516AB292}" type="pres">
      <dgm:prSet presAssocID="{2C83A094-B8CC-4BBD-9D24-7E38E55C5BB9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CA67EA-2DE8-44B9-B04B-811EF5968EEC}" srcId="{C034BE68-C714-42B0-A374-427C0B36FF65}" destId="{65FD5D25-EFF7-4114-B176-C0EDABF1F475}" srcOrd="0" destOrd="0" parTransId="{32517B80-2045-4BE7-B7E9-B097E6272914}" sibTransId="{03809F5E-A7D3-4899-80EC-37BAACC43AF7}"/>
    <dgm:cxn modelId="{31F1695C-3B25-4AD5-A626-343EF4006A85}" srcId="{2C83A094-B8CC-4BBD-9D24-7E38E55C5BB9}" destId="{56DDF572-5A74-42C5-B88B-02B133B40D77}" srcOrd="0" destOrd="0" parTransId="{B4656113-A477-444B-9863-74B50BCB3FCA}" sibTransId="{E4A99968-B020-4398-AD73-73BA523E8D4C}"/>
    <dgm:cxn modelId="{40A312FB-0F91-444F-BA5A-E23A6E89FCF1}" srcId="{367BCB9C-DA1A-4361-8C1C-D67090D2D82F}" destId="{C034BE68-C714-42B0-A374-427C0B36FF65}" srcOrd="1" destOrd="0" parTransId="{1961A435-B21A-404D-9AC4-58EC368912F3}" sibTransId="{558EA1E5-2ACF-42F3-95B9-B957464E5846}"/>
    <dgm:cxn modelId="{A36839EA-3145-4967-AD5B-BE4554489F89}" type="presOf" srcId="{65FD5D25-EFF7-4114-B176-C0EDABF1F475}" destId="{0DFB8E08-A5EA-4CD6-AB74-71E478688F3A}" srcOrd="0" destOrd="0" presId="urn:microsoft.com/office/officeart/2005/8/layout/chevron2"/>
    <dgm:cxn modelId="{8E2E78AE-D45B-4B02-A201-478369718CBE}" srcId="{C034BE68-C714-42B0-A374-427C0B36FF65}" destId="{AC2170CB-68FC-4E9D-B999-35687DDCF553}" srcOrd="2" destOrd="0" parTransId="{B62321BD-BD78-44D4-B60C-C8A425D2A32A}" sibTransId="{ABE9BC04-DD70-4C59-AFF9-82AD557106F6}"/>
    <dgm:cxn modelId="{DA5E1294-4CEE-45FA-9BA1-E710FC91D70A}" type="presOf" srcId="{C034BE68-C714-42B0-A374-427C0B36FF65}" destId="{DA60D61C-4110-47C0-ACC7-C441CD7388F4}" srcOrd="0" destOrd="0" presId="urn:microsoft.com/office/officeart/2005/8/layout/chevron2"/>
    <dgm:cxn modelId="{966F3B67-30A4-47C2-B506-CFD8C2C7C934}" srcId="{367BCB9C-DA1A-4361-8C1C-D67090D2D82F}" destId="{140F8B85-1F8E-421B-838E-7599AA4ED1BE}" srcOrd="0" destOrd="0" parTransId="{AD54D98D-AD93-4CCC-B860-07A054105624}" sibTransId="{A4454B20-D024-4F8F-B482-8D6960840362}"/>
    <dgm:cxn modelId="{E1EDD1DC-5F62-4374-8501-D1037197E517}" type="presOf" srcId="{82FB8310-E13C-42F8-96A7-41CD5B591469}" destId="{0DFB8E08-A5EA-4CD6-AB74-71E478688F3A}" srcOrd="0" destOrd="1" presId="urn:microsoft.com/office/officeart/2005/8/layout/chevron2"/>
    <dgm:cxn modelId="{CD21E70F-1EFF-46CB-BED1-0352B3013B4D}" type="presOf" srcId="{97DA6FF9-7049-4102-85D5-1885725EE64D}" destId="{AECF828F-E5C0-4BED-AD96-5C6C145906C7}" srcOrd="0" destOrd="0" presId="urn:microsoft.com/office/officeart/2005/8/layout/chevron2"/>
    <dgm:cxn modelId="{8A9701C8-90E7-4CFF-98C0-4D863720F082}" type="presOf" srcId="{EE62E16C-48BA-4819-9203-B2A7EFA78DCC}" destId="{B1B6361A-5977-49FD-B9F3-B3635554DBAC}" srcOrd="0" destOrd="0" presId="urn:microsoft.com/office/officeart/2005/8/layout/chevron2"/>
    <dgm:cxn modelId="{B765A496-C9B1-4E53-8B1F-D7A97D6B5D40}" type="presOf" srcId="{AC2170CB-68FC-4E9D-B999-35687DDCF553}" destId="{0DFB8E08-A5EA-4CD6-AB74-71E478688F3A}" srcOrd="0" destOrd="2" presId="urn:microsoft.com/office/officeart/2005/8/layout/chevron2"/>
    <dgm:cxn modelId="{0687665A-5738-4253-900B-A0B13F1EB2E8}" srcId="{EE62E16C-48BA-4819-9203-B2A7EFA78DCC}" destId="{B5542D14-9C7E-4AEC-AB8E-2D3E68D10E6D}" srcOrd="0" destOrd="0" parTransId="{4A666226-45C0-4624-8D8A-DD8171D4878A}" sibTransId="{0F4AB0E6-5931-4A36-9B77-55ED2C96AA80}"/>
    <dgm:cxn modelId="{A9092B4E-98CE-49A9-9592-267ECDF810E2}" srcId="{2C83A094-B8CC-4BBD-9D24-7E38E55C5BB9}" destId="{61344367-3DF8-4CE3-9C1C-1054277460E7}" srcOrd="1" destOrd="0" parTransId="{56CD7A1F-4E22-453A-854E-C79ACD182D64}" sibTransId="{44D56F39-0E77-45F1-A5B7-B21E620DB2F1}"/>
    <dgm:cxn modelId="{AF2F008A-58F5-41B6-AA1F-34FED3A08A37}" type="presOf" srcId="{140F8B85-1F8E-421B-838E-7599AA4ED1BE}" destId="{D2687BE0-D758-4251-8598-E70EA245EEA2}" srcOrd="0" destOrd="0" presId="urn:microsoft.com/office/officeart/2005/8/layout/chevron2"/>
    <dgm:cxn modelId="{EDFC7007-A3AE-4262-A0BC-D97FF5AA9078}" type="presOf" srcId="{56DDF572-5A74-42C5-B88B-02B133B40D77}" destId="{E6E2CE7B-31A6-49E0-A854-6BCF516AB292}" srcOrd="0" destOrd="0" presId="urn:microsoft.com/office/officeart/2005/8/layout/chevron2"/>
    <dgm:cxn modelId="{2CB19675-D011-4E75-80A4-D1D0BCC000F2}" type="presOf" srcId="{CCE57601-D22F-4B04-882F-7D777C94169F}" destId="{EC8EFFA6-086C-49BC-BC2D-9A9E80CF9900}" srcOrd="0" destOrd="0" presId="urn:microsoft.com/office/officeart/2005/8/layout/chevron2"/>
    <dgm:cxn modelId="{6A090505-7472-4759-83FB-97035B02AB5D}" srcId="{140F8B85-1F8E-421B-838E-7599AA4ED1BE}" destId="{25E21E47-B11E-427E-A565-5FB86BCE897F}" srcOrd="0" destOrd="0" parTransId="{C4F394DE-7874-463C-ABCD-A2DC3062A4B7}" sibTransId="{271899BA-E9D2-45D8-95C6-D977AFEB1EBE}"/>
    <dgm:cxn modelId="{C67F79B8-834C-4F3A-ACFB-7124F3F0D9F2}" type="presOf" srcId="{B5542D14-9C7E-4AEC-AB8E-2D3E68D10E6D}" destId="{96450885-A873-4024-942E-BD4A3A755F66}" srcOrd="0" destOrd="0" presId="urn:microsoft.com/office/officeart/2005/8/layout/chevron2"/>
    <dgm:cxn modelId="{040D0FBC-1F40-41B5-8AAB-BFE4E1EBD0C9}" type="presOf" srcId="{61344367-3DF8-4CE3-9C1C-1054277460E7}" destId="{E6E2CE7B-31A6-49E0-A854-6BCF516AB292}" srcOrd="0" destOrd="1" presId="urn:microsoft.com/office/officeart/2005/8/layout/chevron2"/>
    <dgm:cxn modelId="{6E56D63C-6693-4720-B299-41CE08B0CA78}" type="presOf" srcId="{2C83A094-B8CC-4BBD-9D24-7E38E55C5BB9}" destId="{6A3FD864-77E6-430F-9ABF-E2B3C3840F68}" srcOrd="0" destOrd="0" presId="urn:microsoft.com/office/officeart/2005/8/layout/chevron2"/>
    <dgm:cxn modelId="{EB120232-1619-4FAD-A985-D9891A0902C7}" srcId="{367BCB9C-DA1A-4361-8C1C-D67090D2D82F}" destId="{97DA6FF9-7049-4102-85D5-1885725EE64D}" srcOrd="3" destOrd="0" parTransId="{2F67468B-0A1F-44B7-9B8C-74CE18B990BA}" sibTransId="{B72B64C0-AEDC-4255-B44B-8E20C849B1DB}"/>
    <dgm:cxn modelId="{4B05C18E-D0F9-4EFA-8987-8CEB1A922929}" type="presOf" srcId="{25E21E47-B11E-427E-A565-5FB86BCE897F}" destId="{C850A9A2-E778-4A4E-BFB8-962B0CC085EF}" srcOrd="0" destOrd="0" presId="urn:microsoft.com/office/officeart/2005/8/layout/chevron2"/>
    <dgm:cxn modelId="{E78816EB-8FFC-4135-A06A-672DFC882858}" srcId="{C034BE68-C714-42B0-A374-427C0B36FF65}" destId="{82FB8310-E13C-42F8-96A7-41CD5B591469}" srcOrd="1" destOrd="0" parTransId="{5A23BBEA-3BF7-455A-9D3E-81EDB31CE30E}" sibTransId="{0A8BC540-2041-42E4-A152-C331F1904E78}"/>
    <dgm:cxn modelId="{7B1269F4-A233-48FE-AA1F-3F926F2F1213}" srcId="{97DA6FF9-7049-4102-85D5-1885725EE64D}" destId="{CCE57601-D22F-4B04-882F-7D777C94169F}" srcOrd="0" destOrd="0" parTransId="{64106519-50E9-484C-A0F2-7FEB4E2FDA1C}" sibTransId="{E8B49E4F-7273-47DA-BAEE-594BB193B74A}"/>
    <dgm:cxn modelId="{B842516B-2989-475C-BBF8-E10800CC376F}" srcId="{367BCB9C-DA1A-4361-8C1C-D67090D2D82F}" destId="{EE62E16C-48BA-4819-9203-B2A7EFA78DCC}" srcOrd="2" destOrd="0" parTransId="{D8438E52-D0C8-43B3-94FC-32825AF24B7C}" sibTransId="{DF7BD850-4C33-4A95-B8FE-F82E9B2EBD2C}"/>
    <dgm:cxn modelId="{813E2FF3-E34A-4B11-901D-DD89424D0449}" type="presOf" srcId="{367BCB9C-DA1A-4361-8C1C-D67090D2D82F}" destId="{47ABA058-60FD-4603-A922-EE651B205E57}" srcOrd="0" destOrd="0" presId="urn:microsoft.com/office/officeart/2005/8/layout/chevron2"/>
    <dgm:cxn modelId="{D20C36B5-3778-4674-8162-8EEE7FA28DEC}" srcId="{367BCB9C-DA1A-4361-8C1C-D67090D2D82F}" destId="{2C83A094-B8CC-4BBD-9D24-7E38E55C5BB9}" srcOrd="4" destOrd="0" parTransId="{59F7A286-4DED-4AB0-858A-8CFF16840B4E}" sibTransId="{8D1BCEC6-7D0B-4B63-9481-6B27DD716F3A}"/>
    <dgm:cxn modelId="{F5A5A2BD-1ADA-4667-8C55-839D4E305A89}" type="presParOf" srcId="{47ABA058-60FD-4603-A922-EE651B205E57}" destId="{1D1985E7-5BFD-4BE0-831D-6CDE9F6E8E1B}" srcOrd="0" destOrd="0" presId="urn:microsoft.com/office/officeart/2005/8/layout/chevron2"/>
    <dgm:cxn modelId="{91C335BD-1CCB-4219-B5E5-747322BDB69B}" type="presParOf" srcId="{1D1985E7-5BFD-4BE0-831D-6CDE9F6E8E1B}" destId="{D2687BE0-D758-4251-8598-E70EA245EEA2}" srcOrd="0" destOrd="0" presId="urn:microsoft.com/office/officeart/2005/8/layout/chevron2"/>
    <dgm:cxn modelId="{DF5D431A-FCCD-4994-B647-6581B3374C1A}" type="presParOf" srcId="{1D1985E7-5BFD-4BE0-831D-6CDE9F6E8E1B}" destId="{C850A9A2-E778-4A4E-BFB8-962B0CC085EF}" srcOrd="1" destOrd="0" presId="urn:microsoft.com/office/officeart/2005/8/layout/chevron2"/>
    <dgm:cxn modelId="{994EBF9C-E109-463F-B962-465459622EBD}" type="presParOf" srcId="{47ABA058-60FD-4603-A922-EE651B205E57}" destId="{AAA81511-A3E5-4185-B884-B6368DB0ADFE}" srcOrd="1" destOrd="0" presId="urn:microsoft.com/office/officeart/2005/8/layout/chevron2"/>
    <dgm:cxn modelId="{0D41A51D-3E26-41D4-8E22-3A41129EF753}" type="presParOf" srcId="{47ABA058-60FD-4603-A922-EE651B205E57}" destId="{6CA67EEA-C0B9-4592-A513-46547C66DCD9}" srcOrd="2" destOrd="0" presId="urn:microsoft.com/office/officeart/2005/8/layout/chevron2"/>
    <dgm:cxn modelId="{D8B761AB-1400-48C7-A13B-A05984D46B3D}" type="presParOf" srcId="{6CA67EEA-C0B9-4592-A513-46547C66DCD9}" destId="{DA60D61C-4110-47C0-ACC7-C441CD7388F4}" srcOrd="0" destOrd="0" presId="urn:microsoft.com/office/officeart/2005/8/layout/chevron2"/>
    <dgm:cxn modelId="{D1C12B13-62D9-4390-AC44-0930AFBEE321}" type="presParOf" srcId="{6CA67EEA-C0B9-4592-A513-46547C66DCD9}" destId="{0DFB8E08-A5EA-4CD6-AB74-71E478688F3A}" srcOrd="1" destOrd="0" presId="urn:microsoft.com/office/officeart/2005/8/layout/chevron2"/>
    <dgm:cxn modelId="{7D3710DC-6C3B-4A01-A942-6FAAD08CF46F}" type="presParOf" srcId="{47ABA058-60FD-4603-A922-EE651B205E57}" destId="{53635B1A-B17E-4F1C-B014-5767C67E414B}" srcOrd="3" destOrd="0" presId="urn:microsoft.com/office/officeart/2005/8/layout/chevron2"/>
    <dgm:cxn modelId="{BB83643C-2D58-4336-BC0E-5C1CE32AE821}" type="presParOf" srcId="{47ABA058-60FD-4603-A922-EE651B205E57}" destId="{66088C63-B322-4019-A244-E00E5CB07AE6}" srcOrd="4" destOrd="0" presId="urn:microsoft.com/office/officeart/2005/8/layout/chevron2"/>
    <dgm:cxn modelId="{41707326-9C32-49DA-B62B-A6102E581A18}" type="presParOf" srcId="{66088C63-B322-4019-A244-E00E5CB07AE6}" destId="{B1B6361A-5977-49FD-B9F3-B3635554DBAC}" srcOrd="0" destOrd="0" presId="urn:microsoft.com/office/officeart/2005/8/layout/chevron2"/>
    <dgm:cxn modelId="{43F2981B-F312-4369-8564-2FE71BE0153E}" type="presParOf" srcId="{66088C63-B322-4019-A244-E00E5CB07AE6}" destId="{96450885-A873-4024-942E-BD4A3A755F66}" srcOrd="1" destOrd="0" presId="urn:microsoft.com/office/officeart/2005/8/layout/chevron2"/>
    <dgm:cxn modelId="{D6E01926-5A49-4758-8E25-CF7A15BA4E0E}" type="presParOf" srcId="{47ABA058-60FD-4603-A922-EE651B205E57}" destId="{33612CAA-5A76-429B-A8F3-B6909872ED0D}" srcOrd="5" destOrd="0" presId="urn:microsoft.com/office/officeart/2005/8/layout/chevron2"/>
    <dgm:cxn modelId="{42EB028C-3A84-4554-8065-2FEFF0E2ECED}" type="presParOf" srcId="{47ABA058-60FD-4603-A922-EE651B205E57}" destId="{8F4943A3-4BD4-4528-9744-3197D25B9F2A}" srcOrd="6" destOrd="0" presId="urn:microsoft.com/office/officeart/2005/8/layout/chevron2"/>
    <dgm:cxn modelId="{2800F8EF-99C9-4EBF-BFF4-88857A94821F}" type="presParOf" srcId="{8F4943A3-4BD4-4528-9744-3197D25B9F2A}" destId="{AECF828F-E5C0-4BED-AD96-5C6C145906C7}" srcOrd="0" destOrd="0" presId="urn:microsoft.com/office/officeart/2005/8/layout/chevron2"/>
    <dgm:cxn modelId="{4694BCAC-C423-451A-855F-EFA8531AA480}" type="presParOf" srcId="{8F4943A3-4BD4-4528-9744-3197D25B9F2A}" destId="{EC8EFFA6-086C-49BC-BC2D-9A9E80CF9900}" srcOrd="1" destOrd="0" presId="urn:microsoft.com/office/officeart/2005/8/layout/chevron2"/>
    <dgm:cxn modelId="{08D843FB-9549-4DE0-9FE6-76C777EF4357}" type="presParOf" srcId="{47ABA058-60FD-4603-A922-EE651B205E57}" destId="{E12D7FEF-1D55-4D42-A64A-A2F811E321B9}" srcOrd="7" destOrd="0" presId="urn:microsoft.com/office/officeart/2005/8/layout/chevron2"/>
    <dgm:cxn modelId="{E7973B5D-BEEB-499E-A937-274B46AA4FB9}" type="presParOf" srcId="{47ABA058-60FD-4603-A922-EE651B205E57}" destId="{11F54905-876F-4FC6-B66B-6E978E3B578F}" srcOrd="8" destOrd="0" presId="urn:microsoft.com/office/officeart/2005/8/layout/chevron2"/>
    <dgm:cxn modelId="{482FFF0C-EF0C-45CB-AE1F-52AA6DE43078}" type="presParOf" srcId="{11F54905-876F-4FC6-B66B-6E978E3B578F}" destId="{6A3FD864-77E6-430F-9ABF-E2B3C3840F68}" srcOrd="0" destOrd="0" presId="urn:microsoft.com/office/officeart/2005/8/layout/chevron2"/>
    <dgm:cxn modelId="{52DC1ED6-C2CE-4E00-BC9D-A97A91C79D02}" type="presParOf" srcId="{11F54905-876F-4FC6-B66B-6E978E3B578F}" destId="{E6E2CE7B-31A6-49E0-A854-6BCF516AB29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20" name="Slide Number Placeholder 7">
            <a:extLst>
              <a:ext uri="{FF2B5EF4-FFF2-40B4-BE49-F238E27FC236}">
                <a16:creationId xmlns=""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=""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smtClean="0"/>
              <a:pPr algn="ct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0" name="Title 1">
            <a:extLst>
              <a:ext uri="{FF2B5EF4-FFF2-40B4-BE49-F238E27FC236}">
                <a16:creationId xmlns=""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17" name="Text Placeholder 4">
            <a:extLst>
              <a:ext uri="{FF2B5EF4-FFF2-40B4-BE49-F238E27FC236}">
                <a16:creationId xmlns=""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=""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=""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=""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=""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29" name="Content Placeholder 2">
            <a:extLst>
              <a:ext uri="{FF2B5EF4-FFF2-40B4-BE49-F238E27FC236}">
                <a16:creationId xmlns=""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30" name="Content Placeholder 2">
            <a:extLst>
              <a:ext uri="{FF2B5EF4-FFF2-40B4-BE49-F238E27FC236}">
                <a16:creationId xmlns=""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=""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=""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=""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=""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=""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=""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=""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5">
            <a:extLst>
              <a:ext uri="{FF2B5EF4-FFF2-40B4-BE49-F238E27FC236}">
                <a16:creationId xmlns=""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=""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=""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=""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=""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t>24.10.2022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222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=""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=""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=""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=""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8" name="Slide Number Placeholder 7">
            <a:extLst>
              <a:ext uri="{FF2B5EF4-FFF2-40B4-BE49-F238E27FC236}">
                <a16:creationId xmlns=""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4" name="Text Placeholder 12">
            <a:extLst>
              <a:ext uri="{FF2B5EF4-FFF2-40B4-BE49-F238E27FC236}">
                <a16:creationId xmlns=""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888842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562100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=""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03242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=""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29985" y="2717803"/>
            <a:ext cx="23774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=""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8044385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Slide Number Placeholder 7">
            <a:extLst>
              <a:ext uri="{FF2B5EF4-FFF2-40B4-BE49-F238E27FC236}">
                <a16:creationId xmlns=""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1" name="Text Placeholder 12">
            <a:extLst>
              <a:ext uri="{FF2B5EF4-FFF2-40B4-BE49-F238E27FC236}">
                <a16:creationId xmlns=""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=""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15" name="Slide Number Placeholder 7">
            <a:extLst>
              <a:ext uri="{FF2B5EF4-FFF2-40B4-BE49-F238E27FC236}">
                <a16:creationId xmlns=""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=""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=""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Icon</a:t>
            </a:r>
            <a:endParaRPr lang="en-GB" dirty="0"/>
          </a:p>
        </p:txBody>
      </p: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=""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GB" sz="1200" smtClean="0">
                <a:solidFill>
                  <a:schemeClr val="bg1"/>
                </a:solidFill>
              </a:rPr>
              <a:pPr algn="ctr"/>
              <a:t>‹#›</a:t>
            </a:fld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GB" smtClean="0"/>
              <a:pPr algn="ctr"/>
              <a:t>‹#›</a:t>
            </a:fld>
            <a:endParaRPr lang="en-GB" dirty="0"/>
          </a:p>
        </p:txBody>
      </p:sp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hyperlink" Target="https://creativecommons.org/licenses/by-nc-sa/3.0/" TargetMode="External"/><Relationship Id="rId7" Type="http://schemas.openxmlformats.org/officeDocument/2006/relationships/image" Target="../media/image5.jpg"/><Relationship Id="rId2" Type="http://schemas.openxmlformats.org/officeDocument/2006/relationships/hyperlink" Target="https://efllecturer.blogspot.com/2011/06/commercial-break-tv-adverts-commercials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sa/3.0/" TargetMode="External"/><Relationship Id="rId2" Type="http://schemas.openxmlformats.org/officeDocument/2006/relationships/hyperlink" Target="https://efllecturer.blogspot.com/2011/06/commercial-break-tv-adverts-commercials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hree people sitting at picnic table">
            <a:extLst>
              <a:ext uri="{FF2B5EF4-FFF2-40B4-BE49-F238E27FC236}">
                <a16:creationId xmlns=""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5234" y="990214"/>
            <a:ext cx="4379976" cy="3611880"/>
          </a:xfrm>
        </p:spPr>
        <p:txBody>
          <a:bodyPr/>
          <a:lstStyle/>
          <a:p>
            <a:pPr algn="ctr"/>
            <a:r>
              <a:rPr lang="en-US" dirty="0" smtClean="0"/>
              <a:t>Work Based Learning (WBL)</a:t>
            </a:r>
            <a:endParaRPr lang="en-GB" dirty="0"/>
          </a:p>
        </p:txBody>
      </p:sp>
      <p:sp>
        <p:nvSpPr>
          <p:cNvPr id="12" name="Subtitle 11">
            <a:extLst>
              <a:ext uri="{FF2B5EF4-FFF2-40B4-BE49-F238E27FC236}">
                <a16:creationId xmlns="" xmlns:a16="http://schemas.microsoft.com/office/drawing/2014/main" id="{B28A8D9C-5123-4D2B-9272-016EF90E0E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03915" y="5479951"/>
            <a:ext cx="4758525" cy="521208"/>
          </a:xfrm>
        </p:spPr>
        <p:txBody>
          <a:bodyPr/>
          <a:lstStyle/>
          <a:p>
            <a:r>
              <a:rPr lang="en-GB" sz="2400" dirty="0" err="1" smtClean="0"/>
              <a:t>Vayots</a:t>
            </a:r>
            <a:r>
              <a:rPr lang="en-GB" sz="2400" dirty="0" smtClean="0"/>
              <a:t> </a:t>
            </a:r>
            <a:r>
              <a:rPr lang="en-GB" sz="2400" dirty="0" err="1"/>
              <a:t>D</a:t>
            </a:r>
            <a:r>
              <a:rPr lang="en-GB" sz="2400" dirty="0" err="1" smtClean="0"/>
              <a:t>zor</a:t>
            </a:r>
            <a:r>
              <a:rPr lang="en-GB" sz="2400" dirty="0" smtClean="0"/>
              <a:t> Regional State College</a:t>
            </a:r>
            <a:endParaRPr lang="en-GB" sz="2400" dirty="0"/>
          </a:p>
        </p:txBody>
      </p:sp>
      <p:grpSp>
        <p:nvGrpSpPr>
          <p:cNvPr id="4" name="Group 3" descr="decorative element">
            <a:extLst>
              <a:ext uri="{FF2B5EF4-FFF2-40B4-BE49-F238E27FC236}">
                <a16:creationId xmlns="" xmlns:a16="http://schemas.microsoft.com/office/drawing/2014/main" id="{EB664AAE-5AE9-41D7-8346-002B9F445323}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 descr="decorative element">
            <a:extLst>
              <a:ext uri="{FF2B5EF4-FFF2-40B4-BE49-F238E27FC236}">
                <a16:creationId xmlns=""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-33334" y="0"/>
            <a:ext cx="2978416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34" name="Title 33">
            <a:extLst>
              <a:ext uri="{FF2B5EF4-FFF2-40B4-BE49-F238E27FC236}">
                <a16:creationId xmlns="" xmlns:a16="http://schemas.microsoft.com/office/drawing/2014/main" id="{3749FE94-FC7C-4359-A56E-6C7A87BDE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2096" y="72870"/>
            <a:ext cx="4005963" cy="432968"/>
          </a:xfrm>
        </p:spPr>
        <p:txBody>
          <a:bodyPr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Implemented Practices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DC51EC-8937-493C-95B0-B3C85835C16C}"/>
              </a:ext>
            </a:extLst>
          </p:cNvPr>
          <p:cNvSpPr txBox="1"/>
          <p:nvPr/>
        </p:nvSpPr>
        <p:spPr>
          <a:xfrm>
            <a:off x="2433962" y="6858000"/>
            <a:ext cx="73240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efllecturer.blogspot.com/2011/06/commercial-break-tv-adverts-commercial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026" name="Picture 2" descr="C:\Users\Hayk\Downloads\logo poqr tapancik2017new3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87" y="183025"/>
            <a:ext cx="1436896" cy="13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трелка вниз 14"/>
          <p:cNvSpPr/>
          <p:nvPr/>
        </p:nvSpPr>
        <p:spPr>
          <a:xfrm>
            <a:off x="7779436" y="696125"/>
            <a:ext cx="155642" cy="3696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6466234" y="1220682"/>
            <a:ext cx="2782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Industrial internship and</a:t>
            </a:r>
          </a:p>
          <a:p>
            <a:r>
              <a:rPr lang="en-US" dirty="0" smtClean="0"/>
              <a:t>Pre-postgraduate </a:t>
            </a:r>
            <a:r>
              <a:rPr lang="en-US" dirty="0"/>
              <a:t>internship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164" y="1867013"/>
            <a:ext cx="3033526" cy="18774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497" y="3888901"/>
            <a:ext cx="2226824" cy="29690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988" y="1881674"/>
            <a:ext cx="2636467" cy="25026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103" y="3686783"/>
            <a:ext cx="2378413" cy="31712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75346" y="2344067"/>
            <a:ext cx="2923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31F1C"/>
                </a:solidFill>
              </a:rPr>
              <a:t>Students of Tourism </a:t>
            </a:r>
          </a:p>
          <a:p>
            <a:r>
              <a:rPr lang="en-US" sz="1600" dirty="0" smtClean="0">
                <a:solidFill>
                  <a:srgbClr val="731F1C"/>
                </a:solidFill>
              </a:rPr>
              <a:t>faculty in the </a:t>
            </a:r>
            <a:r>
              <a:rPr lang="en-US" sz="1600" dirty="0" err="1" smtClean="0">
                <a:solidFill>
                  <a:srgbClr val="731F1C"/>
                </a:solidFill>
              </a:rPr>
              <a:t>Yeghegnadzor</a:t>
            </a:r>
            <a:r>
              <a:rPr lang="en-US" sz="1600" dirty="0" smtClean="0">
                <a:solidFill>
                  <a:srgbClr val="731F1C"/>
                </a:solidFill>
              </a:rPr>
              <a:t> Art Gallery</a:t>
            </a:r>
            <a:endParaRPr lang="ru-RU" sz="1600" dirty="0">
              <a:solidFill>
                <a:srgbClr val="731F1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398988" y="5888442"/>
            <a:ext cx="292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31F1C"/>
                </a:solidFill>
              </a:rPr>
              <a:t>Internship in </a:t>
            </a:r>
            <a:r>
              <a:rPr lang="en-US" sz="1600" dirty="0" err="1" smtClean="0">
                <a:solidFill>
                  <a:srgbClr val="731F1C"/>
                </a:solidFill>
              </a:rPr>
              <a:t>Arpa</a:t>
            </a:r>
            <a:r>
              <a:rPr lang="en-US" sz="1600" dirty="0" smtClean="0">
                <a:solidFill>
                  <a:srgbClr val="731F1C"/>
                </a:solidFill>
              </a:rPr>
              <a:t> </a:t>
            </a:r>
            <a:r>
              <a:rPr lang="en-US" sz="1600" dirty="0" err="1" smtClean="0">
                <a:solidFill>
                  <a:srgbClr val="731F1C"/>
                </a:solidFill>
              </a:rPr>
              <a:t>Parnas</a:t>
            </a:r>
            <a:r>
              <a:rPr lang="en-US" sz="1600" dirty="0">
                <a:solidFill>
                  <a:srgbClr val="731F1C"/>
                </a:solidFill>
              </a:rPr>
              <a:t> </a:t>
            </a:r>
            <a:r>
              <a:rPr lang="en-US" sz="1600" dirty="0" smtClean="0">
                <a:solidFill>
                  <a:srgbClr val="731F1C"/>
                </a:solidFill>
              </a:rPr>
              <a:t>Wine Tasting Room</a:t>
            </a:r>
            <a:endParaRPr lang="ru-RU" sz="1600" dirty="0">
              <a:solidFill>
                <a:srgbClr val="731F1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409912" y="4384370"/>
            <a:ext cx="2923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731F1C"/>
                </a:solidFill>
              </a:rPr>
              <a:t>Internship in Wine Factory</a:t>
            </a:r>
          </a:p>
          <a:p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3857" y="5826886"/>
            <a:ext cx="18719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31F1C"/>
                </a:solidFill>
              </a:rPr>
              <a:t>Internship at</a:t>
            </a:r>
          </a:p>
          <a:p>
            <a:r>
              <a:rPr lang="en-US" sz="1600" dirty="0" smtClean="0">
                <a:solidFill>
                  <a:srgbClr val="731F1C"/>
                </a:solidFill>
              </a:rPr>
              <a:t>“</a:t>
            </a:r>
            <a:r>
              <a:rPr lang="en-US" sz="1600" dirty="0" err="1" smtClean="0">
                <a:solidFill>
                  <a:srgbClr val="731F1C"/>
                </a:solidFill>
              </a:rPr>
              <a:t>Sedrak</a:t>
            </a:r>
            <a:r>
              <a:rPr lang="en-US" sz="1600" dirty="0" smtClean="0">
                <a:solidFill>
                  <a:srgbClr val="731F1C"/>
                </a:solidFill>
              </a:rPr>
              <a:t> </a:t>
            </a:r>
            <a:r>
              <a:rPr lang="en-US" sz="1600" dirty="0" err="1" smtClean="0">
                <a:solidFill>
                  <a:srgbClr val="731F1C"/>
                </a:solidFill>
              </a:rPr>
              <a:t>Mamulyan</a:t>
            </a:r>
            <a:r>
              <a:rPr lang="en-US" sz="1600" dirty="0" smtClean="0">
                <a:solidFill>
                  <a:srgbClr val="731F1C"/>
                </a:solidFill>
              </a:rPr>
              <a:t>” </a:t>
            </a:r>
          </a:p>
          <a:p>
            <a:r>
              <a:rPr lang="en-US" sz="1600" dirty="0" smtClean="0">
                <a:solidFill>
                  <a:srgbClr val="731F1C"/>
                </a:solidFill>
              </a:rPr>
              <a:t>Culinary Studio</a:t>
            </a:r>
            <a:endParaRPr lang="ru-RU" sz="1600" dirty="0">
              <a:solidFill>
                <a:srgbClr val="731F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345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8" r="15279"/>
          <a:stretch/>
        </p:blipFill>
        <p:spPr>
          <a:xfrm>
            <a:off x="0" y="0"/>
            <a:ext cx="12179809" cy="6858000"/>
          </a:xfrm>
        </p:spPr>
      </p:pic>
      <p:sp>
        <p:nvSpPr>
          <p:cNvPr id="6" name="Стрелка вправо 5"/>
          <p:cNvSpPr/>
          <p:nvPr/>
        </p:nvSpPr>
        <p:spPr>
          <a:xfrm>
            <a:off x="191382" y="5911701"/>
            <a:ext cx="3094077" cy="818708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Dual Education and  WBL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22774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rgbClr val="C00000"/>
            </a:solidFill>
          </a:ln>
        </p:spPr>
        <p:txBody>
          <a:bodyPr/>
          <a:lstStyle/>
          <a:p>
            <a:r>
              <a:rPr lang="en-US" sz="3200" b="1" dirty="0" smtClean="0">
                <a:solidFill>
                  <a:srgbClr val="FFC000"/>
                </a:solidFill>
              </a:rPr>
              <a:t>OUR MISSION IN WBL</a:t>
            </a:r>
            <a:endParaRPr lang="ru-RU" sz="3200" b="1" dirty="0">
              <a:solidFill>
                <a:srgbClr val="FFC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718581"/>
              </p:ext>
            </p:extLst>
          </p:nvPr>
        </p:nvGraphicFramePr>
        <p:xfrm>
          <a:off x="0" y="1600200"/>
          <a:ext cx="1076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право 3"/>
          <p:cNvSpPr/>
          <p:nvPr/>
        </p:nvSpPr>
        <p:spPr>
          <a:xfrm>
            <a:off x="0" y="188640"/>
            <a:ext cx="9072331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47861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 descr="decorative element">
            <a:extLst>
              <a:ext uri="{FF2B5EF4-FFF2-40B4-BE49-F238E27FC236}">
                <a16:creationId xmlns="" xmlns:a16="http://schemas.microsoft.com/office/drawing/2014/main" id="{28C94A8D-A234-408C-8281-33CCC01BE2A8}"/>
              </a:ext>
            </a:extLst>
          </p:cNvPr>
          <p:cNvGrpSpPr/>
          <p:nvPr/>
        </p:nvGrpSpPr>
        <p:grpSpPr>
          <a:xfrm>
            <a:off x="0" y="0"/>
            <a:ext cx="9547761" cy="6858000"/>
            <a:chOff x="0" y="0"/>
            <a:chExt cx="4750604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="" xmlns:a16="http://schemas.microsoft.com/office/drawing/2014/main" id="{01887690-2EDF-4913-A835-4503B0E36442}"/>
                </a:ext>
              </a:extLst>
            </p:cNvPr>
            <p:cNvSpPr/>
            <p:nvPr/>
          </p:nvSpPr>
          <p:spPr>
            <a:xfrm>
              <a:off x="0" y="0"/>
              <a:ext cx="4750604" cy="6858000"/>
            </a:xfrm>
            <a:custGeom>
              <a:avLst/>
              <a:gdLst>
                <a:gd name="connsiteX0" fmla="*/ 0 w 4750604"/>
                <a:gd name="connsiteY0" fmla="*/ 0 h 6858000"/>
                <a:gd name="connsiteX1" fmla="*/ 4750604 w 4750604"/>
                <a:gd name="connsiteY1" fmla="*/ 0 h 6858000"/>
                <a:gd name="connsiteX2" fmla="*/ 3101407 w 4750604"/>
                <a:gd name="connsiteY2" fmla="*/ 6858000 h 6858000"/>
                <a:gd name="connsiteX3" fmla="*/ 0 w 4750604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50604" h="6858000">
                  <a:moveTo>
                    <a:pt x="0" y="0"/>
                  </a:moveTo>
                  <a:lnTo>
                    <a:pt x="4750604" y="0"/>
                  </a:lnTo>
                  <a:lnTo>
                    <a:pt x="31014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="" xmlns:a16="http://schemas.microsoft.com/office/drawing/2014/main" id="{AD1E7D22-630D-4E19-8BE6-9C21E4A652BD}"/>
                </a:ext>
              </a:extLst>
            </p:cNvPr>
            <p:cNvSpPr/>
            <p:nvPr/>
          </p:nvSpPr>
          <p:spPr>
            <a:xfrm>
              <a:off x="1" y="0"/>
              <a:ext cx="3946799" cy="6858000"/>
            </a:xfrm>
            <a:custGeom>
              <a:avLst/>
              <a:gdLst>
                <a:gd name="connsiteX0" fmla="*/ 0 w 3946799"/>
                <a:gd name="connsiteY0" fmla="*/ 0 h 6858000"/>
                <a:gd name="connsiteX1" fmla="*/ 3946799 w 3946799"/>
                <a:gd name="connsiteY1" fmla="*/ 0 h 6858000"/>
                <a:gd name="connsiteX2" fmla="*/ 2297602 w 3946799"/>
                <a:gd name="connsiteY2" fmla="*/ 6858000 h 6858000"/>
                <a:gd name="connsiteX3" fmla="*/ 0 w 394679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6799" h="6858000">
                  <a:moveTo>
                    <a:pt x="0" y="0"/>
                  </a:moveTo>
                  <a:lnTo>
                    <a:pt x="3946799" y="0"/>
                  </a:lnTo>
                  <a:lnTo>
                    <a:pt x="22976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4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318BD405-EEE9-4A08-8DA2-A70AFCF1D240}"/>
                </a:ext>
              </a:extLst>
            </p:cNvPr>
            <p:cNvSpPr/>
            <p:nvPr/>
          </p:nvSpPr>
          <p:spPr>
            <a:xfrm>
              <a:off x="0" y="0"/>
              <a:ext cx="3723822" cy="6858000"/>
            </a:xfrm>
            <a:custGeom>
              <a:avLst/>
              <a:gdLst>
                <a:gd name="connsiteX0" fmla="*/ 0 w 3723822"/>
                <a:gd name="connsiteY0" fmla="*/ 0 h 6858000"/>
                <a:gd name="connsiteX1" fmla="*/ 3723822 w 3723822"/>
                <a:gd name="connsiteY1" fmla="*/ 0 h 6858000"/>
                <a:gd name="connsiteX2" fmla="*/ 2074625 w 3723822"/>
                <a:gd name="connsiteY2" fmla="*/ 6858000 h 6858000"/>
                <a:gd name="connsiteX3" fmla="*/ 0 w 372382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23822" h="6858000">
                  <a:moveTo>
                    <a:pt x="0" y="0"/>
                  </a:moveTo>
                  <a:lnTo>
                    <a:pt x="3723822" y="0"/>
                  </a:lnTo>
                  <a:lnTo>
                    <a:pt x="207462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2">
                <a:alpha val="9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="" xmlns:a16="http://schemas.microsoft.com/office/drawing/2014/main" id="{7D4A6826-2C0D-4C79-A871-DF31737EE4F7}"/>
                </a:ext>
              </a:extLst>
            </p:cNvPr>
            <p:cNvSpPr/>
            <p:nvPr/>
          </p:nvSpPr>
          <p:spPr>
            <a:xfrm>
              <a:off x="0" y="0"/>
              <a:ext cx="3374007" cy="6858000"/>
            </a:xfrm>
            <a:custGeom>
              <a:avLst/>
              <a:gdLst>
                <a:gd name="connsiteX0" fmla="*/ 0 w 3374007"/>
                <a:gd name="connsiteY0" fmla="*/ 0 h 6858000"/>
                <a:gd name="connsiteX1" fmla="*/ 3374007 w 3374007"/>
                <a:gd name="connsiteY1" fmla="*/ 0 h 6858000"/>
                <a:gd name="connsiteX2" fmla="*/ 1659507 w 3374007"/>
                <a:gd name="connsiteY2" fmla="*/ 6858000 h 6858000"/>
                <a:gd name="connsiteX3" fmla="*/ 0 w 3374007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4007" h="6858000">
                  <a:moveTo>
                    <a:pt x="0" y="0"/>
                  </a:moveTo>
                  <a:lnTo>
                    <a:pt x="3374007" y="0"/>
                  </a:lnTo>
                  <a:lnTo>
                    <a:pt x="1659507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30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CDC51EC-8937-493C-95B0-B3C85835C16C}"/>
              </a:ext>
            </a:extLst>
          </p:cNvPr>
          <p:cNvSpPr txBox="1"/>
          <p:nvPr/>
        </p:nvSpPr>
        <p:spPr>
          <a:xfrm>
            <a:off x="2433962" y="6858000"/>
            <a:ext cx="732407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2" tooltip="https://efllecturer.blogspot.com/2011/06/commercial-break-tv-adverts-commercials.html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3" tooltip="https://creativecommons.org/licenses/by-nc-sa/3.0/"/>
              </a:rPr>
              <a:t>CC BY-SA-NC</a:t>
            </a:r>
            <a:endParaRPr lang="en-US" sz="900"/>
          </a:p>
        </p:txBody>
      </p:sp>
      <p:pic>
        <p:nvPicPr>
          <p:cNvPr id="1026" name="Picture 2" descr="C:\Users\Hayk\Downloads\logo poqr tapancik2017new3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2" y="142504"/>
            <a:ext cx="1436896" cy="13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278393" y="5769912"/>
            <a:ext cx="78153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for the attention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060842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SFT_04_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2606E"/>
      </a:accent1>
      <a:accent2>
        <a:srgbClr val="0F3955"/>
      </a:accent2>
      <a:accent3>
        <a:srgbClr val="FFC000"/>
      </a:accent3>
      <a:accent4>
        <a:srgbClr val="BF678E"/>
      </a:accent4>
      <a:accent5>
        <a:srgbClr val="731F1C"/>
      </a:accent5>
      <a:accent6>
        <a:srgbClr val="7A9E56"/>
      </a:accent6>
      <a:hlink>
        <a:srgbClr val="00B0F0"/>
      </a:hlink>
      <a:folHlink>
        <a:srgbClr val="595959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_Template_CA - v3" id="{05BEC7B3-9C4F-4697-9BCB-CF8E9EC8EB39}" vid="{BBA0308C-16F9-454C-BD0F-1B17E2C0FD4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7521de8-fda9-48a7-aa01-4a42d4d6dd17">
      <Terms xmlns="http://schemas.microsoft.com/office/infopath/2007/PartnerControls"/>
    </lcf76f155ced4ddcb4097134ff3c332f>
    <TaxCatchAll xmlns="75eb83a7-9def-46c5-ba21-4637b2c071e8" xsi:nil="true"/>
    <_dlc_DocId xmlns="75eb83a7-9def-46c5-ba21-4637b2c071e8">DMSQAGOV-1914150770-5410</_dlc_DocId>
    <_dlc_DocIdUrl xmlns="75eb83a7-9def-46c5-ba21-4637b2c071e8">
      <Url>https://europeantrainingfoundation.sharepoint.com/sites/QualityassuranceandGovernance/_layouts/15/DocIdRedir.aspx?ID=DMSQAGOV-1914150770-5410</Url>
      <Description>DMSQAGOV-1914150770-5410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16DC9C7624433469DC6522161B8CF60" ma:contentTypeVersion="15" ma:contentTypeDescription="Create a new document." ma:contentTypeScope="" ma:versionID="6ef3200b5b6d79858fb9214096538874">
  <xsd:schema xmlns:xsd="http://www.w3.org/2001/XMLSchema" xmlns:xs="http://www.w3.org/2001/XMLSchema" xmlns:p="http://schemas.microsoft.com/office/2006/metadata/properties" xmlns:ns2="77521de8-fda9-48a7-aa01-4a42d4d6dd17" xmlns:ns3="75eb83a7-9def-46c5-ba21-4637b2c071e8" targetNamespace="http://schemas.microsoft.com/office/2006/metadata/properties" ma:root="true" ma:fieldsID="68654d5c83923094e594ef6cb4a665fd" ns2:_="" ns3:_="">
    <xsd:import namespace="77521de8-fda9-48a7-aa01-4a42d4d6dd17"/>
    <xsd:import namespace="75eb83a7-9def-46c5-ba21-4637b2c071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3:_dlc_DocId" minOccurs="0"/>
                <xsd:element ref="ns3:_dlc_DocIdUrl" minOccurs="0"/>
                <xsd:element ref="ns3:_dlc_DocIdPersistId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521de8-fda9-48a7-aa01-4a42d4d6dd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b83a7-9def-46c5-ba21-4637b2c071e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5" nillable="true" ma:displayName="Taxonomy Catch All Column" ma:hidden="true" ma:list="{3aed79b1-a62e-40a7-9adc-665081f823b1}" ma:internalName="TaxCatchAll" ma:showField="CatchAllData" ma:web="75eb83a7-9def-46c5-ba21-4637b2c071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8941CEA3-A3B3-4568-9E84-C4619CC82D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49A191-EC8C-4AA6-9C64-D32B5F047436}">
  <ds:schemaRefs>
    <ds:schemaRef ds:uri="http://schemas.microsoft.com/sharepoint/v3"/>
    <ds:schemaRef ds:uri="http://purl.org/dc/dcmitype/"/>
    <ds:schemaRef ds:uri="http://schemas.openxmlformats.org/package/2006/metadata/core-properties"/>
    <ds:schemaRef ds:uri="6dc4bcd6-49db-4c07-9060-8acfc67cef9f"/>
    <ds:schemaRef ds:uri="http://purl.org/dc/elements/1.1/"/>
    <ds:schemaRef ds:uri="http://schemas.microsoft.com/office/2006/metadata/properties"/>
    <ds:schemaRef ds:uri="fb0879af-3eba-417a-a55a-ffe6dcd6ca77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A14BF3A-6641-47CF-901C-4187B882229C}"/>
</file>

<file path=customXml/itemProps4.xml><?xml version="1.0" encoding="utf-8"?>
<ds:datastoreItem xmlns:ds="http://schemas.openxmlformats.org/officeDocument/2006/customXml" ds:itemID="{B26DFFF3-5F45-4566-B001-9838AC54766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142</Words>
  <Application>Microsoft Office PowerPoint</Application>
  <PresentationFormat>Widescreen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 Light</vt:lpstr>
      <vt:lpstr>Corbel</vt:lpstr>
      <vt:lpstr>Office Theme</vt:lpstr>
      <vt:lpstr>Work Based Learning (WBL)</vt:lpstr>
      <vt:lpstr>Implemented Practices</vt:lpstr>
      <vt:lpstr>PowerPoint Presentation</vt:lpstr>
      <vt:lpstr>OUR MISSION IN WBL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Armenia presentations for the GLAD meeting 26/10</dc:title>
  <dc:creator/>
  <cp:lastModifiedBy/>
  <cp:revision>1</cp:revision>
  <dcterms:created xsi:type="dcterms:W3CDTF">2019-02-28T09:08:55Z</dcterms:created>
  <dcterms:modified xsi:type="dcterms:W3CDTF">2022-10-24T01:06:51Z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0x010100F16DC9C7624433469DC6522161B8CF60</vt:lpwstr>
  </property>
  <property fmtid="{D5CDD505-2E9C-101B-9397-08002B2CF9AE}" pid="3" name="_dlc_DocIdItemGuid">
    <vt:lpwstr>af14ebdd-ea6b-41ee-bd9c-429afc175b4b</vt:lpwstr>
  </property>
  <property fmtid="{D5CDD505-2E9C-101B-9397-08002B2CF9AE}" pid="4" name="MediaServiceImageTags">
    <vt:lpwstr/>
  </property>
</Properties>
</file>