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wdp" ContentType="image/vnd.ms-photo"/>
  <Override PartName="/ppt/slides/slide7.xml" ContentType="application/vnd.openxmlformats-officedocument.presentationml.slide+xml"/>
  <Override PartName="/ppt/slides/slide8.xml" ContentType="application/vnd.openxmlformats-officedocument.presentationml.slide+xml"/>
  <Override PartName="/ppt/presentation.xml" ContentType="application/vnd.openxmlformats-officedocument.presentationml.presentation.main+xml"/>
  <Override PartName="/ppt/slides/slide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slideMasters/slideMaster1.xml" ContentType="application/vnd.openxmlformats-officedocument.presentationml.slideMaster+xml"/>
  <Override PartName="/ppt/notesSlides/notesSlide2.xml" ContentType="application/vnd.openxmlformats-officedocument.presentationml.notesSlide+xml"/>
  <Override PartName="/ppt/notesSlides/notesSlide6.xml" ContentType="application/vnd.openxmlformats-officedocument.presentationml.notesSlide+xml"/>
  <Override PartName="/ppt/slideLayouts/slideLayout1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1.xml" ContentType="application/vnd.openxmlformats-officedocument.presentationml.notesSlide+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tags/tag6.xml" ContentType="application/vnd.openxmlformats-officedocument.presentationml.tags+xml"/>
  <Override PartName="/ppt/tags/tag5.xml" ContentType="application/vnd.openxmlformats-officedocument.presentationml.tags+xml"/>
  <Override PartName="/customXml/itemProps3.xml" ContentType="application/vnd.openxmlformats-officedocument.customXmlProperties+xml"/>
  <Override PartName="/ppt/tags/tag1.xml" ContentType="application/vnd.openxmlformats-officedocument.presentationml.tags+xml"/>
  <Override PartName="/ppt/tags/tag4.xml" ContentType="application/vnd.openxmlformats-officedocument.presentationml.tags+xml"/>
  <Override PartName="/ppt/tags/tag3.xml" ContentType="application/vnd.openxmlformats-officedocument.presentationml.tags+xml"/>
  <Override PartName="/ppt/tags/tag2.xml" ContentType="application/vnd.openxmlformats-officedocument.presentationml.tags+xml"/>
  <Override PartName="/ppt/tags/tag7.xml" ContentType="application/vnd.openxmlformats-officedocument.presentationml.tags+xml"/>
  <Override PartName="/docProps/custom.xml" ContentType="application/vnd.openxmlformats-officedocument.custom-properti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ppt/tags/tag8.xml" ContentType="application/vnd.openxmlformats-officedocument.presentationml.tags+xml"/>
  <Override PartName="/customXml/itemProps2.xml" ContentType="application/vnd.openxmlformats-officedocument.customXmlProperties+xml"/>
  <Override PartName="/ppt/tags/tag9.xml" ContentType="application/vnd.openxmlformats-officedocument.presentationml.tags+xml"/>
  <Override PartName="/ppt/authors.xml" ContentType="application/vnd.ms-powerpoint.author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25" r:id="rId4"/>
  </p:sldMasterIdLst>
  <p:notesMasterIdLst>
    <p:notesMasterId r:id="rId13"/>
  </p:notesMasterIdLst>
  <p:handoutMasterIdLst>
    <p:handoutMasterId r:id="rId14"/>
  </p:handoutMasterIdLst>
  <p:sldIdLst>
    <p:sldId id="273" r:id="rId5"/>
    <p:sldId id="316" r:id="rId6"/>
    <p:sldId id="332" r:id="rId7"/>
    <p:sldId id="330" r:id="rId8"/>
    <p:sldId id="318" r:id="rId9"/>
    <p:sldId id="331" r:id="rId10"/>
    <p:sldId id="335" r:id="rId11"/>
    <p:sldId id="286" r:id="rId12"/>
  </p:sldIdLst>
  <p:sldSz cx="9144000" cy="5143500" type="screen16x9"/>
  <p:notesSz cx="7099300" cy="10234613"/>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0" pos="5511" userDrawn="1">
          <p15:clr>
            <a:srgbClr val="A4A3A4"/>
          </p15:clr>
        </p15:guide>
        <p15:guide id="11" orient="horz" pos="1620">
          <p15:clr>
            <a:srgbClr val="A4A3A4"/>
          </p15:clr>
        </p15:guide>
      </p15:sldGuideLst>
    </p:ext>
    <p:ext uri="{2D200454-40CA-4A62-9FC3-DE9A4176ACB9}">
      <p15:notesGuideLst xmlns:p15="http://schemas.microsoft.com/office/powerpoint/2012/main">
        <p15:guide id="1" orient="horz" pos="3224">
          <p15:clr>
            <a:srgbClr val="A4A3A4"/>
          </p15:clr>
        </p15:guide>
        <p15:guide id="2" pos="2237">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9417A54-9B7C-BBD8-FB02-7BB073A40394}" name="Floriana Folisi (ETF)" initials="FF(" userId="S::Floriana.Folisi@etf.europa.eu::b2a3cabd-b7a1-4199-8094-1c14939b08e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elissa Dickinson" initials="MD" lastIdx="2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5560"/>
    <a:srgbClr val="00FF00"/>
    <a:srgbClr val="00FF99"/>
    <a:srgbClr val="FFFF00"/>
    <a:srgbClr val="EBEEEC"/>
    <a:srgbClr val="4C575D"/>
    <a:srgbClr val="3B4952"/>
    <a:srgbClr val="701471"/>
    <a:srgbClr val="DBE1E5"/>
    <a:srgbClr val="DCE2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72817" autoAdjust="0"/>
  </p:normalViewPr>
  <p:slideViewPr>
    <p:cSldViewPr>
      <p:cViewPr varScale="1">
        <p:scale>
          <a:sx n="154" d="100"/>
          <a:sy n="154" d="100"/>
        </p:scale>
        <p:origin x="366" y="126"/>
      </p:cViewPr>
      <p:guideLst>
        <p:guide pos="5511"/>
        <p:guide orient="horz" pos="1620"/>
      </p:guideLst>
    </p:cSldViewPr>
  </p:slideViewPr>
  <p:notesTextViewPr>
    <p:cViewPr>
      <p:scale>
        <a:sx n="1" d="1"/>
        <a:sy n="1" d="1"/>
      </p:scale>
      <p:origin x="0" y="0"/>
    </p:cViewPr>
  </p:notesTextViewPr>
  <p:sorterViewPr>
    <p:cViewPr>
      <p:scale>
        <a:sx n="100" d="100"/>
        <a:sy n="100" d="100"/>
      </p:scale>
      <p:origin x="0" y="0"/>
    </p:cViewPr>
  </p:sorterViewPr>
  <p:notesViewPr>
    <p:cSldViewPr showGuides="1">
      <p:cViewPr varScale="1">
        <p:scale>
          <a:sx n="72" d="100"/>
          <a:sy n="72" d="100"/>
        </p:scale>
        <p:origin x="4020" y="84"/>
      </p:cViewPr>
      <p:guideLst>
        <p:guide orient="horz" pos="3224"/>
        <p:guide pos="223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gs" Target="tags/tag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 Id="rId22" Type="http://schemas.openxmlformats.org/officeDocument/2006/relationships/customXml" Target="../customXml/item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6363" cy="511730"/>
          </a:xfrm>
          <a:prstGeom prst="rect">
            <a:avLst/>
          </a:prstGeom>
        </p:spPr>
        <p:txBody>
          <a:bodyPr vert="horz" lIns="94338" tIns="47169" rIns="94338" bIns="47169" rtlCol="0"/>
          <a:lstStyle>
            <a:lvl1pPr algn="l">
              <a:defRPr sz="1200"/>
            </a:lvl1pPr>
          </a:lstStyle>
          <a:p>
            <a:endParaRPr lang="en-GB"/>
          </a:p>
        </p:txBody>
      </p:sp>
      <p:sp>
        <p:nvSpPr>
          <p:cNvPr id="3" name="Date Placeholder 2"/>
          <p:cNvSpPr>
            <a:spLocks noGrp="1"/>
          </p:cNvSpPr>
          <p:nvPr>
            <p:ph type="dt" sz="quarter" idx="1"/>
          </p:nvPr>
        </p:nvSpPr>
        <p:spPr>
          <a:xfrm>
            <a:off x="4021296" y="1"/>
            <a:ext cx="3076363" cy="511730"/>
          </a:xfrm>
          <a:prstGeom prst="rect">
            <a:avLst/>
          </a:prstGeom>
        </p:spPr>
        <p:txBody>
          <a:bodyPr vert="horz" lIns="94338" tIns="47169" rIns="94338" bIns="47169" rtlCol="0"/>
          <a:lstStyle>
            <a:lvl1pPr algn="r">
              <a:defRPr sz="1200"/>
            </a:lvl1pPr>
          </a:lstStyle>
          <a:p>
            <a:fld id="{903835C8-BB37-4429-9A1B-ACF14AE7E7D6}" type="datetimeFigureOut">
              <a:rPr lang="en-GB" smtClean="0"/>
              <a:pPr/>
              <a:t>24/10/2022</a:t>
            </a:fld>
            <a:endParaRPr lang="en-GB"/>
          </a:p>
        </p:txBody>
      </p:sp>
      <p:sp>
        <p:nvSpPr>
          <p:cNvPr id="4" name="Footer Placeholder 3"/>
          <p:cNvSpPr>
            <a:spLocks noGrp="1"/>
          </p:cNvSpPr>
          <p:nvPr>
            <p:ph type="ftr" sz="quarter" idx="2"/>
          </p:nvPr>
        </p:nvSpPr>
        <p:spPr>
          <a:xfrm>
            <a:off x="1" y="9721106"/>
            <a:ext cx="3076363" cy="511730"/>
          </a:xfrm>
          <a:prstGeom prst="rect">
            <a:avLst/>
          </a:prstGeom>
        </p:spPr>
        <p:txBody>
          <a:bodyPr vert="horz" lIns="94338" tIns="47169" rIns="94338" bIns="47169" rtlCol="0" anchor="b"/>
          <a:lstStyle>
            <a:lvl1pPr algn="l">
              <a:defRPr sz="1200"/>
            </a:lvl1pPr>
          </a:lstStyle>
          <a:p>
            <a:endParaRPr lang="en-GB"/>
          </a:p>
        </p:txBody>
      </p:sp>
      <p:sp>
        <p:nvSpPr>
          <p:cNvPr id="5" name="Slide Number Placeholder 4"/>
          <p:cNvSpPr>
            <a:spLocks noGrp="1"/>
          </p:cNvSpPr>
          <p:nvPr>
            <p:ph type="sldNum" sz="quarter" idx="3"/>
          </p:nvPr>
        </p:nvSpPr>
        <p:spPr>
          <a:xfrm>
            <a:off x="4021296" y="9721106"/>
            <a:ext cx="3076363" cy="511730"/>
          </a:xfrm>
          <a:prstGeom prst="rect">
            <a:avLst/>
          </a:prstGeom>
        </p:spPr>
        <p:txBody>
          <a:bodyPr vert="horz" lIns="94338" tIns="47169" rIns="94338" bIns="47169" rtlCol="0" anchor="b"/>
          <a:lstStyle>
            <a:lvl1pPr algn="r">
              <a:defRPr sz="1200"/>
            </a:lvl1pPr>
          </a:lstStyle>
          <a:p>
            <a:fld id="{F7985194-D133-4B33-AAB3-837EB8B59ED4}" type="slidenum">
              <a:rPr lang="en-GB" smtClean="0"/>
              <a:pPr/>
              <a:t>‹#›</a:t>
            </a:fld>
            <a:endParaRPr lang="en-GB"/>
          </a:p>
        </p:txBody>
      </p:sp>
    </p:spTree>
    <p:extLst>
      <p:ext uri="{BB962C8B-B14F-4D97-AF65-F5344CB8AC3E}">
        <p14:creationId xmlns:p14="http://schemas.microsoft.com/office/powerpoint/2010/main" val="1992079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6363" cy="511730"/>
          </a:xfrm>
          <a:prstGeom prst="rect">
            <a:avLst/>
          </a:prstGeom>
        </p:spPr>
        <p:txBody>
          <a:bodyPr vert="horz" lIns="94338" tIns="47169" rIns="94338" bIns="47169" rtlCol="0"/>
          <a:lstStyle>
            <a:lvl1pPr algn="l">
              <a:defRPr sz="1200"/>
            </a:lvl1pPr>
          </a:lstStyle>
          <a:p>
            <a:endParaRPr lang="en-GB"/>
          </a:p>
        </p:txBody>
      </p:sp>
      <p:sp>
        <p:nvSpPr>
          <p:cNvPr id="3" name="Date Placeholder 2"/>
          <p:cNvSpPr>
            <a:spLocks noGrp="1"/>
          </p:cNvSpPr>
          <p:nvPr>
            <p:ph type="dt" idx="1"/>
          </p:nvPr>
        </p:nvSpPr>
        <p:spPr>
          <a:xfrm>
            <a:off x="4021296" y="1"/>
            <a:ext cx="3076363" cy="511730"/>
          </a:xfrm>
          <a:prstGeom prst="rect">
            <a:avLst/>
          </a:prstGeom>
        </p:spPr>
        <p:txBody>
          <a:bodyPr vert="horz" lIns="94338" tIns="47169" rIns="94338" bIns="47169" rtlCol="0"/>
          <a:lstStyle>
            <a:lvl1pPr algn="r">
              <a:defRPr sz="1200"/>
            </a:lvl1pPr>
          </a:lstStyle>
          <a:p>
            <a:fld id="{8F6D398E-25CB-40CF-A09E-EE5459CE508C}" type="datetimeFigureOut">
              <a:rPr lang="en-GB" smtClean="0"/>
              <a:pPr/>
              <a:t>24/10/2022</a:t>
            </a:fld>
            <a:endParaRPr lang="en-GB"/>
          </a:p>
        </p:txBody>
      </p:sp>
      <p:sp>
        <p:nvSpPr>
          <p:cNvPr id="4" name="Slide Image Placeholder 3"/>
          <p:cNvSpPr>
            <a:spLocks noGrp="1" noRot="1" noChangeAspect="1"/>
          </p:cNvSpPr>
          <p:nvPr>
            <p:ph type="sldImg" idx="2"/>
          </p:nvPr>
        </p:nvSpPr>
        <p:spPr>
          <a:xfrm>
            <a:off x="138113" y="766763"/>
            <a:ext cx="6823075" cy="3838575"/>
          </a:xfrm>
          <a:prstGeom prst="rect">
            <a:avLst/>
          </a:prstGeom>
          <a:noFill/>
          <a:ln w="12700">
            <a:solidFill>
              <a:prstClr val="black"/>
            </a:solidFill>
          </a:ln>
        </p:spPr>
        <p:txBody>
          <a:bodyPr vert="horz" lIns="94338" tIns="47169" rIns="94338" bIns="47169" rtlCol="0" anchor="ctr"/>
          <a:lstStyle/>
          <a:p>
            <a:endParaRPr lang="en-GB"/>
          </a:p>
        </p:txBody>
      </p:sp>
      <p:sp>
        <p:nvSpPr>
          <p:cNvPr id="5" name="Notes Placeholder 4"/>
          <p:cNvSpPr>
            <a:spLocks noGrp="1"/>
          </p:cNvSpPr>
          <p:nvPr>
            <p:ph type="body" sz="quarter" idx="3"/>
          </p:nvPr>
        </p:nvSpPr>
        <p:spPr>
          <a:xfrm>
            <a:off x="709931" y="4861442"/>
            <a:ext cx="5679440" cy="4605575"/>
          </a:xfrm>
          <a:prstGeom prst="rect">
            <a:avLst/>
          </a:prstGeom>
        </p:spPr>
        <p:txBody>
          <a:bodyPr vert="horz" lIns="94338" tIns="47169" rIns="94338" bIns="4716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721106"/>
            <a:ext cx="3076363" cy="511730"/>
          </a:xfrm>
          <a:prstGeom prst="rect">
            <a:avLst/>
          </a:prstGeom>
        </p:spPr>
        <p:txBody>
          <a:bodyPr vert="horz" lIns="94338" tIns="47169" rIns="94338" bIns="47169" rtlCol="0" anchor="b"/>
          <a:lstStyle>
            <a:lvl1pPr algn="l">
              <a:defRPr sz="1200"/>
            </a:lvl1pPr>
          </a:lstStyle>
          <a:p>
            <a:endParaRPr lang="en-GB"/>
          </a:p>
        </p:txBody>
      </p:sp>
      <p:sp>
        <p:nvSpPr>
          <p:cNvPr id="7" name="Slide Number Placeholder 6"/>
          <p:cNvSpPr>
            <a:spLocks noGrp="1"/>
          </p:cNvSpPr>
          <p:nvPr>
            <p:ph type="sldNum" sz="quarter" idx="5"/>
          </p:nvPr>
        </p:nvSpPr>
        <p:spPr>
          <a:xfrm>
            <a:off x="4021296" y="9721106"/>
            <a:ext cx="3076363" cy="511730"/>
          </a:xfrm>
          <a:prstGeom prst="rect">
            <a:avLst/>
          </a:prstGeom>
        </p:spPr>
        <p:txBody>
          <a:bodyPr vert="horz" lIns="94338" tIns="47169" rIns="94338" bIns="47169" rtlCol="0" anchor="b"/>
          <a:lstStyle>
            <a:lvl1pPr algn="r">
              <a:defRPr sz="1200"/>
            </a:lvl1pPr>
          </a:lstStyle>
          <a:p>
            <a:fld id="{019C38AD-272E-49C6-9EDF-AC09A3477B4B}" type="slidenum">
              <a:rPr lang="en-GB" smtClean="0"/>
              <a:pPr/>
              <a:t>‹#›</a:t>
            </a:fld>
            <a:endParaRPr lang="en-GB"/>
          </a:p>
        </p:txBody>
      </p:sp>
    </p:spTree>
    <p:extLst>
      <p:ext uri="{BB962C8B-B14F-4D97-AF65-F5344CB8AC3E}">
        <p14:creationId xmlns:p14="http://schemas.microsoft.com/office/powerpoint/2010/main" val="12676914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19C38AD-272E-49C6-9EDF-AC09A3477B4B}" type="slidenum">
              <a:rPr lang="en-GB" smtClean="0"/>
              <a:pPr/>
              <a:t>1</a:t>
            </a:fld>
            <a:endParaRPr lang="en-GB"/>
          </a:p>
        </p:txBody>
      </p:sp>
    </p:spTree>
    <p:extLst>
      <p:ext uri="{BB962C8B-B14F-4D97-AF65-F5344CB8AC3E}">
        <p14:creationId xmlns:p14="http://schemas.microsoft.com/office/powerpoint/2010/main" val="17032303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10"/>
          </p:nvPr>
        </p:nvSpPr>
        <p:spPr/>
        <p:txBody>
          <a:bodyPr/>
          <a:lstStyle/>
          <a:p>
            <a:fld id="{019C38AD-272E-49C6-9EDF-AC09A3477B4B}" type="slidenum">
              <a:rPr lang="en-GB" smtClean="0"/>
              <a:pPr/>
              <a:t>2</a:t>
            </a:fld>
            <a:endParaRPr lang="en-GB"/>
          </a:p>
        </p:txBody>
      </p:sp>
    </p:spTree>
    <p:extLst>
      <p:ext uri="{BB962C8B-B14F-4D97-AF65-F5344CB8AC3E}">
        <p14:creationId xmlns:p14="http://schemas.microsoft.com/office/powerpoint/2010/main" val="22738052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10"/>
          </p:nvPr>
        </p:nvSpPr>
        <p:spPr/>
        <p:txBody>
          <a:bodyPr/>
          <a:lstStyle/>
          <a:p>
            <a:fld id="{019C38AD-272E-49C6-9EDF-AC09A3477B4B}" type="slidenum">
              <a:rPr lang="en-GB" smtClean="0"/>
              <a:pPr/>
              <a:t>3</a:t>
            </a:fld>
            <a:endParaRPr lang="en-GB"/>
          </a:p>
        </p:txBody>
      </p:sp>
    </p:spTree>
    <p:extLst>
      <p:ext uri="{BB962C8B-B14F-4D97-AF65-F5344CB8AC3E}">
        <p14:creationId xmlns:p14="http://schemas.microsoft.com/office/powerpoint/2010/main" val="22738052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10"/>
          </p:nvPr>
        </p:nvSpPr>
        <p:spPr/>
        <p:txBody>
          <a:bodyPr/>
          <a:lstStyle/>
          <a:p>
            <a:fld id="{019C38AD-272E-49C6-9EDF-AC09A3477B4B}" type="slidenum">
              <a:rPr lang="en-GB" smtClean="0"/>
              <a:pPr/>
              <a:t>4</a:t>
            </a:fld>
            <a:endParaRPr lang="en-GB"/>
          </a:p>
        </p:txBody>
      </p:sp>
    </p:spTree>
    <p:extLst>
      <p:ext uri="{BB962C8B-B14F-4D97-AF65-F5344CB8AC3E}">
        <p14:creationId xmlns:p14="http://schemas.microsoft.com/office/powerpoint/2010/main" val="12535770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10"/>
          </p:nvPr>
        </p:nvSpPr>
        <p:spPr/>
        <p:txBody>
          <a:bodyPr/>
          <a:lstStyle/>
          <a:p>
            <a:fld id="{019C38AD-272E-49C6-9EDF-AC09A3477B4B}" type="slidenum">
              <a:rPr lang="en-GB" smtClean="0"/>
              <a:pPr/>
              <a:t>5</a:t>
            </a:fld>
            <a:endParaRPr lang="en-GB"/>
          </a:p>
        </p:txBody>
      </p:sp>
    </p:spTree>
    <p:extLst>
      <p:ext uri="{BB962C8B-B14F-4D97-AF65-F5344CB8AC3E}">
        <p14:creationId xmlns:p14="http://schemas.microsoft.com/office/powerpoint/2010/main" val="26181302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10"/>
          </p:nvPr>
        </p:nvSpPr>
        <p:spPr/>
        <p:txBody>
          <a:bodyPr/>
          <a:lstStyle/>
          <a:p>
            <a:fld id="{019C38AD-272E-49C6-9EDF-AC09A3477B4B}" type="slidenum">
              <a:rPr lang="en-GB" smtClean="0"/>
              <a:pPr/>
              <a:t>6</a:t>
            </a:fld>
            <a:endParaRPr lang="en-GB"/>
          </a:p>
        </p:txBody>
      </p:sp>
    </p:spTree>
    <p:extLst>
      <p:ext uri="{BB962C8B-B14F-4D97-AF65-F5344CB8AC3E}">
        <p14:creationId xmlns:p14="http://schemas.microsoft.com/office/powerpoint/2010/main" val="27156191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10"/>
          </p:nvPr>
        </p:nvSpPr>
        <p:spPr/>
        <p:txBody>
          <a:bodyPr/>
          <a:lstStyle/>
          <a:p>
            <a:fld id="{019C38AD-272E-49C6-9EDF-AC09A3477B4B}" type="slidenum">
              <a:rPr lang="en-GB" smtClean="0"/>
              <a:pPr/>
              <a:t>7</a:t>
            </a:fld>
            <a:endParaRPr lang="en-GB"/>
          </a:p>
        </p:txBody>
      </p:sp>
    </p:spTree>
    <p:extLst>
      <p:ext uri="{BB962C8B-B14F-4D97-AF65-F5344CB8AC3E}">
        <p14:creationId xmlns:p14="http://schemas.microsoft.com/office/powerpoint/2010/main" val="11177284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19C38AD-272E-49C6-9EDF-AC09A3477B4B}" type="slidenum">
              <a:rPr lang="en-GB" smtClean="0"/>
              <a:pPr/>
              <a:t>8</a:t>
            </a:fld>
            <a:endParaRPr lang="en-GB"/>
          </a:p>
        </p:txBody>
      </p:sp>
    </p:spTree>
    <p:extLst>
      <p:ext uri="{BB962C8B-B14F-4D97-AF65-F5344CB8AC3E}">
        <p14:creationId xmlns:p14="http://schemas.microsoft.com/office/powerpoint/2010/main" val="13018806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tx2"/>
        </a:solidFill>
        <a:effectLst/>
      </p:bgPr>
    </p:bg>
    <p:spTree>
      <p:nvGrpSpPr>
        <p:cNvPr id="1" name=""/>
        <p:cNvGrpSpPr/>
        <p:nvPr/>
      </p:nvGrpSpPr>
      <p:grpSpPr>
        <a:xfrm>
          <a:off x="0" y="0"/>
          <a:ext cx="0" cy="0"/>
          <a:chOff x="0" y="0"/>
          <a:chExt cx="0" cy="0"/>
        </a:xfrm>
      </p:grpSpPr>
      <p:sp>
        <p:nvSpPr>
          <p:cNvPr id="21" name="Picture Placeholder 20">
            <a:extLst>
              <a:ext uri="{FF2B5EF4-FFF2-40B4-BE49-F238E27FC236}">
                <a16:creationId xmlns="" xmlns:a16="http://schemas.microsoft.com/office/drawing/2014/main" id="{261A9150-DCDC-4714-9AFE-14F48CEE772A}"/>
              </a:ext>
            </a:extLst>
          </p:cNvPr>
          <p:cNvSpPr>
            <a:spLocks noGrp="1"/>
          </p:cNvSpPr>
          <p:nvPr>
            <p:ph type="pic" sz="quarter" idx="12"/>
          </p:nvPr>
        </p:nvSpPr>
        <p:spPr>
          <a:xfrm>
            <a:off x="3275856" y="0"/>
            <a:ext cx="5868144" cy="5143500"/>
          </a:xfrm>
          <a:custGeom>
            <a:avLst/>
            <a:gdLst>
              <a:gd name="connsiteX0" fmla="*/ 4381580 w 5868144"/>
              <a:gd name="connsiteY0" fmla="*/ 0 h 5143500"/>
              <a:gd name="connsiteX1" fmla="*/ 5868144 w 5868144"/>
              <a:gd name="connsiteY1" fmla="*/ 0 h 5143500"/>
              <a:gd name="connsiteX2" fmla="*/ 5868144 w 5868144"/>
              <a:gd name="connsiteY2" fmla="*/ 5143500 h 5143500"/>
              <a:gd name="connsiteX3" fmla="*/ 5322399 w 5868144"/>
              <a:gd name="connsiteY3" fmla="*/ 5143500 h 5143500"/>
              <a:gd name="connsiteX4" fmla="*/ 5299641 w 5868144"/>
              <a:gd name="connsiteY4" fmla="*/ 5126114 h 5143500"/>
              <a:gd name="connsiteX5" fmla="*/ 5276883 w 5868144"/>
              <a:gd name="connsiteY5" fmla="*/ 5143500 h 5143500"/>
              <a:gd name="connsiteX6" fmla="*/ 2792145 w 5868144"/>
              <a:gd name="connsiteY6" fmla="*/ 5143500 h 5143500"/>
              <a:gd name="connsiteX7" fmla="*/ 3275390 w 5868144"/>
              <a:gd name="connsiteY7" fmla="*/ 3579725 h 5143500"/>
              <a:gd name="connsiteX8" fmla="*/ 0 w 5868144"/>
              <a:gd name="connsiteY8" fmla="*/ 1077586 h 5143500"/>
              <a:gd name="connsiteX9" fmla="*/ 4048585 w 5868144"/>
              <a:gd name="connsiteY9" fmla="*/ 1077615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68144" h="5143500">
                <a:moveTo>
                  <a:pt x="4381580" y="0"/>
                </a:moveTo>
                <a:lnTo>
                  <a:pt x="5868144" y="0"/>
                </a:lnTo>
                <a:lnTo>
                  <a:pt x="5868144" y="5143500"/>
                </a:lnTo>
                <a:lnTo>
                  <a:pt x="5322399" y="5143500"/>
                </a:lnTo>
                <a:lnTo>
                  <a:pt x="5299641" y="5126114"/>
                </a:lnTo>
                <a:lnTo>
                  <a:pt x="5276883" y="5143500"/>
                </a:lnTo>
                <a:lnTo>
                  <a:pt x="2792145" y="5143500"/>
                </a:lnTo>
                <a:lnTo>
                  <a:pt x="3275390" y="3579725"/>
                </a:lnTo>
                <a:lnTo>
                  <a:pt x="0" y="1077586"/>
                </a:lnTo>
                <a:lnTo>
                  <a:pt x="4048585" y="1077615"/>
                </a:lnTo>
                <a:close/>
              </a:path>
            </a:pathLst>
          </a:custGeom>
          <a:solidFill>
            <a:schemeClr val="bg1">
              <a:lumMod val="85000"/>
            </a:schemeClr>
          </a:solidFill>
        </p:spPr>
        <p:txBody>
          <a:bodyPr wrap="square" rIns="360000" anchor="ctr">
            <a:noAutofit/>
          </a:bodyPr>
          <a:lstStyle>
            <a:lvl1pPr algn="r">
              <a:defRPr/>
            </a:lvl1pPr>
          </a:lstStyle>
          <a:p>
            <a:endParaRPr lang="en-GB"/>
          </a:p>
        </p:txBody>
      </p:sp>
      <p:pic>
        <p:nvPicPr>
          <p:cNvPr id="12" name="Picture 11">
            <a:extLst>
              <a:ext uri="{FF2B5EF4-FFF2-40B4-BE49-F238E27FC236}">
                <a16:creationId xmlns="" xmlns:a16="http://schemas.microsoft.com/office/drawing/2014/main" id="{899118AF-EBC4-4B22-8C3E-5A5F513AD2F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0856" y="13997"/>
            <a:ext cx="1775591" cy="1437079"/>
          </a:xfrm>
          <a:prstGeom prst="rect">
            <a:avLst/>
          </a:prstGeom>
        </p:spPr>
      </p:pic>
      <p:grpSp>
        <p:nvGrpSpPr>
          <p:cNvPr id="13" name="Group 12">
            <a:extLst>
              <a:ext uri="{FF2B5EF4-FFF2-40B4-BE49-F238E27FC236}">
                <a16:creationId xmlns="" xmlns:a16="http://schemas.microsoft.com/office/drawing/2014/main" id="{E560BBEA-C99D-4270-ACDF-0B688598F013}"/>
              </a:ext>
            </a:extLst>
          </p:cNvPr>
          <p:cNvGrpSpPr/>
          <p:nvPr userDrawn="1"/>
        </p:nvGrpSpPr>
        <p:grpSpPr>
          <a:xfrm>
            <a:off x="214285" y="1393814"/>
            <a:ext cx="2710181" cy="1437956"/>
            <a:chOff x="176857" y="1420444"/>
            <a:chExt cx="3394376" cy="1800972"/>
          </a:xfrm>
        </p:grpSpPr>
        <p:pic>
          <p:nvPicPr>
            <p:cNvPr id="14" name="Picture 13">
              <a:extLst>
                <a:ext uri="{FF2B5EF4-FFF2-40B4-BE49-F238E27FC236}">
                  <a16:creationId xmlns="" xmlns:a16="http://schemas.microsoft.com/office/drawing/2014/main" id="{46E53BF5-1C73-4813-BA4F-1D9B1B5CC524}"/>
                </a:ext>
              </a:extLst>
            </p:cNvPr>
            <p:cNvPicPr>
              <a:picLocks noChangeAspect="1"/>
            </p:cNvPicPr>
            <p:nvPr/>
          </p:nvPicPr>
          <p:blipFill rotWithShape="1">
            <a:blip r:embed="rId3">
              <a:extLst>
                <a:ext uri="{28A0092B-C50C-407E-A947-70E740481C1C}">
                  <a14:useLocalDpi xmlns:a14="http://schemas.microsoft.com/office/drawing/2010/main" val="0"/>
                </a:ext>
              </a:extLst>
            </a:blip>
            <a:srcRect l="3773" t="31958" r="66264" b="57413"/>
            <a:stretch/>
          </p:blipFill>
          <p:spPr>
            <a:xfrm>
              <a:off x="176857" y="1420444"/>
              <a:ext cx="2738959" cy="546705"/>
            </a:xfrm>
            <a:prstGeom prst="rect">
              <a:avLst/>
            </a:prstGeom>
          </p:spPr>
        </p:pic>
        <p:pic>
          <p:nvPicPr>
            <p:cNvPr id="15" name="Picture 14">
              <a:extLst>
                <a:ext uri="{FF2B5EF4-FFF2-40B4-BE49-F238E27FC236}">
                  <a16:creationId xmlns="" xmlns:a16="http://schemas.microsoft.com/office/drawing/2014/main" id="{D8B5A496-E524-4D10-BE19-37D1C557D9D9}"/>
                </a:ext>
              </a:extLst>
            </p:cNvPr>
            <p:cNvPicPr>
              <a:picLocks noChangeAspect="1"/>
            </p:cNvPicPr>
            <p:nvPr/>
          </p:nvPicPr>
          <p:blipFill rotWithShape="1">
            <a:blip r:embed="rId3">
              <a:extLst>
                <a:ext uri="{28A0092B-C50C-407E-A947-70E740481C1C}">
                  <a14:useLocalDpi xmlns:a14="http://schemas.microsoft.com/office/drawing/2010/main" val="0"/>
                </a:ext>
              </a:extLst>
            </a:blip>
            <a:srcRect l="33418" t="31099" r="39011" b="56950"/>
            <a:stretch/>
          </p:blipFill>
          <p:spPr>
            <a:xfrm>
              <a:off x="317080" y="1985777"/>
              <a:ext cx="2520281" cy="614710"/>
            </a:xfrm>
            <a:prstGeom prst="rect">
              <a:avLst/>
            </a:prstGeom>
          </p:spPr>
        </p:pic>
        <p:pic>
          <p:nvPicPr>
            <p:cNvPr id="16" name="Picture 15">
              <a:extLst>
                <a:ext uri="{FF2B5EF4-FFF2-40B4-BE49-F238E27FC236}">
                  <a16:creationId xmlns="" xmlns:a16="http://schemas.microsoft.com/office/drawing/2014/main" id="{EAFA6E2E-4729-45CE-8759-EA45A67DADB2}"/>
                </a:ext>
              </a:extLst>
            </p:cNvPr>
            <p:cNvPicPr>
              <a:picLocks noChangeAspect="1"/>
            </p:cNvPicPr>
            <p:nvPr/>
          </p:nvPicPr>
          <p:blipFill rotWithShape="1">
            <a:blip r:embed="rId3">
              <a:extLst>
                <a:ext uri="{28A0092B-C50C-407E-A947-70E740481C1C}">
                  <a14:useLocalDpi xmlns:a14="http://schemas.microsoft.com/office/drawing/2010/main" val="0"/>
                </a:ext>
              </a:extLst>
            </a:blip>
            <a:srcRect l="60271" t="30718" r="3108" b="57104"/>
            <a:stretch/>
          </p:blipFill>
          <p:spPr>
            <a:xfrm>
              <a:off x="223675" y="2595006"/>
              <a:ext cx="3347558" cy="626410"/>
            </a:xfrm>
            <a:prstGeom prst="rect">
              <a:avLst/>
            </a:prstGeom>
          </p:spPr>
        </p:pic>
      </p:grpSp>
      <p:sp>
        <p:nvSpPr>
          <p:cNvPr id="18" name="Text Placeholder 17">
            <a:extLst>
              <a:ext uri="{FF2B5EF4-FFF2-40B4-BE49-F238E27FC236}">
                <a16:creationId xmlns="" xmlns:a16="http://schemas.microsoft.com/office/drawing/2014/main" id="{1677D912-BC17-44AB-A788-A13D546F5A53}"/>
              </a:ext>
            </a:extLst>
          </p:cNvPr>
          <p:cNvSpPr>
            <a:spLocks noGrp="1"/>
          </p:cNvSpPr>
          <p:nvPr>
            <p:ph type="body" sz="quarter" idx="10"/>
          </p:nvPr>
        </p:nvSpPr>
        <p:spPr>
          <a:xfrm>
            <a:off x="348463" y="2897540"/>
            <a:ext cx="4206875" cy="538162"/>
          </a:xfrm>
        </p:spPr>
        <p:txBody>
          <a:bodyPr>
            <a:normAutofit/>
          </a:bodyPr>
          <a:lstStyle>
            <a:lvl1pPr>
              <a:defRPr sz="1800">
                <a:solidFill>
                  <a:schemeClr val="bg1"/>
                </a:solidFill>
              </a:defRPr>
            </a:lvl1pPr>
          </a:lstStyle>
          <a:p>
            <a:pPr lvl="0"/>
            <a:r>
              <a:rPr lang="en-US" dirty="0"/>
              <a:t>Edit Master text styles</a:t>
            </a:r>
          </a:p>
        </p:txBody>
      </p:sp>
      <p:pic>
        <p:nvPicPr>
          <p:cNvPr id="20" name="Picture 19">
            <a:extLst>
              <a:ext uri="{FF2B5EF4-FFF2-40B4-BE49-F238E27FC236}">
                <a16:creationId xmlns="" xmlns:a16="http://schemas.microsoft.com/office/drawing/2014/main" id="{5BD02FE3-86AB-483A-B562-293D40B29DD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95983" y="4166963"/>
            <a:ext cx="1062176" cy="859675"/>
          </a:xfrm>
          <a:prstGeom prst="rect">
            <a:avLst/>
          </a:prstGeom>
        </p:spPr>
      </p:pic>
      <p:sp>
        <p:nvSpPr>
          <p:cNvPr id="23" name="Text Placeholder 22">
            <a:extLst>
              <a:ext uri="{FF2B5EF4-FFF2-40B4-BE49-F238E27FC236}">
                <a16:creationId xmlns="" xmlns:a16="http://schemas.microsoft.com/office/drawing/2014/main" id="{0F45A45B-EBBF-4A9F-BBCD-CF5435CE63EC}"/>
              </a:ext>
            </a:extLst>
          </p:cNvPr>
          <p:cNvSpPr>
            <a:spLocks noGrp="1"/>
          </p:cNvSpPr>
          <p:nvPr>
            <p:ph type="body" sz="quarter" idx="11"/>
          </p:nvPr>
        </p:nvSpPr>
        <p:spPr>
          <a:xfrm>
            <a:off x="348463" y="3602038"/>
            <a:ext cx="4222750" cy="481012"/>
          </a:xfrm>
        </p:spPr>
        <p:txBody>
          <a:bodyPr>
            <a:normAutofit/>
          </a:bodyPr>
          <a:lstStyle>
            <a:lvl1pPr>
              <a:spcBef>
                <a:spcPts val="0"/>
              </a:spcBef>
              <a:spcAft>
                <a:spcPts val="0"/>
              </a:spcAft>
              <a:defRPr sz="1400">
                <a:solidFill>
                  <a:schemeClr val="bg1"/>
                </a:solidFill>
              </a:defRPr>
            </a:lvl1pPr>
          </a:lstStyle>
          <a:p>
            <a:pPr lvl="0"/>
            <a:r>
              <a:rPr lang="en-US" dirty="0"/>
              <a:t>Edit Master text styles</a:t>
            </a:r>
          </a:p>
        </p:txBody>
      </p:sp>
    </p:spTree>
    <p:extLst>
      <p:ext uri="{BB962C8B-B14F-4D97-AF65-F5344CB8AC3E}">
        <p14:creationId xmlns:p14="http://schemas.microsoft.com/office/powerpoint/2010/main" val="1845918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0" pos="431"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quot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C333F30-EC7D-4A86-804A-F7567CB62F70}"/>
              </a:ext>
            </a:extLst>
          </p:cNvPr>
          <p:cNvSpPr>
            <a:spLocks noGrp="1"/>
          </p:cNvSpPr>
          <p:nvPr>
            <p:ph type="title"/>
          </p:nvPr>
        </p:nvSpPr>
        <p:spPr>
          <a:xfrm>
            <a:off x="365126" y="435117"/>
            <a:ext cx="3990850" cy="708613"/>
          </a:xfrm>
        </p:spPr>
        <p:txBody>
          <a:bodyPr>
            <a:normAutofit/>
          </a:bodyPr>
          <a:lstStyle>
            <a:lvl1pPr>
              <a:defRPr sz="2000"/>
            </a:lvl1pPr>
          </a:lstStyle>
          <a:p>
            <a:r>
              <a:rPr lang="en-US" dirty="0"/>
              <a:t>Click to edit Master title style</a:t>
            </a:r>
            <a:endParaRPr lang="en-GB" dirty="0"/>
          </a:p>
        </p:txBody>
      </p:sp>
      <p:sp>
        <p:nvSpPr>
          <p:cNvPr id="3" name="Rectangle 2">
            <a:extLst>
              <a:ext uri="{FF2B5EF4-FFF2-40B4-BE49-F238E27FC236}">
                <a16:creationId xmlns="" xmlns:a16="http://schemas.microsoft.com/office/drawing/2014/main" id="{B061C6E3-BB03-45B3-BA28-C3ADD4154254}"/>
              </a:ext>
            </a:extLst>
          </p:cNvPr>
          <p:cNvSpPr/>
          <p:nvPr userDrawn="1"/>
        </p:nvSpPr>
        <p:spPr>
          <a:xfrm>
            <a:off x="4572000" y="0"/>
            <a:ext cx="4572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Montreal"/>
              <a:ea typeface="+mn-ea"/>
              <a:cs typeface="+mn-cs"/>
            </a:endParaRPr>
          </a:p>
        </p:txBody>
      </p:sp>
      <p:sp>
        <p:nvSpPr>
          <p:cNvPr id="4" name="Freeform: Shape 3">
            <a:extLst>
              <a:ext uri="{FF2B5EF4-FFF2-40B4-BE49-F238E27FC236}">
                <a16:creationId xmlns="" xmlns:a16="http://schemas.microsoft.com/office/drawing/2014/main" id="{7894DB34-CDDF-4C75-9236-3075A7B7246E}"/>
              </a:ext>
            </a:extLst>
          </p:cNvPr>
          <p:cNvSpPr/>
          <p:nvPr userDrawn="1"/>
        </p:nvSpPr>
        <p:spPr>
          <a:xfrm flipH="1">
            <a:off x="4990314" y="1"/>
            <a:ext cx="4153686" cy="5143499"/>
          </a:xfrm>
          <a:custGeom>
            <a:avLst/>
            <a:gdLst>
              <a:gd name="connsiteX0" fmla="*/ 290616 w 4153686"/>
              <a:gd name="connsiteY0" fmla="*/ 0 h 5143499"/>
              <a:gd name="connsiteX1" fmla="*/ 0 w 4153686"/>
              <a:gd name="connsiteY1" fmla="*/ 0 h 5143499"/>
              <a:gd name="connsiteX2" fmla="*/ 0 w 4153686"/>
              <a:gd name="connsiteY2" fmla="*/ 5134864 h 5143499"/>
              <a:gd name="connsiteX3" fmla="*/ 11304 w 4153686"/>
              <a:gd name="connsiteY3" fmla="*/ 5143499 h 5143499"/>
              <a:gd name="connsiteX4" fmla="*/ 1880046 w 4153686"/>
              <a:gd name="connsiteY4" fmla="*/ 5143499 h 5143499"/>
              <a:gd name="connsiteX5" fmla="*/ 1409248 w 4153686"/>
              <a:gd name="connsiteY5" fmla="*/ 3620001 h 5143499"/>
              <a:gd name="connsiteX6" fmla="*/ 4153686 w 4153686"/>
              <a:gd name="connsiteY6" fmla="*/ 1523467 h 5143499"/>
              <a:gd name="connsiteX7" fmla="*/ 761390 w 4153686"/>
              <a:gd name="connsiteY7" fmla="*/ 1523491 h 51434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53686" h="5143499">
                <a:moveTo>
                  <a:pt x="290616" y="0"/>
                </a:moveTo>
                <a:lnTo>
                  <a:pt x="0" y="0"/>
                </a:lnTo>
                <a:lnTo>
                  <a:pt x="0" y="5134864"/>
                </a:lnTo>
                <a:lnTo>
                  <a:pt x="11304" y="5143499"/>
                </a:lnTo>
                <a:lnTo>
                  <a:pt x="1880046" y="5143499"/>
                </a:lnTo>
                <a:lnTo>
                  <a:pt x="1409248" y="3620001"/>
                </a:lnTo>
                <a:lnTo>
                  <a:pt x="4153686" y="1523467"/>
                </a:lnTo>
                <a:lnTo>
                  <a:pt x="761390" y="1523491"/>
                </a:lnTo>
                <a:close/>
              </a:path>
            </a:pathLst>
          </a:custGeom>
          <a:solidFill>
            <a:schemeClr val="tx2">
              <a:lumMod val="7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pic>
        <p:nvPicPr>
          <p:cNvPr id="5" name="Picture 4">
            <a:extLst>
              <a:ext uri="{FF2B5EF4-FFF2-40B4-BE49-F238E27FC236}">
                <a16:creationId xmlns="" xmlns:a16="http://schemas.microsoft.com/office/drawing/2014/main" id="{26DB7291-E93A-47BD-A511-1AC68590DB8A}"/>
              </a:ext>
            </a:extLst>
          </p:cNvPr>
          <p:cNvPicPr>
            <a:picLocks noChangeAspect="1"/>
          </p:cNvPicPr>
          <p:nvPr userDrawn="1"/>
        </p:nvPicPr>
        <p:blipFill>
          <a:blip r:embed="rId2"/>
          <a:stretch>
            <a:fillRect/>
          </a:stretch>
        </p:blipFill>
        <p:spPr>
          <a:xfrm>
            <a:off x="4990314" y="1131589"/>
            <a:ext cx="456167" cy="320287"/>
          </a:xfrm>
          <a:prstGeom prst="rect">
            <a:avLst/>
          </a:prstGeom>
        </p:spPr>
      </p:pic>
      <p:pic>
        <p:nvPicPr>
          <p:cNvPr id="6" name="Picture 5">
            <a:extLst>
              <a:ext uri="{FF2B5EF4-FFF2-40B4-BE49-F238E27FC236}">
                <a16:creationId xmlns="" xmlns:a16="http://schemas.microsoft.com/office/drawing/2014/main" id="{07C388D8-6741-4D49-8A0E-7BA7345A2FAE}"/>
              </a:ext>
            </a:extLst>
          </p:cNvPr>
          <p:cNvPicPr>
            <a:picLocks noChangeAspect="1"/>
          </p:cNvPicPr>
          <p:nvPr userDrawn="1"/>
        </p:nvPicPr>
        <p:blipFill>
          <a:blip r:embed="rId3"/>
          <a:stretch>
            <a:fillRect/>
          </a:stretch>
        </p:blipFill>
        <p:spPr>
          <a:xfrm>
            <a:off x="8341488" y="3579862"/>
            <a:ext cx="459612" cy="322706"/>
          </a:xfrm>
          <a:prstGeom prst="rect">
            <a:avLst/>
          </a:prstGeom>
        </p:spPr>
      </p:pic>
      <p:sp>
        <p:nvSpPr>
          <p:cNvPr id="9" name="Text Placeholder 8">
            <a:extLst>
              <a:ext uri="{FF2B5EF4-FFF2-40B4-BE49-F238E27FC236}">
                <a16:creationId xmlns="" xmlns:a16="http://schemas.microsoft.com/office/drawing/2014/main" id="{67D43D85-E2A9-454D-A1BA-E7874BF4B078}"/>
              </a:ext>
            </a:extLst>
          </p:cNvPr>
          <p:cNvSpPr>
            <a:spLocks noGrp="1"/>
          </p:cNvSpPr>
          <p:nvPr>
            <p:ph type="body" sz="quarter" idx="10"/>
          </p:nvPr>
        </p:nvSpPr>
        <p:spPr>
          <a:xfrm>
            <a:off x="4800600" y="1563689"/>
            <a:ext cx="4114800" cy="1941512"/>
          </a:xfrm>
        </p:spPr>
        <p:txBody>
          <a:bodyPr>
            <a:normAutofit/>
          </a:bodyPr>
          <a:lstStyle>
            <a:lvl1pPr algn="ctr">
              <a:defRPr sz="2000" b="1">
                <a:solidFill>
                  <a:schemeClr val="bg1"/>
                </a:solidFill>
              </a:defRPr>
            </a:lvl1pPr>
            <a:lvl2pPr marL="0" indent="0">
              <a:buNone/>
              <a:defRPr/>
            </a:lvl2pPr>
          </a:lstStyle>
          <a:p>
            <a:pPr lvl="0"/>
            <a:r>
              <a:rPr lang="en-US" dirty="0"/>
              <a:t>Edit Master text styles</a:t>
            </a:r>
          </a:p>
        </p:txBody>
      </p:sp>
      <p:sp>
        <p:nvSpPr>
          <p:cNvPr id="12" name="Text Placeholder 11">
            <a:extLst>
              <a:ext uri="{FF2B5EF4-FFF2-40B4-BE49-F238E27FC236}">
                <a16:creationId xmlns="" xmlns:a16="http://schemas.microsoft.com/office/drawing/2014/main" id="{56050808-E3C5-4EDD-B122-62362ADD2CE3}"/>
              </a:ext>
            </a:extLst>
          </p:cNvPr>
          <p:cNvSpPr>
            <a:spLocks noGrp="1"/>
          </p:cNvSpPr>
          <p:nvPr>
            <p:ph type="body" sz="quarter" idx="11"/>
          </p:nvPr>
        </p:nvSpPr>
        <p:spPr>
          <a:xfrm>
            <a:off x="365126" y="1203959"/>
            <a:ext cx="3990850" cy="302355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FF2B5EF4-FFF2-40B4-BE49-F238E27FC236}">
                <a16:creationId xmlns="" xmlns:a16="http://schemas.microsoft.com/office/drawing/2014/main" id="{5E2AF3C6-8A04-43A1-91D5-6D76858ED29C}"/>
              </a:ext>
            </a:extLst>
          </p:cNvPr>
          <p:cNvSpPr>
            <a:spLocks noGrp="1"/>
          </p:cNvSpPr>
          <p:nvPr>
            <p:ph type="sldNum" sz="quarter" idx="12"/>
          </p:nvPr>
        </p:nvSpPr>
        <p:spPr/>
        <p:txBody>
          <a:bodyPr/>
          <a:lstStyle>
            <a:lvl1pPr>
              <a:defRPr>
                <a:solidFill>
                  <a:schemeClr val="bg1"/>
                </a:solidFill>
              </a:defRPr>
            </a:lvl1pPr>
          </a:lstStyle>
          <a:p>
            <a:fld id="{BA7DDD0C-F7B3-44FD-8FF2-ED85422D685B}" type="slidenum">
              <a:rPr lang="en-GB" smtClean="0"/>
              <a:pPr/>
              <a:t>‹#›</a:t>
            </a:fld>
            <a:endParaRPr lang="en-GB" dirty="0"/>
          </a:p>
        </p:txBody>
      </p:sp>
      <p:sp>
        <p:nvSpPr>
          <p:cNvPr id="8" name="Footer Placeholder 7">
            <a:extLst>
              <a:ext uri="{FF2B5EF4-FFF2-40B4-BE49-F238E27FC236}">
                <a16:creationId xmlns="" xmlns:a16="http://schemas.microsoft.com/office/drawing/2014/main" id="{EA4F747C-0622-4439-AE0D-65BEC95553EC}"/>
              </a:ext>
            </a:extLst>
          </p:cNvPr>
          <p:cNvSpPr>
            <a:spLocks noGrp="1"/>
          </p:cNvSpPr>
          <p:nvPr>
            <p:ph type="ftr" sz="quarter" idx="13"/>
          </p:nvPr>
        </p:nvSpPr>
        <p:spPr/>
        <p:txBody>
          <a:bodyPr/>
          <a:lstStyle>
            <a:lvl1pPr>
              <a:defRPr>
                <a:solidFill>
                  <a:schemeClr val="bg1"/>
                </a:solidFill>
              </a:defRPr>
            </a:lvl1pPr>
          </a:lstStyle>
          <a:p>
            <a:r>
              <a:rPr lang="en-GB"/>
              <a:t>To edit footer go to insert&gt;header &amp; footer</a:t>
            </a:r>
            <a:endParaRPr lang="en-GB" dirty="0"/>
          </a:p>
        </p:txBody>
      </p:sp>
    </p:spTree>
    <p:extLst>
      <p:ext uri="{BB962C8B-B14F-4D97-AF65-F5344CB8AC3E}">
        <p14:creationId xmlns:p14="http://schemas.microsoft.com/office/powerpoint/2010/main" val="26685477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Chart slide">
    <p:spTree>
      <p:nvGrpSpPr>
        <p:cNvPr id="1" name=""/>
        <p:cNvGrpSpPr/>
        <p:nvPr/>
      </p:nvGrpSpPr>
      <p:grpSpPr>
        <a:xfrm>
          <a:off x="0" y="0"/>
          <a:ext cx="0" cy="0"/>
          <a:chOff x="0" y="0"/>
          <a:chExt cx="0" cy="0"/>
        </a:xfrm>
      </p:grpSpPr>
      <p:sp>
        <p:nvSpPr>
          <p:cNvPr id="6" name="Freeform: Shape 5">
            <a:extLst>
              <a:ext uri="{FF2B5EF4-FFF2-40B4-BE49-F238E27FC236}">
                <a16:creationId xmlns="" xmlns:a16="http://schemas.microsoft.com/office/drawing/2014/main" id="{68FA70DF-5AEB-41FD-91F5-E904200433C1}"/>
              </a:ext>
            </a:extLst>
          </p:cNvPr>
          <p:cNvSpPr/>
          <p:nvPr userDrawn="1"/>
        </p:nvSpPr>
        <p:spPr>
          <a:xfrm>
            <a:off x="4829640" y="0"/>
            <a:ext cx="4314360" cy="5143500"/>
          </a:xfrm>
          <a:custGeom>
            <a:avLst/>
            <a:gdLst>
              <a:gd name="connsiteX0" fmla="*/ 4314360 w 4314360"/>
              <a:gd name="connsiteY0" fmla="*/ 0 h 5143500"/>
              <a:gd name="connsiteX1" fmla="*/ 3907680 w 4314360"/>
              <a:gd name="connsiteY1" fmla="*/ 0 h 5143500"/>
              <a:gd name="connsiteX2" fmla="*/ 3392296 w 4314360"/>
              <a:gd name="connsiteY2" fmla="*/ 1667854 h 5143500"/>
              <a:gd name="connsiteX3" fmla="*/ 0 w 4314360"/>
              <a:gd name="connsiteY3" fmla="*/ 1667830 h 5143500"/>
              <a:gd name="connsiteX4" fmla="*/ 2744438 w 4314360"/>
              <a:gd name="connsiteY4" fmla="*/ 3764364 h 5143500"/>
              <a:gd name="connsiteX5" fmla="*/ 2318252 w 4314360"/>
              <a:gd name="connsiteY5" fmla="*/ 5143500 h 5143500"/>
              <a:gd name="connsiteX6" fmla="*/ 4314360 w 4314360"/>
              <a:gd name="connsiteY6"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14360" h="5143500">
                <a:moveTo>
                  <a:pt x="4314360" y="0"/>
                </a:moveTo>
                <a:lnTo>
                  <a:pt x="3907680" y="0"/>
                </a:lnTo>
                <a:lnTo>
                  <a:pt x="3392296" y="1667854"/>
                </a:lnTo>
                <a:lnTo>
                  <a:pt x="0" y="1667830"/>
                </a:lnTo>
                <a:lnTo>
                  <a:pt x="2744438" y="3764364"/>
                </a:lnTo>
                <a:lnTo>
                  <a:pt x="2318252" y="5143500"/>
                </a:lnTo>
                <a:lnTo>
                  <a:pt x="4314360" y="5143500"/>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p>
        </p:txBody>
      </p:sp>
      <p:sp>
        <p:nvSpPr>
          <p:cNvPr id="3" name="Content Placeholder 2">
            <a:extLst>
              <a:ext uri="{FF2B5EF4-FFF2-40B4-BE49-F238E27FC236}">
                <a16:creationId xmlns="" xmlns:a16="http://schemas.microsoft.com/office/drawing/2014/main" id="{98541EC0-8590-426C-B9ED-DD806B9E067B}"/>
              </a:ext>
            </a:extLst>
          </p:cNvPr>
          <p:cNvSpPr>
            <a:spLocks noGrp="1"/>
          </p:cNvSpPr>
          <p:nvPr>
            <p:ph sz="quarter" idx="14"/>
          </p:nvPr>
        </p:nvSpPr>
        <p:spPr>
          <a:xfrm>
            <a:off x="4572000" y="1143000"/>
            <a:ext cx="4206875" cy="34559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itle 1">
            <a:extLst>
              <a:ext uri="{FF2B5EF4-FFF2-40B4-BE49-F238E27FC236}">
                <a16:creationId xmlns="" xmlns:a16="http://schemas.microsoft.com/office/drawing/2014/main" id="{5D74DA8A-1586-4CBD-A8C0-283C10221469}"/>
              </a:ext>
            </a:extLst>
          </p:cNvPr>
          <p:cNvSpPr>
            <a:spLocks noGrp="1"/>
          </p:cNvSpPr>
          <p:nvPr>
            <p:ph type="title"/>
          </p:nvPr>
        </p:nvSpPr>
        <p:spPr>
          <a:xfrm>
            <a:off x="365126" y="435117"/>
            <a:ext cx="3990850" cy="708613"/>
          </a:xfrm>
        </p:spPr>
        <p:txBody>
          <a:bodyPr>
            <a:normAutofit/>
          </a:bodyPr>
          <a:lstStyle>
            <a:lvl1pPr>
              <a:defRPr sz="2000">
                <a:solidFill>
                  <a:schemeClr val="accent3"/>
                </a:solidFill>
              </a:defRPr>
            </a:lvl1pPr>
          </a:lstStyle>
          <a:p>
            <a:r>
              <a:rPr lang="en-US" dirty="0"/>
              <a:t>Click to edit Master title style</a:t>
            </a:r>
            <a:endParaRPr lang="en-GB" dirty="0"/>
          </a:p>
        </p:txBody>
      </p:sp>
      <p:pic>
        <p:nvPicPr>
          <p:cNvPr id="8" name="Picture 7">
            <a:extLst>
              <a:ext uri="{FF2B5EF4-FFF2-40B4-BE49-F238E27FC236}">
                <a16:creationId xmlns="" xmlns:a16="http://schemas.microsoft.com/office/drawing/2014/main" id="{4597AD07-55F3-4C61-B0F1-14EDDE79529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520" y="4234036"/>
            <a:ext cx="1143521" cy="925512"/>
          </a:xfrm>
          <a:prstGeom prst="rect">
            <a:avLst/>
          </a:prstGeom>
        </p:spPr>
      </p:pic>
      <p:sp>
        <p:nvSpPr>
          <p:cNvPr id="7" name="Slide Number Placeholder 6">
            <a:extLst>
              <a:ext uri="{FF2B5EF4-FFF2-40B4-BE49-F238E27FC236}">
                <a16:creationId xmlns="" xmlns:a16="http://schemas.microsoft.com/office/drawing/2014/main" id="{5B310484-E012-45C2-9548-2764C062D598}"/>
              </a:ext>
            </a:extLst>
          </p:cNvPr>
          <p:cNvSpPr>
            <a:spLocks noGrp="1"/>
          </p:cNvSpPr>
          <p:nvPr>
            <p:ph type="sldNum" sz="quarter" idx="15"/>
          </p:nvPr>
        </p:nvSpPr>
        <p:spPr/>
        <p:txBody>
          <a:bodyPr/>
          <a:lstStyle/>
          <a:p>
            <a:fld id="{BA7DDD0C-F7B3-44FD-8FF2-ED85422D685B}" type="slidenum">
              <a:rPr lang="en-GB" smtClean="0"/>
              <a:pPr/>
              <a:t>‹#›</a:t>
            </a:fld>
            <a:endParaRPr lang="en-GB" dirty="0"/>
          </a:p>
        </p:txBody>
      </p:sp>
      <p:sp>
        <p:nvSpPr>
          <p:cNvPr id="2" name="Footer Placeholder 1">
            <a:extLst>
              <a:ext uri="{FF2B5EF4-FFF2-40B4-BE49-F238E27FC236}">
                <a16:creationId xmlns="" xmlns:a16="http://schemas.microsoft.com/office/drawing/2014/main" id="{74B01FCF-FEB0-48A2-B1C4-C0FD31E2E4C9}"/>
              </a:ext>
            </a:extLst>
          </p:cNvPr>
          <p:cNvSpPr>
            <a:spLocks noGrp="1"/>
          </p:cNvSpPr>
          <p:nvPr>
            <p:ph type="ftr" sz="quarter" idx="16"/>
          </p:nvPr>
        </p:nvSpPr>
        <p:spPr/>
        <p:txBody>
          <a:bodyPr/>
          <a:lstStyle/>
          <a:p>
            <a:r>
              <a:rPr lang="en-GB"/>
              <a:t>To edit footer go to insert&gt;header &amp; footer</a:t>
            </a:r>
            <a:endParaRPr lang="en-GB" dirty="0"/>
          </a:p>
        </p:txBody>
      </p:sp>
      <p:sp>
        <p:nvSpPr>
          <p:cNvPr id="9" name="Text Placeholder 11">
            <a:extLst>
              <a:ext uri="{FF2B5EF4-FFF2-40B4-BE49-F238E27FC236}">
                <a16:creationId xmlns="" xmlns:a16="http://schemas.microsoft.com/office/drawing/2014/main" id="{49B46601-6F4F-461B-99F8-9195194AADEC}"/>
              </a:ext>
            </a:extLst>
          </p:cNvPr>
          <p:cNvSpPr>
            <a:spLocks noGrp="1"/>
          </p:cNvSpPr>
          <p:nvPr>
            <p:ph type="body" sz="quarter" idx="11"/>
          </p:nvPr>
        </p:nvSpPr>
        <p:spPr>
          <a:xfrm>
            <a:off x="365126" y="1203959"/>
            <a:ext cx="3990850" cy="3023553"/>
          </a:xfrm>
        </p:spPr>
        <p:txBody>
          <a:bodyPr/>
          <a:lstStyle>
            <a:lvl2pPr>
              <a:buClr>
                <a:schemeClr val="accent3"/>
              </a:buClr>
              <a:defRPr/>
            </a:lvl2pPr>
            <a:lvl3pPr>
              <a:buClr>
                <a:schemeClr val="accent3"/>
              </a:buClr>
              <a:defRPr/>
            </a:lvl3pPr>
            <a:lvl4pPr>
              <a:buClr>
                <a:schemeClr val="accent3"/>
              </a:buClr>
              <a:defRPr/>
            </a:lvl4pPr>
            <a:lvl5pPr>
              <a:buClr>
                <a:schemeClr val="accent3"/>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039425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Content and image (pink)">
    <p:spTree>
      <p:nvGrpSpPr>
        <p:cNvPr id="1" name=""/>
        <p:cNvGrpSpPr/>
        <p:nvPr/>
      </p:nvGrpSpPr>
      <p:grpSpPr>
        <a:xfrm>
          <a:off x="0" y="0"/>
          <a:ext cx="0" cy="0"/>
          <a:chOff x="0" y="0"/>
          <a:chExt cx="0" cy="0"/>
        </a:xfrm>
      </p:grpSpPr>
      <p:sp>
        <p:nvSpPr>
          <p:cNvPr id="6" name="Freeform: Shape 5">
            <a:extLst>
              <a:ext uri="{FF2B5EF4-FFF2-40B4-BE49-F238E27FC236}">
                <a16:creationId xmlns="" xmlns:a16="http://schemas.microsoft.com/office/drawing/2014/main" id="{68FA70DF-5AEB-41FD-91F5-E904200433C1}"/>
              </a:ext>
            </a:extLst>
          </p:cNvPr>
          <p:cNvSpPr/>
          <p:nvPr userDrawn="1"/>
        </p:nvSpPr>
        <p:spPr>
          <a:xfrm flipH="1">
            <a:off x="0" y="0"/>
            <a:ext cx="4314360" cy="5143500"/>
          </a:xfrm>
          <a:custGeom>
            <a:avLst/>
            <a:gdLst>
              <a:gd name="connsiteX0" fmla="*/ 4314360 w 4314360"/>
              <a:gd name="connsiteY0" fmla="*/ 0 h 5143500"/>
              <a:gd name="connsiteX1" fmla="*/ 3907680 w 4314360"/>
              <a:gd name="connsiteY1" fmla="*/ 0 h 5143500"/>
              <a:gd name="connsiteX2" fmla="*/ 3392296 w 4314360"/>
              <a:gd name="connsiteY2" fmla="*/ 1667854 h 5143500"/>
              <a:gd name="connsiteX3" fmla="*/ 0 w 4314360"/>
              <a:gd name="connsiteY3" fmla="*/ 1667830 h 5143500"/>
              <a:gd name="connsiteX4" fmla="*/ 2744438 w 4314360"/>
              <a:gd name="connsiteY4" fmla="*/ 3764364 h 5143500"/>
              <a:gd name="connsiteX5" fmla="*/ 2318252 w 4314360"/>
              <a:gd name="connsiteY5" fmla="*/ 5143500 h 5143500"/>
              <a:gd name="connsiteX6" fmla="*/ 4314360 w 4314360"/>
              <a:gd name="connsiteY6"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14360" h="5143500">
                <a:moveTo>
                  <a:pt x="4314360" y="0"/>
                </a:moveTo>
                <a:lnTo>
                  <a:pt x="3907680" y="0"/>
                </a:lnTo>
                <a:lnTo>
                  <a:pt x="3392296" y="1667854"/>
                </a:lnTo>
                <a:lnTo>
                  <a:pt x="0" y="1667830"/>
                </a:lnTo>
                <a:lnTo>
                  <a:pt x="2744438" y="3764364"/>
                </a:lnTo>
                <a:lnTo>
                  <a:pt x="2318252" y="5143500"/>
                </a:lnTo>
                <a:lnTo>
                  <a:pt x="4314360" y="5143500"/>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p>
        </p:txBody>
      </p:sp>
      <p:sp>
        <p:nvSpPr>
          <p:cNvPr id="4" name="Title 1">
            <a:extLst>
              <a:ext uri="{FF2B5EF4-FFF2-40B4-BE49-F238E27FC236}">
                <a16:creationId xmlns="" xmlns:a16="http://schemas.microsoft.com/office/drawing/2014/main" id="{5D74DA8A-1586-4CBD-A8C0-283C10221469}"/>
              </a:ext>
            </a:extLst>
          </p:cNvPr>
          <p:cNvSpPr>
            <a:spLocks noGrp="1"/>
          </p:cNvSpPr>
          <p:nvPr>
            <p:ph type="title"/>
          </p:nvPr>
        </p:nvSpPr>
        <p:spPr>
          <a:xfrm>
            <a:off x="365126" y="435117"/>
            <a:ext cx="3990850" cy="708613"/>
          </a:xfrm>
        </p:spPr>
        <p:txBody>
          <a:bodyPr>
            <a:normAutofit/>
          </a:bodyPr>
          <a:lstStyle>
            <a:lvl1pPr>
              <a:defRPr sz="2000">
                <a:solidFill>
                  <a:schemeClr val="accent3"/>
                </a:solidFill>
              </a:defRPr>
            </a:lvl1pPr>
          </a:lstStyle>
          <a:p>
            <a:r>
              <a:rPr lang="en-US" dirty="0"/>
              <a:t>Click to edit Master title style</a:t>
            </a:r>
            <a:endParaRPr lang="en-GB" dirty="0"/>
          </a:p>
        </p:txBody>
      </p:sp>
      <p:pic>
        <p:nvPicPr>
          <p:cNvPr id="8" name="Picture 7">
            <a:extLst>
              <a:ext uri="{FF2B5EF4-FFF2-40B4-BE49-F238E27FC236}">
                <a16:creationId xmlns="" xmlns:a16="http://schemas.microsoft.com/office/drawing/2014/main" id="{4597AD07-55F3-4C61-B0F1-14EDDE79529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520" y="4234036"/>
            <a:ext cx="1143521" cy="925512"/>
          </a:xfrm>
          <a:prstGeom prst="rect">
            <a:avLst/>
          </a:prstGeom>
        </p:spPr>
      </p:pic>
      <p:sp>
        <p:nvSpPr>
          <p:cNvPr id="9" name="Picture Placeholder 12">
            <a:extLst>
              <a:ext uri="{FF2B5EF4-FFF2-40B4-BE49-F238E27FC236}">
                <a16:creationId xmlns="" xmlns:a16="http://schemas.microsoft.com/office/drawing/2014/main" id="{73842F04-49F1-4824-BF21-112FD365F21E}"/>
              </a:ext>
            </a:extLst>
          </p:cNvPr>
          <p:cNvSpPr>
            <a:spLocks noGrp="1"/>
          </p:cNvSpPr>
          <p:nvPr>
            <p:ph type="pic" sz="quarter" idx="11"/>
          </p:nvPr>
        </p:nvSpPr>
        <p:spPr>
          <a:xfrm>
            <a:off x="4572000" y="0"/>
            <a:ext cx="4572000" cy="5143500"/>
          </a:xfrm>
          <a:solidFill>
            <a:schemeClr val="bg1">
              <a:lumMod val="50000"/>
              <a:alpha val="46000"/>
            </a:schemeClr>
          </a:solidFill>
        </p:spPr>
        <p:txBody>
          <a:bodyPr tIns="540000" anchor="ctr"/>
          <a:lstStyle>
            <a:lvl1pPr algn="ctr">
              <a:defRPr>
                <a:solidFill>
                  <a:schemeClr val="tx1"/>
                </a:solidFill>
              </a:defRPr>
            </a:lvl1pPr>
          </a:lstStyle>
          <a:p>
            <a:endParaRPr lang="en-GB" dirty="0"/>
          </a:p>
        </p:txBody>
      </p:sp>
      <p:sp>
        <p:nvSpPr>
          <p:cNvPr id="2" name="Footer Placeholder 1">
            <a:extLst>
              <a:ext uri="{FF2B5EF4-FFF2-40B4-BE49-F238E27FC236}">
                <a16:creationId xmlns="" xmlns:a16="http://schemas.microsoft.com/office/drawing/2014/main" id="{941F1A25-D163-4557-81EF-3BFD0338EB1F}"/>
              </a:ext>
            </a:extLst>
          </p:cNvPr>
          <p:cNvSpPr>
            <a:spLocks noGrp="1"/>
          </p:cNvSpPr>
          <p:nvPr>
            <p:ph type="ftr" sz="quarter" idx="13"/>
          </p:nvPr>
        </p:nvSpPr>
        <p:spPr/>
        <p:txBody>
          <a:bodyPr/>
          <a:lstStyle/>
          <a:p>
            <a:r>
              <a:rPr lang="en-GB"/>
              <a:t>To edit footer go to insert&gt;header &amp; footer</a:t>
            </a:r>
            <a:endParaRPr lang="en-GB" dirty="0"/>
          </a:p>
        </p:txBody>
      </p:sp>
      <p:sp>
        <p:nvSpPr>
          <p:cNvPr id="3" name="Slide Number Placeholder 2">
            <a:extLst>
              <a:ext uri="{FF2B5EF4-FFF2-40B4-BE49-F238E27FC236}">
                <a16:creationId xmlns="" xmlns:a16="http://schemas.microsoft.com/office/drawing/2014/main" id="{EFF14670-9F03-43EE-A9AA-E1F5C7BA540C}"/>
              </a:ext>
            </a:extLst>
          </p:cNvPr>
          <p:cNvSpPr>
            <a:spLocks noGrp="1"/>
          </p:cNvSpPr>
          <p:nvPr>
            <p:ph type="sldNum" sz="quarter" idx="14"/>
          </p:nvPr>
        </p:nvSpPr>
        <p:spPr/>
        <p:txBody>
          <a:bodyPr/>
          <a:lstStyle/>
          <a:p>
            <a:fld id="{BA7DDD0C-F7B3-44FD-8FF2-ED85422D685B}" type="slidenum">
              <a:rPr lang="en-GB" smtClean="0"/>
              <a:pPr/>
              <a:t>‹#›</a:t>
            </a:fld>
            <a:endParaRPr lang="en-GB" dirty="0"/>
          </a:p>
        </p:txBody>
      </p:sp>
      <p:sp>
        <p:nvSpPr>
          <p:cNvPr id="11" name="Text Placeholder 11">
            <a:extLst>
              <a:ext uri="{FF2B5EF4-FFF2-40B4-BE49-F238E27FC236}">
                <a16:creationId xmlns="" xmlns:a16="http://schemas.microsoft.com/office/drawing/2014/main" id="{EC5FED7F-FB03-4649-A585-F7FF428BFCED}"/>
              </a:ext>
            </a:extLst>
          </p:cNvPr>
          <p:cNvSpPr>
            <a:spLocks noGrp="1"/>
          </p:cNvSpPr>
          <p:nvPr>
            <p:ph type="body" sz="quarter" idx="15"/>
          </p:nvPr>
        </p:nvSpPr>
        <p:spPr>
          <a:xfrm>
            <a:off x="365126" y="1203959"/>
            <a:ext cx="3990850" cy="3023553"/>
          </a:xfrm>
        </p:spPr>
        <p:txBody>
          <a:bodyPr/>
          <a:lstStyle>
            <a:lvl2pPr>
              <a:buClr>
                <a:schemeClr val="accent3"/>
              </a:buClr>
              <a:defRPr/>
            </a:lvl2pPr>
            <a:lvl3pPr>
              <a:buClr>
                <a:schemeClr val="accent3"/>
              </a:buClr>
              <a:defRPr/>
            </a:lvl3pPr>
            <a:lvl4pPr>
              <a:buClr>
                <a:schemeClr val="accent3"/>
              </a:buClr>
              <a:defRPr/>
            </a:lvl4pPr>
            <a:lvl5pPr>
              <a:buClr>
                <a:schemeClr val="accent3"/>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78022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able slide">
    <p:spTree>
      <p:nvGrpSpPr>
        <p:cNvPr id="1" name=""/>
        <p:cNvGrpSpPr/>
        <p:nvPr/>
      </p:nvGrpSpPr>
      <p:grpSpPr>
        <a:xfrm>
          <a:off x="0" y="0"/>
          <a:ext cx="0" cy="0"/>
          <a:chOff x="0" y="0"/>
          <a:chExt cx="0" cy="0"/>
        </a:xfrm>
      </p:grpSpPr>
      <p:sp>
        <p:nvSpPr>
          <p:cNvPr id="5" name="Freeform: Shape 4">
            <a:extLst>
              <a:ext uri="{FF2B5EF4-FFF2-40B4-BE49-F238E27FC236}">
                <a16:creationId xmlns="" xmlns:a16="http://schemas.microsoft.com/office/drawing/2014/main" id="{AA43C34C-0538-4BD7-8286-749968750773}"/>
              </a:ext>
            </a:extLst>
          </p:cNvPr>
          <p:cNvSpPr/>
          <p:nvPr userDrawn="1"/>
        </p:nvSpPr>
        <p:spPr>
          <a:xfrm flipH="1">
            <a:off x="3275856" y="-9946"/>
            <a:ext cx="5868144" cy="5153446"/>
          </a:xfrm>
          <a:custGeom>
            <a:avLst/>
            <a:gdLst>
              <a:gd name="connsiteX0" fmla="*/ 1483491 w 5868144"/>
              <a:gd name="connsiteY0" fmla="*/ 0 h 5153446"/>
              <a:gd name="connsiteX1" fmla="*/ 0 w 5868144"/>
              <a:gd name="connsiteY1" fmla="*/ 0 h 5153446"/>
              <a:gd name="connsiteX2" fmla="*/ 0 w 5868144"/>
              <a:gd name="connsiteY2" fmla="*/ 5153446 h 5153446"/>
              <a:gd name="connsiteX3" fmla="*/ 545745 w 5868144"/>
              <a:gd name="connsiteY3" fmla="*/ 5153446 h 5153446"/>
              <a:gd name="connsiteX4" fmla="*/ 568503 w 5868144"/>
              <a:gd name="connsiteY4" fmla="*/ 5136060 h 5153446"/>
              <a:gd name="connsiteX5" fmla="*/ 591261 w 5868144"/>
              <a:gd name="connsiteY5" fmla="*/ 5153446 h 5153446"/>
              <a:gd name="connsiteX6" fmla="*/ 3075999 w 5868144"/>
              <a:gd name="connsiteY6" fmla="*/ 5153446 h 5153446"/>
              <a:gd name="connsiteX7" fmla="*/ 2592754 w 5868144"/>
              <a:gd name="connsiteY7" fmla="*/ 3589671 h 5153446"/>
              <a:gd name="connsiteX8" fmla="*/ 5868144 w 5868144"/>
              <a:gd name="connsiteY8" fmla="*/ 1087532 h 5153446"/>
              <a:gd name="connsiteX9" fmla="*/ 1819559 w 5868144"/>
              <a:gd name="connsiteY9" fmla="*/ 1087561 h 515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68144" h="5153446">
                <a:moveTo>
                  <a:pt x="1483491" y="0"/>
                </a:moveTo>
                <a:lnTo>
                  <a:pt x="0" y="0"/>
                </a:lnTo>
                <a:lnTo>
                  <a:pt x="0" y="5153446"/>
                </a:lnTo>
                <a:lnTo>
                  <a:pt x="545745" y="5153446"/>
                </a:lnTo>
                <a:lnTo>
                  <a:pt x="568503" y="5136060"/>
                </a:lnTo>
                <a:lnTo>
                  <a:pt x="591261" y="5153446"/>
                </a:lnTo>
                <a:lnTo>
                  <a:pt x="3075999" y="5153446"/>
                </a:lnTo>
                <a:lnTo>
                  <a:pt x="2592754" y="3589671"/>
                </a:lnTo>
                <a:lnTo>
                  <a:pt x="5868144" y="1087532"/>
                </a:lnTo>
                <a:lnTo>
                  <a:pt x="1819559" y="108756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GB" dirty="0"/>
          </a:p>
        </p:txBody>
      </p:sp>
      <p:sp>
        <p:nvSpPr>
          <p:cNvPr id="6" name="Content Placeholder 5">
            <a:extLst>
              <a:ext uri="{FF2B5EF4-FFF2-40B4-BE49-F238E27FC236}">
                <a16:creationId xmlns="" xmlns:a16="http://schemas.microsoft.com/office/drawing/2014/main" id="{C6B1621A-DC59-4846-B7C4-859DAAD35E87}"/>
              </a:ext>
            </a:extLst>
          </p:cNvPr>
          <p:cNvSpPr>
            <a:spLocks noGrp="1"/>
          </p:cNvSpPr>
          <p:nvPr>
            <p:ph sz="quarter" idx="1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a:extLst>
              <a:ext uri="{FF2B5EF4-FFF2-40B4-BE49-F238E27FC236}">
                <a16:creationId xmlns="" xmlns:a16="http://schemas.microsoft.com/office/drawing/2014/main" id="{5C004AD8-DC54-4049-BC27-13E296FD2FEE}"/>
              </a:ext>
            </a:extLst>
          </p:cNvPr>
          <p:cNvSpPr>
            <a:spLocks noGrp="1"/>
          </p:cNvSpPr>
          <p:nvPr>
            <p:ph type="title"/>
          </p:nvPr>
        </p:nvSpPr>
        <p:spPr/>
        <p:txBody>
          <a:bodyPr/>
          <a:lstStyle>
            <a:lvl1pPr>
              <a:defRPr sz="2000">
                <a:solidFill>
                  <a:schemeClr val="accent3"/>
                </a:solidFill>
              </a:defRPr>
            </a:lvl1pPr>
          </a:lstStyle>
          <a:p>
            <a:r>
              <a:rPr lang="en-US" dirty="0"/>
              <a:t>Click to edit Master title style</a:t>
            </a:r>
            <a:endParaRPr lang="en-GB" dirty="0"/>
          </a:p>
        </p:txBody>
      </p:sp>
      <p:sp>
        <p:nvSpPr>
          <p:cNvPr id="7" name="Slide Number Placeholder 6">
            <a:extLst>
              <a:ext uri="{FF2B5EF4-FFF2-40B4-BE49-F238E27FC236}">
                <a16:creationId xmlns="" xmlns:a16="http://schemas.microsoft.com/office/drawing/2014/main" id="{A501C0DD-9A11-41D5-8F04-2F94AAD17F46}"/>
              </a:ext>
            </a:extLst>
          </p:cNvPr>
          <p:cNvSpPr>
            <a:spLocks noGrp="1"/>
          </p:cNvSpPr>
          <p:nvPr>
            <p:ph type="sldNum" sz="quarter" idx="12"/>
          </p:nvPr>
        </p:nvSpPr>
        <p:spPr/>
        <p:txBody>
          <a:bodyPr/>
          <a:lstStyle/>
          <a:p>
            <a:fld id="{BA7DDD0C-F7B3-44FD-8FF2-ED85422D685B}" type="slidenum">
              <a:rPr lang="en-GB" smtClean="0"/>
              <a:pPr/>
              <a:t>‹#›</a:t>
            </a:fld>
            <a:endParaRPr lang="en-GB" dirty="0"/>
          </a:p>
        </p:txBody>
      </p:sp>
      <p:sp>
        <p:nvSpPr>
          <p:cNvPr id="3" name="Footer Placeholder 2">
            <a:extLst>
              <a:ext uri="{FF2B5EF4-FFF2-40B4-BE49-F238E27FC236}">
                <a16:creationId xmlns="" xmlns:a16="http://schemas.microsoft.com/office/drawing/2014/main" id="{9F637E97-2FA9-4058-955E-4413AB3B4B73}"/>
              </a:ext>
            </a:extLst>
          </p:cNvPr>
          <p:cNvSpPr>
            <a:spLocks noGrp="1"/>
          </p:cNvSpPr>
          <p:nvPr>
            <p:ph type="ftr" sz="quarter" idx="13"/>
          </p:nvPr>
        </p:nvSpPr>
        <p:spPr/>
        <p:txBody>
          <a:bodyPr/>
          <a:lstStyle/>
          <a:p>
            <a:r>
              <a:rPr lang="en-GB"/>
              <a:t>To edit footer go to insert&gt;header &amp; footer</a:t>
            </a:r>
            <a:endParaRPr lang="en-GB" dirty="0"/>
          </a:p>
        </p:txBody>
      </p:sp>
    </p:spTree>
    <p:extLst>
      <p:ext uri="{BB962C8B-B14F-4D97-AF65-F5344CB8AC3E}">
        <p14:creationId xmlns:p14="http://schemas.microsoft.com/office/powerpoint/2010/main" val="1390001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6" name="Freeform: Shape 5">
            <a:extLst>
              <a:ext uri="{FF2B5EF4-FFF2-40B4-BE49-F238E27FC236}">
                <a16:creationId xmlns="" xmlns:a16="http://schemas.microsoft.com/office/drawing/2014/main" id="{B3D69013-9985-4E92-B522-07F505323BAC}"/>
              </a:ext>
            </a:extLst>
          </p:cNvPr>
          <p:cNvSpPr/>
          <p:nvPr userDrawn="1"/>
        </p:nvSpPr>
        <p:spPr>
          <a:xfrm flipH="1">
            <a:off x="3275856" y="-9946"/>
            <a:ext cx="5868144" cy="5153446"/>
          </a:xfrm>
          <a:custGeom>
            <a:avLst/>
            <a:gdLst>
              <a:gd name="connsiteX0" fmla="*/ 1483491 w 5868144"/>
              <a:gd name="connsiteY0" fmla="*/ 0 h 5153446"/>
              <a:gd name="connsiteX1" fmla="*/ 0 w 5868144"/>
              <a:gd name="connsiteY1" fmla="*/ 0 h 5153446"/>
              <a:gd name="connsiteX2" fmla="*/ 0 w 5868144"/>
              <a:gd name="connsiteY2" fmla="*/ 5153446 h 5153446"/>
              <a:gd name="connsiteX3" fmla="*/ 545745 w 5868144"/>
              <a:gd name="connsiteY3" fmla="*/ 5153446 h 5153446"/>
              <a:gd name="connsiteX4" fmla="*/ 568503 w 5868144"/>
              <a:gd name="connsiteY4" fmla="*/ 5136060 h 5153446"/>
              <a:gd name="connsiteX5" fmla="*/ 591261 w 5868144"/>
              <a:gd name="connsiteY5" fmla="*/ 5153446 h 5153446"/>
              <a:gd name="connsiteX6" fmla="*/ 3075999 w 5868144"/>
              <a:gd name="connsiteY6" fmla="*/ 5153446 h 5153446"/>
              <a:gd name="connsiteX7" fmla="*/ 2592754 w 5868144"/>
              <a:gd name="connsiteY7" fmla="*/ 3589671 h 5153446"/>
              <a:gd name="connsiteX8" fmla="*/ 5868144 w 5868144"/>
              <a:gd name="connsiteY8" fmla="*/ 1087532 h 5153446"/>
              <a:gd name="connsiteX9" fmla="*/ 1819559 w 5868144"/>
              <a:gd name="connsiteY9" fmla="*/ 1087561 h 515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68144" h="5153446">
                <a:moveTo>
                  <a:pt x="1483491" y="0"/>
                </a:moveTo>
                <a:lnTo>
                  <a:pt x="0" y="0"/>
                </a:lnTo>
                <a:lnTo>
                  <a:pt x="0" y="5153446"/>
                </a:lnTo>
                <a:lnTo>
                  <a:pt x="545745" y="5153446"/>
                </a:lnTo>
                <a:lnTo>
                  <a:pt x="568503" y="5136060"/>
                </a:lnTo>
                <a:lnTo>
                  <a:pt x="591261" y="5153446"/>
                </a:lnTo>
                <a:lnTo>
                  <a:pt x="3075999" y="5153446"/>
                </a:lnTo>
                <a:lnTo>
                  <a:pt x="2592754" y="3589671"/>
                </a:lnTo>
                <a:lnTo>
                  <a:pt x="5868144" y="1087532"/>
                </a:lnTo>
                <a:lnTo>
                  <a:pt x="1819559" y="108756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GB" dirty="0"/>
          </a:p>
        </p:txBody>
      </p:sp>
      <p:sp>
        <p:nvSpPr>
          <p:cNvPr id="2" name="Slide Number Placeholder 1">
            <a:extLst>
              <a:ext uri="{FF2B5EF4-FFF2-40B4-BE49-F238E27FC236}">
                <a16:creationId xmlns="" xmlns:a16="http://schemas.microsoft.com/office/drawing/2014/main" id="{47D3E975-B82B-490E-B44A-4E56AB0AF806}"/>
              </a:ext>
            </a:extLst>
          </p:cNvPr>
          <p:cNvSpPr>
            <a:spLocks noGrp="1"/>
          </p:cNvSpPr>
          <p:nvPr>
            <p:ph type="sldNum" sz="quarter" idx="10"/>
          </p:nvPr>
        </p:nvSpPr>
        <p:spPr/>
        <p:txBody>
          <a:bodyPr/>
          <a:lstStyle/>
          <a:p>
            <a:fld id="{BA7DDD0C-F7B3-44FD-8FF2-ED85422D685B}" type="slidenum">
              <a:rPr lang="en-GB" smtClean="0"/>
              <a:pPr/>
              <a:t>‹#›</a:t>
            </a:fld>
            <a:endParaRPr lang="en-GB" dirty="0"/>
          </a:p>
        </p:txBody>
      </p:sp>
      <p:sp>
        <p:nvSpPr>
          <p:cNvPr id="3" name="Footer Placeholder 2">
            <a:extLst>
              <a:ext uri="{FF2B5EF4-FFF2-40B4-BE49-F238E27FC236}">
                <a16:creationId xmlns="" xmlns:a16="http://schemas.microsoft.com/office/drawing/2014/main" id="{B048FDE5-F248-44F3-AF11-59F662B2D277}"/>
              </a:ext>
            </a:extLst>
          </p:cNvPr>
          <p:cNvSpPr>
            <a:spLocks noGrp="1"/>
          </p:cNvSpPr>
          <p:nvPr>
            <p:ph type="ftr" sz="quarter" idx="11"/>
          </p:nvPr>
        </p:nvSpPr>
        <p:spPr/>
        <p:txBody>
          <a:bodyPr/>
          <a:lstStyle/>
          <a:p>
            <a:r>
              <a:rPr lang="en-GB"/>
              <a:t>To edit footer go to insert&gt;header &amp; footer</a:t>
            </a:r>
            <a:endParaRPr lang="en-GB" dirty="0"/>
          </a:p>
        </p:txBody>
      </p:sp>
    </p:spTree>
    <p:extLst>
      <p:ext uri="{BB962C8B-B14F-4D97-AF65-F5344CB8AC3E}">
        <p14:creationId xmlns:p14="http://schemas.microsoft.com/office/powerpoint/2010/main" val="2224736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act slide">
    <p:bg>
      <p:bgPr>
        <a:solidFill>
          <a:schemeClr val="tx2"/>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 xmlns:a16="http://schemas.microsoft.com/office/drawing/2014/main" id="{3FA57A72-39E4-4062-A3BB-65944D75D03F}"/>
              </a:ext>
            </a:extLst>
          </p:cNvPr>
          <p:cNvSpPr/>
          <p:nvPr userDrawn="1"/>
        </p:nvSpPr>
        <p:spPr>
          <a:xfrm flipH="1">
            <a:off x="0" y="0"/>
            <a:ext cx="4315125" cy="5143500"/>
          </a:xfrm>
          <a:custGeom>
            <a:avLst/>
            <a:gdLst>
              <a:gd name="connsiteX0" fmla="*/ 4315125 w 4315125"/>
              <a:gd name="connsiteY0" fmla="*/ 0 h 5143500"/>
              <a:gd name="connsiteX1" fmla="*/ 3907680 w 4315125"/>
              <a:gd name="connsiteY1" fmla="*/ 0 h 5143500"/>
              <a:gd name="connsiteX2" fmla="*/ 3392296 w 4315125"/>
              <a:gd name="connsiteY2" fmla="*/ 1667854 h 5143500"/>
              <a:gd name="connsiteX3" fmla="*/ 0 w 4315125"/>
              <a:gd name="connsiteY3" fmla="*/ 1667830 h 5143500"/>
              <a:gd name="connsiteX4" fmla="*/ 2744438 w 4315125"/>
              <a:gd name="connsiteY4" fmla="*/ 3764364 h 5143500"/>
              <a:gd name="connsiteX5" fmla="*/ 2318252 w 4315125"/>
              <a:gd name="connsiteY5" fmla="*/ 5143500 h 5143500"/>
              <a:gd name="connsiteX6" fmla="*/ 4315125 w 4315125"/>
              <a:gd name="connsiteY6"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15125" h="5143500">
                <a:moveTo>
                  <a:pt x="4315125" y="0"/>
                </a:moveTo>
                <a:lnTo>
                  <a:pt x="3907680" y="0"/>
                </a:lnTo>
                <a:lnTo>
                  <a:pt x="3392296" y="1667854"/>
                </a:lnTo>
                <a:lnTo>
                  <a:pt x="0" y="1667830"/>
                </a:lnTo>
                <a:lnTo>
                  <a:pt x="2744438" y="3764364"/>
                </a:lnTo>
                <a:lnTo>
                  <a:pt x="2318252" y="5143500"/>
                </a:lnTo>
                <a:lnTo>
                  <a:pt x="4315125" y="5143500"/>
                </a:lnTo>
                <a:close/>
              </a:path>
            </a:pathLst>
          </a:custGeom>
          <a:solidFill>
            <a:schemeClr val="tx2">
              <a:lumMod val="7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p>
        </p:txBody>
      </p:sp>
      <p:sp>
        <p:nvSpPr>
          <p:cNvPr id="2" name="Title 1">
            <a:extLst>
              <a:ext uri="{FF2B5EF4-FFF2-40B4-BE49-F238E27FC236}">
                <a16:creationId xmlns="" xmlns:a16="http://schemas.microsoft.com/office/drawing/2014/main" id="{9EFEC5BF-F1AF-4C79-BA5E-14AFBEDCDDF0}"/>
              </a:ext>
            </a:extLst>
          </p:cNvPr>
          <p:cNvSpPr>
            <a:spLocks noGrp="1"/>
          </p:cNvSpPr>
          <p:nvPr>
            <p:ph type="title"/>
          </p:nvPr>
        </p:nvSpPr>
        <p:spPr>
          <a:xfrm>
            <a:off x="365126" y="435117"/>
            <a:ext cx="3990850" cy="552457"/>
          </a:xfrm>
        </p:spPr>
        <p:txBody>
          <a:bodyPr/>
          <a:lstStyle>
            <a:lvl1pPr>
              <a:defRPr sz="2000">
                <a:solidFill>
                  <a:schemeClr val="bg1"/>
                </a:solidFill>
              </a:defRPr>
            </a:lvl1pPr>
          </a:lstStyle>
          <a:p>
            <a:r>
              <a:rPr lang="en-US" dirty="0"/>
              <a:t>Click to edit Master title style</a:t>
            </a:r>
            <a:endParaRPr lang="en-GB" dirty="0"/>
          </a:p>
        </p:txBody>
      </p:sp>
      <p:pic>
        <p:nvPicPr>
          <p:cNvPr id="4" name="Picture 3">
            <a:extLst>
              <a:ext uri="{FF2B5EF4-FFF2-40B4-BE49-F238E27FC236}">
                <a16:creationId xmlns="" xmlns:a16="http://schemas.microsoft.com/office/drawing/2014/main" id="{DF19FEB5-CAC4-46CB-8343-8ED780923E9E}"/>
              </a:ext>
            </a:extLst>
          </p:cNvPr>
          <p:cNvPicPr>
            <a:picLocks noChangeAspect="1"/>
          </p:cNvPicPr>
          <p:nvPr userDrawn="1"/>
        </p:nvPicPr>
        <p:blipFill>
          <a:blip r:embed="rId2" cstate="print">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251520" y="4234036"/>
            <a:ext cx="1143521" cy="925512"/>
          </a:xfrm>
          <a:prstGeom prst="rect">
            <a:avLst/>
          </a:prstGeom>
        </p:spPr>
      </p:pic>
      <p:sp>
        <p:nvSpPr>
          <p:cNvPr id="5" name="Picture Placeholder 12">
            <a:extLst>
              <a:ext uri="{FF2B5EF4-FFF2-40B4-BE49-F238E27FC236}">
                <a16:creationId xmlns="" xmlns:a16="http://schemas.microsoft.com/office/drawing/2014/main" id="{9AE3B326-012B-490C-9AF2-1CE43DE77F68}"/>
              </a:ext>
            </a:extLst>
          </p:cNvPr>
          <p:cNvSpPr>
            <a:spLocks noGrp="1"/>
          </p:cNvSpPr>
          <p:nvPr>
            <p:ph type="pic" sz="quarter" idx="11"/>
          </p:nvPr>
        </p:nvSpPr>
        <p:spPr>
          <a:xfrm>
            <a:off x="4572000" y="0"/>
            <a:ext cx="4572000" cy="5143500"/>
          </a:xfrm>
          <a:solidFill>
            <a:schemeClr val="bg1">
              <a:lumMod val="85000"/>
            </a:schemeClr>
          </a:solidFill>
        </p:spPr>
        <p:txBody>
          <a:bodyPr tIns="540000" anchor="ctr"/>
          <a:lstStyle>
            <a:lvl1pPr algn="ctr">
              <a:defRPr>
                <a:solidFill>
                  <a:schemeClr val="tx1"/>
                </a:solidFill>
              </a:defRPr>
            </a:lvl1pPr>
          </a:lstStyle>
          <a:p>
            <a:endParaRPr lang="en-GB" dirty="0"/>
          </a:p>
        </p:txBody>
      </p:sp>
      <p:sp>
        <p:nvSpPr>
          <p:cNvPr id="6" name="TextBox 5">
            <a:extLst>
              <a:ext uri="{FF2B5EF4-FFF2-40B4-BE49-F238E27FC236}">
                <a16:creationId xmlns="" xmlns:a16="http://schemas.microsoft.com/office/drawing/2014/main" id="{E30E2B8E-A6C6-434E-BC49-84B1E380E620}"/>
              </a:ext>
            </a:extLst>
          </p:cNvPr>
          <p:cNvSpPr txBox="1"/>
          <p:nvPr userDrawn="1"/>
        </p:nvSpPr>
        <p:spPr>
          <a:xfrm>
            <a:off x="264497" y="1043304"/>
            <a:ext cx="4091480" cy="3095719"/>
          </a:xfrm>
          <a:prstGeom prst="rect">
            <a:avLst/>
          </a:prstGeom>
          <a:noFill/>
        </p:spPr>
        <p:txBody>
          <a:bodyPr wrap="square" rtlCol="0">
            <a:spAutoFit/>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66BED6"/>
                </a:solidFill>
                <a:effectLst/>
                <a:uLnTx/>
                <a:uFillTx/>
                <a:latin typeface="Arial" panose="020B0604020202020204" pitchFamily="34" charset="0"/>
                <a:ea typeface="+mn-ea"/>
                <a:cs typeface="Arial" panose="020B0604020202020204" pitchFamily="34" charset="0"/>
              </a:rPr>
              <a:t>Website</a:t>
            </a:r>
          </a:p>
          <a:p>
            <a:pPr marL="0" marR="0" lvl="0" indent="0" algn="l" defTabSz="914400" rtl="0" eaLnBrk="1" fontAlgn="auto" latinLnBrk="0" hangingPunct="1">
              <a:lnSpc>
                <a:spcPct val="90000"/>
              </a:lnSpc>
              <a:spcBef>
                <a:spcPts val="0"/>
              </a:spcBef>
              <a:spcAft>
                <a:spcPts val="800"/>
              </a:spcAft>
              <a:buClrTx/>
              <a:buSzTx/>
              <a:buFontTx/>
              <a:buNone/>
              <a:tabLst/>
              <a:defRPr/>
            </a:pP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www.etf.europa.eu</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66BED6"/>
                </a:solidFill>
                <a:effectLst/>
                <a:uLnTx/>
                <a:uFillTx/>
                <a:latin typeface="Arial" panose="020B0604020202020204" pitchFamily="34" charset="0"/>
                <a:ea typeface="+mn-ea"/>
                <a:cs typeface="Arial" panose="020B0604020202020204" pitchFamily="34" charset="0"/>
              </a:rPr>
              <a:t>Twitter</a:t>
            </a:r>
          </a:p>
          <a:p>
            <a:pPr marL="0" marR="0" lvl="0" indent="0" algn="l" defTabSz="914400" rtl="0" eaLnBrk="1" fontAlgn="auto" latinLnBrk="0" hangingPunct="1">
              <a:lnSpc>
                <a:spcPct val="90000"/>
              </a:lnSpc>
              <a:spcBef>
                <a:spcPts val="0"/>
              </a:spcBef>
              <a:spcAft>
                <a:spcPts val="800"/>
              </a:spcAft>
              <a:buClrTx/>
              <a:buSzTx/>
              <a:buFontTx/>
              <a:buNone/>
              <a:tabLst/>
              <a:defRPr/>
            </a:pP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t>
            </a:r>
            <a:r>
              <a:rPr kumimoji="0" lang="en-GB" sz="11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etfeuropa</a:t>
            </a:r>
            <a:endPar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66BED6"/>
                </a:solidFill>
                <a:effectLst/>
                <a:uLnTx/>
                <a:uFillTx/>
                <a:latin typeface="Arial" panose="020B0604020202020204" pitchFamily="34" charset="0"/>
                <a:ea typeface="+mn-ea"/>
                <a:cs typeface="Arial" panose="020B0604020202020204" pitchFamily="34" charset="0"/>
              </a:rPr>
              <a:t>Facebook</a:t>
            </a:r>
          </a:p>
          <a:p>
            <a:pPr marL="0" marR="0" lvl="0" indent="0" algn="l" defTabSz="914400" rtl="0" eaLnBrk="1" fontAlgn="auto" latinLnBrk="0" hangingPunct="1">
              <a:lnSpc>
                <a:spcPct val="90000"/>
              </a:lnSpc>
              <a:spcBef>
                <a:spcPts val="0"/>
              </a:spcBef>
              <a:spcAft>
                <a:spcPts val="800"/>
              </a:spcAft>
              <a:buClrTx/>
              <a:buSzTx/>
              <a:buFontTx/>
              <a:buNone/>
              <a:tabLst/>
              <a:defRPr/>
            </a:pP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facebook.com/</a:t>
            </a:r>
            <a:r>
              <a:rPr kumimoji="0" lang="en-GB" sz="11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etfeuropa</a:t>
            </a:r>
            <a:endPar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66BED6"/>
                </a:solidFill>
                <a:effectLst/>
                <a:uLnTx/>
                <a:uFillTx/>
                <a:latin typeface="Arial" panose="020B0604020202020204" pitchFamily="34" charset="0"/>
                <a:ea typeface="+mn-ea"/>
                <a:cs typeface="Arial" panose="020B0604020202020204" pitchFamily="34" charset="0"/>
              </a:rPr>
              <a:t>YouTube</a:t>
            </a:r>
          </a:p>
          <a:p>
            <a:pPr marL="0" marR="0" lvl="0" indent="0" algn="l" defTabSz="914400" rtl="0" eaLnBrk="1" fontAlgn="auto" latinLnBrk="0" hangingPunct="1">
              <a:lnSpc>
                <a:spcPct val="90000"/>
              </a:lnSpc>
              <a:spcBef>
                <a:spcPts val="0"/>
              </a:spcBef>
              <a:spcAft>
                <a:spcPts val="800"/>
              </a:spcAft>
              <a:buClrTx/>
              <a:buSzTx/>
              <a:buFontTx/>
              <a:buNone/>
              <a:tabLst/>
              <a:defRPr/>
            </a:pP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www.youtube.com/user/etfeuropa</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66BED6"/>
                </a:solidFill>
                <a:effectLst/>
                <a:uLnTx/>
                <a:uFillTx/>
                <a:latin typeface="Arial" panose="020B0604020202020204" pitchFamily="34" charset="0"/>
                <a:ea typeface="+mn-ea"/>
                <a:cs typeface="Arial" panose="020B0604020202020204" pitchFamily="34" charset="0"/>
              </a:rPr>
              <a:t>Instagram</a:t>
            </a:r>
          </a:p>
          <a:p>
            <a:pPr marL="0" marR="0" lvl="0" indent="0" algn="l" defTabSz="914400" rtl="0" eaLnBrk="1" fontAlgn="auto" latinLnBrk="0" hangingPunct="1">
              <a:lnSpc>
                <a:spcPct val="90000"/>
              </a:lnSpc>
              <a:spcBef>
                <a:spcPts val="0"/>
              </a:spcBef>
              <a:spcAft>
                <a:spcPts val="800"/>
              </a:spcAft>
              <a:buClrTx/>
              <a:buSzTx/>
              <a:buFontTx/>
              <a:buNone/>
              <a:tabLst/>
              <a:defRPr/>
            </a:pP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instagram.com/</a:t>
            </a:r>
            <a:r>
              <a:rPr kumimoji="0" lang="en-GB" sz="11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etfeuropa</a:t>
            </a: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66BED6"/>
                </a:solidFill>
                <a:effectLst/>
                <a:uLnTx/>
                <a:uFillTx/>
                <a:latin typeface="Arial" panose="020B0604020202020204" pitchFamily="34" charset="0"/>
                <a:ea typeface="+mn-ea"/>
                <a:cs typeface="Arial" panose="020B0604020202020204" pitchFamily="34" charset="0"/>
              </a:rPr>
              <a:t>LinkedIn</a:t>
            </a:r>
          </a:p>
          <a:p>
            <a:pPr marL="0" marR="0" lvl="0" indent="0" algn="l" defTabSz="914400" rtl="0" eaLnBrk="1" fontAlgn="auto" latinLnBrk="0" hangingPunct="1">
              <a:lnSpc>
                <a:spcPct val="90000"/>
              </a:lnSpc>
              <a:spcBef>
                <a:spcPts val="0"/>
              </a:spcBef>
              <a:spcAft>
                <a:spcPts val="800"/>
              </a:spcAft>
              <a:buClrTx/>
              <a:buSzTx/>
              <a:buFontTx/>
              <a:buNone/>
              <a:tabLst/>
              <a:defRPr/>
            </a:pP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linkedin.com/company/</a:t>
            </a:r>
            <a:r>
              <a:rPr kumimoji="0" lang="en-GB" sz="11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european</a:t>
            </a: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-training-foundation</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66BED6"/>
                </a:solidFill>
                <a:effectLst/>
                <a:uLnTx/>
                <a:uFillTx/>
                <a:latin typeface="Arial" panose="020B0604020202020204" pitchFamily="34" charset="0"/>
                <a:ea typeface="+mn-ea"/>
                <a:cs typeface="Arial" panose="020B0604020202020204" pitchFamily="34" charset="0"/>
              </a:rPr>
              <a:t>E-mail</a:t>
            </a:r>
          </a:p>
          <a:p>
            <a:pPr marL="0" marR="0" lvl="0" indent="0" algn="l" defTabSz="914400" rtl="0" eaLnBrk="1" fontAlgn="auto" latinLnBrk="0" hangingPunct="1">
              <a:lnSpc>
                <a:spcPct val="90000"/>
              </a:lnSpc>
              <a:spcBef>
                <a:spcPts val="0"/>
              </a:spcBef>
              <a:spcAft>
                <a:spcPts val="800"/>
              </a:spcAft>
              <a:buClrTx/>
              <a:buSzTx/>
              <a:buFontTx/>
              <a:buNone/>
              <a:tabLst/>
              <a:defRPr/>
            </a:pP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info@etf.europa.eu</a:t>
            </a:r>
          </a:p>
          <a:p>
            <a:pPr marL="0" marR="0" lvl="0" indent="0" algn="l" defTabSz="914400" rtl="0" eaLnBrk="1" fontAlgn="auto" latinLnBrk="0" hangingPunct="1">
              <a:lnSpc>
                <a:spcPct val="90000"/>
              </a:lnSpc>
              <a:spcBef>
                <a:spcPts val="0"/>
              </a:spcBef>
              <a:spcAft>
                <a:spcPts val="0"/>
              </a:spcAft>
              <a:buClrTx/>
              <a:buSzTx/>
              <a:buFontTx/>
              <a:buNone/>
              <a:tabLst/>
              <a:defRPr/>
            </a:pPr>
            <a:endPar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5792616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OC Slide">
    <p:spTree>
      <p:nvGrpSpPr>
        <p:cNvPr id="1" name=""/>
        <p:cNvGrpSpPr/>
        <p:nvPr/>
      </p:nvGrpSpPr>
      <p:grpSpPr>
        <a:xfrm>
          <a:off x="0" y="0"/>
          <a:ext cx="0" cy="0"/>
          <a:chOff x="0" y="0"/>
          <a:chExt cx="0" cy="0"/>
        </a:xfrm>
      </p:grpSpPr>
      <p:sp>
        <p:nvSpPr>
          <p:cNvPr id="5" name="shpContents">
            <a:extLst>
              <a:ext uri="{FF2B5EF4-FFF2-40B4-BE49-F238E27FC236}">
                <a16:creationId xmlns="" xmlns:a16="http://schemas.microsoft.com/office/drawing/2014/main" id="{27FE8959-57A9-4075-8922-53F2524F22A9}"/>
              </a:ext>
            </a:extLst>
          </p:cNvPr>
          <p:cNvSpPr/>
          <p:nvPr userDrawn="1"/>
        </p:nvSpPr>
        <p:spPr>
          <a:xfrm flipH="1">
            <a:off x="3275856" y="-9946"/>
            <a:ext cx="5868144" cy="5153446"/>
          </a:xfrm>
          <a:custGeom>
            <a:avLst/>
            <a:gdLst>
              <a:gd name="connsiteX0" fmla="*/ 1483491 w 5868144"/>
              <a:gd name="connsiteY0" fmla="*/ 0 h 5153446"/>
              <a:gd name="connsiteX1" fmla="*/ 0 w 5868144"/>
              <a:gd name="connsiteY1" fmla="*/ 0 h 5153446"/>
              <a:gd name="connsiteX2" fmla="*/ 0 w 5868144"/>
              <a:gd name="connsiteY2" fmla="*/ 5153446 h 5153446"/>
              <a:gd name="connsiteX3" fmla="*/ 545745 w 5868144"/>
              <a:gd name="connsiteY3" fmla="*/ 5153446 h 5153446"/>
              <a:gd name="connsiteX4" fmla="*/ 568503 w 5868144"/>
              <a:gd name="connsiteY4" fmla="*/ 5136060 h 5153446"/>
              <a:gd name="connsiteX5" fmla="*/ 591261 w 5868144"/>
              <a:gd name="connsiteY5" fmla="*/ 5153446 h 5153446"/>
              <a:gd name="connsiteX6" fmla="*/ 3075999 w 5868144"/>
              <a:gd name="connsiteY6" fmla="*/ 5153446 h 5153446"/>
              <a:gd name="connsiteX7" fmla="*/ 2592754 w 5868144"/>
              <a:gd name="connsiteY7" fmla="*/ 3589671 h 5153446"/>
              <a:gd name="connsiteX8" fmla="*/ 5868144 w 5868144"/>
              <a:gd name="connsiteY8" fmla="*/ 1087532 h 5153446"/>
              <a:gd name="connsiteX9" fmla="*/ 1819559 w 5868144"/>
              <a:gd name="connsiteY9" fmla="*/ 1087561 h 515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68144" h="5153446">
                <a:moveTo>
                  <a:pt x="1483491" y="0"/>
                </a:moveTo>
                <a:lnTo>
                  <a:pt x="0" y="0"/>
                </a:lnTo>
                <a:lnTo>
                  <a:pt x="0" y="5153446"/>
                </a:lnTo>
                <a:lnTo>
                  <a:pt x="545745" y="5153446"/>
                </a:lnTo>
                <a:lnTo>
                  <a:pt x="568503" y="5136060"/>
                </a:lnTo>
                <a:lnTo>
                  <a:pt x="591261" y="5153446"/>
                </a:lnTo>
                <a:lnTo>
                  <a:pt x="3075999" y="5153446"/>
                </a:lnTo>
                <a:lnTo>
                  <a:pt x="2592754" y="3589671"/>
                </a:lnTo>
                <a:lnTo>
                  <a:pt x="5868144" y="1087532"/>
                </a:lnTo>
                <a:lnTo>
                  <a:pt x="1819559" y="108756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GB" dirty="0"/>
          </a:p>
        </p:txBody>
      </p:sp>
      <p:sp>
        <p:nvSpPr>
          <p:cNvPr id="2" name="txtTitle">
            <a:extLst>
              <a:ext uri="{FF2B5EF4-FFF2-40B4-BE49-F238E27FC236}">
                <a16:creationId xmlns="" xmlns:a16="http://schemas.microsoft.com/office/drawing/2014/main" id="{24427197-1212-4A20-9579-309E1581DAAB}"/>
              </a:ext>
            </a:extLst>
          </p:cNvPr>
          <p:cNvSpPr>
            <a:spLocks noGrp="1"/>
          </p:cNvSpPr>
          <p:nvPr>
            <p:ph type="title"/>
          </p:nvPr>
        </p:nvSpPr>
        <p:spPr/>
        <p:txBody>
          <a:bodyPr/>
          <a:lstStyle/>
          <a:p>
            <a:r>
              <a:rPr lang="en-US"/>
              <a:t>Click to edit Master title style</a:t>
            </a:r>
          </a:p>
        </p:txBody>
      </p:sp>
      <p:sp>
        <p:nvSpPr>
          <p:cNvPr id="3" name="plcSlideNumber">
            <a:extLst>
              <a:ext uri="{FF2B5EF4-FFF2-40B4-BE49-F238E27FC236}">
                <a16:creationId xmlns="" xmlns:a16="http://schemas.microsoft.com/office/drawing/2014/main" id="{7E5FEA4A-F98E-4F56-9C50-EBADDE30904A}"/>
              </a:ext>
            </a:extLst>
          </p:cNvPr>
          <p:cNvSpPr>
            <a:spLocks noGrp="1"/>
          </p:cNvSpPr>
          <p:nvPr>
            <p:ph type="sldNum" sz="quarter" idx="10"/>
          </p:nvPr>
        </p:nvSpPr>
        <p:spPr/>
        <p:txBody>
          <a:bodyPr/>
          <a:lstStyle/>
          <a:p>
            <a:fld id="{BA7DDD0C-F7B3-44FD-8FF2-ED85422D685B}" type="slidenum">
              <a:rPr lang="en-GB" smtClean="0"/>
              <a:pPr/>
              <a:t>‹#›</a:t>
            </a:fld>
            <a:endParaRPr lang="en-GB" dirty="0"/>
          </a:p>
        </p:txBody>
      </p:sp>
      <p:sp>
        <p:nvSpPr>
          <p:cNvPr id="4" name="plcFooter">
            <a:extLst>
              <a:ext uri="{FF2B5EF4-FFF2-40B4-BE49-F238E27FC236}">
                <a16:creationId xmlns="" xmlns:a16="http://schemas.microsoft.com/office/drawing/2014/main" id="{86A737DF-B20B-4509-85D7-56576BACB988}"/>
              </a:ext>
            </a:extLst>
          </p:cNvPr>
          <p:cNvSpPr>
            <a:spLocks noGrp="1"/>
          </p:cNvSpPr>
          <p:nvPr>
            <p:ph type="ftr" sz="quarter" idx="11"/>
          </p:nvPr>
        </p:nvSpPr>
        <p:spPr/>
        <p:txBody>
          <a:bodyPr/>
          <a:lstStyle/>
          <a:p>
            <a:r>
              <a:rPr lang="en-GB"/>
              <a:t>To edit footer go to insert&gt;header &amp; footer</a:t>
            </a:r>
            <a:endParaRPr lang="en-GB" dirty="0"/>
          </a:p>
        </p:txBody>
      </p:sp>
    </p:spTree>
    <p:extLst>
      <p:ext uri="{BB962C8B-B14F-4D97-AF65-F5344CB8AC3E}">
        <p14:creationId xmlns:p14="http://schemas.microsoft.com/office/powerpoint/2010/main" val="2057494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OC Master">
    <p:spTree>
      <p:nvGrpSpPr>
        <p:cNvPr id="1" name=""/>
        <p:cNvGrpSpPr/>
        <p:nvPr/>
      </p:nvGrpSpPr>
      <p:grpSpPr>
        <a:xfrm>
          <a:off x="0" y="0"/>
          <a:ext cx="0" cy="0"/>
          <a:chOff x="0" y="0"/>
          <a:chExt cx="0" cy="0"/>
        </a:xfrm>
      </p:grpSpPr>
      <p:sp>
        <p:nvSpPr>
          <p:cNvPr id="5" name="txtInfo"/>
          <p:cNvSpPr txBox="1"/>
          <p:nvPr userDrawn="1"/>
        </p:nvSpPr>
        <p:spPr>
          <a:xfrm>
            <a:off x="251520" y="195486"/>
            <a:ext cx="8438256" cy="846386"/>
          </a:xfrm>
          <a:prstGeom prst="rect">
            <a:avLst/>
          </a:prstGeom>
          <a:noFill/>
        </p:spPr>
        <p:txBody>
          <a:bodyPr wrap="square" rtlCol="0">
            <a:spAutoFit/>
          </a:bodyPr>
          <a:lstStyle/>
          <a:p>
            <a:r>
              <a:rPr lang="en-GB" sz="1600" dirty="0"/>
              <a:t>TOC Design Slide – do </a:t>
            </a:r>
            <a:r>
              <a:rPr lang="en-GB" sz="1600" dirty="0">
                <a:solidFill>
                  <a:srgbClr val="FF0000"/>
                </a:solidFill>
              </a:rPr>
              <a:t>NOT</a:t>
            </a:r>
            <a:r>
              <a:rPr lang="en-GB" sz="1600" dirty="0"/>
              <a:t> use this layout.</a:t>
            </a:r>
          </a:p>
          <a:p>
            <a:r>
              <a:rPr lang="en-GB" sz="1100" dirty="0"/>
              <a:t>The</a:t>
            </a:r>
            <a:r>
              <a:rPr lang="en-GB" sz="1100" baseline="0" dirty="0"/>
              <a:t> TOC “Object(s)” shown below will be repeated on as many TOC Slides as needed</a:t>
            </a:r>
          </a:p>
          <a:p>
            <a:r>
              <a:rPr lang="en-GB" sz="1100" dirty="0"/>
              <a:t>The initial position of any</a:t>
            </a:r>
            <a:r>
              <a:rPr lang="en-GB" sz="1100" baseline="0" dirty="0"/>
              <a:t> “</a:t>
            </a:r>
            <a:r>
              <a:rPr lang="en-GB" sz="1100" baseline="0" dirty="0" err="1"/>
              <a:t>xxx</a:t>
            </a:r>
            <a:r>
              <a:rPr lang="en-GB" sz="1100" dirty="0" err="1"/>
              <a:t>TOC</a:t>
            </a:r>
            <a:r>
              <a:rPr lang="en-GB" sz="1100" dirty="0"/>
              <a:t>” named Object(s) will be repeated on the actual slide</a:t>
            </a:r>
          </a:p>
          <a:p>
            <a:r>
              <a:rPr lang="en-GB" sz="1100" dirty="0"/>
              <a:t>The “tags” govern how</a:t>
            </a:r>
            <a:r>
              <a:rPr lang="en-GB" sz="1100" baseline="0" dirty="0"/>
              <a:t> the TOC slide is built. The “table” design has two rows to set the borders for “top”, “between” and “bottom”</a:t>
            </a:r>
          </a:p>
        </p:txBody>
      </p:sp>
      <p:sp>
        <p:nvSpPr>
          <p:cNvPr id="6" name="txtTags"/>
          <p:cNvSpPr txBox="1"/>
          <p:nvPr userDrawn="1"/>
        </p:nvSpPr>
        <p:spPr>
          <a:xfrm>
            <a:off x="279707" y="3075806"/>
            <a:ext cx="3068157" cy="1708160"/>
          </a:xfrm>
          <a:prstGeom prst="rect">
            <a:avLst/>
          </a:prstGeom>
          <a:noFill/>
        </p:spPr>
        <p:txBody>
          <a:bodyPr wrap="square" rtlCol="0">
            <a:spAutoFit/>
          </a:bodyPr>
          <a:lstStyle/>
          <a:p>
            <a:r>
              <a:rPr lang="en-GB" sz="1050" dirty="0"/>
              <a:t>&lt;tags&gt;</a:t>
            </a:r>
          </a:p>
          <a:p>
            <a:r>
              <a:rPr lang="en-GB" sz="1050" dirty="0"/>
              <a:t>Title=Contents</a:t>
            </a:r>
          </a:p>
          <a:p>
            <a:r>
              <a:rPr lang="en-GB" sz="1050" dirty="0"/>
              <a:t>Layout=TOC Slide</a:t>
            </a:r>
          </a:p>
          <a:p>
            <a:r>
              <a:rPr lang="en-GB" sz="1050" dirty="0" err="1"/>
              <a:t>SlideNumber</a:t>
            </a:r>
            <a:r>
              <a:rPr lang="en-GB" sz="1050" dirty="0"/>
              <a:t>=2</a:t>
            </a:r>
          </a:p>
          <a:p>
            <a:r>
              <a:rPr lang="en-GB" sz="1050" dirty="0"/>
              <a:t>Type=Table</a:t>
            </a:r>
          </a:p>
          <a:p>
            <a:r>
              <a:rPr lang="en-GB" sz="1050" dirty="0"/>
              <a:t>Table=</a:t>
            </a:r>
            <a:r>
              <a:rPr lang="en-GB" sz="1050" dirty="0" err="1"/>
              <a:t>tblTOC</a:t>
            </a:r>
            <a:endParaRPr lang="en-GB" sz="1050" dirty="0"/>
          </a:p>
          <a:p>
            <a:r>
              <a:rPr lang="en-GB" sz="1050" dirty="0"/>
              <a:t>Limit=6</a:t>
            </a:r>
          </a:p>
          <a:p>
            <a:r>
              <a:rPr lang="en-GB" sz="1050" dirty="0"/>
              <a:t>Entry1=&lt;title&gt; | </a:t>
            </a:r>
            <a:r>
              <a:rPr lang="en-GB" sz="1050" dirty="0" err="1"/>
              <a:t>plcSectionTitle</a:t>
            </a:r>
            <a:endParaRPr lang="en-GB" sz="1050" dirty="0"/>
          </a:p>
          <a:p>
            <a:r>
              <a:rPr lang="en-GB" sz="1050" dirty="0"/>
              <a:t>Entry2=&lt;no&gt; | {</a:t>
            </a:r>
            <a:r>
              <a:rPr lang="en-GB" sz="1050" dirty="0" err="1"/>
              <a:t>slidenumber</a:t>
            </a:r>
            <a:r>
              <a:rPr lang="en-GB" sz="1050" dirty="0"/>
              <a:t>}</a:t>
            </a:r>
          </a:p>
          <a:p>
            <a:r>
              <a:rPr lang="en-GB" sz="1050" dirty="0"/>
              <a:t>&lt;/tags&gt;</a:t>
            </a:r>
          </a:p>
        </p:txBody>
      </p:sp>
      <p:graphicFrame>
        <p:nvGraphicFramePr>
          <p:cNvPr id="7" name="tblTOC">
            <a:extLst>
              <a:ext uri="{FF2B5EF4-FFF2-40B4-BE49-F238E27FC236}">
                <a16:creationId xmlns="" xmlns:a16="http://schemas.microsoft.com/office/drawing/2014/main" id="{3E73165C-8440-40F3-B530-F882EC857511}"/>
              </a:ext>
            </a:extLst>
          </p:cNvPr>
          <p:cNvGraphicFramePr>
            <a:graphicFrameLocks noGrp="1"/>
          </p:cNvGraphicFramePr>
          <p:nvPr userDrawn="1">
            <p:extLst>
              <p:ext uri="{D42A27DB-BD31-4B8C-83A1-F6EECF244321}">
                <p14:modId xmlns:p14="http://schemas.microsoft.com/office/powerpoint/2010/main" val="1880212083"/>
              </p:ext>
            </p:extLst>
          </p:nvPr>
        </p:nvGraphicFramePr>
        <p:xfrm>
          <a:off x="365125" y="1203325"/>
          <a:ext cx="8413748" cy="1008062"/>
        </p:xfrm>
        <a:graphic>
          <a:graphicData uri="http://schemas.openxmlformats.org/drawingml/2006/table">
            <a:tbl>
              <a:tblPr firstRow="1" bandRow="1">
                <a:tableStyleId>{2D5ABB26-0587-4C30-8999-92F81FD0307C}</a:tableStyleId>
              </a:tblPr>
              <a:tblGrid>
                <a:gridCol w="7447235">
                  <a:extLst>
                    <a:ext uri="{9D8B030D-6E8A-4147-A177-3AD203B41FA5}">
                      <a16:colId xmlns="" xmlns:a16="http://schemas.microsoft.com/office/drawing/2014/main" val="4268181363"/>
                    </a:ext>
                  </a:extLst>
                </a:gridCol>
                <a:gridCol w="966513">
                  <a:extLst>
                    <a:ext uri="{9D8B030D-6E8A-4147-A177-3AD203B41FA5}">
                      <a16:colId xmlns="" xmlns:a16="http://schemas.microsoft.com/office/drawing/2014/main" val="1499760850"/>
                    </a:ext>
                  </a:extLst>
                </a:gridCol>
              </a:tblGrid>
              <a:tr h="504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schemeClr val="tx2"/>
                          </a:solidFill>
                          <a:effectLst/>
                          <a:uLnTx/>
                          <a:uFillTx/>
                          <a:latin typeface="+mn-lt"/>
                          <a:ea typeface="+mn-ea"/>
                          <a:cs typeface="+mn-cs"/>
                        </a:rPr>
                        <a:t>&lt;title&gt;</a:t>
                      </a:r>
                    </a:p>
                  </a:txBody>
                  <a:tcPr marL="0" anchor="ct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1400" dirty="0"/>
                        <a:t>&lt;no&gt;</a:t>
                      </a:r>
                      <a:endParaRPr lang="en-US" sz="1400" dirty="0"/>
                    </a:p>
                  </a:txBody>
                  <a:tcPr anchor="ct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3584799857"/>
                  </a:ext>
                </a:extLst>
              </a:tr>
              <a:tr h="504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1" i="0" u="none" strike="noStrike" kern="1200" cap="none" spc="0" normalizeH="0" baseline="0" noProof="0" dirty="0">
                        <a:ln>
                          <a:noFill/>
                        </a:ln>
                        <a:solidFill>
                          <a:schemeClr val="tx2"/>
                        </a:solidFill>
                        <a:effectLst/>
                        <a:uLnTx/>
                        <a:uFillTx/>
                        <a:latin typeface="+mn-lt"/>
                        <a:ea typeface="+mn-ea"/>
                        <a:cs typeface="+mn-cs"/>
                      </a:endParaRPr>
                    </a:p>
                  </a:txBody>
                  <a:tcPr marL="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lang="en-US" sz="1400" dirty="0"/>
                    </a:p>
                  </a:txBody>
                  <a:tcPr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1"/>
                  </a:ext>
                </a:extLst>
              </a:tr>
            </a:tbl>
          </a:graphicData>
        </a:graphic>
      </p:graphicFrame>
      <p:sp>
        <p:nvSpPr>
          <p:cNvPr id="8" name="txtColours"/>
          <p:cNvSpPr txBox="1"/>
          <p:nvPr userDrawn="1"/>
        </p:nvSpPr>
        <p:spPr>
          <a:xfrm>
            <a:off x="4283968" y="3075806"/>
            <a:ext cx="3384376" cy="1869743"/>
          </a:xfrm>
          <a:prstGeom prst="rect">
            <a:avLst/>
          </a:prstGeom>
          <a:noFill/>
        </p:spPr>
        <p:txBody>
          <a:bodyPr wrap="square" rtlCol="0">
            <a:spAutoFit/>
          </a:bodyPr>
          <a:lstStyle/>
          <a:p>
            <a:r>
              <a:rPr lang="en-GB" sz="1050" dirty="0"/>
              <a:t>The [x] numbers on the Divider Slide section title textbox names are the IDs for the Theme Colours …</a:t>
            </a:r>
          </a:p>
          <a:p>
            <a:endParaRPr lang="en-GB" sz="1050" dirty="0"/>
          </a:p>
          <a:p>
            <a:r>
              <a:rPr lang="en-GB" sz="1050" dirty="0"/>
              <a:t>16 = Background 2 (column 3)</a:t>
            </a:r>
          </a:p>
          <a:p>
            <a:r>
              <a:rPr lang="en-GB" sz="1050" dirty="0"/>
              <a:t>15 = Text 2 (column</a:t>
            </a:r>
            <a:r>
              <a:rPr lang="en-GB" sz="1050" baseline="0" dirty="0"/>
              <a:t> 4)</a:t>
            </a:r>
          </a:p>
          <a:p>
            <a:r>
              <a:rPr lang="en-GB" sz="1050" baseline="0" dirty="0"/>
              <a:t>5 = Accent 1 (column 5)</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baseline="0" dirty="0"/>
              <a:t>6 = Accent 2 (column 6)</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baseline="0" dirty="0"/>
              <a:t>7 = Accent 3 (column 7)</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baseline="0" dirty="0"/>
              <a:t>8 = Accent 4 (column 8)</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baseline="0" dirty="0"/>
              <a:t>9 = Accent 5 (column 9)</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baseline="0" dirty="0"/>
              <a:t>10 = Accent 6 (column 10)</a:t>
            </a:r>
          </a:p>
        </p:txBody>
      </p:sp>
    </p:spTree>
    <p:extLst>
      <p:ext uri="{BB962C8B-B14F-4D97-AF65-F5344CB8AC3E}">
        <p14:creationId xmlns:p14="http://schemas.microsoft.com/office/powerpoint/2010/main" val="7950780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tatement slide">
    <p:bg>
      <p:bgPr>
        <a:solidFill>
          <a:schemeClr val="tx2"/>
        </a:solidFill>
        <a:effectLst/>
      </p:bgPr>
    </p:bg>
    <p:spTree>
      <p:nvGrpSpPr>
        <p:cNvPr id="1" name=""/>
        <p:cNvGrpSpPr/>
        <p:nvPr/>
      </p:nvGrpSpPr>
      <p:grpSpPr>
        <a:xfrm>
          <a:off x="0" y="0"/>
          <a:ext cx="0" cy="0"/>
          <a:chOff x="0" y="0"/>
          <a:chExt cx="0" cy="0"/>
        </a:xfrm>
      </p:grpSpPr>
      <p:sp>
        <p:nvSpPr>
          <p:cNvPr id="4" name="Freeform: Shape 3">
            <a:extLst>
              <a:ext uri="{FF2B5EF4-FFF2-40B4-BE49-F238E27FC236}">
                <a16:creationId xmlns="" xmlns:a16="http://schemas.microsoft.com/office/drawing/2014/main" id="{0846FA30-1325-4C98-946E-11F497CFBE4A}"/>
              </a:ext>
            </a:extLst>
          </p:cNvPr>
          <p:cNvSpPr/>
          <p:nvPr userDrawn="1"/>
        </p:nvSpPr>
        <p:spPr>
          <a:xfrm>
            <a:off x="3347567" y="-1785"/>
            <a:ext cx="5793032" cy="5145285"/>
          </a:xfrm>
          <a:custGeom>
            <a:avLst/>
            <a:gdLst>
              <a:gd name="connsiteX0" fmla="*/ 5143337 w 5793032"/>
              <a:gd name="connsiteY0" fmla="*/ 0 h 5145285"/>
              <a:gd name="connsiteX1" fmla="*/ 5793032 w 5793032"/>
              <a:gd name="connsiteY1" fmla="*/ 0 h 5145285"/>
              <a:gd name="connsiteX2" fmla="*/ 5793032 w 5793032"/>
              <a:gd name="connsiteY2" fmla="*/ 5145285 h 5145285"/>
              <a:gd name="connsiteX3" fmla="*/ 3553361 w 5793032"/>
              <a:gd name="connsiteY3" fmla="*/ 5145285 h 5145285"/>
              <a:gd name="connsiteX4" fmla="*/ 3803456 w 5793032"/>
              <a:gd name="connsiteY4" fmla="*/ 4335978 h 5145285"/>
              <a:gd name="connsiteX5" fmla="*/ 0 w 5793032"/>
              <a:gd name="connsiteY5" fmla="*/ 1430439 h 5145285"/>
              <a:gd name="connsiteX6" fmla="*/ 4701307 w 5793032"/>
              <a:gd name="connsiteY6" fmla="*/ 1430472 h 5145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93032" h="5145285">
                <a:moveTo>
                  <a:pt x="5143337" y="0"/>
                </a:moveTo>
                <a:lnTo>
                  <a:pt x="5793032" y="0"/>
                </a:lnTo>
                <a:lnTo>
                  <a:pt x="5793032" y="5145285"/>
                </a:lnTo>
                <a:lnTo>
                  <a:pt x="3553361" y="5145285"/>
                </a:lnTo>
                <a:lnTo>
                  <a:pt x="3803456" y="4335978"/>
                </a:lnTo>
                <a:lnTo>
                  <a:pt x="0" y="1430439"/>
                </a:lnTo>
                <a:lnTo>
                  <a:pt x="4701307" y="1430472"/>
                </a:lnTo>
                <a:close/>
              </a:path>
            </a:pathLst>
          </a:custGeom>
          <a:solidFill>
            <a:schemeClr val="tx2">
              <a:lumMod val="7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pic>
        <p:nvPicPr>
          <p:cNvPr id="5" name="Picture 4">
            <a:extLst>
              <a:ext uri="{FF2B5EF4-FFF2-40B4-BE49-F238E27FC236}">
                <a16:creationId xmlns="" xmlns:a16="http://schemas.microsoft.com/office/drawing/2014/main" id="{E1042EF3-4014-45F0-A80B-CA144DEF8FC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0856" y="13997"/>
            <a:ext cx="1775591" cy="1437079"/>
          </a:xfrm>
          <a:prstGeom prst="rect">
            <a:avLst/>
          </a:prstGeom>
        </p:spPr>
      </p:pic>
      <p:sp>
        <p:nvSpPr>
          <p:cNvPr id="8" name="Text Placeholder 7">
            <a:extLst>
              <a:ext uri="{FF2B5EF4-FFF2-40B4-BE49-F238E27FC236}">
                <a16:creationId xmlns="" xmlns:a16="http://schemas.microsoft.com/office/drawing/2014/main" id="{79760BC7-30ED-42E1-B7A3-21A1A35AF123}"/>
              </a:ext>
            </a:extLst>
          </p:cNvPr>
          <p:cNvSpPr>
            <a:spLocks noGrp="1"/>
          </p:cNvSpPr>
          <p:nvPr>
            <p:ph type="body" sz="quarter" idx="10" hasCustomPrompt="1"/>
          </p:nvPr>
        </p:nvSpPr>
        <p:spPr>
          <a:xfrm>
            <a:off x="1238250" y="1364984"/>
            <a:ext cx="6667502" cy="2165782"/>
          </a:xfrm>
        </p:spPr>
        <p:txBody>
          <a:bodyPr anchor="ctr">
            <a:normAutofit/>
          </a:bodyPr>
          <a:lstStyle>
            <a:lvl1pPr algn="ctr">
              <a:spcBef>
                <a:spcPts val="0"/>
              </a:spcBef>
              <a:spcAft>
                <a:spcPts val="0"/>
              </a:spcAft>
              <a:defRPr sz="3600" b="1">
                <a:solidFill>
                  <a:schemeClr val="bg1"/>
                </a:solidFill>
              </a:defRPr>
            </a:lvl1pPr>
            <a:lvl2pPr marL="0" indent="0">
              <a:buNone/>
              <a:defRPr/>
            </a:lvl2pPr>
          </a:lstStyle>
          <a:p>
            <a:pPr lvl="0"/>
            <a:r>
              <a:rPr lang="en-US" dirty="0"/>
              <a:t>Insert title here </a:t>
            </a:r>
          </a:p>
          <a:p>
            <a:pPr lvl="0"/>
            <a:r>
              <a:rPr lang="en-US" dirty="0"/>
              <a:t>Can span two lines</a:t>
            </a:r>
          </a:p>
        </p:txBody>
      </p:sp>
    </p:spTree>
    <p:extLst>
      <p:ext uri="{BB962C8B-B14F-4D97-AF65-F5344CB8AC3E}">
        <p14:creationId xmlns:p14="http://schemas.microsoft.com/office/powerpoint/2010/main" val="1958080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Divider slide (blue) [TOC Source]">
    <p:bg>
      <p:bgPr>
        <a:solidFill>
          <a:schemeClr val="bg2"/>
        </a:solidFill>
        <a:effectLst/>
      </p:bgPr>
    </p:bg>
    <p:spTree>
      <p:nvGrpSpPr>
        <p:cNvPr id="1" name=""/>
        <p:cNvGrpSpPr/>
        <p:nvPr/>
      </p:nvGrpSpPr>
      <p:grpSpPr>
        <a:xfrm>
          <a:off x="0" y="0"/>
          <a:ext cx="0" cy="0"/>
          <a:chOff x="0" y="0"/>
          <a:chExt cx="0" cy="0"/>
        </a:xfrm>
      </p:grpSpPr>
      <p:sp>
        <p:nvSpPr>
          <p:cNvPr id="19" name="shpDivider">
            <a:extLst>
              <a:ext uri="{FF2B5EF4-FFF2-40B4-BE49-F238E27FC236}">
                <a16:creationId xmlns="" xmlns:a16="http://schemas.microsoft.com/office/drawing/2014/main" id="{252222A9-9904-4377-8973-4B050E96CAD7}"/>
              </a:ext>
            </a:extLst>
          </p:cNvPr>
          <p:cNvSpPr/>
          <p:nvPr userDrawn="1"/>
        </p:nvSpPr>
        <p:spPr>
          <a:xfrm flipH="1">
            <a:off x="0" y="0"/>
            <a:ext cx="4315125" cy="5143500"/>
          </a:xfrm>
          <a:custGeom>
            <a:avLst/>
            <a:gdLst>
              <a:gd name="connsiteX0" fmla="*/ 4315125 w 4315125"/>
              <a:gd name="connsiteY0" fmla="*/ 0 h 5143500"/>
              <a:gd name="connsiteX1" fmla="*/ 3907680 w 4315125"/>
              <a:gd name="connsiteY1" fmla="*/ 0 h 5143500"/>
              <a:gd name="connsiteX2" fmla="*/ 3392296 w 4315125"/>
              <a:gd name="connsiteY2" fmla="*/ 1667854 h 5143500"/>
              <a:gd name="connsiteX3" fmla="*/ 0 w 4315125"/>
              <a:gd name="connsiteY3" fmla="*/ 1667830 h 5143500"/>
              <a:gd name="connsiteX4" fmla="*/ 2744438 w 4315125"/>
              <a:gd name="connsiteY4" fmla="*/ 3764364 h 5143500"/>
              <a:gd name="connsiteX5" fmla="*/ 2318252 w 4315125"/>
              <a:gd name="connsiteY5" fmla="*/ 5143500 h 5143500"/>
              <a:gd name="connsiteX6" fmla="*/ 4315125 w 4315125"/>
              <a:gd name="connsiteY6"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15125" h="5143500">
                <a:moveTo>
                  <a:pt x="4315125" y="0"/>
                </a:moveTo>
                <a:lnTo>
                  <a:pt x="3907680" y="0"/>
                </a:lnTo>
                <a:lnTo>
                  <a:pt x="3392296" y="1667854"/>
                </a:lnTo>
                <a:lnTo>
                  <a:pt x="0" y="1667830"/>
                </a:lnTo>
                <a:lnTo>
                  <a:pt x="2744438" y="3764364"/>
                </a:lnTo>
                <a:lnTo>
                  <a:pt x="2318252" y="5143500"/>
                </a:lnTo>
                <a:lnTo>
                  <a:pt x="4315125" y="5143500"/>
                </a:lnTo>
                <a:close/>
              </a:path>
            </a:pathLst>
          </a:custGeom>
          <a:solidFill>
            <a:schemeClr val="bg2">
              <a:lumMod val="7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 </a:t>
            </a:r>
          </a:p>
        </p:txBody>
      </p:sp>
      <p:pic>
        <p:nvPicPr>
          <p:cNvPr id="4" name="imgLogo">
            <a:extLst>
              <a:ext uri="{FF2B5EF4-FFF2-40B4-BE49-F238E27FC236}">
                <a16:creationId xmlns="" xmlns:a16="http://schemas.microsoft.com/office/drawing/2014/main" id="{089B0A63-9F1A-4C96-B41F-41B8208767D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0856" y="13997"/>
            <a:ext cx="1775591" cy="1437079"/>
          </a:xfrm>
          <a:prstGeom prst="rect">
            <a:avLst/>
          </a:prstGeom>
        </p:spPr>
      </p:pic>
      <p:sp>
        <p:nvSpPr>
          <p:cNvPr id="8" name="plcSectionTitle[16]">
            <a:extLst>
              <a:ext uri="{FF2B5EF4-FFF2-40B4-BE49-F238E27FC236}">
                <a16:creationId xmlns="" xmlns:a16="http://schemas.microsoft.com/office/drawing/2014/main" id="{43BCCAA0-0320-416D-AD6A-79DC2E99B585}"/>
              </a:ext>
            </a:extLst>
          </p:cNvPr>
          <p:cNvSpPr>
            <a:spLocks noGrp="1"/>
          </p:cNvSpPr>
          <p:nvPr>
            <p:ph type="body" sz="quarter" idx="10" hasCustomPrompt="1"/>
          </p:nvPr>
        </p:nvSpPr>
        <p:spPr>
          <a:xfrm>
            <a:off x="368076" y="1833563"/>
            <a:ext cx="3702050" cy="2393950"/>
          </a:xfrm>
        </p:spPr>
        <p:txBody>
          <a:bodyPr>
            <a:normAutofit/>
          </a:bodyPr>
          <a:lstStyle>
            <a:lvl1pPr>
              <a:spcBef>
                <a:spcPts val="0"/>
              </a:spcBef>
              <a:spcAft>
                <a:spcPts val="0"/>
              </a:spcAft>
              <a:defRPr sz="2400">
                <a:solidFill>
                  <a:schemeClr val="bg1"/>
                </a:solidFill>
              </a:defRPr>
            </a:lvl1pPr>
            <a:lvl2pPr marL="0" indent="0">
              <a:buNone/>
              <a:defRPr/>
            </a:lvl2pPr>
          </a:lstStyle>
          <a:p>
            <a:pPr lvl="0"/>
            <a:r>
              <a:rPr lang="en-US" dirty="0"/>
              <a:t>Divider slide title goes </a:t>
            </a:r>
            <a:br>
              <a:rPr lang="en-US" dirty="0"/>
            </a:br>
            <a:r>
              <a:rPr lang="en-US" dirty="0"/>
              <a:t>here can span four </a:t>
            </a:r>
            <a:br>
              <a:rPr lang="en-US" dirty="0"/>
            </a:br>
            <a:r>
              <a:rPr lang="en-US" dirty="0"/>
              <a:t>lines if necessary. </a:t>
            </a:r>
            <a:br>
              <a:rPr lang="en-US" dirty="0"/>
            </a:br>
            <a:endParaRPr lang="en-US" dirty="0"/>
          </a:p>
        </p:txBody>
      </p:sp>
      <p:sp>
        <p:nvSpPr>
          <p:cNvPr id="13" name="imgDivider">
            <a:extLst>
              <a:ext uri="{FF2B5EF4-FFF2-40B4-BE49-F238E27FC236}">
                <a16:creationId xmlns="" xmlns:a16="http://schemas.microsoft.com/office/drawing/2014/main" id="{3F04CA45-8F4F-464F-BD51-E080D70EB6CF}"/>
              </a:ext>
            </a:extLst>
          </p:cNvPr>
          <p:cNvSpPr>
            <a:spLocks noGrp="1"/>
          </p:cNvSpPr>
          <p:nvPr>
            <p:ph type="pic" sz="quarter" idx="11"/>
          </p:nvPr>
        </p:nvSpPr>
        <p:spPr>
          <a:xfrm>
            <a:off x="4572000" y="0"/>
            <a:ext cx="4572000" cy="5143500"/>
          </a:xfrm>
          <a:solidFill>
            <a:schemeClr val="bg1">
              <a:lumMod val="50000"/>
            </a:schemeClr>
          </a:solidFill>
        </p:spPr>
        <p:txBody>
          <a:bodyPr tIns="540000" anchor="ctr"/>
          <a:lstStyle>
            <a:lvl1pPr algn="ctr">
              <a:defRPr>
                <a:solidFill>
                  <a:schemeClr val="bg1"/>
                </a:solidFill>
              </a:defRPr>
            </a:lvl1pPr>
          </a:lstStyle>
          <a:p>
            <a:endParaRPr lang="en-GB" dirty="0"/>
          </a:p>
        </p:txBody>
      </p:sp>
    </p:spTree>
    <p:extLst>
      <p:ext uri="{BB962C8B-B14F-4D97-AF65-F5344CB8AC3E}">
        <p14:creationId xmlns:p14="http://schemas.microsoft.com/office/powerpoint/2010/main" val="2254789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Divider slide (grey) [TOC Source]">
    <p:bg>
      <p:bgPr>
        <a:solidFill>
          <a:schemeClr val="tx2"/>
        </a:solidFill>
        <a:effectLst/>
      </p:bgPr>
    </p:bg>
    <p:spTree>
      <p:nvGrpSpPr>
        <p:cNvPr id="1" name=""/>
        <p:cNvGrpSpPr/>
        <p:nvPr/>
      </p:nvGrpSpPr>
      <p:grpSpPr>
        <a:xfrm>
          <a:off x="0" y="0"/>
          <a:ext cx="0" cy="0"/>
          <a:chOff x="0" y="0"/>
          <a:chExt cx="0" cy="0"/>
        </a:xfrm>
      </p:grpSpPr>
      <p:sp>
        <p:nvSpPr>
          <p:cNvPr id="7" name="shpDivider">
            <a:extLst>
              <a:ext uri="{FF2B5EF4-FFF2-40B4-BE49-F238E27FC236}">
                <a16:creationId xmlns="" xmlns:a16="http://schemas.microsoft.com/office/drawing/2014/main" id="{32B974E0-6AF5-4ADC-B03C-6ECB10395BE6}"/>
              </a:ext>
            </a:extLst>
          </p:cNvPr>
          <p:cNvSpPr/>
          <p:nvPr userDrawn="1"/>
        </p:nvSpPr>
        <p:spPr>
          <a:xfrm flipH="1">
            <a:off x="0" y="0"/>
            <a:ext cx="4315125" cy="5143500"/>
          </a:xfrm>
          <a:custGeom>
            <a:avLst/>
            <a:gdLst>
              <a:gd name="connsiteX0" fmla="*/ 4315125 w 4315125"/>
              <a:gd name="connsiteY0" fmla="*/ 0 h 5143500"/>
              <a:gd name="connsiteX1" fmla="*/ 3907680 w 4315125"/>
              <a:gd name="connsiteY1" fmla="*/ 0 h 5143500"/>
              <a:gd name="connsiteX2" fmla="*/ 3392296 w 4315125"/>
              <a:gd name="connsiteY2" fmla="*/ 1667854 h 5143500"/>
              <a:gd name="connsiteX3" fmla="*/ 0 w 4315125"/>
              <a:gd name="connsiteY3" fmla="*/ 1667830 h 5143500"/>
              <a:gd name="connsiteX4" fmla="*/ 2744438 w 4315125"/>
              <a:gd name="connsiteY4" fmla="*/ 3764364 h 5143500"/>
              <a:gd name="connsiteX5" fmla="*/ 2318252 w 4315125"/>
              <a:gd name="connsiteY5" fmla="*/ 5143500 h 5143500"/>
              <a:gd name="connsiteX6" fmla="*/ 4315125 w 4315125"/>
              <a:gd name="connsiteY6"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15125" h="5143500">
                <a:moveTo>
                  <a:pt x="4315125" y="0"/>
                </a:moveTo>
                <a:lnTo>
                  <a:pt x="3907680" y="0"/>
                </a:lnTo>
                <a:lnTo>
                  <a:pt x="3392296" y="1667854"/>
                </a:lnTo>
                <a:lnTo>
                  <a:pt x="0" y="1667830"/>
                </a:lnTo>
                <a:lnTo>
                  <a:pt x="2744438" y="3764364"/>
                </a:lnTo>
                <a:lnTo>
                  <a:pt x="2318252" y="5143500"/>
                </a:lnTo>
                <a:lnTo>
                  <a:pt x="4315125" y="5143500"/>
                </a:lnTo>
                <a:close/>
              </a:path>
            </a:pathLst>
          </a:custGeom>
          <a:solidFill>
            <a:schemeClr val="tx2">
              <a:lumMod val="7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 </a:t>
            </a:r>
          </a:p>
        </p:txBody>
      </p:sp>
      <p:pic>
        <p:nvPicPr>
          <p:cNvPr id="4" name="imgLogo">
            <a:extLst>
              <a:ext uri="{FF2B5EF4-FFF2-40B4-BE49-F238E27FC236}">
                <a16:creationId xmlns="" xmlns:a16="http://schemas.microsoft.com/office/drawing/2014/main" id="{089B0A63-9F1A-4C96-B41F-41B8208767D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0856" y="13997"/>
            <a:ext cx="1775591" cy="1437079"/>
          </a:xfrm>
          <a:prstGeom prst="rect">
            <a:avLst/>
          </a:prstGeom>
        </p:spPr>
      </p:pic>
      <p:sp>
        <p:nvSpPr>
          <p:cNvPr id="8" name="plcSectionTitle[15]">
            <a:extLst>
              <a:ext uri="{FF2B5EF4-FFF2-40B4-BE49-F238E27FC236}">
                <a16:creationId xmlns="" xmlns:a16="http://schemas.microsoft.com/office/drawing/2014/main" id="{43BCCAA0-0320-416D-AD6A-79DC2E99B585}"/>
              </a:ext>
            </a:extLst>
          </p:cNvPr>
          <p:cNvSpPr>
            <a:spLocks noGrp="1"/>
          </p:cNvSpPr>
          <p:nvPr>
            <p:ph type="body" sz="quarter" idx="10" hasCustomPrompt="1"/>
          </p:nvPr>
        </p:nvSpPr>
        <p:spPr>
          <a:xfrm>
            <a:off x="368076" y="1833563"/>
            <a:ext cx="3702050" cy="2393950"/>
          </a:xfrm>
        </p:spPr>
        <p:txBody>
          <a:bodyPr>
            <a:normAutofit/>
          </a:bodyPr>
          <a:lstStyle>
            <a:lvl1pPr>
              <a:spcBef>
                <a:spcPts val="0"/>
              </a:spcBef>
              <a:spcAft>
                <a:spcPts val="0"/>
              </a:spcAft>
              <a:defRPr sz="2400">
                <a:solidFill>
                  <a:schemeClr val="bg1"/>
                </a:solidFill>
              </a:defRPr>
            </a:lvl1pPr>
            <a:lvl2pPr marL="0" indent="0">
              <a:buNone/>
              <a:defRPr/>
            </a:lvl2pPr>
          </a:lstStyle>
          <a:p>
            <a:pPr lvl="0"/>
            <a:r>
              <a:rPr lang="en-US" dirty="0"/>
              <a:t>Divider slide title goes </a:t>
            </a:r>
            <a:br>
              <a:rPr lang="en-US" dirty="0"/>
            </a:br>
            <a:r>
              <a:rPr lang="en-US" dirty="0"/>
              <a:t>here can span four </a:t>
            </a:r>
            <a:br>
              <a:rPr lang="en-US" dirty="0"/>
            </a:br>
            <a:r>
              <a:rPr lang="en-US" dirty="0"/>
              <a:t>lines if necessary. </a:t>
            </a:r>
            <a:br>
              <a:rPr lang="en-US" dirty="0"/>
            </a:br>
            <a:endParaRPr lang="en-US" dirty="0"/>
          </a:p>
        </p:txBody>
      </p:sp>
      <p:sp>
        <p:nvSpPr>
          <p:cNvPr id="13" name="imgDivider">
            <a:extLst>
              <a:ext uri="{FF2B5EF4-FFF2-40B4-BE49-F238E27FC236}">
                <a16:creationId xmlns="" xmlns:a16="http://schemas.microsoft.com/office/drawing/2014/main" id="{3F04CA45-8F4F-464F-BD51-E080D70EB6CF}"/>
              </a:ext>
            </a:extLst>
          </p:cNvPr>
          <p:cNvSpPr>
            <a:spLocks noGrp="1"/>
          </p:cNvSpPr>
          <p:nvPr>
            <p:ph type="pic" sz="quarter" idx="11"/>
          </p:nvPr>
        </p:nvSpPr>
        <p:spPr>
          <a:xfrm>
            <a:off x="4572000" y="0"/>
            <a:ext cx="4572000" cy="5143500"/>
          </a:xfrm>
          <a:solidFill>
            <a:schemeClr val="bg1">
              <a:lumMod val="50000"/>
            </a:schemeClr>
          </a:solidFill>
        </p:spPr>
        <p:txBody>
          <a:bodyPr tIns="540000" anchor="ctr"/>
          <a:lstStyle>
            <a:lvl1pPr algn="ctr">
              <a:defRPr>
                <a:solidFill>
                  <a:schemeClr val="bg1"/>
                </a:solidFill>
              </a:defRPr>
            </a:lvl1pPr>
          </a:lstStyle>
          <a:p>
            <a:endParaRPr lang="en-GB" dirty="0"/>
          </a:p>
        </p:txBody>
      </p:sp>
    </p:spTree>
    <p:extLst>
      <p:ext uri="{BB962C8B-B14F-4D97-AF65-F5344CB8AC3E}">
        <p14:creationId xmlns:p14="http://schemas.microsoft.com/office/powerpoint/2010/main" val="991373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Divider slide (pink) [TOC Source]">
    <p:bg>
      <p:bgPr>
        <a:solidFill>
          <a:schemeClr val="accent3"/>
        </a:solidFill>
        <a:effectLst/>
      </p:bgPr>
    </p:bg>
    <p:spTree>
      <p:nvGrpSpPr>
        <p:cNvPr id="1" name=""/>
        <p:cNvGrpSpPr/>
        <p:nvPr/>
      </p:nvGrpSpPr>
      <p:grpSpPr>
        <a:xfrm>
          <a:off x="0" y="0"/>
          <a:ext cx="0" cy="0"/>
          <a:chOff x="0" y="0"/>
          <a:chExt cx="0" cy="0"/>
        </a:xfrm>
      </p:grpSpPr>
      <p:sp>
        <p:nvSpPr>
          <p:cNvPr id="7" name="shpDivider">
            <a:extLst>
              <a:ext uri="{FF2B5EF4-FFF2-40B4-BE49-F238E27FC236}">
                <a16:creationId xmlns="" xmlns:a16="http://schemas.microsoft.com/office/drawing/2014/main" id="{3305A8AB-B78D-4A4F-BBA0-02349F10B57F}"/>
              </a:ext>
            </a:extLst>
          </p:cNvPr>
          <p:cNvSpPr/>
          <p:nvPr userDrawn="1"/>
        </p:nvSpPr>
        <p:spPr>
          <a:xfrm flipH="1">
            <a:off x="0" y="0"/>
            <a:ext cx="4315125" cy="5143500"/>
          </a:xfrm>
          <a:custGeom>
            <a:avLst/>
            <a:gdLst>
              <a:gd name="connsiteX0" fmla="*/ 4315125 w 4315125"/>
              <a:gd name="connsiteY0" fmla="*/ 0 h 5143500"/>
              <a:gd name="connsiteX1" fmla="*/ 3907680 w 4315125"/>
              <a:gd name="connsiteY1" fmla="*/ 0 h 5143500"/>
              <a:gd name="connsiteX2" fmla="*/ 3392296 w 4315125"/>
              <a:gd name="connsiteY2" fmla="*/ 1667854 h 5143500"/>
              <a:gd name="connsiteX3" fmla="*/ 0 w 4315125"/>
              <a:gd name="connsiteY3" fmla="*/ 1667830 h 5143500"/>
              <a:gd name="connsiteX4" fmla="*/ 2744438 w 4315125"/>
              <a:gd name="connsiteY4" fmla="*/ 3764364 h 5143500"/>
              <a:gd name="connsiteX5" fmla="*/ 2318252 w 4315125"/>
              <a:gd name="connsiteY5" fmla="*/ 5143500 h 5143500"/>
              <a:gd name="connsiteX6" fmla="*/ 4315125 w 4315125"/>
              <a:gd name="connsiteY6"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15125" h="5143500">
                <a:moveTo>
                  <a:pt x="4315125" y="0"/>
                </a:moveTo>
                <a:lnTo>
                  <a:pt x="3907680" y="0"/>
                </a:lnTo>
                <a:lnTo>
                  <a:pt x="3392296" y="1667854"/>
                </a:lnTo>
                <a:lnTo>
                  <a:pt x="0" y="1667830"/>
                </a:lnTo>
                <a:lnTo>
                  <a:pt x="2744438" y="3764364"/>
                </a:lnTo>
                <a:lnTo>
                  <a:pt x="2318252" y="5143500"/>
                </a:lnTo>
                <a:lnTo>
                  <a:pt x="4315125" y="5143500"/>
                </a:lnTo>
                <a:close/>
              </a:path>
            </a:pathLst>
          </a:custGeom>
          <a:solidFill>
            <a:schemeClr val="accent3">
              <a:lumMod val="7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 </a:t>
            </a:r>
          </a:p>
        </p:txBody>
      </p:sp>
      <p:pic>
        <p:nvPicPr>
          <p:cNvPr id="4" name="imgLogo">
            <a:extLst>
              <a:ext uri="{FF2B5EF4-FFF2-40B4-BE49-F238E27FC236}">
                <a16:creationId xmlns="" xmlns:a16="http://schemas.microsoft.com/office/drawing/2014/main" id="{089B0A63-9F1A-4C96-B41F-41B8208767D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0856" y="13997"/>
            <a:ext cx="1775591" cy="1437079"/>
          </a:xfrm>
          <a:prstGeom prst="rect">
            <a:avLst/>
          </a:prstGeom>
        </p:spPr>
      </p:pic>
      <p:sp>
        <p:nvSpPr>
          <p:cNvPr id="8" name="plcSectionTitle[7]">
            <a:extLst>
              <a:ext uri="{FF2B5EF4-FFF2-40B4-BE49-F238E27FC236}">
                <a16:creationId xmlns="" xmlns:a16="http://schemas.microsoft.com/office/drawing/2014/main" id="{43BCCAA0-0320-416D-AD6A-79DC2E99B585}"/>
              </a:ext>
            </a:extLst>
          </p:cNvPr>
          <p:cNvSpPr>
            <a:spLocks noGrp="1"/>
          </p:cNvSpPr>
          <p:nvPr>
            <p:ph type="body" sz="quarter" idx="10" hasCustomPrompt="1"/>
          </p:nvPr>
        </p:nvSpPr>
        <p:spPr>
          <a:xfrm>
            <a:off x="368076" y="1833563"/>
            <a:ext cx="3702050" cy="2393950"/>
          </a:xfrm>
        </p:spPr>
        <p:txBody>
          <a:bodyPr>
            <a:normAutofit/>
          </a:bodyPr>
          <a:lstStyle>
            <a:lvl1pPr>
              <a:spcBef>
                <a:spcPts val="0"/>
              </a:spcBef>
              <a:spcAft>
                <a:spcPts val="0"/>
              </a:spcAft>
              <a:defRPr sz="2400">
                <a:solidFill>
                  <a:schemeClr val="bg1"/>
                </a:solidFill>
              </a:defRPr>
            </a:lvl1pPr>
            <a:lvl2pPr marL="0" indent="0">
              <a:buNone/>
              <a:defRPr/>
            </a:lvl2pPr>
          </a:lstStyle>
          <a:p>
            <a:pPr lvl="0"/>
            <a:r>
              <a:rPr lang="en-US" dirty="0"/>
              <a:t>Divider slide title goes </a:t>
            </a:r>
            <a:br>
              <a:rPr lang="en-US" dirty="0"/>
            </a:br>
            <a:r>
              <a:rPr lang="en-US" dirty="0"/>
              <a:t>here can span four </a:t>
            </a:r>
            <a:br>
              <a:rPr lang="en-US" dirty="0"/>
            </a:br>
            <a:r>
              <a:rPr lang="en-US" dirty="0"/>
              <a:t>lines if necessary. </a:t>
            </a:r>
            <a:br>
              <a:rPr lang="en-US" dirty="0"/>
            </a:br>
            <a:endParaRPr lang="en-US" dirty="0"/>
          </a:p>
        </p:txBody>
      </p:sp>
      <p:sp>
        <p:nvSpPr>
          <p:cNvPr id="13" name="imgDivider">
            <a:extLst>
              <a:ext uri="{FF2B5EF4-FFF2-40B4-BE49-F238E27FC236}">
                <a16:creationId xmlns="" xmlns:a16="http://schemas.microsoft.com/office/drawing/2014/main" id="{3F04CA45-8F4F-464F-BD51-E080D70EB6CF}"/>
              </a:ext>
            </a:extLst>
          </p:cNvPr>
          <p:cNvSpPr>
            <a:spLocks noGrp="1"/>
          </p:cNvSpPr>
          <p:nvPr>
            <p:ph type="pic" sz="quarter" idx="11"/>
          </p:nvPr>
        </p:nvSpPr>
        <p:spPr>
          <a:xfrm>
            <a:off x="4572000" y="0"/>
            <a:ext cx="4572000" cy="5143500"/>
          </a:xfrm>
          <a:solidFill>
            <a:schemeClr val="bg1">
              <a:lumMod val="50000"/>
            </a:schemeClr>
          </a:solidFill>
        </p:spPr>
        <p:txBody>
          <a:bodyPr tIns="540000" anchor="ctr"/>
          <a:lstStyle>
            <a:lvl1pPr algn="ctr">
              <a:defRPr>
                <a:solidFill>
                  <a:schemeClr val="bg1"/>
                </a:solidFill>
              </a:defRPr>
            </a:lvl1pPr>
          </a:lstStyle>
          <a:p>
            <a:endParaRPr lang="en-GB" dirty="0"/>
          </a:p>
        </p:txBody>
      </p:sp>
    </p:spTree>
    <p:extLst>
      <p:ext uri="{BB962C8B-B14F-4D97-AF65-F5344CB8AC3E}">
        <p14:creationId xmlns:p14="http://schemas.microsoft.com/office/powerpoint/2010/main" val="2433557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Divider slide (yellow) [TOC Source]">
    <p:bg>
      <p:bgPr>
        <a:solidFill>
          <a:schemeClr val="accent6"/>
        </a:solidFill>
        <a:effectLst/>
      </p:bgPr>
    </p:bg>
    <p:spTree>
      <p:nvGrpSpPr>
        <p:cNvPr id="1" name=""/>
        <p:cNvGrpSpPr/>
        <p:nvPr/>
      </p:nvGrpSpPr>
      <p:grpSpPr>
        <a:xfrm>
          <a:off x="0" y="0"/>
          <a:ext cx="0" cy="0"/>
          <a:chOff x="0" y="0"/>
          <a:chExt cx="0" cy="0"/>
        </a:xfrm>
      </p:grpSpPr>
      <p:sp>
        <p:nvSpPr>
          <p:cNvPr id="7" name="shpDivider">
            <a:extLst>
              <a:ext uri="{FF2B5EF4-FFF2-40B4-BE49-F238E27FC236}">
                <a16:creationId xmlns="" xmlns:a16="http://schemas.microsoft.com/office/drawing/2014/main" id="{516AA345-A8AD-4DD2-92A7-FB7D44573431}"/>
              </a:ext>
            </a:extLst>
          </p:cNvPr>
          <p:cNvSpPr/>
          <p:nvPr userDrawn="1"/>
        </p:nvSpPr>
        <p:spPr>
          <a:xfrm flipH="1">
            <a:off x="0" y="0"/>
            <a:ext cx="4315125" cy="5143500"/>
          </a:xfrm>
          <a:custGeom>
            <a:avLst/>
            <a:gdLst>
              <a:gd name="connsiteX0" fmla="*/ 4315125 w 4315125"/>
              <a:gd name="connsiteY0" fmla="*/ 0 h 5143500"/>
              <a:gd name="connsiteX1" fmla="*/ 3907680 w 4315125"/>
              <a:gd name="connsiteY1" fmla="*/ 0 h 5143500"/>
              <a:gd name="connsiteX2" fmla="*/ 3392296 w 4315125"/>
              <a:gd name="connsiteY2" fmla="*/ 1667854 h 5143500"/>
              <a:gd name="connsiteX3" fmla="*/ 0 w 4315125"/>
              <a:gd name="connsiteY3" fmla="*/ 1667830 h 5143500"/>
              <a:gd name="connsiteX4" fmla="*/ 2744438 w 4315125"/>
              <a:gd name="connsiteY4" fmla="*/ 3764364 h 5143500"/>
              <a:gd name="connsiteX5" fmla="*/ 2318252 w 4315125"/>
              <a:gd name="connsiteY5" fmla="*/ 5143500 h 5143500"/>
              <a:gd name="connsiteX6" fmla="*/ 4315125 w 4315125"/>
              <a:gd name="connsiteY6"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15125" h="5143500">
                <a:moveTo>
                  <a:pt x="4315125" y="0"/>
                </a:moveTo>
                <a:lnTo>
                  <a:pt x="3907680" y="0"/>
                </a:lnTo>
                <a:lnTo>
                  <a:pt x="3392296" y="1667854"/>
                </a:lnTo>
                <a:lnTo>
                  <a:pt x="0" y="1667830"/>
                </a:lnTo>
                <a:lnTo>
                  <a:pt x="2744438" y="3764364"/>
                </a:lnTo>
                <a:lnTo>
                  <a:pt x="2318252" y="5143500"/>
                </a:lnTo>
                <a:lnTo>
                  <a:pt x="4315125" y="5143500"/>
                </a:lnTo>
                <a:close/>
              </a:path>
            </a:pathLst>
          </a:custGeom>
          <a:solidFill>
            <a:schemeClr val="accent6">
              <a:lumMod val="7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 </a:t>
            </a:r>
          </a:p>
        </p:txBody>
      </p:sp>
      <p:pic>
        <p:nvPicPr>
          <p:cNvPr id="4" name="imgLogo">
            <a:extLst>
              <a:ext uri="{FF2B5EF4-FFF2-40B4-BE49-F238E27FC236}">
                <a16:creationId xmlns="" xmlns:a16="http://schemas.microsoft.com/office/drawing/2014/main" id="{089B0A63-9F1A-4C96-B41F-41B8208767D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0856" y="13997"/>
            <a:ext cx="1775591" cy="1437079"/>
          </a:xfrm>
          <a:prstGeom prst="rect">
            <a:avLst/>
          </a:prstGeom>
        </p:spPr>
      </p:pic>
      <p:sp>
        <p:nvSpPr>
          <p:cNvPr id="8" name="plcSectionTitle[10]">
            <a:extLst>
              <a:ext uri="{FF2B5EF4-FFF2-40B4-BE49-F238E27FC236}">
                <a16:creationId xmlns="" xmlns:a16="http://schemas.microsoft.com/office/drawing/2014/main" id="{43BCCAA0-0320-416D-AD6A-79DC2E99B585}"/>
              </a:ext>
            </a:extLst>
          </p:cNvPr>
          <p:cNvSpPr>
            <a:spLocks noGrp="1"/>
          </p:cNvSpPr>
          <p:nvPr>
            <p:ph type="body" sz="quarter" idx="10" hasCustomPrompt="1"/>
          </p:nvPr>
        </p:nvSpPr>
        <p:spPr>
          <a:xfrm>
            <a:off x="368076" y="1833563"/>
            <a:ext cx="3702050" cy="2393950"/>
          </a:xfrm>
        </p:spPr>
        <p:txBody>
          <a:bodyPr>
            <a:normAutofit/>
          </a:bodyPr>
          <a:lstStyle>
            <a:lvl1pPr>
              <a:spcBef>
                <a:spcPts val="0"/>
              </a:spcBef>
              <a:spcAft>
                <a:spcPts val="0"/>
              </a:spcAft>
              <a:defRPr sz="2400">
                <a:solidFill>
                  <a:schemeClr val="bg1"/>
                </a:solidFill>
              </a:defRPr>
            </a:lvl1pPr>
            <a:lvl2pPr marL="0" indent="0">
              <a:buNone/>
              <a:defRPr/>
            </a:lvl2pPr>
          </a:lstStyle>
          <a:p>
            <a:pPr lvl="0"/>
            <a:r>
              <a:rPr lang="en-US" dirty="0"/>
              <a:t>Divider slide title goes </a:t>
            </a:r>
            <a:br>
              <a:rPr lang="en-US" dirty="0"/>
            </a:br>
            <a:r>
              <a:rPr lang="en-US" dirty="0"/>
              <a:t>here can span four </a:t>
            </a:r>
            <a:br>
              <a:rPr lang="en-US" dirty="0"/>
            </a:br>
            <a:r>
              <a:rPr lang="en-US" dirty="0"/>
              <a:t>lines if necessary. </a:t>
            </a:r>
            <a:br>
              <a:rPr lang="en-US" dirty="0"/>
            </a:br>
            <a:endParaRPr lang="en-US" dirty="0"/>
          </a:p>
        </p:txBody>
      </p:sp>
      <p:sp>
        <p:nvSpPr>
          <p:cNvPr id="13" name="imgDivider">
            <a:extLst>
              <a:ext uri="{FF2B5EF4-FFF2-40B4-BE49-F238E27FC236}">
                <a16:creationId xmlns="" xmlns:a16="http://schemas.microsoft.com/office/drawing/2014/main" id="{3F04CA45-8F4F-464F-BD51-E080D70EB6CF}"/>
              </a:ext>
            </a:extLst>
          </p:cNvPr>
          <p:cNvSpPr>
            <a:spLocks noGrp="1"/>
          </p:cNvSpPr>
          <p:nvPr>
            <p:ph type="pic" sz="quarter" idx="11"/>
          </p:nvPr>
        </p:nvSpPr>
        <p:spPr>
          <a:xfrm>
            <a:off x="4572000" y="0"/>
            <a:ext cx="4572000" cy="5143500"/>
          </a:xfrm>
          <a:solidFill>
            <a:schemeClr val="bg1">
              <a:lumMod val="50000"/>
            </a:schemeClr>
          </a:solidFill>
        </p:spPr>
        <p:txBody>
          <a:bodyPr tIns="540000" anchor="ctr"/>
          <a:lstStyle>
            <a:lvl1pPr algn="ctr">
              <a:defRPr>
                <a:solidFill>
                  <a:schemeClr val="bg1"/>
                </a:solidFill>
              </a:defRPr>
            </a:lvl1pPr>
          </a:lstStyle>
          <a:p>
            <a:endParaRPr lang="en-GB" dirty="0"/>
          </a:p>
        </p:txBody>
      </p:sp>
    </p:spTree>
    <p:extLst>
      <p:ext uri="{BB962C8B-B14F-4D97-AF65-F5344CB8AC3E}">
        <p14:creationId xmlns:p14="http://schemas.microsoft.com/office/powerpoint/2010/main" val="2587725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slide">
    <p:spTree>
      <p:nvGrpSpPr>
        <p:cNvPr id="1" name=""/>
        <p:cNvGrpSpPr/>
        <p:nvPr/>
      </p:nvGrpSpPr>
      <p:grpSpPr>
        <a:xfrm>
          <a:off x="0" y="0"/>
          <a:ext cx="0" cy="0"/>
          <a:chOff x="0" y="0"/>
          <a:chExt cx="0" cy="0"/>
        </a:xfrm>
      </p:grpSpPr>
      <p:sp>
        <p:nvSpPr>
          <p:cNvPr id="6" name="Freeform: Shape 5">
            <a:extLst>
              <a:ext uri="{FF2B5EF4-FFF2-40B4-BE49-F238E27FC236}">
                <a16:creationId xmlns="" xmlns:a16="http://schemas.microsoft.com/office/drawing/2014/main" id="{B3D69013-9985-4E92-B522-07F505323BAC}"/>
              </a:ext>
            </a:extLst>
          </p:cNvPr>
          <p:cNvSpPr/>
          <p:nvPr userDrawn="1"/>
        </p:nvSpPr>
        <p:spPr>
          <a:xfrm flipH="1">
            <a:off x="3275856" y="-9946"/>
            <a:ext cx="5868144" cy="5153446"/>
          </a:xfrm>
          <a:custGeom>
            <a:avLst/>
            <a:gdLst>
              <a:gd name="connsiteX0" fmla="*/ 1483491 w 5868144"/>
              <a:gd name="connsiteY0" fmla="*/ 0 h 5153446"/>
              <a:gd name="connsiteX1" fmla="*/ 0 w 5868144"/>
              <a:gd name="connsiteY1" fmla="*/ 0 h 5153446"/>
              <a:gd name="connsiteX2" fmla="*/ 0 w 5868144"/>
              <a:gd name="connsiteY2" fmla="*/ 5153446 h 5153446"/>
              <a:gd name="connsiteX3" fmla="*/ 545745 w 5868144"/>
              <a:gd name="connsiteY3" fmla="*/ 5153446 h 5153446"/>
              <a:gd name="connsiteX4" fmla="*/ 568503 w 5868144"/>
              <a:gd name="connsiteY4" fmla="*/ 5136060 h 5153446"/>
              <a:gd name="connsiteX5" fmla="*/ 591261 w 5868144"/>
              <a:gd name="connsiteY5" fmla="*/ 5153446 h 5153446"/>
              <a:gd name="connsiteX6" fmla="*/ 3075999 w 5868144"/>
              <a:gd name="connsiteY6" fmla="*/ 5153446 h 5153446"/>
              <a:gd name="connsiteX7" fmla="*/ 2592754 w 5868144"/>
              <a:gd name="connsiteY7" fmla="*/ 3589671 h 5153446"/>
              <a:gd name="connsiteX8" fmla="*/ 5868144 w 5868144"/>
              <a:gd name="connsiteY8" fmla="*/ 1087532 h 5153446"/>
              <a:gd name="connsiteX9" fmla="*/ 1819559 w 5868144"/>
              <a:gd name="connsiteY9" fmla="*/ 1087561 h 515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68144" h="5153446">
                <a:moveTo>
                  <a:pt x="1483491" y="0"/>
                </a:moveTo>
                <a:lnTo>
                  <a:pt x="0" y="0"/>
                </a:lnTo>
                <a:lnTo>
                  <a:pt x="0" y="5153446"/>
                </a:lnTo>
                <a:lnTo>
                  <a:pt x="545745" y="5153446"/>
                </a:lnTo>
                <a:lnTo>
                  <a:pt x="568503" y="5136060"/>
                </a:lnTo>
                <a:lnTo>
                  <a:pt x="591261" y="5153446"/>
                </a:lnTo>
                <a:lnTo>
                  <a:pt x="3075999" y="5153446"/>
                </a:lnTo>
                <a:lnTo>
                  <a:pt x="2592754" y="3589671"/>
                </a:lnTo>
                <a:lnTo>
                  <a:pt x="5868144" y="1087532"/>
                </a:lnTo>
                <a:lnTo>
                  <a:pt x="1819559" y="108756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GB" dirty="0"/>
          </a:p>
        </p:txBody>
      </p:sp>
      <p:sp>
        <p:nvSpPr>
          <p:cNvPr id="2" name="Title 1">
            <a:extLst>
              <a:ext uri="{FF2B5EF4-FFF2-40B4-BE49-F238E27FC236}">
                <a16:creationId xmlns="" xmlns:a16="http://schemas.microsoft.com/office/drawing/2014/main" id="{B3A48A4B-6E38-4822-9D5B-8F3E6683C97A}"/>
              </a:ext>
            </a:extLst>
          </p:cNvPr>
          <p:cNvSpPr>
            <a:spLocks noGrp="1"/>
          </p:cNvSpPr>
          <p:nvPr>
            <p:ph type="title"/>
          </p:nvPr>
        </p:nvSpPr>
        <p:spPr/>
        <p:txBody>
          <a:bodyPr>
            <a:noAutofit/>
          </a:bodyPr>
          <a:lstStyle>
            <a:lvl1pPr>
              <a:defRPr sz="2000"/>
            </a:lvl1pPr>
          </a:lstStyle>
          <a:p>
            <a:r>
              <a:rPr lang="en-US" dirty="0"/>
              <a:t>Click to edit Master title style</a:t>
            </a:r>
            <a:endParaRPr lang="en-GB" dirty="0"/>
          </a:p>
        </p:txBody>
      </p:sp>
      <p:sp>
        <p:nvSpPr>
          <p:cNvPr id="8" name="Text Placeholder 7">
            <a:extLst>
              <a:ext uri="{FF2B5EF4-FFF2-40B4-BE49-F238E27FC236}">
                <a16:creationId xmlns="" xmlns:a16="http://schemas.microsoft.com/office/drawing/2014/main" id="{424AF828-AE83-4936-9D15-AF27AC3D591B}"/>
              </a:ext>
            </a:extLst>
          </p:cNvPr>
          <p:cNvSpPr>
            <a:spLocks noGrp="1"/>
          </p:cNvSpPr>
          <p:nvPr>
            <p:ph type="body" sz="quarter" idx="10"/>
          </p:nvPr>
        </p:nvSpPr>
        <p:spPr>
          <a:xfrm>
            <a:off x="365125" y="1203325"/>
            <a:ext cx="8413750" cy="30241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Slide Number Placeholder 2">
            <a:extLst>
              <a:ext uri="{FF2B5EF4-FFF2-40B4-BE49-F238E27FC236}">
                <a16:creationId xmlns="" xmlns:a16="http://schemas.microsoft.com/office/drawing/2014/main" id="{17D8CFFC-825C-4F7D-9715-29FCC9F1892B}"/>
              </a:ext>
            </a:extLst>
          </p:cNvPr>
          <p:cNvSpPr>
            <a:spLocks noGrp="1"/>
          </p:cNvSpPr>
          <p:nvPr>
            <p:ph type="sldNum" sz="quarter" idx="11"/>
          </p:nvPr>
        </p:nvSpPr>
        <p:spPr/>
        <p:txBody>
          <a:bodyPr/>
          <a:lstStyle/>
          <a:p>
            <a:fld id="{BA7DDD0C-F7B3-44FD-8FF2-ED85422D685B}" type="slidenum">
              <a:rPr lang="en-GB" smtClean="0"/>
              <a:pPr/>
              <a:t>‹#›</a:t>
            </a:fld>
            <a:endParaRPr lang="en-GB" dirty="0"/>
          </a:p>
        </p:txBody>
      </p:sp>
      <p:sp>
        <p:nvSpPr>
          <p:cNvPr id="4" name="Footer Placeholder 3">
            <a:extLst>
              <a:ext uri="{FF2B5EF4-FFF2-40B4-BE49-F238E27FC236}">
                <a16:creationId xmlns="" xmlns:a16="http://schemas.microsoft.com/office/drawing/2014/main" id="{F7DBE9B3-EBC2-4652-8427-02DD70D25DAF}"/>
              </a:ext>
            </a:extLst>
          </p:cNvPr>
          <p:cNvSpPr>
            <a:spLocks noGrp="1"/>
          </p:cNvSpPr>
          <p:nvPr>
            <p:ph type="ftr" sz="quarter" idx="12"/>
          </p:nvPr>
        </p:nvSpPr>
        <p:spPr/>
        <p:txBody>
          <a:bodyPr/>
          <a:lstStyle/>
          <a:p>
            <a:r>
              <a:rPr lang="en-GB"/>
              <a:t>To edit footer go to insert&gt;header &amp; footer</a:t>
            </a:r>
            <a:endParaRPr lang="en-GB" dirty="0"/>
          </a:p>
        </p:txBody>
      </p:sp>
    </p:spTree>
    <p:extLst>
      <p:ext uri="{BB962C8B-B14F-4D97-AF65-F5344CB8AC3E}">
        <p14:creationId xmlns:p14="http://schemas.microsoft.com/office/powerpoint/2010/main" val="282976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slide">
    <p:spTree>
      <p:nvGrpSpPr>
        <p:cNvPr id="1" name=""/>
        <p:cNvGrpSpPr/>
        <p:nvPr/>
      </p:nvGrpSpPr>
      <p:grpSpPr>
        <a:xfrm>
          <a:off x="0" y="0"/>
          <a:ext cx="0" cy="0"/>
          <a:chOff x="0" y="0"/>
          <a:chExt cx="0" cy="0"/>
        </a:xfrm>
      </p:grpSpPr>
      <p:sp>
        <p:nvSpPr>
          <p:cNvPr id="6" name="Freeform: Shape 5">
            <a:extLst>
              <a:ext uri="{FF2B5EF4-FFF2-40B4-BE49-F238E27FC236}">
                <a16:creationId xmlns="" xmlns:a16="http://schemas.microsoft.com/office/drawing/2014/main" id="{B3D69013-9985-4E92-B522-07F505323BAC}"/>
              </a:ext>
            </a:extLst>
          </p:cNvPr>
          <p:cNvSpPr/>
          <p:nvPr userDrawn="1"/>
        </p:nvSpPr>
        <p:spPr>
          <a:xfrm flipH="1">
            <a:off x="3275856" y="-9946"/>
            <a:ext cx="5868144" cy="5153446"/>
          </a:xfrm>
          <a:custGeom>
            <a:avLst/>
            <a:gdLst>
              <a:gd name="connsiteX0" fmla="*/ 1483491 w 5868144"/>
              <a:gd name="connsiteY0" fmla="*/ 0 h 5153446"/>
              <a:gd name="connsiteX1" fmla="*/ 0 w 5868144"/>
              <a:gd name="connsiteY1" fmla="*/ 0 h 5153446"/>
              <a:gd name="connsiteX2" fmla="*/ 0 w 5868144"/>
              <a:gd name="connsiteY2" fmla="*/ 5153446 h 5153446"/>
              <a:gd name="connsiteX3" fmla="*/ 545745 w 5868144"/>
              <a:gd name="connsiteY3" fmla="*/ 5153446 h 5153446"/>
              <a:gd name="connsiteX4" fmla="*/ 568503 w 5868144"/>
              <a:gd name="connsiteY4" fmla="*/ 5136060 h 5153446"/>
              <a:gd name="connsiteX5" fmla="*/ 591261 w 5868144"/>
              <a:gd name="connsiteY5" fmla="*/ 5153446 h 5153446"/>
              <a:gd name="connsiteX6" fmla="*/ 3075999 w 5868144"/>
              <a:gd name="connsiteY6" fmla="*/ 5153446 h 5153446"/>
              <a:gd name="connsiteX7" fmla="*/ 2592754 w 5868144"/>
              <a:gd name="connsiteY7" fmla="*/ 3589671 h 5153446"/>
              <a:gd name="connsiteX8" fmla="*/ 5868144 w 5868144"/>
              <a:gd name="connsiteY8" fmla="*/ 1087532 h 5153446"/>
              <a:gd name="connsiteX9" fmla="*/ 1819559 w 5868144"/>
              <a:gd name="connsiteY9" fmla="*/ 1087561 h 515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68144" h="5153446">
                <a:moveTo>
                  <a:pt x="1483491" y="0"/>
                </a:moveTo>
                <a:lnTo>
                  <a:pt x="0" y="0"/>
                </a:lnTo>
                <a:lnTo>
                  <a:pt x="0" y="5153446"/>
                </a:lnTo>
                <a:lnTo>
                  <a:pt x="545745" y="5153446"/>
                </a:lnTo>
                <a:lnTo>
                  <a:pt x="568503" y="5136060"/>
                </a:lnTo>
                <a:lnTo>
                  <a:pt x="591261" y="5153446"/>
                </a:lnTo>
                <a:lnTo>
                  <a:pt x="3075999" y="5153446"/>
                </a:lnTo>
                <a:lnTo>
                  <a:pt x="2592754" y="3589671"/>
                </a:lnTo>
                <a:lnTo>
                  <a:pt x="5868144" y="1087532"/>
                </a:lnTo>
                <a:lnTo>
                  <a:pt x="1819559" y="108756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GB" dirty="0"/>
          </a:p>
        </p:txBody>
      </p:sp>
      <p:sp>
        <p:nvSpPr>
          <p:cNvPr id="2" name="Title 1">
            <a:extLst>
              <a:ext uri="{FF2B5EF4-FFF2-40B4-BE49-F238E27FC236}">
                <a16:creationId xmlns="" xmlns:a16="http://schemas.microsoft.com/office/drawing/2014/main" id="{B3A48A4B-6E38-4822-9D5B-8F3E6683C97A}"/>
              </a:ext>
            </a:extLst>
          </p:cNvPr>
          <p:cNvSpPr>
            <a:spLocks noGrp="1"/>
          </p:cNvSpPr>
          <p:nvPr>
            <p:ph type="title"/>
          </p:nvPr>
        </p:nvSpPr>
        <p:spPr/>
        <p:txBody>
          <a:bodyPr>
            <a:noAutofit/>
          </a:bodyPr>
          <a:lstStyle>
            <a:lvl1pPr>
              <a:defRPr sz="2000"/>
            </a:lvl1pPr>
          </a:lstStyle>
          <a:p>
            <a:r>
              <a:rPr lang="en-US" dirty="0"/>
              <a:t>Click to edit Master title style</a:t>
            </a:r>
            <a:endParaRPr lang="en-GB" dirty="0"/>
          </a:p>
        </p:txBody>
      </p:sp>
      <p:sp>
        <p:nvSpPr>
          <p:cNvPr id="3" name="Slide Number Placeholder 2">
            <a:extLst>
              <a:ext uri="{FF2B5EF4-FFF2-40B4-BE49-F238E27FC236}">
                <a16:creationId xmlns="" xmlns:a16="http://schemas.microsoft.com/office/drawing/2014/main" id="{EBA4DAB3-B493-4998-91F8-87C264C83B5C}"/>
              </a:ext>
            </a:extLst>
          </p:cNvPr>
          <p:cNvSpPr>
            <a:spLocks noGrp="1"/>
          </p:cNvSpPr>
          <p:nvPr>
            <p:ph type="sldNum" sz="quarter" idx="10"/>
          </p:nvPr>
        </p:nvSpPr>
        <p:spPr/>
        <p:txBody>
          <a:bodyPr/>
          <a:lstStyle/>
          <a:p>
            <a:fld id="{BA7DDD0C-F7B3-44FD-8FF2-ED85422D685B}" type="slidenum">
              <a:rPr lang="en-GB" smtClean="0"/>
              <a:pPr/>
              <a:t>‹#›</a:t>
            </a:fld>
            <a:endParaRPr lang="en-GB" dirty="0"/>
          </a:p>
        </p:txBody>
      </p:sp>
      <p:sp>
        <p:nvSpPr>
          <p:cNvPr id="4" name="Footer Placeholder 3">
            <a:extLst>
              <a:ext uri="{FF2B5EF4-FFF2-40B4-BE49-F238E27FC236}">
                <a16:creationId xmlns="" xmlns:a16="http://schemas.microsoft.com/office/drawing/2014/main" id="{546A24BF-089A-4C42-86AE-5DA645AE8418}"/>
              </a:ext>
            </a:extLst>
          </p:cNvPr>
          <p:cNvSpPr>
            <a:spLocks noGrp="1"/>
          </p:cNvSpPr>
          <p:nvPr>
            <p:ph type="ftr" sz="quarter" idx="11"/>
          </p:nvPr>
        </p:nvSpPr>
        <p:spPr/>
        <p:txBody>
          <a:bodyPr/>
          <a:lstStyle/>
          <a:p>
            <a:r>
              <a:rPr lang="en-GB"/>
              <a:t>To edit footer go to insert&gt;header &amp; footer</a:t>
            </a:r>
            <a:endParaRPr lang="en-GB" dirty="0"/>
          </a:p>
        </p:txBody>
      </p:sp>
    </p:spTree>
    <p:extLst>
      <p:ext uri="{BB962C8B-B14F-4D97-AF65-F5344CB8AC3E}">
        <p14:creationId xmlns:p14="http://schemas.microsoft.com/office/powerpoint/2010/main" val="41520848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2 column content">
    <p:spTree>
      <p:nvGrpSpPr>
        <p:cNvPr id="1" name=""/>
        <p:cNvGrpSpPr/>
        <p:nvPr/>
      </p:nvGrpSpPr>
      <p:grpSpPr>
        <a:xfrm>
          <a:off x="0" y="0"/>
          <a:ext cx="0" cy="0"/>
          <a:chOff x="0" y="0"/>
          <a:chExt cx="0" cy="0"/>
        </a:xfrm>
      </p:grpSpPr>
      <p:sp>
        <p:nvSpPr>
          <p:cNvPr id="6" name="Freeform: Shape 5">
            <a:extLst>
              <a:ext uri="{FF2B5EF4-FFF2-40B4-BE49-F238E27FC236}">
                <a16:creationId xmlns="" xmlns:a16="http://schemas.microsoft.com/office/drawing/2014/main" id="{5975CCF6-A42E-48EF-9E0F-054032E73219}"/>
              </a:ext>
            </a:extLst>
          </p:cNvPr>
          <p:cNvSpPr/>
          <p:nvPr userDrawn="1"/>
        </p:nvSpPr>
        <p:spPr>
          <a:xfrm flipH="1">
            <a:off x="3275856" y="-9946"/>
            <a:ext cx="5868144" cy="5153446"/>
          </a:xfrm>
          <a:custGeom>
            <a:avLst/>
            <a:gdLst>
              <a:gd name="connsiteX0" fmla="*/ 1483491 w 5868144"/>
              <a:gd name="connsiteY0" fmla="*/ 0 h 5153446"/>
              <a:gd name="connsiteX1" fmla="*/ 0 w 5868144"/>
              <a:gd name="connsiteY1" fmla="*/ 0 h 5153446"/>
              <a:gd name="connsiteX2" fmla="*/ 0 w 5868144"/>
              <a:gd name="connsiteY2" fmla="*/ 5153446 h 5153446"/>
              <a:gd name="connsiteX3" fmla="*/ 545745 w 5868144"/>
              <a:gd name="connsiteY3" fmla="*/ 5153446 h 5153446"/>
              <a:gd name="connsiteX4" fmla="*/ 568503 w 5868144"/>
              <a:gd name="connsiteY4" fmla="*/ 5136060 h 5153446"/>
              <a:gd name="connsiteX5" fmla="*/ 591261 w 5868144"/>
              <a:gd name="connsiteY5" fmla="*/ 5153446 h 5153446"/>
              <a:gd name="connsiteX6" fmla="*/ 3075999 w 5868144"/>
              <a:gd name="connsiteY6" fmla="*/ 5153446 h 5153446"/>
              <a:gd name="connsiteX7" fmla="*/ 2592754 w 5868144"/>
              <a:gd name="connsiteY7" fmla="*/ 3589671 h 5153446"/>
              <a:gd name="connsiteX8" fmla="*/ 5868144 w 5868144"/>
              <a:gd name="connsiteY8" fmla="*/ 1087532 h 5153446"/>
              <a:gd name="connsiteX9" fmla="*/ 1819559 w 5868144"/>
              <a:gd name="connsiteY9" fmla="*/ 1087561 h 515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68144" h="5153446">
                <a:moveTo>
                  <a:pt x="1483491" y="0"/>
                </a:moveTo>
                <a:lnTo>
                  <a:pt x="0" y="0"/>
                </a:lnTo>
                <a:lnTo>
                  <a:pt x="0" y="5153446"/>
                </a:lnTo>
                <a:lnTo>
                  <a:pt x="545745" y="5153446"/>
                </a:lnTo>
                <a:lnTo>
                  <a:pt x="568503" y="5136060"/>
                </a:lnTo>
                <a:lnTo>
                  <a:pt x="591261" y="5153446"/>
                </a:lnTo>
                <a:lnTo>
                  <a:pt x="3075999" y="5153446"/>
                </a:lnTo>
                <a:lnTo>
                  <a:pt x="2592754" y="3589671"/>
                </a:lnTo>
                <a:lnTo>
                  <a:pt x="5868144" y="1087532"/>
                </a:lnTo>
                <a:lnTo>
                  <a:pt x="1819559" y="108756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GB" dirty="0"/>
          </a:p>
        </p:txBody>
      </p:sp>
      <p:sp>
        <p:nvSpPr>
          <p:cNvPr id="2" name="Title 1">
            <a:extLst>
              <a:ext uri="{FF2B5EF4-FFF2-40B4-BE49-F238E27FC236}">
                <a16:creationId xmlns="" xmlns:a16="http://schemas.microsoft.com/office/drawing/2014/main" id="{24F6CC2F-8ADE-4ED0-BA06-5147A1F2E307}"/>
              </a:ext>
            </a:extLst>
          </p:cNvPr>
          <p:cNvSpPr>
            <a:spLocks noGrp="1"/>
          </p:cNvSpPr>
          <p:nvPr>
            <p:ph type="title"/>
          </p:nvPr>
        </p:nvSpPr>
        <p:spPr>
          <a:xfrm>
            <a:off x="365125" y="435117"/>
            <a:ext cx="8413750" cy="552457"/>
          </a:xfrm>
        </p:spPr>
        <p:txBody>
          <a:bodyPr/>
          <a:lstStyle>
            <a:lvl1pPr>
              <a:defRPr sz="2000"/>
            </a:lvl1pPr>
          </a:lstStyle>
          <a:p>
            <a:r>
              <a:rPr lang="en-US" dirty="0"/>
              <a:t>Click to edit Master title style</a:t>
            </a:r>
            <a:endParaRPr lang="en-GB" dirty="0"/>
          </a:p>
        </p:txBody>
      </p:sp>
      <p:sp>
        <p:nvSpPr>
          <p:cNvPr id="7" name="Text Placeholder 6">
            <a:extLst>
              <a:ext uri="{FF2B5EF4-FFF2-40B4-BE49-F238E27FC236}">
                <a16:creationId xmlns="" xmlns:a16="http://schemas.microsoft.com/office/drawing/2014/main" id="{01EE2930-091E-4862-8CF1-7F3FB7CDDAD1}"/>
              </a:ext>
            </a:extLst>
          </p:cNvPr>
          <p:cNvSpPr>
            <a:spLocks noGrp="1"/>
          </p:cNvSpPr>
          <p:nvPr>
            <p:ph type="body" sz="quarter" idx="11"/>
          </p:nvPr>
        </p:nvSpPr>
        <p:spPr>
          <a:xfrm>
            <a:off x="4786475" y="1203325"/>
            <a:ext cx="3992400" cy="30241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6">
            <a:extLst>
              <a:ext uri="{FF2B5EF4-FFF2-40B4-BE49-F238E27FC236}">
                <a16:creationId xmlns="" xmlns:a16="http://schemas.microsoft.com/office/drawing/2014/main" id="{78D0C1D8-6A4B-4DAE-996E-41E2B621901B}"/>
              </a:ext>
            </a:extLst>
          </p:cNvPr>
          <p:cNvSpPr>
            <a:spLocks noGrp="1"/>
          </p:cNvSpPr>
          <p:nvPr>
            <p:ph type="body" sz="quarter" idx="12"/>
          </p:nvPr>
        </p:nvSpPr>
        <p:spPr>
          <a:xfrm>
            <a:off x="365126" y="1203325"/>
            <a:ext cx="3992400" cy="30241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 name="Slide Number Placeholder 2">
            <a:extLst>
              <a:ext uri="{FF2B5EF4-FFF2-40B4-BE49-F238E27FC236}">
                <a16:creationId xmlns="" xmlns:a16="http://schemas.microsoft.com/office/drawing/2014/main" id="{BED88410-D031-47CD-8DA5-41EFDA7146E6}"/>
              </a:ext>
            </a:extLst>
          </p:cNvPr>
          <p:cNvSpPr>
            <a:spLocks noGrp="1"/>
          </p:cNvSpPr>
          <p:nvPr>
            <p:ph type="sldNum" sz="quarter" idx="13"/>
          </p:nvPr>
        </p:nvSpPr>
        <p:spPr/>
        <p:txBody>
          <a:bodyPr/>
          <a:lstStyle/>
          <a:p>
            <a:fld id="{BA7DDD0C-F7B3-44FD-8FF2-ED85422D685B}" type="slidenum">
              <a:rPr lang="en-GB" smtClean="0"/>
              <a:pPr/>
              <a:t>‹#›</a:t>
            </a:fld>
            <a:endParaRPr lang="en-GB" dirty="0"/>
          </a:p>
        </p:txBody>
      </p:sp>
      <p:sp>
        <p:nvSpPr>
          <p:cNvPr id="4" name="Footer Placeholder 3">
            <a:extLst>
              <a:ext uri="{FF2B5EF4-FFF2-40B4-BE49-F238E27FC236}">
                <a16:creationId xmlns="" xmlns:a16="http://schemas.microsoft.com/office/drawing/2014/main" id="{16A59023-DB21-4DAE-A1ED-7D5F59485FDA}"/>
              </a:ext>
            </a:extLst>
          </p:cNvPr>
          <p:cNvSpPr>
            <a:spLocks noGrp="1"/>
          </p:cNvSpPr>
          <p:nvPr>
            <p:ph type="ftr" sz="quarter" idx="14"/>
          </p:nvPr>
        </p:nvSpPr>
        <p:spPr/>
        <p:txBody>
          <a:bodyPr/>
          <a:lstStyle/>
          <a:p>
            <a:r>
              <a:rPr lang="en-GB"/>
              <a:t>To edit footer go to insert&gt;header &amp; footer</a:t>
            </a:r>
            <a:endParaRPr lang="en-GB" dirty="0"/>
          </a:p>
        </p:txBody>
      </p:sp>
    </p:spTree>
    <p:extLst>
      <p:ext uri="{BB962C8B-B14F-4D97-AF65-F5344CB8AC3E}">
        <p14:creationId xmlns:p14="http://schemas.microsoft.com/office/powerpoint/2010/main" val="8910631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 xmlns:a16="http://schemas.microsoft.com/office/drawing/2014/main" id="{0C5E141F-1F8A-4278-B18D-F060F20C48E2}"/>
              </a:ext>
            </a:extLst>
          </p:cNvPr>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251520" y="4234036"/>
            <a:ext cx="1143521" cy="925512"/>
          </a:xfrm>
          <a:prstGeom prst="rect">
            <a:avLst/>
          </a:prstGeom>
        </p:spPr>
      </p:pic>
      <p:sp>
        <p:nvSpPr>
          <p:cNvPr id="2" name="Title Placeholder 1">
            <a:extLst>
              <a:ext uri="{FF2B5EF4-FFF2-40B4-BE49-F238E27FC236}">
                <a16:creationId xmlns="" xmlns:a16="http://schemas.microsoft.com/office/drawing/2014/main" id="{4B3369B1-8063-4C72-85A7-3B78B591E242}"/>
              </a:ext>
            </a:extLst>
          </p:cNvPr>
          <p:cNvSpPr>
            <a:spLocks noGrp="1"/>
          </p:cNvSpPr>
          <p:nvPr>
            <p:ph type="title"/>
          </p:nvPr>
        </p:nvSpPr>
        <p:spPr>
          <a:xfrm>
            <a:off x="365125" y="435117"/>
            <a:ext cx="8413749" cy="552457"/>
          </a:xfrm>
          <a:prstGeom prst="rect">
            <a:avLst/>
          </a:prstGeom>
        </p:spPr>
        <p:txBody>
          <a:bodyPr vert="horz" lIns="0" tIns="0" rIns="0" bIns="0" rtlCol="0" anchor="t">
            <a:normAutofit/>
          </a:bodyPr>
          <a:lstStyle/>
          <a:p>
            <a:r>
              <a:rPr lang="en-US" dirty="0"/>
              <a:t>CLICK TO EDIT MASTER TITLE STYLE</a:t>
            </a:r>
            <a:br>
              <a:rPr lang="en-US" dirty="0"/>
            </a:br>
            <a:endParaRPr lang="en-GB" dirty="0"/>
          </a:p>
        </p:txBody>
      </p:sp>
      <p:sp>
        <p:nvSpPr>
          <p:cNvPr id="8" name="Text Placeholder 7">
            <a:extLst>
              <a:ext uri="{FF2B5EF4-FFF2-40B4-BE49-F238E27FC236}">
                <a16:creationId xmlns="" xmlns:a16="http://schemas.microsoft.com/office/drawing/2014/main" id="{77ECFEB7-B49E-4A6C-A617-658E110842AF}"/>
              </a:ext>
            </a:extLst>
          </p:cNvPr>
          <p:cNvSpPr>
            <a:spLocks noGrp="1"/>
          </p:cNvSpPr>
          <p:nvPr>
            <p:ph type="body" idx="1"/>
          </p:nvPr>
        </p:nvSpPr>
        <p:spPr>
          <a:xfrm>
            <a:off x="365124" y="1203325"/>
            <a:ext cx="8413749" cy="3024188"/>
          </a:xfrm>
          <a:prstGeom prst="rect">
            <a:avLst/>
          </a:prstGeom>
        </p:spPr>
        <p:txBody>
          <a:bodyPr vert="horz" lIns="0" tIns="0" rIns="0" bIns="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Slide Number Placeholder 2">
            <a:extLst>
              <a:ext uri="{FF2B5EF4-FFF2-40B4-BE49-F238E27FC236}">
                <a16:creationId xmlns="" xmlns:a16="http://schemas.microsoft.com/office/drawing/2014/main" id="{64A486B7-65E2-4E01-AB6F-54EE2276A7F9}"/>
              </a:ext>
            </a:extLst>
          </p:cNvPr>
          <p:cNvSpPr>
            <a:spLocks noGrp="1"/>
          </p:cNvSpPr>
          <p:nvPr>
            <p:ph type="sldNum" sz="quarter" idx="4"/>
          </p:nvPr>
        </p:nvSpPr>
        <p:spPr>
          <a:xfrm>
            <a:off x="8606828" y="4598987"/>
            <a:ext cx="170617" cy="131127"/>
          </a:xfrm>
          <a:prstGeom prst="rect">
            <a:avLst/>
          </a:prstGeom>
        </p:spPr>
        <p:txBody>
          <a:bodyPr vert="horz" lIns="0" tIns="0" rIns="0" bIns="0" rtlCol="0" anchor="ctr"/>
          <a:lstStyle>
            <a:lvl1pPr algn="r">
              <a:defRPr sz="900">
                <a:solidFill>
                  <a:schemeClr val="tx2"/>
                </a:solidFill>
              </a:defRPr>
            </a:lvl1pPr>
          </a:lstStyle>
          <a:p>
            <a:fld id="{BA7DDD0C-F7B3-44FD-8FF2-ED85422D685B}" type="slidenum">
              <a:rPr lang="en-GB" smtClean="0"/>
              <a:pPr/>
              <a:t>‹#›</a:t>
            </a:fld>
            <a:endParaRPr lang="en-GB" dirty="0"/>
          </a:p>
        </p:txBody>
      </p:sp>
      <p:sp>
        <p:nvSpPr>
          <p:cNvPr id="4" name="Footer Placeholder 3">
            <a:extLst>
              <a:ext uri="{FF2B5EF4-FFF2-40B4-BE49-F238E27FC236}">
                <a16:creationId xmlns="" xmlns:a16="http://schemas.microsoft.com/office/drawing/2014/main" id="{9DAB1987-6E12-455A-A1D9-026A7574FA09}"/>
              </a:ext>
            </a:extLst>
          </p:cNvPr>
          <p:cNvSpPr>
            <a:spLocks noGrp="1"/>
          </p:cNvSpPr>
          <p:nvPr>
            <p:ph type="ftr" sz="quarter" idx="3"/>
          </p:nvPr>
        </p:nvSpPr>
        <p:spPr>
          <a:xfrm>
            <a:off x="5692775" y="4731990"/>
            <a:ext cx="3086100" cy="131127"/>
          </a:xfrm>
          <a:prstGeom prst="rect">
            <a:avLst/>
          </a:prstGeom>
        </p:spPr>
        <p:txBody>
          <a:bodyPr vert="horz" lIns="0" tIns="0" rIns="0" bIns="0" rtlCol="0" anchor="ctr">
            <a:normAutofit/>
          </a:bodyPr>
          <a:lstStyle>
            <a:lvl1pPr algn="r">
              <a:defRPr sz="900">
                <a:solidFill>
                  <a:schemeClr val="tx2"/>
                </a:solidFill>
              </a:defRPr>
            </a:lvl1pPr>
          </a:lstStyle>
          <a:p>
            <a:r>
              <a:rPr lang="en-GB"/>
              <a:t>To edit footer go to insert&gt;header &amp; footer</a:t>
            </a:r>
            <a:endParaRPr lang="en-GB" dirty="0"/>
          </a:p>
        </p:txBody>
      </p:sp>
    </p:spTree>
    <p:extLst>
      <p:ext uri="{BB962C8B-B14F-4D97-AF65-F5344CB8AC3E}">
        <p14:creationId xmlns:p14="http://schemas.microsoft.com/office/powerpoint/2010/main" val="3971074139"/>
      </p:ext>
    </p:extLst>
  </p:cSld>
  <p:clrMap bg1="lt1" tx1="dk1" bg2="lt2" tx2="dk2" accent1="accent1" accent2="accent2" accent3="accent3" accent4="accent4" accent5="accent5" accent6="accent6" hlink="hlink" folHlink="folHlink"/>
  <p:sldLayoutIdLst>
    <p:sldLayoutId id="2147483726" r:id="rId1"/>
    <p:sldLayoutId id="2147483728" r:id="rId2"/>
    <p:sldLayoutId id="2147483729" r:id="rId3"/>
    <p:sldLayoutId id="2147483730" r:id="rId4"/>
    <p:sldLayoutId id="2147483731" r:id="rId5"/>
    <p:sldLayoutId id="2147483732" r:id="rId6"/>
    <p:sldLayoutId id="2147483733" r:id="rId7"/>
    <p:sldLayoutId id="2147483739" r:id="rId8"/>
    <p:sldLayoutId id="2147483734" r:id="rId9"/>
    <p:sldLayoutId id="2147483735" r:id="rId10"/>
    <p:sldLayoutId id="2147483736" r:id="rId11"/>
    <p:sldLayoutId id="2147483741" r:id="rId12"/>
    <p:sldLayoutId id="2147483737" r:id="rId13"/>
    <p:sldLayoutId id="2147483740" r:id="rId14"/>
    <p:sldLayoutId id="2147483738" r:id="rId15"/>
    <p:sldLayoutId id="2147483742" r:id="rId16"/>
    <p:sldLayoutId id="2147483743"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400" rtl="0" eaLnBrk="1" latinLnBrk="0" hangingPunct="1">
        <a:lnSpc>
          <a:spcPct val="90000"/>
        </a:lnSpc>
        <a:spcBef>
          <a:spcPct val="0"/>
        </a:spcBef>
        <a:buNone/>
        <a:defRPr lang="en-GB" sz="2000" b="1" kern="1200" cap="all" baseline="0" dirty="0">
          <a:solidFill>
            <a:schemeClr val="bg2"/>
          </a:solidFill>
          <a:effectLst/>
          <a:latin typeface="+mj-lt"/>
          <a:ea typeface="+mj-ea"/>
          <a:cs typeface="+mj-cs"/>
        </a:defRPr>
      </a:lvl1pPr>
    </p:titleStyle>
    <p:bodyStyle>
      <a:lvl1pPr marL="0" indent="0" algn="l" defTabSz="914400" rtl="0" eaLnBrk="1" latinLnBrk="0" hangingPunct="1">
        <a:lnSpc>
          <a:spcPct val="100000"/>
        </a:lnSpc>
        <a:spcBef>
          <a:spcPts val="384"/>
        </a:spcBef>
        <a:spcAft>
          <a:spcPts val="600"/>
        </a:spcAft>
        <a:buFont typeface="Arial" panose="020B0604020202020204" pitchFamily="34" charset="0"/>
        <a:buNone/>
        <a:defRPr sz="1600" b="0" kern="1200" cap="none" baseline="0">
          <a:solidFill>
            <a:schemeClr val="tx2"/>
          </a:solidFill>
          <a:latin typeface="+mn-lt"/>
          <a:ea typeface="+mn-ea"/>
          <a:cs typeface="+mn-cs"/>
        </a:defRPr>
      </a:lvl1pPr>
      <a:lvl2pPr marL="17780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600" kern="1200" dirty="0" smtClean="0">
          <a:solidFill>
            <a:schemeClr val="tx2"/>
          </a:solidFill>
          <a:latin typeface="+mn-lt"/>
          <a:ea typeface="+mn-ea"/>
          <a:cs typeface="+mn-cs"/>
        </a:defRPr>
      </a:lvl2pPr>
      <a:lvl3pPr marL="361950" indent="-18415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400" kern="1200" dirty="0" smtClean="0">
          <a:solidFill>
            <a:schemeClr val="tx2"/>
          </a:solidFill>
          <a:latin typeface="+mn-lt"/>
          <a:ea typeface="+mn-ea"/>
          <a:cs typeface="+mn-cs"/>
        </a:defRPr>
      </a:lvl3pPr>
      <a:lvl4pPr marL="53975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200" kern="1200" dirty="0" smtClean="0">
          <a:solidFill>
            <a:schemeClr val="tx2"/>
          </a:solidFill>
          <a:latin typeface="+mn-lt"/>
          <a:ea typeface="+mn-ea"/>
          <a:cs typeface="+mn-cs"/>
        </a:defRPr>
      </a:lvl4pPr>
      <a:lvl5pPr marL="71755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GB" sz="1100" kern="1200" dirty="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230" userDrawn="1">
          <p15:clr>
            <a:srgbClr val="F26B43"/>
          </p15:clr>
        </p15:guide>
        <p15:guide id="1" orient="horz" pos="2663" userDrawn="1">
          <p15:clr>
            <a:srgbClr val="F26B43"/>
          </p15:clr>
        </p15:guide>
        <p15:guide id="2" pos="2880">
          <p15:clr>
            <a:srgbClr val="F26B43"/>
          </p15:clr>
        </p15:guide>
        <p15:guide id="10" orient="horz" pos="758" userDrawn="1">
          <p15:clr>
            <a:srgbClr val="F26B43"/>
          </p15:clr>
        </p15:guide>
        <p15:guide id="11" pos="553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9.png"/><Relationship Id="rId4" Type="http://schemas.openxmlformats.org/officeDocument/2006/relationships/image" Target="../media/image8.jpe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5.xml"/><Relationship Id="rId1" Type="http://schemas.openxmlformats.org/officeDocument/2006/relationships/tags" Target="../tags/tag9.xml"/><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xtTitle">
            <a:extLst>
              <a:ext uri="{FF2B5EF4-FFF2-40B4-BE49-F238E27FC236}">
                <a16:creationId xmlns="" xmlns:a16="http://schemas.microsoft.com/office/drawing/2014/main" id="{986D56D2-2FE5-43F5-9068-4C7B845A71E5}"/>
              </a:ext>
            </a:extLst>
          </p:cNvPr>
          <p:cNvSpPr>
            <a:spLocks noGrp="1"/>
          </p:cNvSpPr>
          <p:nvPr>
            <p:ph type="body" sz="quarter" idx="10"/>
          </p:nvPr>
        </p:nvSpPr>
        <p:spPr>
          <a:xfrm>
            <a:off x="3203848" y="1521908"/>
            <a:ext cx="5594507" cy="538162"/>
          </a:xfrm>
        </p:spPr>
        <p:txBody>
          <a:bodyPr>
            <a:noAutofit/>
          </a:bodyPr>
          <a:lstStyle/>
          <a:p>
            <a:pPr algn="r"/>
            <a:r>
              <a:rPr lang="en-US" sz="2000" b="1" cap="all" dirty="0"/>
              <a:t>ETF GLAD network meeting </a:t>
            </a:r>
          </a:p>
          <a:p>
            <a:pPr algn="r"/>
            <a:r>
              <a:rPr lang="en-US" sz="2000" b="1" cap="all" dirty="0"/>
              <a:t>on work-based learning IN ARMENIA</a:t>
            </a:r>
            <a:endParaRPr lang="fr-FR" sz="2000" b="1" cap="all" dirty="0"/>
          </a:p>
        </p:txBody>
      </p:sp>
      <p:sp>
        <p:nvSpPr>
          <p:cNvPr id="5" name="txtDetail">
            <a:extLst>
              <a:ext uri="{FF2B5EF4-FFF2-40B4-BE49-F238E27FC236}">
                <a16:creationId xmlns="" xmlns:a16="http://schemas.microsoft.com/office/drawing/2014/main" id="{B08443B9-FA99-48E6-97FA-923DEB539299}"/>
              </a:ext>
            </a:extLst>
          </p:cNvPr>
          <p:cNvSpPr txBox="1">
            <a:spLocks/>
          </p:cNvSpPr>
          <p:nvPr/>
        </p:nvSpPr>
        <p:spPr>
          <a:xfrm>
            <a:off x="1187624" y="4372991"/>
            <a:ext cx="4968551" cy="503016"/>
          </a:xfrm>
          <a:prstGeom prst="rect">
            <a:avLst/>
          </a:prstGeom>
        </p:spPr>
        <p:txBody>
          <a:bodyPr vert="horz" lIns="0" tIns="0" rIns="0" bIns="0" rtlCol="0">
            <a:norm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1400" b="0" kern="1200" cap="none" baseline="0">
                <a:solidFill>
                  <a:schemeClr val="bg1"/>
                </a:solidFill>
                <a:latin typeface="+mn-lt"/>
                <a:ea typeface="+mn-ea"/>
                <a:cs typeface="+mn-cs"/>
              </a:defRPr>
            </a:lvl1pPr>
            <a:lvl2pPr marL="17780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600" kern="1200" dirty="0" smtClean="0">
                <a:solidFill>
                  <a:schemeClr val="tx2"/>
                </a:solidFill>
                <a:latin typeface="+mn-lt"/>
                <a:ea typeface="+mn-ea"/>
                <a:cs typeface="+mn-cs"/>
              </a:defRPr>
            </a:lvl2pPr>
            <a:lvl3pPr marL="361950" indent="-18415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400" kern="1200" dirty="0" smtClean="0">
                <a:solidFill>
                  <a:schemeClr val="tx2"/>
                </a:solidFill>
                <a:latin typeface="+mn-lt"/>
                <a:ea typeface="+mn-ea"/>
                <a:cs typeface="+mn-cs"/>
              </a:defRPr>
            </a:lvl3pPr>
            <a:lvl4pPr marL="53975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200" kern="1200" dirty="0" smtClean="0">
                <a:solidFill>
                  <a:schemeClr val="tx2"/>
                </a:solidFill>
                <a:latin typeface="+mn-lt"/>
                <a:ea typeface="+mn-ea"/>
                <a:cs typeface="+mn-cs"/>
              </a:defRPr>
            </a:lvl4pPr>
            <a:lvl5pPr marL="71755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GB" sz="1100" kern="1200" dirty="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1100" b="1" dirty="0"/>
          </a:p>
          <a:p>
            <a:r>
              <a:rPr lang="en-US" sz="1100" b="1" dirty="0"/>
              <a:t>October 26, 2022 -</a:t>
            </a:r>
            <a:r>
              <a:rPr lang="hy-AM" sz="1100" b="1" dirty="0"/>
              <a:t> </a:t>
            </a:r>
            <a:r>
              <a:rPr lang="pt-BR" sz="1100" b="1" dirty="0"/>
              <a:t>1 4 . 0 0 CEST ( 1 6 . 0 0 </a:t>
            </a:r>
            <a:r>
              <a:rPr lang="hy-AM" sz="1100" b="1" dirty="0"/>
              <a:t> </a:t>
            </a:r>
            <a:r>
              <a:rPr lang="en-US" sz="1100" b="1" dirty="0"/>
              <a:t>Armenian time</a:t>
            </a:r>
            <a:r>
              <a:rPr lang="pt-BR" sz="1100" b="1" dirty="0"/>
              <a:t> )</a:t>
            </a:r>
            <a:endParaRPr lang="hy-AM" sz="1100" b="1" dirty="0"/>
          </a:p>
          <a:p>
            <a:r>
              <a:rPr lang="en-US" sz="1100" b="1" dirty="0"/>
              <a:t> Zoom platform</a:t>
            </a:r>
            <a:endParaRPr lang="hy-AM" sz="1100" dirty="0"/>
          </a:p>
          <a:p>
            <a:endParaRPr lang="en-GB" sz="1100" dirty="0"/>
          </a:p>
        </p:txBody>
      </p:sp>
      <p:pic>
        <p:nvPicPr>
          <p:cNvPr id="7" name="Picture 6" descr="http://www.president.am/u_files/image/coa.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84368" y="445829"/>
            <a:ext cx="792088" cy="720080"/>
          </a:xfrm>
          <a:prstGeom prst="rect">
            <a:avLst/>
          </a:prstGeom>
          <a:noFill/>
          <a:ln>
            <a:noFill/>
          </a:ln>
        </p:spPr>
      </p:pic>
      <p:pic>
        <p:nvPicPr>
          <p:cNvPr id="8" name="Picture 7" descr="Graphical user interface, website&#10;&#10;Description automatically generated">
            <a:extLst>
              <a:ext uri="{FF2B5EF4-FFF2-40B4-BE49-F238E27FC236}">
                <a16:creationId xmlns="" xmlns:a16="http://schemas.microsoft.com/office/drawing/2014/main" id="{832F7955-686E-40EF-A512-B073F0F7117B}"/>
              </a:ext>
            </a:extLst>
          </p:cNvPr>
          <p:cNvPicPr/>
          <p:nvPr/>
        </p:nvPicPr>
        <p:blipFill>
          <a:blip r:embed="rId5">
            <a:extLst>
              <a:ext uri="{28A0092B-C50C-407E-A947-70E740481C1C}">
                <a14:useLocalDpi xmlns:a14="http://schemas.microsoft.com/office/drawing/2010/main" val="0"/>
              </a:ext>
            </a:extLst>
          </a:blip>
          <a:srcRect r="-349" b="-124"/>
          <a:stretch>
            <a:fillRect/>
          </a:stretch>
        </p:blipFill>
        <p:spPr bwMode="auto">
          <a:xfrm>
            <a:off x="3995936" y="395357"/>
            <a:ext cx="1219200" cy="685800"/>
          </a:xfrm>
          <a:prstGeom prst="rect">
            <a:avLst/>
          </a:prstGeom>
          <a:noFill/>
          <a:ln>
            <a:noFill/>
          </a:ln>
        </p:spPr>
      </p:pic>
      <p:sp>
        <p:nvSpPr>
          <p:cNvPr id="9" name="TextBox 8">
            <a:extLst>
              <a:ext uri="{FF2B5EF4-FFF2-40B4-BE49-F238E27FC236}">
                <a16:creationId xmlns="" xmlns:a16="http://schemas.microsoft.com/office/drawing/2014/main" id="{F8304FEA-A579-40B2-9BC2-BD80E707F1CC}"/>
              </a:ext>
            </a:extLst>
          </p:cNvPr>
          <p:cNvSpPr txBox="1"/>
          <p:nvPr/>
        </p:nvSpPr>
        <p:spPr>
          <a:xfrm>
            <a:off x="2267744" y="3097782"/>
            <a:ext cx="6606480" cy="1169551"/>
          </a:xfrm>
          <a:prstGeom prst="rect">
            <a:avLst/>
          </a:prstGeom>
          <a:noFill/>
        </p:spPr>
        <p:txBody>
          <a:bodyPr wrap="square">
            <a:spAutoFit/>
          </a:bodyPr>
          <a:lstStyle/>
          <a:p>
            <a:pPr algn="r"/>
            <a:r>
              <a:rPr lang="en-US" sz="1400" b="1" dirty="0" err="1">
                <a:solidFill>
                  <a:schemeClr val="bg1"/>
                </a:solidFill>
              </a:rPr>
              <a:t>Armenuhi</a:t>
            </a:r>
            <a:r>
              <a:rPr lang="en-US" sz="1400" b="1" dirty="0">
                <a:solidFill>
                  <a:schemeClr val="bg1"/>
                </a:solidFill>
              </a:rPr>
              <a:t> Poghosyan </a:t>
            </a:r>
          </a:p>
          <a:p>
            <a:pPr algn="r"/>
            <a:r>
              <a:rPr lang="en-US" sz="1400" b="1" dirty="0">
                <a:solidFill>
                  <a:schemeClr val="bg1"/>
                </a:solidFill>
              </a:rPr>
              <a:t>Acting Head of VET Policy development and Strategy department, </a:t>
            </a:r>
          </a:p>
          <a:p>
            <a:pPr algn="r"/>
            <a:r>
              <a:rPr lang="en-US" sz="1400" b="1" dirty="0">
                <a:solidFill>
                  <a:schemeClr val="bg1"/>
                </a:solidFill>
              </a:rPr>
              <a:t>Ministry of Education, Science, Culture and Sport</a:t>
            </a:r>
          </a:p>
          <a:p>
            <a:pPr algn="r"/>
            <a:endParaRPr lang="en-US" sz="1400" b="1" dirty="0">
              <a:solidFill>
                <a:schemeClr val="bg1"/>
              </a:solidFill>
            </a:endParaRPr>
          </a:p>
          <a:p>
            <a:pPr algn="r"/>
            <a:r>
              <a:rPr lang="en-US" sz="1400" b="1" dirty="0" err="1">
                <a:solidFill>
                  <a:schemeClr val="bg1"/>
                </a:solidFill>
              </a:rPr>
              <a:t>Arayik</a:t>
            </a:r>
            <a:r>
              <a:rPr lang="en-US" sz="1400" b="1" dirty="0">
                <a:solidFill>
                  <a:schemeClr val="bg1"/>
                </a:solidFill>
              </a:rPr>
              <a:t> Navoyan, ETF National expert</a:t>
            </a:r>
          </a:p>
        </p:txBody>
      </p:sp>
    </p:spTree>
    <p:custDataLst>
      <p:tags r:id="rId1"/>
    </p:custDataLst>
    <p:extLst>
      <p:ext uri="{BB962C8B-B14F-4D97-AF65-F5344CB8AC3E}">
        <p14:creationId xmlns:p14="http://schemas.microsoft.com/office/powerpoint/2010/main" val="19712438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786952" y="483518"/>
            <a:ext cx="5816336" cy="400110"/>
          </a:xfrm>
          <a:prstGeom prst="rect">
            <a:avLst/>
          </a:prstGeom>
        </p:spPr>
        <p:txBody>
          <a:bodyPr wrap="none">
            <a:spAutoFit/>
          </a:bodyPr>
          <a:lstStyle/>
          <a:p>
            <a:pPr algn="r"/>
            <a:r>
              <a:rPr lang="en-US" sz="2000" b="1" cap="all" dirty="0">
                <a:solidFill>
                  <a:schemeClr val="bg1"/>
                </a:solidFill>
                <a:latin typeface="+mj-lt"/>
                <a:ea typeface="+mj-ea"/>
                <a:cs typeface="+mj-cs"/>
              </a:rPr>
              <a:t>Main achievements in the field of WBL </a:t>
            </a:r>
            <a:endParaRPr lang="fr-FR" sz="2000" b="1" cap="all" dirty="0">
              <a:solidFill>
                <a:schemeClr val="bg1"/>
              </a:solidFill>
              <a:latin typeface="+mj-lt"/>
              <a:ea typeface="+mj-ea"/>
              <a:cs typeface="+mj-cs"/>
            </a:endParaRPr>
          </a:p>
        </p:txBody>
      </p:sp>
      <p:sp>
        <p:nvSpPr>
          <p:cNvPr id="5" name="Text Placeholder 6">
            <a:extLst>
              <a:ext uri="{FF2B5EF4-FFF2-40B4-BE49-F238E27FC236}">
                <a16:creationId xmlns="" xmlns:a16="http://schemas.microsoft.com/office/drawing/2014/main" id="{DA1C9796-190B-4CD6-B446-E1F1C7D87DCD}"/>
              </a:ext>
            </a:extLst>
          </p:cNvPr>
          <p:cNvSpPr>
            <a:spLocks noGrp="1"/>
          </p:cNvSpPr>
          <p:nvPr>
            <p:ph type="body" sz="quarter" idx="10"/>
          </p:nvPr>
        </p:nvSpPr>
        <p:spPr>
          <a:xfrm>
            <a:off x="539552" y="1275606"/>
            <a:ext cx="8208912" cy="3024188"/>
          </a:xfrm>
        </p:spPr>
        <p:txBody>
          <a:bodyPr>
            <a:noAutofit/>
          </a:bodyPr>
          <a:lstStyle/>
          <a:p>
            <a:r>
              <a:rPr lang="en-US" sz="1400" b="1" dirty="0">
                <a:solidFill>
                  <a:schemeClr val="accent4"/>
                </a:solidFill>
              </a:rPr>
              <a:t>Pilot implementation of WBL forms supported by international donor organizations:</a:t>
            </a:r>
            <a:endParaRPr lang="ru-RU" sz="1400" b="1" dirty="0">
              <a:solidFill>
                <a:schemeClr val="accent4"/>
              </a:solidFill>
            </a:endParaRPr>
          </a:p>
          <a:p>
            <a:pPr marL="285750" indent="-285750">
              <a:buFont typeface="Arial" panose="020B0604020202020204" pitchFamily="34" charset="0"/>
              <a:buChar char="•"/>
            </a:pPr>
            <a:r>
              <a:rPr lang="en-US" sz="1400" b="1" dirty="0"/>
              <a:t>Funded by GIZ </a:t>
            </a:r>
            <a:r>
              <a:rPr lang="en-US" sz="1400" b="1" dirty="0" smtClean="0"/>
              <a:t>15 </a:t>
            </a:r>
            <a:r>
              <a:rPr lang="en-US" sz="1400" b="1" dirty="0"/>
              <a:t>long-term dual VET </a:t>
            </a:r>
            <a:r>
              <a:rPr lang="en-US" sz="1400" b="1" dirty="0" err="1"/>
              <a:t>programmes</a:t>
            </a:r>
            <a:r>
              <a:rPr lang="en-US" sz="1400" b="1" dirty="0"/>
              <a:t> were implemented </a:t>
            </a:r>
            <a:r>
              <a:rPr lang="en-US" sz="1400" b="1"/>
              <a:t>in </a:t>
            </a:r>
            <a:r>
              <a:rPr lang="en-US" sz="1400" b="1" smtClean="0"/>
              <a:t>13 </a:t>
            </a:r>
            <a:r>
              <a:rPr lang="en-US" sz="1400" b="1" dirty="0"/>
              <a:t>VET institutions across Armenia in the framework PSD TVET project within the selected specializations in winemaking, tourism, and IT/precision engineering sectors</a:t>
            </a:r>
          </a:p>
          <a:p>
            <a:pPr marL="285750" indent="-285750">
              <a:buFont typeface="Arial" panose="020B0604020202020204" pitchFamily="34" charset="0"/>
              <a:buChar char="•"/>
            </a:pPr>
            <a:r>
              <a:rPr lang="en-US" sz="1400" b="1" dirty="0"/>
              <a:t>In addition, </a:t>
            </a:r>
            <a:r>
              <a:rPr lang="en-US" sz="1400" b="1" dirty="0" smtClean="0"/>
              <a:t>5 </a:t>
            </a:r>
            <a:r>
              <a:rPr lang="en-US" sz="1400" b="1" dirty="0"/>
              <a:t>short-term dual VET courses were piloted at 4 VET colleges, responding to the needs of private sector companies</a:t>
            </a:r>
          </a:p>
          <a:p>
            <a:pPr marL="285750" indent="-285750">
              <a:buFont typeface="Arial" panose="020B0604020202020204" pitchFamily="34" charset="0"/>
              <a:buChar char="•"/>
            </a:pPr>
            <a:r>
              <a:rPr lang="en-US" sz="1400" b="1" dirty="0"/>
              <a:t>In the PSD TVET project funded by GIZ more than 600 students were involved</a:t>
            </a:r>
          </a:p>
          <a:p>
            <a:pPr marL="285750" indent="-285750">
              <a:buFont typeface="Arial" panose="020B0604020202020204" pitchFamily="34" charset="0"/>
              <a:buChar char="•"/>
            </a:pPr>
            <a:r>
              <a:rPr lang="en-US" sz="1400" b="1" dirty="0"/>
              <a:t>In the framework of ‘’Skills for Jobs’’ project (EU4Youth - SAY YES </a:t>
            </a:r>
            <a:r>
              <a:rPr lang="en-US" sz="1400" b="1" dirty="0" err="1"/>
              <a:t>iniative</a:t>
            </a:r>
            <a:r>
              <a:rPr lang="en-US" sz="1400" b="1" dirty="0"/>
              <a:t>) carried out by World Vision Armenia short-term curricula for four professions։ ‘’Cheese making’’, ‘’Wine making’’, ‘’</a:t>
            </a:r>
            <a:r>
              <a:rPr lang="en-US" sz="1400" b="1" dirty="0" err="1"/>
              <a:t>Agro</a:t>
            </a:r>
            <a:r>
              <a:rPr lang="en-US" sz="1400" b="1" dirty="0"/>
              <a:t>-machinery maintenance’’ and ‘’Veterinary’’ were developed </a:t>
            </a:r>
          </a:p>
          <a:p>
            <a:pPr marL="285750" indent="-285750">
              <a:buFont typeface="Arial" panose="020B0604020202020204" pitchFamily="34" charset="0"/>
              <a:buChar char="•"/>
            </a:pPr>
            <a:r>
              <a:rPr lang="en-US" sz="1400" b="1" dirty="0"/>
              <a:t>Two agricultural professions, ‘’Veterinary’’ and ‘’Milk &amp; Dairy Technology’’ have been revised according to the WBL approaches and piloted in the framework of EU-funded project implemented by Strategic Development Agency NGO .</a:t>
            </a:r>
          </a:p>
          <a:p>
            <a:pPr marL="342900" indent="-342900">
              <a:buFont typeface="Arial" panose="020B0604020202020204" pitchFamily="34" charset="0"/>
              <a:buChar char="•"/>
            </a:pPr>
            <a:endParaRPr lang="fr-FR" sz="1400" b="1" dirty="0"/>
          </a:p>
          <a:p>
            <a:r>
              <a:rPr lang="en-US" sz="1400" b="1" dirty="0">
                <a:solidFill>
                  <a:schemeClr val="accent4"/>
                </a:solidFill>
              </a:rPr>
              <a:t>WBL current situation:</a:t>
            </a:r>
            <a:endParaRPr lang="fr-FR" sz="1400" b="1" dirty="0">
              <a:solidFill>
                <a:schemeClr val="accent4"/>
              </a:solidFill>
            </a:endParaRPr>
          </a:p>
          <a:p>
            <a:pPr marL="342900" indent="-342900">
              <a:buFont typeface="Arial" panose="020B0604020202020204" pitchFamily="34" charset="0"/>
              <a:buChar char="•"/>
            </a:pPr>
            <a:r>
              <a:rPr lang="en-US" sz="1400" b="1" dirty="0"/>
              <a:t>Currently the share of specialties delivered through WBL is 8,4%</a:t>
            </a:r>
          </a:p>
          <a:p>
            <a:pPr marL="342900" indent="-342900">
              <a:buFont typeface="Arial" panose="020B0604020202020204" pitchFamily="34" charset="0"/>
              <a:buChar char="•"/>
            </a:pPr>
            <a:r>
              <a:rPr lang="en-US" sz="1400" b="1" dirty="0"/>
              <a:t>WBL is implemented by VET institutions representing 7% of total number of institutions.</a:t>
            </a:r>
          </a:p>
          <a:p>
            <a:endParaRPr lang="pt-BR" sz="1400" b="1" dirty="0"/>
          </a:p>
          <a:p>
            <a:endParaRPr lang="hy-AM" sz="1400" b="1" dirty="0"/>
          </a:p>
          <a:p>
            <a:endParaRPr lang="ru-RU" sz="1400" b="1" dirty="0"/>
          </a:p>
          <a:p>
            <a:endParaRPr lang="pt-BR" sz="1400" b="1" dirty="0"/>
          </a:p>
        </p:txBody>
      </p:sp>
    </p:spTree>
    <p:custDataLst>
      <p:tags r:id="rId1"/>
    </p:custDataLst>
    <p:extLst>
      <p:ext uri="{BB962C8B-B14F-4D97-AF65-F5344CB8AC3E}">
        <p14:creationId xmlns:p14="http://schemas.microsoft.com/office/powerpoint/2010/main" val="20544324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488794" y="483518"/>
            <a:ext cx="6114494" cy="400110"/>
          </a:xfrm>
          <a:prstGeom prst="rect">
            <a:avLst/>
          </a:prstGeom>
        </p:spPr>
        <p:txBody>
          <a:bodyPr wrap="none">
            <a:spAutoFit/>
          </a:bodyPr>
          <a:lstStyle/>
          <a:p>
            <a:pPr algn="r"/>
            <a:r>
              <a:rPr lang="en-US" sz="2000" b="1" cap="all" dirty="0">
                <a:solidFill>
                  <a:schemeClr val="bg1"/>
                </a:solidFill>
                <a:latin typeface="+mj-lt"/>
                <a:ea typeface="+mj-ea"/>
                <a:cs typeface="+mj-cs"/>
              </a:rPr>
              <a:t>Main achievements in the field of WBL - 2</a:t>
            </a:r>
            <a:endParaRPr lang="fr-FR" sz="2000" b="1" cap="all" dirty="0">
              <a:solidFill>
                <a:schemeClr val="bg1"/>
              </a:solidFill>
              <a:latin typeface="+mj-lt"/>
              <a:ea typeface="+mj-ea"/>
              <a:cs typeface="+mj-cs"/>
            </a:endParaRPr>
          </a:p>
        </p:txBody>
      </p:sp>
      <p:sp>
        <p:nvSpPr>
          <p:cNvPr id="5" name="Text Placeholder 6">
            <a:extLst>
              <a:ext uri="{FF2B5EF4-FFF2-40B4-BE49-F238E27FC236}">
                <a16:creationId xmlns="" xmlns:a16="http://schemas.microsoft.com/office/drawing/2014/main" id="{DA1C9796-190B-4CD6-B446-E1F1C7D87DCD}"/>
              </a:ext>
            </a:extLst>
          </p:cNvPr>
          <p:cNvSpPr>
            <a:spLocks noGrp="1"/>
          </p:cNvSpPr>
          <p:nvPr>
            <p:ph type="body" sz="quarter" idx="10"/>
          </p:nvPr>
        </p:nvSpPr>
        <p:spPr>
          <a:xfrm>
            <a:off x="323528" y="1419622"/>
            <a:ext cx="8279760" cy="1296144"/>
          </a:xfrm>
        </p:spPr>
        <p:txBody>
          <a:bodyPr>
            <a:noAutofit/>
          </a:bodyPr>
          <a:lstStyle/>
          <a:p>
            <a:r>
              <a:rPr lang="en-US" sz="1400" b="1" dirty="0">
                <a:solidFill>
                  <a:schemeClr val="accent4"/>
                </a:solidFill>
              </a:rPr>
              <a:t>Elaboration of “Concept paper and road map for development of the work-based learning in Armenia for 2019-2025” supported by ETF:</a:t>
            </a:r>
          </a:p>
          <a:p>
            <a:endParaRPr lang="hy-AM" sz="1400" b="1" dirty="0">
              <a:solidFill>
                <a:schemeClr val="accent4"/>
              </a:solidFill>
            </a:endParaRPr>
          </a:p>
          <a:p>
            <a:pPr marL="285750" indent="-285750">
              <a:buFont typeface="Arial" panose="020B0604020202020204" pitchFamily="34" charset="0"/>
              <a:buChar char="•"/>
            </a:pPr>
            <a:r>
              <a:rPr lang="en-US" sz="1400" b="1" dirty="0"/>
              <a:t>Formulation of policy framework necessary for the development  of WBL in the VET sector in Armenia </a:t>
            </a:r>
          </a:p>
          <a:p>
            <a:endParaRPr lang="en-US" sz="1400" b="1" dirty="0"/>
          </a:p>
          <a:p>
            <a:pPr marL="285750" indent="-285750">
              <a:buFont typeface="Arial" panose="020B0604020202020204" pitchFamily="34" charset="0"/>
              <a:buChar char="•"/>
            </a:pPr>
            <a:r>
              <a:rPr lang="en-US" sz="1400" b="1" dirty="0"/>
              <a:t>Defining priority activities within a Road Map targeting gradual implementation of different forms of WBL</a:t>
            </a:r>
          </a:p>
          <a:p>
            <a:r>
              <a:rPr lang="en-US" sz="1400" b="1" dirty="0"/>
              <a:t>	</a:t>
            </a:r>
          </a:p>
          <a:p>
            <a:pPr marL="285750" indent="-285750">
              <a:buFont typeface="Arial" panose="020B0604020202020204" pitchFamily="34" charset="0"/>
              <a:buChar char="•"/>
            </a:pPr>
            <a:r>
              <a:rPr lang="en-US" sz="1400" b="1" dirty="0"/>
              <a:t>WBL Concept Paper together with the experience of the pilot implementation of dual education </a:t>
            </a:r>
            <a:r>
              <a:rPr lang="en-US" sz="1400" b="1" dirty="0" err="1"/>
              <a:t>programmes</a:t>
            </a:r>
            <a:r>
              <a:rPr lang="en-US" sz="1400" b="1" dirty="0"/>
              <a:t> have created a good basis for elaboration of state-level policies and goals regarding WBL in Armenia</a:t>
            </a:r>
          </a:p>
          <a:p>
            <a:endParaRPr lang="en-US" sz="1400" b="1" dirty="0"/>
          </a:p>
          <a:p>
            <a:pPr marL="285750" indent="-285750">
              <a:buFont typeface="Arial" panose="020B0604020202020204" pitchFamily="34" charset="0"/>
              <a:buChar char="•"/>
            </a:pPr>
            <a:endParaRPr lang="en-US" sz="1400" b="1" dirty="0"/>
          </a:p>
        </p:txBody>
      </p:sp>
    </p:spTree>
    <p:custDataLst>
      <p:tags r:id="rId1"/>
    </p:custDataLst>
    <p:extLst>
      <p:ext uri="{BB962C8B-B14F-4D97-AF65-F5344CB8AC3E}">
        <p14:creationId xmlns:p14="http://schemas.microsoft.com/office/powerpoint/2010/main" val="942230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28204" y="555526"/>
            <a:ext cx="6185028" cy="400110"/>
          </a:xfrm>
          <a:prstGeom prst="rect">
            <a:avLst/>
          </a:prstGeom>
        </p:spPr>
        <p:txBody>
          <a:bodyPr wrap="none">
            <a:spAutoFit/>
          </a:bodyPr>
          <a:lstStyle/>
          <a:p>
            <a:pPr algn="r"/>
            <a:r>
              <a:rPr lang="en-US" sz="2000" b="1" cap="all" dirty="0">
                <a:solidFill>
                  <a:schemeClr val="bg1"/>
                </a:solidFill>
                <a:latin typeface="+mj-lt"/>
                <a:ea typeface="+mj-ea"/>
                <a:cs typeface="+mj-cs"/>
              </a:rPr>
              <a:t>Main achievements in the field of WBL - 3 </a:t>
            </a:r>
            <a:endParaRPr lang="fr-FR" sz="2000" b="1" cap="all" dirty="0">
              <a:solidFill>
                <a:schemeClr val="bg1"/>
              </a:solidFill>
              <a:latin typeface="+mj-lt"/>
              <a:ea typeface="+mj-ea"/>
              <a:cs typeface="+mj-cs"/>
            </a:endParaRPr>
          </a:p>
        </p:txBody>
      </p:sp>
      <p:sp>
        <p:nvSpPr>
          <p:cNvPr id="5" name="Text Placeholder 6">
            <a:extLst>
              <a:ext uri="{FF2B5EF4-FFF2-40B4-BE49-F238E27FC236}">
                <a16:creationId xmlns="" xmlns:a16="http://schemas.microsoft.com/office/drawing/2014/main" id="{DA1C9796-190B-4CD6-B446-E1F1C7D87DCD}"/>
              </a:ext>
            </a:extLst>
          </p:cNvPr>
          <p:cNvSpPr>
            <a:spLocks noGrp="1"/>
          </p:cNvSpPr>
          <p:nvPr>
            <p:ph type="body" sz="quarter" idx="10"/>
          </p:nvPr>
        </p:nvSpPr>
        <p:spPr>
          <a:xfrm>
            <a:off x="455401" y="1347614"/>
            <a:ext cx="8413750" cy="3024188"/>
          </a:xfrm>
        </p:spPr>
        <p:txBody>
          <a:bodyPr>
            <a:noAutofit/>
          </a:bodyPr>
          <a:lstStyle/>
          <a:p>
            <a:r>
              <a:rPr lang="en-US" sz="1400" b="1" dirty="0" err="1">
                <a:solidFill>
                  <a:schemeClr val="accent4"/>
                </a:solidFill>
              </a:rPr>
              <a:t>Programme</a:t>
            </a:r>
            <a:r>
              <a:rPr lang="en-US" sz="1400" b="1" dirty="0">
                <a:solidFill>
                  <a:schemeClr val="accent4"/>
                </a:solidFill>
              </a:rPr>
              <a:t> of the Government of the Republic of Armenia for 2021-2026 targets the following goal in the field of WBL:</a:t>
            </a:r>
            <a:endParaRPr lang="ru-RU" sz="1400" b="1" dirty="0">
              <a:solidFill>
                <a:schemeClr val="accent4"/>
              </a:solidFill>
            </a:endParaRPr>
          </a:p>
          <a:p>
            <a:pPr marL="342900" indent="-342900">
              <a:buFont typeface="Arial" panose="020B0604020202020204" pitchFamily="34" charset="0"/>
              <a:buChar char="•"/>
            </a:pPr>
            <a:r>
              <a:rPr lang="en-US" sz="1400" b="1" dirty="0"/>
              <a:t>“introduction and expansion of dual training based on employment in at least 2 educational institutions on an annual basis, through active involvement of the private sector and the business community which will help to train up quality workforce in line with the demands of the </a:t>
            </a:r>
            <a:r>
              <a:rPr lang="en-US" sz="1400" b="1" dirty="0" err="1"/>
              <a:t>labour</a:t>
            </a:r>
            <a:r>
              <a:rPr lang="en-US" sz="1400" b="1" dirty="0"/>
              <a:t> market”.</a:t>
            </a:r>
          </a:p>
          <a:p>
            <a:endParaRPr lang="fr-FR" sz="1400" b="1" dirty="0"/>
          </a:p>
          <a:p>
            <a:r>
              <a:rPr lang="en-US" sz="1400" b="1" dirty="0">
                <a:solidFill>
                  <a:schemeClr val="accent4"/>
                </a:solidFill>
              </a:rPr>
              <a:t>In the Action Plan of the Government’ Plan </a:t>
            </a:r>
            <a:r>
              <a:rPr lang="en-US" sz="1400" b="1" dirty="0" err="1">
                <a:solidFill>
                  <a:schemeClr val="accent4"/>
                </a:solidFill>
              </a:rPr>
              <a:t>programme</a:t>
            </a:r>
            <a:r>
              <a:rPr lang="en-US" sz="1400" b="1" dirty="0">
                <a:solidFill>
                  <a:schemeClr val="accent4"/>
                </a:solidFill>
              </a:rPr>
              <a:t> for 2021-2026 the following objectives </a:t>
            </a:r>
          </a:p>
          <a:p>
            <a:r>
              <a:rPr lang="en-US" sz="1400" b="1" dirty="0">
                <a:solidFill>
                  <a:schemeClr val="accent4"/>
                </a:solidFill>
              </a:rPr>
              <a:t>are foreseen</a:t>
            </a:r>
            <a:r>
              <a:rPr lang="ru-RU" sz="1400" b="1" dirty="0">
                <a:solidFill>
                  <a:schemeClr val="accent4"/>
                </a:solidFill>
              </a:rPr>
              <a:t>.</a:t>
            </a:r>
          </a:p>
          <a:p>
            <a:pPr marL="342900" indent="-342900">
              <a:buFont typeface="Arial" panose="020B0604020202020204" pitchFamily="34" charset="0"/>
              <a:buChar char="•"/>
            </a:pPr>
            <a:r>
              <a:rPr lang="en-US" sz="1400" b="1" dirty="0"/>
              <a:t>Pilot introduction of a system of work-based learning and dual education in VET system at least for 1 new specialty in 2 institutions per year during the period of 2022-2026.</a:t>
            </a:r>
          </a:p>
          <a:p>
            <a:pPr marL="342900" indent="-342900">
              <a:buFont typeface="Arial" panose="020B0604020202020204" pitchFamily="34" charset="0"/>
              <a:buChar char="•"/>
            </a:pPr>
            <a:r>
              <a:rPr lang="en-US" sz="1400" b="1" dirty="0"/>
              <a:t>Amendments of law “On primary vocational (handicraft) and secondary vocational education of the Republic of Armenia” by November 2022 as necessary legal basis for further implementation WBL and dual education.</a:t>
            </a:r>
          </a:p>
        </p:txBody>
      </p:sp>
    </p:spTree>
    <p:custDataLst>
      <p:tags r:id="rId1"/>
    </p:custDataLst>
    <p:extLst>
      <p:ext uri="{BB962C8B-B14F-4D97-AF65-F5344CB8AC3E}">
        <p14:creationId xmlns:p14="http://schemas.microsoft.com/office/powerpoint/2010/main" val="1010678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64558" y="555526"/>
            <a:ext cx="5489003" cy="400110"/>
          </a:xfrm>
          <a:prstGeom prst="rect">
            <a:avLst/>
          </a:prstGeom>
        </p:spPr>
        <p:txBody>
          <a:bodyPr wrap="none">
            <a:spAutoFit/>
          </a:bodyPr>
          <a:lstStyle/>
          <a:p>
            <a:pPr algn="r"/>
            <a:r>
              <a:rPr lang="en-US" sz="2000" b="1" cap="all" dirty="0">
                <a:solidFill>
                  <a:schemeClr val="bg1"/>
                </a:solidFill>
              </a:rPr>
              <a:t>Main challenges in the field of WBL</a:t>
            </a:r>
            <a:endParaRPr lang="fr-FR" sz="2000" b="1" cap="all" dirty="0">
              <a:solidFill>
                <a:schemeClr val="bg1"/>
              </a:solidFill>
            </a:endParaRPr>
          </a:p>
        </p:txBody>
      </p:sp>
      <p:sp>
        <p:nvSpPr>
          <p:cNvPr id="5" name="Text Placeholder 6">
            <a:extLst>
              <a:ext uri="{FF2B5EF4-FFF2-40B4-BE49-F238E27FC236}">
                <a16:creationId xmlns="" xmlns:a16="http://schemas.microsoft.com/office/drawing/2014/main" id="{DA1C9796-190B-4CD6-B446-E1F1C7D87DCD}"/>
              </a:ext>
            </a:extLst>
          </p:cNvPr>
          <p:cNvSpPr>
            <a:spLocks noGrp="1"/>
          </p:cNvSpPr>
          <p:nvPr>
            <p:ph type="body" sz="quarter" idx="10"/>
          </p:nvPr>
        </p:nvSpPr>
        <p:spPr>
          <a:xfrm>
            <a:off x="353460" y="1635646"/>
            <a:ext cx="8437079" cy="2448272"/>
          </a:xfrm>
        </p:spPr>
        <p:txBody>
          <a:bodyPr>
            <a:normAutofit/>
          </a:bodyPr>
          <a:lstStyle/>
          <a:p>
            <a:pPr marL="342900" indent="-342900">
              <a:buFont typeface="Arial" panose="020B0604020202020204" pitchFamily="34" charset="0"/>
              <a:buChar char="•"/>
            </a:pPr>
            <a:r>
              <a:rPr lang="en-US" sz="1600" b="1" dirty="0"/>
              <a:t>Lack of comprehensive legal provisions for WBL</a:t>
            </a:r>
          </a:p>
          <a:p>
            <a:pPr marL="342900" indent="-342900">
              <a:buFont typeface="Arial" panose="020B0604020202020204" pitchFamily="34" charset="0"/>
              <a:buChar char="•"/>
            </a:pPr>
            <a:r>
              <a:rPr lang="en-US" sz="1600" b="1" dirty="0"/>
              <a:t>Absence of State </a:t>
            </a:r>
            <a:r>
              <a:rPr lang="en-US" sz="1600" b="1" dirty="0" smtClean="0"/>
              <a:t>funding </a:t>
            </a:r>
            <a:r>
              <a:rPr lang="en-US" sz="1600" b="1" dirty="0"/>
              <a:t>for WBL</a:t>
            </a:r>
          </a:p>
          <a:p>
            <a:pPr marL="342900" indent="-342900">
              <a:buFont typeface="Arial" panose="020B0604020202020204" pitchFamily="34" charset="0"/>
              <a:buChar char="•"/>
            </a:pPr>
            <a:r>
              <a:rPr lang="en-US" sz="1600" b="1" dirty="0"/>
              <a:t>Predominance of micro and small enterprises due to the structure of the economy</a:t>
            </a:r>
          </a:p>
          <a:p>
            <a:pPr marL="342900" indent="-342900">
              <a:buFont typeface="Arial" panose="020B0604020202020204" pitchFamily="34" charset="0"/>
              <a:buChar char="•"/>
            </a:pPr>
            <a:r>
              <a:rPr lang="en-US" sz="1600" b="1" dirty="0"/>
              <a:t>Skepticism among companies about the quality of education provided by VET institutions </a:t>
            </a:r>
          </a:p>
          <a:p>
            <a:pPr marL="342900" indent="-342900">
              <a:buFont typeface="Arial" panose="020B0604020202020204" pitchFamily="34" charset="0"/>
              <a:buChar char="•"/>
            </a:pPr>
            <a:r>
              <a:rPr lang="en-US" sz="1600" b="1" dirty="0"/>
              <a:t>Absence of State incentives targeting companies’ involvement in WBL schemes </a:t>
            </a:r>
          </a:p>
          <a:p>
            <a:pPr marL="342900" indent="-342900">
              <a:buFont typeface="Arial" panose="020B0604020202020204" pitchFamily="34" charset="0"/>
              <a:buChar char="•"/>
            </a:pPr>
            <a:r>
              <a:rPr lang="en-US" sz="1600" b="1" dirty="0"/>
              <a:t>Absence of provisions on WBL in quality assurance framework</a:t>
            </a:r>
          </a:p>
          <a:p>
            <a:pPr marL="342900" indent="-342900">
              <a:buFont typeface="Arial" panose="020B0604020202020204" pitchFamily="34" charset="0"/>
              <a:buChar char="•"/>
            </a:pPr>
            <a:r>
              <a:rPr lang="en-US" sz="1600" b="1" dirty="0"/>
              <a:t>Lack of capacity to provide WBL in VET institutions and companies.</a:t>
            </a:r>
          </a:p>
        </p:txBody>
      </p:sp>
    </p:spTree>
    <p:custDataLst>
      <p:tags r:id="rId1"/>
    </p:custDataLst>
    <p:extLst>
      <p:ext uri="{BB962C8B-B14F-4D97-AF65-F5344CB8AC3E}">
        <p14:creationId xmlns:p14="http://schemas.microsoft.com/office/powerpoint/2010/main" val="31049820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276473" y="555526"/>
            <a:ext cx="2364751" cy="400110"/>
          </a:xfrm>
          <a:prstGeom prst="rect">
            <a:avLst/>
          </a:prstGeom>
        </p:spPr>
        <p:txBody>
          <a:bodyPr wrap="none">
            <a:spAutoFit/>
          </a:bodyPr>
          <a:lstStyle/>
          <a:p>
            <a:pPr algn="r"/>
            <a:r>
              <a:rPr lang="en-US" sz="2000" b="1" cap="all" dirty="0">
                <a:solidFill>
                  <a:schemeClr val="bg1"/>
                </a:solidFill>
                <a:latin typeface="+mj-lt"/>
                <a:ea typeface="+mj-ea"/>
                <a:cs typeface="+mj-cs"/>
              </a:rPr>
              <a:t>main priorities</a:t>
            </a:r>
            <a:endParaRPr lang="fr-FR" sz="2000" b="1" cap="all" dirty="0">
              <a:solidFill>
                <a:schemeClr val="bg1"/>
              </a:solidFill>
              <a:latin typeface="+mj-lt"/>
              <a:ea typeface="+mj-ea"/>
              <a:cs typeface="+mj-cs"/>
            </a:endParaRPr>
          </a:p>
        </p:txBody>
      </p:sp>
      <p:sp>
        <p:nvSpPr>
          <p:cNvPr id="5" name="Text Placeholder 6">
            <a:extLst>
              <a:ext uri="{FF2B5EF4-FFF2-40B4-BE49-F238E27FC236}">
                <a16:creationId xmlns="" xmlns:a16="http://schemas.microsoft.com/office/drawing/2014/main" id="{DA1C9796-190B-4CD6-B446-E1F1C7D87DCD}"/>
              </a:ext>
            </a:extLst>
          </p:cNvPr>
          <p:cNvSpPr>
            <a:spLocks noGrp="1"/>
          </p:cNvSpPr>
          <p:nvPr>
            <p:ph type="body" sz="quarter" idx="10"/>
          </p:nvPr>
        </p:nvSpPr>
        <p:spPr>
          <a:xfrm>
            <a:off x="467544" y="1419622"/>
            <a:ext cx="8208912" cy="2304256"/>
          </a:xfrm>
        </p:spPr>
        <p:txBody>
          <a:bodyPr>
            <a:noAutofit/>
          </a:bodyPr>
          <a:lstStyle/>
          <a:p>
            <a:r>
              <a:rPr lang="en-US" sz="1400" b="1" dirty="0">
                <a:solidFill>
                  <a:schemeClr val="accent4"/>
                </a:solidFill>
              </a:rPr>
              <a:t>Elaboration of Action plan in lines with objectives for WBL within the “State Program for Development of Education of the Republic of Armenia until 2030” under discussion at National Assembly:</a:t>
            </a:r>
            <a:endParaRPr lang="fr-FR" sz="1400" b="1" dirty="0">
              <a:solidFill>
                <a:schemeClr val="accent4"/>
              </a:solidFill>
            </a:endParaRPr>
          </a:p>
          <a:p>
            <a:pPr marL="342900" indent="-342900">
              <a:buFont typeface="Arial" panose="020B0604020202020204" pitchFamily="34" charset="0"/>
              <a:buChar char="•"/>
            </a:pPr>
            <a:r>
              <a:rPr lang="en-US" sz="1400" b="1" dirty="0"/>
              <a:t>Legal and institutional implementation of WBL :</a:t>
            </a:r>
          </a:p>
          <a:p>
            <a:r>
              <a:rPr lang="en-US" sz="1400" b="1" dirty="0"/>
              <a:t>	</a:t>
            </a:r>
            <a:r>
              <a:rPr lang="en-US" sz="1400" b="1" i="1" dirty="0"/>
              <a:t>- elaboration of legal framework, including related by laws</a:t>
            </a:r>
          </a:p>
          <a:p>
            <a:r>
              <a:rPr lang="en-US" sz="1400" b="1" i="1" dirty="0"/>
              <a:t>	- targeting by the end of 2030 the share of both WBL based specialties and number of 	  involved VET institutions up to 30% of total</a:t>
            </a:r>
          </a:p>
          <a:p>
            <a:pPr marL="342900" indent="-342900">
              <a:buFont typeface="Arial" panose="020B0604020202020204" pitchFamily="34" charset="0"/>
              <a:buChar char="•"/>
            </a:pPr>
            <a:r>
              <a:rPr lang="en-US" sz="1400" b="1" dirty="0"/>
              <a:t>Elaboration of new model of entrepreneurial activities of VET institutions: </a:t>
            </a:r>
          </a:p>
          <a:p>
            <a:r>
              <a:rPr lang="en-US" sz="1400" b="1" dirty="0"/>
              <a:t>	</a:t>
            </a:r>
            <a:r>
              <a:rPr lang="en-US" sz="1400" b="1" i="1" dirty="0"/>
              <a:t>- Implementation of entrepreneurial activities by up to 50% of institutions in 2030. </a:t>
            </a:r>
          </a:p>
          <a:p>
            <a:pPr marL="342900" indent="-342900">
              <a:buFont typeface="Arial" panose="020B0604020202020204" pitchFamily="34" charset="0"/>
              <a:buChar char="•"/>
            </a:pPr>
            <a:endParaRPr lang="en-US" sz="1400" b="1" dirty="0"/>
          </a:p>
          <a:p>
            <a:r>
              <a:rPr lang="en-US" sz="1400" b="1" dirty="0">
                <a:solidFill>
                  <a:schemeClr val="accent4"/>
                </a:solidFill>
              </a:rPr>
              <a:t>Adoption of the New Law on VET (including provisions for WBL) and amendments of related by-laws under public discussion</a:t>
            </a:r>
          </a:p>
          <a:p>
            <a:endParaRPr lang="en-US" sz="1400" b="1" dirty="0">
              <a:solidFill>
                <a:schemeClr val="accent4"/>
              </a:solidFill>
            </a:endParaRPr>
          </a:p>
          <a:p>
            <a:r>
              <a:rPr lang="en-US" sz="1400" b="1" dirty="0">
                <a:solidFill>
                  <a:schemeClr val="accent4"/>
                </a:solidFill>
              </a:rPr>
              <a:t>Capacity building of staff from VET institutions and companies for implementation of WBL different forms.</a:t>
            </a:r>
          </a:p>
          <a:p>
            <a:endParaRPr lang="en-US" sz="1400" b="1" dirty="0">
              <a:solidFill>
                <a:schemeClr val="accent4"/>
              </a:solidFill>
            </a:endParaRPr>
          </a:p>
          <a:p>
            <a:endParaRPr lang="en-US" sz="1400" b="1" dirty="0">
              <a:solidFill>
                <a:schemeClr val="accent4"/>
              </a:solidFill>
            </a:endParaRPr>
          </a:p>
          <a:p>
            <a:r>
              <a:rPr lang="en-US" sz="1400" b="1" dirty="0">
                <a:solidFill>
                  <a:schemeClr val="accent4"/>
                </a:solidFill>
              </a:rPr>
              <a:t> </a:t>
            </a:r>
            <a:endParaRPr lang="en-US" sz="1400" b="1" dirty="0"/>
          </a:p>
          <a:p>
            <a:pPr marL="342900" indent="-342900">
              <a:buFont typeface="Arial" panose="020B0604020202020204" pitchFamily="34" charset="0"/>
              <a:buChar char="•"/>
            </a:pPr>
            <a:endParaRPr lang="hy-AM" sz="1400" b="1" dirty="0"/>
          </a:p>
          <a:p>
            <a:endParaRPr lang="hy-AM" sz="1400" b="1" dirty="0"/>
          </a:p>
          <a:p>
            <a:endParaRPr lang="pt-BR" sz="1400" b="1" dirty="0"/>
          </a:p>
        </p:txBody>
      </p:sp>
    </p:spTree>
    <p:custDataLst>
      <p:tags r:id="rId1"/>
    </p:custDataLst>
    <p:extLst>
      <p:ext uri="{BB962C8B-B14F-4D97-AF65-F5344CB8AC3E}">
        <p14:creationId xmlns:p14="http://schemas.microsoft.com/office/powerpoint/2010/main" val="2187582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048848" y="555526"/>
            <a:ext cx="2592376" cy="400110"/>
          </a:xfrm>
          <a:prstGeom prst="rect">
            <a:avLst/>
          </a:prstGeom>
        </p:spPr>
        <p:txBody>
          <a:bodyPr wrap="none">
            <a:spAutoFit/>
          </a:bodyPr>
          <a:lstStyle/>
          <a:p>
            <a:pPr algn="r"/>
            <a:r>
              <a:rPr lang="en-US" sz="2000" b="1" cap="all" dirty="0">
                <a:solidFill>
                  <a:schemeClr val="bg1"/>
                </a:solidFill>
                <a:latin typeface="+mj-lt"/>
                <a:ea typeface="+mj-ea"/>
                <a:cs typeface="+mj-cs"/>
              </a:rPr>
              <a:t>Main priorities-2</a:t>
            </a:r>
            <a:endParaRPr lang="fr-FR" sz="2000" b="1" cap="all" dirty="0">
              <a:solidFill>
                <a:schemeClr val="bg1"/>
              </a:solidFill>
              <a:latin typeface="+mj-lt"/>
              <a:ea typeface="+mj-ea"/>
              <a:cs typeface="+mj-cs"/>
            </a:endParaRPr>
          </a:p>
        </p:txBody>
      </p:sp>
      <p:sp>
        <p:nvSpPr>
          <p:cNvPr id="5" name="Text Placeholder 6">
            <a:extLst>
              <a:ext uri="{FF2B5EF4-FFF2-40B4-BE49-F238E27FC236}">
                <a16:creationId xmlns="" xmlns:a16="http://schemas.microsoft.com/office/drawing/2014/main" id="{DA1C9796-190B-4CD6-B446-E1F1C7D87DCD}"/>
              </a:ext>
            </a:extLst>
          </p:cNvPr>
          <p:cNvSpPr>
            <a:spLocks noGrp="1"/>
          </p:cNvSpPr>
          <p:nvPr>
            <p:ph type="body" sz="quarter" idx="10"/>
          </p:nvPr>
        </p:nvSpPr>
        <p:spPr>
          <a:xfrm>
            <a:off x="432312" y="1275606"/>
            <a:ext cx="8208912" cy="2304256"/>
          </a:xfrm>
        </p:spPr>
        <p:txBody>
          <a:bodyPr>
            <a:noAutofit/>
          </a:bodyPr>
          <a:lstStyle/>
          <a:p>
            <a:endParaRPr lang="en-US" sz="1400" b="1" dirty="0">
              <a:solidFill>
                <a:schemeClr val="accent4"/>
              </a:solidFill>
            </a:endParaRPr>
          </a:p>
          <a:p>
            <a:r>
              <a:rPr lang="en-US" sz="1400" b="1" dirty="0">
                <a:solidFill>
                  <a:schemeClr val="accent4"/>
                </a:solidFill>
              </a:rPr>
              <a:t>Revision of WBL Concept Paper and its Road map to support policy objectives for development of WBL defends forms for the period of 2023-2026:</a:t>
            </a:r>
          </a:p>
          <a:p>
            <a:pPr marL="285750" marR="0" indent="-285750">
              <a:lnSpc>
                <a:spcPct val="107000"/>
              </a:lnSpc>
              <a:spcBef>
                <a:spcPts val="0"/>
              </a:spcBef>
              <a:spcAft>
                <a:spcPts val="600"/>
              </a:spcAft>
              <a:buFont typeface="Arial" panose="020B0604020202020204" pitchFamily="34" charset="0"/>
              <a:buChar char="•"/>
            </a:pPr>
            <a:r>
              <a:rPr lang="en-US" sz="1400" b="1" dirty="0"/>
              <a:t>Form 1 -  Improvement of the system of internship</a:t>
            </a:r>
          </a:p>
          <a:p>
            <a:pPr marL="285750" marR="0" indent="-285750">
              <a:lnSpc>
                <a:spcPct val="107000"/>
              </a:lnSpc>
              <a:spcBef>
                <a:spcPts val="0"/>
              </a:spcBef>
              <a:spcAft>
                <a:spcPts val="600"/>
              </a:spcAft>
              <a:buFont typeface="Arial" panose="020B0604020202020204" pitchFamily="34" charset="0"/>
              <a:buChar char="•"/>
            </a:pPr>
            <a:r>
              <a:rPr lang="en-US" sz="1400" b="1" dirty="0"/>
              <a:t>Form 2 - Development entrepreneurial activities by VET institutions</a:t>
            </a:r>
          </a:p>
          <a:p>
            <a:pPr marL="285750" marR="0" indent="-285750">
              <a:lnSpc>
                <a:spcPct val="107000"/>
              </a:lnSpc>
              <a:spcBef>
                <a:spcPts val="0"/>
              </a:spcBef>
              <a:spcAft>
                <a:spcPts val="600"/>
              </a:spcAft>
              <a:buFont typeface="Arial" panose="020B0604020202020204" pitchFamily="34" charset="0"/>
              <a:buChar char="•"/>
            </a:pPr>
            <a:r>
              <a:rPr lang="en-US" sz="1400" b="1" dirty="0"/>
              <a:t>Form 3 - Institutional and legal implementation of apprenticeship/dual education</a:t>
            </a:r>
          </a:p>
          <a:p>
            <a:pPr marL="285750" marR="0" indent="-285750">
              <a:lnSpc>
                <a:spcPct val="107000"/>
              </a:lnSpc>
              <a:spcBef>
                <a:spcPts val="0"/>
              </a:spcBef>
              <a:spcAft>
                <a:spcPts val="600"/>
              </a:spcAft>
              <a:buFont typeface="Arial" panose="020B0604020202020204" pitchFamily="34" charset="0"/>
              <a:buChar char="•"/>
            </a:pPr>
            <a:r>
              <a:rPr lang="en-US" sz="1400" b="1" dirty="0"/>
              <a:t>Form 4 - On-the-job learning.</a:t>
            </a:r>
          </a:p>
          <a:p>
            <a:endParaRPr lang="en-US" sz="1400" b="1" dirty="0"/>
          </a:p>
          <a:p>
            <a:endParaRPr lang="en-US" sz="1400" b="1" dirty="0">
              <a:solidFill>
                <a:schemeClr val="accent4"/>
              </a:solidFill>
            </a:endParaRPr>
          </a:p>
          <a:p>
            <a:pPr marL="342900" indent="-342900">
              <a:buFont typeface="Arial" panose="020B0604020202020204" pitchFamily="34" charset="0"/>
              <a:buChar char="•"/>
            </a:pPr>
            <a:endParaRPr lang="hy-AM" sz="1400" b="1" dirty="0"/>
          </a:p>
          <a:p>
            <a:endParaRPr lang="hy-AM" sz="1400" b="1" dirty="0"/>
          </a:p>
          <a:p>
            <a:endParaRPr lang="pt-BR" sz="1400" b="1" dirty="0"/>
          </a:p>
        </p:txBody>
      </p:sp>
    </p:spTree>
    <p:custDataLst>
      <p:tags r:id="rId1"/>
    </p:custDataLst>
    <p:extLst>
      <p:ext uri="{BB962C8B-B14F-4D97-AF65-F5344CB8AC3E}">
        <p14:creationId xmlns:p14="http://schemas.microsoft.com/office/powerpoint/2010/main" val="484940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 xmlns:a16="http://schemas.microsoft.com/office/drawing/2014/main" id="{C0DA384C-0B19-4955-B4F3-C2A72201BAAC}"/>
              </a:ext>
            </a:extLst>
          </p:cNvPr>
          <p:cNvPicPr>
            <a:picLocks noGrp="1" noChangeAspect="1"/>
          </p:cNvPicPr>
          <p:nvPr>
            <p:ph type="pic" sz="quarter" idx="11"/>
          </p:nvPr>
        </p:nvPicPr>
        <p:blipFill>
          <a:blip r:embed="rId4">
            <a:extLst>
              <a:ext uri="{28A0092B-C50C-407E-A947-70E740481C1C}">
                <a14:useLocalDpi xmlns:a14="http://schemas.microsoft.com/office/drawing/2010/main" val="0"/>
              </a:ext>
            </a:extLst>
          </a:blip>
          <a:srcRect l="20446" r="20446"/>
          <a:stretch>
            <a:fillRect/>
          </a:stretch>
        </p:blipFill>
        <p:spPr/>
      </p:pic>
      <p:sp>
        <p:nvSpPr>
          <p:cNvPr id="3" name="Text Placeholder 3">
            <a:extLst>
              <a:ext uri="{FF2B5EF4-FFF2-40B4-BE49-F238E27FC236}">
                <a16:creationId xmlns="" xmlns:a16="http://schemas.microsoft.com/office/drawing/2014/main" id="{BF752BB4-94AA-4B60-A034-041D1DF8D2D2}"/>
              </a:ext>
            </a:extLst>
          </p:cNvPr>
          <p:cNvSpPr txBox="1">
            <a:spLocks/>
          </p:cNvSpPr>
          <p:nvPr/>
        </p:nvSpPr>
        <p:spPr>
          <a:xfrm>
            <a:off x="539552" y="411510"/>
            <a:ext cx="3555852" cy="432048"/>
          </a:xfrm>
          <a:prstGeom prst="rect">
            <a:avLst/>
          </a:prstGeom>
        </p:spPr>
        <p:txBody>
          <a:bodyPr>
            <a:noAutofit/>
          </a:bodyPr>
          <a:lstStyle>
            <a:lvl1pPr marL="0" indent="0" algn="l" defTabSz="914400" rtl="0" eaLnBrk="1" latinLnBrk="0" hangingPunct="1">
              <a:lnSpc>
                <a:spcPct val="100000"/>
              </a:lnSpc>
              <a:spcBef>
                <a:spcPts val="384"/>
              </a:spcBef>
              <a:spcAft>
                <a:spcPts val="600"/>
              </a:spcAft>
              <a:buFont typeface="Arial" panose="020B0604020202020204" pitchFamily="34" charset="0"/>
              <a:buNone/>
              <a:defRPr sz="1600" b="0" kern="1200" cap="none" baseline="0">
                <a:solidFill>
                  <a:schemeClr val="tx2"/>
                </a:solidFill>
                <a:latin typeface="+mn-lt"/>
                <a:ea typeface="+mn-ea"/>
                <a:cs typeface="+mn-cs"/>
              </a:defRPr>
            </a:lvl1pPr>
            <a:lvl2pPr marL="17780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600" kern="1200" dirty="0" smtClean="0">
                <a:solidFill>
                  <a:schemeClr val="tx2"/>
                </a:solidFill>
                <a:latin typeface="+mn-lt"/>
                <a:ea typeface="+mn-ea"/>
                <a:cs typeface="+mn-cs"/>
              </a:defRPr>
            </a:lvl2pPr>
            <a:lvl3pPr marL="361950" indent="-18415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400" kern="1200" dirty="0" smtClean="0">
                <a:solidFill>
                  <a:schemeClr val="tx2"/>
                </a:solidFill>
                <a:latin typeface="+mn-lt"/>
                <a:ea typeface="+mn-ea"/>
                <a:cs typeface="+mn-cs"/>
              </a:defRPr>
            </a:lvl3pPr>
            <a:lvl4pPr marL="53975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200" kern="1200" dirty="0" smtClean="0">
                <a:solidFill>
                  <a:schemeClr val="tx2"/>
                </a:solidFill>
                <a:latin typeface="+mn-lt"/>
                <a:ea typeface="+mn-ea"/>
                <a:cs typeface="+mn-cs"/>
              </a:defRPr>
            </a:lvl4pPr>
            <a:lvl5pPr marL="71755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GB" sz="1100" kern="1200" dirty="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3600" b="1" dirty="0">
                <a:solidFill>
                  <a:srgbClr val="00FF00"/>
                </a:solidFill>
              </a:rPr>
              <a:t>Thank you</a:t>
            </a:r>
            <a:endParaRPr lang="en-US" sz="3600" b="1" dirty="0"/>
          </a:p>
        </p:txBody>
      </p:sp>
    </p:spTree>
    <p:custDataLst>
      <p:tags r:id="rId1"/>
    </p:custDataLst>
    <p:extLst>
      <p:ext uri="{BB962C8B-B14F-4D97-AF65-F5344CB8AC3E}">
        <p14:creationId xmlns:p14="http://schemas.microsoft.com/office/powerpoint/2010/main" val="4098204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c2b5e03d6ff2dac033996b556dbe18189b89c2ec"/>
</p:tagLst>
</file>

<file path=ppt/tags/tag2.xml><?xml version="1.0" encoding="utf-8"?>
<p:tagLst xmlns:a="http://schemas.openxmlformats.org/drawingml/2006/main" xmlns:r="http://schemas.openxmlformats.org/officeDocument/2006/relationships" xmlns:p="http://schemas.openxmlformats.org/presentationml/2006/main">
  <p:tag name="ORIGINALMAINDECK" val="\\etf.europa.eu\sysvol\etf.europa.eu\ETF Templates\Templates\PowerPoint\Decks\ETF Corporate Template.pptx"/>
  <p:tag name="ORIGINALDECKSLIDEID" val="ETF Corporate Template.pptx?256"/>
  <p:tag name="UPDATED" val="18 Sep 18 at 12:00"/>
  <p:tag name="FIELD3" val="Event / Date / Location | txtDetail"/>
  <p:tag name="FIELD2" val="Name Surname | txtName"/>
  <p:tag name="FIELD1" val="Presentation Title | txtTitle"/>
  <p:tag name="DEFAULT" val="Yes"/>
  <p:tag name="KEYWORDS" val="Cover | Image"/>
  <p:tag name="CATEGORY" val="Covers"/>
  <p:tag name="TITLE" val="Cover (image)"/>
  <p:tag name="VERIFYSHAPECOUNT" val="4"/>
  <p:tag name="VERIFYSHAPEPOSITION1" val="0|257.9414|405|462.0586"/>
  <p:tag name="VERIFYSHAPECONTENT2" val="txtTitle|Insert title here can span three lines if necessary Lorem ipsum dolor sit amet"/>
  <p:tag name="VERIFYSHAPEPOSITION2" val="228.1528|27.43803|42.37496|331.25"/>
  <p:tag name="VERIFYSHAPECONTENT3" val="txtName|Name Surname"/>
  <p:tag name="VERIFYSHAPEPOSITION3" val="283.625|27.43803|20.40945|332.5"/>
  <p:tag name="VERIFYSHAPECONTENT4" val="txtDetail|Event | Date | Location "/>
  <p:tag name="VERIFYSHAPEPOSITION4" val="304.0345|27.43803|20.27339|332.5"/>
</p:tagLst>
</file>

<file path=ppt/tags/tag3.xml><?xml version="1.0" encoding="utf-8"?>
<p:tagLst xmlns:a="http://schemas.openxmlformats.org/drawingml/2006/main" xmlns:r="http://schemas.openxmlformats.org/officeDocument/2006/relationships" xmlns:p="http://schemas.openxmlformats.org/presentationml/2006/main">
  <p:tag name="ORIGINALMAINDECK" val="\\etf.europa.eu\sysvol\etf.europa.eu\ETF Templates\Templates\PowerPoint\Decks\ETF Corporate Template.pptx"/>
  <p:tag name="ORIGINALDECKSLIDEID" val="ETF Corporate Template.pptx?258"/>
  <p:tag name="UPDATED" val="18 Sep 18 at 12:00"/>
  <p:tag name="KEYWORDS" val="Dividers"/>
  <p:tag name="CATEGORY" val="Dividers"/>
  <p:tag name="TITLE" val="Divider - Blue"/>
  <p:tag name="VERIFYSHAPECOUNT" val="2"/>
  <p:tag name="VERIFYSHAPECONTENT1" val="plcSectionTitle[16]|Divider slide title goes here can span four lines if necessary. Lorem ipsum dolor sit."/>
  <p:tag name="VERIFYSHAPEPOSITION1" val="144.375|28.98236|188.5|291.5"/>
  <p:tag name="VERIFYSHAPEPOSITION2" val="0|360|405|360"/>
</p:tagLst>
</file>

<file path=ppt/tags/tag4.xml><?xml version="1.0" encoding="utf-8"?>
<p:tagLst xmlns:a="http://schemas.openxmlformats.org/drawingml/2006/main" xmlns:r="http://schemas.openxmlformats.org/officeDocument/2006/relationships" xmlns:p="http://schemas.openxmlformats.org/presentationml/2006/main">
  <p:tag name="ORIGINALMAINDECK" val="\\etf.europa.eu\sysvol\etf.europa.eu\ETF Templates\Templates\PowerPoint\Decks\ETF Corporate Template.pptx"/>
  <p:tag name="ORIGINALDECKSLIDEID" val="ETF Corporate Template.pptx?258"/>
  <p:tag name="UPDATED" val="18 Sep 18 at 12:00"/>
  <p:tag name="KEYWORDS" val="Dividers"/>
  <p:tag name="CATEGORY" val="Dividers"/>
  <p:tag name="TITLE" val="Divider - Blue"/>
  <p:tag name="VERIFYSHAPECOUNT" val="2"/>
  <p:tag name="VERIFYSHAPECONTENT1" val="plcSectionTitle[16]|Divider slide title goes here can span four lines if necessary. Lorem ipsum dolor sit."/>
  <p:tag name="VERIFYSHAPEPOSITION1" val="144.375|28.98236|188.5|291.5"/>
  <p:tag name="VERIFYSHAPEPOSITION2" val="0|360|405|360"/>
</p:tagLst>
</file>

<file path=ppt/tags/tag5.xml><?xml version="1.0" encoding="utf-8"?>
<p:tagLst xmlns:a="http://schemas.openxmlformats.org/drawingml/2006/main" xmlns:r="http://schemas.openxmlformats.org/officeDocument/2006/relationships" xmlns:p="http://schemas.openxmlformats.org/presentationml/2006/main">
  <p:tag name="ORIGINALMAINDECK" val="\\etf.europa.eu\sysvol\etf.europa.eu\ETF Templates\Templates\PowerPoint\Decks\ETF Corporate Template.pptx"/>
  <p:tag name="ORIGINALDECKSLIDEID" val="ETF Corporate Template.pptx?258"/>
  <p:tag name="UPDATED" val="18 Sep 18 at 12:00"/>
  <p:tag name="KEYWORDS" val="Dividers"/>
  <p:tag name="CATEGORY" val="Dividers"/>
  <p:tag name="TITLE" val="Divider - Blue"/>
  <p:tag name="VERIFYSHAPECOUNT" val="2"/>
  <p:tag name="VERIFYSHAPECONTENT1" val="plcSectionTitle[16]|Divider slide title goes here can span four lines if necessary. Lorem ipsum dolor sit."/>
  <p:tag name="VERIFYSHAPEPOSITION1" val="144.375|28.98236|188.5|291.5"/>
  <p:tag name="VERIFYSHAPEPOSITION2" val="0|360|405|360"/>
</p:tagLst>
</file>

<file path=ppt/tags/tag6.xml><?xml version="1.0" encoding="utf-8"?>
<p:tagLst xmlns:a="http://schemas.openxmlformats.org/drawingml/2006/main" xmlns:r="http://schemas.openxmlformats.org/officeDocument/2006/relationships" xmlns:p="http://schemas.openxmlformats.org/presentationml/2006/main">
  <p:tag name="ORIGINALMAINDECK" val="\\etf.europa.eu\sysvol\etf.europa.eu\ETF Templates\Templates\PowerPoint\Decks\ETF Corporate Template.pptx"/>
  <p:tag name="ORIGINALDECKSLIDEID" val="ETF Corporate Template.pptx?258"/>
  <p:tag name="UPDATED" val="18 Sep 18 at 12:00"/>
  <p:tag name="KEYWORDS" val="Dividers"/>
  <p:tag name="CATEGORY" val="Dividers"/>
  <p:tag name="TITLE" val="Divider - Blue"/>
  <p:tag name="VERIFYSHAPECOUNT" val="2"/>
  <p:tag name="VERIFYSHAPECONTENT1" val="plcSectionTitle[16]|Divider slide title goes here can span four lines if necessary. Lorem ipsum dolor sit."/>
  <p:tag name="VERIFYSHAPEPOSITION1" val="144.375|28.98236|188.5|291.5"/>
  <p:tag name="VERIFYSHAPEPOSITION2" val="0|360|405|360"/>
</p:tagLst>
</file>

<file path=ppt/tags/tag7.xml><?xml version="1.0" encoding="utf-8"?>
<p:tagLst xmlns:a="http://schemas.openxmlformats.org/drawingml/2006/main" xmlns:r="http://schemas.openxmlformats.org/officeDocument/2006/relationships" xmlns:p="http://schemas.openxmlformats.org/presentationml/2006/main">
  <p:tag name="ORIGINALMAINDECK" val="\\etf.europa.eu\sysvol\etf.europa.eu\ETF Templates\Templates\PowerPoint\Decks\ETF Corporate Template.pptx"/>
  <p:tag name="ORIGINALDECKSLIDEID" val="ETF Corporate Template.pptx?258"/>
  <p:tag name="UPDATED" val="18 Sep 18 at 12:00"/>
  <p:tag name="KEYWORDS" val="Dividers"/>
  <p:tag name="CATEGORY" val="Dividers"/>
  <p:tag name="TITLE" val="Divider - Blue"/>
  <p:tag name="VERIFYSHAPECOUNT" val="2"/>
  <p:tag name="VERIFYSHAPECONTENT1" val="plcSectionTitle[16]|Divider slide title goes here can span four lines if necessary. Lorem ipsum dolor sit."/>
  <p:tag name="VERIFYSHAPEPOSITION1" val="144.375|28.98236|188.5|291.5"/>
  <p:tag name="VERIFYSHAPEPOSITION2" val="0|360|405|360"/>
</p:tagLst>
</file>

<file path=ppt/tags/tag8.xml><?xml version="1.0" encoding="utf-8"?>
<p:tagLst xmlns:a="http://schemas.openxmlformats.org/drawingml/2006/main" xmlns:r="http://schemas.openxmlformats.org/officeDocument/2006/relationships" xmlns:p="http://schemas.openxmlformats.org/presentationml/2006/main">
  <p:tag name="ORIGINALMAINDECK" val="\\etf.europa.eu\sysvol\etf.europa.eu\ETF Templates\Templates\PowerPoint\Decks\ETF Corporate Template.pptx"/>
  <p:tag name="ORIGINALDECKSLIDEID" val="ETF Corporate Template.pptx?258"/>
  <p:tag name="UPDATED" val="18 Sep 18 at 12:00"/>
  <p:tag name="KEYWORDS" val="Dividers"/>
  <p:tag name="CATEGORY" val="Dividers"/>
  <p:tag name="TITLE" val="Divider - Blue"/>
  <p:tag name="VERIFYSHAPECOUNT" val="2"/>
  <p:tag name="VERIFYSHAPECONTENT1" val="plcSectionTitle[16]|Divider slide title goes here can span four lines if necessary. Lorem ipsum dolor sit."/>
  <p:tag name="VERIFYSHAPEPOSITION1" val="144.375|28.98236|188.5|291.5"/>
  <p:tag name="VERIFYSHAPEPOSITION2" val="0|360|405|360"/>
</p:tagLst>
</file>

<file path=ppt/tags/tag9.xml><?xml version="1.0" encoding="utf-8"?>
<p:tagLst xmlns:a="http://schemas.openxmlformats.org/drawingml/2006/main" xmlns:r="http://schemas.openxmlformats.org/officeDocument/2006/relationships" xmlns:p="http://schemas.openxmlformats.org/presentationml/2006/main">
  <p:tag name="ORIGINALMAINDECK" val="\\etf.europa.eu\sysvol\etf.europa.eu\ETF Templates\Templates\PowerPoint\Decks\ETF Corporate Template.pptx"/>
  <p:tag name="ORIGINALDECKSLIDEID" val="ETF Corporate Template.pptx?269"/>
  <p:tag name="UPDATED" val="18 Sep 18 at 12:00"/>
  <p:tag name="LAST" val="Yes"/>
  <p:tag name="KEYWORDS" val="Cover | Contact"/>
  <p:tag name="GROUP" val="Basics"/>
  <p:tag name="CATEGORY" val="Covers"/>
  <p:tag name="TITLE" val="Back cover (contact) [always last]"/>
  <p:tag name="VERIFYSHAPECOUNT" val="2"/>
  <p:tag name="VERIFYSHAPECONTENT1" val="Title 1|End contact slide"/>
  <p:tag name="VERIFYSHAPEPOSITION1" val="34.26118|28.75008|43.50055|314.2401"/>
  <p:tag name="VERIFYSHAPEPOSITION2" val="0|360|405|360"/>
</p:tagLst>
</file>

<file path=ppt/theme/theme1.xml><?xml version="1.0" encoding="utf-8"?>
<a:theme xmlns:a="http://schemas.openxmlformats.org/drawingml/2006/main" name="ETF Template - Blue">
  <a:themeElements>
    <a:clrScheme name="ETF">
      <a:dk1>
        <a:sysClr val="windowText" lastClr="000000"/>
      </a:dk1>
      <a:lt1>
        <a:sysClr val="window" lastClr="FFFFFF"/>
      </a:lt1>
      <a:dk2>
        <a:srgbClr val="455560"/>
      </a:dk2>
      <a:lt2>
        <a:srgbClr val="0092BB"/>
      </a:lt2>
      <a:accent1>
        <a:srgbClr val="66BED6"/>
      </a:accent1>
      <a:accent2>
        <a:srgbClr val="CBD300"/>
      </a:accent2>
      <a:accent3>
        <a:srgbClr val="DC006B"/>
      </a:accent3>
      <a:accent4>
        <a:srgbClr val="FFDC00"/>
      </a:accent4>
      <a:accent5>
        <a:srgbClr val="009CDA"/>
      </a:accent5>
      <a:accent6>
        <a:srgbClr val="F39900"/>
      </a:accent6>
      <a:hlink>
        <a:srgbClr val="DC006B"/>
      </a:hlink>
      <a:folHlink>
        <a:srgbClr val="750D68"/>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7521de8-fda9-48a7-aa01-4a42d4d6dd17">
      <Terms xmlns="http://schemas.microsoft.com/office/infopath/2007/PartnerControls"/>
    </lcf76f155ced4ddcb4097134ff3c332f>
    <TaxCatchAll xmlns="75eb83a7-9def-46c5-ba21-4637b2c071e8" xsi:nil="true"/>
    <_dlc_DocId xmlns="75eb83a7-9def-46c5-ba21-4637b2c071e8">DMSQAGOV-1914150770-5409</_dlc_DocId>
    <_dlc_DocIdUrl xmlns="75eb83a7-9def-46c5-ba21-4637b2c071e8">
      <Url>https://europeantrainingfoundation.sharepoint.com/sites/QualityassuranceandGovernance/_layouts/15/DocIdRedir.aspx?ID=DMSQAGOV-1914150770-5409</Url>
      <Description>DMSQAGOV-1914150770-5409</Description>
    </_dlc_DocIdUrl>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16DC9C7624433469DC6522161B8CF60" ma:contentTypeVersion="15" ma:contentTypeDescription="Create a new document." ma:contentTypeScope="" ma:versionID="6ef3200b5b6d79858fb9214096538874">
  <xsd:schema xmlns:xsd="http://www.w3.org/2001/XMLSchema" xmlns:xs="http://www.w3.org/2001/XMLSchema" xmlns:p="http://schemas.microsoft.com/office/2006/metadata/properties" xmlns:ns2="77521de8-fda9-48a7-aa01-4a42d4d6dd17" xmlns:ns3="75eb83a7-9def-46c5-ba21-4637b2c071e8" targetNamespace="http://schemas.microsoft.com/office/2006/metadata/properties" ma:root="true" ma:fieldsID="68654d5c83923094e594ef6cb4a665fd" ns2:_="" ns3:_="">
    <xsd:import namespace="77521de8-fda9-48a7-aa01-4a42d4d6dd17"/>
    <xsd:import namespace="75eb83a7-9def-46c5-ba21-4637b2c071e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3:_dlc_DocId" minOccurs="0"/>
                <xsd:element ref="ns3:_dlc_DocIdUrl" minOccurs="0"/>
                <xsd:element ref="ns3:_dlc_DocIdPersistId"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7521de8-fda9-48a7-aa01-4a42d4d6dd1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010ffe1f-c839-4a66-9ae8-9a2945e4919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75eb83a7-9def-46c5-ba21-4637b2c071e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_dlc_DocId" ma:index="20" nillable="true" ma:displayName="Document ID Value" ma:description="The value of the document ID assigned to this item." ma:indexed="true"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TaxCatchAll" ma:index="25" nillable="true" ma:displayName="Taxonomy Catch All Column" ma:hidden="true" ma:list="{3aed79b1-a62e-40a7-9adc-665081f823b1}" ma:internalName="TaxCatchAll" ma:showField="CatchAllData" ma:web="75eb83a7-9def-46c5-ba21-4637b2c071e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A0200E0E-B4DC-44DD-9E9C-E1F00EC67831}">
  <ds:schemaRefs>
    <ds:schemaRef ds:uri="http://schemas.microsoft.com/sharepoint/v3/contenttype/forms"/>
  </ds:schemaRefs>
</ds:datastoreItem>
</file>

<file path=customXml/itemProps2.xml><?xml version="1.0" encoding="utf-8"?>
<ds:datastoreItem xmlns:ds="http://schemas.openxmlformats.org/officeDocument/2006/customXml" ds:itemID="{BCEA3865-AB0B-4AE0-9B01-243498219D6D}">
  <ds:schemaRefs>
    <ds:schemaRef ds:uri="http://purl.org/dc/elements/1.1/"/>
    <ds:schemaRef ds:uri="b24f4573-e1bc-403b-bbdd-fe6427823d12"/>
    <ds:schemaRef ds:uri="http://purl.org/dc/dcmitype/"/>
    <ds:schemaRef ds:uri="http://purl.org/dc/terms/"/>
    <ds:schemaRef ds:uri="http://www.w3.org/XML/1998/namespace"/>
    <ds:schemaRef ds:uri="http://schemas.microsoft.com/office/infopath/2007/PartnerControls"/>
    <ds:schemaRef ds:uri="http://schemas.microsoft.com/office/2006/documentManagement/types"/>
    <ds:schemaRef ds:uri="0cfba320-8ff6-492a-9486-22da21eb3322"/>
    <ds:schemaRef ds:uri="http://schemas.microsoft.com/office/2006/metadata/properties"/>
    <ds:schemaRef ds:uri="http://schemas.openxmlformats.org/package/2006/metadata/core-properties"/>
  </ds:schemaRefs>
</ds:datastoreItem>
</file>

<file path=customXml/itemProps3.xml><?xml version="1.0" encoding="utf-8"?>
<ds:datastoreItem xmlns:ds="http://schemas.openxmlformats.org/officeDocument/2006/customXml" ds:itemID="{2932A81A-4E9F-46B1-84EE-24BDB9F13ED2}"/>
</file>

<file path=customXml/itemProps4.xml><?xml version="1.0" encoding="utf-8"?>
<ds:datastoreItem xmlns:ds="http://schemas.openxmlformats.org/officeDocument/2006/customXml" ds:itemID="{051C725C-4476-4AB5-AC58-43415552D47D}"/>
</file>

<file path=docProps/app.xml><?xml version="1.0" encoding="utf-8"?>
<Properties xmlns="http://schemas.openxmlformats.org/officeDocument/2006/extended-properties" xmlns:vt="http://schemas.openxmlformats.org/officeDocument/2006/docPropsVTypes">
  <TotalTime>1077</TotalTime>
  <Words>680</Words>
  <Application>Microsoft Office PowerPoint</Application>
  <PresentationFormat>On-screen Show (16:9)</PresentationFormat>
  <Paragraphs>81</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Montreal</vt:lpstr>
      <vt:lpstr>ETF Template - Blue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Armenia presentations for the GLAD meeting 26/10</dc:title>
  <dc:creator>Navoyan</dc:creator>
  <cp:lastModifiedBy>HP</cp:lastModifiedBy>
  <cp:revision>175</cp:revision>
  <cp:lastPrinted>2013-07-16T09:22:56Z</cp:lastPrinted>
  <dcterms:created xsi:type="dcterms:W3CDTF">2012-09-13T11:45:23Z</dcterms:created>
  <dcterms:modified xsi:type="dcterms:W3CDTF">2022-10-24T02:04:55Z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0x010100F16DC9C7624433469DC6522161B8CF60</vt:lpwstr>
  </property>
  <property fmtid="{D5CDD505-2E9C-101B-9397-08002B2CF9AE}" pid="3" name="ArticulateGUID">
    <vt:lpwstr>25AEFCD6-48E8-4559-8E5B-3BD21746F7AD</vt:lpwstr>
  </property>
  <property fmtid="{D5CDD505-2E9C-101B-9397-08002B2CF9AE}" pid="4" name="ArticulatePath">
    <vt:lpwstr>ETF_Corporate Presentation 2018_v01</vt:lpwstr>
  </property>
  <property fmtid="{D5CDD505-2E9C-101B-9397-08002B2CF9AE}" pid="5" name="PresTool">
    <vt:lpwstr>no</vt:lpwstr>
  </property>
  <property fmtid="{D5CDD505-2E9C-101B-9397-08002B2CF9AE}" pid="6" name="PresToolSplit">
    <vt:lpwstr>yes</vt:lpwstr>
  </property>
  <property fmtid="{D5CDD505-2E9C-101B-9397-08002B2CF9AE}" pid="7" name="Deck">
    <vt:lpwstr>\\etf.europa.eu\sysvol\etf.europa.eu\ETF Templates\Templates\PowerPoint\Decks\ETF Corporate Template.pptx</vt:lpwstr>
  </property>
  <property fmtid="{D5CDD505-2E9C-101B-9397-08002B2CF9AE}" pid="8" name="LangID">
    <vt:lpwstr/>
  </property>
  <property fmtid="{D5CDD505-2E9C-101B-9397-08002B2CF9AE}" pid="9" name="TempDeck">
    <vt:lpwstr>false</vt:lpwstr>
  </property>
  <property fmtid="{D5CDD505-2E9C-101B-9397-08002B2CF9AE}" pid="10" name="_dlc_DocIdItemGuid">
    <vt:lpwstr>bfb97991-784d-4037-a821-517ffef75f19</vt:lpwstr>
  </property>
  <property fmtid="{D5CDD505-2E9C-101B-9397-08002B2CF9AE}" pid="11" name="MediaServiceImageTags">
    <vt:lpwstr/>
  </property>
</Properties>
</file>