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729" r:id="rId5"/>
    <p:sldMasterId id="2147483760" r:id="rId6"/>
    <p:sldMasterId id="2147483772" r:id="rId7"/>
    <p:sldMasterId id="2147483784" r:id="rId8"/>
  </p:sldMasterIdLst>
  <p:notesMasterIdLst>
    <p:notesMasterId r:id="rId58"/>
  </p:notesMasterIdLst>
  <p:handoutMasterIdLst>
    <p:handoutMasterId r:id="rId59"/>
  </p:handoutMasterIdLst>
  <p:sldIdLst>
    <p:sldId id="256" r:id="rId9"/>
    <p:sldId id="564" r:id="rId10"/>
    <p:sldId id="457" r:id="rId11"/>
    <p:sldId id="938" r:id="rId12"/>
    <p:sldId id="937" r:id="rId13"/>
    <p:sldId id="940" r:id="rId14"/>
    <p:sldId id="259" r:id="rId15"/>
    <p:sldId id="343" r:id="rId16"/>
    <p:sldId id="344" r:id="rId17"/>
    <p:sldId id="345" r:id="rId18"/>
    <p:sldId id="342" r:id="rId19"/>
    <p:sldId id="340" r:id="rId20"/>
    <p:sldId id="346" r:id="rId21"/>
    <p:sldId id="943" r:id="rId22"/>
    <p:sldId id="467" r:id="rId23"/>
    <p:sldId id="473" r:id="rId24"/>
    <p:sldId id="499" r:id="rId25"/>
    <p:sldId id="500" r:id="rId26"/>
    <p:sldId id="498" r:id="rId27"/>
    <p:sldId id="501" r:id="rId28"/>
    <p:sldId id="497" r:id="rId29"/>
    <p:sldId id="502" r:id="rId30"/>
    <p:sldId id="496" r:id="rId31"/>
    <p:sldId id="503" r:id="rId32"/>
    <p:sldId id="495" r:id="rId33"/>
    <p:sldId id="504" r:id="rId34"/>
    <p:sldId id="277" r:id="rId35"/>
    <p:sldId id="945" r:id="rId36"/>
    <p:sldId id="829" r:id="rId37"/>
    <p:sldId id="971" r:id="rId38"/>
    <p:sldId id="948" r:id="rId39"/>
    <p:sldId id="949" r:id="rId40"/>
    <p:sldId id="950" r:id="rId41"/>
    <p:sldId id="953" r:id="rId42"/>
    <p:sldId id="957" r:id="rId43"/>
    <p:sldId id="958" r:id="rId44"/>
    <p:sldId id="959" r:id="rId45"/>
    <p:sldId id="963" r:id="rId46"/>
    <p:sldId id="964" r:id="rId47"/>
    <p:sldId id="965" r:id="rId48"/>
    <p:sldId id="966" r:id="rId49"/>
    <p:sldId id="469" r:id="rId50"/>
    <p:sldId id="470" r:id="rId51"/>
    <p:sldId id="970" r:id="rId52"/>
    <p:sldId id="257" r:id="rId53"/>
    <p:sldId id="974" r:id="rId54"/>
    <p:sldId id="967" r:id="rId55"/>
    <p:sldId id="973" r:id="rId56"/>
    <p:sldId id="281" r:id="rId57"/>
  </p:sldIdLst>
  <p:sldSz cx="9144000" cy="5143500" type="screen16x9"/>
  <p:notesSz cx="7099300" cy="10234613"/>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40" userDrawn="1">
          <p15:clr>
            <a:srgbClr val="A4A3A4"/>
          </p15:clr>
        </p15:guide>
        <p15:guide id="5" pos="5556" userDrawn="1">
          <p15:clr>
            <a:srgbClr val="A4A3A4"/>
          </p15:clr>
        </p15:guide>
        <p15:guide id="6" orient="horz" pos="305" userDrawn="1">
          <p15:clr>
            <a:srgbClr val="A4A3A4"/>
          </p15:clr>
        </p15:guide>
        <p15:guide id="8" orient="horz" pos="1260" userDrawn="1">
          <p15:clr>
            <a:srgbClr val="5ACBF0"/>
          </p15:clr>
        </p15:guide>
        <p15:guide id="9" orient="horz" pos="2796" userDrawn="1">
          <p15:clr>
            <a:srgbClr val="A4A3A4"/>
          </p15:clr>
        </p15:guide>
        <p15:guide id="10" orient="horz" pos="582" userDrawn="1">
          <p15:clr>
            <a:srgbClr val="5ACBF0"/>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2F3635-7B2B-AABF-DC24-0FB9AE420E54}" name="Margareta Nikolovska" initials="MN" userId="S::Margareta.Nikolovska@etf.europa.eu::609e8dce-9290-4b2f-8cf7-056315c0f8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Dickinson" initials="MD" lastIdx="8" clrIdx="0">
    <p:extLst>
      <p:ext uri="{19B8F6BF-5375-455C-9EA6-DF929625EA0E}">
        <p15:presenceInfo xmlns:p15="http://schemas.microsoft.com/office/powerpoint/2012/main" userId="S-1-5-21-3618423254-1716829737-423604257-1158" providerId="AD"/>
      </p:ext>
    </p:extLst>
  </p:cmAuthor>
  <p:cmAuthor id="2" name="Joanna Anstey" initials="JA" lastIdx="6" clrIdx="1">
    <p:extLst>
      <p:ext uri="{19B8F6BF-5375-455C-9EA6-DF929625EA0E}">
        <p15:presenceInfo xmlns:p15="http://schemas.microsoft.com/office/powerpoint/2012/main" userId="S-1-5-21-1719972083-1073659269-3228366198-15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a:srgbClr val="009CDA"/>
    <a:srgbClr val="CC3399"/>
    <a:srgbClr val="FF33CC"/>
    <a:srgbClr val="004E6D"/>
    <a:srgbClr val="F9B962"/>
    <a:srgbClr val="DCDF6F"/>
    <a:srgbClr val="4C575D"/>
    <a:srgbClr val="DBE1E5"/>
    <a:srgbClr val="DCE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A0C210-8557-4336-A21E-ED87BA60DD11}" v="63" dt="2021-11-16T16:46:39.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40"/>
        <p:guide pos="5556"/>
        <p:guide orient="horz" pos="305"/>
        <p:guide orient="horz" pos="1260"/>
        <p:guide orient="horz" pos="2796"/>
        <p:guide orient="horz" pos="582"/>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notesMaster" Target="notesMasters/notesMaster1.xml"/><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handoutMaster" Target="handoutMasters/handoutMaster1.xml"/><Relationship Id="rId67"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areta Nikolovska" userId="609e8dce-9290-4b2f-8cf7-056315c0f85c" providerId="ADAL" clId="{F3B3C46F-2232-4B7E-B40F-38023AADDB2D}"/>
    <pc:docChg chg="undo custSel addSld delSld modSld">
      <pc:chgData name="Margareta Nikolovska" userId="609e8dce-9290-4b2f-8cf7-056315c0f85c" providerId="ADAL" clId="{F3B3C46F-2232-4B7E-B40F-38023AADDB2D}" dt="2021-11-16T08:30:16.596" v="78" actId="2085"/>
      <pc:docMkLst>
        <pc:docMk/>
      </pc:docMkLst>
      <pc:sldChg chg="modSp add mod">
        <pc:chgData name="Margareta Nikolovska" userId="609e8dce-9290-4b2f-8cf7-056315c0f85c" providerId="ADAL" clId="{F3B3C46F-2232-4B7E-B40F-38023AADDB2D}" dt="2021-11-16T07:50:01.651" v="13" actId="1076"/>
        <pc:sldMkLst>
          <pc:docMk/>
          <pc:sldMk cId="1535995571" sldId="259"/>
        </pc:sldMkLst>
        <pc:spChg chg="mod">
          <ac:chgData name="Margareta Nikolovska" userId="609e8dce-9290-4b2f-8cf7-056315c0f85c" providerId="ADAL" clId="{F3B3C46F-2232-4B7E-B40F-38023AADDB2D}" dt="2021-11-16T07:50:01.651" v="13" actId="1076"/>
          <ac:spMkLst>
            <pc:docMk/>
            <pc:sldMk cId="1535995571" sldId="259"/>
            <ac:spMk id="14" creationId="{00000000-0000-0000-0000-000000000000}"/>
          </ac:spMkLst>
        </pc:spChg>
        <pc:picChg chg="mod">
          <ac:chgData name="Margareta Nikolovska" userId="609e8dce-9290-4b2f-8cf7-056315c0f85c" providerId="ADAL" clId="{F3B3C46F-2232-4B7E-B40F-38023AADDB2D}" dt="2021-11-16T07:47:00.665" v="2" actId="14100"/>
          <ac:picMkLst>
            <pc:docMk/>
            <pc:sldMk cId="1535995571" sldId="259"/>
            <ac:picMk id="2" creationId="{C4828832-63C6-47BE-A9E1-7526D33C75D2}"/>
          </ac:picMkLst>
        </pc:picChg>
        <pc:picChg chg="mod">
          <ac:chgData name="Margareta Nikolovska" userId="609e8dce-9290-4b2f-8cf7-056315c0f85c" providerId="ADAL" clId="{F3B3C46F-2232-4B7E-B40F-38023AADDB2D}" dt="2021-11-16T07:47:09.244" v="3" actId="1076"/>
          <ac:picMkLst>
            <pc:docMk/>
            <pc:sldMk cId="1535995571" sldId="259"/>
            <ac:picMk id="4" creationId="{00000000-0000-0000-0000-000000000000}"/>
          </ac:picMkLst>
        </pc:picChg>
      </pc:sldChg>
      <pc:sldChg chg="add">
        <pc:chgData name="Margareta Nikolovska" userId="609e8dce-9290-4b2f-8cf7-056315c0f85c" providerId="ADAL" clId="{F3B3C46F-2232-4B7E-B40F-38023AADDB2D}" dt="2021-11-16T08:28:19.887" v="75"/>
        <pc:sldMkLst>
          <pc:docMk/>
          <pc:sldMk cId="2367030420" sldId="281"/>
        </pc:sldMkLst>
      </pc:sldChg>
      <pc:sldChg chg="modSp add mod">
        <pc:chgData name="Margareta Nikolovska" userId="609e8dce-9290-4b2f-8cf7-056315c0f85c" providerId="ADAL" clId="{F3B3C46F-2232-4B7E-B40F-38023AADDB2D}" dt="2021-11-16T08:05:25.529" v="47" actId="1076"/>
        <pc:sldMkLst>
          <pc:docMk/>
          <pc:sldMk cId="1885376878" sldId="340"/>
        </pc:sldMkLst>
        <pc:spChg chg="mod">
          <ac:chgData name="Margareta Nikolovska" userId="609e8dce-9290-4b2f-8cf7-056315c0f85c" providerId="ADAL" clId="{F3B3C46F-2232-4B7E-B40F-38023AADDB2D}" dt="2021-11-16T08:05:18.862" v="46" actId="1076"/>
          <ac:spMkLst>
            <pc:docMk/>
            <pc:sldMk cId="1885376878" sldId="340"/>
            <ac:spMk id="8" creationId="{908C5B6E-9107-4874-96E5-E8D88C582EBF}"/>
          </ac:spMkLst>
        </pc:spChg>
        <pc:spChg chg="mod">
          <ac:chgData name="Margareta Nikolovska" userId="609e8dce-9290-4b2f-8cf7-056315c0f85c" providerId="ADAL" clId="{F3B3C46F-2232-4B7E-B40F-38023AADDB2D}" dt="2021-11-16T08:05:00.552" v="45" actId="20577"/>
          <ac:spMkLst>
            <pc:docMk/>
            <pc:sldMk cId="1885376878" sldId="340"/>
            <ac:spMk id="10" creationId="{8361EDAC-3040-469F-ABF0-C417E524E5F8}"/>
          </ac:spMkLst>
        </pc:spChg>
        <pc:spChg chg="mod">
          <ac:chgData name="Margareta Nikolovska" userId="609e8dce-9290-4b2f-8cf7-056315c0f85c" providerId="ADAL" clId="{F3B3C46F-2232-4B7E-B40F-38023AADDB2D}" dt="2021-11-16T08:05:25.529" v="47" actId="1076"/>
          <ac:spMkLst>
            <pc:docMk/>
            <pc:sldMk cId="1885376878" sldId="340"/>
            <ac:spMk id="11" creationId="{76537450-6A4A-4930-98BB-A92432E05974}"/>
          </ac:spMkLst>
        </pc:spChg>
        <pc:picChg chg="mod">
          <ac:chgData name="Margareta Nikolovska" userId="609e8dce-9290-4b2f-8cf7-056315c0f85c" providerId="ADAL" clId="{F3B3C46F-2232-4B7E-B40F-38023AADDB2D}" dt="2021-11-16T08:03:35.184" v="44" actId="14100"/>
          <ac:picMkLst>
            <pc:docMk/>
            <pc:sldMk cId="1885376878" sldId="340"/>
            <ac:picMk id="2" creationId="{2FAB8BF6-ABA2-4349-ADC2-CD75622404AE}"/>
          </ac:picMkLst>
        </pc:picChg>
        <pc:picChg chg="mod">
          <ac:chgData name="Margareta Nikolovska" userId="609e8dce-9290-4b2f-8cf7-056315c0f85c" providerId="ADAL" clId="{F3B3C46F-2232-4B7E-B40F-38023AADDB2D}" dt="2021-11-16T08:02:33.610" v="39" actId="1076"/>
          <ac:picMkLst>
            <pc:docMk/>
            <pc:sldMk cId="1885376878" sldId="340"/>
            <ac:picMk id="18" creationId="{00000000-0000-0000-0000-000000000000}"/>
          </ac:picMkLst>
        </pc:picChg>
      </pc:sldChg>
      <pc:sldChg chg="modSp add mod">
        <pc:chgData name="Margareta Nikolovska" userId="609e8dce-9290-4b2f-8cf7-056315c0f85c" providerId="ADAL" clId="{F3B3C46F-2232-4B7E-B40F-38023AADDB2D}" dt="2021-11-16T07:58:43.902" v="38" actId="14100"/>
        <pc:sldMkLst>
          <pc:docMk/>
          <pc:sldMk cId="768603699" sldId="342"/>
        </pc:sldMkLst>
        <pc:spChg chg="mod">
          <ac:chgData name="Margareta Nikolovska" userId="609e8dce-9290-4b2f-8cf7-056315c0f85c" providerId="ADAL" clId="{F3B3C46F-2232-4B7E-B40F-38023AADDB2D}" dt="2021-11-16T07:58:28.331" v="37" actId="14100"/>
          <ac:spMkLst>
            <pc:docMk/>
            <pc:sldMk cId="768603699" sldId="342"/>
            <ac:spMk id="6" creationId="{00000000-0000-0000-0000-000000000000}"/>
          </ac:spMkLst>
        </pc:spChg>
        <pc:spChg chg="mod">
          <ac:chgData name="Margareta Nikolovska" userId="609e8dce-9290-4b2f-8cf7-056315c0f85c" providerId="ADAL" clId="{F3B3C46F-2232-4B7E-B40F-38023AADDB2D}" dt="2021-11-16T07:57:58.618" v="35" actId="1076"/>
          <ac:spMkLst>
            <pc:docMk/>
            <pc:sldMk cId="768603699" sldId="342"/>
            <ac:spMk id="16" creationId="{E86D4521-7D23-4BC0-BF1C-4754D648F11D}"/>
          </ac:spMkLst>
        </pc:spChg>
        <pc:picChg chg="mod">
          <ac:chgData name="Margareta Nikolovska" userId="609e8dce-9290-4b2f-8cf7-056315c0f85c" providerId="ADAL" clId="{F3B3C46F-2232-4B7E-B40F-38023AADDB2D}" dt="2021-11-16T07:58:43.902" v="38" actId="14100"/>
          <ac:picMkLst>
            <pc:docMk/>
            <pc:sldMk cId="768603699" sldId="342"/>
            <ac:picMk id="3" creationId="{2F0A180B-10D1-4C3A-A983-FD6A2B225C2B}"/>
          </ac:picMkLst>
        </pc:picChg>
        <pc:picChg chg="mod">
          <ac:chgData name="Margareta Nikolovska" userId="609e8dce-9290-4b2f-8cf7-056315c0f85c" providerId="ADAL" clId="{F3B3C46F-2232-4B7E-B40F-38023AADDB2D}" dt="2021-11-16T07:57:27.690" v="32" actId="1076"/>
          <ac:picMkLst>
            <pc:docMk/>
            <pc:sldMk cId="768603699" sldId="342"/>
            <ac:picMk id="18" creationId="{00000000-0000-0000-0000-000000000000}"/>
          </ac:picMkLst>
        </pc:picChg>
      </pc:sldChg>
      <pc:sldChg chg="modSp add mod">
        <pc:chgData name="Margareta Nikolovska" userId="609e8dce-9290-4b2f-8cf7-056315c0f85c" providerId="ADAL" clId="{F3B3C46F-2232-4B7E-B40F-38023AADDB2D}" dt="2021-11-16T07:50:50.322" v="17" actId="1076"/>
        <pc:sldMkLst>
          <pc:docMk/>
          <pc:sldMk cId="496101011" sldId="343"/>
        </pc:sldMkLst>
        <pc:spChg chg="mod">
          <ac:chgData name="Margareta Nikolovska" userId="609e8dce-9290-4b2f-8cf7-056315c0f85c" providerId="ADAL" clId="{F3B3C46F-2232-4B7E-B40F-38023AADDB2D}" dt="2021-11-16T07:50:50.322" v="17" actId="1076"/>
          <ac:spMkLst>
            <pc:docMk/>
            <pc:sldMk cId="496101011" sldId="343"/>
            <ac:spMk id="6" creationId="{00000000-0000-0000-0000-000000000000}"/>
          </ac:spMkLst>
        </pc:spChg>
        <pc:spChg chg="mod">
          <ac:chgData name="Margareta Nikolovska" userId="609e8dce-9290-4b2f-8cf7-056315c0f85c" providerId="ADAL" clId="{F3B3C46F-2232-4B7E-B40F-38023AADDB2D}" dt="2021-11-16T07:50:21.710" v="14" actId="14100"/>
          <ac:spMkLst>
            <pc:docMk/>
            <pc:sldMk cId="496101011" sldId="343"/>
            <ac:spMk id="16" creationId="{E86D4521-7D23-4BC0-BF1C-4754D648F11D}"/>
          </ac:spMkLst>
        </pc:spChg>
        <pc:picChg chg="mod">
          <ac:chgData name="Margareta Nikolovska" userId="609e8dce-9290-4b2f-8cf7-056315c0f85c" providerId="ADAL" clId="{F3B3C46F-2232-4B7E-B40F-38023AADDB2D}" dt="2021-11-16T07:49:31.079" v="11" actId="14100"/>
          <ac:picMkLst>
            <pc:docMk/>
            <pc:sldMk cId="496101011" sldId="343"/>
            <ac:picMk id="3" creationId="{2F0A180B-10D1-4C3A-A983-FD6A2B225C2B}"/>
          </ac:picMkLst>
        </pc:picChg>
        <pc:picChg chg="mod">
          <ac:chgData name="Margareta Nikolovska" userId="609e8dce-9290-4b2f-8cf7-056315c0f85c" providerId="ADAL" clId="{F3B3C46F-2232-4B7E-B40F-38023AADDB2D}" dt="2021-11-16T07:47:19.792" v="4" actId="1076"/>
          <ac:picMkLst>
            <pc:docMk/>
            <pc:sldMk cId="496101011" sldId="343"/>
            <ac:picMk id="18" creationId="{00000000-0000-0000-0000-000000000000}"/>
          </ac:picMkLst>
        </pc:picChg>
      </pc:sldChg>
      <pc:sldChg chg="modSp add mod">
        <pc:chgData name="Margareta Nikolovska" userId="609e8dce-9290-4b2f-8cf7-056315c0f85c" providerId="ADAL" clId="{F3B3C46F-2232-4B7E-B40F-38023AADDB2D}" dt="2021-11-16T07:51:37.612" v="21" actId="14100"/>
        <pc:sldMkLst>
          <pc:docMk/>
          <pc:sldMk cId="1400565604" sldId="344"/>
        </pc:sldMkLst>
        <pc:spChg chg="mod">
          <ac:chgData name="Margareta Nikolovska" userId="609e8dce-9290-4b2f-8cf7-056315c0f85c" providerId="ADAL" clId="{F3B3C46F-2232-4B7E-B40F-38023AADDB2D}" dt="2021-11-16T07:51:37.612" v="21" actId="14100"/>
          <ac:spMkLst>
            <pc:docMk/>
            <pc:sldMk cId="1400565604" sldId="344"/>
            <ac:spMk id="6" creationId="{00000000-0000-0000-0000-000000000000}"/>
          </ac:spMkLst>
        </pc:spChg>
        <pc:spChg chg="mod">
          <ac:chgData name="Margareta Nikolovska" userId="609e8dce-9290-4b2f-8cf7-056315c0f85c" providerId="ADAL" clId="{F3B3C46F-2232-4B7E-B40F-38023AADDB2D}" dt="2021-11-16T07:51:18.958" v="19" actId="14100"/>
          <ac:spMkLst>
            <pc:docMk/>
            <pc:sldMk cId="1400565604" sldId="344"/>
            <ac:spMk id="16" creationId="{E86D4521-7D23-4BC0-BF1C-4754D648F11D}"/>
          </ac:spMkLst>
        </pc:spChg>
        <pc:picChg chg="mod">
          <ac:chgData name="Margareta Nikolovska" userId="609e8dce-9290-4b2f-8cf7-056315c0f85c" providerId="ADAL" clId="{F3B3C46F-2232-4B7E-B40F-38023AADDB2D}" dt="2021-11-16T07:47:57.331" v="7" actId="1076"/>
          <ac:picMkLst>
            <pc:docMk/>
            <pc:sldMk cId="1400565604" sldId="344"/>
            <ac:picMk id="18" creationId="{00000000-0000-0000-0000-000000000000}"/>
          </ac:picMkLst>
        </pc:picChg>
      </pc:sldChg>
      <pc:sldChg chg="modSp add mod">
        <pc:chgData name="Margareta Nikolovska" userId="609e8dce-9290-4b2f-8cf7-056315c0f85c" providerId="ADAL" clId="{F3B3C46F-2232-4B7E-B40F-38023AADDB2D}" dt="2021-11-16T07:57:16.363" v="31" actId="1076"/>
        <pc:sldMkLst>
          <pc:docMk/>
          <pc:sldMk cId="1360237133" sldId="345"/>
        </pc:sldMkLst>
        <pc:spChg chg="mod">
          <ac:chgData name="Margareta Nikolovska" userId="609e8dce-9290-4b2f-8cf7-056315c0f85c" providerId="ADAL" clId="{F3B3C46F-2232-4B7E-B40F-38023AADDB2D}" dt="2021-11-16T07:55:42.851" v="28" actId="14100"/>
          <ac:spMkLst>
            <pc:docMk/>
            <pc:sldMk cId="1360237133" sldId="345"/>
            <ac:spMk id="12" creationId="{1BA095D6-EDAA-4DFC-B541-30B5BC930843}"/>
          </ac:spMkLst>
        </pc:spChg>
        <pc:picChg chg="mod">
          <ac:chgData name="Margareta Nikolovska" userId="609e8dce-9290-4b2f-8cf7-056315c0f85c" providerId="ADAL" clId="{F3B3C46F-2232-4B7E-B40F-38023AADDB2D}" dt="2021-11-16T07:53:48.960" v="22" actId="1076"/>
          <ac:picMkLst>
            <pc:docMk/>
            <pc:sldMk cId="1360237133" sldId="345"/>
            <ac:picMk id="8" creationId="{1DBBE5EF-8A6B-4344-9E7B-F49CE90BB2C7}"/>
          </ac:picMkLst>
        </pc:picChg>
        <pc:picChg chg="mod">
          <ac:chgData name="Margareta Nikolovska" userId="609e8dce-9290-4b2f-8cf7-056315c0f85c" providerId="ADAL" clId="{F3B3C46F-2232-4B7E-B40F-38023AADDB2D}" dt="2021-11-16T07:57:16.363" v="31" actId="1076"/>
          <ac:picMkLst>
            <pc:docMk/>
            <pc:sldMk cId="1360237133" sldId="345"/>
            <ac:picMk id="11" creationId="{111B2759-5B7F-48D2-BC99-B40317792735}"/>
          </ac:picMkLst>
        </pc:picChg>
      </pc:sldChg>
      <pc:sldChg chg="modSp add mod">
        <pc:chgData name="Margareta Nikolovska" userId="609e8dce-9290-4b2f-8cf7-056315c0f85c" providerId="ADAL" clId="{F3B3C46F-2232-4B7E-B40F-38023AADDB2D}" dt="2021-11-16T08:08:41.829" v="52" actId="1076"/>
        <pc:sldMkLst>
          <pc:docMk/>
          <pc:sldMk cId="982182759" sldId="346"/>
        </pc:sldMkLst>
        <pc:spChg chg="mod">
          <ac:chgData name="Margareta Nikolovska" userId="609e8dce-9290-4b2f-8cf7-056315c0f85c" providerId="ADAL" clId="{F3B3C46F-2232-4B7E-B40F-38023AADDB2D}" dt="2021-11-16T08:08:31.792" v="51" actId="14100"/>
          <ac:spMkLst>
            <pc:docMk/>
            <pc:sldMk cId="982182759" sldId="346"/>
            <ac:spMk id="7" creationId="{170DDE2E-91FB-4D90-A1DE-6B439F727891}"/>
          </ac:spMkLst>
        </pc:spChg>
        <pc:picChg chg="mod">
          <ac:chgData name="Margareta Nikolovska" userId="609e8dce-9290-4b2f-8cf7-056315c0f85c" providerId="ADAL" clId="{F3B3C46F-2232-4B7E-B40F-38023AADDB2D}" dt="2021-11-16T08:08:41.829" v="52" actId="1076"/>
          <ac:picMkLst>
            <pc:docMk/>
            <pc:sldMk cId="982182759" sldId="346"/>
            <ac:picMk id="2" creationId="{2FAB8BF6-ABA2-4349-ADC2-CD75622404AE}"/>
          </ac:picMkLst>
        </pc:picChg>
        <pc:picChg chg="mod">
          <ac:chgData name="Margareta Nikolovska" userId="609e8dce-9290-4b2f-8cf7-056315c0f85c" providerId="ADAL" clId="{F3B3C46F-2232-4B7E-B40F-38023AADDB2D}" dt="2021-11-16T08:08:04.381" v="50" actId="14100"/>
          <ac:picMkLst>
            <pc:docMk/>
            <pc:sldMk cId="982182759" sldId="346"/>
            <ac:picMk id="18" creationId="{00000000-0000-0000-0000-000000000000}"/>
          </ac:picMkLst>
        </pc:picChg>
      </pc:sldChg>
      <pc:sldChg chg="del">
        <pc:chgData name="Margareta Nikolovska" userId="609e8dce-9290-4b2f-8cf7-056315c0f85c" providerId="ADAL" clId="{F3B3C46F-2232-4B7E-B40F-38023AADDB2D}" dt="2021-11-16T08:09:06.322" v="53" actId="47"/>
        <pc:sldMkLst>
          <pc:docMk/>
          <pc:sldMk cId="3601476944" sldId="929"/>
        </pc:sldMkLst>
      </pc:sldChg>
      <pc:sldChg chg="addSp delSp modSp mod">
        <pc:chgData name="Margareta Nikolovska" userId="609e8dce-9290-4b2f-8cf7-056315c0f85c" providerId="ADAL" clId="{F3B3C46F-2232-4B7E-B40F-38023AADDB2D}" dt="2021-11-16T08:24:57.029" v="71"/>
        <pc:sldMkLst>
          <pc:docMk/>
          <pc:sldMk cId="578549506" sldId="967"/>
        </pc:sldMkLst>
        <pc:spChg chg="mod">
          <ac:chgData name="Margareta Nikolovska" userId="609e8dce-9290-4b2f-8cf7-056315c0f85c" providerId="ADAL" clId="{F3B3C46F-2232-4B7E-B40F-38023AADDB2D}" dt="2021-11-16T08:18:42.380" v="65" actId="26606"/>
          <ac:spMkLst>
            <pc:docMk/>
            <pc:sldMk cId="578549506" sldId="967"/>
            <ac:spMk id="2" creationId="{9AE3BF9B-B971-4707-9681-E470291DBD5D}"/>
          </ac:spMkLst>
        </pc:spChg>
        <pc:spChg chg="mod">
          <ac:chgData name="Margareta Nikolovska" userId="609e8dce-9290-4b2f-8cf7-056315c0f85c" providerId="ADAL" clId="{F3B3C46F-2232-4B7E-B40F-38023AADDB2D}" dt="2021-11-16T08:18:42.380" v="65" actId="26606"/>
          <ac:spMkLst>
            <pc:docMk/>
            <pc:sldMk cId="578549506" sldId="967"/>
            <ac:spMk id="9" creationId="{D0E965C9-D38E-481C-A38F-98CE0E4E14A8}"/>
          </ac:spMkLst>
        </pc:spChg>
        <pc:spChg chg="ord">
          <ac:chgData name="Margareta Nikolovska" userId="609e8dce-9290-4b2f-8cf7-056315c0f85c" providerId="ADAL" clId="{F3B3C46F-2232-4B7E-B40F-38023AADDB2D}" dt="2021-11-16T08:18:42.380" v="65" actId="26606"/>
          <ac:spMkLst>
            <pc:docMk/>
            <pc:sldMk cId="578549506" sldId="967"/>
            <ac:spMk id="12" creationId="{E8F01E2D-B369-4D69-8024-EE1EAA7233C9}"/>
          </ac:spMkLst>
        </pc:spChg>
        <pc:spChg chg="add del">
          <ac:chgData name="Margareta Nikolovska" userId="609e8dce-9290-4b2f-8cf7-056315c0f85c" providerId="ADAL" clId="{F3B3C46F-2232-4B7E-B40F-38023AADDB2D}" dt="2021-11-16T08:18:42.380" v="65" actId="26606"/>
          <ac:spMkLst>
            <pc:docMk/>
            <pc:sldMk cId="578549506" sldId="967"/>
            <ac:spMk id="32" creationId="{51D98CAC-3EFF-4342-BD5A-6C0E8CAB4C1A}"/>
          </ac:spMkLst>
        </pc:spChg>
        <pc:spChg chg="add del">
          <ac:chgData name="Margareta Nikolovska" userId="609e8dce-9290-4b2f-8cf7-056315c0f85c" providerId="ADAL" clId="{F3B3C46F-2232-4B7E-B40F-38023AADDB2D}" dt="2021-11-16T08:18:42.380" v="65" actId="26606"/>
          <ac:spMkLst>
            <pc:docMk/>
            <pc:sldMk cId="578549506" sldId="967"/>
            <ac:spMk id="71" creationId="{5E39A796-BE83-48B1-B33F-35C4A32AAB57}"/>
          </ac:spMkLst>
        </pc:spChg>
        <pc:spChg chg="add del">
          <ac:chgData name="Margareta Nikolovska" userId="609e8dce-9290-4b2f-8cf7-056315c0f85c" providerId="ADAL" clId="{F3B3C46F-2232-4B7E-B40F-38023AADDB2D}" dt="2021-11-16T08:18:42.380" v="65" actId="26606"/>
          <ac:spMkLst>
            <pc:docMk/>
            <pc:sldMk cId="578549506" sldId="967"/>
            <ac:spMk id="73" creationId="{72F84B47-E267-4194-8194-831DB7B5547F}"/>
          </ac:spMkLst>
        </pc:spChg>
        <pc:picChg chg="ord">
          <ac:chgData name="Margareta Nikolovska" userId="609e8dce-9290-4b2f-8cf7-056315c0f85c" providerId="ADAL" clId="{F3B3C46F-2232-4B7E-B40F-38023AADDB2D}" dt="2021-11-16T08:18:42.380" v="65" actId="26606"/>
          <ac:picMkLst>
            <pc:docMk/>
            <pc:sldMk cId="578549506" sldId="967"/>
            <ac:picMk id="11" creationId="{7DAC33F3-3523-4C38-8BE9-7EA9924B56D2}"/>
          </ac:picMkLst>
        </pc:picChg>
        <pc:picChg chg="add del mod">
          <ac:chgData name="Margareta Nikolovska" userId="609e8dce-9290-4b2f-8cf7-056315c0f85c" providerId="ADAL" clId="{F3B3C46F-2232-4B7E-B40F-38023AADDB2D}" dt="2021-11-16T08:18:44.598" v="66"/>
          <ac:picMkLst>
            <pc:docMk/>
            <pc:sldMk cId="578549506" sldId="967"/>
            <ac:picMk id="1026" creationId="{B45CA414-3FC4-4606-A4FE-84D3ED25208D}"/>
          </ac:picMkLst>
        </pc:picChg>
        <pc:picChg chg="add del">
          <ac:chgData name="Margareta Nikolovska" userId="609e8dce-9290-4b2f-8cf7-056315c0f85c" providerId="ADAL" clId="{F3B3C46F-2232-4B7E-B40F-38023AADDB2D}" dt="2021-11-16T08:24:57.029" v="71"/>
          <ac:picMkLst>
            <pc:docMk/>
            <pc:sldMk cId="578549506" sldId="967"/>
            <ac:picMk id="1028" creationId="{456940AD-9CA9-4841-AC31-F2AF09AA7DF5}"/>
          </ac:picMkLst>
        </pc:picChg>
      </pc:sldChg>
      <pc:sldChg chg="modSp mod">
        <pc:chgData name="Margareta Nikolovska" userId="609e8dce-9290-4b2f-8cf7-056315c0f85c" providerId="ADAL" clId="{F3B3C46F-2232-4B7E-B40F-38023AADDB2D}" dt="2021-11-16T08:30:16.596" v="78" actId="2085"/>
        <pc:sldMkLst>
          <pc:docMk/>
          <pc:sldMk cId="3211262291" sldId="971"/>
        </pc:sldMkLst>
        <pc:picChg chg="mod">
          <ac:chgData name="Margareta Nikolovska" userId="609e8dce-9290-4b2f-8cf7-056315c0f85c" providerId="ADAL" clId="{F3B3C46F-2232-4B7E-B40F-38023AADDB2D}" dt="2021-11-16T08:30:16.596" v="78" actId="2085"/>
          <ac:picMkLst>
            <pc:docMk/>
            <pc:sldMk cId="3211262291" sldId="971"/>
            <ac:picMk id="7" creationId="{38B3891C-96CA-48D2-8BDA-374EDB2B27D8}"/>
          </ac:picMkLst>
        </pc:picChg>
      </pc:sldChg>
      <pc:sldChg chg="addSp modSp new del">
        <pc:chgData name="Margareta Nikolovska" userId="609e8dce-9290-4b2f-8cf7-056315c0f85c" providerId="ADAL" clId="{F3B3C46F-2232-4B7E-B40F-38023AADDB2D}" dt="2021-11-16T08:28:29.241" v="76" actId="47"/>
        <pc:sldMkLst>
          <pc:docMk/>
          <pc:sldMk cId="1649709718" sldId="972"/>
        </pc:sldMkLst>
        <pc:picChg chg="add mod">
          <ac:chgData name="Margareta Nikolovska" userId="609e8dce-9290-4b2f-8cf7-056315c0f85c" providerId="ADAL" clId="{F3B3C46F-2232-4B7E-B40F-38023AADDB2D}" dt="2021-11-16T08:19:07.733" v="69" actId="27636"/>
          <ac:picMkLst>
            <pc:docMk/>
            <pc:sldMk cId="1649709718" sldId="972"/>
            <ac:picMk id="2050" creationId="{BCA2F82B-1F79-4DF4-B023-D8FBEFD9739D}"/>
          </ac:picMkLst>
        </pc:picChg>
      </pc:sldChg>
      <pc:sldChg chg="addSp modSp new mod">
        <pc:chgData name="Margareta Nikolovska" userId="609e8dce-9290-4b2f-8cf7-056315c0f85c" providerId="ADAL" clId="{F3B3C46F-2232-4B7E-B40F-38023AADDB2D}" dt="2021-11-16T08:25:20.643" v="74"/>
        <pc:sldMkLst>
          <pc:docMk/>
          <pc:sldMk cId="3839851372" sldId="973"/>
        </pc:sldMkLst>
        <pc:spChg chg="mod">
          <ac:chgData name="Margareta Nikolovska" userId="609e8dce-9290-4b2f-8cf7-056315c0f85c" providerId="ADAL" clId="{F3B3C46F-2232-4B7E-B40F-38023AADDB2D}" dt="2021-11-16T08:25:06.808" v="73" actId="27636"/>
          <ac:spMkLst>
            <pc:docMk/>
            <pc:sldMk cId="3839851372" sldId="973"/>
            <ac:spMk id="5" creationId="{7E8405C5-9801-4A27-891E-943DBBADF412}"/>
          </ac:spMkLst>
        </pc:spChg>
        <pc:picChg chg="add">
          <ac:chgData name="Margareta Nikolovska" userId="609e8dce-9290-4b2f-8cf7-056315c0f85c" providerId="ADAL" clId="{F3B3C46F-2232-4B7E-B40F-38023AADDB2D}" dt="2021-11-16T08:25:20.643" v="74"/>
          <ac:picMkLst>
            <pc:docMk/>
            <pc:sldMk cId="3839851372" sldId="973"/>
            <ac:picMk id="3074" creationId="{23209E19-D1FC-4F98-8817-2E5EFEFD280F}"/>
          </ac:picMkLst>
        </pc:picChg>
      </pc:sldChg>
    </pc:docChg>
  </pc:docChgLst>
  <pc:docChgLst>
    <pc:chgData name="Liia Kaarlop" userId="ffa723c4-8e92-49d8-a8d3-ffe2fe0d1320" providerId="ADAL" clId="{8DA0C210-8557-4336-A21E-ED87BA60DD11}"/>
    <pc:docChg chg="undo custSel addSld modSld">
      <pc:chgData name="Liia Kaarlop" userId="ffa723c4-8e92-49d8-a8d3-ffe2fe0d1320" providerId="ADAL" clId="{8DA0C210-8557-4336-A21E-ED87BA60DD11}" dt="2021-11-17T11:42:54.990" v="78" actId="14100"/>
      <pc:docMkLst>
        <pc:docMk/>
      </pc:docMkLst>
      <pc:sldChg chg="addSp delSp add mod modTransition">
        <pc:chgData name="Liia Kaarlop" userId="ffa723c4-8e92-49d8-a8d3-ffe2fe0d1320" providerId="ADAL" clId="{8DA0C210-8557-4336-A21E-ED87BA60DD11}" dt="2021-11-17T11:24:22.922" v="65" actId="22"/>
        <pc:sldMkLst>
          <pc:docMk/>
          <pc:sldMk cId="277978407" sldId="257"/>
        </pc:sldMkLst>
        <pc:picChg chg="add del">
          <ac:chgData name="Liia Kaarlop" userId="ffa723c4-8e92-49d8-a8d3-ffe2fe0d1320" providerId="ADAL" clId="{8DA0C210-8557-4336-A21E-ED87BA60DD11}" dt="2021-11-17T11:24:22.922" v="65" actId="22"/>
          <ac:picMkLst>
            <pc:docMk/>
            <pc:sldMk cId="277978407" sldId="257"/>
            <ac:picMk id="5" creationId="{6711AF5A-5166-4942-9CB8-ADE41F95E8AB}"/>
          </ac:picMkLst>
        </pc:picChg>
      </pc:sldChg>
      <pc:sldChg chg="modSp mod">
        <pc:chgData name="Liia Kaarlop" userId="ffa723c4-8e92-49d8-a8d3-ffe2fe0d1320" providerId="ADAL" clId="{8DA0C210-8557-4336-A21E-ED87BA60DD11}" dt="2021-11-16T16:43:44.627" v="42" actId="1076"/>
        <pc:sldMkLst>
          <pc:docMk/>
          <pc:sldMk cId="3675842763" sldId="937"/>
        </pc:sldMkLst>
        <pc:spChg chg="mod">
          <ac:chgData name="Liia Kaarlop" userId="ffa723c4-8e92-49d8-a8d3-ffe2fe0d1320" providerId="ADAL" clId="{8DA0C210-8557-4336-A21E-ED87BA60DD11}" dt="2021-11-16T16:43:44.627" v="42" actId="1076"/>
          <ac:spMkLst>
            <pc:docMk/>
            <pc:sldMk cId="3675842763" sldId="937"/>
            <ac:spMk id="9" creationId="{D0E965C9-D38E-481C-A38F-98CE0E4E14A8}"/>
          </ac:spMkLst>
        </pc:spChg>
        <pc:spChg chg="mod">
          <ac:chgData name="Liia Kaarlop" userId="ffa723c4-8e92-49d8-a8d3-ffe2fe0d1320" providerId="ADAL" clId="{8DA0C210-8557-4336-A21E-ED87BA60DD11}" dt="2021-11-16T16:40:38.398" v="20" actId="1076"/>
          <ac:spMkLst>
            <pc:docMk/>
            <pc:sldMk cId="3675842763" sldId="937"/>
            <ac:spMk id="15" creationId="{0CFA5773-94ED-49AA-9BC1-1E83E483267B}"/>
          </ac:spMkLst>
        </pc:spChg>
        <pc:picChg chg="mod">
          <ac:chgData name="Liia Kaarlop" userId="ffa723c4-8e92-49d8-a8d3-ffe2fe0d1320" providerId="ADAL" clId="{8DA0C210-8557-4336-A21E-ED87BA60DD11}" dt="2021-11-16T13:18:27.693" v="3" actId="1076"/>
          <ac:picMkLst>
            <pc:docMk/>
            <pc:sldMk cId="3675842763" sldId="937"/>
            <ac:picMk id="11" creationId="{7DAC33F3-3523-4C38-8BE9-7EA9924B56D2}"/>
          </ac:picMkLst>
        </pc:picChg>
      </pc:sldChg>
      <pc:sldChg chg="addSp delSp modSp mod setBg">
        <pc:chgData name="Liia Kaarlop" userId="ffa723c4-8e92-49d8-a8d3-ffe2fe0d1320" providerId="ADAL" clId="{8DA0C210-8557-4336-A21E-ED87BA60DD11}" dt="2021-11-16T16:46:39.641" v="63" actId="1076"/>
        <pc:sldMkLst>
          <pc:docMk/>
          <pc:sldMk cId="1057109641" sldId="938"/>
        </pc:sldMkLst>
        <pc:spChg chg="mod">
          <ac:chgData name="Liia Kaarlop" userId="ffa723c4-8e92-49d8-a8d3-ffe2fe0d1320" providerId="ADAL" clId="{8DA0C210-8557-4336-A21E-ED87BA60DD11}" dt="2021-11-16T16:43:20.150" v="39" actId="26606"/>
          <ac:spMkLst>
            <pc:docMk/>
            <pc:sldMk cId="1057109641" sldId="938"/>
            <ac:spMk id="2" creationId="{F8AD46B0-6CD9-4803-8CD3-51496B8B0644}"/>
          </ac:spMkLst>
        </pc:spChg>
        <pc:spChg chg="mod">
          <ac:chgData name="Liia Kaarlop" userId="ffa723c4-8e92-49d8-a8d3-ffe2fe0d1320" providerId="ADAL" clId="{8DA0C210-8557-4336-A21E-ED87BA60DD11}" dt="2021-11-16T16:43:20.150" v="39" actId="26606"/>
          <ac:spMkLst>
            <pc:docMk/>
            <pc:sldMk cId="1057109641" sldId="938"/>
            <ac:spMk id="4" creationId="{07C62771-9CEE-48EF-9F0C-15CCF33C6764}"/>
          </ac:spMkLst>
        </pc:spChg>
        <pc:spChg chg="mod ord">
          <ac:chgData name="Liia Kaarlop" userId="ffa723c4-8e92-49d8-a8d3-ffe2fe0d1320" providerId="ADAL" clId="{8DA0C210-8557-4336-A21E-ED87BA60DD11}" dt="2021-11-16T16:43:20.150" v="39" actId="26606"/>
          <ac:spMkLst>
            <pc:docMk/>
            <pc:sldMk cId="1057109641" sldId="938"/>
            <ac:spMk id="5" creationId="{F9A0CF32-9A92-486A-814B-BCB440EE7DE9}"/>
          </ac:spMkLst>
        </pc:spChg>
        <pc:spChg chg="mod ord">
          <ac:chgData name="Liia Kaarlop" userId="ffa723c4-8e92-49d8-a8d3-ffe2fe0d1320" providerId="ADAL" clId="{8DA0C210-8557-4336-A21E-ED87BA60DD11}" dt="2021-11-16T16:43:20.150" v="39" actId="26606"/>
          <ac:spMkLst>
            <pc:docMk/>
            <pc:sldMk cId="1057109641" sldId="938"/>
            <ac:spMk id="9" creationId="{4DCCAABC-BF21-4992-BAC2-140B8ACEC01F}"/>
          </ac:spMkLst>
        </pc:spChg>
        <pc:spChg chg="add del">
          <ac:chgData name="Liia Kaarlop" userId="ffa723c4-8e92-49d8-a8d3-ffe2fe0d1320" providerId="ADAL" clId="{8DA0C210-8557-4336-A21E-ED87BA60DD11}" dt="2021-11-16T16:43:20.150" v="39" actId="26606"/>
          <ac:spMkLst>
            <pc:docMk/>
            <pc:sldMk cId="1057109641" sldId="938"/>
            <ac:spMk id="14" creationId="{979E27D9-03C7-44E2-9FF8-15D0C8506AF7}"/>
          </ac:spMkLst>
        </pc:spChg>
        <pc:spChg chg="add del">
          <ac:chgData name="Liia Kaarlop" userId="ffa723c4-8e92-49d8-a8d3-ffe2fe0d1320" providerId="ADAL" clId="{8DA0C210-8557-4336-A21E-ED87BA60DD11}" dt="2021-11-16T16:43:20.150" v="39" actId="26606"/>
          <ac:spMkLst>
            <pc:docMk/>
            <pc:sldMk cId="1057109641" sldId="938"/>
            <ac:spMk id="18" creationId="{AC8F6C8C-AB5A-4548-942D-E3FD40ACBC49}"/>
          </ac:spMkLst>
        </pc:spChg>
        <pc:spChg chg="add del">
          <ac:chgData name="Liia Kaarlop" userId="ffa723c4-8e92-49d8-a8d3-ffe2fe0d1320" providerId="ADAL" clId="{8DA0C210-8557-4336-A21E-ED87BA60DD11}" dt="2021-11-16T16:43:20.150" v="39" actId="26606"/>
          <ac:spMkLst>
            <pc:docMk/>
            <pc:sldMk cId="1057109641" sldId="938"/>
            <ac:spMk id="19" creationId="{EEBF1590-3B36-48EE-A89D-3B6F3CB256AB}"/>
          </ac:spMkLst>
        </pc:spChg>
        <pc:spChg chg="add del">
          <ac:chgData name="Liia Kaarlop" userId="ffa723c4-8e92-49d8-a8d3-ffe2fe0d1320" providerId="ADAL" clId="{8DA0C210-8557-4336-A21E-ED87BA60DD11}" dt="2021-11-16T16:43:14.036" v="34" actId="26606"/>
          <ac:spMkLst>
            <pc:docMk/>
            <pc:sldMk cId="1057109641" sldId="938"/>
            <ac:spMk id="24" creationId="{979E27D9-03C7-44E2-9FF8-15D0C8506AF7}"/>
          </ac:spMkLst>
        </pc:spChg>
        <pc:spChg chg="add del">
          <ac:chgData name="Liia Kaarlop" userId="ffa723c4-8e92-49d8-a8d3-ffe2fe0d1320" providerId="ADAL" clId="{8DA0C210-8557-4336-A21E-ED87BA60DD11}" dt="2021-11-16T16:43:14.036" v="34" actId="26606"/>
          <ac:spMkLst>
            <pc:docMk/>
            <pc:sldMk cId="1057109641" sldId="938"/>
            <ac:spMk id="26" creationId="{EEBF1590-3B36-48EE-A89D-3B6F3CB256AB}"/>
          </ac:spMkLst>
        </pc:spChg>
        <pc:spChg chg="add del">
          <ac:chgData name="Liia Kaarlop" userId="ffa723c4-8e92-49d8-a8d3-ffe2fe0d1320" providerId="ADAL" clId="{8DA0C210-8557-4336-A21E-ED87BA60DD11}" dt="2021-11-16T16:43:14.036" v="34" actId="26606"/>
          <ac:spMkLst>
            <pc:docMk/>
            <pc:sldMk cId="1057109641" sldId="938"/>
            <ac:spMk id="28" creationId="{AC8F6C8C-AB5A-4548-942D-E3FD40ACBC49}"/>
          </ac:spMkLst>
        </pc:spChg>
        <pc:graphicFrameChg chg="add del mod modGraphic">
          <ac:chgData name="Liia Kaarlop" userId="ffa723c4-8e92-49d8-a8d3-ffe2fe0d1320" providerId="ADAL" clId="{8DA0C210-8557-4336-A21E-ED87BA60DD11}" dt="2021-11-16T16:43:58.342" v="44" actId="478"/>
          <ac:graphicFrameMkLst>
            <pc:docMk/>
            <pc:sldMk cId="1057109641" sldId="938"/>
            <ac:graphicFrameMk id="3" creationId="{300396E4-C85A-410A-A00F-21F545C7C671}"/>
          </ac:graphicFrameMkLst>
        </pc:graphicFrameChg>
        <pc:graphicFrameChg chg="add mod modGraphic">
          <ac:chgData name="Liia Kaarlop" userId="ffa723c4-8e92-49d8-a8d3-ffe2fe0d1320" providerId="ADAL" clId="{8DA0C210-8557-4336-A21E-ED87BA60DD11}" dt="2021-11-16T16:43:14.036" v="34" actId="26606"/>
          <ac:graphicFrameMkLst>
            <pc:docMk/>
            <pc:sldMk cId="1057109641" sldId="938"/>
            <ac:graphicFrameMk id="6" creationId="{F4637FBD-47E0-458A-905F-6D836FC91218}"/>
          </ac:graphicFrameMkLst>
        </pc:graphicFrameChg>
        <pc:graphicFrameChg chg="add mod modGraphic">
          <ac:chgData name="Liia Kaarlop" userId="ffa723c4-8e92-49d8-a8d3-ffe2fe0d1320" providerId="ADAL" clId="{8DA0C210-8557-4336-A21E-ED87BA60DD11}" dt="2021-11-16T16:46:39.641" v="63" actId="1076"/>
          <ac:graphicFrameMkLst>
            <pc:docMk/>
            <pc:sldMk cId="1057109641" sldId="938"/>
            <ac:graphicFrameMk id="7" creationId="{72900FCD-298F-4BCA-B437-86EB619EBE25}"/>
          </ac:graphicFrameMkLst>
        </pc:graphicFrameChg>
        <pc:picChg chg="add del">
          <ac:chgData name="Liia Kaarlop" userId="ffa723c4-8e92-49d8-a8d3-ffe2fe0d1320" providerId="ADAL" clId="{8DA0C210-8557-4336-A21E-ED87BA60DD11}" dt="2021-11-16T16:43:51.773" v="43" actId="478"/>
          <ac:picMkLst>
            <pc:docMk/>
            <pc:sldMk cId="1057109641" sldId="938"/>
            <ac:picMk id="10" creationId="{4A3ABE17-AF84-4AFD-AEA2-9804E2677B66}"/>
          </ac:picMkLst>
        </pc:picChg>
      </pc:sldChg>
      <pc:sldChg chg="addSp delSp mod">
        <pc:chgData name="Liia Kaarlop" userId="ffa723c4-8e92-49d8-a8d3-ffe2fe0d1320" providerId="ADAL" clId="{8DA0C210-8557-4336-A21E-ED87BA60DD11}" dt="2021-11-16T13:17:57.425" v="1" actId="22"/>
        <pc:sldMkLst>
          <pc:docMk/>
          <pc:sldMk cId="2502956826" sldId="970"/>
        </pc:sldMkLst>
        <pc:spChg chg="add del">
          <ac:chgData name="Liia Kaarlop" userId="ffa723c4-8e92-49d8-a8d3-ffe2fe0d1320" providerId="ADAL" clId="{8DA0C210-8557-4336-A21E-ED87BA60DD11}" dt="2021-11-16T13:17:57.425" v="1" actId="22"/>
          <ac:spMkLst>
            <pc:docMk/>
            <pc:sldMk cId="2502956826" sldId="970"/>
            <ac:spMk id="7" creationId="{42A8D94E-BCBC-4006-B886-27917C215991}"/>
          </ac:spMkLst>
        </pc:spChg>
      </pc:sldChg>
      <pc:sldChg chg="addSp delSp modSp new mod">
        <pc:chgData name="Liia Kaarlop" userId="ffa723c4-8e92-49d8-a8d3-ffe2fe0d1320" providerId="ADAL" clId="{8DA0C210-8557-4336-A21E-ED87BA60DD11}" dt="2021-11-17T11:42:54.990" v="78" actId="14100"/>
        <pc:sldMkLst>
          <pc:docMk/>
          <pc:sldMk cId="792991223" sldId="974"/>
        </pc:sldMkLst>
        <pc:picChg chg="add del mod ord modCrop">
          <ac:chgData name="Liia Kaarlop" userId="ffa723c4-8e92-49d8-a8d3-ffe2fe0d1320" providerId="ADAL" clId="{8DA0C210-8557-4336-A21E-ED87BA60DD11}" dt="2021-11-17T11:41:40.963" v="75" actId="478"/>
          <ac:picMkLst>
            <pc:docMk/>
            <pc:sldMk cId="792991223" sldId="974"/>
            <ac:picMk id="5" creationId="{3894A135-BFFE-428C-9124-293EA08B035A}"/>
          </ac:picMkLst>
        </pc:picChg>
        <pc:picChg chg="add mod">
          <ac:chgData name="Liia Kaarlop" userId="ffa723c4-8e92-49d8-a8d3-ffe2fe0d1320" providerId="ADAL" clId="{8DA0C210-8557-4336-A21E-ED87BA60DD11}" dt="2021-11-17T11:42:54.990" v="78" actId="14100"/>
          <ac:picMkLst>
            <pc:docMk/>
            <pc:sldMk cId="792991223" sldId="974"/>
            <ac:picMk id="6" creationId="{50D9EE09-4296-4C35-8E28-6DF9A49D421E}"/>
          </ac:picMkLst>
        </pc:picChg>
      </pc:sldChg>
    </pc:docChg>
  </pc:docChgLst>
  <pc:docChgLst>
    <pc:chgData name="Margareta Nikolovska" userId="609e8dce-9290-4b2f-8cf7-056315c0f85c" providerId="ADAL" clId="{0B6DD0CB-9EBD-42C7-B03E-DF06EB03FEE7}"/>
    <pc:docChg chg="undo redo custSel addSld delSld modSld sldOrd">
      <pc:chgData name="Margareta Nikolovska" userId="609e8dce-9290-4b2f-8cf7-056315c0f85c" providerId="ADAL" clId="{0B6DD0CB-9EBD-42C7-B03E-DF06EB03FEE7}" dt="2021-11-11T18:00:53.501" v="936"/>
      <pc:docMkLst>
        <pc:docMk/>
      </pc:docMkLst>
      <pc:sldChg chg="modSp mod">
        <pc:chgData name="Margareta Nikolovska" userId="609e8dce-9290-4b2f-8cf7-056315c0f85c" providerId="ADAL" clId="{0B6DD0CB-9EBD-42C7-B03E-DF06EB03FEE7}" dt="2021-11-11T12:17:27.899" v="135" actId="20577"/>
        <pc:sldMkLst>
          <pc:docMk/>
          <pc:sldMk cId="2744541326" sldId="256"/>
        </pc:sldMkLst>
        <pc:spChg chg="mod">
          <ac:chgData name="Margareta Nikolovska" userId="609e8dce-9290-4b2f-8cf7-056315c0f85c" providerId="ADAL" clId="{0B6DD0CB-9EBD-42C7-B03E-DF06EB03FEE7}" dt="2021-11-11T12:17:27.899" v="135" actId="20577"/>
          <ac:spMkLst>
            <pc:docMk/>
            <pc:sldMk cId="2744541326" sldId="256"/>
            <ac:spMk id="8" creationId="{7DC19BC5-D6EE-4212-8A25-DED89D0D9436}"/>
          </ac:spMkLst>
        </pc:spChg>
        <pc:spChg chg="mod">
          <ac:chgData name="Margareta Nikolovska" userId="609e8dce-9290-4b2f-8cf7-056315c0f85c" providerId="ADAL" clId="{0B6DD0CB-9EBD-42C7-B03E-DF06EB03FEE7}" dt="2021-11-11T12:16:33.820" v="102" actId="27636"/>
          <ac:spMkLst>
            <pc:docMk/>
            <pc:sldMk cId="2744541326" sldId="256"/>
            <ac:spMk id="10" creationId="{FD563722-85B2-4659-BEE2-938148DDAC4F}"/>
          </ac:spMkLst>
        </pc:spChg>
      </pc:sldChg>
      <pc:sldChg chg="del">
        <pc:chgData name="Margareta Nikolovska" userId="609e8dce-9290-4b2f-8cf7-056315c0f85c" providerId="ADAL" clId="{0B6DD0CB-9EBD-42C7-B03E-DF06EB03FEE7}" dt="2021-11-11T12:46:32.203" v="566" actId="47"/>
        <pc:sldMkLst>
          <pc:docMk/>
          <pc:sldMk cId="1894432715" sldId="257"/>
        </pc:sldMkLst>
      </pc:sldChg>
      <pc:sldChg chg="del">
        <pc:chgData name="Margareta Nikolovska" userId="609e8dce-9290-4b2f-8cf7-056315c0f85c" providerId="ADAL" clId="{0B6DD0CB-9EBD-42C7-B03E-DF06EB03FEE7}" dt="2021-11-11T12:49:06.950" v="602" actId="47"/>
        <pc:sldMkLst>
          <pc:docMk/>
          <pc:sldMk cId="2355944760" sldId="268"/>
        </pc:sldMkLst>
      </pc:sldChg>
      <pc:sldChg chg="del">
        <pc:chgData name="Margareta Nikolovska" userId="609e8dce-9290-4b2f-8cf7-056315c0f85c" providerId="ADAL" clId="{0B6DD0CB-9EBD-42C7-B03E-DF06EB03FEE7}" dt="2021-11-11T12:49:06.950" v="602" actId="47"/>
        <pc:sldMkLst>
          <pc:docMk/>
          <pc:sldMk cId="1511047625" sldId="271"/>
        </pc:sldMkLst>
      </pc:sldChg>
      <pc:sldChg chg="del">
        <pc:chgData name="Margareta Nikolovska" userId="609e8dce-9290-4b2f-8cf7-056315c0f85c" providerId="ADAL" clId="{0B6DD0CB-9EBD-42C7-B03E-DF06EB03FEE7}" dt="2021-11-11T12:48:34.168" v="599" actId="47"/>
        <pc:sldMkLst>
          <pc:docMk/>
          <pc:sldMk cId="866206958" sldId="275"/>
        </pc:sldMkLst>
      </pc:sldChg>
      <pc:sldChg chg="del">
        <pc:chgData name="Margareta Nikolovska" userId="609e8dce-9290-4b2f-8cf7-056315c0f85c" providerId="ADAL" clId="{0B6DD0CB-9EBD-42C7-B03E-DF06EB03FEE7}" dt="2021-11-11T12:38:50.863" v="487" actId="47"/>
        <pc:sldMkLst>
          <pc:docMk/>
          <pc:sldMk cId="3221788165" sldId="276"/>
        </pc:sldMkLst>
      </pc:sldChg>
      <pc:sldChg chg="add del">
        <pc:chgData name="Margareta Nikolovska" userId="609e8dce-9290-4b2f-8cf7-056315c0f85c" providerId="ADAL" clId="{0B6DD0CB-9EBD-42C7-B03E-DF06EB03FEE7}" dt="2021-11-11T18:00:53.501" v="936"/>
        <pc:sldMkLst>
          <pc:docMk/>
          <pc:sldMk cId="615240443" sldId="441"/>
        </pc:sldMkLst>
      </pc:sldChg>
      <pc:sldChg chg="add del">
        <pc:chgData name="Margareta Nikolovska" userId="609e8dce-9290-4b2f-8cf7-056315c0f85c" providerId="ADAL" clId="{0B6DD0CB-9EBD-42C7-B03E-DF06EB03FEE7}" dt="2021-11-11T18:00:53.501" v="936"/>
        <pc:sldMkLst>
          <pc:docMk/>
          <pc:sldMk cId="1100063329" sldId="445"/>
        </pc:sldMkLst>
      </pc:sldChg>
      <pc:sldChg chg="add del">
        <pc:chgData name="Margareta Nikolovska" userId="609e8dce-9290-4b2f-8cf7-056315c0f85c" providerId="ADAL" clId="{0B6DD0CB-9EBD-42C7-B03E-DF06EB03FEE7}" dt="2021-11-11T18:00:53.501" v="936"/>
        <pc:sldMkLst>
          <pc:docMk/>
          <pc:sldMk cId="3600570422" sldId="448"/>
        </pc:sldMkLst>
      </pc:sldChg>
      <pc:sldChg chg="modSp add del mod">
        <pc:chgData name="Margareta Nikolovska" userId="609e8dce-9290-4b2f-8cf7-056315c0f85c" providerId="ADAL" clId="{0B6DD0CB-9EBD-42C7-B03E-DF06EB03FEE7}" dt="2021-11-11T18:00:53.501" v="936"/>
        <pc:sldMkLst>
          <pc:docMk/>
          <pc:sldMk cId="2444210635" sldId="452"/>
        </pc:sldMkLst>
        <pc:graphicFrameChg chg="mod modGraphic">
          <ac:chgData name="Margareta Nikolovska" userId="609e8dce-9290-4b2f-8cf7-056315c0f85c" providerId="ADAL" clId="{0B6DD0CB-9EBD-42C7-B03E-DF06EB03FEE7}" dt="2021-11-11T18:00:30.245" v="935" actId="14100"/>
          <ac:graphicFrameMkLst>
            <pc:docMk/>
            <pc:sldMk cId="2444210635" sldId="452"/>
            <ac:graphicFrameMk id="11" creationId="{00000000-0000-0000-0000-000000000000}"/>
          </ac:graphicFrameMkLst>
        </pc:graphicFrameChg>
      </pc:sldChg>
      <pc:sldChg chg="add del">
        <pc:chgData name="Margareta Nikolovska" userId="609e8dce-9290-4b2f-8cf7-056315c0f85c" providerId="ADAL" clId="{0B6DD0CB-9EBD-42C7-B03E-DF06EB03FEE7}" dt="2021-11-11T18:00:53.501" v="936"/>
        <pc:sldMkLst>
          <pc:docMk/>
          <pc:sldMk cId="1107929467" sldId="453"/>
        </pc:sldMkLst>
      </pc:sldChg>
      <pc:sldChg chg="add del">
        <pc:chgData name="Margareta Nikolovska" userId="609e8dce-9290-4b2f-8cf7-056315c0f85c" providerId="ADAL" clId="{0B6DD0CB-9EBD-42C7-B03E-DF06EB03FEE7}" dt="2021-11-11T18:00:53.501" v="936"/>
        <pc:sldMkLst>
          <pc:docMk/>
          <pc:sldMk cId="1017515628" sldId="454"/>
        </pc:sldMkLst>
      </pc:sldChg>
      <pc:sldChg chg="add del">
        <pc:chgData name="Margareta Nikolovska" userId="609e8dce-9290-4b2f-8cf7-056315c0f85c" providerId="ADAL" clId="{0B6DD0CB-9EBD-42C7-B03E-DF06EB03FEE7}" dt="2021-11-11T18:00:53.501" v="936"/>
        <pc:sldMkLst>
          <pc:docMk/>
          <pc:sldMk cId="2145286570" sldId="455"/>
        </pc:sldMkLst>
      </pc:sldChg>
      <pc:sldChg chg="add del">
        <pc:chgData name="Margareta Nikolovska" userId="609e8dce-9290-4b2f-8cf7-056315c0f85c" providerId="ADAL" clId="{0B6DD0CB-9EBD-42C7-B03E-DF06EB03FEE7}" dt="2021-11-11T18:00:53.501" v="936"/>
        <pc:sldMkLst>
          <pc:docMk/>
          <pc:sldMk cId="943961027" sldId="456"/>
        </pc:sldMkLst>
      </pc:sldChg>
      <pc:sldChg chg="addSp delSp modSp add mod setBg addAnim delAnim delDesignElem">
        <pc:chgData name="Margareta Nikolovska" userId="609e8dce-9290-4b2f-8cf7-056315c0f85c" providerId="ADAL" clId="{0B6DD0CB-9EBD-42C7-B03E-DF06EB03FEE7}" dt="2021-11-11T12:31:00.110" v="409" actId="20577"/>
        <pc:sldMkLst>
          <pc:docMk/>
          <pc:sldMk cId="382615345" sldId="457"/>
        </pc:sldMkLst>
        <pc:spChg chg="mod">
          <ac:chgData name="Margareta Nikolovska" userId="609e8dce-9290-4b2f-8cf7-056315c0f85c" providerId="ADAL" clId="{0B6DD0CB-9EBD-42C7-B03E-DF06EB03FEE7}" dt="2021-11-11T12:31:00.110" v="409" actId="20577"/>
          <ac:spMkLst>
            <pc:docMk/>
            <pc:sldMk cId="382615345" sldId="457"/>
            <ac:spMk id="2" creationId="{00000000-0000-0000-0000-000000000000}"/>
          </ac:spMkLst>
        </pc:spChg>
        <pc:spChg chg="mod">
          <ac:chgData name="Margareta Nikolovska" userId="609e8dce-9290-4b2f-8cf7-056315c0f85c" providerId="ADAL" clId="{0B6DD0CB-9EBD-42C7-B03E-DF06EB03FEE7}" dt="2021-11-11T12:12:56.811" v="88" actId="26606"/>
          <ac:spMkLst>
            <pc:docMk/>
            <pc:sldMk cId="382615345" sldId="457"/>
            <ac:spMk id="4" creationId="{00000000-0000-0000-0000-000000000000}"/>
          </ac:spMkLst>
        </pc:spChg>
        <pc:spChg chg="add del">
          <ac:chgData name="Margareta Nikolovska" userId="609e8dce-9290-4b2f-8cf7-056315c0f85c" providerId="ADAL" clId="{0B6DD0CB-9EBD-42C7-B03E-DF06EB03FEE7}" dt="2021-11-11T12:11:35.373" v="81" actId="26606"/>
          <ac:spMkLst>
            <pc:docMk/>
            <pc:sldMk cId="382615345" sldId="457"/>
            <ac:spMk id="9" creationId="{8D0D6D3E-D7F9-4591-9CA9-DDF4DB1F73DA}"/>
          </ac:spMkLst>
        </pc:spChg>
        <pc:spChg chg="add del">
          <ac:chgData name="Margareta Nikolovska" userId="609e8dce-9290-4b2f-8cf7-056315c0f85c" providerId="ADAL" clId="{0B6DD0CB-9EBD-42C7-B03E-DF06EB03FEE7}" dt="2021-11-11T12:11:35.373" v="81" actId="26606"/>
          <ac:spMkLst>
            <pc:docMk/>
            <pc:sldMk cId="382615345" sldId="457"/>
            <ac:spMk id="10" creationId="{C4C9F2B0-1044-46EB-8AEB-C3BFFDE6C2CC}"/>
          </ac:spMkLst>
        </pc:spChg>
        <pc:spChg chg="del">
          <ac:chgData name="Margareta Nikolovska" userId="609e8dce-9290-4b2f-8cf7-056315c0f85c" providerId="ADAL" clId="{0B6DD0CB-9EBD-42C7-B03E-DF06EB03FEE7}" dt="2021-11-11T12:07:43.126" v="3"/>
          <ac:spMkLst>
            <pc:docMk/>
            <pc:sldMk cId="382615345" sldId="457"/>
            <ac:spMk id="12" creationId="{9B7AD9F6-8CE7-4299-8FC6-328F4DCD3FF9}"/>
          </ac:spMkLst>
        </pc:spChg>
        <pc:spChg chg="del">
          <ac:chgData name="Margareta Nikolovska" userId="609e8dce-9290-4b2f-8cf7-056315c0f85c" providerId="ADAL" clId="{0B6DD0CB-9EBD-42C7-B03E-DF06EB03FEE7}" dt="2021-11-11T12:07:43.126" v="3"/>
          <ac:spMkLst>
            <pc:docMk/>
            <pc:sldMk cId="382615345" sldId="457"/>
            <ac:spMk id="14" creationId="{F49775AF-8896-43EE-92C6-83497D6DC56F}"/>
          </ac:spMkLst>
        </pc:spChg>
        <pc:spChg chg="add del">
          <ac:chgData name="Margareta Nikolovska" userId="609e8dce-9290-4b2f-8cf7-056315c0f85c" providerId="ADAL" clId="{0B6DD0CB-9EBD-42C7-B03E-DF06EB03FEE7}" dt="2021-11-11T12:11:35.373" v="81" actId="26606"/>
          <ac:spMkLst>
            <pc:docMk/>
            <pc:sldMk cId="382615345" sldId="457"/>
            <ac:spMk id="16" creationId="{D28B54C3-B57B-472A-B96E-1FCB67093DC2}"/>
          </ac:spMkLst>
        </pc:spChg>
        <pc:spChg chg="add del">
          <ac:chgData name="Margareta Nikolovska" userId="609e8dce-9290-4b2f-8cf7-056315c0f85c" providerId="ADAL" clId="{0B6DD0CB-9EBD-42C7-B03E-DF06EB03FEE7}" dt="2021-11-11T12:11:35.373" v="81" actId="26606"/>
          <ac:spMkLst>
            <pc:docMk/>
            <pc:sldMk cId="382615345" sldId="457"/>
            <ac:spMk id="18" creationId="{7DB3C429-F8DA-49B9-AF84-21996FCF78B5}"/>
          </ac:spMkLst>
        </pc:spChg>
        <pc:spChg chg="add del">
          <ac:chgData name="Margareta Nikolovska" userId="609e8dce-9290-4b2f-8cf7-056315c0f85c" providerId="ADAL" clId="{0B6DD0CB-9EBD-42C7-B03E-DF06EB03FEE7}" dt="2021-11-11T12:12:56.811" v="88" actId="26606"/>
          <ac:spMkLst>
            <pc:docMk/>
            <pc:sldMk cId="382615345" sldId="457"/>
            <ac:spMk id="20" creationId="{16C5FA50-8D52-4617-AF91-5C7B1C8352F1}"/>
          </ac:spMkLst>
        </pc:spChg>
        <pc:spChg chg="add del">
          <ac:chgData name="Margareta Nikolovska" userId="609e8dce-9290-4b2f-8cf7-056315c0f85c" providerId="ADAL" clId="{0B6DD0CB-9EBD-42C7-B03E-DF06EB03FEE7}" dt="2021-11-11T12:12:56.811" v="88" actId="26606"/>
          <ac:spMkLst>
            <pc:docMk/>
            <pc:sldMk cId="382615345" sldId="457"/>
            <ac:spMk id="21" creationId="{E223798C-12AD-4B0C-A50C-D676347D67CF}"/>
          </ac:spMkLst>
        </pc:spChg>
        <pc:spChg chg="add del">
          <ac:chgData name="Margareta Nikolovska" userId="609e8dce-9290-4b2f-8cf7-056315c0f85c" providerId="ADAL" clId="{0B6DD0CB-9EBD-42C7-B03E-DF06EB03FEE7}" dt="2021-11-11T12:12:53.615" v="86" actId="26606"/>
          <ac:spMkLst>
            <pc:docMk/>
            <pc:sldMk cId="382615345" sldId="457"/>
            <ac:spMk id="26" creationId="{06DA9DF9-31F7-4056-B42E-878CC92417B8}"/>
          </ac:spMkLst>
        </pc:spChg>
        <pc:picChg chg="mod">
          <ac:chgData name="Margareta Nikolovska" userId="609e8dce-9290-4b2f-8cf7-056315c0f85c" providerId="ADAL" clId="{0B6DD0CB-9EBD-42C7-B03E-DF06EB03FEE7}" dt="2021-11-11T12:12:56.811" v="88" actId="26606"/>
          <ac:picMkLst>
            <pc:docMk/>
            <pc:sldMk cId="382615345" sldId="457"/>
            <ac:picMk id="7" creationId="{71CDBE33-E193-4CCB-8AC3-AA79E9DB62C2}"/>
          </ac:picMkLst>
        </pc:picChg>
      </pc:sldChg>
      <pc:sldChg chg="add del">
        <pc:chgData name="Margareta Nikolovska" userId="609e8dce-9290-4b2f-8cf7-056315c0f85c" providerId="ADAL" clId="{0B6DD0CB-9EBD-42C7-B03E-DF06EB03FEE7}" dt="2021-11-11T18:00:53.501" v="936"/>
        <pc:sldMkLst>
          <pc:docMk/>
          <pc:sldMk cId="1938056977" sldId="458"/>
        </pc:sldMkLst>
      </pc:sldChg>
      <pc:sldChg chg="add del">
        <pc:chgData name="Margareta Nikolovska" userId="609e8dce-9290-4b2f-8cf7-056315c0f85c" providerId="ADAL" clId="{0B6DD0CB-9EBD-42C7-B03E-DF06EB03FEE7}" dt="2021-11-11T18:00:53.501" v="936"/>
        <pc:sldMkLst>
          <pc:docMk/>
          <pc:sldMk cId="3075315694" sldId="459"/>
        </pc:sldMkLst>
      </pc:sldChg>
      <pc:sldChg chg="add del">
        <pc:chgData name="Margareta Nikolovska" userId="609e8dce-9290-4b2f-8cf7-056315c0f85c" providerId="ADAL" clId="{0B6DD0CB-9EBD-42C7-B03E-DF06EB03FEE7}" dt="2021-11-11T18:00:53.501" v="936"/>
        <pc:sldMkLst>
          <pc:docMk/>
          <pc:sldMk cId="1253330029" sldId="460"/>
        </pc:sldMkLst>
      </pc:sldChg>
      <pc:sldChg chg="add del">
        <pc:chgData name="Margareta Nikolovska" userId="609e8dce-9290-4b2f-8cf7-056315c0f85c" providerId="ADAL" clId="{0B6DD0CB-9EBD-42C7-B03E-DF06EB03FEE7}" dt="2021-11-11T18:00:53.501" v="936"/>
        <pc:sldMkLst>
          <pc:docMk/>
          <pc:sldMk cId="2276228657" sldId="461"/>
        </pc:sldMkLst>
      </pc:sldChg>
      <pc:sldChg chg="add del">
        <pc:chgData name="Margareta Nikolovska" userId="609e8dce-9290-4b2f-8cf7-056315c0f85c" providerId="ADAL" clId="{0B6DD0CB-9EBD-42C7-B03E-DF06EB03FEE7}" dt="2021-11-11T18:00:53.501" v="936"/>
        <pc:sldMkLst>
          <pc:docMk/>
          <pc:sldMk cId="1418970896" sldId="462"/>
        </pc:sldMkLst>
      </pc:sldChg>
      <pc:sldChg chg="add del">
        <pc:chgData name="Margareta Nikolovska" userId="609e8dce-9290-4b2f-8cf7-056315c0f85c" providerId="ADAL" clId="{0B6DD0CB-9EBD-42C7-B03E-DF06EB03FEE7}" dt="2021-11-11T18:00:53.501" v="936"/>
        <pc:sldMkLst>
          <pc:docMk/>
          <pc:sldMk cId="1524334478" sldId="463"/>
        </pc:sldMkLst>
      </pc:sldChg>
      <pc:sldChg chg="add del">
        <pc:chgData name="Margareta Nikolovska" userId="609e8dce-9290-4b2f-8cf7-056315c0f85c" providerId="ADAL" clId="{0B6DD0CB-9EBD-42C7-B03E-DF06EB03FEE7}" dt="2021-11-11T18:00:53.501" v="936"/>
        <pc:sldMkLst>
          <pc:docMk/>
          <pc:sldMk cId="3977843596" sldId="464"/>
        </pc:sldMkLst>
      </pc:sldChg>
      <pc:sldChg chg="add del">
        <pc:chgData name="Margareta Nikolovska" userId="609e8dce-9290-4b2f-8cf7-056315c0f85c" providerId="ADAL" clId="{0B6DD0CB-9EBD-42C7-B03E-DF06EB03FEE7}" dt="2021-11-11T18:00:53.501" v="936"/>
        <pc:sldMkLst>
          <pc:docMk/>
          <pc:sldMk cId="3686017403" sldId="465"/>
        </pc:sldMkLst>
      </pc:sldChg>
      <pc:sldChg chg="add del">
        <pc:chgData name="Margareta Nikolovska" userId="609e8dce-9290-4b2f-8cf7-056315c0f85c" providerId="ADAL" clId="{0B6DD0CB-9EBD-42C7-B03E-DF06EB03FEE7}" dt="2021-11-11T18:00:53.501" v="936"/>
        <pc:sldMkLst>
          <pc:docMk/>
          <pc:sldMk cId="1582316158" sldId="466"/>
        </pc:sldMkLst>
      </pc:sldChg>
      <pc:sldChg chg="add del">
        <pc:chgData name="Margareta Nikolovska" userId="609e8dce-9290-4b2f-8cf7-056315c0f85c" providerId="ADAL" clId="{0B6DD0CB-9EBD-42C7-B03E-DF06EB03FEE7}" dt="2021-11-11T17:54:41.615" v="927"/>
        <pc:sldMkLst>
          <pc:docMk/>
          <pc:sldMk cId="1809972058" sldId="467"/>
        </pc:sldMkLst>
      </pc:sldChg>
      <pc:sldChg chg="addSp delSp add del setBg delDesignElem">
        <pc:chgData name="Margareta Nikolovska" userId="609e8dce-9290-4b2f-8cf7-056315c0f85c" providerId="ADAL" clId="{0B6DD0CB-9EBD-42C7-B03E-DF06EB03FEE7}" dt="2021-11-11T17:54:41.615" v="927"/>
        <pc:sldMkLst>
          <pc:docMk/>
          <pc:sldMk cId="4006541661" sldId="473"/>
        </pc:sldMkLst>
        <pc:spChg chg="add del">
          <ac:chgData name="Margareta Nikolovska" userId="609e8dce-9290-4b2f-8cf7-056315c0f85c" providerId="ADAL" clId="{0B6DD0CB-9EBD-42C7-B03E-DF06EB03FEE7}" dt="2021-11-11T17:53:59.902" v="924"/>
          <ac:spMkLst>
            <pc:docMk/>
            <pc:sldMk cId="4006541661" sldId="473"/>
            <ac:spMk id="10" creationId="{39E4C68A-A4A9-48A4-9FF2-D2896B1EA01F}"/>
          </ac:spMkLst>
        </pc:spChg>
        <pc:spChg chg="add del">
          <ac:chgData name="Margareta Nikolovska" userId="609e8dce-9290-4b2f-8cf7-056315c0f85c" providerId="ADAL" clId="{0B6DD0CB-9EBD-42C7-B03E-DF06EB03FEE7}" dt="2021-11-11T17:53:59.902" v="924"/>
          <ac:spMkLst>
            <pc:docMk/>
            <pc:sldMk cId="4006541661" sldId="473"/>
            <ac:spMk id="12" creationId="{E2B9AEA5-52CB-49A6-AF8A-33502F291B91}"/>
          </ac:spMkLst>
        </pc:spChg>
      </pc:sldChg>
      <pc:sldChg chg="addSp delSp modSp add del mod setBg delDesignElem">
        <pc:chgData name="Margareta Nikolovska" userId="609e8dce-9290-4b2f-8cf7-056315c0f85c" providerId="ADAL" clId="{0B6DD0CB-9EBD-42C7-B03E-DF06EB03FEE7}" dt="2021-11-11T17:54:41.615" v="927"/>
        <pc:sldMkLst>
          <pc:docMk/>
          <pc:sldMk cId="498788429" sldId="490"/>
        </pc:sldMkLst>
        <pc:spChg chg="mod">
          <ac:chgData name="Margareta Nikolovska" userId="609e8dce-9290-4b2f-8cf7-056315c0f85c" providerId="ADAL" clId="{0B6DD0CB-9EBD-42C7-B03E-DF06EB03FEE7}" dt="2021-11-11T17:53:59.902" v="924"/>
          <ac:spMkLst>
            <pc:docMk/>
            <pc:sldMk cId="498788429" sldId="490"/>
            <ac:spMk id="6" creationId="{E138A21B-5890-4408-8077-CC14B60928B9}"/>
          </ac:spMkLst>
        </pc:spChg>
        <pc:spChg chg="add del">
          <ac:chgData name="Margareta Nikolovska" userId="609e8dce-9290-4b2f-8cf7-056315c0f85c" providerId="ADAL" clId="{0B6DD0CB-9EBD-42C7-B03E-DF06EB03FEE7}" dt="2021-11-11T17:53:59.902" v="924"/>
          <ac:spMkLst>
            <pc:docMk/>
            <pc:sldMk cId="498788429" sldId="490"/>
            <ac:spMk id="17" creationId="{F7422F06-6017-4361-8872-E0E2CEB20B48}"/>
          </ac:spMkLst>
        </pc:spChg>
      </pc:sldChg>
      <pc:sldChg chg="add del">
        <pc:chgData name="Margareta Nikolovska" userId="609e8dce-9290-4b2f-8cf7-056315c0f85c" providerId="ADAL" clId="{0B6DD0CB-9EBD-42C7-B03E-DF06EB03FEE7}" dt="2021-11-11T17:54:41.615" v="927"/>
        <pc:sldMkLst>
          <pc:docMk/>
          <pc:sldMk cId="2387662752" sldId="495"/>
        </pc:sldMkLst>
      </pc:sldChg>
      <pc:sldChg chg="add del">
        <pc:chgData name="Margareta Nikolovska" userId="609e8dce-9290-4b2f-8cf7-056315c0f85c" providerId="ADAL" clId="{0B6DD0CB-9EBD-42C7-B03E-DF06EB03FEE7}" dt="2021-11-11T17:54:41.615" v="927"/>
        <pc:sldMkLst>
          <pc:docMk/>
          <pc:sldMk cId="426960256" sldId="496"/>
        </pc:sldMkLst>
      </pc:sldChg>
      <pc:sldChg chg="modSp add del">
        <pc:chgData name="Margareta Nikolovska" userId="609e8dce-9290-4b2f-8cf7-056315c0f85c" providerId="ADAL" clId="{0B6DD0CB-9EBD-42C7-B03E-DF06EB03FEE7}" dt="2021-11-11T17:54:41.615" v="927"/>
        <pc:sldMkLst>
          <pc:docMk/>
          <pc:sldMk cId="3039227796" sldId="497"/>
        </pc:sldMkLst>
        <pc:spChg chg="mod">
          <ac:chgData name="Margareta Nikolovska" userId="609e8dce-9290-4b2f-8cf7-056315c0f85c" providerId="ADAL" clId="{0B6DD0CB-9EBD-42C7-B03E-DF06EB03FEE7}" dt="2021-11-11T17:53:42.579" v="921"/>
          <ac:spMkLst>
            <pc:docMk/>
            <pc:sldMk cId="3039227796" sldId="497"/>
            <ac:spMk id="4" creationId="{886C769A-C9F7-418E-8127-74145910C1B3}"/>
          </ac:spMkLst>
        </pc:spChg>
      </pc:sldChg>
      <pc:sldChg chg="add del">
        <pc:chgData name="Margareta Nikolovska" userId="609e8dce-9290-4b2f-8cf7-056315c0f85c" providerId="ADAL" clId="{0B6DD0CB-9EBD-42C7-B03E-DF06EB03FEE7}" dt="2021-11-11T17:54:41.615" v="927"/>
        <pc:sldMkLst>
          <pc:docMk/>
          <pc:sldMk cId="3690466596" sldId="498"/>
        </pc:sldMkLst>
      </pc:sldChg>
      <pc:sldChg chg="add del">
        <pc:chgData name="Margareta Nikolovska" userId="609e8dce-9290-4b2f-8cf7-056315c0f85c" providerId="ADAL" clId="{0B6DD0CB-9EBD-42C7-B03E-DF06EB03FEE7}" dt="2021-11-11T17:54:41.615" v="927"/>
        <pc:sldMkLst>
          <pc:docMk/>
          <pc:sldMk cId="4205388567" sldId="499"/>
        </pc:sldMkLst>
      </pc:sldChg>
      <pc:sldChg chg="addSp delSp add del setBg delDesignElem">
        <pc:chgData name="Margareta Nikolovska" userId="609e8dce-9290-4b2f-8cf7-056315c0f85c" providerId="ADAL" clId="{0B6DD0CB-9EBD-42C7-B03E-DF06EB03FEE7}" dt="2021-11-11T17:54:41.615" v="927"/>
        <pc:sldMkLst>
          <pc:docMk/>
          <pc:sldMk cId="3223096675" sldId="500"/>
        </pc:sldMkLst>
        <pc:spChg chg="add del">
          <ac:chgData name="Margareta Nikolovska" userId="609e8dce-9290-4b2f-8cf7-056315c0f85c" providerId="ADAL" clId="{0B6DD0CB-9EBD-42C7-B03E-DF06EB03FEE7}" dt="2021-11-11T17:53:59.902" v="924"/>
          <ac:spMkLst>
            <pc:docMk/>
            <pc:sldMk cId="3223096675" sldId="500"/>
            <ac:spMk id="11" creationId="{F7422F06-6017-4361-8872-E0E2CEB20B48}"/>
          </ac:spMkLst>
        </pc:spChg>
      </pc:sldChg>
      <pc:sldChg chg="addSp delSp add del setBg delDesignElem">
        <pc:chgData name="Margareta Nikolovska" userId="609e8dce-9290-4b2f-8cf7-056315c0f85c" providerId="ADAL" clId="{0B6DD0CB-9EBD-42C7-B03E-DF06EB03FEE7}" dt="2021-11-11T17:54:41.615" v="927"/>
        <pc:sldMkLst>
          <pc:docMk/>
          <pc:sldMk cId="3523929890" sldId="501"/>
        </pc:sldMkLst>
        <pc:spChg chg="add del">
          <ac:chgData name="Margareta Nikolovska" userId="609e8dce-9290-4b2f-8cf7-056315c0f85c" providerId="ADAL" clId="{0B6DD0CB-9EBD-42C7-B03E-DF06EB03FEE7}" dt="2021-11-11T17:53:59.902" v="924"/>
          <ac:spMkLst>
            <pc:docMk/>
            <pc:sldMk cId="3523929890" sldId="501"/>
            <ac:spMk id="11" creationId="{F7422F06-6017-4361-8872-E0E2CEB20B48}"/>
          </ac:spMkLst>
        </pc:spChg>
      </pc:sldChg>
      <pc:sldChg chg="add del setBg">
        <pc:chgData name="Margareta Nikolovska" userId="609e8dce-9290-4b2f-8cf7-056315c0f85c" providerId="ADAL" clId="{0B6DD0CB-9EBD-42C7-B03E-DF06EB03FEE7}" dt="2021-11-11T17:54:41.615" v="927"/>
        <pc:sldMkLst>
          <pc:docMk/>
          <pc:sldMk cId="4091045967" sldId="502"/>
        </pc:sldMkLst>
      </pc:sldChg>
      <pc:sldChg chg="add del setBg">
        <pc:chgData name="Margareta Nikolovska" userId="609e8dce-9290-4b2f-8cf7-056315c0f85c" providerId="ADAL" clId="{0B6DD0CB-9EBD-42C7-B03E-DF06EB03FEE7}" dt="2021-11-11T17:54:41.615" v="927"/>
        <pc:sldMkLst>
          <pc:docMk/>
          <pc:sldMk cId="1357829590" sldId="503"/>
        </pc:sldMkLst>
      </pc:sldChg>
      <pc:sldChg chg="addSp delSp add del setBg delDesignElem">
        <pc:chgData name="Margareta Nikolovska" userId="609e8dce-9290-4b2f-8cf7-056315c0f85c" providerId="ADAL" clId="{0B6DD0CB-9EBD-42C7-B03E-DF06EB03FEE7}" dt="2021-11-11T17:54:41.615" v="927"/>
        <pc:sldMkLst>
          <pc:docMk/>
          <pc:sldMk cId="1840032529" sldId="504"/>
        </pc:sldMkLst>
        <pc:spChg chg="add del">
          <ac:chgData name="Margareta Nikolovska" userId="609e8dce-9290-4b2f-8cf7-056315c0f85c" providerId="ADAL" clId="{0B6DD0CB-9EBD-42C7-B03E-DF06EB03FEE7}" dt="2021-11-11T17:53:59.902" v="924"/>
          <ac:spMkLst>
            <pc:docMk/>
            <pc:sldMk cId="1840032529" sldId="504"/>
            <ac:spMk id="11" creationId="{F7422F06-6017-4361-8872-E0E2CEB20B48}"/>
          </ac:spMkLst>
        </pc:spChg>
      </pc:sldChg>
      <pc:sldChg chg="addSp delSp modSp add mod setBg">
        <pc:chgData name="Margareta Nikolovska" userId="609e8dce-9290-4b2f-8cf7-056315c0f85c" providerId="ADAL" clId="{0B6DD0CB-9EBD-42C7-B03E-DF06EB03FEE7}" dt="2021-11-11T12:11:07.552" v="79" actId="20577"/>
        <pc:sldMkLst>
          <pc:docMk/>
          <pc:sldMk cId="3064732845" sldId="564"/>
        </pc:sldMkLst>
        <pc:spChg chg="mod ord">
          <ac:chgData name="Margareta Nikolovska" userId="609e8dce-9290-4b2f-8cf7-056315c0f85c" providerId="ADAL" clId="{0B6DD0CB-9EBD-42C7-B03E-DF06EB03FEE7}" dt="2021-11-11T12:09:49.213" v="12" actId="26606"/>
          <ac:spMkLst>
            <pc:docMk/>
            <pc:sldMk cId="3064732845" sldId="564"/>
            <ac:spMk id="2" creationId="{B7B4DC28-4DDD-4A23-BDCF-7BE7BF10B46E}"/>
          </ac:spMkLst>
        </pc:spChg>
        <pc:spChg chg="mod">
          <ac:chgData name="Margareta Nikolovska" userId="609e8dce-9290-4b2f-8cf7-056315c0f85c" providerId="ADAL" clId="{0B6DD0CB-9EBD-42C7-B03E-DF06EB03FEE7}" dt="2021-11-11T12:11:07.552" v="79" actId="20577"/>
          <ac:spMkLst>
            <pc:docMk/>
            <pc:sldMk cId="3064732845" sldId="564"/>
            <ac:spMk id="3" creationId="{3F4E75B4-09D1-42DF-9B05-D2EB64960788}"/>
          </ac:spMkLst>
        </pc:spChg>
        <pc:spChg chg="add del">
          <ac:chgData name="Margareta Nikolovska" userId="609e8dce-9290-4b2f-8cf7-056315c0f85c" providerId="ADAL" clId="{0B6DD0CB-9EBD-42C7-B03E-DF06EB03FEE7}" dt="2021-11-11T12:09:49.229" v="13" actId="26606"/>
          <ac:spMkLst>
            <pc:docMk/>
            <pc:sldMk cId="3064732845" sldId="564"/>
            <ac:spMk id="9" creationId="{AB8C311F-7253-4AED-9701-7FC0708C41C7}"/>
          </ac:spMkLst>
        </pc:spChg>
        <pc:spChg chg="add del">
          <ac:chgData name="Margareta Nikolovska" userId="609e8dce-9290-4b2f-8cf7-056315c0f85c" providerId="ADAL" clId="{0B6DD0CB-9EBD-42C7-B03E-DF06EB03FEE7}" dt="2021-11-11T12:09:49.229" v="13" actId="26606"/>
          <ac:spMkLst>
            <pc:docMk/>
            <pc:sldMk cId="3064732845" sldId="564"/>
            <ac:spMk id="11" creationId="{E2384209-CB15-4CDF-9D31-C44FD9A3F20D}"/>
          </ac:spMkLst>
        </pc:spChg>
        <pc:spChg chg="add del">
          <ac:chgData name="Margareta Nikolovska" userId="609e8dce-9290-4b2f-8cf7-056315c0f85c" providerId="ADAL" clId="{0B6DD0CB-9EBD-42C7-B03E-DF06EB03FEE7}" dt="2021-11-11T12:09:49.229" v="13" actId="26606"/>
          <ac:spMkLst>
            <pc:docMk/>
            <pc:sldMk cId="3064732845" sldId="564"/>
            <ac:spMk id="13" creationId="{2633B3B5-CC90-43F0-8714-D31D1F3F0209}"/>
          </ac:spMkLst>
        </pc:spChg>
        <pc:spChg chg="add del">
          <ac:chgData name="Margareta Nikolovska" userId="609e8dce-9290-4b2f-8cf7-056315c0f85c" providerId="ADAL" clId="{0B6DD0CB-9EBD-42C7-B03E-DF06EB03FEE7}" dt="2021-11-11T12:09:49.229" v="13" actId="26606"/>
          <ac:spMkLst>
            <pc:docMk/>
            <pc:sldMk cId="3064732845" sldId="564"/>
            <ac:spMk id="15" creationId="{A8D57A06-A426-446D-B02C-A2DC6B62E45E}"/>
          </ac:spMkLst>
        </pc:spChg>
        <pc:spChg chg="add del">
          <ac:chgData name="Margareta Nikolovska" userId="609e8dce-9290-4b2f-8cf7-056315c0f85c" providerId="ADAL" clId="{0B6DD0CB-9EBD-42C7-B03E-DF06EB03FEE7}" dt="2021-11-11T12:09:49.213" v="12" actId="26606"/>
          <ac:spMkLst>
            <pc:docMk/>
            <pc:sldMk cId="3064732845" sldId="564"/>
            <ac:spMk id="20" creationId="{76C9B752-504F-4803-92CD-5373B8220C2C}"/>
          </ac:spMkLst>
        </pc:spChg>
        <pc:spChg chg="add del">
          <ac:chgData name="Margareta Nikolovska" userId="609e8dce-9290-4b2f-8cf7-056315c0f85c" providerId="ADAL" clId="{0B6DD0CB-9EBD-42C7-B03E-DF06EB03FEE7}" dt="2021-11-11T12:09:49.213" v="12" actId="26606"/>
          <ac:spMkLst>
            <pc:docMk/>
            <pc:sldMk cId="3064732845" sldId="564"/>
            <ac:spMk id="22" creationId="{A5C2A117-93B7-4C54-9DCE-BDD4A5A05B6D}"/>
          </ac:spMkLst>
        </pc:spChg>
        <pc:spChg chg="add del">
          <ac:chgData name="Margareta Nikolovska" userId="609e8dce-9290-4b2f-8cf7-056315c0f85c" providerId="ADAL" clId="{0B6DD0CB-9EBD-42C7-B03E-DF06EB03FEE7}" dt="2021-11-11T12:09:49.213" v="12" actId="26606"/>
          <ac:spMkLst>
            <pc:docMk/>
            <pc:sldMk cId="3064732845" sldId="564"/>
            <ac:spMk id="24" creationId="{C262B97F-B393-4C41-A3C9-DD240F982861}"/>
          </ac:spMkLst>
        </pc:spChg>
        <pc:spChg chg="add">
          <ac:chgData name="Margareta Nikolovska" userId="609e8dce-9290-4b2f-8cf7-056315c0f85c" providerId="ADAL" clId="{0B6DD0CB-9EBD-42C7-B03E-DF06EB03FEE7}" dt="2021-11-11T12:09:49.229" v="13" actId="26606"/>
          <ac:spMkLst>
            <pc:docMk/>
            <pc:sldMk cId="3064732845" sldId="564"/>
            <ac:spMk id="26" creationId="{A8D57A06-A426-446D-B02C-A2DC6B62E45E}"/>
          </ac:spMkLst>
        </pc:spChg>
        <pc:spChg chg="add">
          <ac:chgData name="Margareta Nikolovska" userId="609e8dce-9290-4b2f-8cf7-056315c0f85c" providerId="ADAL" clId="{0B6DD0CB-9EBD-42C7-B03E-DF06EB03FEE7}" dt="2021-11-11T12:09:49.229" v="13" actId="26606"/>
          <ac:spMkLst>
            <pc:docMk/>
            <pc:sldMk cId="3064732845" sldId="564"/>
            <ac:spMk id="27" creationId="{AB8C311F-7253-4AED-9701-7FC0708C41C7}"/>
          </ac:spMkLst>
        </pc:spChg>
        <pc:spChg chg="add">
          <ac:chgData name="Margareta Nikolovska" userId="609e8dce-9290-4b2f-8cf7-056315c0f85c" providerId="ADAL" clId="{0B6DD0CB-9EBD-42C7-B03E-DF06EB03FEE7}" dt="2021-11-11T12:09:49.229" v="13" actId="26606"/>
          <ac:spMkLst>
            <pc:docMk/>
            <pc:sldMk cId="3064732845" sldId="564"/>
            <ac:spMk id="28" creationId="{E2384209-CB15-4CDF-9D31-C44FD9A3F20D}"/>
          </ac:spMkLst>
        </pc:spChg>
        <pc:spChg chg="add">
          <ac:chgData name="Margareta Nikolovska" userId="609e8dce-9290-4b2f-8cf7-056315c0f85c" providerId="ADAL" clId="{0B6DD0CB-9EBD-42C7-B03E-DF06EB03FEE7}" dt="2021-11-11T12:09:49.229" v="13" actId="26606"/>
          <ac:spMkLst>
            <pc:docMk/>
            <pc:sldMk cId="3064732845" sldId="564"/>
            <ac:spMk id="29" creationId="{2633B3B5-CC90-43F0-8714-D31D1F3F0209}"/>
          </ac:spMkLst>
        </pc:spChg>
        <pc:picChg chg="mod">
          <ac:chgData name="Margareta Nikolovska" userId="609e8dce-9290-4b2f-8cf7-056315c0f85c" providerId="ADAL" clId="{0B6DD0CB-9EBD-42C7-B03E-DF06EB03FEE7}" dt="2021-11-11T12:09:49.213" v="12" actId="26606"/>
          <ac:picMkLst>
            <pc:docMk/>
            <pc:sldMk cId="3064732845" sldId="564"/>
            <ac:picMk id="4" creationId="{93A88AB9-E0BB-4912-9AE4-636E84139BEA}"/>
          </ac:picMkLst>
        </pc:picChg>
      </pc:sldChg>
      <pc:sldChg chg="addSp delSp modSp add del mod setBg">
        <pc:chgData name="Margareta Nikolovska" userId="609e8dce-9290-4b2f-8cf7-056315c0f85c" providerId="ADAL" clId="{0B6DD0CB-9EBD-42C7-B03E-DF06EB03FEE7}" dt="2021-11-11T12:21:57.831" v="150" actId="47"/>
        <pc:sldMkLst>
          <pc:docMk/>
          <pc:sldMk cId="767481078" sldId="861"/>
        </pc:sldMkLst>
        <pc:spChg chg="mod">
          <ac:chgData name="Margareta Nikolovska" userId="609e8dce-9290-4b2f-8cf7-056315c0f85c" providerId="ADAL" clId="{0B6DD0CB-9EBD-42C7-B03E-DF06EB03FEE7}" dt="2021-11-11T12:08:33.241" v="6" actId="20577"/>
          <ac:spMkLst>
            <pc:docMk/>
            <pc:sldMk cId="767481078" sldId="861"/>
            <ac:spMk id="2" creationId="{F8AD46B0-6CD9-4803-8CD3-51496B8B0644}"/>
          </ac:spMkLst>
        </pc:spChg>
        <pc:spChg chg="add del">
          <ac:chgData name="Margareta Nikolovska" userId="609e8dce-9290-4b2f-8cf7-056315c0f85c" providerId="ADAL" clId="{0B6DD0CB-9EBD-42C7-B03E-DF06EB03FEE7}" dt="2021-11-11T12:08:41.040" v="8" actId="478"/>
          <ac:spMkLst>
            <pc:docMk/>
            <pc:sldMk cId="767481078" sldId="861"/>
            <ac:spMk id="8" creationId="{D8F111A3-B39C-4A41-A03E-2406BC3A872B}"/>
          </ac:spMkLst>
        </pc:spChg>
        <pc:picChg chg="del">
          <ac:chgData name="Margareta Nikolovska" userId="609e8dce-9290-4b2f-8cf7-056315c0f85c" providerId="ADAL" clId="{0B6DD0CB-9EBD-42C7-B03E-DF06EB03FEE7}" dt="2021-11-11T12:08:23.633" v="5" actId="478"/>
          <ac:picMkLst>
            <pc:docMk/>
            <pc:sldMk cId="767481078" sldId="861"/>
            <ac:picMk id="11" creationId="{C110A30F-4635-40D0-8BB4-17005D072F13}"/>
          </ac:picMkLst>
        </pc:picChg>
      </pc:sldChg>
      <pc:sldChg chg="delSp add del setBg delDesignElem">
        <pc:chgData name="Margareta Nikolovska" userId="609e8dce-9290-4b2f-8cf7-056315c0f85c" providerId="ADAL" clId="{0B6DD0CB-9EBD-42C7-B03E-DF06EB03FEE7}" dt="2021-11-11T12:36:58.148" v="486" actId="47"/>
        <pc:sldMkLst>
          <pc:docMk/>
          <pc:sldMk cId="2091915130" sldId="874"/>
        </pc:sldMkLst>
        <pc:spChg chg="del">
          <ac:chgData name="Margareta Nikolovska" userId="609e8dce-9290-4b2f-8cf7-056315c0f85c" providerId="ADAL" clId="{0B6DD0CB-9EBD-42C7-B03E-DF06EB03FEE7}" dt="2021-11-11T12:07:43.126" v="3"/>
          <ac:spMkLst>
            <pc:docMk/>
            <pc:sldMk cId="2091915130" sldId="874"/>
            <ac:spMk id="32" creationId="{51D98CAC-3EFF-4342-BD5A-6C0E8CAB4C1A}"/>
          </ac:spMkLst>
        </pc:spChg>
      </pc:sldChg>
      <pc:sldChg chg="delSp add del setBg delDesignElem">
        <pc:chgData name="Margareta Nikolovska" userId="609e8dce-9290-4b2f-8cf7-056315c0f85c" providerId="ADAL" clId="{0B6DD0CB-9EBD-42C7-B03E-DF06EB03FEE7}" dt="2021-11-11T12:42:20.274" v="492" actId="47"/>
        <pc:sldMkLst>
          <pc:docMk/>
          <pc:sldMk cId="298242632" sldId="875"/>
        </pc:sldMkLst>
        <pc:spChg chg="del">
          <ac:chgData name="Margareta Nikolovska" userId="609e8dce-9290-4b2f-8cf7-056315c0f85c" providerId="ADAL" clId="{0B6DD0CB-9EBD-42C7-B03E-DF06EB03FEE7}" dt="2021-11-11T12:07:43.126" v="3"/>
          <ac:spMkLst>
            <pc:docMk/>
            <pc:sldMk cId="298242632" sldId="875"/>
            <ac:spMk id="32" creationId="{51D98CAC-3EFF-4342-BD5A-6C0E8CAB4C1A}"/>
          </ac:spMkLst>
        </pc:spChg>
      </pc:sldChg>
      <pc:sldChg chg="addSp delSp modSp add del mod setBg">
        <pc:chgData name="Margareta Nikolovska" userId="609e8dce-9290-4b2f-8cf7-056315c0f85c" providerId="ADAL" clId="{0B6DD0CB-9EBD-42C7-B03E-DF06EB03FEE7}" dt="2021-11-11T12:21:47.601" v="149" actId="47"/>
        <pc:sldMkLst>
          <pc:docMk/>
          <pc:sldMk cId="1105613347" sldId="886"/>
        </pc:sldMkLst>
        <pc:spChg chg="mod ord">
          <ac:chgData name="Margareta Nikolovska" userId="609e8dce-9290-4b2f-8cf7-056315c0f85c" providerId="ADAL" clId="{0B6DD0CB-9EBD-42C7-B03E-DF06EB03FEE7}" dt="2021-11-11T12:19:37.840" v="140" actId="26606"/>
          <ac:spMkLst>
            <pc:docMk/>
            <pc:sldMk cId="1105613347" sldId="886"/>
            <ac:spMk id="2" creationId="{F8AD46B0-6CD9-4803-8CD3-51496B8B0644}"/>
          </ac:spMkLst>
        </pc:spChg>
        <pc:spChg chg="mod">
          <ac:chgData name="Margareta Nikolovska" userId="609e8dce-9290-4b2f-8cf7-056315c0f85c" providerId="ADAL" clId="{0B6DD0CB-9EBD-42C7-B03E-DF06EB03FEE7}" dt="2021-11-11T12:19:37.840" v="140" actId="26606"/>
          <ac:spMkLst>
            <pc:docMk/>
            <pc:sldMk cId="1105613347" sldId="886"/>
            <ac:spMk id="4" creationId="{07C62771-9CEE-48EF-9F0C-15CCF33C6764}"/>
          </ac:spMkLst>
        </pc:spChg>
        <pc:spChg chg="mod ord">
          <ac:chgData name="Margareta Nikolovska" userId="609e8dce-9290-4b2f-8cf7-056315c0f85c" providerId="ADAL" clId="{0B6DD0CB-9EBD-42C7-B03E-DF06EB03FEE7}" dt="2021-11-11T12:18:22.355" v="138" actId="26606"/>
          <ac:spMkLst>
            <pc:docMk/>
            <pc:sldMk cId="1105613347" sldId="886"/>
            <ac:spMk id="5" creationId="{F9A0CF32-9A92-486A-814B-BCB440EE7DE9}"/>
          </ac:spMkLst>
        </pc:spChg>
        <pc:spChg chg="mod ord">
          <ac:chgData name="Margareta Nikolovska" userId="609e8dce-9290-4b2f-8cf7-056315c0f85c" providerId="ADAL" clId="{0B6DD0CB-9EBD-42C7-B03E-DF06EB03FEE7}" dt="2021-11-11T12:19:37.840" v="140" actId="26606"/>
          <ac:spMkLst>
            <pc:docMk/>
            <pc:sldMk cId="1105613347" sldId="886"/>
            <ac:spMk id="6" creationId="{D8F111A3-B39C-4A41-A03E-2406BC3A872B}"/>
          </ac:spMkLst>
        </pc:spChg>
        <pc:spChg chg="add del">
          <ac:chgData name="Margareta Nikolovska" userId="609e8dce-9290-4b2f-8cf7-056315c0f85c" providerId="ADAL" clId="{0B6DD0CB-9EBD-42C7-B03E-DF06EB03FEE7}" dt="2021-11-11T12:18:22.340" v="137" actId="26606"/>
          <ac:spMkLst>
            <pc:docMk/>
            <pc:sldMk cId="1105613347" sldId="886"/>
            <ac:spMk id="16" creationId="{A440A548-C0D4-4418-940E-EDC2F1D9A599}"/>
          </ac:spMkLst>
        </pc:spChg>
        <pc:spChg chg="add del">
          <ac:chgData name="Margareta Nikolovska" userId="609e8dce-9290-4b2f-8cf7-056315c0f85c" providerId="ADAL" clId="{0B6DD0CB-9EBD-42C7-B03E-DF06EB03FEE7}" dt="2021-11-11T12:18:22.340" v="137" actId="26606"/>
          <ac:spMkLst>
            <pc:docMk/>
            <pc:sldMk cId="1105613347" sldId="886"/>
            <ac:spMk id="18" creationId="{E708B267-8CD2-4684-A57B-9F1070769203}"/>
          </ac:spMkLst>
        </pc:spChg>
        <pc:spChg chg="add del">
          <ac:chgData name="Margareta Nikolovska" userId="609e8dce-9290-4b2f-8cf7-056315c0f85c" providerId="ADAL" clId="{0B6DD0CB-9EBD-42C7-B03E-DF06EB03FEE7}" dt="2021-11-11T12:19:37.848" v="141" actId="26606"/>
          <ac:spMkLst>
            <pc:docMk/>
            <pc:sldMk cId="1105613347" sldId="886"/>
            <ac:spMk id="25" creationId="{59A309A7-1751-4ABE-A3C1-EEC40366AD89}"/>
          </ac:spMkLst>
        </pc:spChg>
        <pc:spChg chg="add del">
          <ac:chgData name="Margareta Nikolovska" userId="609e8dce-9290-4b2f-8cf7-056315c0f85c" providerId="ADAL" clId="{0B6DD0CB-9EBD-42C7-B03E-DF06EB03FEE7}" dt="2021-11-11T12:19:37.848" v="141" actId="26606"/>
          <ac:spMkLst>
            <pc:docMk/>
            <pc:sldMk cId="1105613347" sldId="886"/>
            <ac:spMk id="26" creationId="{967D8EB6-EAE1-4F9C-B398-83321E287204}"/>
          </ac:spMkLst>
        </pc:spChg>
        <pc:spChg chg="add del">
          <ac:chgData name="Margareta Nikolovska" userId="609e8dce-9290-4b2f-8cf7-056315c0f85c" providerId="ADAL" clId="{0B6DD0CB-9EBD-42C7-B03E-DF06EB03FEE7}" dt="2021-11-11T12:19:37.840" v="140" actId="26606"/>
          <ac:spMkLst>
            <pc:docMk/>
            <pc:sldMk cId="1105613347" sldId="886"/>
            <ac:spMk id="31" creationId="{3346177D-ADC4-4968-B747-5CFCD390B5B9}"/>
          </ac:spMkLst>
        </pc:spChg>
        <pc:spChg chg="add del">
          <ac:chgData name="Margareta Nikolovska" userId="609e8dce-9290-4b2f-8cf7-056315c0f85c" providerId="ADAL" clId="{0B6DD0CB-9EBD-42C7-B03E-DF06EB03FEE7}" dt="2021-11-11T12:19:37.840" v="140" actId="26606"/>
          <ac:spMkLst>
            <pc:docMk/>
            <pc:sldMk cId="1105613347" sldId="886"/>
            <ac:spMk id="33" creationId="{0844A943-BF79-4FEA-ABB1-3BD54D236606}"/>
          </ac:spMkLst>
        </pc:spChg>
        <pc:spChg chg="add del">
          <ac:chgData name="Margareta Nikolovska" userId="609e8dce-9290-4b2f-8cf7-056315c0f85c" providerId="ADAL" clId="{0B6DD0CB-9EBD-42C7-B03E-DF06EB03FEE7}" dt="2021-11-11T12:19:37.840" v="140" actId="26606"/>
          <ac:spMkLst>
            <pc:docMk/>
            <pc:sldMk cId="1105613347" sldId="886"/>
            <ac:spMk id="35" creationId="{6437CC72-F4A8-4DC3-AFAB-D22C482C8100}"/>
          </ac:spMkLst>
        </pc:spChg>
        <pc:spChg chg="add">
          <ac:chgData name="Margareta Nikolovska" userId="609e8dce-9290-4b2f-8cf7-056315c0f85c" providerId="ADAL" clId="{0B6DD0CB-9EBD-42C7-B03E-DF06EB03FEE7}" dt="2021-11-11T12:19:37.848" v="141" actId="26606"/>
          <ac:spMkLst>
            <pc:docMk/>
            <pc:sldMk cId="1105613347" sldId="886"/>
            <ac:spMk id="37" creationId="{59A309A7-1751-4ABE-A3C1-EEC40366AD89}"/>
          </ac:spMkLst>
        </pc:spChg>
        <pc:spChg chg="add">
          <ac:chgData name="Margareta Nikolovska" userId="609e8dce-9290-4b2f-8cf7-056315c0f85c" providerId="ADAL" clId="{0B6DD0CB-9EBD-42C7-B03E-DF06EB03FEE7}" dt="2021-11-11T12:19:37.848" v="141" actId="26606"/>
          <ac:spMkLst>
            <pc:docMk/>
            <pc:sldMk cId="1105613347" sldId="886"/>
            <ac:spMk id="38" creationId="{967D8EB6-EAE1-4F9C-B398-83321E287204}"/>
          </ac:spMkLst>
        </pc:spChg>
        <pc:grpChg chg="add del">
          <ac:chgData name="Margareta Nikolovska" userId="609e8dce-9290-4b2f-8cf7-056315c0f85c" providerId="ADAL" clId="{0B6DD0CB-9EBD-42C7-B03E-DF06EB03FEE7}" dt="2021-11-11T12:18:22.340" v="137" actId="26606"/>
          <ac:grpSpMkLst>
            <pc:docMk/>
            <pc:sldMk cId="1105613347" sldId="886"/>
            <ac:grpSpMk id="20" creationId="{41E5AB36-9328-47E9-95AD-E38AC1C0E18D}"/>
          </ac:grpSpMkLst>
        </pc:grpChg>
        <pc:picChg chg="mod">
          <ac:chgData name="Margareta Nikolovska" userId="609e8dce-9290-4b2f-8cf7-056315c0f85c" providerId="ADAL" clId="{0B6DD0CB-9EBD-42C7-B03E-DF06EB03FEE7}" dt="2021-11-11T12:19:37.840" v="140" actId="26606"/>
          <ac:picMkLst>
            <pc:docMk/>
            <pc:sldMk cId="1105613347" sldId="886"/>
            <ac:picMk id="9" creationId="{5312C1C0-B9AA-4867-9F0C-6EFD9FA098B1}"/>
          </ac:picMkLst>
        </pc:picChg>
        <pc:picChg chg="ord">
          <ac:chgData name="Margareta Nikolovska" userId="609e8dce-9290-4b2f-8cf7-056315c0f85c" providerId="ADAL" clId="{0B6DD0CB-9EBD-42C7-B03E-DF06EB03FEE7}" dt="2021-11-11T12:18:22.340" v="137" actId="26606"/>
          <ac:picMkLst>
            <pc:docMk/>
            <pc:sldMk cId="1105613347" sldId="886"/>
            <ac:picMk id="11" creationId="{C110A30F-4635-40D0-8BB4-17005D072F13}"/>
          </ac:picMkLst>
        </pc:picChg>
      </pc:sldChg>
      <pc:sldChg chg="del">
        <pc:chgData name="Margareta Nikolovska" userId="609e8dce-9290-4b2f-8cf7-056315c0f85c" providerId="ADAL" clId="{0B6DD0CB-9EBD-42C7-B03E-DF06EB03FEE7}" dt="2021-11-11T12:49:06.950" v="602" actId="47"/>
        <pc:sldMkLst>
          <pc:docMk/>
          <pc:sldMk cId="1008161994" sldId="924"/>
        </pc:sldMkLst>
      </pc:sldChg>
      <pc:sldChg chg="delSp modSp mod">
        <pc:chgData name="Margareta Nikolovska" userId="609e8dce-9290-4b2f-8cf7-056315c0f85c" providerId="ADAL" clId="{0B6DD0CB-9EBD-42C7-B03E-DF06EB03FEE7}" dt="2021-11-11T12:47:20.223" v="598"/>
        <pc:sldMkLst>
          <pc:docMk/>
          <pc:sldMk cId="3601476944" sldId="929"/>
        </pc:sldMkLst>
        <pc:spChg chg="mod">
          <ac:chgData name="Margareta Nikolovska" userId="609e8dce-9290-4b2f-8cf7-056315c0f85c" providerId="ADAL" clId="{0B6DD0CB-9EBD-42C7-B03E-DF06EB03FEE7}" dt="2021-11-11T12:47:08.326" v="595" actId="20577"/>
          <ac:spMkLst>
            <pc:docMk/>
            <pc:sldMk cId="3601476944" sldId="929"/>
            <ac:spMk id="6" creationId="{549D99F1-7329-4FA2-BE5E-D64F7E931203}"/>
          </ac:spMkLst>
        </pc:spChg>
        <pc:spChg chg="del mod">
          <ac:chgData name="Margareta Nikolovska" userId="609e8dce-9290-4b2f-8cf7-056315c0f85c" providerId="ADAL" clId="{0B6DD0CB-9EBD-42C7-B03E-DF06EB03FEE7}" dt="2021-11-11T12:47:20.223" v="598"/>
          <ac:spMkLst>
            <pc:docMk/>
            <pc:sldMk cId="3601476944" sldId="929"/>
            <ac:spMk id="7" creationId="{3FAE2112-2AEF-446A-BED4-F4B01BAD3324}"/>
          </ac:spMkLst>
        </pc:spChg>
      </pc:sldChg>
      <pc:sldChg chg="del">
        <pc:chgData name="Margareta Nikolovska" userId="609e8dce-9290-4b2f-8cf7-056315c0f85c" providerId="ADAL" clId="{0B6DD0CB-9EBD-42C7-B03E-DF06EB03FEE7}" dt="2021-11-11T12:48:36.097" v="600" actId="47"/>
        <pc:sldMkLst>
          <pc:docMk/>
          <pc:sldMk cId="2948311151" sldId="931"/>
        </pc:sldMkLst>
      </pc:sldChg>
      <pc:sldChg chg="del">
        <pc:chgData name="Margareta Nikolovska" userId="609e8dce-9290-4b2f-8cf7-056315c0f85c" providerId="ADAL" clId="{0B6DD0CB-9EBD-42C7-B03E-DF06EB03FEE7}" dt="2021-11-11T12:48:38.293" v="601" actId="47"/>
        <pc:sldMkLst>
          <pc:docMk/>
          <pc:sldMk cId="3561716720" sldId="932"/>
        </pc:sldMkLst>
      </pc:sldChg>
      <pc:sldChg chg="del">
        <pc:chgData name="Margareta Nikolovska" userId="609e8dce-9290-4b2f-8cf7-056315c0f85c" providerId="ADAL" clId="{0B6DD0CB-9EBD-42C7-B03E-DF06EB03FEE7}" dt="2021-11-11T12:49:06.950" v="602" actId="47"/>
        <pc:sldMkLst>
          <pc:docMk/>
          <pc:sldMk cId="2290686340" sldId="933"/>
        </pc:sldMkLst>
      </pc:sldChg>
      <pc:sldChg chg="del">
        <pc:chgData name="Margareta Nikolovska" userId="609e8dce-9290-4b2f-8cf7-056315c0f85c" providerId="ADAL" clId="{0B6DD0CB-9EBD-42C7-B03E-DF06EB03FEE7}" dt="2021-11-11T12:49:06.950" v="602" actId="47"/>
        <pc:sldMkLst>
          <pc:docMk/>
          <pc:sldMk cId="3777803348" sldId="934"/>
        </pc:sldMkLst>
      </pc:sldChg>
      <pc:sldChg chg="del">
        <pc:chgData name="Margareta Nikolovska" userId="609e8dce-9290-4b2f-8cf7-056315c0f85c" providerId="ADAL" clId="{0B6DD0CB-9EBD-42C7-B03E-DF06EB03FEE7}" dt="2021-11-11T12:49:06.950" v="602" actId="47"/>
        <pc:sldMkLst>
          <pc:docMk/>
          <pc:sldMk cId="2019253796" sldId="935"/>
        </pc:sldMkLst>
      </pc:sldChg>
      <pc:sldChg chg="del">
        <pc:chgData name="Margareta Nikolovska" userId="609e8dce-9290-4b2f-8cf7-056315c0f85c" providerId="ADAL" clId="{0B6DD0CB-9EBD-42C7-B03E-DF06EB03FEE7}" dt="2021-11-11T12:49:06.950" v="602" actId="47"/>
        <pc:sldMkLst>
          <pc:docMk/>
          <pc:sldMk cId="2084293260" sldId="936"/>
        </pc:sldMkLst>
      </pc:sldChg>
      <pc:sldChg chg="addSp delSp add del setBg delDesignElem">
        <pc:chgData name="Margareta Nikolovska" userId="609e8dce-9290-4b2f-8cf7-056315c0f85c" providerId="ADAL" clId="{0B6DD0CB-9EBD-42C7-B03E-DF06EB03FEE7}" dt="2021-11-11T12:20:31.121" v="144"/>
        <pc:sldMkLst>
          <pc:docMk/>
          <pc:sldMk cId="1403560079" sldId="937"/>
        </pc:sldMkLst>
        <pc:spChg chg="add del">
          <ac:chgData name="Margareta Nikolovska" userId="609e8dce-9290-4b2f-8cf7-056315c0f85c" providerId="ADAL" clId="{0B6DD0CB-9EBD-42C7-B03E-DF06EB03FEE7}" dt="2021-11-11T12:20:31.121" v="144"/>
          <ac:spMkLst>
            <pc:docMk/>
            <pc:sldMk cId="1403560079" sldId="937"/>
            <ac:spMk id="32" creationId="{51D98CAC-3EFF-4342-BD5A-6C0E8CAB4C1A}"/>
          </ac:spMkLst>
        </pc:spChg>
      </pc:sldChg>
      <pc:sldChg chg="delSp modSp add mod">
        <pc:chgData name="Margareta Nikolovska" userId="609e8dce-9290-4b2f-8cf7-056315c0f85c" providerId="ADAL" clId="{0B6DD0CB-9EBD-42C7-B03E-DF06EB03FEE7}" dt="2021-11-11T12:36:38.549" v="485" actId="20577"/>
        <pc:sldMkLst>
          <pc:docMk/>
          <pc:sldMk cId="3675842763" sldId="937"/>
        </pc:sldMkLst>
        <pc:spChg chg="mod">
          <ac:chgData name="Margareta Nikolovska" userId="609e8dce-9290-4b2f-8cf7-056315c0f85c" providerId="ADAL" clId="{0B6DD0CB-9EBD-42C7-B03E-DF06EB03FEE7}" dt="2021-11-11T12:32:44.050" v="449" actId="27636"/>
          <ac:spMkLst>
            <pc:docMk/>
            <pc:sldMk cId="3675842763" sldId="937"/>
            <ac:spMk id="2" creationId="{9AE3BF9B-B971-4707-9681-E470291DBD5D}"/>
          </ac:spMkLst>
        </pc:spChg>
        <pc:spChg chg="mod">
          <ac:chgData name="Margareta Nikolovska" userId="609e8dce-9290-4b2f-8cf7-056315c0f85c" providerId="ADAL" clId="{0B6DD0CB-9EBD-42C7-B03E-DF06EB03FEE7}" dt="2021-11-11T12:36:38.549" v="485" actId="20577"/>
          <ac:spMkLst>
            <pc:docMk/>
            <pc:sldMk cId="3675842763" sldId="937"/>
            <ac:spMk id="9" creationId="{D0E965C9-D38E-481C-A38F-98CE0E4E14A8}"/>
          </ac:spMkLst>
        </pc:spChg>
        <pc:spChg chg="del mod">
          <ac:chgData name="Margareta Nikolovska" userId="609e8dce-9290-4b2f-8cf7-056315c0f85c" providerId="ADAL" clId="{0B6DD0CB-9EBD-42C7-B03E-DF06EB03FEE7}" dt="2021-11-11T12:32:06.114" v="412" actId="478"/>
          <ac:spMkLst>
            <pc:docMk/>
            <pc:sldMk cId="3675842763" sldId="937"/>
            <ac:spMk id="10" creationId="{97F2725B-D381-42F7-B071-8DC0BCF2DD83}"/>
          </ac:spMkLst>
        </pc:spChg>
        <pc:spChg chg="mod">
          <ac:chgData name="Margareta Nikolovska" userId="609e8dce-9290-4b2f-8cf7-056315c0f85c" providerId="ADAL" clId="{0B6DD0CB-9EBD-42C7-B03E-DF06EB03FEE7}" dt="2021-11-11T12:36:01.356" v="479" actId="20577"/>
          <ac:spMkLst>
            <pc:docMk/>
            <pc:sldMk cId="3675842763" sldId="937"/>
            <ac:spMk id="15" creationId="{0CFA5773-94ED-49AA-9BC1-1E83E483267B}"/>
          </ac:spMkLst>
        </pc:spChg>
        <pc:spChg chg="del">
          <ac:chgData name="Margareta Nikolovska" userId="609e8dce-9290-4b2f-8cf7-056315c0f85c" providerId="ADAL" clId="{0B6DD0CB-9EBD-42C7-B03E-DF06EB03FEE7}" dt="2021-11-11T12:32:11.838" v="413" actId="478"/>
          <ac:spMkLst>
            <pc:docMk/>
            <pc:sldMk cId="3675842763" sldId="937"/>
            <ac:spMk id="16" creationId="{8DF334C5-AA0E-436D-9B20-43E1683E48E2}"/>
          </ac:spMkLst>
        </pc:spChg>
      </pc:sldChg>
      <pc:sldChg chg="addSp delSp modSp add mod addCm delCm">
        <pc:chgData name="Margareta Nikolovska" userId="609e8dce-9290-4b2f-8cf7-056315c0f85c" providerId="ADAL" clId="{0B6DD0CB-9EBD-42C7-B03E-DF06EB03FEE7}" dt="2021-11-11T17:56:10.261" v="932" actId="1076"/>
        <pc:sldMkLst>
          <pc:docMk/>
          <pc:sldMk cId="1057109641" sldId="938"/>
        </pc:sldMkLst>
        <pc:spChg chg="add del mod">
          <ac:chgData name="Margareta Nikolovska" userId="609e8dce-9290-4b2f-8cf7-056315c0f85c" providerId="ADAL" clId="{0B6DD0CB-9EBD-42C7-B03E-DF06EB03FEE7}" dt="2021-11-11T12:26:34.752" v="245" actId="47"/>
          <ac:spMkLst>
            <pc:docMk/>
            <pc:sldMk cId="1057109641" sldId="938"/>
            <ac:spMk id="8" creationId="{D8F111A3-B39C-4A41-A03E-2406BC3A872B}"/>
          </ac:spMkLst>
        </pc:spChg>
        <pc:spChg chg="add del">
          <ac:chgData name="Margareta Nikolovska" userId="609e8dce-9290-4b2f-8cf7-056315c0f85c" providerId="ADAL" clId="{0B6DD0CB-9EBD-42C7-B03E-DF06EB03FEE7}" dt="2021-11-11T13:30:15.976" v="856" actId="22"/>
          <ac:spMkLst>
            <pc:docMk/>
            <pc:sldMk cId="1057109641" sldId="938"/>
            <ac:spMk id="15" creationId="{FE689259-3855-44E5-B7F5-2C5586A6A880}"/>
          </ac:spMkLst>
        </pc:spChg>
        <pc:spChg chg="add del mod">
          <ac:chgData name="Margareta Nikolovska" userId="609e8dce-9290-4b2f-8cf7-056315c0f85c" providerId="ADAL" clId="{0B6DD0CB-9EBD-42C7-B03E-DF06EB03FEE7}" dt="2021-11-11T13:32:38.564" v="859" actId="478"/>
          <ac:spMkLst>
            <pc:docMk/>
            <pc:sldMk cId="1057109641" sldId="938"/>
            <ac:spMk id="16" creationId="{9C0A8ED3-68E9-4CB9-9403-E6B69E933D62}"/>
          </ac:spMkLst>
        </pc:spChg>
        <pc:graphicFrameChg chg="add del mod modGraphic">
          <ac:chgData name="Margareta Nikolovska" userId="609e8dce-9290-4b2f-8cf7-056315c0f85c" providerId="ADAL" clId="{0B6DD0CB-9EBD-42C7-B03E-DF06EB03FEE7}" dt="2021-11-11T12:25:36.858" v="233"/>
          <ac:graphicFrameMkLst>
            <pc:docMk/>
            <pc:sldMk cId="1057109641" sldId="938"/>
            <ac:graphicFrameMk id="3" creationId="{3EC03174-14C9-47DC-8D92-A3E97B4726A0}"/>
          </ac:graphicFrameMkLst>
        </pc:graphicFrameChg>
        <pc:graphicFrameChg chg="add del mod">
          <ac:chgData name="Margareta Nikolovska" userId="609e8dce-9290-4b2f-8cf7-056315c0f85c" providerId="ADAL" clId="{0B6DD0CB-9EBD-42C7-B03E-DF06EB03FEE7}" dt="2021-11-11T12:26:28.315" v="242"/>
          <ac:graphicFrameMkLst>
            <pc:docMk/>
            <pc:sldMk cId="1057109641" sldId="938"/>
            <ac:graphicFrameMk id="6" creationId="{1957E9E0-A66A-4D7B-9032-2CBC01D10870}"/>
          </ac:graphicFrameMkLst>
        </pc:graphicFrameChg>
        <pc:graphicFrameChg chg="add del mod">
          <ac:chgData name="Margareta Nikolovska" userId="609e8dce-9290-4b2f-8cf7-056315c0f85c" providerId="ADAL" clId="{0B6DD0CB-9EBD-42C7-B03E-DF06EB03FEE7}" dt="2021-11-11T13:21:06.705" v="821" actId="478"/>
          <ac:graphicFrameMkLst>
            <pc:docMk/>
            <pc:sldMk cId="1057109641" sldId="938"/>
            <ac:graphicFrameMk id="7" creationId="{683509C8-19A7-483B-9F0F-1FF79027CA12}"/>
          </ac:graphicFrameMkLst>
        </pc:graphicFrameChg>
        <pc:graphicFrameChg chg="add del mod modGraphic">
          <ac:chgData name="Margareta Nikolovska" userId="609e8dce-9290-4b2f-8cf7-056315c0f85c" providerId="ADAL" clId="{0B6DD0CB-9EBD-42C7-B03E-DF06EB03FEE7}" dt="2021-11-11T13:18:23.117" v="783"/>
          <ac:graphicFrameMkLst>
            <pc:docMk/>
            <pc:sldMk cId="1057109641" sldId="938"/>
            <ac:graphicFrameMk id="9" creationId="{5DDE59B8-F950-4CDC-8BE1-8481C08B940A}"/>
          </ac:graphicFrameMkLst>
        </pc:graphicFrameChg>
        <pc:graphicFrameChg chg="add del mod modGraphic">
          <ac:chgData name="Margareta Nikolovska" userId="609e8dce-9290-4b2f-8cf7-056315c0f85c" providerId="ADAL" clId="{0B6DD0CB-9EBD-42C7-B03E-DF06EB03FEE7}" dt="2021-11-11T13:18:51.166" v="789"/>
          <ac:graphicFrameMkLst>
            <pc:docMk/>
            <pc:sldMk cId="1057109641" sldId="938"/>
            <ac:graphicFrameMk id="10" creationId="{F21E8357-8104-4521-A287-11805E77CB88}"/>
          </ac:graphicFrameMkLst>
        </pc:graphicFrameChg>
        <pc:graphicFrameChg chg="add del mod">
          <ac:chgData name="Margareta Nikolovska" userId="609e8dce-9290-4b2f-8cf7-056315c0f85c" providerId="ADAL" clId="{0B6DD0CB-9EBD-42C7-B03E-DF06EB03FEE7}" dt="2021-11-11T13:20:57.163" v="819"/>
          <ac:graphicFrameMkLst>
            <pc:docMk/>
            <pc:sldMk cId="1057109641" sldId="938"/>
            <ac:graphicFrameMk id="12" creationId="{1ED2A48E-AAA2-4BC2-AC01-818C16A4C110}"/>
          </ac:graphicFrameMkLst>
        </pc:graphicFrameChg>
        <pc:graphicFrameChg chg="add del mod">
          <ac:chgData name="Margareta Nikolovska" userId="609e8dce-9290-4b2f-8cf7-056315c0f85c" providerId="ADAL" clId="{0B6DD0CB-9EBD-42C7-B03E-DF06EB03FEE7}" dt="2021-11-11T13:20:44.823" v="812"/>
          <ac:graphicFrameMkLst>
            <pc:docMk/>
            <pc:sldMk cId="1057109641" sldId="938"/>
            <ac:graphicFrameMk id="13" creationId="{EFDD6A59-14D7-47E7-B044-446622ADC171}"/>
          </ac:graphicFrameMkLst>
        </pc:graphicFrameChg>
        <pc:graphicFrameChg chg="add mod modGraphic">
          <ac:chgData name="Margareta Nikolovska" userId="609e8dce-9290-4b2f-8cf7-056315c0f85c" providerId="ADAL" clId="{0B6DD0CB-9EBD-42C7-B03E-DF06EB03FEE7}" dt="2021-11-11T17:56:10.261" v="932" actId="1076"/>
          <ac:graphicFrameMkLst>
            <pc:docMk/>
            <pc:sldMk cId="1057109641" sldId="938"/>
            <ac:graphicFrameMk id="17" creationId="{8472966D-ACBE-43D7-B540-CA98E220CB77}"/>
          </ac:graphicFrameMkLst>
        </pc:graphicFrameChg>
      </pc:sldChg>
      <pc:sldChg chg="add del setBg">
        <pc:chgData name="Margareta Nikolovska" userId="609e8dce-9290-4b2f-8cf7-056315c0f85c" providerId="ADAL" clId="{0B6DD0CB-9EBD-42C7-B03E-DF06EB03FEE7}" dt="2021-11-11T12:21:21.458" v="147"/>
        <pc:sldMkLst>
          <pc:docMk/>
          <pc:sldMk cId="1061824479" sldId="938"/>
        </pc:sldMkLst>
      </pc:sldChg>
      <pc:sldChg chg="add del setBg">
        <pc:chgData name="Margareta Nikolovska" userId="609e8dce-9290-4b2f-8cf7-056315c0f85c" providerId="ADAL" clId="{0B6DD0CB-9EBD-42C7-B03E-DF06EB03FEE7}" dt="2021-11-11T12:21:21.458" v="147"/>
        <pc:sldMkLst>
          <pc:docMk/>
          <pc:sldMk cId="97092421" sldId="939"/>
        </pc:sldMkLst>
      </pc:sldChg>
      <pc:sldChg chg="modSp add mod">
        <pc:chgData name="Margareta Nikolovska" userId="609e8dce-9290-4b2f-8cf7-056315c0f85c" providerId="ADAL" clId="{0B6DD0CB-9EBD-42C7-B03E-DF06EB03FEE7}" dt="2021-11-11T12:34:29.833" v="453" actId="20577"/>
        <pc:sldMkLst>
          <pc:docMk/>
          <pc:sldMk cId="1128771759" sldId="939"/>
        </pc:sldMkLst>
        <pc:spChg chg="mod">
          <ac:chgData name="Margareta Nikolovska" userId="609e8dce-9290-4b2f-8cf7-056315c0f85c" providerId="ADAL" clId="{0B6DD0CB-9EBD-42C7-B03E-DF06EB03FEE7}" dt="2021-11-11T12:34:29.833" v="453" actId="20577"/>
          <ac:spMkLst>
            <pc:docMk/>
            <pc:sldMk cId="1128771759" sldId="939"/>
            <ac:spMk id="6" creationId="{D8F111A3-B39C-4A41-A03E-2406BC3A872B}"/>
          </ac:spMkLst>
        </pc:spChg>
      </pc:sldChg>
      <pc:sldChg chg="addSp delSp add del setBg delDesignElem">
        <pc:chgData name="Margareta Nikolovska" userId="609e8dce-9290-4b2f-8cf7-056315c0f85c" providerId="ADAL" clId="{0B6DD0CB-9EBD-42C7-B03E-DF06EB03FEE7}" dt="2021-11-11T12:42:03.019" v="490"/>
        <pc:sldMkLst>
          <pc:docMk/>
          <pc:sldMk cId="3023697275" sldId="940"/>
        </pc:sldMkLst>
        <pc:spChg chg="add del">
          <ac:chgData name="Margareta Nikolovska" userId="609e8dce-9290-4b2f-8cf7-056315c0f85c" providerId="ADAL" clId="{0B6DD0CB-9EBD-42C7-B03E-DF06EB03FEE7}" dt="2021-11-11T12:42:03.019" v="490"/>
          <ac:spMkLst>
            <pc:docMk/>
            <pc:sldMk cId="3023697275" sldId="940"/>
            <ac:spMk id="32" creationId="{51D98CAC-3EFF-4342-BD5A-6C0E8CAB4C1A}"/>
          </ac:spMkLst>
        </pc:spChg>
      </pc:sldChg>
      <pc:sldChg chg="delSp modSp add mod">
        <pc:chgData name="Margareta Nikolovska" userId="609e8dce-9290-4b2f-8cf7-056315c0f85c" providerId="ADAL" clId="{0B6DD0CB-9EBD-42C7-B03E-DF06EB03FEE7}" dt="2021-11-11T12:54:58.114" v="610" actId="207"/>
        <pc:sldMkLst>
          <pc:docMk/>
          <pc:sldMk cId="3267234151" sldId="940"/>
        </pc:sldMkLst>
        <pc:spChg chg="mod">
          <ac:chgData name="Margareta Nikolovska" userId="609e8dce-9290-4b2f-8cf7-056315c0f85c" providerId="ADAL" clId="{0B6DD0CB-9EBD-42C7-B03E-DF06EB03FEE7}" dt="2021-11-11T12:54:58.114" v="610" actId="207"/>
          <ac:spMkLst>
            <pc:docMk/>
            <pc:sldMk cId="3267234151" sldId="940"/>
            <ac:spMk id="2" creationId="{9AE3BF9B-B971-4707-9681-E470291DBD5D}"/>
          </ac:spMkLst>
        </pc:spChg>
        <pc:spChg chg="mod">
          <ac:chgData name="Margareta Nikolovska" userId="609e8dce-9290-4b2f-8cf7-056315c0f85c" providerId="ADAL" clId="{0B6DD0CB-9EBD-42C7-B03E-DF06EB03FEE7}" dt="2021-11-11T12:46:13.972" v="565" actId="20577"/>
          <ac:spMkLst>
            <pc:docMk/>
            <pc:sldMk cId="3267234151" sldId="940"/>
            <ac:spMk id="9" creationId="{D0E965C9-D38E-481C-A38F-98CE0E4E14A8}"/>
          </ac:spMkLst>
        </pc:spChg>
        <pc:spChg chg="del">
          <ac:chgData name="Margareta Nikolovska" userId="609e8dce-9290-4b2f-8cf7-056315c0f85c" providerId="ADAL" clId="{0B6DD0CB-9EBD-42C7-B03E-DF06EB03FEE7}" dt="2021-11-11T12:43:40.634" v="521" actId="478"/>
          <ac:spMkLst>
            <pc:docMk/>
            <pc:sldMk cId="3267234151" sldId="940"/>
            <ac:spMk id="15" creationId="{0CFA5773-94ED-49AA-9BC1-1E83E483267B}"/>
          </ac:spMkLst>
        </pc:spChg>
      </pc:sldChg>
      <pc:sldChg chg="addSp delSp modSp add del mod ord">
        <pc:chgData name="Margareta Nikolovska" userId="609e8dce-9290-4b2f-8cf7-056315c0f85c" providerId="ADAL" clId="{0B6DD0CB-9EBD-42C7-B03E-DF06EB03FEE7}" dt="2021-11-11T17:41:50.721" v="912" actId="47"/>
        <pc:sldMkLst>
          <pc:docMk/>
          <pc:sldMk cId="2004720061" sldId="941"/>
        </pc:sldMkLst>
        <pc:spChg chg="add del mod">
          <ac:chgData name="Margareta Nikolovska" userId="609e8dce-9290-4b2f-8cf7-056315c0f85c" providerId="ADAL" clId="{0B6DD0CB-9EBD-42C7-B03E-DF06EB03FEE7}" dt="2021-11-11T12:57:52.394" v="636" actId="207"/>
          <ac:spMkLst>
            <pc:docMk/>
            <pc:sldMk cId="2004720061" sldId="941"/>
            <ac:spMk id="2" creationId="{9AE3BF9B-B971-4707-9681-E470291DBD5D}"/>
          </ac:spMkLst>
        </pc:spChg>
        <pc:spChg chg="add del mod">
          <ac:chgData name="Margareta Nikolovska" userId="609e8dce-9290-4b2f-8cf7-056315c0f85c" providerId="ADAL" clId="{0B6DD0CB-9EBD-42C7-B03E-DF06EB03FEE7}" dt="2021-11-11T12:57:41.422" v="635" actId="478"/>
          <ac:spMkLst>
            <pc:docMk/>
            <pc:sldMk cId="2004720061" sldId="941"/>
            <ac:spMk id="4" creationId="{42FAFE78-8F79-498F-851C-74E9F2FF3F3D}"/>
          </ac:spMkLst>
        </pc:spChg>
        <pc:spChg chg="mod">
          <ac:chgData name="Margareta Nikolovska" userId="609e8dce-9290-4b2f-8cf7-056315c0f85c" providerId="ADAL" clId="{0B6DD0CB-9EBD-42C7-B03E-DF06EB03FEE7}" dt="2021-11-11T12:58:34.167" v="686" actId="20577"/>
          <ac:spMkLst>
            <pc:docMk/>
            <pc:sldMk cId="2004720061" sldId="941"/>
            <ac:spMk id="9" creationId="{D0E965C9-D38E-481C-A38F-98CE0E4E14A8}"/>
          </ac:spMkLst>
        </pc:spChg>
      </pc:sldChg>
      <pc:sldChg chg="modSp add mod ord">
        <pc:chgData name="Margareta Nikolovska" userId="609e8dce-9290-4b2f-8cf7-056315c0f85c" providerId="ADAL" clId="{0B6DD0CB-9EBD-42C7-B03E-DF06EB03FEE7}" dt="2021-11-11T12:59:52.544" v="698" actId="20577"/>
        <pc:sldMkLst>
          <pc:docMk/>
          <pc:sldMk cId="3720167392" sldId="942"/>
        </pc:sldMkLst>
        <pc:spChg chg="mod">
          <ac:chgData name="Margareta Nikolovska" userId="609e8dce-9290-4b2f-8cf7-056315c0f85c" providerId="ADAL" clId="{0B6DD0CB-9EBD-42C7-B03E-DF06EB03FEE7}" dt="2021-11-11T12:59:52.544" v="698" actId="20577"/>
          <ac:spMkLst>
            <pc:docMk/>
            <pc:sldMk cId="3720167392" sldId="942"/>
            <ac:spMk id="6" creationId="{549D99F1-7329-4FA2-BE5E-D64F7E931203}"/>
          </ac:spMkLst>
        </pc:spChg>
      </pc:sldChg>
      <pc:sldChg chg="addSp modSp add mod ord">
        <pc:chgData name="Margareta Nikolovska" userId="609e8dce-9290-4b2f-8cf7-056315c0f85c" providerId="ADAL" clId="{0B6DD0CB-9EBD-42C7-B03E-DF06EB03FEE7}" dt="2021-11-11T17:41:47.285" v="911"/>
        <pc:sldMkLst>
          <pc:docMk/>
          <pc:sldMk cId="1220843780" sldId="943"/>
        </pc:sldMkLst>
        <pc:spChg chg="mod">
          <ac:chgData name="Margareta Nikolovska" userId="609e8dce-9290-4b2f-8cf7-056315c0f85c" providerId="ADAL" clId="{0B6DD0CB-9EBD-42C7-B03E-DF06EB03FEE7}" dt="2021-11-11T13:07:40.497" v="750" actId="1076"/>
          <ac:spMkLst>
            <pc:docMk/>
            <pc:sldMk cId="1220843780" sldId="943"/>
            <ac:spMk id="2" creationId="{9AE3BF9B-B971-4707-9681-E470291DBD5D}"/>
          </ac:spMkLst>
        </pc:spChg>
        <pc:spChg chg="add mod">
          <ac:chgData name="Margareta Nikolovska" userId="609e8dce-9290-4b2f-8cf7-056315c0f85c" providerId="ADAL" clId="{0B6DD0CB-9EBD-42C7-B03E-DF06EB03FEE7}" dt="2021-11-11T13:26:12.774" v="849" actId="20577"/>
          <ac:spMkLst>
            <pc:docMk/>
            <pc:sldMk cId="1220843780" sldId="943"/>
            <ac:spMk id="3" creationId="{C48B6A6C-1AEF-4CE9-8F65-01F77A0D15FD}"/>
          </ac:spMkLst>
        </pc:spChg>
        <pc:spChg chg="add mod">
          <ac:chgData name="Margareta Nikolovska" userId="609e8dce-9290-4b2f-8cf7-056315c0f85c" providerId="ADAL" clId="{0B6DD0CB-9EBD-42C7-B03E-DF06EB03FEE7}" dt="2021-11-11T13:26:36.294" v="853" actId="20577"/>
          <ac:spMkLst>
            <pc:docMk/>
            <pc:sldMk cId="1220843780" sldId="943"/>
            <ac:spMk id="7" creationId="{DE1D2696-A6CB-4E60-933A-DBF65DA1D17D}"/>
          </ac:spMkLst>
        </pc:spChg>
        <pc:spChg chg="add mod">
          <ac:chgData name="Margareta Nikolovska" userId="609e8dce-9290-4b2f-8cf7-056315c0f85c" providerId="ADAL" clId="{0B6DD0CB-9EBD-42C7-B03E-DF06EB03FEE7}" dt="2021-11-11T13:26:39.626" v="854" actId="20577"/>
          <ac:spMkLst>
            <pc:docMk/>
            <pc:sldMk cId="1220843780" sldId="943"/>
            <ac:spMk id="8" creationId="{4355E672-580A-41F3-B009-F6B304A8CF5B}"/>
          </ac:spMkLst>
        </pc:spChg>
        <pc:spChg chg="mod">
          <ac:chgData name="Margareta Nikolovska" userId="609e8dce-9290-4b2f-8cf7-056315c0f85c" providerId="ADAL" clId="{0B6DD0CB-9EBD-42C7-B03E-DF06EB03FEE7}" dt="2021-11-11T13:26:27.289" v="852" actId="20577"/>
          <ac:spMkLst>
            <pc:docMk/>
            <pc:sldMk cId="1220843780" sldId="943"/>
            <ac:spMk id="9" creationId="{D0E965C9-D38E-481C-A38F-98CE0E4E14A8}"/>
          </ac:spMkLst>
        </pc:spChg>
      </pc:sldChg>
      <pc:sldChg chg="add ord">
        <pc:chgData name="Margareta Nikolovska" userId="609e8dce-9290-4b2f-8cf7-056315c0f85c" providerId="ADAL" clId="{0B6DD0CB-9EBD-42C7-B03E-DF06EB03FEE7}" dt="2021-11-11T17:42:08.601" v="915"/>
        <pc:sldMkLst>
          <pc:docMk/>
          <pc:sldMk cId="2934596327" sldId="944"/>
        </pc:sldMkLst>
      </pc:sldChg>
      <pc:sldChg chg="add del">
        <pc:chgData name="Margareta Nikolovska" userId="609e8dce-9290-4b2f-8cf7-056315c0f85c" providerId="ADAL" clId="{0B6DD0CB-9EBD-42C7-B03E-DF06EB03FEE7}" dt="2021-11-11T18:00:53.501" v="936"/>
        <pc:sldMkLst>
          <pc:docMk/>
          <pc:sldMk cId="3856942515" sldId="945"/>
        </pc:sldMkLst>
      </pc:sldChg>
    </pc:docChg>
  </pc:docChgLst>
  <pc:docChgLst>
    <pc:chgData name="Margareta Nikolovska" userId="S::margareta.nikolovska@etf.europa.eu::609e8dce-9290-4b2f-8cf7-056315c0f85c" providerId="AD" clId="Web-{A0DAEB87-C62A-4C57-9935-9DC53FAB4895}"/>
    <pc:docChg chg="modSld">
      <pc:chgData name="Margareta Nikolovska" userId="S::margareta.nikolovska@etf.europa.eu::609e8dce-9290-4b2f-8cf7-056315c0f85c" providerId="AD" clId="Web-{A0DAEB87-C62A-4C57-9935-9DC53FAB4895}" dt="2021-11-15T10:20:03.330" v="12"/>
      <pc:docMkLst>
        <pc:docMk/>
      </pc:docMkLst>
      <pc:sldChg chg="modSp">
        <pc:chgData name="Margareta Nikolovska" userId="S::margareta.nikolovska@etf.europa.eu::609e8dce-9290-4b2f-8cf7-056315c0f85c" providerId="AD" clId="Web-{A0DAEB87-C62A-4C57-9935-9DC53FAB4895}" dt="2021-11-15T10:20:03.330" v="12"/>
        <pc:sldMkLst>
          <pc:docMk/>
          <pc:sldMk cId="3675842763" sldId="937"/>
        </pc:sldMkLst>
        <pc:spChg chg="mod">
          <ac:chgData name="Margareta Nikolovska" userId="S::margareta.nikolovska@etf.europa.eu::609e8dce-9290-4b2f-8cf7-056315c0f85c" providerId="AD" clId="Web-{A0DAEB87-C62A-4C57-9935-9DC53FAB4895}" dt="2021-11-15T10:20:03.330" v="12"/>
          <ac:spMkLst>
            <pc:docMk/>
            <pc:sldMk cId="3675842763" sldId="937"/>
            <ac:spMk id="9" creationId="{D0E965C9-D38E-481C-A38F-98CE0E4E14A8}"/>
          </ac:spMkLst>
        </pc:spChg>
        <pc:spChg chg="mod">
          <ac:chgData name="Margareta Nikolovska" userId="S::margareta.nikolovska@etf.europa.eu::609e8dce-9290-4b2f-8cf7-056315c0f85c" providerId="AD" clId="Web-{A0DAEB87-C62A-4C57-9935-9DC53FAB4895}" dt="2021-11-15T10:19:27.252" v="8"/>
          <ac:spMkLst>
            <pc:docMk/>
            <pc:sldMk cId="3675842763" sldId="937"/>
            <ac:spMk id="15" creationId="{0CFA5773-94ED-49AA-9BC1-1E83E483267B}"/>
          </ac:spMkLst>
        </pc:spChg>
      </pc:sldChg>
    </pc:docChg>
  </pc:docChgLst>
  <pc:docChgLst>
    <pc:chgData name="Margareta Nikolovska" userId="609e8dce-9290-4b2f-8cf7-056315c0f85c" providerId="ADAL" clId="{D22FBC49-4892-490D-8D85-2B61CAAC9613}"/>
    <pc:docChg chg="modSld">
      <pc:chgData name="Margareta Nikolovska" userId="609e8dce-9290-4b2f-8cf7-056315c0f85c" providerId="ADAL" clId="{D22FBC49-4892-490D-8D85-2B61CAAC9613}" dt="2021-11-15T15:19:34.340" v="0" actId="20577"/>
      <pc:docMkLst>
        <pc:docMk/>
      </pc:docMkLst>
      <pc:sldChg chg="modSp mod">
        <pc:chgData name="Margareta Nikolovska" userId="609e8dce-9290-4b2f-8cf7-056315c0f85c" providerId="ADAL" clId="{D22FBC49-4892-490D-8D85-2B61CAAC9613}" dt="2021-11-15T15:19:34.340" v="0" actId="20577"/>
        <pc:sldMkLst>
          <pc:docMk/>
          <pc:sldMk cId="1809972058" sldId="467"/>
        </pc:sldMkLst>
        <pc:spChg chg="mod">
          <ac:chgData name="Margareta Nikolovska" userId="609e8dce-9290-4b2f-8cf7-056315c0f85c" providerId="ADAL" clId="{D22FBC49-4892-490D-8D85-2B61CAAC9613}" dt="2021-11-15T15:19:34.340" v="0" actId="20577"/>
          <ac:spMkLst>
            <pc:docMk/>
            <pc:sldMk cId="1809972058" sldId="467"/>
            <ac:spMk id="2" creationId="{E9A0F3FB-8FE1-4CB5-B447-6A4578D08826}"/>
          </ac:spMkLst>
        </pc:spChg>
      </pc:sldChg>
    </pc:docChg>
  </pc:docChgLst>
  <pc:docChgLst>
    <pc:chgData name="Margareta Nikolovska" userId="609e8dce-9290-4b2f-8cf7-056315c0f85c" providerId="ADAL" clId="{5AD15CA8-62E5-45CC-BE12-E935FB0D179E}"/>
    <pc:docChg chg="undo redo custSel addSld delSld modSld sldOrd">
      <pc:chgData name="Margareta Nikolovska" userId="609e8dce-9290-4b2f-8cf7-056315c0f85c" providerId="ADAL" clId="{5AD15CA8-62E5-45CC-BE12-E935FB0D179E}" dt="2021-11-15T12:59:46.319" v="2336" actId="1076"/>
      <pc:docMkLst>
        <pc:docMk/>
      </pc:docMkLst>
      <pc:sldChg chg="addSp delSp modSp mod ord setBg">
        <pc:chgData name="Margareta Nikolovska" userId="609e8dce-9290-4b2f-8cf7-056315c0f85c" providerId="ADAL" clId="{5AD15CA8-62E5-45CC-BE12-E935FB0D179E}" dt="2021-11-12T08:58:46.624" v="51"/>
        <pc:sldMkLst>
          <pc:docMk/>
          <pc:sldMk cId="2705373390" sldId="277"/>
        </pc:sldMkLst>
        <pc:spChg chg="del">
          <ac:chgData name="Margareta Nikolovska" userId="609e8dce-9290-4b2f-8cf7-056315c0f85c" providerId="ADAL" clId="{5AD15CA8-62E5-45CC-BE12-E935FB0D179E}" dt="2021-11-12T08:36:01.040" v="9" actId="478"/>
          <ac:spMkLst>
            <pc:docMk/>
            <pc:sldMk cId="2705373390" sldId="277"/>
            <ac:spMk id="2" creationId="{27D32AB3-03FA-43F1-8A11-A7FD06B98BB1}"/>
          </ac:spMkLst>
        </pc:spChg>
        <pc:spChg chg="del">
          <ac:chgData name="Margareta Nikolovska" userId="609e8dce-9290-4b2f-8cf7-056315c0f85c" providerId="ADAL" clId="{5AD15CA8-62E5-45CC-BE12-E935FB0D179E}" dt="2021-11-12T08:34:30.749" v="5" actId="478"/>
          <ac:spMkLst>
            <pc:docMk/>
            <pc:sldMk cId="2705373390" sldId="277"/>
            <ac:spMk id="3" creationId="{DD5A18FA-42A6-4C0C-8CBB-421C21D55ECA}"/>
          </ac:spMkLst>
        </pc:spChg>
        <pc:spChg chg="add del mod">
          <ac:chgData name="Margareta Nikolovska" userId="609e8dce-9290-4b2f-8cf7-056315c0f85c" providerId="ADAL" clId="{5AD15CA8-62E5-45CC-BE12-E935FB0D179E}" dt="2021-11-12T08:36:03.500" v="10" actId="478"/>
          <ac:spMkLst>
            <pc:docMk/>
            <pc:sldMk cId="2705373390" sldId="277"/>
            <ac:spMk id="6" creationId="{77FCB81C-A6BA-472E-B866-86B5A9495CEE}"/>
          </ac:spMkLst>
        </pc:spChg>
        <pc:picChg chg="del">
          <ac:chgData name="Margareta Nikolovska" userId="609e8dce-9290-4b2f-8cf7-056315c0f85c" providerId="ADAL" clId="{5AD15CA8-62E5-45CC-BE12-E935FB0D179E}" dt="2021-11-12T08:34:21.335" v="4" actId="478"/>
          <ac:picMkLst>
            <pc:docMk/>
            <pc:sldMk cId="2705373390" sldId="277"/>
            <ac:picMk id="5" creationId="{ABEA24C4-98A6-416B-B6D6-8758004BD0F4}"/>
          </ac:picMkLst>
        </pc:picChg>
        <pc:picChg chg="del">
          <ac:chgData name="Margareta Nikolovska" userId="609e8dce-9290-4b2f-8cf7-056315c0f85c" providerId="ADAL" clId="{5AD15CA8-62E5-45CC-BE12-E935FB0D179E}" dt="2021-11-12T08:34:36.432" v="6" actId="478"/>
          <ac:picMkLst>
            <pc:docMk/>
            <pc:sldMk cId="2705373390" sldId="277"/>
            <ac:picMk id="7" creationId="{A455F63C-1EC3-4B57-84A4-75CD526580B0}"/>
          </ac:picMkLst>
        </pc:picChg>
        <pc:picChg chg="mod">
          <ac:chgData name="Margareta Nikolovska" userId="609e8dce-9290-4b2f-8cf7-056315c0f85c" providerId="ADAL" clId="{5AD15CA8-62E5-45CC-BE12-E935FB0D179E}" dt="2021-11-12T08:41:11.798" v="36" actId="1076"/>
          <ac:picMkLst>
            <pc:docMk/>
            <pc:sldMk cId="2705373390" sldId="277"/>
            <ac:picMk id="29" creationId="{A783BB01-A157-4760-9150-D3785FD29FB1}"/>
          </ac:picMkLst>
        </pc:picChg>
        <pc:picChg chg="add mod ord">
          <ac:chgData name="Margareta Nikolovska" userId="609e8dce-9290-4b2f-8cf7-056315c0f85c" providerId="ADAL" clId="{5AD15CA8-62E5-45CC-BE12-E935FB0D179E}" dt="2021-11-12T08:41:26.554" v="39" actId="14100"/>
          <ac:picMkLst>
            <pc:docMk/>
            <pc:sldMk cId="2705373390" sldId="277"/>
            <ac:picMk id="1026" creationId="{205DB916-BE4D-4148-8A2B-8C3355D0572C}"/>
          </ac:picMkLst>
        </pc:picChg>
        <pc:picChg chg="add mod">
          <ac:chgData name="Margareta Nikolovska" userId="609e8dce-9290-4b2f-8cf7-056315c0f85c" providerId="ADAL" clId="{5AD15CA8-62E5-45CC-BE12-E935FB0D179E}" dt="2021-11-12T08:41:47.856" v="42" actId="14100"/>
          <ac:picMkLst>
            <pc:docMk/>
            <pc:sldMk cId="2705373390" sldId="277"/>
            <ac:picMk id="1027" creationId="{05C0A16B-2BBC-495D-811A-99EAE3F40330}"/>
          </ac:picMkLst>
        </pc:picChg>
        <pc:picChg chg="add mod">
          <ac:chgData name="Margareta Nikolovska" userId="609e8dce-9290-4b2f-8cf7-056315c0f85c" providerId="ADAL" clId="{5AD15CA8-62E5-45CC-BE12-E935FB0D179E}" dt="2021-11-12T08:42:02.585" v="43" actId="14100"/>
          <ac:picMkLst>
            <pc:docMk/>
            <pc:sldMk cId="2705373390" sldId="277"/>
            <ac:picMk id="1028" creationId="{5CEB4E2E-0866-4F78-A721-CD7BED4E12E1}"/>
          </ac:picMkLst>
        </pc:picChg>
        <pc:picChg chg="add mod ord">
          <ac:chgData name="Margareta Nikolovska" userId="609e8dce-9290-4b2f-8cf7-056315c0f85c" providerId="ADAL" clId="{5AD15CA8-62E5-45CC-BE12-E935FB0D179E}" dt="2021-11-12T08:41:40.905" v="41" actId="14100"/>
          <ac:picMkLst>
            <pc:docMk/>
            <pc:sldMk cId="2705373390" sldId="277"/>
            <ac:picMk id="1029" creationId="{E2D78B1E-5DFA-4CEE-9C93-BBD6A28E0E15}"/>
          </ac:picMkLst>
        </pc:picChg>
        <pc:picChg chg="add mod">
          <ac:chgData name="Margareta Nikolovska" userId="609e8dce-9290-4b2f-8cf7-056315c0f85c" providerId="ADAL" clId="{5AD15CA8-62E5-45CC-BE12-E935FB0D179E}" dt="2021-11-12T08:42:16.945" v="44" actId="14100"/>
          <ac:picMkLst>
            <pc:docMk/>
            <pc:sldMk cId="2705373390" sldId="277"/>
            <ac:picMk id="1030" creationId="{3337C1DD-9B56-4705-B115-8DDF3466A245}"/>
          </ac:picMkLst>
        </pc:picChg>
      </pc:sldChg>
      <pc:sldChg chg="modSp add del mod">
        <pc:chgData name="Margareta Nikolovska" userId="609e8dce-9290-4b2f-8cf7-056315c0f85c" providerId="ADAL" clId="{5AD15CA8-62E5-45CC-BE12-E935FB0D179E}" dt="2021-11-15T08:32:20.317" v="1702" actId="47"/>
        <pc:sldMkLst>
          <pc:docMk/>
          <pc:sldMk cId="1100063329" sldId="445"/>
        </pc:sldMkLst>
        <pc:spChg chg="mod">
          <ac:chgData name="Margareta Nikolovska" userId="609e8dce-9290-4b2f-8cf7-056315c0f85c" providerId="ADAL" clId="{5AD15CA8-62E5-45CC-BE12-E935FB0D179E}" dt="2021-11-12T10:20:26.504" v="1540" actId="1076"/>
          <ac:spMkLst>
            <pc:docMk/>
            <pc:sldMk cId="1100063329" sldId="445"/>
            <ac:spMk id="7" creationId="{00000000-0000-0000-0000-000000000000}"/>
          </ac:spMkLst>
        </pc:spChg>
      </pc:sldChg>
      <pc:sldChg chg="modSp add del mod">
        <pc:chgData name="Margareta Nikolovska" userId="609e8dce-9290-4b2f-8cf7-056315c0f85c" providerId="ADAL" clId="{5AD15CA8-62E5-45CC-BE12-E935FB0D179E}" dt="2021-11-15T08:32:13.514" v="1700" actId="47"/>
        <pc:sldMkLst>
          <pc:docMk/>
          <pc:sldMk cId="3600570422" sldId="448"/>
        </pc:sldMkLst>
        <pc:spChg chg="mod">
          <ac:chgData name="Margareta Nikolovska" userId="609e8dce-9290-4b2f-8cf7-056315c0f85c" providerId="ADAL" clId="{5AD15CA8-62E5-45CC-BE12-E935FB0D179E}" dt="2021-11-12T10:18:09.899" v="1523" actId="1076"/>
          <ac:spMkLst>
            <pc:docMk/>
            <pc:sldMk cId="3600570422" sldId="448"/>
            <ac:spMk id="5" creationId="{00000000-0000-0000-0000-000000000000}"/>
          </ac:spMkLst>
        </pc:spChg>
      </pc:sldChg>
      <pc:sldChg chg="modSp add del mod">
        <pc:chgData name="Margareta Nikolovska" userId="609e8dce-9290-4b2f-8cf7-056315c0f85c" providerId="ADAL" clId="{5AD15CA8-62E5-45CC-BE12-E935FB0D179E}" dt="2021-11-15T08:32:20.317" v="1702" actId="47"/>
        <pc:sldMkLst>
          <pc:docMk/>
          <pc:sldMk cId="2444210635" sldId="452"/>
        </pc:sldMkLst>
        <pc:spChg chg="mod">
          <ac:chgData name="Margareta Nikolovska" userId="609e8dce-9290-4b2f-8cf7-056315c0f85c" providerId="ADAL" clId="{5AD15CA8-62E5-45CC-BE12-E935FB0D179E}" dt="2021-11-12T10:20:38.894" v="1541" actId="1076"/>
          <ac:spMkLst>
            <pc:docMk/>
            <pc:sldMk cId="2444210635" sldId="452"/>
            <ac:spMk id="12" creationId="{00000000-0000-0000-0000-000000000000}"/>
          </ac:spMkLst>
        </pc:spChg>
      </pc:sldChg>
      <pc:sldChg chg="modSp add del mod">
        <pc:chgData name="Margareta Nikolovska" userId="609e8dce-9290-4b2f-8cf7-056315c0f85c" providerId="ADAL" clId="{5AD15CA8-62E5-45CC-BE12-E935FB0D179E}" dt="2021-11-15T08:32:20.317" v="1702" actId="47"/>
        <pc:sldMkLst>
          <pc:docMk/>
          <pc:sldMk cId="1107929467" sldId="453"/>
        </pc:sldMkLst>
        <pc:spChg chg="mod">
          <ac:chgData name="Margareta Nikolovska" userId="609e8dce-9290-4b2f-8cf7-056315c0f85c" providerId="ADAL" clId="{5AD15CA8-62E5-45CC-BE12-E935FB0D179E}" dt="2021-11-12T10:20:48.186" v="1542" actId="1076"/>
          <ac:spMkLst>
            <pc:docMk/>
            <pc:sldMk cId="1107929467" sldId="453"/>
            <ac:spMk id="8" creationId="{00000000-0000-0000-0000-000000000000}"/>
          </ac:spMkLst>
        </pc:spChg>
      </pc:sldChg>
      <pc:sldChg chg="modSp add del mod">
        <pc:chgData name="Margareta Nikolovska" userId="609e8dce-9290-4b2f-8cf7-056315c0f85c" providerId="ADAL" clId="{5AD15CA8-62E5-45CC-BE12-E935FB0D179E}" dt="2021-11-15T08:32:20.317" v="1702" actId="47"/>
        <pc:sldMkLst>
          <pc:docMk/>
          <pc:sldMk cId="1017515628" sldId="454"/>
        </pc:sldMkLst>
        <pc:spChg chg="mod">
          <ac:chgData name="Margareta Nikolovska" userId="609e8dce-9290-4b2f-8cf7-056315c0f85c" providerId="ADAL" clId="{5AD15CA8-62E5-45CC-BE12-E935FB0D179E}" dt="2021-11-12T10:21:07.346" v="1543" actId="1076"/>
          <ac:spMkLst>
            <pc:docMk/>
            <pc:sldMk cId="1017515628" sldId="454"/>
            <ac:spMk id="7" creationId="{00000000-0000-0000-0000-000000000000}"/>
          </ac:spMkLst>
        </pc:spChg>
      </pc:sldChg>
      <pc:sldChg chg="modSp add del mod">
        <pc:chgData name="Margareta Nikolovska" userId="609e8dce-9290-4b2f-8cf7-056315c0f85c" providerId="ADAL" clId="{5AD15CA8-62E5-45CC-BE12-E935FB0D179E}" dt="2021-11-15T08:32:22.366" v="1703" actId="47"/>
        <pc:sldMkLst>
          <pc:docMk/>
          <pc:sldMk cId="2145286570" sldId="455"/>
        </pc:sldMkLst>
        <pc:spChg chg="mod">
          <ac:chgData name="Margareta Nikolovska" userId="609e8dce-9290-4b2f-8cf7-056315c0f85c" providerId="ADAL" clId="{5AD15CA8-62E5-45CC-BE12-E935FB0D179E}" dt="2021-11-12T10:21:19.475" v="1544" actId="1076"/>
          <ac:spMkLst>
            <pc:docMk/>
            <pc:sldMk cId="2145286570" sldId="455"/>
            <ac:spMk id="9" creationId="{00000000-0000-0000-0000-000000000000}"/>
          </ac:spMkLst>
        </pc:spChg>
      </pc:sldChg>
      <pc:sldChg chg="modSp add del mod">
        <pc:chgData name="Margareta Nikolovska" userId="609e8dce-9290-4b2f-8cf7-056315c0f85c" providerId="ADAL" clId="{5AD15CA8-62E5-45CC-BE12-E935FB0D179E}" dt="2021-11-15T08:32:13.514" v="1700" actId="47"/>
        <pc:sldMkLst>
          <pc:docMk/>
          <pc:sldMk cId="943961027" sldId="456"/>
        </pc:sldMkLst>
        <pc:spChg chg="mod">
          <ac:chgData name="Margareta Nikolovska" userId="609e8dce-9290-4b2f-8cf7-056315c0f85c" providerId="ADAL" clId="{5AD15CA8-62E5-45CC-BE12-E935FB0D179E}" dt="2021-11-12T10:18:27.505" v="1525" actId="1076"/>
          <ac:spMkLst>
            <pc:docMk/>
            <pc:sldMk cId="943961027" sldId="456"/>
            <ac:spMk id="5" creationId="{00000000-0000-0000-0000-000000000000}"/>
          </ac:spMkLst>
        </pc:spChg>
      </pc:sldChg>
      <pc:sldChg chg="addSp delSp modSp mod setBg addAnim delAnim">
        <pc:chgData name="Margareta Nikolovska" userId="609e8dce-9290-4b2f-8cf7-056315c0f85c" providerId="ADAL" clId="{5AD15CA8-62E5-45CC-BE12-E935FB0D179E}" dt="2021-11-15T11:18:14.710" v="2293" actId="14100"/>
        <pc:sldMkLst>
          <pc:docMk/>
          <pc:sldMk cId="382615345" sldId="457"/>
        </pc:sldMkLst>
        <pc:spChg chg="mod ord">
          <ac:chgData name="Margareta Nikolovska" userId="609e8dce-9290-4b2f-8cf7-056315c0f85c" providerId="ADAL" clId="{5AD15CA8-62E5-45CC-BE12-E935FB0D179E}" dt="2021-11-15T11:18:07.380" v="2292" actId="207"/>
          <ac:spMkLst>
            <pc:docMk/>
            <pc:sldMk cId="382615345" sldId="457"/>
            <ac:spMk id="2" creationId="{00000000-0000-0000-0000-000000000000}"/>
          </ac:spMkLst>
        </pc:spChg>
        <pc:spChg chg="mod">
          <ac:chgData name="Margareta Nikolovska" userId="609e8dce-9290-4b2f-8cf7-056315c0f85c" providerId="ADAL" clId="{5AD15CA8-62E5-45CC-BE12-E935FB0D179E}" dt="2021-11-15T10:50:56.130" v="2143" actId="26606"/>
          <ac:spMkLst>
            <pc:docMk/>
            <pc:sldMk cId="382615345" sldId="457"/>
            <ac:spMk id="4" creationId="{00000000-0000-0000-0000-000000000000}"/>
          </ac:spMkLst>
        </pc:spChg>
        <pc:spChg chg="add del mod">
          <ac:chgData name="Margareta Nikolovska" userId="609e8dce-9290-4b2f-8cf7-056315c0f85c" providerId="ADAL" clId="{5AD15CA8-62E5-45CC-BE12-E935FB0D179E}" dt="2021-11-15T08:48:29.996" v="1728" actId="14826"/>
          <ac:spMkLst>
            <pc:docMk/>
            <pc:sldMk cId="382615345" sldId="457"/>
            <ac:spMk id="13" creationId="{1B2A68F7-0B6C-43E0-8EEF-31B2D9A32786}"/>
          </ac:spMkLst>
        </pc:spChg>
        <pc:spChg chg="add del mod">
          <ac:chgData name="Margareta Nikolovska" userId="609e8dce-9290-4b2f-8cf7-056315c0f85c" providerId="ADAL" clId="{5AD15CA8-62E5-45CC-BE12-E935FB0D179E}" dt="2021-11-15T10:50:44.111" v="2139" actId="14826"/>
          <ac:spMkLst>
            <pc:docMk/>
            <pc:sldMk cId="382615345" sldId="457"/>
            <ac:spMk id="14" creationId="{7AFAB541-350D-4FDE-9DA8-82C52AA43C66}"/>
          </ac:spMkLst>
        </pc:spChg>
        <pc:spChg chg="add del">
          <ac:chgData name="Margareta Nikolovska" userId="609e8dce-9290-4b2f-8cf7-056315c0f85c" providerId="ADAL" clId="{5AD15CA8-62E5-45CC-BE12-E935FB0D179E}" dt="2021-11-15T08:49:31.782" v="1733" actId="26606"/>
          <ac:spMkLst>
            <pc:docMk/>
            <pc:sldMk cId="382615345" sldId="457"/>
            <ac:spMk id="19" creationId="{37C89E4B-3C9F-44B9-8B86-D9E3D112D8EC}"/>
          </ac:spMkLst>
        </pc:spChg>
        <pc:spChg chg="add del">
          <ac:chgData name="Margareta Nikolovska" userId="609e8dce-9290-4b2f-8cf7-056315c0f85c" providerId="ADAL" clId="{5AD15CA8-62E5-45CC-BE12-E935FB0D179E}" dt="2021-11-15T08:52:32.303" v="1745" actId="26606"/>
          <ac:spMkLst>
            <pc:docMk/>
            <pc:sldMk cId="382615345" sldId="457"/>
            <ac:spMk id="22" creationId="{06DA9DF9-31F7-4056-B42E-878CC92417B8}"/>
          </ac:spMkLst>
        </pc:spChg>
        <pc:spChg chg="add del">
          <ac:chgData name="Margareta Nikolovska" userId="609e8dce-9290-4b2f-8cf7-056315c0f85c" providerId="ADAL" clId="{5AD15CA8-62E5-45CC-BE12-E935FB0D179E}" dt="2021-11-15T08:52:17.187" v="1738" actId="26606"/>
          <ac:spMkLst>
            <pc:docMk/>
            <pc:sldMk cId="382615345" sldId="457"/>
            <ac:spMk id="27" creationId="{16C5FA50-8D52-4617-AF91-5C7B1C8352F1}"/>
          </ac:spMkLst>
        </pc:spChg>
        <pc:spChg chg="add del">
          <ac:chgData name="Margareta Nikolovska" userId="609e8dce-9290-4b2f-8cf7-056315c0f85c" providerId="ADAL" clId="{5AD15CA8-62E5-45CC-BE12-E935FB0D179E}" dt="2021-11-15T08:52:17.187" v="1738" actId="26606"/>
          <ac:spMkLst>
            <pc:docMk/>
            <pc:sldMk cId="382615345" sldId="457"/>
            <ac:spMk id="29" creationId="{E223798C-12AD-4B0C-A50C-D676347D67CF}"/>
          </ac:spMkLst>
        </pc:spChg>
        <pc:spChg chg="add del">
          <ac:chgData name="Margareta Nikolovska" userId="609e8dce-9290-4b2f-8cf7-056315c0f85c" providerId="ADAL" clId="{5AD15CA8-62E5-45CC-BE12-E935FB0D179E}" dt="2021-11-15T08:52:18.662" v="1740" actId="26606"/>
          <ac:spMkLst>
            <pc:docMk/>
            <pc:sldMk cId="382615345" sldId="457"/>
            <ac:spMk id="31" creationId="{9B7AD9F6-8CE7-4299-8FC6-328F4DCD3FF9}"/>
          </ac:spMkLst>
        </pc:spChg>
        <pc:spChg chg="add del">
          <ac:chgData name="Margareta Nikolovska" userId="609e8dce-9290-4b2f-8cf7-056315c0f85c" providerId="ADAL" clId="{5AD15CA8-62E5-45CC-BE12-E935FB0D179E}" dt="2021-11-15T08:52:18.662" v="1740" actId="26606"/>
          <ac:spMkLst>
            <pc:docMk/>
            <pc:sldMk cId="382615345" sldId="457"/>
            <ac:spMk id="32" creationId="{F49775AF-8896-43EE-92C6-83497D6DC56F}"/>
          </ac:spMkLst>
        </pc:spChg>
        <pc:spChg chg="add del">
          <ac:chgData name="Margareta Nikolovska" userId="609e8dce-9290-4b2f-8cf7-056315c0f85c" providerId="ADAL" clId="{5AD15CA8-62E5-45CC-BE12-E935FB0D179E}" dt="2021-11-15T08:52:32.290" v="1744" actId="26606"/>
          <ac:spMkLst>
            <pc:docMk/>
            <pc:sldMk cId="382615345" sldId="457"/>
            <ac:spMk id="33" creationId="{08C9B587-E65E-4B52-B37C-ABEBB6E87928}"/>
          </ac:spMkLst>
        </pc:spChg>
        <pc:spChg chg="add del">
          <ac:chgData name="Margareta Nikolovska" userId="609e8dce-9290-4b2f-8cf7-056315c0f85c" providerId="ADAL" clId="{5AD15CA8-62E5-45CC-BE12-E935FB0D179E}" dt="2021-11-15T08:52:27.384" v="1742" actId="26606"/>
          <ac:spMkLst>
            <pc:docMk/>
            <pc:sldMk cId="382615345" sldId="457"/>
            <ac:spMk id="34" creationId="{B7BD7FCF-A254-4A97-A15C-319B67622677}"/>
          </ac:spMkLst>
        </pc:spChg>
        <pc:spChg chg="add del">
          <ac:chgData name="Margareta Nikolovska" userId="609e8dce-9290-4b2f-8cf7-056315c0f85c" providerId="ADAL" clId="{5AD15CA8-62E5-45CC-BE12-E935FB0D179E}" dt="2021-11-15T08:52:27.384" v="1742" actId="26606"/>
          <ac:spMkLst>
            <pc:docMk/>
            <pc:sldMk cId="382615345" sldId="457"/>
            <ac:spMk id="35" creationId="{52FFAF72-6204-4676-9C6F-9A4CC4D91805}"/>
          </ac:spMkLst>
        </pc:spChg>
        <pc:spChg chg="add del">
          <ac:chgData name="Margareta Nikolovska" userId="609e8dce-9290-4b2f-8cf7-056315c0f85c" providerId="ADAL" clId="{5AD15CA8-62E5-45CC-BE12-E935FB0D179E}" dt="2021-11-15T08:52:32.290" v="1744" actId="26606"/>
          <ac:spMkLst>
            <pc:docMk/>
            <pc:sldMk cId="382615345" sldId="457"/>
            <ac:spMk id="37" creationId="{6CCA5F87-1D1E-45CB-8D83-FC7EEFAD9935}"/>
          </ac:spMkLst>
        </pc:spChg>
        <pc:spChg chg="add del">
          <ac:chgData name="Margareta Nikolovska" userId="609e8dce-9290-4b2f-8cf7-056315c0f85c" providerId="ADAL" clId="{5AD15CA8-62E5-45CC-BE12-E935FB0D179E}" dt="2021-11-15T08:52:32.290" v="1744" actId="26606"/>
          <ac:spMkLst>
            <pc:docMk/>
            <pc:sldMk cId="382615345" sldId="457"/>
            <ac:spMk id="38" creationId="{7CCFC2C6-6238-4A2F-93DE-2ADF74AF635E}"/>
          </ac:spMkLst>
        </pc:spChg>
        <pc:spChg chg="add del">
          <ac:chgData name="Margareta Nikolovska" userId="609e8dce-9290-4b2f-8cf7-056315c0f85c" providerId="ADAL" clId="{5AD15CA8-62E5-45CC-BE12-E935FB0D179E}" dt="2021-11-15T08:52:32.290" v="1744" actId="26606"/>
          <ac:spMkLst>
            <pc:docMk/>
            <pc:sldMk cId="382615345" sldId="457"/>
            <ac:spMk id="39" creationId="{AF2F604E-43BE-4DC3-B983-E071523364F8}"/>
          </ac:spMkLst>
        </pc:spChg>
        <pc:spChg chg="add del">
          <ac:chgData name="Margareta Nikolovska" userId="609e8dce-9290-4b2f-8cf7-056315c0f85c" providerId="ADAL" clId="{5AD15CA8-62E5-45CC-BE12-E935FB0D179E}" dt="2021-11-15T10:34:59.361" v="2135" actId="26606"/>
          <ac:spMkLst>
            <pc:docMk/>
            <pc:sldMk cId="382615345" sldId="457"/>
            <ac:spMk id="41" creationId="{6BF89811-EF86-4F24-8973-3749C8FBCF2C}"/>
          </ac:spMkLst>
        </pc:spChg>
        <pc:spChg chg="add del">
          <ac:chgData name="Margareta Nikolovska" userId="609e8dce-9290-4b2f-8cf7-056315c0f85c" providerId="ADAL" clId="{5AD15CA8-62E5-45CC-BE12-E935FB0D179E}" dt="2021-11-15T10:34:59.361" v="2135" actId="26606"/>
          <ac:spMkLst>
            <pc:docMk/>
            <pc:sldMk cId="382615345" sldId="457"/>
            <ac:spMk id="44" creationId="{19419667-6EB3-488D-8BD4-9D972AC1100D}"/>
          </ac:spMkLst>
        </pc:spChg>
        <pc:spChg chg="add del">
          <ac:chgData name="Margareta Nikolovska" userId="609e8dce-9290-4b2f-8cf7-056315c0f85c" providerId="ADAL" clId="{5AD15CA8-62E5-45CC-BE12-E935FB0D179E}" dt="2021-11-15T10:50:56.130" v="2143" actId="26606"/>
          <ac:spMkLst>
            <pc:docMk/>
            <pc:sldMk cId="382615345" sldId="457"/>
            <ac:spMk id="49" creationId="{06DA9DF9-31F7-4056-B42E-878CC92417B8}"/>
          </ac:spMkLst>
        </pc:spChg>
        <pc:spChg chg="add del">
          <ac:chgData name="Margareta Nikolovska" userId="609e8dce-9290-4b2f-8cf7-056315c0f85c" providerId="ADAL" clId="{5AD15CA8-62E5-45CC-BE12-E935FB0D179E}" dt="2021-11-15T10:50:56.113" v="2142" actId="26606"/>
          <ac:spMkLst>
            <pc:docMk/>
            <pc:sldMk cId="382615345" sldId="457"/>
            <ac:spMk id="54" creationId="{3E443FD7-A66B-4AA0-872D-B088B9BC5F17}"/>
          </ac:spMkLst>
        </pc:spChg>
        <pc:spChg chg="add del">
          <ac:chgData name="Margareta Nikolovska" userId="609e8dce-9290-4b2f-8cf7-056315c0f85c" providerId="ADAL" clId="{5AD15CA8-62E5-45CC-BE12-E935FB0D179E}" dt="2021-11-15T10:50:56.113" v="2142" actId="26606"/>
          <ac:spMkLst>
            <pc:docMk/>
            <pc:sldMk cId="382615345" sldId="457"/>
            <ac:spMk id="56" creationId="{C04BE0EF-3561-49B4-9A29-F283168A91C7}"/>
          </ac:spMkLst>
        </pc:spChg>
        <pc:spChg chg="add">
          <ac:chgData name="Margareta Nikolovska" userId="609e8dce-9290-4b2f-8cf7-056315c0f85c" providerId="ADAL" clId="{5AD15CA8-62E5-45CC-BE12-E935FB0D179E}" dt="2021-11-15T10:50:56.130" v="2143" actId="26606"/>
          <ac:spMkLst>
            <pc:docMk/>
            <pc:sldMk cId="382615345" sldId="457"/>
            <ac:spMk id="58" creationId="{B7BD7FCF-A254-4A97-A15C-319B67622677}"/>
          </ac:spMkLst>
        </pc:spChg>
        <pc:spChg chg="add">
          <ac:chgData name="Margareta Nikolovska" userId="609e8dce-9290-4b2f-8cf7-056315c0f85c" providerId="ADAL" clId="{5AD15CA8-62E5-45CC-BE12-E935FB0D179E}" dt="2021-11-15T10:50:56.130" v="2143" actId="26606"/>
          <ac:spMkLst>
            <pc:docMk/>
            <pc:sldMk cId="382615345" sldId="457"/>
            <ac:spMk id="59" creationId="{52FFAF72-6204-4676-9C6F-9A4CC4D91805}"/>
          </ac:spMkLst>
        </pc:spChg>
        <pc:grpChg chg="add del">
          <ac:chgData name="Margareta Nikolovska" userId="609e8dce-9290-4b2f-8cf7-056315c0f85c" providerId="ADAL" clId="{5AD15CA8-62E5-45CC-BE12-E935FB0D179E}" dt="2021-11-15T10:34:59.361" v="2135" actId="26606"/>
          <ac:grpSpMkLst>
            <pc:docMk/>
            <pc:sldMk cId="382615345" sldId="457"/>
            <ac:grpSpMk id="42" creationId="{C77639EA-C9D1-44CA-BBC0-30625E7CDBB0}"/>
          </ac:grpSpMkLst>
        </pc:grpChg>
        <pc:picChg chg="add del mod">
          <ac:chgData name="Margareta Nikolovska" userId="609e8dce-9290-4b2f-8cf7-056315c0f85c" providerId="ADAL" clId="{5AD15CA8-62E5-45CC-BE12-E935FB0D179E}" dt="2021-11-15T08:42:49.995" v="1708" actId="478"/>
          <ac:picMkLst>
            <pc:docMk/>
            <pc:sldMk cId="382615345" sldId="457"/>
            <ac:picMk id="5" creationId="{F484F0FC-7EDD-4DC9-9CFC-C0CD734A2A52}"/>
          </ac:picMkLst>
        </pc:picChg>
        <pc:picChg chg="add del mod">
          <ac:chgData name="Margareta Nikolovska" userId="609e8dce-9290-4b2f-8cf7-056315c0f85c" providerId="ADAL" clId="{5AD15CA8-62E5-45CC-BE12-E935FB0D179E}" dt="2021-11-15T11:18:14.710" v="2293" actId="14100"/>
          <ac:picMkLst>
            <pc:docMk/>
            <pc:sldMk cId="382615345" sldId="457"/>
            <ac:picMk id="7" creationId="{71CDBE33-E193-4CCB-8AC3-AA79E9DB62C2}"/>
          </ac:picMkLst>
        </pc:picChg>
        <pc:picChg chg="add del mod">
          <ac:chgData name="Margareta Nikolovska" userId="609e8dce-9290-4b2f-8cf7-056315c0f85c" providerId="ADAL" clId="{5AD15CA8-62E5-45CC-BE12-E935FB0D179E}" dt="2021-11-15T08:43:14.370" v="1712" actId="478"/>
          <ac:picMkLst>
            <pc:docMk/>
            <pc:sldMk cId="382615345" sldId="457"/>
            <ac:picMk id="8" creationId="{388169AF-61C3-4250-B7D7-A562E9211E38}"/>
          </ac:picMkLst>
        </pc:picChg>
        <pc:picChg chg="add del mod">
          <ac:chgData name="Margareta Nikolovska" userId="609e8dce-9290-4b2f-8cf7-056315c0f85c" providerId="ADAL" clId="{5AD15CA8-62E5-45CC-BE12-E935FB0D179E}" dt="2021-11-15T08:44:51.974" v="1719" actId="931"/>
          <ac:picMkLst>
            <pc:docMk/>
            <pc:sldMk cId="382615345" sldId="457"/>
            <ac:picMk id="10" creationId="{2EE249F2-2363-45DA-90B8-4CE1FE4C34CA}"/>
          </ac:picMkLst>
        </pc:picChg>
        <pc:picChg chg="add del mod">
          <ac:chgData name="Margareta Nikolovska" userId="609e8dce-9290-4b2f-8cf7-056315c0f85c" providerId="ADAL" clId="{5AD15CA8-62E5-45CC-BE12-E935FB0D179E}" dt="2021-11-15T08:45:39.220" v="1722" actId="478"/>
          <ac:picMkLst>
            <pc:docMk/>
            <pc:sldMk cId="382615345" sldId="457"/>
            <ac:picMk id="12" creationId="{02FA6B9E-20BF-49EA-B82B-868102FB77EC}"/>
          </ac:picMkLst>
        </pc:picChg>
        <pc:cxnChg chg="add del">
          <ac:chgData name="Margareta Nikolovska" userId="609e8dce-9290-4b2f-8cf7-056315c0f85c" providerId="ADAL" clId="{5AD15CA8-62E5-45CC-BE12-E935FB0D179E}" dt="2021-11-15T08:49:31.782" v="1733" actId="26606"/>
          <ac:cxnSpMkLst>
            <pc:docMk/>
            <pc:sldMk cId="382615345" sldId="457"/>
            <ac:cxnSpMk id="17" creationId="{AA2EAA10-076F-46BD-8F0F-B9A2FB77A85C}"/>
          </ac:cxnSpMkLst>
        </pc:cxnChg>
        <pc:cxnChg chg="add del">
          <ac:chgData name="Margareta Nikolovska" userId="609e8dce-9290-4b2f-8cf7-056315c0f85c" providerId="ADAL" clId="{5AD15CA8-62E5-45CC-BE12-E935FB0D179E}" dt="2021-11-15T08:49:31.782" v="1733" actId="26606"/>
          <ac:cxnSpMkLst>
            <pc:docMk/>
            <pc:sldMk cId="382615345" sldId="457"/>
            <ac:cxnSpMk id="23" creationId="{D891E407-403B-4764-86C9-33A56D3BCAA3}"/>
          </ac:cxnSpMkLst>
        </pc:cxnChg>
      </pc:sldChg>
      <pc:sldChg chg="modSp add del mod">
        <pc:chgData name="Margareta Nikolovska" userId="609e8dce-9290-4b2f-8cf7-056315c0f85c" providerId="ADAL" clId="{5AD15CA8-62E5-45CC-BE12-E935FB0D179E}" dt="2021-11-15T08:32:17.845" v="1701" actId="47"/>
        <pc:sldMkLst>
          <pc:docMk/>
          <pc:sldMk cId="1938056977" sldId="458"/>
        </pc:sldMkLst>
        <pc:spChg chg="mod">
          <ac:chgData name="Margareta Nikolovska" userId="609e8dce-9290-4b2f-8cf7-056315c0f85c" providerId="ADAL" clId="{5AD15CA8-62E5-45CC-BE12-E935FB0D179E}" dt="2021-11-12T10:18:40.262" v="1526" actId="1076"/>
          <ac:spMkLst>
            <pc:docMk/>
            <pc:sldMk cId="1938056977" sldId="458"/>
            <ac:spMk id="5" creationId="{00000000-0000-0000-0000-000000000000}"/>
          </ac:spMkLst>
        </pc:spChg>
        <pc:spChg chg="mod">
          <ac:chgData name="Margareta Nikolovska" userId="609e8dce-9290-4b2f-8cf7-056315c0f85c" providerId="ADAL" clId="{5AD15CA8-62E5-45CC-BE12-E935FB0D179E}" dt="2021-11-12T10:19:36.774" v="1536" actId="14100"/>
          <ac:spMkLst>
            <pc:docMk/>
            <pc:sldMk cId="1938056977" sldId="458"/>
            <ac:spMk id="16" creationId="{00000000-0000-0000-0000-000000000000}"/>
          </ac:spMkLst>
        </pc:spChg>
      </pc:sldChg>
      <pc:sldChg chg="modSp add del mod">
        <pc:chgData name="Margareta Nikolovska" userId="609e8dce-9290-4b2f-8cf7-056315c0f85c" providerId="ADAL" clId="{5AD15CA8-62E5-45CC-BE12-E935FB0D179E}" dt="2021-11-15T08:32:17.845" v="1701" actId="47"/>
        <pc:sldMkLst>
          <pc:docMk/>
          <pc:sldMk cId="3075315694" sldId="459"/>
        </pc:sldMkLst>
        <pc:spChg chg="mod">
          <ac:chgData name="Margareta Nikolovska" userId="609e8dce-9290-4b2f-8cf7-056315c0f85c" providerId="ADAL" clId="{5AD15CA8-62E5-45CC-BE12-E935FB0D179E}" dt="2021-11-12T10:19:56.414" v="1537" actId="1076"/>
          <ac:spMkLst>
            <pc:docMk/>
            <pc:sldMk cId="3075315694" sldId="459"/>
            <ac:spMk id="3" creationId="{00000000-0000-0000-0000-000000000000}"/>
          </ac:spMkLst>
        </pc:spChg>
      </pc:sldChg>
      <pc:sldChg chg="modSp add del mod">
        <pc:chgData name="Margareta Nikolovska" userId="609e8dce-9290-4b2f-8cf7-056315c0f85c" providerId="ADAL" clId="{5AD15CA8-62E5-45CC-BE12-E935FB0D179E}" dt="2021-11-15T08:32:17.845" v="1701" actId="47"/>
        <pc:sldMkLst>
          <pc:docMk/>
          <pc:sldMk cId="1253330029" sldId="460"/>
        </pc:sldMkLst>
        <pc:spChg chg="mod">
          <ac:chgData name="Margareta Nikolovska" userId="609e8dce-9290-4b2f-8cf7-056315c0f85c" providerId="ADAL" clId="{5AD15CA8-62E5-45CC-BE12-E935FB0D179E}" dt="2021-11-12T10:20:07.242" v="1538" actId="1076"/>
          <ac:spMkLst>
            <pc:docMk/>
            <pc:sldMk cId="1253330029" sldId="460"/>
            <ac:spMk id="14" creationId="{00000000-0000-0000-0000-000000000000}"/>
          </ac:spMkLst>
        </pc:spChg>
      </pc:sldChg>
      <pc:sldChg chg="modSp add del mod">
        <pc:chgData name="Margareta Nikolovska" userId="609e8dce-9290-4b2f-8cf7-056315c0f85c" providerId="ADAL" clId="{5AD15CA8-62E5-45CC-BE12-E935FB0D179E}" dt="2021-11-15T08:32:17.845" v="1701" actId="47"/>
        <pc:sldMkLst>
          <pc:docMk/>
          <pc:sldMk cId="2276228657" sldId="461"/>
        </pc:sldMkLst>
        <pc:spChg chg="mod">
          <ac:chgData name="Margareta Nikolovska" userId="609e8dce-9290-4b2f-8cf7-056315c0f85c" providerId="ADAL" clId="{5AD15CA8-62E5-45CC-BE12-E935FB0D179E}" dt="2021-11-12T10:20:14.015" v="1539" actId="1076"/>
          <ac:spMkLst>
            <pc:docMk/>
            <pc:sldMk cId="2276228657" sldId="461"/>
            <ac:spMk id="2" creationId="{00000000-0000-0000-0000-000000000000}"/>
          </ac:spMkLst>
        </pc:spChg>
      </pc:sldChg>
      <pc:sldChg chg="modSp add del mod">
        <pc:chgData name="Margareta Nikolovska" userId="609e8dce-9290-4b2f-8cf7-056315c0f85c" providerId="ADAL" clId="{5AD15CA8-62E5-45CC-BE12-E935FB0D179E}" dt="2021-11-15T08:32:22.366" v="1703" actId="47"/>
        <pc:sldMkLst>
          <pc:docMk/>
          <pc:sldMk cId="1418970896" sldId="462"/>
        </pc:sldMkLst>
        <pc:spChg chg="mod">
          <ac:chgData name="Margareta Nikolovska" userId="609e8dce-9290-4b2f-8cf7-056315c0f85c" providerId="ADAL" clId="{5AD15CA8-62E5-45CC-BE12-E935FB0D179E}" dt="2021-11-12T10:21:39.803" v="1545" actId="1076"/>
          <ac:spMkLst>
            <pc:docMk/>
            <pc:sldMk cId="1418970896" sldId="462"/>
            <ac:spMk id="6" creationId="{00000000-0000-0000-0000-000000000000}"/>
          </ac:spMkLst>
        </pc:spChg>
      </pc:sldChg>
      <pc:sldChg chg="modSp add del mod">
        <pc:chgData name="Margareta Nikolovska" userId="609e8dce-9290-4b2f-8cf7-056315c0f85c" providerId="ADAL" clId="{5AD15CA8-62E5-45CC-BE12-E935FB0D179E}" dt="2021-11-15T08:32:22.366" v="1703" actId="47"/>
        <pc:sldMkLst>
          <pc:docMk/>
          <pc:sldMk cId="1524334478" sldId="463"/>
        </pc:sldMkLst>
        <pc:spChg chg="mod">
          <ac:chgData name="Margareta Nikolovska" userId="609e8dce-9290-4b2f-8cf7-056315c0f85c" providerId="ADAL" clId="{5AD15CA8-62E5-45CC-BE12-E935FB0D179E}" dt="2021-11-12T10:21:49.162" v="1546" actId="1076"/>
          <ac:spMkLst>
            <pc:docMk/>
            <pc:sldMk cId="1524334478" sldId="463"/>
            <ac:spMk id="3" creationId="{00000000-0000-0000-0000-000000000000}"/>
          </ac:spMkLst>
        </pc:spChg>
      </pc:sldChg>
      <pc:sldChg chg="modSp add del mod">
        <pc:chgData name="Margareta Nikolovska" userId="609e8dce-9290-4b2f-8cf7-056315c0f85c" providerId="ADAL" clId="{5AD15CA8-62E5-45CC-BE12-E935FB0D179E}" dt="2021-11-15T08:32:22.366" v="1703" actId="47"/>
        <pc:sldMkLst>
          <pc:docMk/>
          <pc:sldMk cId="3977843596" sldId="464"/>
        </pc:sldMkLst>
        <pc:spChg chg="mod">
          <ac:chgData name="Margareta Nikolovska" userId="609e8dce-9290-4b2f-8cf7-056315c0f85c" providerId="ADAL" clId="{5AD15CA8-62E5-45CC-BE12-E935FB0D179E}" dt="2021-11-12T10:22:03.061" v="1547" actId="1076"/>
          <ac:spMkLst>
            <pc:docMk/>
            <pc:sldMk cId="3977843596" sldId="464"/>
            <ac:spMk id="7" creationId="{00000000-0000-0000-0000-000000000000}"/>
          </ac:spMkLst>
        </pc:spChg>
      </pc:sldChg>
      <pc:sldChg chg="modSp add del mod">
        <pc:chgData name="Margareta Nikolovska" userId="609e8dce-9290-4b2f-8cf7-056315c0f85c" providerId="ADAL" clId="{5AD15CA8-62E5-45CC-BE12-E935FB0D179E}" dt="2021-11-15T08:32:26.137" v="1704" actId="47"/>
        <pc:sldMkLst>
          <pc:docMk/>
          <pc:sldMk cId="3686017403" sldId="465"/>
        </pc:sldMkLst>
        <pc:spChg chg="mod">
          <ac:chgData name="Margareta Nikolovska" userId="609e8dce-9290-4b2f-8cf7-056315c0f85c" providerId="ADAL" clId="{5AD15CA8-62E5-45CC-BE12-E935FB0D179E}" dt="2021-11-12T10:22:18.104" v="1548" actId="1076"/>
          <ac:spMkLst>
            <pc:docMk/>
            <pc:sldMk cId="3686017403" sldId="465"/>
            <ac:spMk id="7" creationId="{00000000-0000-0000-0000-000000000000}"/>
          </ac:spMkLst>
        </pc:spChg>
      </pc:sldChg>
      <pc:sldChg chg="add del">
        <pc:chgData name="Margareta Nikolovska" userId="609e8dce-9290-4b2f-8cf7-056315c0f85c" providerId="ADAL" clId="{5AD15CA8-62E5-45CC-BE12-E935FB0D179E}" dt="2021-11-15T08:32:13.514" v="1700" actId="47"/>
        <pc:sldMkLst>
          <pc:docMk/>
          <pc:sldMk cId="1582316158" sldId="466"/>
        </pc:sldMkLst>
      </pc:sldChg>
      <pc:sldChg chg="addSp modSp mod ord">
        <pc:chgData name="Margareta Nikolovska" userId="609e8dce-9290-4b2f-8cf7-056315c0f85c" providerId="ADAL" clId="{5AD15CA8-62E5-45CC-BE12-E935FB0D179E}" dt="2021-11-15T11:11:14.022" v="2276" actId="113"/>
        <pc:sldMkLst>
          <pc:docMk/>
          <pc:sldMk cId="1809972058" sldId="467"/>
        </pc:sldMkLst>
        <pc:spChg chg="mod">
          <ac:chgData name="Margareta Nikolovska" userId="609e8dce-9290-4b2f-8cf7-056315c0f85c" providerId="ADAL" clId="{5AD15CA8-62E5-45CC-BE12-E935FB0D179E}" dt="2021-11-15T11:10:31.020" v="2261" actId="27636"/>
          <ac:spMkLst>
            <pc:docMk/>
            <pc:sldMk cId="1809972058" sldId="467"/>
            <ac:spMk id="2" creationId="{E9A0F3FB-8FE1-4CB5-B447-6A4578D08826}"/>
          </ac:spMkLst>
        </pc:spChg>
        <pc:spChg chg="add mod">
          <ac:chgData name="Margareta Nikolovska" userId="609e8dce-9290-4b2f-8cf7-056315c0f85c" providerId="ADAL" clId="{5AD15CA8-62E5-45CC-BE12-E935FB0D179E}" dt="2021-11-15T11:11:14.022" v="2276" actId="113"/>
          <ac:spMkLst>
            <pc:docMk/>
            <pc:sldMk cId="1809972058" sldId="467"/>
            <ac:spMk id="3" creationId="{5517E896-D537-4C0D-952C-473779CB61E2}"/>
          </ac:spMkLst>
        </pc:spChg>
        <pc:picChg chg="mod">
          <ac:chgData name="Margareta Nikolovska" userId="609e8dce-9290-4b2f-8cf7-056315c0f85c" providerId="ADAL" clId="{5AD15CA8-62E5-45CC-BE12-E935FB0D179E}" dt="2021-11-15T10:49:19.080" v="2138" actId="207"/>
          <ac:picMkLst>
            <pc:docMk/>
            <pc:sldMk cId="1809972058" sldId="467"/>
            <ac:picMk id="7" creationId="{2DCEDD12-EF69-4CE4-AEB7-C7E15B9F0B65}"/>
          </ac:picMkLst>
        </pc:picChg>
      </pc:sldChg>
      <pc:sldChg chg="modSp add del mod">
        <pc:chgData name="Margareta Nikolovska" userId="609e8dce-9290-4b2f-8cf7-056315c0f85c" providerId="ADAL" clId="{5AD15CA8-62E5-45CC-BE12-E935FB0D179E}" dt="2021-11-15T08:32:26.137" v="1704" actId="47"/>
        <pc:sldMkLst>
          <pc:docMk/>
          <pc:sldMk cId="2554425952" sldId="468"/>
        </pc:sldMkLst>
        <pc:spChg chg="mod">
          <ac:chgData name="Margareta Nikolovska" userId="609e8dce-9290-4b2f-8cf7-056315c0f85c" providerId="ADAL" clId="{5AD15CA8-62E5-45CC-BE12-E935FB0D179E}" dt="2021-11-12T10:23:07.509" v="1552" actId="1076"/>
          <ac:spMkLst>
            <pc:docMk/>
            <pc:sldMk cId="2554425952" sldId="468"/>
            <ac:spMk id="2" creationId="{00000000-0000-0000-0000-000000000000}"/>
          </ac:spMkLst>
        </pc:spChg>
        <pc:spChg chg="mod">
          <ac:chgData name="Margareta Nikolovska" userId="609e8dce-9290-4b2f-8cf7-056315c0f85c" providerId="ADAL" clId="{5AD15CA8-62E5-45CC-BE12-E935FB0D179E}" dt="2021-11-12T10:23:01.659" v="1551" actId="14100"/>
          <ac:spMkLst>
            <pc:docMk/>
            <pc:sldMk cId="2554425952" sldId="468"/>
            <ac:spMk id="3" creationId="{00000000-0000-0000-0000-000000000000}"/>
          </ac:spMkLst>
        </pc:spChg>
      </pc:sldChg>
      <pc:sldChg chg="add">
        <pc:chgData name="Margareta Nikolovska" userId="609e8dce-9290-4b2f-8cf7-056315c0f85c" providerId="ADAL" clId="{5AD15CA8-62E5-45CC-BE12-E935FB0D179E}" dt="2021-11-15T08:31:54.154" v="1699"/>
        <pc:sldMkLst>
          <pc:docMk/>
          <pc:sldMk cId="563712563" sldId="469"/>
        </pc:sldMkLst>
      </pc:sldChg>
      <pc:sldChg chg="add">
        <pc:chgData name="Margareta Nikolovska" userId="609e8dce-9290-4b2f-8cf7-056315c0f85c" providerId="ADAL" clId="{5AD15CA8-62E5-45CC-BE12-E935FB0D179E}" dt="2021-11-15T08:31:54.154" v="1699"/>
        <pc:sldMkLst>
          <pc:docMk/>
          <pc:sldMk cId="714149868" sldId="470"/>
        </pc:sldMkLst>
      </pc:sldChg>
      <pc:sldChg chg="addSp delSp modSp mod setClrOvrMap">
        <pc:chgData name="Margareta Nikolovska" userId="609e8dce-9290-4b2f-8cf7-056315c0f85c" providerId="ADAL" clId="{5AD15CA8-62E5-45CC-BE12-E935FB0D179E}" dt="2021-11-15T11:12:04.460" v="2285" actId="20577"/>
        <pc:sldMkLst>
          <pc:docMk/>
          <pc:sldMk cId="4006541661" sldId="473"/>
        </pc:sldMkLst>
        <pc:spChg chg="mod">
          <ac:chgData name="Margareta Nikolovska" userId="609e8dce-9290-4b2f-8cf7-056315c0f85c" providerId="ADAL" clId="{5AD15CA8-62E5-45CC-BE12-E935FB0D179E}" dt="2021-11-15T11:12:04.460" v="2285" actId="20577"/>
          <ac:spMkLst>
            <pc:docMk/>
            <pc:sldMk cId="4006541661" sldId="473"/>
            <ac:spMk id="2" creationId="{7FF5D9D0-C1AF-41ED-B814-AB3A471E5090}"/>
          </ac:spMkLst>
        </pc:spChg>
        <pc:spChg chg="mod">
          <ac:chgData name="Margareta Nikolovska" userId="609e8dce-9290-4b2f-8cf7-056315c0f85c" providerId="ADAL" clId="{5AD15CA8-62E5-45CC-BE12-E935FB0D179E}" dt="2021-11-12T10:07:19.251" v="1490" actId="26606"/>
          <ac:spMkLst>
            <pc:docMk/>
            <pc:sldMk cId="4006541661" sldId="473"/>
            <ac:spMk id="4" creationId="{796BF78B-5A43-425E-B8EC-0590C0DB1DB8}"/>
          </ac:spMkLst>
        </pc:spChg>
        <pc:spChg chg="mod">
          <ac:chgData name="Margareta Nikolovska" userId="609e8dce-9290-4b2f-8cf7-056315c0f85c" providerId="ADAL" clId="{5AD15CA8-62E5-45CC-BE12-E935FB0D179E}" dt="2021-11-12T11:18:07.565" v="1671" actId="255"/>
          <ac:spMkLst>
            <pc:docMk/>
            <pc:sldMk cId="4006541661" sldId="473"/>
            <ac:spMk id="5" creationId="{E872D013-5399-4EB7-912E-FCF858116CD9}"/>
          </ac:spMkLst>
        </pc:spChg>
        <pc:spChg chg="add del">
          <ac:chgData name="Margareta Nikolovska" userId="609e8dce-9290-4b2f-8cf7-056315c0f85c" providerId="ADAL" clId="{5AD15CA8-62E5-45CC-BE12-E935FB0D179E}" dt="2021-11-12T10:07:19.251" v="1490" actId="26606"/>
          <ac:spMkLst>
            <pc:docMk/>
            <pc:sldMk cId="4006541661" sldId="473"/>
            <ac:spMk id="10" creationId="{39E4C68A-A4A9-48A4-9FF2-D2896B1EA01F}"/>
          </ac:spMkLst>
        </pc:spChg>
        <pc:spChg chg="add del">
          <ac:chgData name="Margareta Nikolovska" userId="609e8dce-9290-4b2f-8cf7-056315c0f85c" providerId="ADAL" clId="{5AD15CA8-62E5-45CC-BE12-E935FB0D179E}" dt="2021-11-12T10:07:19.251" v="1490" actId="26606"/>
          <ac:spMkLst>
            <pc:docMk/>
            <pc:sldMk cId="4006541661" sldId="473"/>
            <ac:spMk id="12" creationId="{E2B9AEA5-52CB-49A6-AF8A-33502F291B91}"/>
          </ac:spMkLst>
        </pc:spChg>
        <pc:spChg chg="add del">
          <ac:chgData name="Margareta Nikolovska" userId="609e8dce-9290-4b2f-8cf7-056315c0f85c" providerId="ADAL" clId="{5AD15CA8-62E5-45CC-BE12-E935FB0D179E}" dt="2021-11-12T10:07:19.251" v="1490" actId="26606"/>
          <ac:spMkLst>
            <pc:docMk/>
            <pc:sldMk cId="4006541661" sldId="473"/>
            <ac:spMk id="17" creationId="{007CF805-C4DF-4548-AA08-7997CD552487}"/>
          </ac:spMkLst>
        </pc:spChg>
        <pc:spChg chg="add del">
          <ac:chgData name="Margareta Nikolovska" userId="609e8dce-9290-4b2f-8cf7-056315c0f85c" providerId="ADAL" clId="{5AD15CA8-62E5-45CC-BE12-E935FB0D179E}" dt="2021-11-12T10:07:19.251" v="1490" actId="26606"/>
          <ac:spMkLst>
            <pc:docMk/>
            <pc:sldMk cId="4006541661" sldId="473"/>
            <ac:spMk id="19" creationId="{BC82E0D7-37D0-4C31-B2DA-233C8F10C968}"/>
          </ac:spMkLst>
        </pc:spChg>
        <pc:spChg chg="add del">
          <ac:chgData name="Margareta Nikolovska" userId="609e8dce-9290-4b2f-8cf7-056315c0f85c" providerId="ADAL" clId="{5AD15CA8-62E5-45CC-BE12-E935FB0D179E}" dt="2021-11-12T10:07:19.251" v="1490" actId="26606"/>
          <ac:spMkLst>
            <pc:docMk/>
            <pc:sldMk cId="4006541661" sldId="473"/>
            <ac:spMk id="23" creationId="{F9F40211-4307-4706-AE59-83AC153FBFFA}"/>
          </ac:spMkLst>
        </pc:spChg>
        <pc:cxnChg chg="add del">
          <ac:chgData name="Margareta Nikolovska" userId="609e8dce-9290-4b2f-8cf7-056315c0f85c" providerId="ADAL" clId="{5AD15CA8-62E5-45CC-BE12-E935FB0D179E}" dt="2021-11-12T10:07:19.251" v="1490" actId="26606"/>
          <ac:cxnSpMkLst>
            <pc:docMk/>
            <pc:sldMk cId="4006541661" sldId="473"/>
            <ac:cxnSpMk id="21" creationId="{1AD3A364-FD48-4C42-B623-DAD0C3ED6B47}"/>
          </ac:cxnSpMkLst>
        </pc:cxnChg>
      </pc:sldChg>
      <pc:sldChg chg="del">
        <pc:chgData name="Margareta Nikolovska" userId="609e8dce-9290-4b2f-8cf7-056315c0f85c" providerId="ADAL" clId="{5AD15CA8-62E5-45CC-BE12-E935FB0D179E}" dt="2021-11-12T08:59:27.658" v="53" actId="47"/>
        <pc:sldMkLst>
          <pc:docMk/>
          <pc:sldMk cId="498788429" sldId="490"/>
        </pc:sldMkLst>
      </pc:sldChg>
      <pc:sldChg chg="modSp mod">
        <pc:chgData name="Margareta Nikolovska" userId="609e8dce-9290-4b2f-8cf7-056315c0f85c" providerId="ADAL" clId="{5AD15CA8-62E5-45CC-BE12-E935FB0D179E}" dt="2021-11-15T09:32:00.912" v="1853" actId="113"/>
        <pc:sldMkLst>
          <pc:docMk/>
          <pc:sldMk cId="2387662752" sldId="495"/>
        </pc:sldMkLst>
        <pc:spChg chg="mod">
          <ac:chgData name="Margareta Nikolovska" userId="609e8dce-9290-4b2f-8cf7-056315c0f85c" providerId="ADAL" clId="{5AD15CA8-62E5-45CC-BE12-E935FB0D179E}" dt="2021-11-15T09:32:00.912" v="1853" actId="113"/>
          <ac:spMkLst>
            <pc:docMk/>
            <pc:sldMk cId="2387662752" sldId="495"/>
            <ac:spMk id="2" creationId="{A7CC7473-60FA-4506-B07C-60A68C66EB30}"/>
          </ac:spMkLst>
        </pc:spChg>
      </pc:sldChg>
      <pc:sldChg chg="addSp modSp mod ord">
        <pc:chgData name="Margareta Nikolovska" userId="609e8dce-9290-4b2f-8cf7-056315c0f85c" providerId="ADAL" clId="{5AD15CA8-62E5-45CC-BE12-E935FB0D179E}" dt="2021-11-15T12:56:39.120" v="2297"/>
        <pc:sldMkLst>
          <pc:docMk/>
          <pc:sldMk cId="426960256" sldId="496"/>
        </pc:sldMkLst>
        <pc:spChg chg="mod">
          <ac:chgData name="Margareta Nikolovska" userId="609e8dce-9290-4b2f-8cf7-056315c0f85c" providerId="ADAL" clId="{5AD15CA8-62E5-45CC-BE12-E935FB0D179E}" dt="2021-11-15T09:29:29.918" v="1848" actId="113"/>
          <ac:spMkLst>
            <pc:docMk/>
            <pc:sldMk cId="426960256" sldId="496"/>
            <ac:spMk id="2" creationId="{F0349FB0-FD8A-4FF7-AA22-8227409EE107}"/>
          </ac:spMkLst>
        </pc:spChg>
        <pc:spChg chg="add mod">
          <ac:chgData name="Margareta Nikolovska" userId="609e8dce-9290-4b2f-8cf7-056315c0f85c" providerId="ADAL" clId="{5AD15CA8-62E5-45CC-BE12-E935FB0D179E}" dt="2021-11-15T09:27:47.585" v="1844" actId="1076"/>
          <ac:spMkLst>
            <pc:docMk/>
            <pc:sldMk cId="426960256" sldId="496"/>
            <ac:spMk id="3" creationId="{8C6BEA9D-C2C3-4F22-B385-DC73C904A897}"/>
          </ac:spMkLst>
        </pc:spChg>
        <pc:picChg chg="mod">
          <ac:chgData name="Margareta Nikolovska" userId="609e8dce-9290-4b2f-8cf7-056315c0f85c" providerId="ADAL" clId="{5AD15CA8-62E5-45CC-BE12-E935FB0D179E}" dt="2021-11-15T09:28:37.343" v="1845" actId="1076"/>
          <ac:picMkLst>
            <pc:docMk/>
            <pc:sldMk cId="426960256" sldId="496"/>
            <ac:picMk id="2050" creationId="{EEFE4904-4017-4DD5-9E41-956A099EA095}"/>
          </ac:picMkLst>
        </pc:picChg>
      </pc:sldChg>
      <pc:sldChg chg="modSp mod">
        <pc:chgData name="Margareta Nikolovska" userId="609e8dce-9290-4b2f-8cf7-056315c0f85c" providerId="ADAL" clId="{5AD15CA8-62E5-45CC-BE12-E935FB0D179E}" dt="2021-11-15T09:29:23.495" v="1847" actId="113"/>
        <pc:sldMkLst>
          <pc:docMk/>
          <pc:sldMk cId="3039227796" sldId="497"/>
        </pc:sldMkLst>
        <pc:spChg chg="mod">
          <ac:chgData name="Margareta Nikolovska" userId="609e8dce-9290-4b2f-8cf7-056315c0f85c" providerId="ADAL" clId="{5AD15CA8-62E5-45CC-BE12-E935FB0D179E}" dt="2021-11-15T09:29:23.495" v="1847" actId="113"/>
          <ac:spMkLst>
            <pc:docMk/>
            <pc:sldMk cId="3039227796" sldId="497"/>
            <ac:spMk id="2" creationId="{1D83B349-A542-4913-8D3D-7B8DB45CE692}"/>
          </ac:spMkLst>
        </pc:spChg>
      </pc:sldChg>
      <pc:sldChg chg="addSp modSp mod">
        <pc:chgData name="Margareta Nikolovska" userId="609e8dce-9290-4b2f-8cf7-056315c0f85c" providerId="ADAL" clId="{5AD15CA8-62E5-45CC-BE12-E935FB0D179E}" dt="2021-11-15T09:30:20.507" v="1852" actId="1076"/>
        <pc:sldMkLst>
          <pc:docMk/>
          <pc:sldMk cId="3690466596" sldId="498"/>
        </pc:sldMkLst>
        <pc:spChg chg="mod">
          <ac:chgData name="Margareta Nikolovska" userId="609e8dce-9290-4b2f-8cf7-056315c0f85c" providerId="ADAL" clId="{5AD15CA8-62E5-45CC-BE12-E935FB0D179E}" dt="2021-11-15T09:29:57.005" v="1850" actId="113"/>
          <ac:spMkLst>
            <pc:docMk/>
            <pc:sldMk cId="3690466596" sldId="498"/>
            <ac:spMk id="2" creationId="{EC565F2D-40BC-4D5C-8AD5-2BD4D3E4D7FD}"/>
          </ac:spMkLst>
        </pc:spChg>
        <pc:spChg chg="add mod">
          <ac:chgData name="Margareta Nikolovska" userId="609e8dce-9290-4b2f-8cf7-056315c0f85c" providerId="ADAL" clId="{5AD15CA8-62E5-45CC-BE12-E935FB0D179E}" dt="2021-11-15T09:30:20.507" v="1852" actId="1076"/>
          <ac:spMkLst>
            <pc:docMk/>
            <pc:sldMk cId="3690466596" sldId="498"/>
            <ac:spMk id="3" creationId="{6FCDCEE7-6AD7-4EE8-8131-0DB992A31C27}"/>
          </ac:spMkLst>
        </pc:spChg>
        <pc:picChg chg="mod">
          <ac:chgData name="Margareta Nikolovska" userId="609e8dce-9290-4b2f-8cf7-056315c0f85c" providerId="ADAL" clId="{5AD15CA8-62E5-45CC-BE12-E935FB0D179E}" dt="2021-11-15T09:30:09.943" v="1851" actId="1076"/>
          <ac:picMkLst>
            <pc:docMk/>
            <pc:sldMk cId="3690466596" sldId="498"/>
            <ac:picMk id="4098" creationId="{539892DD-81CC-4EFD-9785-B8151E67B87E}"/>
          </ac:picMkLst>
        </pc:picChg>
      </pc:sldChg>
      <pc:sldChg chg="addSp delSp modSp mod">
        <pc:chgData name="Margareta Nikolovska" userId="609e8dce-9290-4b2f-8cf7-056315c0f85c" providerId="ADAL" clId="{5AD15CA8-62E5-45CC-BE12-E935FB0D179E}" dt="2021-11-15T09:22:47.772" v="1818" actId="207"/>
        <pc:sldMkLst>
          <pc:docMk/>
          <pc:sldMk cId="4205388567" sldId="499"/>
        </pc:sldMkLst>
        <pc:spChg chg="add mod">
          <ac:chgData name="Margareta Nikolovska" userId="609e8dce-9290-4b2f-8cf7-056315c0f85c" providerId="ADAL" clId="{5AD15CA8-62E5-45CC-BE12-E935FB0D179E}" dt="2021-11-15T09:22:47.772" v="1818" actId="207"/>
          <ac:spMkLst>
            <pc:docMk/>
            <pc:sldMk cId="4205388567" sldId="499"/>
            <ac:spMk id="2" creationId="{20612480-62B0-4CC8-A0B2-D8D5EDC5090E}"/>
          </ac:spMkLst>
        </pc:spChg>
        <pc:picChg chg="add del mod">
          <ac:chgData name="Margareta Nikolovska" userId="609e8dce-9290-4b2f-8cf7-056315c0f85c" providerId="ADAL" clId="{5AD15CA8-62E5-45CC-BE12-E935FB0D179E}" dt="2021-11-12T08:52:39.813" v="49" actId="478"/>
          <ac:picMkLst>
            <pc:docMk/>
            <pc:sldMk cId="4205388567" sldId="499"/>
            <ac:picMk id="4" creationId="{F3194058-5F9E-405F-A6B0-6082E35BB4A1}"/>
          </ac:picMkLst>
        </pc:picChg>
      </pc:sldChg>
      <pc:sldChg chg="modSp mod">
        <pc:chgData name="Margareta Nikolovska" userId="609e8dce-9290-4b2f-8cf7-056315c0f85c" providerId="ADAL" clId="{5AD15CA8-62E5-45CC-BE12-E935FB0D179E}" dt="2021-11-12T09:02:10.084" v="54" actId="113"/>
        <pc:sldMkLst>
          <pc:docMk/>
          <pc:sldMk cId="3223096675" sldId="500"/>
        </pc:sldMkLst>
        <pc:spChg chg="mod">
          <ac:chgData name="Margareta Nikolovska" userId="609e8dce-9290-4b2f-8cf7-056315c0f85c" providerId="ADAL" clId="{5AD15CA8-62E5-45CC-BE12-E935FB0D179E}" dt="2021-11-12T09:02:10.084" v="54" actId="113"/>
          <ac:spMkLst>
            <pc:docMk/>
            <pc:sldMk cId="3223096675" sldId="500"/>
            <ac:spMk id="2" creationId="{EF9FB2E8-A331-4AED-87F9-DB2AE1363F2C}"/>
          </ac:spMkLst>
        </pc:spChg>
      </pc:sldChg>
      <pc:sldChg chg="modSp ord">
        <pc:chgData name="Margareta Nikolovska" userId="609e8dce-9290-4b2f-8cf7-056315c0f85c" providerId="ADAL" clId="{5AD15CA8-62E5-45CC-BE12-E935FB0D179E}" dt="2021-11-15T12:56:39.120" v="2297"/>
        <pc:sldMkLst>
          <pc:docMk/>
          <pc:sldMk cId="1357829590" sldId="503"/>
        </pc:sldMkLst>
        <pc:graphicFrameChg chg="mod">
          <ac:chgData name="Margareta Nikolovska" userId="609e8dce-9290-4b2f-8cf7-056315c0f85c" providerId="ADAL" clId="{5AD15CA8-62E5-45CC-BE12-E935FB0D179E}" dt="2021-11-12T09:07:22.741" v="144" actId="20577"/>
          <ac:graphicFrameMkLst>
            <pc:docMk/>
            <pc:sldMk cId="1357829590" sldId="503"/>
            <ac:graphicFrameMk id="7" creationId="{BFFD3F59-3C66-49AF-B30A-108A7AAC5D31}"/>
          </ac:graphicFrameMkLst>
        </pc:graphicFrameChg>
      </pc:sldChg>
      <pc:sldChg chg="modSp mod">
        <pc:chgData name="Margareta Nikolovska" userId="609e8dce-9290-4b2f-8cf7-056315c0f85c" providerId="ADAL" clId="{5AD15CA8-62E5-45CC-BE12-E935FB0D179E}" dt="2021-11-12T11:09:16.890" v="1617" actId="113"/>
        <pc:sldMkLst>
          <pc:docMk/>
          <pc:sldMk cId="1840032529" sldId="504"/>
        </pc:sldMkLst>
        <pc:spChg chg="mod">
          <ac:chgData name="Margareta Nikolovska" userId="609e8dce-9290-4b2f-8cf7-056315c0f85c" providerId="ADAL" clId="{5AD15CA8-62E5-45CC-BE12-E935FB0D179E}" dt="2021-11-12T11:09:16.890" v="1617" actId="113"/>
          <ac:spMkLst>
            <pc:docMk/>
            <pc:sldMk cId="1840032529" sldId="504"/>
            <ac:spMk id="2" creationId="{7D19042C-9420-4B3B-A8BD-6A89DF185581}"/>
          </ac:spMkLst>
        </pc:spChg>
      </pc:sldChg>
      <pc:sldChg chg="del">
        <pc:chgData name="Margareta Nikolovska" userId="609e8dce-9290-4b2f-8cf7-056315c0f85c" providerId="ADAL" clId="{5AD15CA8-62E5-45CC-BE12-E935FB0D179E}" dt="2021-11-12T08:58:53.633" v="52" actId="47"/>
        <pc:sldMkLst>
          <pc:docMk/>
          <pc:sldMk cId="2148639844" sldId="930"/>
        </pc:sldMkLst>
      </pc:sldChg>
      <pc:sldChg chg="modSp mod">
        <pc:chgData name="Margareta Nikolovska" userId="609e8dce-9290-4b2f-8cf7-056315c0f85c" providerId="ADAL" clId="{5AD15CA8-62E5-45CC-BE12-E935FB0D179E}" dt="2021-11-15T10:08:53.442" v="2103" actId="20577"/>
        <pc:sldMkLst>
          <pc:docMk/>
          <pc:sldMk cId="3675842763" sldId="937"/>
        </pc:sldMkLst>
        <pc:spChg chg="mod">
          <ac:chgData name="Margareta Nikolovska" userId="609e8dce-9290-4b2f-8cf7-056315c0f85c" providerId="ADAL" clId="{5AD15CA8-62E5-45CC-BE12-E935FB0D179E}" dt="2021-11-15T10:08:53.442" v="2103" actId="20577"/>
          <ac:spMkLst>
            <pc:docMk/>
            <pc:sldMk cId="3675842763" sldId="937"/>
            <ac:spMk id="15" creationId="{0CFA5773-94ED-49AA-9BC1-1E83E483267B}"/>
          </ac:spMkLst>
        </pc:spChg>
      </pc:sldChg>
      <pc:sldChg chg="addSp modSp mod">
        <pc:chgData name="Margareta Nikolovska" userId="609e8dce-9290-4b2f-8cf7-056315c0f85c" providerId="ADAL" clId="{5AD15CA8-62E5-45CC-BE12-E935FB0D179E}" dt="2021-11-15T10:23:03.876" v="2127" actId="20577"/>
        <pc:sldMkLst>
          <pc:docMk/>
          <pc:sldMk cId="1057109641" sldId="938"/>
        </pc:sldMkLst>
        <pc:spChg chg="add mod">
          <ac:chgData name="Margareta Nikolovska" userId="609e8dce-9290-4b2f-8cf7-056315c0f85c" providerId="ADAL" clId="{5AD15CA8-62E5-45CC-BE12-E935FB0D179E}" dt="2021-11-15T10:23:03.876" v="2127" actId="20577"/>
          <ac:spMkLst>
            <pc:docMk/>
            <pc:sldMk cId="1057109641" sldId="938"/>
            <ac:spMk id="9" creationId="{4DCCAABC-BF21-4992-BAC2-140B8ACEC01F}"/>
          </ac:spMkLst>
        </pc:spChg>
      </pc:sldChg>
      <pc:sldChg chg="del">
        <pc:chgData name="Margareta Nikolovska" userId="609e8dce-9290-4b2f-8cf7-056315c0f85c" providerId="ADAL" clId="{5AD15CA8-62E5-45CC-BE12-E935FB0D179E}" dt="2021-11-15T10:23:12.854" v="2128" actId="47"/>
        <pc:sldMkLst>
          <pc:docMk/>
          <pc:sldMk cId="1128771759" sldId="939"/>
        </pc:sldMkLst>
      </pc:sldChg>
      <pc:sldChg chg="del">
        <pc:chgData name="Margareta Nikolovska" userId="609e8dce-9290-4b2f-8cf7-056315c0f85c" providerId="ADAL" clId="{5AD15CA8-62E5-45CC-BE12-E935FB0D179E}" dt="2021-11-12T07:41:19.566" v="3" actId="47"/>
        <pc:sldMkLst>
          <pc:docMk/>
          <pc:sldMk cId="3720167392" sldId="942"/>
        </pc:sldMkLst>
      </pc:sldChg>
      <pc:sldChg chg="del">
        <pc:chgData name="Margareta Nikolovska" userId="609e8dce-9290-4b2f-8cf7-056315c0f85c" providerId="ADAL" clId="{5AD15CA8-62E5-45CC-BE12-E935FB0D179E}" dt="2021-11-12T11:08:51.017" v="1614" actId="47"/>
        <pc:sldMkLst>
          <pc:docMk/>
          <pc:sldMk cId="2934596327" sldId="944"/>
        </pc:sldMkLst>
      </pc:sldChg>
      <pc:sldChg chg="addSp delSp modSp add mod ord setClrOvrMap">
        <pc:chgData name="Margareta Nikolovska" userId="609e8dce-9290-4b2f-8cf7-056315c0f85c" providerId="ADAL" clId="{5AD15CA8-62E5-45CC-BE12-E935FB0D179E}" dt="2021-11-15T09:35:22.516" v="1952" actId="20577"/>
        <pc:sldMkLst>
          <pc:docMk/>
          <pc:sldMk cId="3520629871" sldId="945"/>
        </pc:sldMkLst>
        <pc:spChg chg="mod">
          <ac:chgData name="Margareta Nikolovska" userId="609e8dce-9290-4b2f-8cf7-056315c0f85c" providerId="ADAL" clId="{5AD15CA8-62E5-45CC-BE12-E935FB0D179E}" dt="2021-11-15T09:35:22.516" v="1952" actId="20577"/>
          <ac:spMkLst>
            <pc:docMk/>
            <pc:sldMk cId="3520629871" sldId="945"/>
            <ac:spMk id="2" creationId="{7FF5D9D0-C1AF-41ED-B814-AB3A471E5090}"/>
          </ac:spMkLst>
        </pc:spChg>
        <pc:spChg chg="mod">
          <ac:chgData name="Margareta Nikolovska" userId="609e8dce-9290-4b2f-8cf7-056315c0f85c" providerId="ADAL" clId="{5AD15CA8-62E5-45CC-BE12-E935FB0D179E}" dt="2021-11-12T10:07:25.808" v="1491" actId="26606"/>
          <ac:spMkLst>
            <pc:docMk/>
            <pc:sldMk cId="3520629871" sldId="945"/>
            <ac:spMk id="4" creationId="{796BF78B-5A43-425E-B8EC-0590C0DB1DB8}"/>
          </ac:spMkLst>
        </pc:spChg>
        <pc:spChg chg="mod">
          <ac:chgData name="Margareta Nikolovska" userId="609e8dce-9290-4b2f-8cf7-056315c0f85c" providerId="ADAL" clId="{5AD15CA8-62E5-45CC-BE12-E935FB0D179E}" dt="2021-11-12T11:17:52.142" v="1670" actId="255"/>
          <ac:spMkLst>
            <pc:docMk/>
            <pc:sldMk cId="3520629871" sldId="945"/>
            <ac:spMk id="5" creationId="{E872D013-5399-4EB7-912E-FCF858116CD9}"/>
          </ac:spMkLst>
        </pc:spChg>
        <pc:spChg chg="add del">
          <ac:chgData name="Margareta Nikolovska" userId="609e8dce-9290-4b2f-8cf7-056315c0f85c" providerId="ADAL" clId="{5AD15CA8-62E5-45CC-BE12-E935FB0D179E}" dt="2021-11-12T10:07:25.808" v="1491" actId="26606"/>
          <ac:spMkLst>
            <pc:docMk/>
            <pc:sldMk cId="3520629871" sldId="945"/>
            <ac:spMk id="10" creationId="{39E4C68A-A4A9-48A4-9FF2-D2896B1EA01F}"/>
          </ac:spMkLst>
        </pc:spChg>
        <pc:spChg chg="add del">
          <ac:chgData name="Margareta Nikolovska" userId="609e8dce-9290-4b2f-8cf7-056315c0f85c" providerId="ADAL" clId="{5AD15CA8-62E5-45CC-BE12-E935FB0D179E}" dt="2021-11-12T10:07:25.808" v="1491" actId="26606"/>
          <ac:spMkLst>
            <pc:docMk/>
            <pc:sldMk cId="3520629871" sldId="945"/>
            <ac:spMk id="12" creationId="{E2B9AEA5-52CB-49A6-AF8A-33502F291B91}"/>
          </ac:spMkLst>
        </pc:spChg>
        <pc:spChg chg="add del">
          <ac:chgData name="Margareta Nikolovska" userId="609e8dce-9290-4b2f-8cf7-056315c0f85c" providerId="ADAL" clId="{5AD15CA8-62E5-45CC-BE12-E935FB0D179E}" dt="2021-11-12T10:04:06.269" v="1457" actId="26606"/>
          <ac:spMkLst>
            <pc:docMk/>
            <pc:sldMk cId="3520629871" sldId="945"/>
            <ac:spMk id="14" creationId="{A10C41F2-1746-4431-9B52-B9F147A896B8}"/>
          </ac:spMkLst>
        </pc:spChg>
        <pc:spChg chg="add del">
          <ac:chgData name="Margareta Nikolovska" userId="609e8dce-9290-4b2f-8cf7-056315c0f85c" providerId="ADAL" clId="{5AD15CA8-62E5-45CC-BE12-E935FB0D179E}" dt="2021-11-12T10:04:06.269" v="1457" actId="26606"/>
          <ac:spMkLst>
            <pc:docMk/>
            <pc:sldMk cId="3520629871" sldId="945"/>
            <ac:spMk id="15" creationId="{7984928E-D694-4849-BBAD-D7C7DC405478}"/>
          </ac:spMkLst>
        </pc:spChg>
        <pc:spChg chg="add del">
          <ac:chgData name="Margareta Nikolovska" userId="609e8dce-9290-4b2f-8cf7-056315c0f85c" providerId="ADAL" clId="{5AD15CA8-62E5-45CC-BE12-E935FB0D179E}" dt="2021-11-12T10:03:34.205" v="1455" actId="26606"/>
          <ac:spMkLst>
            <pc:docMk/>
            <pc:sldMk cId="3520629871" sldId="945"/>
            <ac:spMk id="17" creationId="{B0890400-BB8B-4A44-AB63-65C7CA223EBA}"/>
          </ac:spMkLst>
        </pc:spChg>
        <pc:spChg chg="add del">
          <ac:chgData name="Margareta Nikolovska" userId="609e8dce-9290-4b2f-8cf7-056315c0f85c" providerId="ADAL" clId="{5AD15CA8-62E5-45CC-BE12-E935FB0D179E}" dt="2021-11-12T10:04:06.269" v="1457" actId="26606"/>
          <ac:spMkLst>
            <pc:docMk/>
            <pc:sldMk cId="3520629871" sldId="945"/>
            <ac:spMk id="21" creationId="{A24A153C-9BEC-46E7-9AA4-DFC65A2B1A87}"/>
          </ac:spMkLst>
        </pc:spChg>
        <pc:spChg chg="add del">
          <ac:chgData name="Margareta Nikolovska" userId="609e8dce-9290-4b2f-8cf7-056315c0f85c" providerId="ADAL" clId="{5AD15CA8-62E5-45CC-BE12-E935FB0D179E}" dt="2021-11-12T10:04:35.836" v="1459" actId="26606"/>
          <ac:spMkLst>
            <pc:docMk/>
            <pc:sldMk cId="3520629871" sldId="945"/>
            <ac:spMk id="25" creationId="{77D7B666-D5E6-48CE-B26A-FB5E5C34AF90}"/>
          </ac:spMkLst>
        </pc:spChg>
        <pc:spChg chg="add del">
          <ac:chgData name="Margareta Nikolovska" userId="609e8dce-9290-4b2f-8cf7-056315c0f85c" providerId="ADAL" clId="{5AD15CA8-62E5-45CC-BE12-E935FB0D179E}" dt="2021-11-12T10:04:35.836" v="1459" actId="26606"/>
          <ac:spMkLst>
            <pc:docMk/>
            <pc:sldMk cId="3520629871" sldId="945"/>
            <ac:spMk id="26" creationId="{F6EE670A-A41A-44AD-BC1C-2090365EB5B3}"/>
          </ac:spMkLst>
        </pc:spChg>
        <pc:spChg chg="add del">
          <ac:chgData name="Margareta Nikolovska" userId="609e8dce-9290-4b2f-8cf7-056315c0f85c" providerId="ADAL" clId="{5AD15CA8-62E5-45CC-BE12-E935FB0D179E}" dt="2021-11-12T10:04:39.301" v="1461" actId="26606"/>
          <ac:spMkLst>
            <pc:docMk/>
            <pc:sldMk cId="3520629871" sldId="945"/>
            <ac:spMk id="28" creationId="{39E4C68A-A4A9-48A4-9FF2-D2896B1EA01F}"/>
          </ac:spMkLst>
        </pc:spChg>
        <pc:spChg chg="add del">
          <ac:chgData name="Margareta Nikolovska" userId="609e8dce-9290-4b2f-8cf7-056315c0f85c" providerId="ADAL" clId="{5AD15CA8-62E5-45CC-BE12-E935FB0D179E}" dt="2021-11-12T10:04:39.301" v="1461" actId="26606"/>
          <ac:spMkLst>
            <pc:docMk/>
            <pc:sldMk cId="3520629871" sldId="945"/>
            <ac:spMk id="29" creationId="{E2B9AEA5-52CB-49A6-AF8A-33502F291B91}"/>
          </ac:spMkLst>
        </pc:spChg>
        <pc:spChg chg="add del">
          <ac:chgData name="Margareta Nikolovska" userId="609e8dce-9290-4b2f-8cf7-056315c0f85c" providerId="ADAL" clId="{5AD15CA8-62E5-45CC-BE12-E935FB0D179E}" dt="2021-11-12T10:07:25.808" v="1491" actId="26606"/>
          <ac:spMkLst>
            <pc:docMk/>
            <pc:sldMk cId="3520629871" sldId="945"/>
            <ac:spMk id="31" creationId="{77D7B666-D5E6-48CE-B26A-FB5E5C34AF90}"/>
          </ac:spMkLst>
        </pc:spChg>
        <pc:spChg chg="add del">
          <ac:chgData name="Margareta Nikolovska" userId="609e8dce-9290-4b2f-8cf7-056315c0f85c" providerId="ADAL" clId="{5AD15CA8-62E5-45CC-BE12-E935FB0D179E}" dt="2021-11-12T10:07:25.808" v="1491" actId="26606"/>
          <ac:spMkLst>
            <pc:docMk/>
            <pc:sldMk cId="3520629871" sldId="945"/>
            <ac:spMk id="32" creationId="{F6EE670A-A41A-44AD-BC1C-2090365EB5B3}"/>
          </ac:spMkLst>
        </pc:spChg>
        <pc:cxnChg chg="add del">
          <ac:chgData name="Margareta Nikolovska" userId="609e8dce-9290-4b2f-8cf7-056315c0f85c" providerId="ADAL" clId="{5AD15CA8-62E5-45CC-BE12-E935FB0D179E}" dt="2021-11-12T10:03:34.205" v="1455" actId="26606"/>
          <ac:cxnSpMkLst>
            <pc:docMk/>
            <pc:sldMk cId="3520629871" sldId="945"/>
            <ac:cxnSpMk id="19" creationId="{4D39B797-CDC6-4529-8A36-9CBFC9816337}"/>
          </ac:cxnSpMkLst>
        </pc:cxnChg>
        <pc:cxnChg chg="add del">
          <ac:chgData name="Margareta Nikolovska" userId="609e8dce-9290-4b2f-8cf7-056315c0f85c" providerId="ADAL" clId="{5AD15CA8-62E5-45CC-BE12-E935FB0D179E}" dt="2021-11-12T10:04:06.269" v="1457" actId="26606"/>
          <ac:cxnSpMkLst>
            <pc:docMk/>
            <pc:sldMk cId="3520629871" sldId="945"/>
            <ac:cxnSpMk id="23" creationId="{99237721-19CF-41B1-AA0A-E1E1A8282D52}"/>
          </ac:cxnSpMkLst>
        </pc:cxnChg>
      </pc:sldChg>
      <pc:sldChg chg="modSp add del mod">
        <pc:chgData name="Margareta Nikolovska" userId="609e8dce-9290-4b2f-8cf7-056315c0f85c" providerId="ADAL" clId="{5AD15CA8-62E5-45CC-BE12-E935FB0D179E}" dt="2021-11-15T08:32:13.514" v="1700" actId="47"/>
        <pc:sldMkLst>
          <pc:docMk/>
          <pc:sldMk cId="3856942515" sldId="946"/>
        </pc:sldMkLst>
        <pc:spChg chg="mod">
          <ac:chgData name="Margareta Nikolovska" userId="609e8dce-9290-4b2f-8cf7-056315c0f85c" providerId="ADAL" clId="{5AD15CA8-62E5-45CC-BE12-E935FB0D179E}" dt="2021-11-12T10:18:19.272" v="1524" actId="1076"/>
          <ac:spMkLst>
            <pc:docMk/>
            <pc:sldMk cId="3856942515" sldId="946"/>
            <ac:spMk id="5" creationId="{00000000-0000-0000-0000-000000000000}"/>
          </ac:spMkLst>
        </pc:spChg>
      </pc:sldChg>
      <pc:sldChg chg="modSp add del mod">
        <pc:chgData name="Margareta Nikolovska" userId="609e8dce-9290-4b2f-8cf7-056315c0f85c" providerId="ADAL" clId="{5AD15CA8-62E5-45CC-BE12-E935FB0D179E}" dt="2021-11-15T08:32:26.137" v="1704" actId="47"/>
        <pc:sldMkLst>
          <pc:docMk/>
          <pc:sldMk cId="756008131" sldId="947"/>
        </pc:sldMkLst>
        <pc:spChg chg="mod">
          <ac:chgData name="Margareta Nikolovska" userId="609e8dce-9290-4b2f-8cf7-056315c0f85c" providerId="ADAL" clId="{5AD15CA8-62E5-45CC-BE12-E935FB0D179E}" dt="2021-11-12T10:22:28.377" v="1549" actId="1076"/>
          <ac:spMkLst>
            <pc:docMk/>
            <pc:sldMk cId="756008131" sldId="947"/>
            <ac:spMk id="2" creationId="{00000000-0000-0000-0000-000000000000}"/>
          </ac:spMkLst>
        </pc:spChg>
      </pc:sldChg>
      <pc:sldChg chg="addSp modSp add mod ord">
        <pc:chgData name="Margareta Nikolovska" userId="609e8dce-9290-4b2f-8cf7-056315c0f85c" providerId="ADAL" clId="{5AD15CA8-62E5-45CC-BE12-E935FB0D179E}" dt="2021-11-12T11:21:29.237" v="1698" actId="20577"/>
        <pc:sldMkLst>
          <pc:docMk/>
          <pc:sldMk cId="1999791104" sldId="948"/>
        </pc:sldMkLst>
        <pc:spChg chg="mod">
          <ac:chgData name="Margareta Nikolovska" userId="609e8dce-9290-4b2f-8cf7-056315c0f85c" providerId="ADAL" clId="{5AD15CA8-62E5-45CC-BE12-E935FB0D179E}" dt="2021-11-12T11:07:08.944" v="1565" actId="255"/>
          <ac:spMkLst>
            <pc:docMk/>
            <pc:sldMk cId="1999791104" sldId="948"/>
            <ac:spMk id="2" creationId="{9AE3BF9B-B971-4707-9681-E470291DBD5D}"/>
          </ac:spMkLst>
        </pc:spChg>
        <pc:spChg chg="mod">
          <ac:chgData name="Margareta Nikolovska" userId="609e8dce-9290-4b2f-8cf7-056315c0f85c" providerId="ADAL" clId="{5AD15CA8-62E5-45CC-BE12-E935FB0D179E}" dt="2021-11-12T11:07:30.698" v="1582" actId="1076"/>
          <ac:spMkLst>
            <pc:docMk/>
            <pc:sldMk cId="1999791104" sldId="948"/>
            <ac:spMk id="3" creationId="{C48B6A6C-1AEF-4CE9-8F65-01F77A0D15FD}"/>
          </ac:spMkLst>
        </pc:spChg>
        <pc:spChg chg="mod">
          <ac:chgData name="Margareta Nikolovska" userId="609e8dce-9290-4b2f-8cf7-056315c0f85c" providerId="ADAL" clId="{5AD15CA8-62E5-45CC-BE12-E935FB0D179E}" dt="2021-11-12T11:21:29.237" v="1698" actId="20577"/>
          <ac:spMkLst>
            <pc:docMk/>
            <pc:sldMk cId="1999791104" sldId="948"/>
            <ac:spMk id="7" creationId="{DE1D2696-A6CB-4E60-933A-DBF65DA1D17D}"/>
          </ac:spMkLst>
        </pc:spChg>
        <pc:spChg chg="mod">
          <ac:chgData name="Margareta Nikolovska" userId="609e8dce-9290-4b2f-8cf7-056315c0f85c" providerId="ADAL" clId="{5AD15CA8-62E5-45CC-BE12-E935FB0D179E}" dt="2021-11-12T11:16:00.678" v="1666" actId="20577"/>
          <ac:spMkLst>
            <pc:docMk/>
            <pc:sldMk cId="1999791104" sldId="948"/>
            <ac:spMk id="8" creationId="{4355E672-580A-41F3-B009-F6B304A8CF5B}"/>
          </ac:spMkLst>
        </pc:spChg>
        <pc:spChg chg="mod">
          <ac:chgData name="Margareta Nikolovska" userId="609e8dce-9290-4b2f-8cf7-056315c0f85c" providerId="ADAL" clId="{5AD15CA8-62E5-45CC-BE12-E935FB0D179E}" dt="2021-11-12T11:11:03.086" v="1621" actId="1076"/>
          <ac:spMkLst>
            <pc:docMk/>
            <pc:sldMk cId="1999791104" sldId="948"/>
            <ac:spMk id="9" creationId="{D0E965C9-D38E-481C-A38F-98CE0E4E14A8}"/>
          </ac:spMkLst>
        </pc:spChg>
        <pc:spChg chg="add mod">
          <ac:chgData name="Margareta Nikolovska" userId="609e8dce-9290-4b2f-8cf7-056315c0f85c" providerId="ADAL" clId="{5AD15CA8-62E5-45CC-BE12-E935FB0D179E}" dt="2021-11-12T11:20:57.833" v="1695" actId="20577"/>
          <ac:spMkLst>
            <pc:docMk/>
            <pc:sldMk cId="1999791104" sldId="948"/>
            <ac:spMk id="10" creationId="{6BEDDC74-C978-455D-A9FC-319D29770C18}"/>
          </ac:spMkLst>
        </pc:spChg>
      </pc:sldChg>
      <pc:sldChg chg="add">
        <pc:chgData name="Margareta Nikolovska" userId="609e8dce-9290-4b2f-8cf7-056315c0f85c" providerId="ADAL" clId="{5AD15CA8-62E5-45CC-BE12-E935FB0D179E}" dt="2021-11-15T08:31:54.154" v="1699"/>
        <pc:sldMkLst>
          <pc:docMk/>
          <pc:sldMk cId="160991735" sldId="949"/>
        </pc:sldMkLst>
      </pc:sldChg>
      <pc:sldChg chg="add">
        <pc:chgData name="Margareta Nikolovska" userId="609e8dce-9290-4b2f-8cf7-056315c0f85c" providerId="ADAL" clId="{5AD15CA8-62E5-45CC-BE12-E935FB0D179E}" dt="2021-11-15T08:31:54.154" v="1699"/>
        <pc:sldMkLst>
          <pc:docMk/>
          <pc:sldMk cId="1774853978" sldId="950"/>
        </pc:sldMkLst>
      </pc:sldChg>
      <pc:sldChg chg="add">
        <pc:chgData name="Margareta Nikolovska" userId="609e8dce-9290-4b2f-8cf7-056315c0f85c" providerId="ADAL" clId="{5AD15CA8-62E5-45CC-BE12-E935FB0D179E}" dt="2021-11-15T08:31:54.154" v="1699"/>
        <pc:sldMkLst>
          <pc:docMk/>
          <pc:sldMk cId="3919549671" sldId="951"/>
        </pc:sldMkLst>
      </pc:sldChg>
      <pc:sldChg chg="add">
        <pc:chgData name="Margareta Nikolovska" userId="609e8dce-9290-4b2f-8cf7-056315c0f85c" providerId="ADAL" clId="{5AD15CA8-62E5-45CC-BE12-E935FB0D179E}" dt="2021-11-15T08:31:54.154" v="1699"/>
        <pc:sldMkLst>
          <pc:docMk/>
          <pc:sldMk cId="3824137834" sldId="952"/>
        </pc:sldMkLst>
      </pc:sldChg>
      <pc:sldChg chg="modSp add mod">
        <pc:chgData name="Margareta Nikolovska" userId="609e8dce-9290-4b2f-8cf7-056315c0f85c" providerId="ADAL" clId="{5AD15CA8-62E5-45CC-BE12-E935FB0D179E}" dt="2021-11-15T09:37:19.600" v="1960" actId="20577"/>
        <pc:sldMkLst>
          <pc:docMk/>
          <pc:sldMk cId="3198552998" sldId="953"/>
        </pc:sldMkLst>
        <pc:spChg chg="mod">
          <ac:chgData name="Margareta Nikolovska" userId="609e8dce-9290-4b2f-8cf7-056315c0f85c" providerId="ADAL" clId="{5AD15CA8-62E5-45CC-BE12-E935FB0D179E}" dt="2021-11-15T09:37:19.600" v="1960" actId="20577"/>
          <ac:spMkLst>
            <pc:docMk/>
            <pc:sldMk cId="3198552998" sldId="953"/>
            <ac:spMk id="16" creationId="{00000000-0000-0000-0000-000000000000}"/>
          </ac:spMkLst>
        </pc:spChg>
      </pc:sldChg>
      <pc:sldChg chg="add">
        <pc:chgData name="Margareta Nikolovska" userId="609e8dce-9290-4b2f-8cf7-056315c0f85c" providerId="ADAL" clId="{5AD15CA8-62E5-45CC-BE12-E935FB0D179E}" dt="2021-11-15T08:31:54.154" v="1699"/>
        <pc:sldMkLst>
          <pc:docMk/>
          <pc:sldMk cId="737253557" sldId="954"/>
        </pc:sldMkLst>
      </pc:sldChg>
      <pc:sldChg chg="add">
        <pc:chgData name="Margareta Nikolovska" userId="609e8dce-9290-4b2f-8cf7-056315c0f85c" providerId="ADAL" clId="{5AD15CA8-62E5-45CC-BE12-E935FB0D179E}" dt="2021-11-15T08:31:54.154" v="1699"/>
        <pc:sldMkLst>
          <pc:docMk/>
          <pc:sldMk cId="512812902" sldId="955"/>
        </pc:sldMkLst>
      </pc:sldChg>
      <pc:sldChg chg="add">
        <pc:chgData name="Margareta Nikolovska" userId="609e8dce-9290-4b2f-8cf7-056315c0f85c" providerId="ADAL" clId="{5AD15CA8-62E5-45CC-BE12-E935FB0D179E}" dt="2021-11-15T08:31:54.154" v="1699"/>
        <pc:sldMkLst>
          <pc:docMk/>
          <pc:sldMk cId="2327351423" sldId="956"/>
        </pc:sldMkLst>
      </pc:sldChg>
      <pc:sldChg chg="add">
        <pc:chgData name="Margareta Nikolovska" userId="609e8dce-9290-4b2f-8cf7-056315c0f85c" providerId="ADAL" clId="{5AD15CA8-62E5-45CC-BE12-E935FB0D179E}" dt="2021-11-15T08:31:54.154" v="1699"/>
        <pc:sldMkLst>
          <pc:docMk/>
          <pc:sldMk cId="1829988746" sldId="957"/>
        </pc:sldMkLst>
      </pc:sldChg>
      <pc:sldChg chg="add">
        <pc:chgData name="Margareta Nikolovska" userId="609e8dce-9290-4b2f-8cf7-056315c0f85c" providerId="ADAL" clId="{5AD15CA8-62E5-45CC-BE12-E935FB0D179E}" dt="2021-11-15T08:31:54.154" v="1699"/>
        <pc:sldMkLst>
          <pc:docMk/>
          <pc:sldMk cId="1659144553" sldId="958"/>
        </pc:sldMkLst>
      </pc:sldChg>
      <pc:sldChg chg="add">
        <pc:chgData name="Margareta Nikolovska" userId="609e8dce-9290-4b2f-8cf7-056315c0f85c" providerId="ADAL" clId="{5AD15CA8-62E5-45CC-BE12-E935FB0D179E}" dt="2021-11-15T08:31:54.154" v="1699"/>
        <pc:sldMkLst>
          <pc:docMk/>
          <pc:sldMk cId="3757043339" sldId="959"/>
        </pc:sldMkLst>
      </pc:sldChg>
      <pc:sldChg chg="add">
        <pc:chgData name="Margareta Nikolovska" userId="609e8dce-9290-4b2f-8cf7-056315c0f85c" providerId="ADAL" clId="{5AD15CA8-62E5-45CC-BE12-E935FB0D179E}" dt="2021-11-15T08:31:54.154" v="1699"/>
        <pc:sldMkLst>
          <pc:docMk/>
          <pc:sldMk cId="4283566840" sldId="960"/>
        </pc:sldMkLst>
      </pc:sldChg>
      <pc:sldChg chg="add">
        <pc:chgData name="Margareta Nikolovska" userId="609e8dce-9290-4b2f-8cf7-056315c0f85c" providerId="ADAL" clId="{5AD15CA8-62E5-45CC-BE12-E935FB0D179E}" dt="2021-11-15T08:31:54.154" v="1699"/>
        <pc:sldMkLst>
          <pc:docMk/>
          <pc:sldMk cId="1377658505" sldId="961"/>
        </pc:sldMkLst>
      </pc:sldChg>
      <pc:sldChg chg="add ord">
        <pc:chgData name="Margareta Nikolovska" userId="609e8dce-9290-4b2f-8cf7-056315c0f85c" providerId="ADAL" clId="{5AD15CA8-62E5-45CC-BE12-E935FB0D179E}" dt="2021-11-15T12:55:59.937" v="2295"/>
        <pc:sldMkLst>
          <pc:docMk/>
          <pc:sldMk cId="1954826790" sldId="962"/>
        </pc:sldMkLst>
      </pc:sldChg>
      <pc:sldChg chg="add">
        <pc:chgData name="Margareta Nikolovska" userId="609e8dce-9290-4b2f-8cf7-056315c0f85c" providerId="ADAL" clId="{5AD15CA8-62E5-45CC-BE12-E935FB0D179E}" dt="2021-11-15T08:31:54.154" v="1699"/>
        <pc:sldMkLst>
          <pc:docMk/>
          <pc:sldMk cId="11836290" sldId="963"/>
        </pc:sldMkLst>
      </pc:sldChg>
      <pc:sldChg chg="add">
        <pc:chgData name="Margareta Nikolovska" userId="609e8dce-9290-4b2f-8cf7-056315c0f85c" providerId="ADAL" clId="{5AD15CA8-62E5-45CC-BE12-E935FB0D179E}" dt="2021-11-15T08:31:54.154" v="1699"/>
        <pc:sldMkLst>
          <pc:docMk/>
          <pc:sldMk cId="343051603" sldId="964"/>
        </pc:sldMkLst>
      </pc:sldChg>
      <pc:sldChg chg="add">
        <pc:chgData name="Margareta Nikolovska" userId="609e8dce-9290-4b2f-8cf7-056315c0f85c" providerId="ADAL" clId="{5AD15CA8-62E5-45CC-BE12-E935FB0D179E}" dt="2021-11-15T08:31:54.154" v="1699"/>
        <pc:sldMkLst>
          <pc:docMk/>
          <pc:sldMk cId="3411279492" sldId="965"/>
        </pc:sldMkLst>
      </pc:sldChg>
      <pc:sldChg chg="add">
        <pc:chgData name="Margareta Nikolovska" userId="609e8dce-9290-4b2f-8cf7-056315c0f85c" providerId="ADAL" clId="{5AD15CA8-62E5-45CC-BE12-E935FB0D179E}" dt="2021-11-15T08:31:54.154" v="1699"/>
        <pc:sldMkLst>
          <pc:docMk/>
          <pc:sldMk cId="319986646" sldId="966"/>
        </pc:sldMkLst>
      </pc:sldChg>
      <pc:sldChg chg="delSp modSp add mod ord">
        <pc:chgData name="Margareta Nikolovska" userId="609e8dce-9290-4b2f-8cf7-056315c0f85c" providerId="ADAL" clId="{5AD15CA8-62E5-45CC-BE12-E935FB0D179E}" dt="2021-11-15T10:01:59.506" v="2072" actId="122"/>
        <pc:sldMkLst>
          <pc:docMk/>
          <pc:sldMk cId="578549506" sldId="967"/>
        </pc:sldMkLst>
        <pc:spChg chg="mod">
          <ac:chgData name="Margareta Nikolovska" userId="609e8dce-9290-4b2f-8cf7-056315c0f85c" providerId="ADAL" clId="{5AD15CA8-62E5-45CC-BE12-E935FB0D179E}" dt="2021-11-15T10:00:27.655" v="2051" actId="20577"/>
          <ac:spMkLst>
            <pc:docMk/>
            <pc:sldMk cId="578549506" sldId="967"/>
            <ac:spMk id="2" creationId="{9AE3BF9B-B971-4707-9681-E470291DBD5D}"/>
          </ac:spMkLst>
        </pc:spChg>
        <pc:spChg chg="mod">
          <ac:chgData name="Margareta Nikolovska" userId="609e8dce-9290-4b2f-8cf7-056315c0f85c" providerId="ADAL" clId="{5AD15CA8-62E5-45CC-BE12-E935FB0D179E}" dt="2021-11-15T10:01:59.506" v="2072" actId="122"/>
          <ac:spMkLst>
            <pc:docMk/>
            <pc:sldMk cId="578549506" sldId="967"/>
            <ac:spMk id="9" creationId="{D0E965C9-D38E-481C-A38F-98CE0E4E14A8}"/>
          </ac:spMkLst>
        </pc:spChg>
        <pc:spChg chg="del">
          <ac:chgData name="Margareta Nikolovska" userId="609e8dce-9290-4b2f-8cf7-056315c0f85c" providerId="ADAL" clId="{5AD15CA8-62E5-45CC-BE12-E935FB0D179E}" dt="2021-11-15T10:01:16.988" v="2067" actId="478"/>
          <ac:spMkLst>
            <pc:docMk/>
            <pc:sldMk cId="578549506" sldId="967"/>
            <ac:spMk id="15" creationId="{0CFA5773-94ED-49AA-9BC1-1E83E483267B}"/>
          </ac:spMkLst>
        </pc:spChg>
      </pc:sldChg>
      <pc:sldChg chg="delSp add del setBg delDesignElem">
        <pc:chgData name="Margareta Nikolovska" userId="609e8dce-9290-4b2f-8cf7-056315c0f85c" providerId="ADAL" clId="{5AD15CA8-62E5-45CC-BE12-E935FB0D179E}" dt="2021-11-15T10:58:35.247" v="2150" actId="47"/>
        <pc:sldMkLst>
          <pc:docMk/>
          <pc:sldMk cId="2114492438" sldId="968"/>
        </pc:sldMkLst>
        <pc:spChg chg="del">
          <ac:chgData name="Margareta Nikolovska" userId="609e8dce-9290-4b2f-8cf7-056315c0f85c" providerId="ADAL" clId="{5AD15CA8-62E5-45CC-BE12-E935FB0D179E}" dt="2021-11-15T10:58:25.167" v="2147"/>
          <ac:spMkLst>
            <pc:docMk/>
            <pc:sldMk cId="2114492438" sldId="968"/>
            <ac:spMk id="84" creationId="{ECC07320-C2CA-4E29-8481-9D9E143C7788}"/>
          </ac:spMkLst>
        </pc:spChg>
        <pc:spChg chg="del">
          <ac:chgData name="Margareta Nikolovska" userId="609e8dce-9290-4b2f-8cf7-056315c0f85c" providerId="ADAL" clId="{5AD15CA8-62E5-45CC-BE12-E935FB0D179E}" dt="2021-11-15T10:58:25.167" v="2147"/>
          <ac:spMkLst>
            <pc:docMk/>
            <pc:sldMk cId="2114492438" sldId="968"/>
            <ac:spMk id="86" creationId="{178FB36B-5BFE-42CA-BC60-1115E0D95EEC}"/>
          </ac:spMkLst>
        </pc:spChg>
      </pc:sldChg>
      <pc:sldChg chg="delSp add del setBg delDesignElem">
        <pc:chgData name="Margareta Nikolovska" userId="609e8dce-9290-4b2f-8cf7-056315c0f85c" providerId="ADAL" clId="{5AD15CA8-62E5-45CC-BE12-E935FB0D179E}" dt="2021-11-15T10:59:14.856" v="2154" actId="47"/>
        <pc:sldMkLst>
          <pc:docMk/>
          <pc:sldMk cId="255585377" sldId="969"/>
        </pc:sldMkLst>
        <pc:spChg chg="del">
          <ac:chgData name="Margareta Nikolovska" userId="609e8dce-9290-4b2f-8cf7-056315c0f85c" providerId="ADAL" clId="{5AD15CA8-62E5-45CC-BE12-E935FB0D179E}" dt="2021-11-15T10:58:25.376" v="2149"/>
          <ac:spMkLst>
            <pc:docMk/>
            <pc:sldMk cId="255585377" sldId="969"/>
            <ac:spMk id="84" creationId="{ECC07320-C2CA-4E29-8481-9D9E143C7788}"/>
          </ac:spMkLst>
        </pc:spChg>
        <pc:spChg chg="del">
          <ac:chgData name="Margareta Nikolovska" userId="609e8dce-9290-4b2f-8cf7-056315c0f85c" providerId="ADAL" clId="{5AD15CA8-62E5-45CC-BE12-E935FB0D179E}" dt="2021-11-15T10:58:25.376" v="2149"/>
          <ac:spMkLst>
            <pc:docMk/>
            <pc:sldMk cId="255585377" sldId="969"/>
            <ac:spMk id="86" creationId="{178FB36B-5BFE-42CA-BC60-1115E0D95EEC}"/>
          </ac:spMkLst>
        </pc:spChg>
      </pc:sldChg>
      <pc:sldChg chg="add ord">
        <pc:chgData name="Margareta Nikolovska" userId="609e8dce-9290-4b2f-8cf7-056315c0f85c" providerId="ADAL" clId="{5AD15CA8-62E5-45CC-BE12-E935FB0D179E}" dt="2021-11-15T10:59:11.204" v="2153"/>
        <pc:sldMkLst>
          <pc:docMk/>
          <pc:sldMk cId="2502956826" sldId="970"/>
        </pc:sldMkLst>
      </pc:sldChg>
      <pc:sldChg chg="addSp modSp new del mod setBg">
        <pc:chgData name="Margareta Nikolovska" userId="609e8dce-9290-4b2f-8cf7-056315c0f85c" providerId="ADAL" clId="{5AD15CA8-62E5-45CC-BE12-E935FB0D179E}" dt="2021-11-15T11:01:56.002" v="2163" actId="47"/>
        <pc:sldMkLst>
          <pc:docMk/>
          <pc:sldMk cId="778011060" sldId="971"/>
        </pc:sldMkLst>
        <pc:spChg chg="add">
          <ac:chgData name="Margareta Nikolovska" userId="609e8dce-9290-4b2f-8cf7-056315c0f85c" providerId="ADAL" clId="{5AD15CA8-62E5-45CC-BE12-E935FB0D179E}" dt="2021-11-15T11:00:24.499" v="2159" actId="26606"/>
          <ac:spMkLst>
            <pc:docMk/>
            <pc:sldMk cId="778011060" sldId="971"/>
            <ac:spMk id="8" creationId="{7BDAC5B6-20CE-447F-8BA1-F2274AC7AE5B}"/>
          </ac:spMkLst>
        </pc:spChg>
        <pc:spChg chg="add">
          <ac:chgData name="Margareta Nikolovska" userId="609e8dce-9290-4b2f-8cf7-056315c0f85c" providerId="ADAL" clId="{5AD15CA8-62E5-45CC-BE12-E935FB0D179E}" dt="2021-11-15T11:00:24.499" v="2159" actId="26606"/>
          <ac:spMkLst>
            <pc:docMk/>
            <pc:sldMk cId="778011060" sldId="971"/>
            <ac:spMk id="10" creationId="{D1D22B31-BF8F-446B-9009-8A251FB177CB}"/>
          </ac:spMkLst>
        </pc:spChg>
        <pc:picChg chg="add mod">
          <ac:chgData name="Margareta Nikolovska" userId="609e8dce-9290-4b2f-8cf7-056315c0f85c" providerId="ADAL" clId="{5AD15CA8-62E5-45CC-BE12-E935FB0D179E}" dt="2021-11-15T11:00:56.122" v="2162" actId="14100"/>
          <ac:picMkLst>
            <pc:docMk/>
            <pc:sldMk cId="778011060" sldId="971"/>
            <ac:picMk id="3" creationId="{D99108A0-E5AF-4A3A-919F-A4FDABDED985}"/>
          </ac:picMkLst>
        </pc:picChg>
      </pc:sldChg>
      <pc:sldChg chg="addSp delSp modSp new mod">
        <pc:chgData name="Margareta Nikolovska" userId="609e8dce-9290-4b2f-8cf7-056315c0f85c" providerId="ADAL" clId="{5AD15CA8-62E5-45CC-BE12-E935FB0D179E}" dt="2021-11-15T12:59:46.319" v="2336" actId="1076"/>
        <pc:sldMkLst>
          <pc:docMk/>
          <pc:sldMk cId="3211262291" sldId="971"/>
        </pc:sldMkLst>
        <pc:spChg chg="mod">
          <ac:chgData name="Margareta Nikolovska" userId="609e8dce-9290-4b2f-8cf7-056315c0f85c" providerId="ADAL" clId="{5AD15CA8-62E5-45CC-BE12-E935FB0D179E}" dt="2021-11-15T12:58:16.165" v="2329" actId="20577"/>
          <ac:spMkLst>
            <pc:docMk/>
            <pc:sldMk cId="3211262291" sldId="971"/>
            <ac:spMk id="2" creationId="{13C744FE-6B20-48C6-919A-CB87930E18AD}"/>
          </ac:spMkLst>
        </pc:spChg>
        <pc:spChg chg="add del mod">
          <ac:chgData name="Margareta Nikolovska" userId="609e8dce-9290-4b2f-8cf7-056315c0f85c" providerId="ADAL" clId="{5AD15CA8-62E5-45CC-BE12-E935FB0D179E}" dt="2021-11-15T12:58:53.732" v="2330" actId="931"/>
          <ac:spMkLst>
            <pc:docMk/>
            <pc:sldMk cId="3211262291" sldId="971"/>
            <ac:spMk id="3" creationId="{ADF39984-9DA4-4F8D-A609-DD6ECD0D838B}"/>
          </ac:spMkLst>
        </pc:spChg>
        <pc:picChg chg="add del mod">
          <ac:chgData name="Margareta Nikolovska" userId="609e8dce-9290-4b2f-8cf7-056315c0f85c" providerId="ADAL" clId="{5AD15CA8-62E5-45CC-BE12-E935FB0D179E}" dt="2021-11-15T11:06:05.254" v="2198" actId="931"/>
          <ac:picMkLst>
            <pc:docMk/>
            <pc:sldMk cId="3211262291" sldId="971"/>
            <ac:picMk id="5" creationId="{3A6C8892-AE16-480F-93AA-53C145F35178}"/>
          </ac:picMkLst>
        </pc:picChg>
        <pc:picChg chg="add mod">
          <ac:chgData name="Margareta Nikolovska" userId="609e8dce-9290-4b2f-8cf7-056315c0f85c" providerId="ADAL" clId="{5AD15CA8-62E5-45CC-BE12-E935FB0D179E}" dt="2021-11-15T12:59:04.303" v="2331" actId="14100"/>
          <ac:picMkLst>
            <pc:docMk/>
            <pc:sldMk cId="3211262291" sldId="971"/>
            <ac:picMk id="5" creationId="{926D17C8-8D5A-47DF-9600-BEB540184428}"/>
          </ac:picMkLst>
        </pc:picChg>
        <pc:picChg chg="add del mod">
          <ac:chgData name="Margareta Nikolovska" userId="609e8dce-9290-4b2f-8cf7-056315c0f85c" providerId="ADAL" clId="{5AD15CA8-62E5-45CC-BE12-E935FB0D179E}" dt="2021-11-15T12:59:46.319" v="2336" actId="1076"/>
          <ac:picMkLst>
            <pc:docMk/>
            <pc:sldMk cId="3211262291" sldId="971"/>
            <ac:picMk id="7" creationId="{38B3891C-96CA-48D2-8BDA-374EDB2B27D8}"/>
          </ac:picMkLst>
        </pc:picChg>
        <pc:picChg chg="add del mod">
          <ac:chgData name="Margareta Nikolovska" userId="609e8dce-9290-4b2f-8cf7-056315c0f85c" providerId="ADAL" clId="{5AD15CA8-62E5-45CC-BE12-E935FB0D179E}" dt="2021-11-15T11:06:55.276" v="2200" actId="931"/>
          <ac:picMkLst>
            <pc:docMk/>
            <pc:sldMk cId="3211262291" sldId="971"/>
            <ac:picMk id="7" creationId="{81D0958A-41B9-4ED9-A3D7-E0F4D1EFA334}"/>
          </ac:picMkLst>
        </pc:picChg>
      </pc:sldChg>
      <pc:sldMasterChg chg="delSldLayout">
        <pc:chgData name="Margareta Nikolovska" userId="609e8dce-9290-4b2f-8cf7-056315c0f85c" providerId="ADAL" clId="{5AD15CA8-62E5-45CC-BE12-E935FB0D179E}" dt="2021-11-15T11:01:56.002" v="2163" actId="47"/>
        <pc:sldMasterMkLst>
          <pc:docMk/>
          <pc:sldMasterMk cId="3579915101" sldId="2147483729"/>
        </pc:sldMasterMkLst>
        <pc:sldLayoutChg chg="del">
          <pc:chgData name="Margareta Nikolovska" userId="609e8dce-9290-4b2f-8cf7-056315c0f85c" providerId="ADAL" clId="{5AD15CA8-62E5-45CC-BE12-E935FB0D179E}" dt="2021-11-15T11:01:56.002" v="2163" actId="47"/>
          <pc:sldLayoutMkLst>
            <pc:docMk/>
            <pc:sldMasterMk cId="3579915101" sldId="2147483729"/>
            <pc:sldLayoutMk cId="3373812050" sldId="2147483748"/>
          </pc:sldLayoutMkLst>
        </pc:sldLayoutChg>
      </pc:sldMasterChg>
    </pc:docChg>
  </pc:docChgLst>
  <pc:docChgLst>
    <pc:chgData name="Margareta Nikolovska" userId="S::margareta.nikolovska@etf.europa.eu::609e8dce-9290-4b2f-8cf7-056315c0f85c" providerId="AD" clId="Web-{DF2B8AB5-373C-41F5-A92D-E6AAAC762544}"/>
    <pc:docChg chg="modSld">
      <pc:chgData name="Margareta Nikolovska" userId="S::margareta.nikolovska@etf.europa.eu::609e8dce-9290-4b2f-8cf7-056315c0f85c" providerId="AD" clId="Web-{DF2B8AB5-373C-41F5-A92D-E6AAAC762544}" dt="2021-11-16T09:45:24.125" v="4"/>
      <pc:docMkLst>
        <pc:docMk/>
      </pc:docMkLst>
      <pc:sldChg chg="delSp">
        <pc:chgData name="Margareta Nikolovska" userId="S::margareta.nikolovska@etf.europa.eu::609e8dce-9290-4b2f-8cf7-056315c0f85c" providerId="AD" clId="Web-{DF2B8AB5-373C-41F5-A92D-E6AAAC762544}" dt="2021-11-16T09:44:35.624" v="0"/>
        <pc:sldMkLst>
          <pc:docMk/>
          <pc:sldMk cId="1057109641" sldId="938"/>
        </pc:sldMkLst>
        <pc:picChg chg="del">
          <ac:chgData name="Margareta Nikolovska" userId="S::margareta.nikolovska@etf.europa.eu::609e8dce-9290-4b2f-8cf7-056315c0f85c" providerId="AD" clId="Web-{DF2B8AB5-373C-41F5-A92D-E6AAAC762544}" dt="2021-11-16T09:44:35.624" v="0"/>
          <ac:picMkLst>
            <pc:docMk/>
            <pc:sldMk cId="1057109641" sldId="938"/>
            <ac:picMk id="11" creationId="{C110A30F-4635-40D0-8BB4-17005D072F13}"/>
          </ac:picMkLst>
        </pc:picChg>
      </pc:sldChg>
      <pc:sldChg chg="delSp">
        <pc:chgData name="Margareta Nikolovska" userId="S::margareta.nikolovska@etf.europa.eu::609e8dce-9290-4b2f-8cf7-056315c0f85c" providerId="AD" clId="Web-{DF2B8AB5-373C-41F5-A92D-E6AAAC762544}" dt="2021-11-16T09:44:46.718" v="1"/>
        <pc:sldMkLst>
          <pc:docMk/>
          <pc:sldMk cId="3267234151" sldId="940"/>
        </pc:sldMkLst>
        <pc:picChg chg="del">
          <ac:chgData name="Margareta Nikolovska" userId="S::margareta.nikolovska@etf.europa.eu::609e8dce-9290-4b2f-8cf7-056315c0f85c" providerId="AD" clId="Web-{DF2B8AB5-373C-41F5-A92D-E6AAAC762544}" dt="2021-11-16T09:44:46.718" v="1"/>
          <ac:picMkLst>
            <pc:docMk/>
            <pc:sldMk cId="3267234151" sldId="940"/>
            <ac:picMk id="11" creationId="{7DAC33F3-3523-4C38-8BE9-7EA9924B56D2}"/>
          </ac:picMkLst>
        </pc:picChg>
      </pc:sldChg>
      <pc:sldChg chg="delSp">
        <pc:chgData name="Margareta Nikolovska" userId="S::margareta.nikolovska@etf.europa.eu::609e8dce-9290-4b2f-8cf7-056315c0f85c" providerId="AD" clId="Web-{DF2B8AB5-373C-41F5-A92D-E6AAAC762544}" dt="2021-11-16T09:44:57.202" v="2"/>
        <pc:sldMkLst>
          <pc:docMk/>
          <pc:sldMk cId="1220843780" sldId="943"/>
        </pc:sldMkLst>
        <pc:picChg chg="del">
          <ac:chgData name="Margareta Nikolovska" userId="S::margareta.nikolovska@etf.europa.eu::609e8dce-9290-4b2f-8cf7-056315c0f85c" providerId="AD" clId="Web-{DF2B8AB5-373C-41F5-A92D-E6AAAC762544}" dt="2021-11-16T09:44:57.202" v="2"/>
          <ac:picMkLst>
            <pc:docMk/>
            <pc:sldMk cId="1220843780" sldId="943"/>
            <ac:picMk id="11" creationId="{7DAC33F3-3523-4C38-8BE9-7EA9924B56D2}"/>
          </ac:picMkLst>
        </pc:picChg>
      </pc:sldChg>
      <pc:sldChg chg="delSp">
        <pc:chgData name="Margareta Nikolovska" userId="S::margareta.nikolovska@etf.europa.eu::609e8dce-9290-4b2f-8cf7-056315c0f85c" providerId="AD" clId="Web-{DF2B8AB5-373C-41F5-A92D-E6AAAC762544}" dt="2021-11-16T09:45:12.984" v="3"/>
        <pc:sldMkLst>
          <pc:docMk/>
          <pc:sldMk cId="1999791104" sldId="948"/>
        </pc:sldMkLst>
        <pc:picChg chg="del">
          <ac:chgData name="Margareta Nikolovska" userId="S::margareta.nikolovska@etf.europa.eu::609e8dce-9290-4b2f-8cf7-056315c0f85c" providerId="AD" clId="Web-{DF2B8AB5-373C-41F5-A92D-E6AAAC762544}" dt="2021-11-16T09:45:12.984" v="3"/>
          <ac:picMkLst>
            <pc:docMk/>
            <pc:sldMk cId="1999791104" sldId="948"/>
            <ac:picMk id="11" creationId="{7DAC33F3-3523-4C38-8BE9-7EA9924B56D2}"/>
          </ac:picMkLst>
        </pc:picChg>
      </pc:sldChg>
      <pc:sldChg chg="delSp">
        <pc:chgData name="Margareta Nikolovska" userId="S::margareta.nikolovska@etf.europa.eu::609e8dce-9290-4b2f-8cf7-056315c0f85c" providerId="AD" clId="Web-{DF2B8AB5-373C-41F5-A92D-E6AAAC762544}" dt="2021-11-16T09:45:24.125" v="4"/>
        <pc:sldMkLst>
          <pc:docMk/>
          <pc:sldMk cId="578549506" sldId="967"/>
        </pc:sldMkLst>
        <pc:picChg chg="del">
          <ac:chgData name="Margareta Nikolovska" userId="S::margareta.nikolovska@etf.europa.eu::609e8dce-9290-4b2f-8cf7-056315c0f85c" providerId="AD" clId="Web-{DF2B8AB5-373C-41F5-A92D-E6AAAC762544}" dt="2021-11-16T09:45:24.125" v="4"/>
          <ac:picMkLst>
            <pc:docMk/>
            <pc:sldMk cId="578549506" sldId="967"/>
            <ac:picMk id="11" creationId="{7DAC33F3-3523-4C38-8BE9-7EA9924B56D2}"/>
          </ac:picMkLst>
        </pc:picChg>
      </pc:sldChg>
    </pc:docChg>
  </pc:docChgLst>
  <pc:docChgLst>
    <pc:chgData name="Margareta Nikolovska" userId="609e8dce-9290-4b2f-8cf7-056315c0f85c" providerId="ADAL" clId="{9B957E7E-DEF5-4815-99D4-9862878383C1}"/>
    <pc:docChg chg="undo custSel modSld">
      <pc:chgData name="Margareta Nikolovska" userId="609e8dce-9290-4b2f-8cf7-056315c0f85c" providerId="ADAL" clId="{9B957E7E-DEF5-4815-99D4-9862878383C1}" dt="2021-11-15T11:33:09.612" v="36" actId="20577"/>
      <pc:docMkLst>
        <pc:docMk/>
      </pc:docMkLst>
      <pc:sldChg chg="modSp mod">
        <pc:chgData name="Margareta Nikolovska" userId="609e8dce-9290-4b2f-8cf7-056315c0f85c" providerId="ADAL" clId="{9B957E7E-DEF5-4815-99D4-9862878383C1}" dt="2021-11-15T11:25:31.892" v="19" actId="20577"/>
        <pc:sldMkLst>
          <pc:docMk/>
          <pc:sldMk cId="1809972058" sldId="467"/>
        </pc:sldMkLst>
        <pc:spChg chg="mod">
          <ac:chgData name="Margareta Nikolovska" userId="609e8dce-9290-4b2f-8cf7-056315c0f85c" providerId="ADAL" clId="{9B957E7E-DEF5-4815-99D4-9862878383C1}" dt="2021-11-15T11:25:31.892" v="19" actId="20577"/>
          <ac:spMkLst>
            <pc:docMk/>
            <pc:sldMk cId="1809972058" sldId="467"/>
            <ac:spMk id="2" creationId="{E9A0F3FB-8FE1-4CB5-B447-6A4578D08826}"/>
          </ac:spMkLst>
        </pc:spChg>
      </pc:sldChg>
      <pc:sldChg chg="modNotes">
        <pc:chgData name="Margareta Nikolovska" userId="609e8dce-9290-4b2f-8cf7-056315c0f85c" providerId="ADAL" clId="{9B957E7E-DEF5-4815-99D4-9862878383C1}" dt="2021-11-15T11:32:36.880" v="35" actId="20577"/>
        <pc:sldMkLst>
          <pc:docMk/>
          <pc:sldMk cId="4006541661" sldId="473"/>
        </pc:sldMkLst>
      </pc:sldChg>
      <pc:sldChg chg="addSp delSp modSp mod">
        <pc:chgData name="Margareta Nikolovska" userId="609e8dce-9290-4b2f-8cf7-056315c0f85c" providerId="ADAL" clId="{9B957E7E-DEF5-4815-99D4-9862878383C1}" dt="2021-11-15T11:31:08.449" v="34" actId="14100"/>
        <pc:sldMkLst>
          <pc:docMk/>
          <pc:sldMk cId="1057109641" sldId="938"/>
        </pc:sldMkLst>
        <pc:graphicFrameChg chg="del modGraphic">
          <ac:chgData name="Margareta Nikolovska" userId="609e8dce-9290-4b2f-8cf7-056315c0f85c" providerId="ADAL" clId="{9B957E7E-DEF5-4815-99D4-9862878383C1}" dt="2021-11-15T11:28:55.629" v="22" actId="478"/>
          <ac:graphicFrameMkLst>
            <pc:docMk/>
            <pc:sldMk cId="1057109641" sldId="938"/>
            <ac:graphicFrameMk id="17" creationId="{8472966D-ACBE-43D7-B540-CA98E220CB77}"/>
          </ac:graphicFrameMkLst>
        </pc:graphicFrameChg>
        <pc:picChg chg="add del mod">
          <ac:chgData name="Margareta Nikolovska" userId="609e8dce-9290-4b2f-8cf7-056315c0f85c" providerId="ADAL" clId="{9B957E7E-DEF5-4815-99D4-9862878383C1}" dt="2021-11-15T11:30:11.857" v="30" actId="22"/>
          <ac:picMkLst>
            <pc:docMk/>
            <pc:sldMk cId="1057109641" sldId="938"/>
            <ac:picMk id="6" creationId="{D3A856AE-1BE1-4663-8B40-095F09957E22}"/>
          </ac:picMkLst>
        </pc:picChg>
        <pc:picChg chg="add mod">
          <ac:chgData name="Margareta Nikolovska" userId="609e8dce-9290-4b2f-8cf7-056315c0f85c" providerId="ADAL" clId="{9B957E7E-DEF5-4815-99D4-9862878383C1}" dt="2021-11-15T11:31:08.449" v="34" actId="14100"/>
          <ac:picMkLst>
            <pc:docMk/>
            <pc:sldMk cId="1057109641" sldId="938"/>
            <ac:picMk id="10" creationId="{4A3ABE17-AF84-4AFD-AEA2-9804E2677B66}"/>
          </ac:picMkLst>
        </pc:picChg>
      </pc:sldChg>
      <pc:sldChg chg="modNotes">
        <pc:chgData name="Margareta Nikolovska" userId="609e8dce-9290-4b2f-8cf7-056315c0f85c" providerId="ADAL" clId="{9B957E7E-DEF5-4815-99D4-9862878383C1}" dt="2021-11-15T11:33:09.612" v="36" actId="20577"/>
        <pc:sldMkLst>
          <pc:docMk/>
          <pc:sldMk cId="3520629871" sldId="94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146374414443092E-3"/>
          <c:y val="0"/>
          <c:w val="0.94866906955916686"/>
          <c:h val="1"/>
        </c:manualLayout>
      </c:layout>
      <c:barChart>
        <c:barDir val="bar"/>
        <c:grouping val="clustered"/>
        <c:varyColors val="0"/>
        <c:ser>
          <c:idx val="0"/>
          <c:order val="0"/>
          <c:tx>
            <c:strRef>
              <c:f>Sheet2!$C$85</c:f>
              <c:strCache>
                <c:ptCount val="1"/>
                <c:pt idx="0">
                  <c:v>Albania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Sheet2!$B$86:$B$88</c:f>
              <c:strCache>
                <c:ptCount val="3"/>
                <c:pt idx="0">
                  <c:v>(K.1)</c:v>
                </c:pt>
                <c:pt idx="1">
                  <c:v>(K.2)</c:v>
                </c:pt>
                <c:pt idx="2">
                  <c:v>(K.3)</c:v>
                </c:pt>
              </c:strCache>
            </c:strRef>
          </c:cat>
          <c:val>
            <c:numRef>
              <c:f>Sheet2!$C$86:$C$88</c:f>
              <c:numCache>
                <c:formatCode>0.0</c:formatCode>
                <c:ptCount val="3"/>
                <c:pt idx="0">
                  <c:v>2.2999999999999998</c:v>
                </c:pt>
                <c:pt idx="1">
                  <c:v>2.5</c:v>
                </c:pt>
                <c:pt idx="2">
                  <c:v>2.6</c:v>
                </c:pt>
              </c:numCache>
            </c:numRef>
          </c:val>
          <c:extLst>
            <c:ext xmlns:c16="http://schemas.microsoft.com/office/drawing/2014/chart" uri="{C3380CC4-5D6E-409C-BE32-E72D297353CC}">
              <c16:uniqueId val="{00000000-A61C-4E0C-95E5-8B8B9FFB482E}"/>
            </c:ext>
          </c:extLst>
        </c:ser>
        <c:ser>
          <c:idx val="1"/>
          <c:order val="1"/>
          <c:tx>
            <c:strRef>
              <c:f>Sheet2!$D$85</c:f>
              <c:strCache>
                <c:ptCount val="1"/>
                <c:pt idx="0">
                  <c:v>Jordan</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Sheet2!$B$86:$B$88</c:f>
              <c:strCache>
                <c:ptCount val="3"/>
                <c:pt idx="0">
                  <c:v>(K.1)</c:v>
                </c:pt>
                <c:pt idx="1">
                  <c:v>(K.2)</c:v>
                </c:pt>
                <c:pt idx="2">
                  <c:v>(K.3)</c:v>
                </c:pt>
              </c:strCache>
            </c:strRef>
          </c:cat>
          <c:val>
            <c:numRef>
              <c:f>Sheet2!$D$86:$D$88</c:f>
              <c:numCache>
                <c:formatCode>0.0</c:formatCode>
                <c:ptCount val="3"/>
                <c:pt idx="0">
                  <c:v>3</c:v>
                </c:pt>
                <c:pt idx="1">
                  <c:v>3.2</c:v>
                </c:pt>
                <c:pt idx="2">
                  <c:v>2.9</c:v>
                </c:pt>
              </c:numCache>
            </c:numRef>
          </c:val>
          <c:extLst>
            <c:ext xmlns:c16="http://schemas.microsoft.com/office/drawing/2014/chart" uri="{C3380CC4-5D6E-409C-BE32-E72D297353CC}">
              <c16:uniqueId val="{00000001-A61C-4E0C-95E5-8B8B9FFB482E}"/>
            </c:ext>
          </c:extLst>
        </c:ser>
        <c:ser>
          <c:idx val="2"/>
          <c:order val="2"/>
          <c:tx>
            <c:strRef>
              <c:f>Sheet2!$E$85</c:f>
              <c:strCache>
                <c:ptCount val="1"/>
                <c:pt idx="0">
                  <c:v>Kazakhstan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Sheet2!$B$86:$B$88</c:f>
              <c:strCache>
                <c:ptCount val="3"/>
                <c:pt idx="0">
                  <c:v>(K.1)</c:v>
                </c:pt>
                <c:pt idx="1">
                  <c:v>(K.2)</c:v>
                </c:pt>
                <c:pt idx="2">
                  <c:v>(K.3)</c:v>
                </c:pt>
              </c:strCache>
            </c:strRef>
          </c:cat>
          <c:val>
            <c:numRef>
              <c:f>Sheet2!$E$86:$E$88</c:f>
              <c:numCache>
                <c:formatCode>0.0</c:formatCode>
                <c:ptCount val="3"/>
                <c:pt idx="0">
                  <c:v>2.5</c:v>
                </c:pt>
                <c:pt idx="1">
                  <c:v>2.5</c:v>
                </c:pt>
                <c:pt idx="2">
                  <c:v>3</c:v>
                </c:pt>
              </c:numCache>
            </c:numRef>
          </c:val>
          <c:extLst>
            <c:ext xmlns:c16="http://schemas.microsoft.com/office/drawing/2014/chart" uri="{C3380CC4-5D6E-409C-BE32-E72D297353CC}">
              <c16:uniqueId val="{00000002-A61C-4E0C-95E5-8B8B9FFB482E}"/>
            </c:ext>
          </c:extLst>
        </c:ser>
        <c:ser>
          <c:idx val="3"/>
          <c:order val="3"/>
          <c:tx>
            <c:strRef>
              <c:f>Sheet2!$F$85</c:f>
              <c:strCache>
                <c:ptCount val="1"/>
                <c:pt idx="0">
                  <c:v>Moldova</c:v>
                </c:pt>
              </c:strCache>
            </c:strRef>
          </c:tx>
          <c:spPr>
            <a:solidFill>
              <a:srgbClr val="FFD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Sheet2!$B$86:$B$88</c:f>
              <c:strCache>
                <c:ptCount val="3"/>
                <c:pt idx="0">
                  <c:v>(K.1)</c:v>
                </c:pt>
                <c:pt idx="1">
                  <c:v>(K.2)</c:v>
                </c:pt>
                <c:pt idx="2">
                  <c:v>(K.3)</c:v>
                </c:pt>
              </c:strCache>
            </c:strRef>
          </c:cat>
          <c:val>
            <c:numRef>
              <c:f>Sheet2!$F$86:$F$88</c:f>
              <c:numCache>
                <c:formatCode>0.0</c:formatCode>
                <c:ptCount val="3"/>
                <c:pt idx="0">
                  <c:v>2</c:v>
                </c:pt>
                <c:pt idx="1">
                  <c:v>2.2000000000000002</c:v>
                </c:pt>
                <c:pt idx="2">
                  <c:v>2.1</c:v>
                </c:pt>
              </c:numCache>
            </c:numRef>
          </c:val>
          <c:extLst>
            <c:ext xmlns:c16="http://schemas.microsoft.com/office/drawing/2014/chart" uri="{C3380CC4-5D6E-409C-BE32-E72D297353CC}">
              <c16:uniqueId val="{00000003-A61C-4E0C-95E5-8B8B9FFB482E}"/>
            </c:ext>
          </c:extLst>
        </c:ser>
        <c:ser>
          <c:idx val="4"/>
          <c:order val="4"/>
          <c:tx>
            <c:strRef>
              <c:f>Sheet2!$G$85</c:f>
              <c:strCache>
                <c:ptCount val="1"/>
                <c:pt idx="0">
                  <c:v>Uzbekistan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Sheet2!$B$86:$B$88</c:f>
              <c:strCache>
                <c:ptCount val="3"/>
                <c:pt idx="0">
                  <c:v>(K.1)</c:v>
                </c:pt>
                <c:pt idx="1">
                  <c:v>(K.2)</c:v>
                </c:pt>
                <c:pt idx="2">
                  <c:v>(K.3)</c:v>
                </c:pt>
              </c:strCache>
            </c:strRef>
          </c:cat>
          <c:val>
            <c:numRef>
              <c:f>Sheet2!$G$86:$G$88</c:f>
              <c:numCache>
                <c:formatCode>0.0</c:formatCode>
                <c:ptCount val="3"/>
                <c:pt idx="0">
                  <c:v>2.4</c:v>
                </c:pt>
                <c:pt idx="1">
                  <c:v>2.6</c:v>
                </c:pt>
                <c:pt idx="2">
                  <c:v>2.7</c:v>
                </c:pt>
              </c:numCache>
            </c:numRef>
          </c:val>
          <c:extLst>
            <c:ext xmlns:c16="http://schemas.microsoft.com/office/drawing/2014/chart" uri="{C3380CC4-5D6E-409C-BE32-E72D297353CC}">
              <c16:uniqueId val="{00000004-A61C-4E0C-95E5-8B8B9FFB482E}"/>
            </c:ext>
          </c:extLst>
        </c:ser>
        <c:ser>
          <c:idx val="5"/>
          <c:order val="5"/>
          <c:tx>
            <c:strRef>
              <c:f>Sheet2!$H$85</c:f>
              <c:strCache>
                <c:ptCount val="1"/>
              </c:strCache>
            </c:strRef>
          </c:tx>
          <c:spPr>
            <a:solidFill>
              <a:srgbClr val="009A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Sheet2!$B$86:$B$88</c:f>
              <c:strCache>
                <c:ptCount val="3"/>
                <c:pt idx="0">
                  <c:v>(K.1)</c:v>
                </c:pt>
                <c:pt idx="1">
                  <c:v>(K.2)</c:v>
                </c:pt>
                <c:pt idx="2">
                  <c:v>(K.3)</c:v>
                </c:pt>
              </c:strCache>
            </c:strRef>
          </c:cat>
          <c:val>
            <c:numRef>
              <c:f>Sheet2!$H$86:$H$88</c:f>
              <c:numCache>
                <c:formatCode>0.0</c:formatCode>
                <c:ptCount val="3"/>
                <c:pt idx="0">
                  <c:v>2.4</c:v>
                </c:pt>
                <c:pt idx="1">
                  <c:v>2.5999999999999996</c:v>
                </c:pt>
                <c:pt idx="2">
                  <c:v>2.7</c:v>
                </c:pt>
              </c:numCache>
            </c:numRef>
          </c:val>
          <c:extLst>
            <c:ext xmlns:c16="http://schemas.microsoft.com/office/drawing/2014/chart" uri="{C3380CC4-5D6E-409C-BE32-E72D297353CC}">
              <c16:uniqueId val="{00000005-A61C-4E0C-95E5-8B8B9FFB482E}"/>
            </c:ext>
          </c:extLst>
        </c:ser>
        <c:dLbls>
          <c:showLegendKey val="0"/>
          <c:showVal val="0"/>
          <c:showCatName val="0"/>
          <c:showSerName val="0"/>
          <c:showPercent val="0"/>
          <c:showBubbleSize val="0"/>
        </c:dLbls>
        <c:gapWidth val="182"/>
        <c:overlap val="-22"/>
        <c:axId val="1546162560"/>
        <c:axId val="1546166304"/>
      </c:barChart>
      <c:catAx>
        <c:axId val="1546162560"/>
        <c:scaling>
          <c:orientation val="maxMin"/>
        </c:scaling>
        <c:delete val="1"/>
        <c:axPos val="l"/>
        <c:numFmt formatCode="General" sourceLinked="1"/>
        <c:majorTickMark val="none"/>
        <c:minorTickMark val="none"/>
        <c:tickLblPos val="nextTo"/>
        <c:crossAx val="1546166304"/>
        <c:crosses val="autoZero"/>
        <c:auto val="1"/>
        <c:lblAlgn val="ctr"/>
        <c:lblOffset val="100"/>
        <c:noMultiLvlLbl val="0"/>
      </c:catAx>
      <c:valAx>
        <c:axId val="1546166304"/>
        <c:scaling>
          <c:orientation val="minMax"/>
          <c:max val="3.4"/>
          <c:min val="1"/>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5461625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FFDC00"/>
              </a:solidFill>
              <a:ln>
                <a:noFill/>
              </a:ln>
              <a:effectLst/>
            </c:spPr>
            <c:extLst>
              <c:ext xmlns:c16="http://schemas.microsoft.com/office/drawing/2014/chart" uri="{C3380CC4-5D6E-409C-BE32-E72D297353CC}">
                <c16:uniqueId val="{00000001-023D-4259-BD72-4953EFD7F8C9}"/>
              </c:ext>
            </c:extLst>
          </c:dPt>
          <c:dPt>
            <c:idx val="1"/>
            <c:invertIfNegative val="0"/>
            <c:bubble3D val="0"/>
            <c:spPr>
              <a:solidFill>
                <a:srgbClr val="FF0000"/>
              </a:solidFill>
              <a:ln>
                <a:noFill/>
              </a:ln>
              <a:effectLst/>
            </c:spPr>
            <c:extLst>
              <c:ext xmlns:c16="http://schemas.microsoft.com/office/drawing/2014/chart" uri="{C3380CC4-5D6E-409C-BE32-E72D297353CC}">
                <c16:uniqueId val="{00000003-023D-4259-BD72-4953EFD7F8C9}"/>
              </c:ext>
            </c:extLst>
          </c:dPt>
          <c:dPt>
            <c:idx val="2"/>
            <c:invertIfNegative val="0"/>
            <c:bubble3D val="0"/>
            <c:spPr>
              <a:solidFill>
                <a:srgbClr val="92D050"/>
              </a:solidFill>
              <a:ln>
                <a:noFill/>
              </a:ln>
              <a:effectLst/>
            </c:spPr>
            <c:extLst>
              <c:ext xmlns:c16="http://schemas.microsoft.com/office/drawing/2014/chart" uri="{C3380CC4-5D6E-409C-BE32-E72D297353CC}">
                <c16:uniqueId val="{00000005-023D-4259-BD72-4953EFD7F8C9}"/>
              </c:ext>
            </c:extLst>
          </c:dPt>
          <c:dPt>
            <c:idx val="3"/>
            <c:invertIfNegative val="0"/>
            <c:bubble3D val="0"/>
            <c:spPr>
              <a:solidFill>
                <a:srgbClr val="00B0F0"/>
              </a:solidFill>
              <a:ln>
                <a:noFill/>
              </a:ln>
              <a:effectLst/>
            </c:spPr>
            <c:extLst>
              <c:ext xmlns:c16="http://schemas.microsoft.com/office/drawing/2014/chart" uri="{C3380CC4-5D6E-409C-BE32-E72D297353CC}">
                <c16:uniqueId val="{00000007-023D-4259-BD72-4953EFD7F8C9}"/>
              </c:ext>
            </c:extLst>
          </c:dPt>
          <c:dPt>
            <c:idx val="4"/>
            <c:invertIfNegative val="0"/>
            <c:bubble3D val="0"/>
            <c:spPr>
              <a:solidFill>
                <a:srgbClr val="7030A0"/>
              </a:solidFill>
              <a:ln>
                <a:noFill/>
              </a:ln>
              <a:effectLst/>
            </c:spPr>
            <c:extLst>
              <c:ext xmlns:c16="http://schemas.microsoft.com/office/drawing/2014/chart" uri="{C3380CC4-5D6E-409C-BE32-E72D297353CC}">
                <c16:uniqueId val="{00000009-023D-4259-BD72-4953EFD7F8C9}"/>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(2)'!$I$81:$M$81</c:f>
              <c:strCache>
                <c:ptCount val="5"/>
                <c:pt idx="0">
                  <c:v>Moldova</c:v>
                </c:pt>
                <c:pt idx="1">
                  <c:v>Albania</c:v>
                </c:pt>
                <c:pt idx="2">
                  <c:v>Uzbekistan</c:v>
                </c:pt>
                <c:pt idx="3">
                  <c:v>Kazakhstan</c:v>
                </c:pt>
                <c:pt idx="4">
                  <c:v>Jordan</c:v>
                </c:pt>
              </c:strCache>
            </c:strRef>
          </c:cat>
          <c:val>
            <c:numRef>
              <c:f>'Sheet1 (2)'!$I$85:$M$85</c:f>
              <c:numCache>
                <c:formatCode>0.00</c:formatCode>
                <c:ptCount val="5"/>
                <c:pt idx="0">
                  <c:v>2.1333333333333333</c:v>
                </c:pt>
                <c:pt idx="1">
                  <c:v>2.4666666666666668</c:v>
                </c:pt>
                <c:pt idx="2">
                  <c:v>2.5666666666666669</c:v>
                </c:pt>
                <c:pt idx="3">
                  <c:v>2.6666666666666665</c:v>
                </c:pt>
                <c:pt idx="4">
                  <c:v>3.0333333333333332</c:v>
                </c:pt>
              </c:numCache>
            </c:numRef>
          </c:val>
          <c:extLst>
            <c:ext xmlns:c16="http://schemas.microsoft.com/office/drawing/2014/chart" uri="{C3380CC4-5D6E-409C-BE32-E72D297353CC}">
              <c16:uniqueId val="{0000000A-023D-4259-BD72-4953EFD7F8C9}"/>
            </c:ext>
          </c:extLst>
        </c:ser>
        <c:dLbls>
          <c:showLegendKey val="0"/>
          <c:showVal val="0"/>
          <c:showCatName val="0"/>
          <c:showSerName val="0"/>
          <c:showPercent val="0"/>
          <c:showBubbleSize val="0"/>
        </c:dLbls>
        <c:gapWidth val="16"/>
        <c:overlap val="15"/>
        <c:axId val="324744943"/>
        <c:axId val="324744111"/>
      </c:barChart>
      <c:catAx>
        <c:axId val="324744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92BB"/>
                </a:solidFill>
                <a:latin typeface="+mn-lt"/>
                <a:ea typeface="+mn-ea"/>
                <a:cs typeface="+mn-cs"/>
              </a:defRPr>
            </a:pPr>
            <a:endParaRPr lang="en-US"/>
          </a:p>
        </c:txPr>
        <c:crossAx val="324744111"/>
        <c:crosses val="autoZero"/>
        <c:auto val="1"/>
        <c:lblAlgn val="ctr"/>
        <c:lblOffset val="100"/>
        <c:noMultiLvlLbl val="0"/>
      </c:catAx>
      <c:valAx>
        <c:axId val="324744111"/>
        <c:scaling>
          <c:orientation val="minMax"/>
          <c:max val="3.2"/>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324744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673808623608896"/>
          <c:h val="1"/>
        </c:manualLayout>
      </c:layout>
      <c:barChart>
        <c:barDir val="bar"/>
        <c:grouping val="clustered"/>
        <c:varyColors val="0"/>
        <c:ser>
          <c:idx val="0"/>
          <c:order val="0"/>
          <c:tx>
            <c:strRef>
              <c:f>Sheet2!$C$63</c:f>
              <c:strCache>
                <c:ptCount val="1"/>
                <c:pt idx="0">
                  <c:v>Albania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Sheet2!$B$64:$B$67</c:f>
              <c:strCache>
                <c:ptCount val="4"/>
                <c:pt idx="0">
                  <c:v>(H.1)</c:v>
                </c:pt>
                <c:pt idx="1">
                  <c:v>(H.2)</c:v>
                </c:pt>
                <c:pt idx="2">
                  <c:v>(H.3)</c:v>
                </c:pt>
                <c:pt idx="3">
                  <c:v>(H.4)</c:v>
                </c:pt>
              </c:strCache>
            </c:strRef>
          </c:cat>
          <c:val>
            <c:numRef>
              <c:f>Sheet2!$C$64:$C$67</c:f>
              <c:numCache>
                <c:formatCode>0.0</c:formatCode>
                <c:ptCount val="4"/>
                <c:pt idx="0">
                  <c:v>3</c:v>
                </c:pt>
                <c:pt idx="1">
                  <c:v>2</c:v>
                </c:pt>
                <c:pt idx="2">
                  <c:v>2.6</c:v>
                </c:pt>
                <c:pt idx="3">
                  <c:v>3</c:v>
                </c:pt>
              </c:numCache>
            </c:numRef>
          </c:val>
          <c:extLst>
            <c:ext xmlns:c16="http://schemas.microsoft.com/office/drawing/2014/chart" uri="{C3380CC4-5D6E-409C-BE32-E72D297353CC}">
              <c16:uniqueId val="{00000000-F2AE-4120-920C-18B750DB11DD}"/>
            </c:ext>
          </c:extLst>
        </c:ser>
        <c:ser>
          <c:idx val="1"/>
          <c:order val="1"/>
          <c:tx>
            <c:strRef>
              <c:f>Sheet2!$D$63</c:f>
              <c:strCache>
                <c:ptCount val="1"/>
                <c:pt idx="0">
                  <c:v>Jordan</c:v>
                </c:pt>
              </c:strCache>
            </c:strRef>
          </c:tx>
          <c:spPr>
            <a:solidFill>
              <a:srgbClr val="7030A0"/>
            </a:solidFill>
            <a:ln>
              <a:noFill/>
            </a:ln>
            <a:effectLst/>
          </c:spPr>
          <c:invertIfNegative val="0"/>
          <c:dPt>
            <c:idx val="0"/>
            <c:invertIfNegative val="0"/>
            <c:bubble3D val="0"/>
            <c:spPr>
              <a:solidFill>
                <a:srgbClr val="7030A0"/>
              </a:solidFill>
              <a:ln>
                <a:solidFill>
                  <a:schemeClr val="accent1"/>
                </a:solidFill>
              </a:ln>
              <a:effectLst/>
            </c:spPr>
            <c:extLst>
              <c:ext xmlns:c16="http://schemas.microsoft.com/office/drawing/2014/chart" uri="{C3380CC4-5D6E-409C-BE32-E72D297353CC}">
                <c16:uniqueId val="{00000002-F2AE-4120-920C-18B750DB11D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Sheet2!$B$64:$B$67</c:f>
              <c:strCache>
                <c:ptCount val="4"/>
                <c:pt idx="0">
                  <c:v>(H.1)</c:v>
                </c:pt>
                <c:pt idx="1">
                  <c:v>(H.2)</c:v>
                </c:pt>
                <c:pt idx="2">
                  <c:v>(H.3)</c:v>
                </c:pt>
                <c:pt idx="3">
                  <c:v>(H.4)</c:v>
                </c:pt>
              </c:strCache>
            </c:strRef>
          </c:cat>
          <c:val>
            <c:numRef>
              <c:f>Sheet2!$D$64:$D$67</c:f>
              <c:numCache>
                <c:formatCode>0.0</c:formatCode>
                <c:ptCount val="4"/>
                <c:pt idx="0">
                  <c:v>3.1</c:v>
                </c:pt>
                <c:pt idx="1">
                  <c:v>2.6</c:v>
                </c:pt>
                <c:pt idx="2">
                  <c:v>3.4</c:v>
                </c:pt>
                <c:pt idx="3">
                  <c:v>3.6</c:v>
                </c:pt>
              </c:numCache>
            </c:numRef>
          </c:val>
          <c:extLst>
            <c:ext xmlns:c16="http://schemas.microsoft.com/office/drawing/2014/chart" uri="{C3380CC4-5D6E-409C-BE32-E72D297353CC}">
              <c16:uniqueId val="{00000003-F2AE-4120-920C-18B750DB11DD}"/>
            </c:ext>
          </c:extLst>
        </c:ser>
        <c:ser>
          <c:idx val="2"/>
          <c:order val="2"/>
          <c:tx>
            <c:strRef>
              <c:f>Sheet2!$E$63</c:f>
              <c:strCache>
                <c:ptCount val="1"/>
                <c:pt idx="0">
                  <c:v>Kazakhstan</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Sheet2!$B$64:$B$67</c:f>
              <c:strCache>
                <c:ptCount val="4"/>
                <c:pt idx="0">
                  <c:v>(H.1)</c:v>
                </c:pt>
                <c:pt idx="1">
                  <c:v>(H.2)</c:v>
                </c:pt>
                <c:pt idx="2">
                  <c:v>(H.3)</c:v>
                </c:pt>
                <c:pt idx="3">
                  <c:v>(H.4)</c:v>
                </c:pt>
              </c:strCache>
            </c:strRef>
          </c:cat>
          <c:val>
            <c:numRef>
              <c:f>Sheet2!$E$64:$E$67</c:f>
              <c:numCache>
                <c:formatCode>0.0</c:formatCode>
                <c:ptCount val="4"/>
                <c:pt idx="0">
                  <c:v>2.9</c:v>
                </c:pt>
                <c:pt idx="1">
                  <c:v>3.1</c:v>
                </c:pt>
                <c:pt idx="2">
                  <c:v>3.2</c:v>
                </c:pt>
                <c:pt idx="3">
                  <c:v>3.2</c:v>
                </c:pt>
              </c:numCache>
            </c:numRef>
          </c:val>
          <c:extLst>
            <c:ext xmlns:c16="http://schemas.microsoft.com/office/drawing/2014/chart" uri="{C3380CC4-5D6E-409C-BE32-E72D297353CC}">
              <c16:uniqueId val="{00000004-F2AE-4120-920C-18B750DB11DD}"/>
            </c:ext>
          </c:extLst>
        </c:ser>
        <c:ser>
          <c:idx val="3"/>
          <c:order val="3"/>
          <c:tx>
            <c:strRef>
              <c:f>Sheet2!$F$63</c:f>
              <c:strCache>
                <c:ptCount val="1"/>
                <c:pt idx="0">
                  <c:v>Moldova</c:v>
                </c:pt>
              </c:strCache>
            </c:strRef>
          </c:tx>
          <c:spPr>
            <a:solidFill>
              <a:srgbClr val="FFD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Sheet2!$B$64:$B$67</c:f>
              <c:strCache>
                <c:ptCount val="4"/>
                <c:pt idx="0">
                  <c:v>(H.1)</c:v>
                </c:pt>
                <c:pt idx="1">
                  <c:v>(H.2)</c:v>
                </c:pt>
                <c:pt idx="2">
                  <c:v>(H.3)</c:v>
                </c:pt>
                <c:pt idx="3">
                  <c:v>(H.4)</c:v>
                </c:pt>
              </c:strCache>
            </c:strRef>
          </c:cat>
          <c:val>
            <c:numRef>
              <c:f>Sheet2!$F$64:$F$67</c:f>
              <c:numCache>
                <c:formatCode>0.0</c:formatCode>
                <c:ptCount val="4"/>
                <c:pt idx="0">
                  <c:v>2.6</c:v>
                </c:pt>
                <c:pt idx="1">
                  <c:v>2.2999999999999998</c:v>
                </c:pt>
                <c:pt idx="2">
                  <c:v>3.4</c:v>
                </c:pt>
                <c:pt idx="3">
                  <c:v>3.2</c:v>
                </c:pt>
              </c:numCache>
            </c:numRef>
          </c:val>
          <c:extLst>
            <c:ext xmlns:c16="http://schemas.microsoft.com/office/drawing/2014/chart" uri="{C3380CC4-5D6E-409C-BE32-E72D297353CC}">
              <c16:uniqueId val="{00000005-F2AE-4120-920C-18B750DB11DD}"/>
            </c:ext>
          </c:extLst>
        </c:ser>
        <c:ser>
          <c:idx val="4"/>
          <c:order val="4"/>
          <c:tx>
            <c:strRef>
              <c:f>Sheet2!$G$63</c:f>
              <c:strCache>
                <c:ptCount val="1"/>
                <c:pt idx="0">
                  <c:v>Uzbekistan</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Sheet2!$B$64:$B$67</c:f>
              <c:strCache>
                <c:ptCount val="4"/>
                <c:pt idx="0">
                  <c:v>(H.1)</c:v>
                </c:pt>
                <c:pt idx="1">
                  <c:v>(H.2)</c:v>
                </c:pt>
                <c:pt idx="2">
                  <c:v>(H.3)</c:v>
                </c:pt>
                <c:pt idx="3">
                  <c:v>(H.4)</c:v>
                </c:pt>
              </c:strCache>
            </c:strRef>
          </c:cat>
          <c:val>
            <c:numRef>
              <c:f>Sheet2!$G$64:$G$67</c:f>
              <c:numCache>
                <c:formatCode>0.0</c:formatCode>
                <c:ptCount val="4"/>
                <c:pt idx="0">
                  <c:v>2.7</c:v>
                </c:pt>
                <c:pt idx="1">
                  <c:v>2.8</c:v>
                </c:pt>
                <c:pt idx="2">
                  <c:v>3.3</c:v>
                </c:pt>
                <c:pt idx="3">
                  <c:v>3.2</c:v>
                </c:pt>
              </c:numCache>
            </c:numRef>
          </c:val>
          <c:extLst>
            <c:ext xmlns:c16="http://schemas.microsoft.com/office/drawing/2014/chart" uri="{C3380CC4-5D6E-409C-BE32-E72D297353CC}">
              <c16:uniqueId val="{00000006-F2AE-4120-920C-18B750DB11DD}"/>
            </c:ext>
          </c:extLst>
        </c:ser>
        <c:ser>
          <c:idx val="5"/>
          <c:order val="5"/>
          <c:tx>
            <c:strRef>
              <c:f>Sheet2!$H$63</c:f>
              <c:strCache>
                <c:ptCount val="1"/>
              </c:strCache>
            </c:strRef>
          </c:tx>
          <c:spPr>
            <a:solidFill>
              <a:srgbClr val="009A4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Sheet2!$B$64:$B$67</c:f>
              <c:strCache>
                <c:ptCount val="4"/>
                <c:pt idx="0">
                  <c:v>(H.1)</c:v>
                </c:pt>
                <c:pt idx="1">
                  <c:v>(H.2)</c:v>
                </c:pt>
                <c:pt idx="2">
                  <c:v>(H.3)</c:v>
                </c:pt>
                <c:pt idx="3">
                  <c:v>(H.4)</c:v>
                </c:pt>
              </c:strCache>
            </c:strRef>
          </c:cat>
          <c:val>
            <c:numRef>
              <c:f>Sheet2!$H$64:$H$67</c:f>
              <c:numCache>
                <c:formatCode>0.0</c:formatCode>
                <c:ptCount val="4"/>
                <c:pt idx="0">
                  <c:v>2.9</c:v>
                </c:pt>
                <c:pt idx="1">
                  <c:v>2.6</c:v>
                </c:pt>
                <c:pt idx="2">
                  <c:v>3.2</c:v>
                </c:pt>
                <c:pt idx="3">
                  <c:v>3.2</c:v>
                </c:pt>
              </c:numCache>
            </c:numRef>
          </c:val>
          <c:extLst>
            <c:ext xmlns:c16="http://schemas.microsoft.com/office/drawing/2014/chart" uri="{C3380CC4-5D6E-409C-BE32-E72D297353CC}">
              <c16:uniqueId val="{00000007-F2AE-4120-920C-18B750DB11DD}"/>
            </c:ext>
          </c:extLst>
        </c:ser>
        <c:dLbls>
          <c:showLegendKey val="0"/>
          <c:showVal val="0"/>
          <c:showCatName val="0"/>
          <c:showSerName val="0"/>
          <c:showPercent val="0"/>
          <c:showBubbleSize val="0"/>
        </c:dLbls>
        <c:gapWidth val="182"/>
        <c:overlap val="-22"/>
        <c:axId val="1546155072"/>
        <c:axId val="1546178368"/>
      </c:barChart>
      <c:catAx>
        <c:axId val="1546155072"/>
        <c:scaling>
          <c:orientation val="maxMin"/>
        </c:scaling>
        <c:delete val="1"/>
        <c:axPos val="l"/>
        <c:numFmt formatCode="General" sourceLinked="1"/>
        <c:majorTickMark val="none"/>
        <c:minorTickMark val="none"/>
        <c:tickLblPos val="nextTo"/>
        <c:crossAx val="1546178368"/>
        <c:crosses val="autoZero"/>
        <c:auto val="1"/>
        <c:lblAlgn val="ctr"/>
        <c:lblOffset val="100"/>
        <c:noMultiLvlLbl val="0"/>
      </c:catAx>
      <c:valAx>
        <c:axId val="1546178368"/>
        <c:scaling>
          <c:orientation val="minMax"/>
          <c:max val="3.8"/>
          <c:min val="1"/>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5461550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cat>
            <c:strRef>
              <c:f>'Sheet1 (2)'!$I$59:$M$59</c:f>
              <c:strCache>
                <c:ptCount val="5"/>
                <c:pt idx="0">
                  <c:v>Albania</c:v>
                </c:pt>
                <c:pt idx="1">
                  <c:v>Moldova</c:v>
                </c:pt>
                <c:pt idx="2">
                  <c:v>Uzbekistan</c:v>
                </c:pt>
                <c:pt idx="3">
                  <c:v>Kazakhstan</c:v>
                </c:pt>
                <c:pt idx="4">
                  <c:v>Jordan</c:v>
                </c:pt>
              </c:strCache>
            </c:strRef>
          </c:cat>
          <c:val>
            <c:numRef>
              <c:f>'Sheet1 (2)'!$I$60:$M$60</c:f>
            </c:numRef>
          </c:val>
          <c:extLst>
            <c:ext xmlns:c16="http://schemas.microsoft.com/office/drawing/2014/chart" uri="{C3380CC4-5D6E-409C-BE32-E72D297353CC}">
              <c16:uniqueId val="{00000000-1AD0-4C3B-A7C2-42ADC7E4B13E}"/>
            </c:ext>
          </c:extLst>
        </c:ser>
        <c:ser>
          <c:idx val="1"/>
          <c:order val="1"/>
          <c:spPr>
            <a:solidFill>
              <a:schemeClr val="accent2"/>
            </a:solidFill>
            <a:ln>
              <a:noFill/>
            </a:ln>
            <a:effectLst/>
          </c:spPr>
          <c:invertIfNegative val="0"/>
          <c:cat>
            <c:strRef>
              <c:f>'Sheet1 (2)'!$I$59:$M$59</c:f>
              <c:strCache>
                <c:ptCount val="5"/>
                <c:pt idx="0">
                  <c:v>Albania</c:v>
                </c:pt>
                <c:pt idx="1">
                  <c:v>Moldova</c:v>
                </c:pt>
                <c:pt idx="2">
                  <c:v>Uzbekistan</c:v>
                </c:pt>
                <c:pt idx="3">
                  <c:v>Kazakhstan</c:v>
                </c:pt>
                <c:pt idx="4">
                  <c:v>Jordan</c:v>
                </c:pt>
              </c:strCache>
            </c:strRef>
          </c:cat>
          <c:val>
            <c:numRef>
              <c:f>'Sheet1 (2)'!$I$61:$M$61</c:f>
            </c:numRef>
          </c:val>
          <c:extLst>
            <c:ext xmlns:c16="http://schemas.microsoft.com/office/drawing/2014/chart" uri="{C3380CC4-5D6E-409C-BE32-E72D297353CC}">
              <c16:uniqueId val="{00000001-1AD0-4C3B-A7C2-42ADC7E4B13E}"/>
            </c:ext>
          </c:extLst>
        </c:ser>
        <c:ser>
          <c:idx val="2"/>
          <c:order val="2"/>
          <c:spPr>
            <a:solidFill>
              <a:schemeClr val="accent3"/>
            </a:solidFill>
            <a:ln>
              <a:noFill/>
            </a:ln>
            <a:effectLst/>
          </c:spPr>
          <c:invertIfNegative val="0"/>
          <c:cat>
            <c:strRef>
              <c:f>'Sheet1 (2)'!$I$59:$M$59</c:f>
              <c:strCache>
                <c:ptCount val="5"/>
                <c:pt idx="0">
                  <c:v>Albania</c:v>
                </c:pt>
                <c:pt idx="1">
                  <c:v>Moldova</c:v>
                </c:pt>
                <c:pt idx="2">
                  <c:v>Uzbekistan</c:v>
                </c:pt>
                <c:pt idx="3">
                  <c:v>Kazakhstan</c:v>
                </c:pt>
                <c:pt idx="4">
                  <c:v>Jordan</c:v>
                </c:pt>
              </c:strCache>
            </c:strRef>
          </c:cat>
          <c:val>
            <c:numRef>
              <c:f>'Sheet1 (2)'!$I$62:$M$62</c:f>
            </c:numRef>
          </c:val>
          <c:extLst>
            <c:ext xmlns:c16="http://schemas.microsoft.com/office/drawing/2014/chart" uri="{C3380CC4-5D6E-409C-BE32-E72D297353CC}">
              <c16:uniqueId val="{00000002-1AD0-4C3B-A7C2-42ADC7E4B13E}"/>
            </c:ext>
          </c:extLst>
        </c:ser>
        <c:ser>
          <c:idx val="3"/>
          <c:order val="3"/>
          <c:spPr>
            <a:solidFill>
              <a:schemeClr val="accent4"/>
            </a:solidFill>
            <a:ln>
              <a:noFill/>
            </a:ln>
            <a:effectLst/>
          </c:spPr>
          <c:invertIfNegative val="0"/>
          <c:cat>
            <c:strRef>
              <c:f>'Sheet1 (2)'!$I$59:$M$59</c:f>
              <c:strCache>
                <c:ptCount val="5"/>
                <c:pt idx="0">
                  <c:v>Albania</c:v>
                </c:pt>
                <c:pt idx="1">
                  <c:v>Moldova</c:v>
                </c:pt>
                <c:pt idx="2">
                  <c:v>Uzbekistan</c:v>
                </c:pt>
                <c:pt idx="3">
                  <c:v>Kazakhstan</c:v>
                </c:pt>
                <c:pt idx="4">
                  <c:v>Jordan</c:v>
                </c:pt>
              </c:strCache>
            </c:strRef>
          </c:cat>
          <c:val>
            <c:numRef>
              <c:f>'Sheet1 (2)'!$I$63:$M$63</c:f>
            </c:numRef>
          </c:val>
          <c:extLst>
            <c:ext xmlns:c16="http://schemas.microsoft.com/office/drawing/2014/chart" uri="{C3380CC4-5D6E-409C-BE32-E72D297353CC}">
              <c16:uniqueId val="{00000003-1AD0-4C3B-A7C2-42ADC7E4B13E}"/>
            </c:ext>
          </c:extLst>
        </c:ser>
        <c:ser>
          <c:idx val="4"/>
          <c:order val="4"/>
          <c:spPr>
            <a:solidFill>
              <a:schemeClr val="accent5"/>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5-1AD0-4C3B-A7C2-42ADC7E4B13E}"/>
              </c:ext>
            </c:extLst>
          </c:dPt>
          <c:dPt>
            <c:idx val="1"/>
            <c:invertIfNegative val="0"/>
            <c:bubble3D val="0"/>
            <c:spPr>
              <a:solidFill>
                <a:srgbClr val="FFDC00"/>
              </a:solidFill>
              <a:ln>
                <a:noFill/>
              </a:ln>
              <a:effectLst/>
            </c:spPr>
            <c:extLst>
              <c:ext xmlns:c16="http://schemas.microsoft.com/office/drawing/2014/chart" uri="{C3380CC4-5D6E-409C-BE32-E72D297353CC}">
                <c16:uniqueId val="{00000007-1AD0-4C3B-A7C2-42ADC7E4B13E}"/>
              </c:ext>
            </c:extLst>
          </c:dPt>
          <c:dPt>
            <c:idx val="2"/>
            <c:invertIfNegative val="0"/>
            <c:bubble3D val="0"/>
            <c:spPr>
              <a:solidFill>
                <a:srgbClr val="92D050"/>
              </a:solidFill>
              <a:ln>
                <a:noFill/>
              </a:ln>
              <a:effectLst/>
            </c:spPr>
            <c:extLst>
              <c:ext xmlns:c16="http://schemas.microsoft.com/office/drawing/2014/chart" uri="{C3380CC4-5D6E-409C-BE32-E72D297353CC}">
                <c16:uniqueId val="{00000009-1AD0-4C3B-A7C2-42ADC7E4B13E}"/>
              </c:ext>
            </c:extLst>
          </c:dPt>
          <c:dPt>
            <c:idx val="3"/>
            <c:invertIfNegative val="0"/>
            <c:bubble3D val="0"/>
            <c:spPr>
              <a:solidFill>
                <a:srgbClr val="00B0F0"/>
              </a:solidFill>
              <a:ln>
                <a:noFill/>
              </a:ln>
              <a:effectLst/>
            </c:spPr>
            <c:extLst>
              <c:ext xmlns:c16="http://schemas.microsoft.com/office/drawing/2014/chart" uri="{C3380CC4-5D6E-409C-BE32-E72D297353CC}">
                <c16:uniqueId val="{0000000B-1AD0-4C3B-A7C2-42ADC7E4B13E}"/>
              </c:ext>
            </c:extLst>
          </c:dPt>
          <c:dPt>
            <c:idx val="4"/>
            <c:invertIfNegative val="0"/>
            <c:bubble3D val="0"/>
            <c:spPr>
              <a:solidFill>
                <a:srgbClr val="7030A0"/>
              </a:solidFill>
              <a:ln>
                <a:noFill/>
              </a:ln>
              <a:effectLst/>
            </c:spPr>
            <c:extLst>
              <c:ext xmlns:c16="http://schemas.microsoft.com/office/drawing/2014/chart" uri="{C3380CC4-5D6E-409C-BE32-E72D297353CC}">
                <c16:uniqueId val="{0000000D-1AD0-4C3B-A7C2-42ADC7E4B13E}"/>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(2)'!$I$59:$M$59</c:f>
              <c:strCache>
                <c:ptCount val="5"/>
                <c:pt idx="0">
                  <c:v>Albania</c:v>
                </c:pt>
                <c:pt idx="1">
                  <c:v>Moldova</c:v>
                </c:pt>
                <c:pt idx="2">
                  <c:v>Uzbekistan</c:v>
                </c:pt>
                <c:pt idx="3">
                  <c:v>Kazakhstan</c:v>
                </c:pt>
                <c:pt idx="4">
                  <c:v>Jordan</c:v>
                </c:pt>
              </c:strCache>
            </c:strRef>
          </c:cat>
          <c:val>
            <c:numRef>
              <c:f>'Sheet1 (2)'!$I$64:$M$64</c:f>
              <c:numCache>
                <c:formatCode>0.00</c:formatCode>
                <c:ptCount val="5"/>
                <c:pt idx="0">
                  <c:v>2.65</c:v>
                </c:pt>
                <c:pt idx="1">
                  <c:v>2.875</c:v>
                </c:pt>
                <c:pt idx="2">
                  <c:v>3</c:v>
                </c:pt>
                <c:pt idx="3">
                  <c:v>3.0999999999999996</c:v>
                </c:pt>
                <c:pt idx="4">
                  <c:v>3.1999999999999997</c:v>
                </c:pt>
              </c:numCache>
            </c:numRef>
          </c:val>
          <c:extLst>
            <c:ext xmlns:c16="http://schemas.microsoft.com/office/drawing/2014/chart" uri="{C3380CC4-5D6E-409C-BE32-E72D297353CC}">
              <c16:uniqueId val="{0000000E-1AD0-4C3B-A7C2-42ADC7E4B13E}"/>
            </c:ext>
          </c:extLst>
        </c:ser>
        <c:dLbls>
          <c:showLegendKey val="0"/>
          <c:showVal val="0"/>
          <c:showCatName val="0"/>
          <c:showSerName val="0"/>
          <c:showPercent val="0"/>
          <c:showBubbleSize val="0"/>
        </c:dLbls>
        <c:gapWidth val="16"/>
        <c:overlap val="15"/>
        <c:axId val="324744943"/>
        <c:axId val="324744111"/>
      </c:barChart>
      <c:catAx>
        <c:axId val="3247449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bg2"/>
                </a:solidFill>
                <a:latin typeface="+mn-lt"/>
                <a:ea typeface="+mn-ea"/>
                <a:cs typeface="+mn-cs"/>
              </a:defRPr>
            </a:pPr>
            <a:endParaRPr lang="en-US"/>
          </a:p>
        </c:txPr>
        <c:crossAx val="324744111"/>
        <c:crosses val="autoZero"/>
        <c:auto val="1"/>
        <c:lblAlgn val="ctr"/>
        <c:lblOffset val="100"/>
        <c:noMultiLvlLbl val="0"/>
      </c:catAx>
      <c:valAx>
        <c:axId val="324744111"/>
        <c:scaling>
          <c:orientation val="minMax"/>
          <c:max val="3.3"/>
          <c:min val="1"/>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3247449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0B250-C4B9-4494-816D-AAA2B24489A3}"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64A58252-2821-40DA-972D-642A0B487143}">
      <dgm:prSet/>
      <dgm:spPr/>
      <dgm:t>
        <a:bodyPr/>
        <a:lstStyle/>
        <a:p>
          <a:r>
            <a:rPr lang="en-US"/>
            <a:t>Increase</a:t>
          </a:r>
        </a:p>
      </dgm:t>
    </dgm:pt>
    <dgm:pt modelId="{D74A3F61-055E-4F2C-A857-86481AC9CA34}" type="parTrans" cxnId="{47869EE6-49BB-478F-B78F-A5C3F3E21547}">
      <dgm:prSet/>
      <dgm:spPr/>
      <dgm:t>
        <a:bodyPr/>
        <a:lstStyle/>
        <a:p>
          <a:endParaRPr lang="en-US"/>
        </a:p>
      </dgm:t>
    </dgm:pt>
    <dgm:pt modelId="{AD3F7793-5117-483B-A661-8A91D8E86B58}" type="sibTrans" cxnId="{47869EE6-49BB-478F-B78F-A5C3F3E21547}">
      <dgm:prSet/>
      <dgm:spPr/>
      <dgm:t>
        <a:bodyPr/>
        <a:lstStyle/>
        <a:p>
          <a:endParaRPr lang="en-US"/>
        </a:p>
      </dgm:t>
    </dgm:pt>
    <dgm:pt modelId="{2EF19FAB-094D-405B-ACFE-417F63DAC7BB}">
      <dgm:prSet/>
      <dgm:spPr/>
      <dgm:t>
        <a:bodyPr/>
        <a:lstStyle/>
        <a:p>
          <a:r>
            <a:rPr lang="en-US"/>
            <a:t>Increase awareness and information concerning different stakeholders on the VET governance indicators framework and what role each stakeholder plays. </a:t>
          </a:r>
        </a:p>
      </dgm:t>
    </dgm:pt>
    <dgm:pt modelId="{2F552CDF-0561-41D3-A4F2-A07BEE82CCDF}" type="parTrans" cxnId="{88CAC324-AD32-45CA-BE49-02C067B12A10}">
      <dgm:prSet/>
      <dgm:spPr/>
      <dgm:t>
        <a:bodyPr/>
        <a:lstStyle/>
        <a:p>
          <a:endParaRPr lang="en-US"/>
        </a:p>
      </dgm:t>
    </dgm:pt>
    <dgm:pt modelId="{16580D83-384C-402B-B640-48ACF1BA565B}" type="sibTrans" cxnId="{88CAC324-AD32-45CA-BE49-02C067B12A10}">
      <dgm:prSet/>
      <dgm:spPr/>
      <dgm:t>
        <a:bodyPr/>
        <a:lstStyle/>
        <a:p>
          <a:endParaRPr lang="en-US"/>
        </a:p>
      </dgm:t>
    </dgm:pt>
    <dgm:pt modelId="{949E132F-8E46-42E1-BB94-157C0229B4BA}">
      <dgm:prSet/>
      <dgm:spPr/>
      <dgm:t>
        <a:bodyPr/>
        <a:lstStyle/>
        <a:p>
          <a:r>
            <a:rPr lang="en-US"/>
            <a:t>Enhance</a:t>
          </a:r>
        </a:p>
      </dgm:t>
    </dgm:pt>
    <dgm:pt modelId="{33CBDC83-709A-407A-80B2-BA43ABD1A2CB}" type="parTrans" cxnId="{514FD72A-1D69-4B79-966F-ACC5B580CC62}">
      <dgm:prSet/>
      <dgm:spPr/>
      <dgm:t>
        <a:bodyPr/>
        <a:lstStyle/>
        <a:p>
          <a:endParaRPr lang="en-US"/>
        </a:p>
      </dgm:t>
    </dgm:pt>
    <dgm:pt modelId="{CF32F6F0-6AF8-47EC-B0F0-2F0E7907762A}" type="sibTrans" cxnId="{514FD72A-1D69-4B79-966F-ACC5B580CC62}">
      <dgm:prSet/>
      <dgm:spPr/>
      <dgm:t>
        <a:bodyPr/>
        <a:lstStyle/>
        <a:p>
          <a:endParaRPr lang="en-US"/>
        </a:p>
      </dgm:t>
    </dgm:pt>
    <dgm:pt modelId="{DA6C6F1A-84D1-4D35-95F8-A10953A3FCE3}">
      <dgm:prSet/>
      <dgm:spPr/>
      <dgm:t>
        <a:bodyPr/>
        <a:lstStyle/>
        <a:p>
          <a:r>
            <a:rPr lang="en-US"/>
            <a:t>Enhance the monitoring of governance aspects in VET &amp; skills as part of the monitoring framework based on the relevant indicators. </a:t>
          </a:r>
        </a:p>
      </dgm:t>
    </dgm:pt>
    <dgm:pt modelId="{E598E78F-315C-4390-B6BA-C96FB4DF9639}" type="parTrans" cxnId="{60041083-124C-46A4-B5F2-1AB62481B069}">
      <dgm:prSet/>
      <dgm:spPr/>
      <dgm:t>
        <a:bodyPr/>
        <a:lstStyle/>
        <a:p>
          <a:endParaRPr lang="en-US"/>
        </a:p>
      </dgm:t>
    </dgm:pt>
    <dgm:pt modelId="{AB408D1E-3659-467E-BED2-91FCF46A76EB}" type="sibTrans" cxnId="{60041083-124C-46A4-B5F2-1AB62481B069}">
      <dgm:prSet/>
      <dgm:spPr/>
      <dgm:t>
        <a:bodyPr/>
        <a:lstStyle/>
        <a:p>
          <a:endParaRPr lang="en-US"/>
        </a:p>
      </dgm:t>
    </dgm:pt>
    <dgm:pt modelId="{75688EFD-DEC3-4627-8149-262A579A545F}">
      <dgm:prSet/>
      <dgm:spPr/>
      <dgm:t>
        <a:bodyPr/>
        <a:lstStyle/>
        <a:p>
          <a:r>
            <a:rPr lang="en-US"/>
            <a:t>Include</a:t>
          </a:r>
        </a:p>
      </dgm:t>
    </dgm:pt>
    <dgm:pt modelId="{3B2D21DE-5878-4B2F-99CB-970F9D43B866}" type="parTrans" cxnId="{A3E5FAB2-CD5F-461E-84EB-635B87247FC8}">
      <dgm:prSet/>
      <dgm:spPr/>
      <dgm:t>
        <a:bodyPr/>
        <a:lstStyle/>
        <a:p>
          <a:endParaRPr lang="en-US"/>
        </a:p>
      </dgm:t>
    </dgm:pt>
    <dgm:pt modelId="{CEB08949-A437-4460-AA55-C3D19F686B6B}" type="sibTrans" cxnId="{A3E5FAB2-CD5F-461E-84EB-635B87247FC8}">
      <dgm:prSet/>
      <dgm:spPr/>
      <dgm:t>
        <a:bodyPr/>
        <a:lstStyle/>
        <a:p>
          <a:endParaRPr lang="en-US"/>
        </a:p>
      </dgm:t>
    </dgm:pt>
    <dgm:pt modelId="{6F5FC5A3-4CED-4BBB-9784-3A61CADEFFE0}">
      <dgm:prSet/>
      <dgm:spPr/>
      <dgm:t>
        <a:bodyPr/>
        <a:lstStyle/>
        <a:p>
          <a:r>
            <a:rPr lang="en-US"/>
            <a:t>Include governance indicators in the annual plans of the VET &amp; skills institutions. </a:t>
          </a:r>
        </a:p>
      </dgm:t>
    </dgm:pt>
    <dgm:pt modelId="{9B5ECCAE-A1F8-4F26-B999-AD1F19CE69B8}" type="parTrans" cxnId="{756D18BD-DC8C-434D-8A20-9D17F74BBB21}">
      <dgm:prSet/>
      <dgm:spPr/>
      <dgm:t>
        <a:bodyPr/>
        <a:lstStyle/>
        <a:p>
          <a:endParaRPr lang="en-US"/>
        </a:p>
      </dgm:t>
    </dgm:pt>
    <dgm:pt modelId="{DEE1504B-772C-4757-9651-23A5D0AE8305}" type="sibTrans" cxnId="{756D18BD-DC8C-434D-8A20-9D17F74BBB21}">
      <dgm:prSet/>
      <dgm:spPr/>
      <dgm:t>
        <a:bodyPr/>
        <a:lstStyle/>
        <a:p>
          <a:endParaRPr lang="en-US"/>
        </a:p>
      </dgm:t>
    </dgm:pt>
    <dgm:pt modelId="{2C2F9770-C0D6-4FC2-BF4A-832BB3EC44D2}">
      <dgm:prSet/>
      <dgm:spPr/>
      <dgm:t>
        <a:bodyPr/>
        <a:lstStyle/>
        <a:p>
          <a:r>
            <a:rPr lang="en-US"/>
            <a:t>Assess</a:t>
          </a:r>
        </a:p>
      </dgm:t>
    </dgm:pt>
    <dgm:pt modelId="{CF6E9E78-CFCF-49A5-80E9-247A0D1B40B5}" type="parTrans" cxnId="{8A6DD82A-CAA3-49F9-8E4F-5D9E44945C01}">
      <dgm:prSet/>
      <dgm:spPr/>
      <dgm:t>
        <a:bodyPr/>
        <a:lstStyle/>
        <a:p>
          <a:endParaRPr lang="en-US"/>
        </a:p>
      </dgm:t>
    </dgm:pt>
    <dgm:pt modelId="{962D69F7-4364-4C7C-A453-7A4C6FDE8502}" type="sibTrans" cxnId="{8A6DD82A-CAA3-49F9-8E4F-5D9E44945C01}">
      <dgm:prSet/>
      <dgm:spPr/>
      <dgm:t>
        <a:bodyPr/>
        <a:lstStyle/>
        <a:p>
          <a:endParaRPr lang="en-US"/>
        </a:p>
      </dgm:t>
    </dgm:pt>
    <dgm:pt modelId="{08C34C8A-5169-4265-8F69-090C86CE8624}">
      <dgm:prSet/>
      <dgm:spPr/>
      <dgm:t>
        <a:bodyPr/>
        <a:lstStyle/>
        <a:p>
          <a:r>
            <a:rPr lang="en-US"/>
            <a:t>Periodically assess the activities of VET institutions to guarantee that they have the human capacities, financial means, and operational procedures to play their roles effectively. </a:t>
          </a:r>
        </a:p>
      </dgm:t>
    </dgm:pt>
    <dgm:pt modelId="{79657C99-8110-449F-9B00-5055DC3DB73E}" type="parTrans" cxnId="{43E53E32-98C9-47CD-B6D4-58813968C8C4}">
      <dgm:prSet/>
      <dgm:spPr/>
      <dgm:t>
        <a:bodyPr/>
        <a:lstStyle/>
        <a:p>
          <a:endParaRPr lang="en-US"/>
        </a:p>
      </dgm:t>
    </dgm:pt>
    <dgm:pt modelId="{CB1DF1C0-BF55-424A-8583-0029521CA8EF}" type="sibTrans" cxnId="{43E53E32-98C9-47CD-B6D4-58813968C8C4}">
      <dgm:prSet/>
      <dgm:spPr/>
      <dgm:t>
        <a:bodyPr/>
        <a:lstStyle/>
        <a:p>
          <a:endParaRPr lang="en-US"/>
        </a:p>
      </dgm:t>
    </dgm:pt>
    <dgm:pt modelId="{6E20BE9E-C239-49D4-8220-1AA75D52E465}" type="pres">
      <dgm:prSet presAssocID="{7260B250-C4B9-4494-816D-AAA2B24489A3}" presName="Name0" presStyleCnt="0">
        <dgm:presLayoutVars>
          <dgm:dir/>
          <dgm:animLvl val="lvl"/>
          <dgm:resizeHandles val="exact"/>
        </dgm:presLayoutVars>
      </dgm:prSet>
      <dgm:spPr/>
    </dgm:pt>
    <dgm:pt modelId="{2CCC2951-A958-44DC-A0D4-86B7B95DB13C}" type="pres">
      <dgm:prSet presAssocID="{64A58252-2821-40DA-972D-642A0B487143}" presName="linNode" presStyleCnt="0"/>
      <dgm:spPr/>
    </dgm:pt>
    <dgm:pt modelId="{03664184-2693-4237-B495-E17A80136900}" type="pres">
      <dgm:prSet presAssocID="{64A58252-2821-40DA-972D-642A0B487143}" presName="parentText" presStyleLbl="alignNode1" presStyleIdx="0" presStyleCnt="4">
        <dgm:presLayoutVars>
          <dgm:chMax val="1"/>
          <dgm:bulletEnabled/>
        </dgm:presLayoutVars>
      </dgm:prSet>
      <dgm:spPr/>
    </dgm:pt>
    <dgm:pt modelId="{AE0A8412-5B88-485D-9C21-D53151553C0E}" type="pres">
      <dgm:prSet presAssocID="{64A58252-2821-40DA-972D-642A0B487143}" presName="descendantText" presStyleLbl="alignAccFollowNode1" presStyleIdx="0" presStyleCnt="4">
        <dgm:presLayoutVars>
          <dgm:bulletEnabled/>
        </dgm:presLayoutVars>
      </dgm:prSet>
      <dgm:spPr/>
    </dgm:pt>
    <dgm:pt modelId="{06B16868-18E9-4141-91B0-BF24ABB7E8C3}" type="pres">
      <dgm:prSet presAssocID="{AD3F7793-5117-483B-A661-8A91D8E86B58}" presName="sp" presStyleCnt="0"/>
      <dgm:spPr/>
    </dgm:pt>
    <dgm:pt modelId="{82562A78-CE05-4ED2-86C7-ED7814205F1F}" type="pres">
      <dgm:prSet presAssocID="{949E132F-8E46-42E1-BB94-157C0229B4BA}" presName="linNode" presStyleCnt="0"/>
      <dgm:spPr/>
    </dgm:pt>
    <dgm:pt modelId="{F65BFF33-5C02-4ADF-A92A-43648D466E53}" type="pres">
      <dgm:prSet presAssocID="{949E132F-8E46-42E1-BB94-157C0229B4BA}" presName="parentText" presStyleLbl="alignNode1" presStyleIdx="1" presStyleCnt="4">
        <dgm:presLayoutVars>
          <dgm:chMax val="1"/>
          <dgm:bulletEnabled/>
        </dgm:presLayoutVars>
      </dgm:prSet>
      <dgm:spPr/>
    </dgm:pt>
    <dgm:pt modelId="{F46CAA52-0489-4423-95C8-699883D55024}" type="pres">
      <dgm:prSet presAssocID="{949E132F-8E46-42E1-BB94-157C0229B4BA}" presName="descendantText" presStyleLbl="alignAccFollowNode1" presStyleIdx="1" presStyleCnt="4">
        <dgm:presLayoutVars>
          <dgm:bulletEnabled/>
        </dgm:presLayoutVars>
      </dgm:prSet>
      <dgm:spPr/>
    </dgm:pt>
    <dgm:pt modelId="{E6A136BB-BD0B-4C48-89FE-712AC03B931E}" type="pres">
      <dgm:prSet presAssocID="{CF32F6F0-6AF8-47EC-B0F0-2F0E7907762A}" presName="sp" presStyleCnt="0"/>
      <dgm:spPr/>
    </dgm:pt>
    <dgm:pt modelId="{967E4768-D71F-421E-9264-4B9A237850B5}" type="pres">
      <dgm:prSet presAssocID="{75688EFD-DEC3-4627-8149-262A579A545F}" presName="linNode" presStyleCnt="0"/>
      <dgm:spPr/>
    </dgm:pt>
    <dgm:pt modelId="{12B46226-FE36-4DA4-9C74-E17FCF36C296}" type="pres">
      <dgm:prSet presAssocID="{75688EFD-DEC3-4627-8149-262A579A545F}" presName="parentText" presStyleLbl="alignNode1" presStyleIdx="2" presStyleCnt="4">
        <dgm:presLayoutVars>
          <dgm:chMax val="1"/>
          <dgm:bulletEnabled/>
        </dgm:presLayoutVars>
      </dgm:prSet>
      <dgm:spPr/>
    </dgm:pt>
    <dgm:pt modelId="{AB7B216E-8F54-4B76-BE3A-C0D5E84D5EAA}" type="pres">
      <dgm:prSet presAssocID="{75688EFD-DEC3-4627-8149-262A579A545F}" presName="descendantText" presStyleLbl="alignAccFollowNode1" presStyleIdx="2" presStyleCnt="4">
        <dgm:presLayoutVars>
          <dgm:bulletEnabled/>
        </dgm:presLayoutVars>
      </dgm:prSet>
      <dgm:spPr/>
    </dgm:pt>
    <dgm:pt modelId="{84AA7809-80F9-492C-800F-3C155BB12E26}" type="pres">
      <dgm:prSet presAssocID="{CEB08949-A437-4460-AA55-C3D19F686B6B}" presName="sp" presStyleCnt="0"/>
      <dgm:spPr/>
    </dgm:pt>
    <dgm:pt modelId="{B9A2879B-4757-4A1B-A2C1-5B98886B89F1}" type="pres">
      <dgm:prSet presAssocID="{2C2F9770-C0D6-4FC2-BF4A-832BB3EC44D2}" presName="linNode" presStyleCnt="0"/>
      <dgm:spPr/>
    </dgm:pt>
    <dgm:pt modelId="{019A94E2-D019-4741-B1A5-061D55B87873}" type="pres">
      <dgm:prSet presAssocID="{2C2F9770-C0D6-4FC2-BF4A-832BB3EC44D2}" presName="parentText" presStyleLbl="alignNode1" presStyleIdx="3" presStyleCnt="4">
        <dgm:presLayoutVars>
          <dgm:chMax val="1"/>
          <dgm:bulletEnabled/>
        </dgm:presLayoutVars>
      </dgm:prSet>
      <dgm:spPr/>
    </dgm:pt>
    <dgm:pt modelId="{022D3E71-92E2-4E08-89D0-CB0B2D1B26E5}" type="pres">
      <dgm:prSet presAssocID="{2C2F9770-C0D6-4FC2-BF4A-832BB3EC44D2}" presName="descendantText" presStyleLbl="alignAccFollowNode1" presStyleIdx="3" presStyleCnt="4">
        <dgm:presLayoutVars>
          <dgm:bulletEnabled/>
        </dgm:presLayoutVars>
      </dgm:prSet>
      <dgm:spPr/>
    </dgm:pt>
  </dgm:ptLst>
  <dgm:cxnLst>
    <dgm:cxn modelId="{7D7C1919-4441-4C3F-B869-976EA882A5CE}" type="presOf" srcId="{6F5FC5A3-4CED-4BBB-9784-3A61CADEFFE0}" destId="{AB7B216E-8F54-4B76-BE3A-C0D5E84D5EAA}" srcOrd="0" destOrd="0" presId="urn:microsoft.com/office/officeart/2016/7/layout/VerticalSolidActionList"/>
    <dgm:cxn modelId="{88CAC324-AD32-45CA-BE49-02C067B12A10}" srcId="{64A58252-2821-40DA-972D-642A0B487143}" destId="{2EF19FAB-094D-405B-ACFE-417F63DAC7BB}" srcOrd="0" destOrd="0" parTransId="{2F552CDF-0561-41D3-A4F2-A07BEE82CCDF}" sibTransId="{16580D83-384C-402B-B640-48ACF1BA565B}"/>
    <dgm:cxn modelId="{514FD72A-1D69-4B79-966F-ACC5B580CC62}" srcId="{7260B250-C4B9-4494-816D-AAA2B24489A3}" destId="{949E132F-8E46-42E1-BB94-157C0229B4BA}" srcOrd="1" destOrd="0" parTransId="{33CBDC83-709A-407A-80B2-BA43ABD1A2CB}" sibTransId="{CF32F6F0-6AF8-47EC-B0F0-2F0E7907762A}"/>
    <dgm:cxn modelId="{8A6DD82A-CAA3-49F9-8E4F-5D9E44945C01}" srcId="{7260B250-C4B9-4494-816D-AAA2B24489A3}" destId="{2C2F9770-C0D6-4FC2-BF4A-832BB3EC44D2}" srcOrd="3" destOrd="0" parTransId="{CF6E9E78-CFCF-49A5-80E9-247A0D1B40B5}" sibTransId="{962D69F7-4364-4C7C-A453-7A4C6FDE8502}"/>
    <dgm:cxn modelId="{43E53E32-98C9-47CD-B6D4-58813968C8C4}" srcId="{2C2F9770-C0D6-4FC2-BF4A-832BB3EC44D2}" destId="{08C34C8A-5169-4265-8F69-090C86CE8624}" srcOrd="0" destOrd="0" parTransId="{79657C99-8110-449F-9B00-5055DC3DB73E}" sibTransId="{CB1DF1C0-BF55-424A-8583-0029521CA8EF}"/>
    <dgm:cxn modelId="{540BDA37-19C8-4178-A687-0E0A4CE17FE4}" type="presOf" srcId="{2C2F9770-C0D6-4FC2-BF4A-832BB3EC44D2}" destId="{019A94E2-D019-4741-B1A5-061D55B87873}" srcOrd="0" destOrd="0" presId="urn:microsoft.com/office/officeart/2016/7/layout/VerticalSolidActionList"/>
    <dgm:cxn modelId="{2A7C427B-4E32-47F8-BC53-66665ACA6417}" type="presOf" srcId="{08C34C8A-5169-4265-8F69-090C86CE8624}" destId="{022D3E71-92E2-4E08-89D0-CB0B2D1B26E5}" srcOrd="0" destOrd="0" presId="urn:microsoft.com/office/officeart/2016/7/layout/VerticalSolidActionList"/>
    <dgm:cxn modelId="{60160A82-EB6E-43C8-A9B3-E235B3A8E48B}" type="presOf" srcId="{2EF19FAB-094D-405B-ACFE-417F63DAC7BB}" destId="{AE0A8412-5B88-485D-9C21-D53151553C0E}" srcOrd="0" destOrd="0" presId="urn:microsoft.com/office/officeart/2016/7/layout/VerticalSolidActionList"/>
    <dgm:cxn modelId="{60041083-124C-46A4-B5F2-1AB62481B069}" srcId="{949E132F-8E46-42E1-BB94-157C0229B4BA}" destId="{DA6C6F1A-84D1-4D35-95F8-A10953A3FCE3}" srcOrd="0" destOrd="0" parTransId="{E598E78F-315C-4390-B6BA-C96FB4DF9639}" sibTransId="{AB408D1E-3659-467E-BED2-91FCF46A76EB}"/>
    <dgm:cxn modelId="{A57A62AB-C912-4235-BB4E-97C024550367}" type="presOf" srcId="{7260B250-C4B9-4494-816D-AAA2B24489A3}" destId="{6E20BE9E-C239-49D4-8220-1AA75D52E465}" srcOrd="0" destOrd="0" presId="urn:microsoft.com/office/officeart/2016/7/layout/VerticalSolidActionList"/>
    <dgm:cxn modelId="{1F0947AC-4418-4D75-9C09-B3BD693CA4B0}" type="presOf" srcId="{949E132F-8E46-42E1-BB94-157C0229B4BA}" destId="{F65BFF33-5C02-4ADF-A92A-43648D466E53}" srcOrd="0" destOrd="0" presId="urn:microsoft.com/office/officeart/2016/7/layout/VerticalSolidActionList"/>
    <dgm:cxn modelId="{A3E5FAB2-CD5F-461E-84EB-635B87247FC8}" srcId="{7260B250-C4B9-4494-816D-AAA2B24489A3}" destId="{75688EFD-DEC3-4627-8149-262A579A545F}" srcOrd="2" destOrd="0" parTransId="{3B2D21DE-5878-4B2F-99CB-970F9D43B866}" sibTransId="{CEB08949-A437-4460-AA55-C3D19F686B6B}"/>
    <dgm:cxn modelId="{26F869B8-A509-4969-B3DA-E9D1FD2DD0E8}" type="presOf" srcId="{64A58252-2821-40DA-972D-642A0B487143}" destId="{03664184-2693-4237-B495-E17A80136900}" srcOrd="0" destOrd="0" presId="urn:microsoft.com/office/officeart/2016/7/layout/VerticalSolidActionList"/>
    <dgm:cxn modelId="{756D18BD-DC8C-434D-8A20-9D17F74BBB21}" srcId="{75688EFD-DEC3-4627-8149-262A579A545F}" destId="{6F5FC5A3-4CED-4BBB-9784-3A61CADEFFE0}" srcOrd="0" destOrd="0" parTransId="{9B5ECCAE-A1F8-4F26-B999-AD1F19CE69B8}" sibTransId="{DEE1504B-772C-4757-9651-23A5D0AE8305}"/>
    <dgm:cxn modelId="{1BE22BBE-5F8B-4B0E-9788-C80E6F01BEB9}" type="presOf" srcId="{75688EFD-DEC3-4627-8149-262A579A545F}" destId="{12B46226-FE36-4DA4-9C74-E17FCF36C296}" srcOrd="0" destOrd="0" presId="urn:microsoft.com/office/officeart/2016/7/layout/VerticalSolidActionList"/>
    <dgm:cxn modelId="{79814FDF-B08A-463E-86E9-A8EB5D47B0E6}" type="presOf" srcId="{DA6C6F1A-84D1-4D35-95F8-A10953A3FCE3}" destId="{F46CAA52-0489-4423-95C8-699883D55024}" srcOrd="0" destOrd="0" presId="urn:microsoft.com/office/officeart/2016/7/layout/VerticalSolidActionList"/>
    <dgm:cxn modelId="{47869EE6-49BB-478F-B78F-A5C3F3E21547}" srcId="{7260B250-C4B9-4494-816D-AAA2B24489A3}" destId="{64A58252-2821-40DA-972D-642A0B487143}" srcOrd="0" destOrd="0" parTransId="{D74A3F61-055E-4F2C-A857-86481AC9CA34}" sibTransId="{AD3F7793-5117-483B-A661-8A91D8E86B58}"/>
    <dgm:cxn modelId="{DB3035B0-9105-4BCA-BD86-F1E78FC5591E}" type="presParOf" srcId="{6E20BE9E-C239-49D4-8220-1AA75D52E465}" destId="{2CCC2951-A958-44DC-A0D4-86B7B95DB13C}" srcOrd="0" destOrd="0" presId="urn:microsoft.com/office/officeart/2016/7/layout/VerticalSolidActionList"/>
    <dgm:cxn modelId="{75B6C5A5-64FF-4640-8666-9513D8A6934E}" type="presParOf" srcId="{2CCC2951-A958-44DC-A0D4-86B7B95DB13C}" destId="{03664184-2693-4237-B495-E17A80136900}" srcOrd="0" destOrd="0" presId="urn:microsoft.com/office/officeart/2016/7/layout/VerticalSolidActionList"/>
    <dgm:cxn modelId="{18AA74E7-FF82-44DE-913D-B6687E76AC0B}" type="presParOf" srcId="{2CCC2951-A958-44DC-A0D4-86B7B95DB13C}" destId="{AE0A8412-5B88-485D-9C21-D53151553C0E}" srcOrd="1" destOrd="0" presId="urn:microsoft.com/office/officeart/2016/7/layout/VerticalSolidActionList"/>
    <dgm:cxn modelId="{5585F3FB-02D4-4BF3-96FE-89DFD6CB85BA}" type="presParOf" srcId="{6E20BE9E-C239-49D4-8220-1AA75D52E465}" destId="{06B16868-18E9-4141-91B0-BF24ABB7E8C3}" srcOrd="1" destOrd="0" presId="urn:microsoft.com/office/officeart/2016/7/layout/VerticalSolidActionList"/>
    <dgm:cxn modelId="{F79DFDB5-1475-40E8-8808-504036A53164}" type="presParOf" srcId="{6E20BE9E-C239-49D4-8220-1AA75D52E465}" destId="{82562A78-CE05-4ED2-86C7-ED7814205F1F}" srcOrd="2" destOrd="0" presId="urn:microsoft.com/office/officeart/2016/7/layout/VerticalSolidActionList"/>
    <dgm:cxn modelId="{393992BA-C689-4261-AABB-049539A8C4FC}" type="presParOf" srcId="{82562A78-CE05-4ED2-86C7-ED7814205F1F}" destId="{F65BFF33-5C02-4ADF-A92A-43648D466E53}" srcOrd="0" destOrd="0" presId="urn:microsoft.com/office/officeart/2016/7/layout/VerticalSolidActionList"/>
    <dgm:cxn modelId="{93F1F693-8B16-4873-9B05-022AAB6CB947}" type="presParOf" srcId="{82562A78-CE05-4ED2-86C7-ED7814205F1F}" destId="{F46CAA52-0489-4423-95C8-699883D55024}" srcOrd="1" destOrd="0" presId="urn:microsoft.com/office/officeart/2016/7/layout/VerticalSolidActionList"/>
    <dgm:cxn modelId="{5F9906D0-A787-4FCE-9679-094547620106}" type="presParOf" srcId="{6E20BE9E-C239-49D4-8220-1AA75D52E465}" destId="{E6A136BB-BD0B-4C48-89FE-712AC03B931E}" srcOrd="3" destOrd="0" presId="urn:microsoft.com/office/officeart/2016/7/layout/VerticalSolidActionList"/>
    <dgm:cxn modelId="{0A9205F9-3474-4CD0-A6C4-3A3B0A1CB2F0}" type="presParOf" srcId="{6E20BE9E-C239-49D4-8220-1AA75D52E465}" destId="{967E4768-D71F-421E-9264-4B9A237850B5}" srcOrd="4" destOrd="0" presId="urn:microsoft.com/office/officeart/2016/7/layout/VerticalSolidActionList"/>
    <dgm:cxn modelId="{0F51A24C-0315-4FB6-B041-EC73916878E0}" type="presParOf" srcId="{967E4768-D71F-421E-9264-4B9A237850B5}" destId="{12B46226-FE36-4DA4-9C74-E17FCF36C296}" srcOrd="0" destOrd="0" presId="urn:microsoft.com/office/officeart/2016/7/layout/VerticalSolidActionList"/>
    <dgm:cxn modelId="{37CA377E-34D3-4F90-B9C3-D9DF4B8F07C2}" type="presParOf" srcId="{967E4768-D71F-421E-9264-4B9A237850B5}" destId="{AB7B216E-8F54-4B76-BE3A-C0D5E84D5EAA}" srcOrd="1" destOrd="0" presId="urn:microsoft.com/office/officeart/2016/7/layout/VerticalSolidActionList"/>
    <dgm:cxn modelId="{FC4595B3-9798-427D-A6AF-974EC0B46FC7}" type="presParOf" srcId="{6E20BE9E-C239-49D4-8220-1AA75D52E465}" destId="{84AA7809-80F9-492C-800F-3C155BB12E26}" srcOrd="5" destOrd="0" presId="urn:microsoft.com/office/officeart/2016/7/layout/VerticalSolidActionList"/>
    <dgm:cxn modelId="{F81CBD37-0A78-4EFC-B3B2-F20AA523E48E}" type="presParOf" srcId="{6E20BE9E-C239-49D4-8220-1AA75D52E465}" destId="{B9A2879B-4757-4A1B-A2C1-5B98886B89F1}" srcOrd="6" destOrd="0" presId="urn:microsoft.com/office/officeart/2016/7/layout/VerticalSolidActionList"/>
    <dgm:cxn modelId="{CEB9F2FC-04A9-4791-A619-BD9F224B4958}" type="presParOf" srcId="{B9A2879B-4757-4A1B-A2C1-5B98886B89F1}" destId="{019A94E2-D019-4741-B1A5-061D55B87873}" srcOrd="0" destOrd="0" presId="urn:microsoft.com/office/officeart/2016/7/layout/VerticalSolidActionList"/>
    <dgm:cxn modelId="{E9CA0811-EEB1-4231-9645-1C15F4E69343}" type="presParOf" srcId="{B9A2879B-4757-4A1B-A2C1-5B98886B89F1}" destId="{022D3E71-92E2-4E08-89D0-CB0B2D1B26E5}"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BBB5A8-F5A5-435C-8B99-0CC15EBBCBD2}" type="doc">
      <dgm:prSet loTypeId="urn:microsoft.com/office/officeart/2016/7/layout/VerticalSolidActionList" loCatId="List" qsTypeId="urn:microsoft.com/office/officeart/2005/8/quickstyle/simple1" qsCatId="simple" csTypeId="urn:microsoft.com/office/officeart/2005/8/colors/accent1_2" csCatId="accent1"/>
      <dgm:spPr/>
      <dgm:t>
        <a:bodyPr/>
        <a:lstStyle/>
        <a:p>
          <a:endParaRPr lang="en-US"/>
        </a:p>
      </dgm:t>
    </dgm:pt>
    <dgm:pt modelId="{A9797234-0885-4513-8FB2-9C838BB93906}">
      <dgm:prSet/>
      <dgm:spPr/>
      <dgm:t>
        <a:bodyPr/>
        <a:lstStyle/>
        <a:p>
          <a:r>
            <a:rPr lang="en-US"/>
            <a:t>Develop</a:t>
          </a:r>
        </a:p>
      </dgm:t>
    </dgm:pt>
    <dgm:pt modelId="{250228EF-AD6A-4756-BF9D-B3510B65BA7E}" type="parTrans" cxnId="{F1321ECB-9708-4D23-891D-F5FE1B3CDE0E}">
      <dgm:prSet/>
      <dgm:spPr/>
      <dgm:t>
        <a:bodyPr/>
        <a:lstStyle/>
        <a:p>
          <a:endParaRPr lang="en-US"/>
        </a:p>
      </dgm:t>
    </dgm:pt>
    <dgm:pt modelId="{2F68F9DD-7355-45E0-97AC-771EE394DD94}" type="sibTrans" cxnId="{F1321ECB-9708-4D23-891D-F5FE1B3CDE0E}">
      <dgm:prSet/>
      <dgm:spPr/>
      <dgm:t>
        <a:bodyPr/>
        <a:lstStyle/>
        <a:p>
          <a:endParaRPr lang="en-US"/>
        </a:p>
      </dgm:t>
    </dgm:pt>
    <dgm:pt modelId="{5E58F010-0757-4D42-B29C-87257F806C3C}">
      <dgm:prSet/>
      <dgm:spPr/>
      <dgm:t>
        <a:bodyPr/>
        <a:lstStyle/>
        <a:p>
          <a:r>
            <a:rPr lang="en-US"/>
            <a:t>Develop a communication strategy for the TVET sector, highlighting the progress and role of the TVSDC to all stakeholders, and distribute council decisions and outcomes to all stakeholders systematically and transparently.</a:t>
          </a:r>
        </a:p>
      </dgm:t>
    </dgm:pt>
    <dgm:pt modelId="{3D2359AD-0543-42AB-8E89-6B2F853BBE26}" type="parTrans" cxnId="{E85C7F0F-8CE4-4842-B168-95C521DB2F18}">
      <dgm:prSet/>
      <dgm:spPr/>
      <dgm:t>
        <a:bodyPr/>
        <a:lstStyle/>
        <a:p>
          <a:endParaRPr lang="en-US"/>
        </a:p>
      </dgm:t>
    </dgm:pt>
    <dgm:pt modelId="{0B9BF70E-7351-4570-8918-E8C3AFAE4B59}" type="sibTrans" cxnId="{E85C7F0F-8CE4-4842-B168-95C521DB2F18}">
      <dgm:prSet/>
      <dgm:spPr/>
      <dgm:t>
        <a:bodyPr/>
        <a:lstStyle/>
        <a:p>
          <a:endParaRPr lang="en-US"/>
        </a:p>
      </dgm:t>
    </dgm:pt>
    <dgm:pt modelId="{58824188-3B8A-4CB0-A2B7-3DBC7E28F7C4}">
      <dgm:prSet/>
      <dgm:spPr/>
      <dgm:t>
        <a:bodyPr/>
        <a:lstStyle/>
        <a:p>
          <a:r>
            <a:rPr lang="en-US"/>
            <a:t>Empower</a:t>
          </a:r>
        </a:p>
      </dgm:t>
    </dgm:pt>
    <dgm:pt modelId="{75B17542-9031-47CA-9947-B485820D65D6}" type="parTrans" cxnId="{E265269F-AA09-4512-AD9A-DA85956ACF1B}">
      <dgm:prSet/>
      <dgm:spPr/>
      <dgm:t>
        <a:bodyPr/>
        <a:lstStyle/>
        <a:p>
          <a:endParaRPr lang="en-US"/>
        </a:p>
      </dgm:t>
    </dgm:pt>
    <dgm:pt modelId="{861B55C1-F45E-4E49-B230-32EC3802E9F1}" type="sibTrans" cxnId="{E265269F-AA09-4512-AD9A-DA85956ACF1B}">
      <dgm:prSet/>
      <dgm:spPr/>
      <dgm:t>
        <a:bodyPr/>
        <a:lstStyle/>
        <a:p>
          <a:endParaRPr lang="en-US"/>
        </a:p>
      </dgm:t>
    </dgm:pt>
    <dgm:pt modelId="{6BDD665B-CBCE-4E03-BE56-542CE89C134A}">
      <dgm:prSet/>
      <dgm:spPr/>
      <dgm:t>
        <a:bodyPr/>
        <a:lstStyle/>
        <a:p>
          <a:r>
            <a:rPr lang="en-US"/>
            <a:t>Empower regional/local authorities to form local partnerships with employers and other key actors.</a:t>
          </a:r>
        </a:p>
      </dgm:t>
    </dgm:pt>
    <dgm:pt modelId="{F380D83B-A3AB-4C1F-8C12-96B77873DD4D}" type="parTrans" cxnId="{329F57F4-AABE-4FA4-A707-7BC09CB8463E}">
      <dgm:prSet/>
      <dgm:spPr/>
      <dgm:t>
        <a:bodyPr/>
        <a:lstStyle/>
        <a:p>
          <a:endParaRPr lang="en-US"/>
        </a:p>
      </dgm:t>
    </dgm:pt>
    <dgm:pt modelId="{A69E0BD4-429B-43F1-9886-DB98D99D0CDF}" type="sibTrans" cxnId="{329F57F4-AABE-4FA4-A707-7BC09CB8463E}">
      <dgm:prSet/>
      <dgm:spPr/>
      <dgm:t>
        <a:bodyPr/>
        <a:lstStyle/>
        <a:p>
          <a:endParaRPr lang="en-US"/>
        </a:p>
      </dgm:t>
    </dgm:pt>
    <dgm:pt modelId="{0B77CD49-5DBE-48DE-9516-734A25B2EF6B}">
      <dgm:prSet/>
      <dgm:spPr/>
      <dgm:t>
        <a:bodyPr/>
        <a:lstStyle/>
        <a:p>
          <a:r>
            <a:rPr lang="en-US"/>
            <a:t>Address</a:t>
          </a:r>
        </a:p>
      </dgm:t>
    </dgm:pt>
    <dgm:pt modelId="{92EBE892-62AF-4B5E-AAD5-DBDC23DD117B}" type="parTrans" cxnId="{1ACCC824-B56E-479F-A16F-CFE8A1CEC73A}">
      <dgm:prSet/>
      <dgm:spPr/>
      <dgm:t>
        <a:bodyPr/>
        <a:lstStyle/>
        <a:p>
          <a:endParaRPr lang="en-US"/>
        </a:p>
      </dgm:t>
    </dgm:pt>
    <dgm:pt modelId="{CA5800ED-CCC6-4900-ABB8-52F1C8DCEF53}" type="sibTrans" cxnId="{1ACCC824-B56E-479F-A16F-CFE8A1CEC73A}">
      <dgm:prSet/>
      <dgm:spPr/>
      <dgm:t>
        <a:bodyPr/>
        <a:lstStyle/>
        <a:p>
          <a:endParaRPr lang="en-US"/>
        </a:p>
      </dgm:t>
    </dgm:pt>
    <dgm:pt modelId="{7A98A055-4BF6-4B2F-BCDD-81A620F97395}">
      <dgm:prSet/>
      <dgm:spPr/>
      <dgm:t>
        <a:bodyPr/>
        <a:lstStyle/>
        <a:p>
          <a:r>
            <a:rPr lang="en-US"/>
            <a:t>Address the absence of local governance and ownership of VET by governorates and municipalities. The governorate councils in Jordan should be empowered to deal with the human resources issue, especially in the VET sector.</a:t>
          </a:r>
        </a:p>
      </dgm:t>
    </dgm:pt>
    <dgm:pt modelId="{1D1A1F36-1926-44DD-B4D8-D82A3F5CE441}" type="parTrans" cxnId="{F89F0B2D-1C55-4368-A484-68F55E63CBC7}">
      <dgm:prSet/>
      <dgm:spPr/>
      <dgm:t>
        <a:bodyPr/>
        <a:lstStyle/>
        <a:p>
          <a:endParaRPr lang="en-US"/>
        </a:p>
      </dgm:t>
    </dgm:pt>
    <dgm:pt modelId="{CE92E602-DF19-49A6-AFA1-FBFD2FD4BC18}" type="sibTrans" cxnId="{F89F0B2D-1C55-4368-A484-68F55E63CBC7}">
      <dgm:prSet/>
      <dgm:spPr/>
      <dgm:t>
        <a:bodyPr/>
        <a:lstStyle/>
        <a:p>
          <a:endParaRPr lang="en-US"/>
        </a:p>
      </dgm:t>
    </dgm:pt>
    <dgm:pt modelId="{4E04D1C4-AE53-4404-948D-9095766DAF1E}" type="pres">
      <dgm:prSet presAssocID="{D7BBB5A8-F5A5-435C-8B99-0CC15EBBCBD2}" presName="Name0" presStyleCnt="0">
        <dgm:presLayoutVars>
          <dgm:dir/>
          <dgm:animLvl val="lvl"/>
          <dgm:resizeHandles val="exact"/>
        </dgm:presLayoutVars>
      </dgm:prSet>
      <dgm:spPr/>
    </dgm:pt>
    <dgm:pt modelId="{DDFCDF25-C0D0-4CE6-B3A0-74BB5447869C}" type="pres">
      <dgm:prSet presAssocID="{A9797234-0885-4513-8FB2-9C838BB93906}" presName="linNode" presStyleCnt="0"/>
      <dgm:spPr/>
    </dgm:pt>
    <dgm:pt modelId="{ECEDAB77-17F5-4423-A2AC-DD08F7A62821}" type="pres">
      <dgm:prSet presAssocID="{A9797234-0885-4513-8FB2-9C838BB93906}" presName="parentText" presStyleLbl="alignNode1" presStyleIdx="0" presStyleCnt="3">
        <dgm:presLayoutVars>
          <dgm:chMax val="1"/>
          <dgm:bulletEnabled/>
        </dgm:presLayoutVars>
      </dgm:prSet>
      <dgm:spPr/>
    </dgm:pt>
    <dgm:pt modelId="{650EAC89-5EA0-4DB6-B95C-C786C64FD225}" type="pres">
      <dgm:prSet presAssocID="{A9797234-0885-4513-8FB2-9C838BB93906}" presName="descendantText" presStyleLbl="alignAccFollowNode1" presStyleIdx="0" presStyleCnt="3">
        <dgm:presLayoutVars>
          <dgm:bulletEnabled/>
        </dgm:presLayoutVars>
      </dgm:prSet>
      <dgm:spPr/>
    </dgm:pt>
    <dgm:pt modelId="{1F7B06A7-4984-494E-8680-C790A47CE812}" type="pres">
      <dgm:prSet presAssocID="{2F68F9DD-7355-45E0-97AC-771EE394DD94}" presName="sp" presStyleCnt="0"/>
      <dgm:spPr/>
    </dgm:pt>
    <dgm:pt modelId="{665478D2-9D03-4053-B46C-05DE6FC4A3FA}" type="pres">
      <dgm:prSet presAssocID="{58824188-3B8A-4CB0-A2B7-3DBC7E28F7C4}" presName="linNode" presStyleCnt="0"/>
      <dgm:spPr/>
    </dgm:pt>
    <dgm:pt modelId="{66C179F3-04BE-44FB-943F-617EBFFA3D61}" type="pres">
      <dgm:prSet presAssocID="{58824188-3B8A-4CB0-A2B7-3DBC7E28F7C4}" presName="parentText" presStyleLbl="alignNode1" presStyleIdx="1" presStyleCnt="3">
        <dgm:presLayoutVars>
          <dgm:chMax val="1"/>
          <dgm:bulletEnabled/>
        </dgm:presLayoutVars>
      </dgm:prSet>
      <dgm:spPr/>
    </dgm:pt>
    <dgm:pt modelId="{E09B47E0-821A-4014-8DD8-24B6B539F1C5}" type="pres">
      <dgm:prSet presAssocID="{58824188-3B8A-4CB0-A2B7-3DBC7E28F7C4}" presName="descendantText" presStyleLbl="alignAccFollowNode1" presStyleIdx="1" presStyleCnt="3">
        <dgm:presLayoutVars>
          <dgm:bulletEnabled/>
        </dgm:presLayoutVars>
      </dgm:prSet>
      <dgm:spPr/>
    </dgm:pt>
    <dgm:pt modelId="{733E8FC6-88B2-454F-B702-8AFCF3DF92BD}" type="pres">
      <dgm:prSet presAssocID="{861B55C1-F45E-4E49-B230-32EC3802E9F1}" presName="sp" presStyleCnt="0"/>
      <dgm:spPr/>
    </dgm:pt>
    <dgm:pt modelId="{10A6FAE4-6F8C-4D23-A2B3-D9B2E27909E3}" type="pres">
      <dgm:prSet presAssocID="{0B77CD49-5DBE-48DE-9516-734A25B2EF6B}" presName="linNode" presStyleCnt="0"/>
      <dgm:spPr/>
    </dgm:pt>
    <dgm:pt modelId="{D3A308FE-51AF-4C4B-BB0E-A6502B6DACD6}" type="pres">
      <dgm:prSet presAssocID="{0B77CD49-5DBE-48DE-9516-734A25B2EF6B}" presName="parentText" presStyleLbl="alignNode1" presStyleIdx="2" presStyleCnt="3">
        <dgm:presLayoutVars>
          <dgm:chMax val="1"/>
          <dgm:bulletEnabled/>
        </dgm:presLayoutVars>
      </dgm:prSet>
      <dgm:spPr/>
    </dgm:pt>
    <dgm:pt modelId="{E908432E-E12F-45B4-9BD2-3E5ECC937EF3}" type="pres">
      <dgm:prSet presAssocID="{0B77CD49-5DBE-48DE-9516-734A25B2EF6B}" presName="descendantText" presStyleLbl="alignAccFollowNode1" presStyleIdx="2" presStyleCnt="3">
        <dgm:presLayoutVars>
          <dgm:bulletEnabled/>
        </dgm:presLayoutVars>
      </dgm:prSet>
      <dgm:spPr/>
    </dgm:pt>
  </dgm:ptLst>
  <dgm:cxnLst>
    <dgm:cxn modelId="{E85C7F0F-8CE4-4842-B168-95C521DB2F18}" srcId="{A9797234-0885-4513-8FB2-9C838BB93906}" destId="{5E58F010-0757-4D42-B29C-87257F806C3C}" srcOrd="0" destOrd="0" parTransId="{3D2359AD-0543-42AB-8E89-6B2F853BBE26}" sibTransId="{0B9BF70E-7351-4570-8918-E8C3AFAE4B59}"/>
    <dgm:cxn modelId="{34258E11-D882-429E-9B01-5AC3AFBD7610}" type="presOf" srcId="{58824188-3B8A-4CB0-A2B7-3DBC7E28F7C4}" destId="{66C179F3-04BE-44FB-943F-617EBFFA3D61}" srcOrd="0" destOrd="0" presId="urn:microsoft.com/office/officeart/2016/7/layout/VerticalSolidActionList"/>
    <dgm:cxn modelId="{A999D71B-5F32-4671-AD9F-32888F219F99}" type="presOf" srcId="{D7BBB5A8-F5A5-435C-8B99-0CC15EBBCBD2}" destId="{4E04D1C4-AE53-4404-948D-9095766DAF1E}" srcOrd="0" destOrd="0" presId="urn:microsoft.com/office/officeart/2016/7/layout/VerticalSolidActionList"/>
    <dgm:cxn modelId="{1ACCC824-B56E-479F-A16F-CFE8A1CEC73A}" srcId="{D7BBB5A8-F5A5-435C-8B99-0CC15EBBCBD2}" destId="{0B77CD49-5DBE-48DE-9516-734A25B2EF6B}" srcOrd="2" destOrd="0" parTransId="{92EBE892-62AF-4B5E-AAD5-DBDC23DD117B}" sibTransId="{CA5800ED-CCC6-4900-ABB8-52F1C8DCEF53}"/>
    <dgm:cxn modelId="{F89F0B2D-1C55-4368-A484-68F55E63CBC7}" srcId="{0B77CD49-5DBE-48DE-9516-734A25B2EF6B}" destId="{7A98A055-4BF6-4B2F-BCDD-81A620F97395}" srcOrd="0" destOrd="0" parTransId="{1D1A1F36-1926-44DD-B4D8-D82A3F5CE441}" sibTransId="{CE92E602-DF19-49A6-AFA1-FBFD2FD4BC18}"/>
    <dgm:cxn modelId="{6DFA0358-0A9C-40A4-AE3B-4DAE890D04B4}" type="presOf" srcId="{7A98A055-4BF6-4B2F-BCDD-81A620F97395}" destId="{E908432E-E12F-45B4-9BD2-3E5ECC937EF3}" srcOrd="0" destOrd="0" presId="urn:microsoft.com/office/officeart/2016/7/layout/VerticalSolidActionList"/>
    <dgm:cxn modelId="{E265269F-AA09-4512-AD9A-DA85956ACF1B}" srcId="{D7BBB5A8-F5A5-435C-8B99-0CC15EBBCBD2}" destId="{58824188-3B8A-4CB0-A2B7-3DBC7E28F7C4}" srcOrd="1" destOrd="0" parTransId="{75B17542-9031-47CA-9947-B485820D65D6}" sibTransId="{861B55C1-F45E-4E49-B230-32EC3802E9F1}"/>
    <dgm:cxn modelId="{63F7DEBA-B4A7-4993-A69C-C23FE49B18D0}" type="presOf" srcId="{6BDD665B-CBCE-4E03-BE56-542CE89C134A}" destId="{E09B47E0-821A-4014-8DD8-24B6B539F1C5}" srcOrd="0" destOrd="0" presId="urn:microsoft.com/office/officeart/2016/7/layout/VerticalSolidActionList"/>
    <dgm:cxn modelId="{F1321ECB-9708-4D23-891D-F5FE1B3CDE0E}" srcId="{D7BBB5A8-F5A5-435C-8B99-0CC15EBBCBD2}" destId="{A9797234-0885-4513-8FB2-9C838BB93906}" srcOrd="0" destOrd="0" parTransId="{250228EF-AD6A-4756-BF9D-B3510B65BA7E}" sibTransId="{2F68F9DD-7355-45E0-97AC-771EE394DD94}"/>
    <dgm:cxn modelId="{83903DD4-D60C-4456-AE2D-922308B4482B}" type="presOf" srcId="{0B77CD49-5DBE-48DE-9516-734A25B2EF6B}" destId="{D3A308FE-51AF-4C4B-BB0E-A6502B6DACD6}" srcOrd="0" destOrd="0" presId="urn:microsoft.com/office/officeart/2016/7/layout/VerticalSolidActionList"/>
    <dgm:cxn modelId="{104EB9EC-2353-44F1-A1D9-11CAE4726238}" type="presOf" srcId="{A9797234-0885-4513-8FB2-9C838BB93906}" destId="{ECEDAB77-17F5-4423-A2AC-DD08F7A62821}" srcOrd="0" destOrd="0" presId="urn:microsoft.com/office/officeart/2016/7/layout/VerticalSolidActionList"/>
    <dgm:cxn modelId="{5D425DF0-EAC7-4BC3-B2B0-915F2EE1F283}" type="presOf" srcId="{5E58F010-0757-4D42-B29C-87257F806C3C}" destId="{650EAC89-5EA0-4DB6-B95C-C786C64FD225}" srcOrd="0" destOrd="0" presId="urn:microsoft.com/office/officeart/2016/7/layout/VerticalSolidActionList"/>
    <dgm:cxn modelId="{329F57F4-AABE-4FA4-A707-7BC09CB8463E}" srcId="{58824188-3B8A-4CB0-A2B7-3DBC7E28F7C4}" destId="{6BDD665B-CBCE-4E03-BE56-542CE89C134A}" srcOrd="0" destOrd="0" parTransId="{F380D83B-A3AB-4C1F-8C12-96B77873DD4D}" sibTransId="{A69E0BD4-429B-43F1-9886-DB98D99D0CDF}"/>
    <dgm:cxn modelId="{C27F11B7-1A7E-4F88-A59F-574B2BB596AB}" type="presParOf" srcId="{4E04D1C4-AE53-4404-948D-9095766DAF1E}" destId="{DDFCDF25-C0D0-4CE6-B3A0-74BB5447869C}" srcOrd="0" destOrd="0" presId="urn:microsoft.com/office/officeart/2016/7/layout/VerticalSolidActionList"/>
    <dgm:cxn modelId="{883BBD74-660F-4E1F-8A3B-5C312EF5E08A}" type="presParOf" srcId="{DDFCDF25-C0D0-4CE6-B3A0-74BB5447869C}" destId="{ECEDAB77-17F5-4423-A2AC-DD08F7A62821}" srcOrd="0" destOrd="0" presId="urn:microsoft.com/office/officeart/2016/7/layout/VerticalSolidActionList"/>
    <dgm:cxn modelId="{168B7796-71FE-4129-8C37-2194E3832FC3}" type="presParOf" srcId="{DDFCDF25-C0D0-4CE6-B3A0-74BB5447869C}" destId="{650EAC89-5EA0-4DB6-B95C-C786C64FD225}" srcOrd="1" destOrd="0" presId="urn:microsoft.com/office/officeart/2016/7/layout/VerticalSolidActionList"/>
    <dgm:cxn modelId="{1FBDA8B2-CE19-48AB-B148-720793460E0D}" type="presParOf" srcId="{4E04D1C4-AE53-4404-948D-9095766DAF1E}" destId="{1F7B06A7-4984-494E-8680-C790A47CE812}" srcOrd="1" destOrd="0" presId="urn:microsoft.com/office/officeart/2016/7/layout/VerticalSolidActionList"/>
    <dgm:cxn modelId="{A9BE43CA-B5FD-4890-8719-D1829E68489D}" type="presParOf" srcId="{4E04D1C4-AE53-4404-948D-9095766DAF1E}" destId="{665478D2-9D03-4053-B46C-05DE6FC4A3FA}" srcOrd="2" destOrd="0" presId="urn:microsoft.com/office/officeart/2016/7/layout/VerticalSolidActionList"/>
    <dgm:cxn modelId="{81219D78-B5E6-4D91-AAC8-422693596B9D}" type="presParOf" srcId="{665478D2-9D03-4053-B46C-05DE6FC4A3FA}" destId="{66C179F3-04BE-44FB-943F-617EBFFA3D61}" srcOrd="0" destOrd="0" presId="urn:microsoft.com/office/officeart/2016/7/layout/VerticalSolidActionList"/>
    <dgm:cxn modelId="{1E3A8F2C-EA59-4B19-B09C-B92B5976C5FC}" type="presParOf" srcId="{665478D2-9D03-4053-B46C-05DE6FC4A3FA}" destId="{E09B47E0-821A-4014-8DD8-24B6B539F1C5}" srcOrd="1" destOrd="0" presId="urn:microsoft.com/office/officeart/2016/7/layout/VerticalSolidActionList"/>
    <dgm:cxn modelId="{D1178C72-318F-4049-9101-72A856CB8348}" type="presParOf" srcId="{4E04D1C4-AE53-4404-948D-9095766DAF1E}" destId="{733E8FC6-88B2-454F-B702-8AFCF3DF92BD}" srcOrd="3" destOrd="0" presId="urn:microsoft.com/office/officeart/2016/7/layout/VerticalSolidActionList"/>
    <dgm:cxn modelId="{99BF8966-FDD0-4E1A-A6C8-7CB95D55B30E}" type="presParOf" srcId="{4E04D1C4-AE53-4404-948D-9095766DAF1E}" destId="{10A6FAE4-6F8C-4D23-A2B3-D9B2E27909E3}" srcOrd="4" destOrd="0" presId="urn:microsoft.com/office/officeart/2016/7/layout/VerticalSolidActionList"/>
    <dgm:cxn modelId="{24A2ECE7-9240-44EA-8407-A42602135F24}" type="presParOf" srcId="{10A6FAE4-6F8C-4D23-A2B3-D9B2E27909E3}" destId="{D3A308FE-51AF-4C4B-BB0E-A6502B6DACD6}" srcOrd="0" destOrd="0" presId="urn:microsoft.com/office/officeart/2016/7/layout/VerticalSolidActionList"/>
    <dgm:cxn modelId="{88C168F0-CCA3-4767-9367-1B9E53580E7B}" type="presParOf" srcId="{10A6FAE4-6F8C-4D23-A2B3-D9B2E27909E3}" destId="{E908432E-E12F-45B4-9BD2-3E5ECC937EF3}"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4EE7CA-A4D5-4437-B0C5-A2A80668BA72}"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8F2C6351-5FFB-4AF2-9D4D-F5CB5B848675}">
      <dgm:prSet/>
      <dgm:spPr/>
      <dgm:t>
        <a:bodyPr/>
        <a:lstStyle/>
        <a:p>
          <a:r>
            <a:rPr lang="en-US"/>
            <a:t>Establish</a:t>
          </a:r>
        </a:p>
      </dgm:t>
    </dgm:pt>
    <dgm:pt modelId="{9F3CDE41-9A0F-4B26-A314-EABBC41306D7}" type="parTrans" cxnId="{36C673B2-C4F4-4E26-994C-E764A1B66350}">
      <dgm:prSet/>
      <dgm:spPr/>
      <dgm:t>
        <a:bodyPr/>
        <a:lstStyle/>
        <a:p>
          <a:endParaRPr lang="en-US"/>
        </a:p>
      </dgm:t>
    </dgm:pt>
    <dgm:pt modelId="{AED58190-CA1B-4A4E-B746-25B6ADB70CA4}" type="sibTrans" cxnId="{36C673B2-C4F4-4E26-994C-E764A1B66350}">
      <dgm:prSet/>
      <dgm:spPr/>
      <dgm:t>
        <a:bodyPr/>
        <a:lstStyle/>
        <a:p>
          <a:endParaRPr lang="en-US"/>
        </a:p>
      </dgm:t>
    </dgm:pt>
    <dgm:pt modelId="{799B00D6-F2EB-4067-AEF6-8DD5DAB4B80A}">
      <dgm:prSet/>
      <dgm:spPr/>
      <dgm:t>
        <a:bodyPr/>
        <a:lstStyle/>
        <a:p>
          <a:r>
            <a:rPr lang="en-US"/>
            <a:t>Establish inter-ministerial and multi-level cooperation to improve a national system of VET assessment, certification, and quality assurance.</a:t>
          </a:r>
        </a:p>
      </dgm:t>
    </dgm:pt>
    <dgm:pt modelId="{5E61E6B0-8032-43F6-A7BD-D54B30B7198F}" type="parTrans" cxnId="{40C79122-C584-4686-9F49-6F7440FE1D91}">
      <dgm:prSet/>
      <dgm:spPr/>
      <dgm:t>
        <a:bodyPr/>
        <a:lstStyle/>
        <a:p>
          <a:endParaRPr lang="en-US"/>
        </a:p>
      </dgm:t>
    </dgm:pt>
    <dgm:pt modelId="{C8B1F01F-D5D4-4EF4-AB99-399897EBD28D}" type="sibTrans" cxnId="{40C79122-C584-4686-9F49-6F7440FE1D91}">
      <dgm:prSet/>
      <dgm:spPr/>
      <dgm:t>
        <a:bodyPr/>
        <a:lstStyle/>
        <a:p>
          <a:endParaRPr lang="en-US"/>
        </a:p>
      </dgm:t>
    </dgm:pt>
    <dgm:pt modelId="{8E62A0E7-3C16-4807-A046-89168D431F97}">
      <dgm:prSet/>
      <dgm:spPr/>
      <dgm:t>
        <a:bodyPr/>
        <a:lstStyle/>
        <a:p>
          <a:r>
            <a:rPr lang="en-US"/>
            <a:t>Develop</a:t>
          </a:r>
        </a:p>
      </dgm:t>
    </dgm:pt>
    <dgm:pt modelId="{51319DD2-6636-49E8-ABE1-9F70B8833643}" type="parTrans" cxnId="{7CA8EA1D-D49E-4714-9CC7-5166317C7702}">
      <dgm:prSet/>
      <dgm:spPr/>
      <dgm:t>
        <a:bodyPr/>
        <a:lstStyle/>
        <a:p>
          <a:endParaRPr lang="en-US"/>
        </a:p>
      </dgm:t>
    </dgm:pt>
    <dgm:pt modelId="{D25BE1AD-83B8-4B75-BF5E-D3C5C53FB8A2}" type="sibTrans" cxnId="{7CA8EA1D-D49E-4714-9CC7-5166317C7702}">
      <dgm:prSet/>
      <dgm:spPr/>
      <dgm:t>
        <a:bodyPr/>
        <a:lstStyle/>
        <a:p>
          <a:endParaRPr lang="en-US"/>
        </a:p>
      </dgm:t>
    </dgm:pt>
    <dgm:pt modelId="{D9B424B3-82E2-4AB1-8ADB-DD0C6E3D1726}">
      <dgm:prSet/>
      <dgm:spPr/>
      <dgm:t>
        <a:bodyPr/>
        <a:lstStyle/>
        <a:p>
          <a:r>
            <a:rPr lang="en-US"/>
            <a:t>Develop the Centres of Vocational Excellence as growth points for new initiatives and other VET institutions to ensure the highest quality provision.</a:t>
          </a:r>
        </a:p>
      </dgm:t>
    </dgm:pt>
    <dgm:pt modelId="{4159259A-4FA2-4A03-A40F-5445B77A9A52}" type="parTrans" cxnId="{502BBFB2-BEE5-4BBE-8900-52C0F3EF1E82}">
      <dgm:prSet/>
      <dgm:spPr/>
      <dgm:t>
        <a:bodyPr/>
        <a:lstStyle/>
        <a:p>
          <a:endParaRPr lang="en-US"/>
        </a:p>
      </dgm:t>
    </dgm:pt>
    <dgm:pt modelId="{99ECA8BD-2234-4F70-AC01-92C02E0453A1}" type="sibTrans" cxnId="{502BBFB2-BEE5-4BBE-8900-52C0F3EF1E82}">
      <dgm:prSet/>
      <dgm:spPr/>
      <dgm:t>
        <a:bodyPr/>
        <a:lstStyle/>
        <a:p>
          <a:endParaRPr lang="en-US"/>
        </a:p>
      </dgm:t>
    </dgm:pt>
    <dgm:pt modelId="{8F7A1D9B-A980-40F5-9596-38ADAFD4823F}">
      <dgm:prSet/>
      <dgm:spPr/>
      <dgm:t>
        <a:bodyPr/>
        <a:lstStyle/>
        <a:p>
          <a:r>
            <a:rPr lang="en-US"/>
            <a:t>Digitalise</a:t>
          </a:r>
        </a:p>
      </dgm:t>
    </dgm:pt>
    <dgm:pt modelId="{9807CFB2-CF87-414E-AF7E-284C7FD13C5D}" type="parTrans" cxnId="{A985B03B-9686-49A9-B4FE-B1D9C6F69A3F}">
      <dgm:prSet/>
      <dgm:spPr/>
      <dgm:t>
        <a:bodyPr/>
        <a:lstStyle/>
        <a:p>
          <a:endParaRPr lang="en-US"/>
        </a:p>
      </dgm:t>
    </dgm:pt>
    <dgm:pt modelId="{EB445A57-86A4-4045-97D8-39C5F4E4B4BB}" type="sibTrans" cxnId="{A985B03B-9686-49A9-B4FE-B1D9C6F69A3F}">
      <dgm:prSet/>
      <dgm:spPr/>
      <dgm:t>
        <a:bodyPr/>
        <a:lstStyle/>
        <a:p>
          <a:endParaRPr lang="en-US"/>
        </a:p>
      </dgm:t>
    </dgm:pt>
    <dgm:pt modelId="{4A0748BC-A0AA-4B4D-BEB7-184A2856D788}">
      <dgm:prSet/>
      <dgm:spPr/>
      <dgm:t>
        <a:bodyPr/>
        <a:lstStyle/>
        <a:p>
          <a:r>
            <a:rPr lang="en-US"/>
            <a:t>Digitalise VET business management processes and data collection procedures to support monitoring function. </a:t>
          </a:r>
        </a:p>
      </dgm:t>
    </dgm:pt>
    <dgm:pt modelId="{CFBC60F9-A22E-4FA9-87DF-FAA4AD7682DD}" type="parTrans" cxnId="{F1E45D0F-007D-4F2D-AC11-49E3E31ABC9B}">
      <dgm:prSet/>
      <dgm:spPr/>
      <dgm:t>
        <a:bodyPr/>
        <a:lstStyle/>
        <a:p>
          <a:endParaRPr lang="en-US"/>
        </a:p>
      </dgm:t>
    </dgm:pt>
    <dgm:pt modelId="{2FFDA7A0-3FA0-4CA1-84BF-4A021739782C}" type="sibTrans" cxnId="{F1E45D0F-007D-4F2D-AC11-49E3E31ABC9B}">
      <dgm:prSet/>
      <dgm:spPr/>
      <dgm:t>
        <a:bodyPr/>
        <a:lstStyle/>
        <a:p>
          <a:endParaRPr lang="en-US"/>
        </a:p>
      </dgm:t>
    </dgm:pt>
    <dgm:pt modelId="{C3156061-5A27-489F-825E-D9E41460999A}">
      <dgm:prSet/>
      <dgm:spPr/>
      <dgm:t>
        <a:bodyPr/>
        <a:lstStyle/>
        <a:p>
          <a:r>
            <a:rPr lang="en-US"/>
            <a:t>Strengthen</a:t>
          </a:r>
        </a:p>
      </dgm:t>
    </dgm:pt>
    <dgm:pt modelId="{69EA8E02-8C78-45DD-A3FA-4703DA10CD29}" type="parTrans" cxnId="{A500C63A-5BF4-4845-8703-2486D4477D16}">
      <dgm:prSet/>
      <dgm:spPr/>
      <dgm:t>
        <a:bodyPr/>
        <a:lstStyle/>
        <a:p>
          <a:endParaRPr lang="en-US"/>
        </a:p>
      </dgm:t>
    </dgm:pt>
    <dgm:pt modelId="{A540B9D1-37FC-4516-8002-12A0426AB2E8}" type="sibTrans" cxnId="{A500C63A-5BF4-4845-8703-2486D4477D16}">
      <dgm:prSet/>
      <dgm:spPr/>
      <dgm:t>
        <a:bodyPr/>
        <a:lstStyle/>
        <a:p>
          <a:endParaRPr lang="en-US"/>
        </a:p>
      </dgm:t>
    </dgm:pt>
    <dgm:pt modelId="{B6490B2D-79F0-4137-978F-C437C06B53B1}">
      <dgm:prSet/>
      <dgm:spPr/>
      <dgm:t>
        <a:bodyPr/>
        <a:lstStyle/>
        <a:p>
          <a:r>
            <a:rPr lang="en-US"/>
            <a:t>Strengthen analytical and quality development assessments to track the VET policy implementing path.</a:t>
          </a:r>
        </a:p>
      </dgm:t>
    </dgm:pt>
    <dgm:pt modelId="{99CF0E01-D7FA-4A71-926A-842FBEC09086}" type="parTrans" cxnId="{4AF27360-AAC7-4134-9300-A3D2A3BFBD8E}">
      <dgm:prSet/>
      <dgm:spPr/>
      <dgm:t>
        <a:bodyPr/>
        <a:lstStyle/>
        <a:p>
          <a:endParaRPr lang="en-US"/>
        </a:p>
      </dgm:t>
    </dgm:pt>
    <dgm:pt modelId="{F5ECAE9D-AF3E-4F4B-8441-F49806C14053}" type="sibTrans" cxnId="{4AF27360-AAC7-4134-9300-A3D2A3BFBD8E}">
      <dgm:prSet/>
      <dgm:spPr/>
      <dgm:t>
        <a:bodyPr/>
        <a:lstStyle/>
        <a:p>
          <a:endParaRPr lang="en-US"/>
        </a:p>
      </dgm:t>
    </dgm:pt>
    <dgm:pt modelId="{D9701970-A392-42F2-8D40-24C9B08E99B1}" type="pres">
      <dgm:prSet presAssocID="{0F4EE7CA-A4D5-4437-B0C5-A2A80668BA72}" presName="Name0" presStyleCnt="0">
        <dgm:presLayoutVars>
          <dgm:dir/>
          <dgm:animLvl val="lvl"/>
          <dgm:resizeHandles val="exact"/>
        </dgm:presLayoutVars>
      </dgm:prSet>
      <dgm:spPr/>
    </dgm:pt>
    <dgm:pt modelId="{F4674CC8-9952-4362-9116-57E2EBA32514}" type="pres">
      <dgm:prSet presAssocID="{8F2C6351-5FFB-4AF2-9D4D-F5CB5B848675}" presName="linNode" presStyleCnt="0"/>
      <dgm:spPr/>
    </dgm:pt>
    <dgm:pt modelId="{736340E7-7104-49F5-894B-906537C24E13}" type="pres">
      <dgm:prSet presAssocID="{8F2C6351-5FFB-4AF2-9D4D-F5CB5B848675}" presName="parentText" presStyleLbl="alignNode1" presStyleIdx="0" presStyleCnt="4">
        <dgm:presLayoutVars>
          <dgm:chMax val="1"/>
          <dgm:bulletEnabled/>
        </dgm:presLayoutVars>
      </dgm:prSet>
      <dgm:spPr/>
    </dgm:pt>
    <dgm:pt modelId="{AB93D851-5881-44A6-A9CA-31BE5107D0CF}" type="pres">
      <dgm:prSet presAssocID="{8F2C6351-5FFB-4AF2-9D4D-F5CB5B848675}" presName="descendantText" presStyleLbl="alignAccFollowNode1" presStyleIdx="0" presStyleCnt="4">
        <dgm:presLayoutVars>
          <dgm:bulletEnabled/>
        </dgm:presLayoutVars>
      </dgm:prSet>
      <dgm:spPr/>
    </dgm:pt>
    <dgm:pt modelId="{E40BEE40-DF89-4073-8E46-C12838B4EB42}" type="pres">
      <dgm:prSet presAssocID="{AED58190-CA1B-4A4E-B746-25B6ADB70CA4}" presName="sp" presStyleCnt="0"/>
      <dgm:spPr/>
    </dgm:pt>
    <dgm:pt modelId="{3B308F4C-4887-4142-9E4A-A8A3EDD6C818}" type="pres">
      <dgm:prSet presAssocID="{8E62A0E7-3C16-4807-A046-89168D431F97}" presName="linNode" presStyleCnt="0"/>
      <dgm:spPr/>
    </dgm:pt>
    <dgm:pt modelId="{4F61AF0E-1BC0-41E7-82EB-59DA5279ED64}" type="pres">
      <dgm:prSet presAssocID="{8E62A0E7-3C16-4807-A046-89168D431F97}" presName="parentText" presStyleLbl="alignNode1" presStyleIdx="1" presStyleCnt="4">
        <dgm:presLayoutVars>
          <dgm:chMax val="1"/>
          <dgm:bulletEnabled/>
        </dgm:presLayoutVars>
      </dgm:prSet>
      <dgm:spPr/>
    </dgm:pt>
    <dgm:pt modelId="{3918647A-8F7C-4AFA-AEB7-DBBA13F9566B}" type="pres">
      <dgm:prSet presAssocID="{8E62A0E7-3C16-4807-A046-89168D431F97}" presName="descendantText" presStyleLbl="alignAccFollowNode1" presStyleIdx="1" presStyleCnt="4">
        <dgm:presLayoutVars>
          <dgm:bulletEnabled/>
        </dgm:presLayoutVars>
      </dgm:prSet>
      <dgm:spPr/>
    </dgm:pt>
    <dgm:pt modelId="{D02547A3-359B-4147-B146-11B33F65383C}" type="pres">
      <dgm:prSet presAssocID="{D25BE1AD-83B8-4B75-BF5E-D3C5C53FB8A2}" presName="sp" presStyleCnt="0"/>
      <dgm:spPr/>
    </dgm:pt>
    <dgm:pt modelId="{A25847BD-0231-466D-B0D3-DA249478FD0C}" type="pres">
      <dgm:prSet presAssocID="{8F7A1D9B-A980-40F5-9596-38ADAFD4823F}" presName="linNode" presStyleCnt="0"/>
      <dgm:spPr/>
    </dgm:pt>
    <dgm:pt modelId="{F4D065DB-6B76-4C6B-B093-61CC3C627D45}" type="pres">
      <dgm:prSet presAssocID="{8F7A1D9B-A980-40F5-9596-38ADAFD4823F}" presName="parentText" presStyleLbl="alignNode1" presStyleIdx="2" presStyleCnt="4">
        <dgm:presLayoutVars>
          <dgm:chMax val="1"/>
          <dgm:bulletEnabled/>
        </dgm:presLayoutVars>
      </dgm:prSet>
      <dgm:spPr/>
    </dgm:pt>
    <dgm:pt modelId="{EF98D43A-0C2B-4482-9D95-4030CB3EC57A}" type="pres">
      <dgm:prSet presAssocID="{8F7A1D9B-A980-40F5-9596-38ADAFD4823F}" presName="descendantText" presStyleLbl="alignAccFollowNode1" presStyleIdx="2" presStyleCnt="4">
        <dgm:presLayoutVars>
          <dgm:bulletEnabled/>
        </dgm:presLayoutVars>
      </dgm:prSet>
      <dgm:spPr/>
    </dgm:pt>
    <dgm:pt modelId="{64108EAE-FDBA-459A-A6A4-7F517FD268D8}" type="pres">
      <dgm:prSet presAssocID="{EB445A57-86A4-4045-97D8-39C5F4E4B4BB}" presName="sp" presStyleCnt="0"/>
      <dgm:spPr/>
    </dgm:pt>
    <dgm:pt modelId="{5CF6AF9F-4134-49A1-9DE6-43A33AB459F5}" type="pres">
      <dgm:prSet presAssocID="{C3156061-5A27-489F-825E-D9E41460999A}" presName="linNode" presStyleCnt="0"/>
      <dgm:spPr/>
    </dgm:pt>
    <dgm:pt modelId="{962F0BCA-B89F-4DF7-B7A5-4765CBCB9386}" type="pres">
      <dgm:prSet presAssocID="{C3156061-5A27-489F-825E-D9E41460999A}" presName="parentText" presStyleLbl="alignNode1" presStyleIdx="3" presStyleCnt="4">
        <dgm:presLayoutVars>
          <dgm:chMax val="1"/>
          <dgm:bulletEnabled/>
        </dgm:presLayoutVars>
      </dgm:prSet>
      <dgm:spPr/>
    </dgm:pt>
    <dgm:pt modelId="{4AB2BC94-2A27-4E0E-8087-585DD405138D}" type="pres">
      <dgm:prSet presAssocID="{C3156061-5A27-489F-825E-D9E41460999A}" presName="descendantText" presStyleLbl="alignAccFollowNode1" presStyleIdx="3" presStyleCnt="4">
        <dgm:presLayoutVars>
          <dgm:bulletEnabled/>
        </dgm:presLayoutVars>
      </dgm:prSet>
      <dgm:spPr/>
    </dgm:pt>
  </dgm:ptLst>
  <dgm:cxnLst>
    <dgm:cxn modelId="{F1E45D0F-007D-4F2D-AC11-49E3E31ABC9B}" srcId="{8F7A1D9B-A980-40F5-9596-38ADAFD4823F}" destId="{4A0748BC-A0AA-4B4D-BEB7-184A2856D788}" srcOrd="0" destOrd="0" parTransId="{CFBC60F9-A22E-4FA9-87DF-FAA4AD7682DD}" sibTransId="{2FFDA7A0-3FA0-4CA1-84BF-4A021739782C}"/>
    <dgm:cxn modelId="{7CA8EA1D-D49E-4714-9CC7-5166317C7702}" srcId="{0F4EE7CA-A4D5-4437-B0C5-A2A80668BA72}" destId="{8E62A0E7-3C16-4807-A046-89168D431F97}" srcOrd="1" destOrd="0" parTransId="{51319DD2-6636-49E8-ABE1-9F70B8833643}" sibTransId="{D25BE1AD-83B8-4B75-BF5E-D3C5C53FB8A2}"/>
    <dgm:cxn modelId="{40C79122-C584-4686-9F49-6F7440FE1D91}" srcId="{8F2C6351-5FFB-4AF2-9D4D-F5CB5B848675}" destId="{799B00D6-F2EB-4067-AEF6-8DD5DAB4B80A}" srcOrd="0" destOrd="0" parTransId="{5E61E6B0-8032-43F6-A7BD-D54B30B7198F}" sibTransId="{C8B1F01F-D5D4-4EF4-AB99-399897EBD28D}"/>
    <dgm:cxn modelId="{0C863829-2068-4C2D-9F52-8AC46F581B56}" type="presOf" srcId="{8F2C6351-5FFB-4AF2-9D4D-F5CB5B848675}" destId="{736340E7-7104-49F5-894B-906537C24E13}" srcOrd="0" destOrd="0" presId="urn:microsoft.com/office/officeart/2016/7/layout/VerticalSolidActionList"/>
    <dgm:cxn modelId="{A500C63A-5BF4-4845-8703-2486D4477D16}" srcId="{0F4EE7CA-A4D5-4437-B0C5-A2A80668BA72}" destId="{C3156061-5A27-489F-825E-D9E41460999A}" srcOrd="3" destOrd="0" parTransId="{69EA8E02-8C78-45DD-A3FA-4703DA10CD29}" sibTransId="{A540B9D1-37FC-4516-8002-12A0426AB2E8}"/>
    <dgm:cxn modelId="{A985B03B-9686-49A9-B4FE-B1D9C6F69A3F}" srcId="{0F4EE7CA-A4D5-4437-B0C5-A2A80668BA72}" destId="{8F7A1D9B-A980-40F5-9596-38ADAFD4823F}" srcOrd="2" destOrd="0" parTransId="{9807CFB2-CF87-414E-AF7E-284C7FD13C5D}" sibTransId="{EB445A57-86A4-4045-97D8-39C5F4E4B4BB}"/>
    <dgm:cxn modelId="{7E969B40-7142-4D0E-9971-7A38F6CE7FCA}" type="presOf" srcId="{D9B424B3-82E2-4AB1-8ADB-DD0C6E3D1726}" destId="{3918647A-8F7C-4AFA-AEB7-DBBA13F9566B}" srcOrd="0" destOrd="0" presId="urn:microsoft.com/office/officeart/2016/7/layout/VerticalSolidActionList"/>
    <dgm:cxn modelId="{4AF27360-AAC7-4134-9300-A3D2A3BFBD8E}" srcId="{C3156061-5A27-489F-825E-D9E41460999A}" destId="{B6490B2D-79F0-4137-978F-C437C06B53B1}" srcOrd="0" destOrd="0" parTransId="{99CF0E01-D7FA-4A71-926A-842FBEC09086}" sibTransId="{F5ECAE9D-AF3E-4F4B-8441-F49806C14053}"/>
    <dgm:cxn modelId="{D67A6067-05B1-468A-8F71-58DB993A172B}" type="presOf" srcId="{799B00D6-F2EB-4067-AEF6-8DD5DAB4B80A}" destId="{AB93D851-5881-44A6-A9CA-31BE5107D0CF}" srcOrd="0" destOrd="0" presId="urn:microsoft.com/office/officeart/2016/7/layout/VerticalSolidActionList"/>
    <dgm:cxn modelId="{37DDC273-CE20-4F5F-A954-05C8221A96E2}" type="presOf" srcId="{B6490B2D-79F0-4137-978F-C437C06B53B1}" destId="{4AB2BC94-2A27-4E0E-8087-585DD405138D}" srcOrd="0" destOrd="0" presId="urn:microsoft.com/office/officeart/2016/7/layout/VerticalSolidActionList"/>
    <dgm:cxn modelId="{0E53A676-C862-457C-B6FA-4D0EEACD6245}" type="presOf" srcId="{8F7A1D9B-A980-40F5-9596-38ADAFD4823F}" destId="{F4D065DB-6B76-4C6B-B093-61CC3C627D45}" srcOrd="0" destOrd="0" presId="urn:microsoft.com/office/officeart/2016/7/layout/VerticalSolidActionList"/>
    <dgm:cxn modelId="{661CF9AA-3A97-4ED2-A099-5F8E43A3E4BD}" type="presOf" srcId="{4A0748BC-A0AA-4B4D-BEB7-184A2856D788}" destId="{EF98D43A-0C2B-4482-9D95-4030CB3EC57A}" srcOrd="0" destOrd="0" presId="urn:microsoft.com/office/officeart/2016/7/layout/VerticalSolidActionList"/>
    <dgm:cxn modelId="{36C673B2-C4F4-4E26-994C-E764A1B66350}" srcId="{0F4EE7CA-A4D5-4437-B0C5-A2A80668BA72}" destId="{8F2C6351-5FFB-4AF2-9D4D-F5CB5B848675}" srcOrd="0" destOrd="0" parTransId="{9F3CDE41-9A0F-4B26-A314-EABBC41306D7}" sibTransId="{AED58190-CA1B-4A4E-B746-25B6ADB70CA4}"/>
    <dgm:cxn modelId="{502BBFB2-BEE5-4BBE-8900-52C0F3EF1E82}" srcId="{8E62A0E7-3C16-4807-A046-89168D431F97}" destId="{D9B424B3-82E2-4AB1-8ADB-DD0C6E3D1726}" srcOrd="0" destOrd="0" parTransId="{4159259A-4FA2-4A03-A40F-5445B77A9A52}" sibTransId="{99ECA8BD-2234-4F70-AC01-92C02E0453A1}"/>
    <dgm:cxn modelId="{7B9CE7FA-EE3F-4AEA-8CAD-AF19C6B1CE22}" type="presOf" srcId="{8E62A0E7-3C16-4807-A046-89168D431F97}" destId="{4F61AF0E-1BC0-41E7-82EB-59DA5279ED64}" srcOrd="0" destOrd="0" presId="urn:microsoft.com/office/officeart/2016/7/layout/VerticalSolidActionList"/>
    <dgm:cxn modelId="{D45651FD-D5EC-443D-A162-1C6E0BB85C15}" type="presOf" srcId="{0F4EE7CA-A4D5-4437-B0C5-A2A80668BA72}" destId="{D9701970-A392-42F2-8D40-24C9B08E99B1}" srcOrd="0" destOrd="0" presId="urn:microsoft.com/office/officeart/2016/7/layout/VerticalSolidActionList"/>
    <dgm:cxn modelId="{10F359FF-068F-4DE4-99AB-C5648DC41581}" type="presOf" srcId="{C3156061-5A27-489F-825E-D9E41460999A}" destId="{962F0BCA-B89F-4DF7-B7A5-4765CBCB9386}" srcOrd="0" destOrd="0" presId="urn:microsoft.com/office/officeart/2016/7/layout/VerticalSolidActionList"/>
    <dgm:cxn modelId="{D4EA45E0-FBBA-49B6-8F5A-BBAABBDFFBBE}" type="presParOf" srcId="{D9701970-A392-42F2-8D40-24C9B08E99B1}" destId="{F4674CC8-9952-4362-9116-57E2EBA32514}" srcOrd="0" destOrd="0" presId="urn:microsoft.com/office/officeart/2016/7/layout/VerticalSolidActionList"/>
    <dgm:cxn modelId="{41626301-D837-427C-B108-8811C9CD58EE}" type="presParOf" srcId="{F4674CC8-9952-4362-9116-57E2EBA32514}" destId="{736340E7-7104-49F5-894B-906537C24E13}" srcOrd="0" destOrd="0" presId="urn:microsoft.com/office/officeart/2016/7/layout/VerticalSolidActionList"/>
    <dgm:cxn modelId="{5B2FDBA6-2CE8-4758-8EF1-9298A4CAEBDE}" type="presParOf" srcId="{F4674CC8-9952-4362-9116-57E2EBA32514}" destId="{AB93D851-5881-44A6-A9CA-31BE5107D0CF}" srcOrd="1" destOrd="0" presId="urn:microsoft.com/office/officeart/2016/7/layout/VerticalSolidActionList"/>
    <dgm:cxn modelId="{8AF60772-DAE7-4412-9409-CE76156D6C77}" type="presParOf" srcId="{D9701970-A392-42F2-8D40-24C9B08E99B1}" destId="{E40BEE40-DF89-4073-8E46-C12838B4EB42}" srcOrd="1" destOrd="0" presId="urn:microsoft.com/office/officeart/2016/7/layout/VerticalSolidActionList"/>
    <dgm:cxn modelId="{803F549C-8735-4417-AB4A-3EEC0613594E}" type="presParOf" srcId="{D9701970-A392-42F2-8D40-24C9B08E99B1}" destId="{3B308F4C-4887-4142-9E4A-A8A3EDD6C818}" srcOrd="2" destOrd="0" presId="urn:microsoft.com/office/officeart/2016/7/layout/VerticalSolidActionList"/>
    <dgm:cxn modelId="{4C77551C-607F-4833-84A7-7B34A63B1F96}" type="presParOf" srcId="{3B308F4C-4887-4142-9E4A-A8A3EDD6C818}" destId="{4F61AF0E-1BC0-41E7-82EB-59DA5279ED64}" srcOrd="0" destOrd="0" presId="urn:microsoft.com/office/officeart/2016/7/layout/VerticalSolidActionList"/>
    <dgm:cxn modelId="{3B3E5CDD-42D9-4C78-93F3-31756D8ADD9F}" type="presParOf" srcId="{3B308F4C-4887-4142-9E4A-A8A3EDD6C818}" destId="{3918647A-8F7C-4AFA-AEB7-DBBA13F9566B}" srcOrd="1" destOrd="0" presId="urn:microsoft.com/office/officeart/2016/7/layout/VerticalSolidActionList"/>
    <dgm:cxn modelId="{F913B48A-95A3-4E33-A268-34CA7CE1D678}" type="presParOf" srcId="{D9701970-A392-42F2-8D40-24C9B08E99B1}" destId="{D02547A3-359B-4147-B146-11B33F65383C}" srcOrd="3" destOrd="0" presId="urn:microsoft.com/office/officeart/2016/7/layout/VerticalSolidActionList"/>
    <dgm:cxn modelId="{E777D0B2-84F6-4231-934B-1BDC053ABC19}" type="presParOf" srcId="{D9701970-A392-42F2-8D40-24C9B08E99B1}" destId="{A25847BD-0231-466D-B0D3-DA249478FD0C}" srcOrd="4" destOrd="0" presId="urn:microsoft.com/office/officeart/2016/7/layout/VerticalSolidActionList"/>
    <dgm:cxn modelId="{97BC3F67-D18E-448B-A122-807589CFC73F}" type="presParOf" srcId="{A25847BD-0231-466D-B0D3-DA249478FD0C}" destId="{F4D065DB-6B76-4C6B-B093-61CC3C627D45}" srcOrd="0" destOrd="0" presId="urn:microsoft.com/office/officeart/2016/7/layout/VerticalSolidActionList"/>
    <dgm:cxn modelId="{5F484219-43F7-496C-8566-84789198C1FE}" type="presParOf" srcId="{A25847BD-0231-466D-B0D3-DA249478FD0C}" destId="{EF98D43A-0C2B-4482-9D95-4030CB3EC57A}" srcOrd="1" destOrd="0" presId="urn:microsoft.com/office/officeart/2016/7/layout/VerticalSolidActionList"/>
    <dgm:cxn modelId="{70EC40DF-A4C2-43D8-921F-F7F900B0B6D0}" type="presParOf" srcId="{D9701970-A392-42F2-8D40-24C9B08E99B1}" destId="{64108EAE-FDBA-459A-A6A4-7F517FD268D8}" srcOrd="5" destOrd="0" presId="urn:microsoft.com/office/officeart/2016/7/layout/VerticalSolidActionList"/>
    <dgm:cxn modelId="{A3A22003-E9E5-46CD-A6E5-16FF38B9919A}" type="presParOf" srcId="{D9701970-A392-42F2-8D40-24C9B08E99B1}" destId="{5CF6AF9F-4134-49A1-9DE6-43A33AB459F5}" srcOrd="6" destOrd="0" presId="urn:microsoft.com/office/officeart/2016/7/layout/VerticalSolidActionList"/>
    <dgm:cxn modelId="{B978DA6E-6E7D-48CD-977D-E128D18742F6}" type="presParOf" srcId="{5CF6AF9F-4134-49A1-9DE6-43A33AB459F5}" destId="{962F0BCA-B89F-4DF7-B7A5-4765CBCB9386}" srcOrd="0" destOrd="0" presId="urn:microsoft.com/office/officeart/2016/7/layout/VerticalSolidActionList"/>
    <dgm:cxn modelId="{A193B834-4966-448B-9D8D-0FB4C8429341}" type="presParOf" srcId="{5CF6AF9F-4134-49A1-9DE6-43A33AB459F5}" destId="{4AB2BC94-2A27-4E0E-8087-585DD405138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C894F8-AC38-410D-A751-37FFE76659C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A2C6C15B-A9D3-4E0C-BD95-5975502F3F1C}">
      <dgm:prSet custT="1"/>
      <dgm:spPr/>
      <dgm:t>
        <a:bodyPr/>
        <a:lstStyle/>
        <a:p>
          <a:r>
            <a:rPr lang="en-US" sz="1400" b="1" i="0"/>
            <a:t>Enhancing cooperation and coordination between public and private stakeholders and strengthening social dialogue by the following means:</a:t>
          </a:r>
          <a:endParaRPr lang="en-US" sz="1400" b="1"/>
        </a:p>
      </dgm:t>
    </dgm:pt>
    <dgm:pt modelId="{9CCEDF94-5514-4133-8849-D5F6208E0636}" type="parTrans" cxnId="{A68A659B-D4BE-48C0-9AF9-A043737202AC}">
      <dgm:prSet/>
      <dgm:spPr/>
      <dgm:t>
        <a:bodyPr/>
        <a:lstStyle/>
        <a:p>
          <a:endParaRPr lang="en-US"/>
        </a:p>
      </dgm:t>
    </dgm:pt>
    <dgm:pt modelId="{585CDFB4-89CB-471E-83E3-24BDF0A36E84}" type="sibTrans" cxnId="{A68A659B-D4BE-48C0-9AF9-A043737202AC}">
      <dgm:prSet/>
      <dgm:spPr/>
      <dgm:t>
        <a:bodyPr/>
        <a:lstStyle/>
        <a:p>
          <a:endParaRPr lang="en-US"/>
        </a:p>
      </dgm:t>
    </dgm:pt>
    <dgm:pt modelId="{E042BE3B-AA5B-4897-9FB1-E1705899E1B9}">
      <dgm:prSet custT="1"/>
      <dgm:spPr/>
      <dgm:t>
        <a:bodyPr/>
        <a:lstStyle/>
        <a:p>
          <a:r>
            <a:rPr lang="en-US" sz="1400" b="1" i="0"/>
            <a:t>Improving stakeholder coordination by revising (or re-establishing) the role and composition of the National Coordination Council for VET and an appointing Secretariat. </a:t>
          </a:r>
          <a:endParaRPr lang="en-US" sz="1400" b="1"/>
        </a:p>
      </dgm:t>
    </dgm:pt>
    <dgm:pt modelId="{6785AC1D-BE34-4224-8D1C-AAF0BD41B928}" type="parTrans" cxnId="{BBC8E824-1019-4A01-BE2A-7A6D3C2475E8}">
      <dgm:prSet/>
      <dgm:spPr/>
      <dgm:t>
        <a:bodyPr/>
        <a:lstStyle/>
        <a:p>
          <a:endParaRPr lang="en-US"/>
        </a:p>
      </dgm:t>
    </dgm:pt>
    <dgm:pt modelId="{9E6E7E20-DFE2-4833-9B28-70A52C23706F}" type="sibTrans" cxnId="{BBC8E824-1019-4A01-BE2A-7A6D3C2475E8}">
      <dgm:prSet/>
      <dgm:spPr/>
      <dgm:t>
        <a:bodyPr/>
        <a:lstStyle/>
        <a:p>
          <a:endParaRPr lang="en-US"/>
        </a:p>
      </dgm:t>
    </dgm:pt>
    <dgm:pt modelId="{AE2BF39C-B07A-49A1-A82F-2ECB541AC304}">
      <dgm:prSet custT="1"/>
      <dgm:spPr/>
      <dgm:t>
        <a:bodyPr/>
        <a:lstStyle/>
        <a:p>
          <a:r>
            <a:rPr lang="en-US" sz="1400" b="1" i="0"/>
            <a:t>Facilitating social dialogue and collaboration at the business level by supporting capacity building and the development of concrete actions within the SCs;</a:t>
          </a:r>
          <a:endParaRPr lang="en-US" sz="1400" b="1"/>
        </a:p>
      </dgm:t>
    </dgm:pt>
    <dgm:pt modelId="{A117C238-E3F8-4F94-A26F-01423F798B1E}" type="parTrans" cxnId="{B8BD50D9-B72F-4BC0-826F-E18FDEEF21C2}">
      <dgm:prSet/>
      <dgm:spPr/>
      <dgm:t>
        <a:bodyPr/>
        <a:lstStyle/>
        <a:p>
          <a:endParaRPr lang="en-US"/>
        </a:p>
      </dgm:t>
    </dgm:pt>
    <dgm:pt modelId="{B7BB23FB-D542-454B-A66B-CFD40AECB489}" type="sibTrans" cxnId="{B8BD50D9-B72F-4BC0-826F-E18FDEEF21C2}">
      <dgm:prSet/>
      <dgm:spPr/>
      <dgm:t>
        <a:bodyPr/>
        <a:lstStyle/>
        <a:p>
          <a:endParaRPr lang="en-US"/>
        </a:p>
      </dgm:t>
    </dgm:pt>
    <dgm:pt modelId="{A8FBF1ED-DFAF-4EE0-8A0A-475844630AB0}">
      <dgm:prSet custT="1"/>
      <dgm:spPr/>
      <dgm:t>
        <a:bodyPr/>
        <a:lstStyle/>
        <a:p>
          <a:r>
            <a:rPr lang="en-US" sz="1400" b="1" i="0"/>
            <a:t>Supporting employers actively involved in VET by financial and non-financial incentives; </a:t>
          </a:r>
          <a:endParaRPr lang="en-US" sz="1400" b="1"/>
        </a:p>
      </dgm:t>
    </dgm:pt>
    <dgm:pt modelId="{E2CCB054-CB1A-401E-8EB0-412D53DF5C51}" type="parTrans" cxnId="{CC0D8E4B-DDE9-4CFA-A5DC-735DB935A76F}">
      <dgm:prSet/>
      <dgm:spPr/>
      <dgm:t>
        <a:bodyPr/>
        <a:lstStyle/>
        <a:p>
          <a:endParaRPr lang="en-US"/>
        </a:p>
      </dgm:t>
    </dgm:pt>
    <dgm:pt modelId="{B80AB253-4624-45E4-8A1A-8D97B3E3E674}" type="sibTrans" cxnId="{CC0D8E4B-DDE9-4CFA-A5DC-735DB935A76F}">
      <dgm:prSet/>
      <dgm:spPr/>
      <dgm:t>
        <a:bodyPr/>
        <a:lstStyle/>
        <a:p>
          <a:endParaRPr lang="en-US"/>
        </a:p>
      </dgm:t>
    </dgm:pt>
    <dgm:pt modelId="{0BD7AE86-B920-40AF-B50E-5BB6D163D9E2}">
      <dgm:prSet/>
      <dgm:spPr/>
      <dgm:t>
        <a:bodyPr/>
        <a:lstStyle/>
        <a:p>
          <a:r>
            <a:rPr lang="en-US" b="1" i="0"/>
            <a:t>introducing a donor/development partner coordination mechanism with a national entity to better align the activities of international agencies and increase their impact, to monitor and coordinate investments and evaluate the impact.</a:t>
          </a:r>
          <a:endParaRPr lang="en-US" b="1"/>
        </a:p>
      </dgm:t>
    </dgm:pt>
    <dgm:pt modelId="{570891A6-4C08-422E-8F44-36169875B12B}" type="parTrans" cxnId="{173AE82D-213F-4FA3-BADC-A5ED9A6B6641}">
      <dgm:prSet/>
      <dgm:spPr/>
      <dgm:t>
        <a:bodyPr/>
        <a:lstStyle/>
        <a:p>
          <a:endParaRPr lang="en-US"/>
        </a:p>
      </dgm:t>
    </dgm:pt>
    <dgm:pt modelId="{F5B7945F-ECF6-4EEC-BC9F-2FCDFA564431}" type="sibTrans" cxnId="{173AE82D-213F-4FA3-BADC-A5ED9A6B6641}">
      <dgm:prSet/>
      <dgm:spPr/>
      <dgm:t>
        <a:bodyPr/>
        <a:lstStyle/>
        <a:p>
          <a:endParaRPr lang="en-US"/>
        </a:p>
      </dgm:t>
    </dgm:pt>
    <dgm:pt modelId="{EC60CFE4-84EB-4488-8373-FC26DC5128E2}" type="pres">
      <dgm:prSet presAssocID="{91C894F8-AC38-410D-A751-37FFE76659CB}" presName="diagram" presStyleCnt="0">
        <dgm:presLayoutVars>
          <dgm:dir/>
          <dgm:resizeHandles val="exact"/>
        </dgm:presLayoutVars>
      </dgm:prSet>
      <dgm:spPr/>
    </dgm:pt>
    <dgm:pt modelId="{8402E4FB-ABF5-45EE-9423-30EFCAEA1506}" type="pres">
      <dgm:prSet presAssocID="{A2C6C15B-A9D3-4E0C-BD95-5975502F3F1C}" presName="node" presStyleLbl="node1" presStyleIdx="0" presStyleCnt="5">
        <dgm:presLayoutVars>
          <dgm:bulletEnabled val="1"/>
        </dgm:presLayoutVars>
      </dgm:prSet>
      <dgm:spPr/>
    </dgm:pt>
    <dgm:pt modelId="{54DEF282-9A9A-4E24-9E29-8DFD0088E414}" type="pres">
      <dgm:prSet presAssocID="{585CDFB4-89CB-471E-83E3-24BDF0A36E84}" presName="sibTrans" presStyleCnt="0"/>
      <dgm:spPr/>
    </dgm:pt>
    <dgm:pt modelId="{294478E3-35B2-43C2-B4DC-9DA5B5BF39D6}" type="pres">
      <dgm:prSet presAssocID="{E042BE3B-AA5B-4897-9FB1-E1705899E1B9}" presName="node" presStyleLbl="node1" presStyleIdx="1" presStyleCnt="5">
        <dgm:presLayoutVars>
          <dgm:bulletEnabled val="1"/>
        </dgm:presLayoutVars>
      </dgm:prSet>
      <dgm:spPr/>
    </dgm:pt>
    <dgm:pt modelId="{A2AE6C23-12BD-4307-8D7C-17D429EE0570}" type="pres">
      <dgm:prSet presAssocID="{9E6E7E20-DFE2-4833-9B28-70A52C23706F}" presName="sibTrans" presStyleCnt="0"/>
      <dgm:spPr/>
    </dgm:pt>
    <dgm:pt modelId="{2244193B-B54A-4082-9F59-827AFA5CF976}" type="pres">
      <dgm:prSet presAssocID="{AE2BF39C-B07A-49A1-A82F-2ECB541AC304}" presName="node" presStyleLbl="node1" presStyleIdx="2" presStyleCnt="5">
        <dgm:presLayoutVars>
          <dgm:bulletEnabled val="1"/>
        </dgm:presLayoutVars>
      </dgm:prSet>
      <dgm:spPr/>
    </dgm:pt>
    <dgm:pt modelId="{B0172AE2-B3FD-4177-8D02-695CCBBD5CC7}" type="pres">
      <dgm:prSet presAssocID="{B7BB23FB-D542-454B-A66B-CFD40AECB489}" presName="sibTrans" presStyleCnt="0"/>
      <dgm:spPr/>
    </dgm:pt>
    <dgm:pt modelId="{290266F1-D930-4866-BAE0-37C99A442B43}" type="pres">
      <dgm:prSet presAssocID="{A8FBF1ED-DFAF-4EE0-8A0A-475844630AB0}" presName="node" presStyleLbl="node1" presStyleIdx="3" presStyleCnt="5">
        <dgm:presLayoutVars>
          <dgm:bulletEnabled val="1"/>
        </dgm:presLayoutVars>
      </dgm:prSet>
      <dgm:spPr/>
    </dgm:pt>
    <dgm:pt modelId="{26FF3191-9DE8-43A6-8621-CD7139C2941B}" type="pres">
      <dgm:prSet presAssocID="{B80AB253-4624-45E4-8A1A-8D97B3E3E674}" presName="sibTrans" presStyleCnt="0"/>
      <dgm:spPr/>
    </dgm:pt>
    <dgm:pt modelId="{48C96466-6662-4432-9A70-C7AF1CE3EECE}" type="pres">
      <dgm:prSet presAssocID="{0BD7AE86-B920-40AF-B50E-5BB6D163D9E2}" presName="node" presStyleLbl="node1" presStyleIdx="4" presStyleCnt="5" custScaleX="125215">
        <dgm:presLayoutVars>
          <dgm:bulletEnabled val="1"/>
        </dgm:presLayoutVars>
      </dgm:prSet>
      <dgm:spPr/>
    </dgm:pt>
  </dgm:ptLst>
  <dgm:cxnLst>
    <dgm:cxn modelId="{D4B4AA23-18F0-44BE-9E3A-40F865401AB5}" type="presOf" srcId="{E042BE3B-AA5B-4897-9FB1-E1705899E1B9}" destId="{294478E3-35B2-43C2-B4DC-9DA5B5BF39D6}" srcOrd="0" destOrd="0" presId="urn:microsoft.com/office/officeart/2005/8/layout/default"/>
    <dgm:cxn modelId="{BBC8E824-1019-4A01-BE2A-7A6D3C2475E8}" srcId="{91C894F8-AC38-410D-A751-37FFE76659CB}" destId="{E042BE3B-AA5B-4897-9FB1-E1705899E1B9}" srcOrd="1" destOrd="0" parTransId="{6785AC1D-BE34-4224-8D1C-AAF0BD41B928}" sibTransId="{9E6E7E20-DFE2-4833-9B28-70A52C23706F}"/>
    <dgm:cxn modelId="{173AE82D-213F-4FA3-BADC-A5ED9A6B6641}" srcId="{91C894F8-AC38-410D-A751-37FFE76659CB}" destId="{0BD7AE86-B920-40AF-B50E-5BB6D163D9E2}" srcOrd="4" destOrd="0" parTransId="{570891A6-4C08-422E-8F44-36169875B12B}" sibTransId="{F5B7945F-ECF6-4EEC-BC9F-2FCDFA564431}"/>
    <dgm:cxn modelId="{B6B05F5C-0D3C-4647-81F7-32DC73EA3147}" type="presOf" srcId="{A8FBF1ED-DFAF-4EE0-8A0A-475844630AB0}" destId="{290266F1-D930-4866-BAE0-37C99A442B43}" srcOrd="0" destOrd="0" presId="urn:microsoft.com/office/officeart/2005/8/layout/default"/>
    <dgm:cxn modelId="{CC0D8E4B-DDE9-4CFA-A5DC-735DB935A76F}" srcId="{91C894F8-AC38-410D-A751-37FFE76659CB}" destId="{A8FBF1ED-DFAF-4EE0-8A0A-475844630AB0}" srcOrd="3" destOrd="0" parTransId="{E2CCB054-CB1A-401E-8EB0-412D53DF5C51}" sibTransId="{B80AB253-4624-45E4-8A1A-8D97B3E3E674}"/>
    <dgm:cxn modelId="{29E0F252-7B4D-45E4-8709-00EF641D94FE}" type="presOf" srcId="{A2C6C15B-A9D3-4E0C-BD95-5975502F3F1C}" destId="{8402E4FB-ABF5-45EE-9423-30EFCAEA1506}" srcOrd="0" destOrd="0" presId="urn:microsoft.com/office/officeart/2005/8/layout/default"/>
    <dgm:cxn modelId="{6EBD148D-D1BC-4156-95F7-91E7A148F4D7}" type="presOf" srcId="{91C894F8-AC38-410D-A751-37FFE76659CB}" destId="{EC60CFE4-84EB-4488-8373-FC26DC5128E2}" srcOrd="0" destOrd="0" presId="urn:microsoft.com/office/officeart/2005/8/layout/default"/>
    <dgm:cxn modelId="{A978E08E-FB6E-43D4-B68F-CA02ED2D345F}" type="presOf" srcId="{0BD7AE86-B920-40AF-B50E-5BB6D163D9E2}" destId="{48C96466-6662-4432-9A70-C7AF1CE3EECE}" srcOrd="0" destOrd="0" presId="urn:microsoft.com/office/officeart/2005/8/layout/default"/>
    <dgm:cxn modelId="{A68A659B-D4BE-48C0-9AF9-A043737202AC}" srcId="{91C894F8-AC38-410D-A751-37FFE76659CB}" destId="{A2C6C15B-A9D3-4E0C-BD95-5975502F3F1C}" srcOrd="0" destOrd="0" parTransId="{9CCEDF94-5514-4133-8849-D5F6208E0636}" sibTransId="{585CDFB4-89CB-471E-83E3-24BDF0A36E84}"/>
    <dgm:cxn modelId="{B8BD50D9-B72F-4BC0-826F-E18FDEEF21C2}" srcId="{91C894F8-AC38-410D-A751-37FFE76659CB}" destId="{AE2BF39C-B07A-49A1-A82F-2ECB541AC304}" srcOrd="2" destOrd="0" parTransId="{A117C238-E3F8-4F94-A26F-01423F798B1E}" sibTransId="{B7BB23FB-D542-454B-A66B-CFD40AECB489}"/>
    <dgm:cxn modelId="{A8C2B3FB-A79C-40F0-8F36-7442D6127279}" type="presOf" srcId="{AE2BF39C-B07A-49A1-A82F-2ECB541AC304}" destId="{2244193B-B54A-4082-9F59-827AFA5CF976}" srcOrd="0" destOrd="0" presId="urn:microsoft.com/office/officeart/2005/8/layout/default"/>
    <dgm:cxn modelId="{ECDDF139-DA67-4F18-BB17-245B5D81866A}" type="presParOf" srcId="{EC60CFE4-84EB-4488-8373-FC26DC5128E2}" destId="{8402E4FB-ABF5-45EE-9423-30EFCAEA1506}" srcOrd="0" destOrd="0" presId="urn:microsoft.com/office/officeart/2005/8/layout/default"/>
    <dgm:cxn modelId="{8D60DAC4-D19F-4003-B20E-34A4DFBA7D84}" type="presParOf" srcId="{EC60CFE4-84EB-4488-8373-FC26DC5128E2}" destId="{54DEF282-9A9A-4E24-9E29-8DFD0088E414}" srcOrd="1" destOrd="0" presId="urn:microsoft.com/office/officeart/2005/8/layout/default"/>
    <dgm:cxn modelId="{9A10B400-8E72-4B50-B359-FC455DC206A5}" type="presParOf" srcId="{EC60CFE4-84EB-4488-8373-FC26DC5128E2}" destId="{294478E3-35B2-43C2-B4DC-9DA5B5BF39D6}" srcOrd="2" destOrd="0" presId="urn:microsoft.com/office/officeart/2005/8/layout/default"/>
    <dgm:cxn modelId="{44A4FBD0-5949-40AD-8A79-7A7294165605}" type="presParOf" srcId="{EC60CFE4-84EB-4488-8373-FC26DC5128E2}" destId="{A2AE6C23-12BD-4307-8D7C-17D429EE0570}" srcOrd="3" destOrd="0" presId="urn:microsoft.com/office/officeart/2005/8/layout/default"/>
    <dgm:cxn modelId="{93F9710D-BC0D-434A-A31F-CD49FE291CA6}" type="presParOf" srcId="{EC60CFE4-84EB-4488-8373-FC26DC5128E2}" destId="{2244193B-B54A-4082-9F59-827AFA5CF976}" srcOrd="4" destOrd="0" presId="urn:microsoft.com/office/officeart/2005/8/layout/default"/>
    <dgm:cxn modelId="{B3A903B5-30A3-4B76-94BE-EC9D2D19EBCC}" type="presParOf" srcId="{EC60CFE4-84EB-4488-8373-FC26DC5128E2}" destId="{B0172AE2-B3FD-4177-8D02-695CCBBD5CC7}" srcOrd="5" destOrd="0" presId="urn:microsoft.com/office/officeart/2005/8/layout/default"/>
    <dgm:cxn modelId="{ED100B17-C63B-452C-9F5B-B60F898E8293}" type="presParOf" srcId="{EC60CFE4-84EB-4488-8373-FC26DC5128E2}" destId="{290266F1-D930-4866-BAE0-37C99A442B43}" srcOrd="6" destOrd="0" presId="urn:microsoft.com/office/officeart/2005/8/layout/default"/>
    <dgm:cxn modelId="{D6DCC891-D80F-43B6-839F-E5AD3869EA41}" type="presParOf" srcId="{EC60CFE4-84EB-4488-8373-FC26DC5128E2}" destId="{26FF3191-9DE8-43A6-8621-CD7139C2941B}" srcOrd="7" destOrd="0" presId="urn:microsoft.com/office/officeart/2005/8/layout/default"/>
    <dgm:cxn modelId="{7DD3735C-CB44-4769-B505-C1CBB74F4C3D}" type="presParOf" srcId="{EC60CFE4-84EB-4488-8373-FC26DC5128E2}" destId="{48C96466-6662-4432-9A70-C7AF1CE3EEC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E169B4-B081-464B-9AD0-1EDCBE13A1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1D06ED0-6428-44E2-9AAD-765C37BC0A33}">
      <dgm:prSet/>
      <dgm:spPr/>
      <dgm:t>
        <a:bodyPr/>
        <a:lstStyle/>
        <a:p>
          <a:r>
            <a:rPr lang="en-US" b="0" i="0"/>
            <a:t>Consistent reforms are being implemented by the government. </a:t>
          </a:r>
          <a:endParaRPr lang="en-US"/>
        </a:p>
      </dgm:t>
    </dgm:pt>
    <dgm:pt modelId="{5378F9A1-467F-4F66-870A-0AE13CFAE71F}" type="parTrans" cxnId="{CABB028D-F041-432F-A14B-713997D39C59}">
      <dgm:prSet/>
      <dgm:spPr/>
      <dgm:t>
        <a:bodyPr/>
        <a:lstStyle/>
        <a:p>
          <a:endParaRPr lang="en-US"/>
        </a:p>
      </dgm:t>
    </dgm:pt>
    <dgm:pt modelId="{2DA6A644-5674-4E65-A6AD-411F4536B54F}" type="sibTrans" cxnId="{CABB028D-F041-432F-A14B-713997D39C59}">
      <dgm:prSet/>
      <dgm:spPr/>
      <dgm:t>
        <a:bodyPr/>
        <a:lstStyle/>
        <a:p>
          <a:endParaRPr lang="en-US"/>
        </a:p>
      </dgm:t>
    </dgm:pt>
    <dgm:pt modelId="{CCB14700-4058-483C-91AB-B497EADD76BB}">
      <dgm:prSet/>
      <dgm:spPr/>
      <dgm:t>
        <a:bodyPr/>
        <a:lstStyle/>
        <a:p>
          <a:r>
            <a:rPr lang="en-US" b="0" i="0"/>
            <a:t>Further consultation with key national stakeholders is, however, needed to improve the overall architecture of the VET system, its governance and funding, qualifications, quality assurance, and links with the labour market. </a:t>
          </a:r>
          <a:endParaRPr lang="en-US"/>
        </a:p>
      </dgm:t>
    </dgm:pt>
    <dgm:pt modelId="{BAB0AD43-EF1D-4C72-9A53-44DE5C4EE8D5}" type="parTrans" cxnId="{DF4B0D3C-B941-4C07-B19D-EFD814A120C4}">
      <dgm:prSet/>
      <dgm:spPr/>
      <dgm:t>
        <a:bodyPr/>
        <a:lstStyle/>
        <a:p>
          <a:endParaRPr lang="en-US"/>
        </a:p>
      </dgm:t>
    </dgm:pt>
    <dgm:pt modelId="{04FEF92C-496B-48EF-97E2-C72FB920949C}" type="sibTrans" cxnId="{DF4B0D3C-B941-4C07-B19D-EFD814A120C4}">
      <dgm:prSet/>
      <dgm:spPr/>
      <dgm:t>
        <a:bodyPr/>
        <a:lstStyle/>
        <a:p>
          <a:endParaRPr lang="en-US"/>
        </a:p>
      </dgm:t>
    </dgm:pt>
    <dgm:pt modelId="{2DA3100E-45E3-4784-9678-77A5F4A65864}">
      <dgm:prSet/>
      <dgm:spPr/>
      <dgm:t>
        <a:bodyPr/>
        <a:lstStyle/>
        <a:p>
          <a:r>
            <a:rPr lang="en-US" b="0" i="0"/>
            <a:t>In particular, the roles of the private sector and industries need to be developed.</a:t>
          </a:r>
          <a:endParaRPr lang="en-US"/>
        </a:p>
      </dgm:t>
    </dgm:pt>
    <dgm:pt modelId="{DB0B8BBE-A0B5-457B-8DD1-2C8A75716594}" type="parTrans" cxnId="{77481B1B-1BF5-4735-AF8E-3B1BB26036FA}">
      <dgm:prSet/>
      <dgm:spPr/>
      <dgm:t>
        <a:bodyPr/>
        <a:lstStyle/>
        <a:p>
          <a:endParaRPr lang="en-US"/>
        </a:p>
      </dgm:t>
    </dgm:pt>
    <dgm:pt modelId="{2968BDF5-B1DD-49E0-BCA4-42698954FA43}" type="sibTrans" cxnId="{77481B1B-1BF5-4735-AF8E-3B1BB26036FA}">
      <dgm:prSet/>
      <dgm:spPr/>
      <dgm:t>
        <a:bodyPr/>
        <a:lstStyle/>
        <a:p>
          <a:endParaRPr lang="en-US"/>
        </a:p>
      </dgm:t>
    </dgm:pt>
    <dgm:pt modelId="{A445A7EE-41DD-4F2C-886F-588504F07100}" type="pres">
      <dgm:prSet presAssocID="{7FE169B4-B081-464B-9AD0-1EDCBE13A114}" presName="linear" presStyleCnt="0">
        <dgm:presLayoutVars>
          <dgm:animLvl val="lvl"/>
          <dgm:resizeHandles val="exact"/>
        </dgm:presLayoutVars>
      </dgm:prSet>
      <dgm:spPr/>
    </dgm:pt>
    <dgm:pt modelId="{D6744B3D-17D5-4659-85D5-AA2BCA768C94}" type="pres">
      <dgm:prSet presAssocID="{11D06ED0-6428-44E2-9AAD-765C37BC0A33}" presName="parentText" presStyleLbl="node1" presStyleIdx="0" presStyleCnt="3">
        <dgm:presLayoutVars>
          <dgm:chMax val="0"/>
          <dgm:bulletEnabled val="1"/>
        </dgm:presLayoutVars>
      </dgm:prSet>
      <dgm:spPr/>
    </dgm:pt>
    <dgm:pt modelId="{3C6AB838-2138-465B-990C-A5638BA861CF}" type="pres">
      <dgm:prSet presAssocID="{2DA6A644-5674-4E65-A6AD-411F4536B54F}" presName="spacer" presStyleCnt="0"/>
      <dgm:spPr/>
    </dgm:pt>
    <dgm:pt modelId="{87EDE3BF-99D5-4884-970E-102FC167A33B}" type="pres">
      <dgm:prSet presAssocID="{CCB14700-4058-483C-91AB-B497EADD76BB}" presName="parentText" presStyleLbl="node1" presStyleIdx="1" presStyleCnt="3">
        <dgm:presLayoutVars>
          <dgm:chMax val="0"/>
          <dgm:bulletEnabled val="1"/>
        </dgm:presLayoutVars>
      </dgm:prSet>
      <dgm:spPr/>
    </dgm:pt>
    <dgm:pt modelId="{E2D14710-DF00-4E4A-9412-35A5CCAB0980}" type="pres">
      <dgm:prSet presAssocID="{04FEF92C-496B-48EF-97E2-C72FB920949C}" presName="spacer" presStyleCnt="0"/>
      <dgm:spPr/>
    </dgm:pt>
    <dgm:pt modelId="{27E53E03-6EA1-4E5D-BC97-046FBFD3CEE7}" type="pres">
      <dgm:prSet presAssocID="{2DA3100E-45E3-4784-9678-77A5F4A65864}" presName="parentText" presStyleLbl="node1" presStyleIdx="2" presStyleCnt="3">
        <dgm:presLayoutVars>
          <dgm:chMax val="0"/>
          <dgm:bulletEnabled val="1"/>
        </dgm:presLayoutVars>
      </dgm:prSet>
      <dgm:spPr/>
    </dgm:pt>
  </dgm:ptLst>
  <dgm:cxnLst>
    <dgm:cxn modelId="{E4E39617-741B-4C4E-B389-44E9C0E33801}" type="presOf" srcId="{11D06ED0-6428-44E2-9AAD-765C37BC0A33}" destId="{D6744B3D-17D5-4659-85D5-AA2BCA768C94}" srcOrd="0" destOrd="0" presId="urn:microsoft.com/office/officeart/2005/8/layout/vList2"/>
    <dgm:cxn modelId="{77481B1B-1BF5-4735-AF8E-3B1BB26036FA}" srcId="{7FE169B4-B081-464B-9AD0-1EDCBE13A114}" destId="{2DA3100E-45E3-4784-9678-77A5F4A65864}" srcOrd="2" destOrd="0" parTransId="{DB0B8BBE-A0B5-457B-8DD1-2C8A75716594}" sibTransId="{2968BDF5-B1DD-49E0-BCA4-42698954FA43}"/>
    <dgm:cxn modelId="{DF4B0D3C-B941-4C07-B19D-EFD814A120C4}" srcId="{7FE169B4-B081-464B-9AD0-1EDCBE13A114}" destId="{CCB14700-4058-483C-91AB-B497EADD76BB}" srcOrd="1" destOrd="0" parTransId="{BAB0AD43-EF1D-4C72-9A53-44DE5C4EE8D5}" sibTransId="{04FEF92C-496B-48EF-97E2-C72FB920949C}"/>
    <dgm:cxn modelId="{CE025569-1522-4B8D-AC34-9856EC30DE2A}" type="presOf" srcId="{7FE169B4-B081-464B-9AD0-1EDCBE13A114}" destId="{A445A7EE-41DD-4F2C-886F-588504F07100}" srcOrd="0" destOrd="0" presId="urn:microsoft.com/office/officeart/2005/8/layout/vList2"/>
    <dgm:cxn modelId="{DFD75F4F-7DD2-432C-9D57-070BB8A233F2}" type="presOf" srcId="{CCB14700-4058-483C-91AB-B497EADD76BB}" destId="{87EDE3BF-99D5-4884-970E-102FC167A33B}" srcOrd="0" destOrd="0" presId="urn:microsoft.com/office/officeart/2005/8/layout/vList2"/>
    <dgm:cxn modelId="{CABB028D-F041-432F-A14B-713997D39C59}" srcId="{7FE169B4-B081-464B-9AD0-1EDCBE13A114}" destId="{11D06ED0-6428-44E2-9AAD-765C37BC0A33}" srcOrd="0" destOrd="0" parTransId="{5378F9A1-467F-4F66-870A-0AE13CFAE71F}" sibTransId="{2DA6A644-5674-4E65-A6AD-411F4536B54F}"/>
    <dgm:cxn modelId="{117C4DAD-401C-497E-8774-4324FD8653D3}" type="presOf" srcId="{2DA3100E-45E3-4784-9678-77A5F4A65864}" destId="{27E53E03-6EA1-4E5D-BC97-046FBFD3CEE7}" srcOrd="0" destOrd="0" presId="urn:microsoft.com/office/officeart/2005/8/layout/vList2"/>
    <dgm:cxn modelId="{ECAE6771-AD87-4EF3-9023-95DA58EF09F4}" type="presParOf" srcId="{A445A7EE-41DD-4F2C-886F-588504F07100}" destId="{D6744B3D-17D5-4659-85D5-AA2BCA768C94}" srcOrd="0" destOrd="0" presId="urn:microsoft.com/office/officeart/2005/8/layout/vList2"/>
    <dgm:cxn modelId="{F289AA51-837E-4AE8-9499-E853436F254F}" type="presParOf" srcId="{A445A7EE-41DD-4F2C-886F-588504F07100}" destId="{3C6AB838-2138-465B-990C-A5638BA861CF}" srcOrd="1" destOrd="0" presId="urn:microsoft.com/office/officeart/2005/8/layout/vList2"/>
    <dgm:cxn modelId="{A1122B36-FCE0-40EA-936A-25CBB5460604}" type="presParOf" srcId="{A445A7EE-41DD-4F2C-886F-588504F07100}" destId="{87EDE3BF-99D5-4884-970E-102FC167A33B}" srcOrd="2" destOrd="0" presId="urn:microsoft.com/office/officeart/2005/8/layout/vList2"/>
    <dgm:cxn modelId="{BD49F982-EC8C-40ED-927F-42E447605B71}" type="presParOf" srcId="{A445A7EE-41DD-4F2C-886F-588504F07100}" destId="{E2D14710-DF00-4E4A-9412-35A5CCAB0980}" srcOrd="3" destOrd="0" presId="urn:microsoft.com/office/officeart/2005/8/layout/vList2"/>
    <dgm:cxn modelId="{A068F052-3B7B-4D6B-80E5-F540AC4DFD5B}" type="presParOf" srcId="{A445A7EE-41DD-4F2C-886F-588504F07100}" destId="{27E53E03-6EA1-4E5D-BC97-046FBFD3CEE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A8412-5B88-485D-9C21-D53151553C0E}">
      <dsp:nvSpPr>
        <dsp:cNvPr id="0" name=""/>
        <dsp:cNvSpPr/>
      </dsp:nvSpPr>
      <dsp:spPr>
        <a:xfrm>
          <a:off x="846296" y="1703"/>
          <a:ext cx="3385184" cy="882184"/>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82" tIns="224075" rIns="65682" bIns="224075" numCol="1" spcCol="1270" anchor="ctr" anchorCtr="0">
          <a:noAutofit/>
        </a:bodyPr>
        <a:lstStyle/>
        <a:p>
          <a:pPr marL="0" lvl="0" indent="0" algn="l" defTabSz="488950">
            <a:lnSpc>
              <a:spcPct val="90000"/>
            </a:lnSpc>
            <a:spcBef>
              <a:spcPct val="0"/>
            </a:spcBef>
            <a:spcAft>
              <a:spcPct val="35000"/>
            </a:spcAft>
            <a:buNone/>
          </a:pPr>
          <a:r>
            <a:rPr lang="en-US" sz="1100" kern="1200"/>
            <a:t>Increase awareness and information concerning different stakeholders on the VET governance indicators framework and what role each stakeholder plays. </a:t>
          </a:r>
        </a:p>
      </dsp:txBody>
      <dsp:txXfrm>
        <a:off x="846296" y="1703"/>
        <a:ext cx="3385184" cy="882184"/>
      </dsp:txXfrm>
    </dsp:sp>
    <dsp:sp modelId="{03664184-2693-4237-B495-E17A80136900}">
      <dsp:nvSpPr>
        <dsp:cNvPr id="0" name=""/>
        <dsp:cNvSpPr/>
      </dsp:nvSpPr>
      <dsp:spPr>
        <a:xfrm>
          <a:off x="0" y="1703"/>
          <a:ext cx="846296" cy="88218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83" tIns="87140" rIns="44783" bIns="87140" numCol="1" spcCol="1270" anchor="ctr" anchorCtr="0">
          <a:noAutofit/>
        </a:bodyPr>
        <a:lstStyle/>
        <a:p>
          <a:pPr marL="0" lvl="0" indent="0" algn="ctr" defTabSz="622300">
            <a:lnSpc>
              <a:spcPct val="90000"/>
            </a:lnSpc>
            <a:spcBef>
              <a:spcPct val="0"/>
            </a:spcBef>
            <a:spcAft>
              <a:spcPct val="35000"/>
            </a:spcAft>
            <a:buNone/>
          </a:pPr>
          <a:r>
            <a:rPr lang="en-US" sz="1400" kern="1200"/>
            <a:t>Increase</a:t>
          </a:r>
        </a:p>
      </dsp:txBody>
      <dsp:txXfrm>
        <a:off x="0" y="1703"/>
        <a:ext cx="846296" cy="882184"/>
      </dsp:txXfrm>
    </dsp:sp>
    <dsp:sp modelId="{F46CAA52-0489-4423-95C8-699883D55024}">
      <dsp:nvSpPr>
        <dsp:cNvPr id="0" name=""/>
        <dsp:cNvSpPr/>
      </dsp:nvSpPr>
      <dsp:spPr>
        <a:xfrm>
          <a:off x="846296" y="936818"/>
          <a:ext cx="3385184" cy="882184"/>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82" tIns="224075" rIns="65682" bIns="224075" numCol="1" spcCol="1270" anchor="ctr" anchorCtr="0">
          <a:noAutofit/>
        </a:bodyPr>
        <a:lstStyle/>
        <a:p>
          <a:pPr marL="0" lvl="0" indent="0" algn="l" defTabSz="488950">
            <a:lnSpc>
              <a:spcPct val="90000"/>
            </a:lnSpc>
            <a:spcBef>
              <a:spcPct val="0"/>
            </a:spcBef>
            <a:spcAft>
              <a:spcPct val="35000"/>
            </a:spcAft>
            <a:buNone/>
          </a:pPr>
          <a:r>
            <a:rPr lang="en-US" sz="1100" kern="1200"/>
            <a:t>Enhance the monitoring of governance aspects in VET &amp; skills as part of the monitoring framework based on the relevant indicators. </a:t>
          </a:r>
        </a:p>
      </dsp:txBody>
      <dsp:txXfrm>
        <a:off x="846296" y="936818"/>
        <a:ext cx="3385184" cy="882184"/>
      </dsp:txXfrm>
    </dsp:sp>
    <dsp:sp modelId="{F65BFF33-5C02-4ADF-A92A-43648D466E53}">
      <dsp:nvSpPr>
        <dsp:cNvPr id="0" name=""/>
        <dsp:cNvSpPr/>
      </dsp:nvSpPr>
      <dsp:spPr>
        <a:xfrm>
          <a:off x="0" y="936818"/>
          <a:ext cx="846296" cy="882184"/>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83" tIns="87140" rIns="44783" bIns="87140" numCol="1" spcCol="1270" anchor="ctr" anchorCtr="0">
          <a:noAutofit/>
        </a:bodyPr>
        <a:lstStyle/>
        <a:p>
          <a:pPr marL="0" lvl="0" indent="0" algn="ctr" defTabSz="622300">
            <a:lnSpc>
              <a:spcPct val="90000"/>
            </a:lnSpc>
            <a:spcBef>
              <a:spcPct val="0"/>
            </a:spcBef>
            <a:spcAft>
              <a:spcPct val="35000"/>
            </a:spcAft>
            <a:buNone/>
          </a:pPr>
          <a:r>
            <a:rPr lang="en-US" sz="1400" kern="1200"/>
            <a:t>Enhance</a:t>
          </a:r>
        </a:p>
      </dsp:txBody>
      <dsp:txXfrm>
        <a:off x="0" y="936818"/>
        <a:ext cx="846296" cy="882184"/>
      </dsp:txXfrm>
    </dsp:sp>
    <dsp:sp modelId="{AB7B216E-8F54-4B76-BE3A-C0D5E84D5EAA}">
      <dsp:nvSpPr>
        <dsp:cNvPr id="0" name=""/>
        <dsp:cNvSpPr/>
      </dsp:nvSpPr>
      <dsp:spPr>
        <a:xfrm>
          <a:off x="846296" y="1871934"/>
          <a:ext cx="3385184" cy="882184"/>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82" tIns="224075" rIns="65682" bIns="224075" numCol="1" spcCol="1270" anchor="ctr" anchorCtr="0">
          <a:noAutofit/>
        </a:bodyPr>
        <a:lstStyle/>
        <a:p>
          <a:pPr marL="0" lvl="0" indent="0" algn="l" defTabSz="488950">
            <a:lnSpc>
              <a:spcPct val="90000"/>
            </a:lnSpc>
            <a:spcBef>
              <a:spcPct val="0"/>
            </a:spcBef>
            <a:spcAft>
              <a:spcPct val="35000"/>
            </a:spcAft>
            <a:buNone/>
          </a:pPr>
          <a:r>
            <a:rPr lang="en-US" sz="1100" kern="1200"/>
            <a:t>Include governance indicators in the annual plans of the VET &amp; skills institutions. </a:t>
          </a:r>
        </a:p>
      </dsp:txBody>
      <dsp:txXfrm>
        <a:off x="846296" y="1871934"/>
        <a:ext cx="3385184" cy="882184"/>
      </dsp:txXfrm>
    </dsp:sp>
    <dsp:sp modelId="{12B46226-FE36-4DA4-9C74-E17FCF36C296}">
      <dsp:nvSpPr>
        <dsp:cNvPr id="0" name=""/>
        <dsp:cNvSpPr/>
      </dsp:nvSpPr>
      <dsp:spPr>
        <a:xfrm>
          <a:off x="0" y="1871934"/>
          <a:ext cx="846296" cy="882184"/>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83" tIns="87140" rIns="44783" bIns="87140" numCol="1" spcCol="1270" anchor="ctr" anchorCtr="0">
          <a:noAutofit/>
        </a:bodyPr>
        <a:lstStyle/>
        <a:p>
          <a:pPr marL="0" lvl="0" indent="0" algn="ctr" defTabSz="622300">
            <a:lnSpc>
              <a:spcPct val="90000"/>
            </a:lnSpc>
            <a:spcBef>
              <a:spcPct val="0"/>
            </a:spcBef>
            <a:spcAft>
              <a:spcPct val="35000"/>
            </a:spcAft>
            <a:buNone/>
          </a:pPr>
          <a:r>
            <a:rPr lang="en-US" sz="1400" kern="1200"/>
            <a:t>Include</a:t>
          </a:r>
        </a:p>
      </dsp:txBody>
      <dsp:txXfrm>
        <a:off x="0" y="1871934"/>
        <a:ext cx="846296" cy="882184"/>
      </dsp:txXfrm>
    </dsp:sp>
    <dsp:sp modelId="{022D3E71-92E2-4E08-89D0-CB0B2D1B26E5}">
      <dsp:nvSpPr>
        <dsp:cNvPr id="0" name=""/>
        <dsp:cNvSpPr/>
      </dsp:nvSpPr>
      <dsp:spPr>
        <a:xfrm>
          <a:off x="846296" y="2807049"/>
          <a:ext cx="3385184" cy="882184"/>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82" tIns="224075" rIns="65682" bIns="224075" numCol="1" spcCol="1270" anchor="ctr" anchorCtr="0">
          <a:noAutofit/>
        </a:bodyPr>
        <a:lstStyle/>
        <a:p>
          <a:pPr marL="0" lvl="0" indent="0" algn="l" defTabSz="488950">
            <a:lnSpc>
              <a:spcPct val="90000"/>
            </a:lnSpc>
            <a:spcBef>
              <a:spcPct val="0"/>
            </a:spcBef>
            <a:spcAft>
              <a:spcPct val="35000"/>
            </a:spcAft>
            <a:buNone/>
          </a:pPr>
          <a:r>
            <a:rPr lang="en-US" sz="1100" kern="1200"/>
            <a:t>Periodically assess the activities of VET institutions to guarantee that they have the human capacities, financial means, and operational procedures to play their roles effectively. </a:t>
          </a:r>
        </a:p>
      </dsp:txBody>
      <dsp:txXfrm>
        <a:off x="846296" y="2807049"/>
        <a:ext cx="3385184" cy="882184"/>
      </dsp:txXfrm>
    </dsp:sp>
    <dsp:sp modelId="{019A94E2-D019-4741-B1A5-061D55B87873}">
      <dsp:nvSpPr>
        <dsp:cNvPr id="0" name=""/>
        <dsp:cNvSpPr/>
      </dsp:nvSpPr>
      <dsp:spPr>
        <a:xfrm>
          <a:off x="0" y="2807049"/>
          <a:ext cx="846296" cy="882184"/>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83" tIns="87140" rIns="44783" bIns="87140" numCol="1" spcCol="1270" anchor="ctr" anchorCtr="0">
          <a:noAutofit/>
        </a:bodyPr>
        <a:lstStyle/>
        <a:p>
          <a:pPr marL="0" lvl="0" indent="0" algn="ctr" defTabSz="622300">
            <a:lnSpc>
              <a:spcPct val="90000"/>
            </a:lnSpc>
            <a:spcBef>
              <a:spcPct val="0"/>
            </a:spcBef>
            <a:spcAft>
              <a:spcPct val="35000"/>
            </a:spcAft>
            <a:buNone/>
          </a:pPr>
          <a:r>
            <a:rPr lang="en-US" sz="1400" kern="1200"/>
            <a:t>Assess</a:t>
          </a:r>
        </a:p>
      </dsp:txBody>
      <dsp:txXfrm>
        <a:off x="0" y="2807049"/>
        <a:ext cx="846296" cy="882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EAC89-5EA0-4DB6-B95C-C786C64FD225}">
      <dsp:nvSpPr>
        <dsp:cNvPr id="0" name=""/>
        <dsp:cNvSpPr/>
      </dsp:nvSpPr>
      <dsp:spPr>
        <a:xfrm>
          <a:off x="846296" y="1153"/>
          <a:ext cx="3385184" cy="118225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82" tIns="300292" rIns="65682" bIns="300292" numCol="1" spcCol="1270" anchor="ctr" anchorCtr="0">
          <a:noAutofit/>
        </a:bodyPr>
        <a:lstStyle/>
        <a:p>
          <a:pPr marL="0" lvl="0" indent="0" algn="l" defTabSz="488950">
            <a:lnSpc>
              <a:spcPct val="90000"/>
            </a:lnSpc>
            <a:spcBef>
              <a:spcPct val="0"/>
            </a:spcBef>
            <a:spcAft>
              <a:spcPct val="35000"/>
            </a:spcAft>
            <a:buNone/>
          </a:pPr>
          <a:r>
            <a:rPr lang="en-US" sz="1100" kern="1200"/>
            <a:t>Develop a communication strategy for the TVET sector, highlighting the progress and role of the TVSDC to all stakeholders, and distribute council decisions and outcomes to all stakeholders systematically and transparently.</a:t>
          </a:r>
        </a:p>
      </dsp:txBody>
      <dsp:txXfrm>
        <a:off x="846296" y="1153"/>
        <a:ext cx="3385184" cy="1182253"/>
      </dsp:txXfrm>
    </dsp:sp>
    <dsp:sp modelId="{ECEDAB77-17F5-4423-A2AC-DD08F7A62821}">
      <dsp:nvSpPr>
        <dsp:cNvPr id="0" name=""/>
        <dsp:cNvSpPr/>
      </dsp:nvSpPr>
      <dsp:spPr>
        <a:xfrm>
          <a:off x="0" y="1153"/>
          <a:ext cx="846296" cy="118225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83" tIns="116780" rIns="44783" bIns="116780" numCol="1" spcCol="1270" anchor="ctr" anchorCtr="0">
          <a:noAutofit/>
        </a:bodyPr>
        <a:lstStyle/>
        <a:p>
          <a:pPr marL="0" lvl="0" indent="0" algn="ctr" defTabSz="622300">
            <a:lnSpc>
              <a:spcPct val="90000"/>
            </a:lnSpc>
            <a:spcBef>
              <a:spcPct val="0"/>
            </a:spcBef>
            <a:spcAft>
              <a:spcPct val="35000"/>
            </a:spcAft>
            <a:buNone/>
          </a:pPr>
          <a:r>
            <a:rPr lang="en-US" sz="1400" kern="1200"/>
            <a:t>Develop</a:t>
          </a:r>
        </a:p>
      </dsp:txBody>
      <dsp:txXfrm>
        <a:off x="0" y="1153"/>
        <a:ext cx="846296" cy="1182253"/>
      </dsp:txXfrm>
    </dsp:sp>
    <dsp:sp modelId="{E09B47E0-821A-4014-8DD8-24B6B539F1C5}">
      <dsp:nvSpPr>
        <dsp:cNvPr id="0" name=""/>
        <dsp:cNvSpPr/>
      </dsp:nvSpPr>
      <dsp:spPr>
        <a:xfrm>
          <a:off x="846296" y="1254341"/>
          <a:ext cx="3385184" cy="118225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82" tIns="300292" rIns="65682" bIns="300292" numCol="1" spcCol="1270" anchor="ctr" anchorCtr="0">
          <a:noAutofit/>
        </a:bodyPr>
        <a:lstStyle/>
        <a:p>
          <a:pPr marL="0" lvl="0" indent="0" algn="l" defTabSz="488950">
            <a:lnSpc>
              <a:spcPct val="90000"/>
            </a:lnSpc>
            <a:spcBef>
              <a:spcPct val="0"/>
            </a:spcBef>
            <a:spcAft>
              <a:spcPct val="35000"/>
            </a:spcAft>
            <a:buNone/>
          </a:pPr>
          <a:r>
            <a:rPr lang="en-US" sz="1100" kern="1200"/>
            <a:t>Empower regional/local authorities to form local partnerships with employers and other key actors.</a:t>
          </a:r>
        </a:p>
      </dsp:txBody>
      <dsp:txXfrm>
        <a:off x="846296" y="1254341"/>
        <a:ext cx="3385184" cy="1182253"/>
      </dsp:txXfrm>
    </dsp:sp>
    <dsp:sp modelId="{66C179F3-04BE-44FB-943F-617EBFFA3D61}">
      <dsp:nvSpPr>
        <dsp:cNvPr id="0" name=""/>
        <dsp:cNvSpPr/>
      </dsp:nvSpPr>
      <dsp:spPr>
        <a:xfrm>
          <a:off x="0" y="1254341"/>
          <a:ext cx="846296" cy="118225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83" tIns="116780" rIns="44783" bIns="116780" numCol="1" spcCol="1270" anchor="ctr" anchorCtr="0">
          <a:noAutofit/>
        </a:bodyPr>
        <a:lstStyle/>
        <a:p>
          <a:pPr marL="0" lvl="0" indent="0" algn="ctr" defTabSz="622300">
            <a:lnSpc>
              <a:spcPct val="90000"/>
            </a:lnSpc>
            <a:spcBef>
              <a:spcPct val="0"/>
            </a:spcBef>
            <a:spcAft>
              <a:spcPct val="35000"/>
            </a:spcAft>
            <a:buNone/>
          </a:pPr>
          <a:r>
            <a:rPr lang="en-US" sz="1400" kern="1200"/>
            <a:t>Empower</a:t>
          </a:r>
        </a:p>
      </dsp:txBody>
      <dsp:txXfrm>
        <a:off x="0" y="1254341"/>
        <a:ext cx="846296" cy="1182253"/>
      </dsp:txXfrm>
    </dsp:sp>
    <dsp:sp modelId="{E908432E-E12F-45B4-9BD2-3E5ECC937EF3}">
      <dsp:nvSpPr>
        <dsp:cNvPr id="0" name=""/>
        <dsp:cNvSpPr/>
      </dsp:nvSpPr>
      <dsp:spPr>
        <a:xfrm>
          <a:off x="846296" y="2507530"/>
          <a:ext cx="3385184" cy="1182253"/>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82" tIns="300292" rIns="65682" bIns="300292" numCol="1" spcCol="1270" anchor="ctr" anchorCtr="0">
          <a:noAutofit/>
        </a:bodyPr>
        <a:lstStyle/>
        <a:p>
          <a:pPr marL="0" lvl="0" indent="0" algn="l" defTabSz="488950">
            <a:lnSpc>
              <a:spcPct val="90000"/>
            </a:lnSpc>
            <a:spcBef>
              <a:spcPct val="0"/>
            </a:spcBef>
            <a:spcAft>
              <a:spcPct val="35000"/>
            </a:spcAft>
            <a:buNone/>
          </a:pPr>
          <a:r>
            <a:rPr lang="en-US" sz="1100" kern="1200"/>
            <a:t>Address the absence of local governance and ownership of VET by governorates and municipalities. The governorate councils in Jordan should be empowered to deal with the human resources issue, especially in the VET sector.</a:t>
          </a:r>
        </a:p>
      </dsp:txBody>
      <dsp:txXfrm>
        <a:off x="846296" y="2507530"/>
        <a:ext cx="3385184" cy="1182253"/>
      </dsp:txXfrm>
    </dsp:sp>
    <dsp:sp modelId="{D3A308FE-51AF-4C4B-BB0E-A6502B6DACD6}">
      <dsp:nvSpPr>
        <dsp:cNvPr id="0" name=""/>
        <dsp:cNvSpPr/>
      </dsp:nvSpPr>
      <dsp:spPr>
        <a:xfrm>
          <a:off x="0" y="2507530"/>
          <a:ext cx="846296" cy="1182253"/>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783" tIns="116780" rIns="44783" bIns="116780" numCol="1" spcCol="1270" anchor="ctr" anchorCtr="0">
          <a:noAutofit/>
        </a:bodyPr>
        <a:lstStyle/>
        <a:p>
          <a:pPr marL="0" lvl="0" indent="0" algn="ctr" defTabSz="622300">
            <a:lnSpc>
              <a:spcPct val="90000"/>
            </a:lnSpc>
            <a:spcBef>
              <a:spcPct val="0"/>
            </a:spcBef>
            <a:spcAft>
              <a:spcPct val="35000"/>
            </a:spcAft>
            <a:buNone/>
          </a:pPr>
          <a:r>
            <a:rPr lang="en-US" sz="1400" kern="1200"/>
            <a:t>Address</a:t>
          </a:r>
        </a:p>
      </dsp:txBody>
      <dsp:txXfrm>
        <a:off x="0" y="2507530"/>
        <a:ext cx="846296" cy="1182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3D851-5881-44A6-A9CA-31BE5107D0CF}">
      <dsp:nvSpPr>
        <dsp:cNvPr id="0" name=""/>
        <dsp:cNvSpPr/>
      </dsp:nvSpPr>
      <dsp:spPr>
        <a:xfrm>
          <a:off x="1458039" y="1392"/>
          <a:ext cx="5832157" cy="721114"/>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160" tIns="183163" rIns="113160" bIns="183163" numCol="1" spcCol="1270" anchor="ctr" anchorCtr="0">
          <a:noAutofit/>
        </a:bodyPr>
        <a:lstStyle/>
        <a:p>
          <a:pPr marL="0" lvl="0" indent="0" algn="l" defTabSz="533400">
            <a:lnSpc>
              <a:spcPct val="90000"/>
            </a:lnSpc>
            <a:spcBef>
              <a:spcPct val="0"/>
            </a:spcBef>
            <a:spcAft>
              <a:spcPct val="35000"/>
            </a:spcAft>
            <a:buNone/>
          </a:pPr>
          <a:r>
            <a:rPr lang="en-US" sz="1200" kern="1200"/>
            <a:t>Establish inter-ministerial and multi-level cooperation to improve a national system of VET assessment, certification, and quality assurance.</a:t>
          </a:r>
        </a:p>
      </dsp:txBody>
      <dsp:txXfrm>
        <a:off x="1458039" y="1392"/>
        <a:ext cx="5832157" cy="721114"/>
      </dsp:txXfrm>
    </dsp:sp>
    <dsp:sp modelId="{736340E7-7104-49F5-894B-906537C24E13}">
      <dsp:nvSpPr>
        <dsp:cNvPr id="0" name=""/>
        <dsp:cNvSpPr/>
      </dsp:nvSpPr>
      <dsp:spPr>
        <a:xfrm>
          <a:off x="0" y="1392"/>
          <a:ext cx="1458039" cy="721114"/>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55" tIns="71230" rIns="77155" bIns="71230" numCol="1" spcCol="1270" anchor="ctr" anchorCtr="0">
          <a:noAutofit/>
        </a:bodyPr>
        <a:lstStyle/>
        <a:p>
          <a:pPr marL="0" lvl="0" indent="0" algn="ctr" defTabSz="666750">
            <a:lnSpc>
              <a:spcPct val="90000"/>
            </a:lnSpc>
            <a:spcBef>
              <a:spcPct val="0"/>
            </a:spcBef>
            <a:spcAft>
              <a:spcPct val="35000"/>
            </a:spcAft>
            <a:buNone/>
          </a:pPr>
          <a:r>
            <a:rPr lang="en-US" sz="1500" kern="1200"/>
            <a:t>Establish</a:t>
          </a:r>
        </a:p>
      </dsp:txBody>
      <dsp:txXfrm>
        <a:off x="0" y="1392"/>
        <a:ext cx="1458039" cy="721114"/>
      </dsp:txXfrm>
    </dsp:sp>
    <dsp:sp modelId="{3918647A-8F7C-4AFA-AEB7-DBBA13F9566B}">
      <dsp:nvSpPr>
        <dsp:cNvPr id="0" name=""/>
        <dsp:cNvSpPr/>
      </dsp:nvSpPr>
      <dsp:spPr>
        <a:xfrm>
          <a:off x="1458039" y="765773"/>
          <a:ext cx="5832157" cy="721114"/>
        </a:xfrm>
        <a:prstGeom prst="rect">
          <a:avLst/>
        </a:prstGeom>
        <a:solidFill>
          <a:schemeClr val="accent2">
            <a:tint val="40000"/>
            <a:alpha val="90000"/>
            <a:hueOff val="-613955"/>
            <a:satOff val="4090"/>
            <a:lumOff val="374"/>
            <a:alphaOff val="0"/>
          </a:schemeClr>
        </a:solidFill>
        <a:ln w="15875"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160" tIns="183163" rIns="113160" bIns="183163" numCol="1" spcCol="1270" anchor="ctr" anchorCtr="0">
          <a:noAutofit/>
        </a:bodyPr>
        <a:lstStyle/>
        <a:p>
          <a:pPr marL="0" lvl="0" indent="0" algn="l" defTabSz="533400">
            <a:lnSpc>
              <a:spcPct val="90000"/>
            </a:lnSpc>
            <a:spcBef>
              <a:spcPct val="0"/>
            </a:spcBef>
            <a:spcAft>
              <a:spcPct val="35000"/>
            </a:spcAft>
            <a:buNone/>
          </a:pPr>
          <a:r>
            <a:rPr lang="en-US" sz="1200" kern="1200"/>
            <a:t>Develop the Centres of Vocational Excellence as growth points for new initiatives and other VET institutions to ensure the highest quality provision.</a:t>
          </a:r>
        </a:p>
      </dsp:txBody>
      <dsp:txXfrm>
        <a:off x="1458039" y="765773"/>
        <a:ext cx="5832157" cy="721114"/>
      </dsp:txXfrm>
    </dsp:sp>
    <dsp:sp modelId="{4F61AF0E-1BC0-41E7-82EB-59DA5279ED64}">
      <dsp:nvSpPr>
        <dsp:cNvPr id="0" name=""/>
        <dsp:cNvSpPr/>
      </dsp:nvSpPr>
      <dsp:spPr>
        <a:xfrm>
          <a:off x="0" y="765773"/>
          <a:ext cx="1458039" cy="721114"/>
        </a:xfrm>
        <a:prstGeom prst="rect">
          <a:avLst/>
        </a:prstGeom>
        <a:solidFill>
          <a:schemeClr val="accent2">
            <a:hueOff val="-441124"/>
            <a:satOff val="497"/>
            <a:lumOff val="1177"/>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55" tIns="71230" rIns="77155" bIns="71230" numCol="1" spcCol="1270" anchor="ctr" anchorCtr="0">
          <a:noAutofit/>
        </a:bodyPr>
        <a:lstStyle/>
        <a:p>
          <a:pPr marL="0" lvl="0" indent="0" algn="ctr" defTabSz="666750">
            <a:lnSpc>
              <a:spcPct val="90000"/>
            </a:lnSpc>
            <a:spcBef>
              <a:spcPct val="0"/>
            </a:spcBef>
            <a:spcAft>
              <a:spcPct val="35000"/>
            </a:spcAft>
            <a:buNone/>
          </a:pPr>
          <a:r>
            <a:rPr lang="en-US" sz="1500" kern="1200"/>
            <a:t>Develop</a:t>
          </a:r>
        </a:p>
      </dsp:txBody>
      <dsp:txXfrm>
        <a:off x="0" y="765773"/>
        <a:ext cx="1458039" cy="721114"/>
      </dsp:txXfrm>
    </dsp:sp>
    <dsp:sp modelId="{EF98D43A-0C2B-4482-9D95-4030CB3EC57A}">
      <dsp:nvSpPr>
        <dsp:cNvPr id="0" name=""/>
        <dsp:cNvSpPr/>
      </dsp:nvSpPr>
      <dsp:spPr>
        <a:xfrm>
          <a:off x="1458039" y="1530154"/>
          <a:ext cx="5832157" cy="721114"/>
        </a:xfrm>
        <a:prstGeom prst="rect">
          <a:avLst/>
        </a:prstGeom>
        <a:solidFill>
          <a:schemeClr val="accent2">
            <a:tint val="40000"/>
            <a:alpha val="90000"/>
            <a:hueOff val="-1227910"/>
            <a:satOff val="8180"/>
            <a:lumOff val="748"/>
            <a:alphaOff val="0"/>
          </a:schemeClr>
        </a:solidFill>
        <a:ln w="15875"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160" tIns="183163" rIns="113160" bIns="183163" numCol="1" spcCol="1270" anchor="ctr" anchorCtr="0">
          <a:noAutofit/>
        </a:bodyPr>
        <a:lstStyle/>
        <a:p>
          <a:pPr marL="0" lvl="0" indent="0" algn="l" defTabSz="533400">
            <a:lnSpc>
              <a:spcPct val="90000"/>
            </a:lnSpc>
            <a:spcBef>
              <a:spcPct val="0"/>
            </a:spcBef>
            <a:spcAft>
              <a:spcPct val="35000"/>
            </a:spcAft>
            <a:buNone/>
          </a:pPr>
          <a:r>
            <a:rPr lang="en-US" sz="1200" kern="1200"/>
            <a:t>Digitalise VET business management processes and data collection procedures to support monitoring function. </a:t>
          </a:r>
        </a:p>
      </dsp:txBody>
      <dsp:txXfrm>
        <a:off x="1458039" y="1530154"/>
        <a:ext cx="5832157" cy="721114"/>
      </dsp:txXfrm>
    </dsp:sp>
    <dsp:sp modelId="{F4D065DB-6B76-4C6B-B093-61CC3C627D45}">
      <dsp:nvSpPr>
        <dsp:cNvPr id="0" name=""/>
        <dsp:cNvSpPr/>
      </dsp:nvSpPr>
      <dsp:spPr>
        <a:xfrm>
          <a:off x="0" y="1530154"/>
          <a:ext cx="1458039" cy="721114"/>
        </a:xfrm>
        <a:prstGeom prst="rect">
          <a:avLst/>
        </a:prstGeom>
        <a:solidFill>
          <a:schemeClr val="accent2">
            <a:hueOff val="-882249"/>
            <a:satOff val="995"/>
            <a:lumOff val="2353"/>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55" tIns="71230" rIns="77155" bIns="71230" numCol="1" spcCol="1270" anchor="ctr" anchorCtr="0">
          <a:noAutofit/>
        </a:bodyPr>
        <a:lstStyle/>
        <a:p>
          <a:pPr marL="0" lvl="0" indent="0" algn="ctr" defTabSz="666750">
            <a:lnSpc>
              <a:spcPct val="90000"/>
            </a:lnSpc>
            <a:spcBef>
              <a:spcPct val="0"/>
            </a:spcBef>
            <a:spcAft>
              <a:spcPct val="35000"/>
            </a:spcAft>
            <a:buNone/>
          </a:pPr>
          <a:r>
            <a:rPr lang="en-US" sz="1500" kern="1200"/>
            <a:t>Digitalise</a:t>
          </a:r>
        </a:p>
      </dsp:txBody>
      <dsp:txXfrm>
        <a:off x="0" y="1530154"/>
        <a:ext cx="1458039" cy="721114"/>
      </dsp:txXfrm>
    </dsp:sp>
    <dsp:sp modelId="{4AB2BC94-2A27-4E0E-8087-585DD405138D}">
      <dsp:nvSpPr>
        <dsp:cNvPr id="0" name=""/>
        <dsp:cNvSpPr/>
      </dsp:nvSpPr>
      <dsp:spPr>
        <a:xfrm>
          <a:off x="1458039" y="2294536"/>
          <a:ext cx="5832157" cy="721114"/>
        </a:xfrm>
        <a:prstGeom prst="rect">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160" tIns="183163" rIns="113160" bIns="183163" numCol="1" spcCol="1270" anchor="ctr" anchorCtr="0">
          <a:noAutofit/>
        </a:bodyPr>
        <a:lstStyle/>
        <a:p>
          <a:pPr marL="0" lvl="0" indent="0" algn="l" defTabSz="533400">
            <a:lnSpc>
              <a:spcPct val="90000"/>
            </a:lnSpc>
            <a:spcBef>
              <a:spcPct val="0"/>
            </a:spcBef>
            <a:spcAft>
              <a:spcPct val="35000"/>
            </a:spcAft>
            <a:buNone/>
          </a:pPr>
          <a:r>
            <a:rPr lang="en-US" sz="1200" kern="1200"/>
            <a:t>Strengthen analytical and quality development assessments to track the VET policy implementing path.</a:t>
          </a:r>
        </a:p>
      </dsp:txBody>
      <dsp:txXfrm>
        <a:off x="1458039" y="2294536"/>
        <a:ext cx="5832157" cy="721114"/>
      </dsp:txXfrm>
    </dsp:sp>
    <dsp:sp modelId="{962F0BCA-B89F-4DF7-B7A5-4765CBCB9386}">
      <dsp:nvSpPr>
        <dsp:cNvPr id="0" name=""/>
        <dsp:cNvSpPr/>
      </dsp:nvSpPr>
      <dsp:spPr>
        <a:xfrm>
          <a:off x="0" y="2294536"/>
          <a:ext cx="1458039" cy="721114"/>
        </a:xfrm>
        <a:prstGeom prst="rect">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155" tIns="71230" rIns="77155" bIns="71230" numCol="1" spcCol="1270" anchor="ctr" anchorCtr="0">
          <a:noAutofit/>
        </a:bodyPr>
        <a:lstStyle/>
        <a:p>
          <a:pPr marL="0" lvl="0" indent="0" algn="ctr" defTabSz="666750">
            <a:lnSpc>
              <a:spcPct val="90000"/>
            </a:lnSpc>
            <a:spcBef>
              <a:spcPct val="0"/>
            </a:spcBef>
            <a:spcAft>
              <a:spcPct val="35000"/>
            </a:spcAft>
            <a:buNone/>
          </a:pPr>
          <a:r>
            <a:rPr lang="en-US" sz="1500" kern="1200"/>
            <a:t>Strengthen</a:t>
          </a:r>
        </a:p>
      </dsp:txBody>
      <dsp:txXfrm>
        <a:off x="0" y="2294536"/>
        <a:ext cx="1458039" cy="7211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2E4FB-ABF5-45EE-9423-30EFCAEA1506}">
      <dsp:nvSpPr>
        <dsp:cNvPr id="0" name=""/>
        <dsp:cNvSpPr/>
      </dsp:nvSpPr>
      <dsp:spPr>
        <a:xfrm>
          <a:off x="195185" y="1931"/>
          <a:ext cx="2317830" cy="139069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Enhancing cooperation and coordination between public and private stakeholders and strengthening social dialogue by the following means:</a:t>
          </a:r>
          <a:endParaRPr lang="en-US" sz="1400" b="1" kern="1200"/>
        </a:p>
      </dsp:txBody>
      <dsp:txXfrm>
        <a:off x="195185" y="1931"/>
        <a:ext cx="2317830" cy="1390698"/>
      </dsp:txXfrm>
    </dsp:sp>
    <dsp:sp modelId="{294478E3-35B2-43C2-B4DC-9DA5B5BF39D6}">
      <dsp:nvSpPr>
        <dsp:cNvPr id="0" name=""/>
        <dsp:cNvSpPr/>
      </dsp:nvSpPr>
      <dsp:spPr>
        <a:xfrm>
          <a:off x="2744799" y="1931"/>
          <a:ext cx="2317830" cy="139069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Improving stakeholder coordination by revising (or re-establishing) the role and composition of the National Coordination Council for VET and an appointing Secretariat. </a:t>
          </a:r>
          <a:endParaRPr lang="en-US" sz="1400" b="1" kern="1200"/>
        </a:p>
      </dsp:txBody>
      <dsp:txXfrm>
        <a:off x="2744799" y="1931"/>
        <a:ext cx="2317830" cy="1390698"/>
      </dsp:txXfrm>
    </dsp:sp>
    <dsp:sp modelId="{2244193B-B54A-4082-9F59-827AFA5CF976}">
      <dsp:nvSpPr>
        <dsp:cNvPr id="0" name=""/>
        <dsp:cNvSpPr/>
      </dsp:nvSpPr>
      <dsp:spPr>
        <a:xfrm>
          <a:off x="5294412" y="1931"/>
          <a:ext cx="2317830" cy="139069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Facilitating social dialogue and collaboration at the business level by supporting capacity building and the development of concrete actions within the SCs;</a:t>
          </a:r>
          <a:endParaRPr lang="en-US" sz="1400" b="1" kern="1200"/>
        </a:p>
      </dsp:txBody>
      <dsp:txXfrm>
        <a:off x="5294412" y="1931"/>
        <a:ext cx="2317830" cy="1390698"/>
      </dsp:txXfrm>
    </dsp:sp>
    <dsp:sp modelId="{290266F1-D930-4866-BAE0-37C99A442B43}">
      <dsp:nvSpPr>
        <dsp:cNvPr id="0" name=""/>
        <dsp:cNvSpPr/>
      </dsp:nvSpPr>
      <dsp:spPr>
        <a:xfrm>
          <a:off x="1177772" y="1624413"/>
          <a:ext cx="2317830" cy="139069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a:t>Supporting employers actively involved in VET by financial and non-financial incentives; </a:t>
          </a:r>
          <a:endParaRPr lang="en-US" sz="1400" b="1" kern="1200"/>
        </a:p>
      </dsp:txBody>
      <dsp:txXfrm>
        <a:off x="1177772" y="1624413"/>
        <a:ext cx="2317830" cy="1390698"/>
      </dsp:txXfrm>
    </dsp:sp>
    <dsp:sp modelId="{48C96466-6662-4432-9A70-C7AF1CE3EECE}">
      <dsp:nvSpPr>
        <dsp:cNvPr id="0" name=""/>
        <dsp:cNvSpPr/>
      </dsp:nvSpPr>
      <dsp:spPr>
        <a:xfrm>
          <a:off x="3727385" y="1624413"/>
          <a:ext cx="2902271" cy="139069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i="0" kern="1200"/>
            <a:t>introducing a donor/development partner coordination mechanism with a national entity to better align the activities of international agencies and increase their impact, to monitor and coordinate investments and evaluate the impact.</a:t>
          </a:r>
          <a:endParaRPr lang="en-US" sz="1300" b="1" kern="1200"/>
        </a:p>
      </dsp:txBody>
      <dsp:txXfrm>
        <a:off x="3727385" y="1624413"/>
        <a:ext cx="2902271" cy="13906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44B3D-17D5-4659-85D5-AA2BCA768C94}">
      <dsp:nvSpPr>
        <dsp:cNvPr id="0" name=""/>
        <dsp:cNvSpPr/>
      </dsp:nvSpPr>
      <dsp:spPr>
        <a:xfrm>
          <a:off x="0" y="17104"/>
          <a:ext cx="4231481" cy="119010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Consistent reforms are being implemented by the government. </a:t>
          </a:r>
          <a:endParaRPr lang="en-US" sz="1500" kern="1200"/>
        </a:p>
      </dsp:txBody>
      <dsp:txXfrm>
        <a:off x="58096" y="75200"/>
        <a:ext cx="4115289" cy="1073917"/>
      </dsp:txXfrm>
    </dsp:sp>
    <dsp:sp modelId="{87EDE3BF-99D5-4884-970E-102FC167A33B}">
      <dsp:nvSpPr>
        <dsp:cNvPr id="0" name=""/>
        <dsp:cNvSpPr/>
      </dsp:nvSpPr>
      <dsp:spPr>
        <a:xfrm>
          <a:off x="0" y="1250413"/>
          <a:ext cx="4231481" cy="1190109"/>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Further consultation with key national stakeholders is, however, needed to improve the overall architecture of the VET system, its governance and funding, qualifications, quality assurance, and links with the labour market. </a:t>
          </a:r>
          <a:endParaRPr lang="en-US" sz="1500" kern="1200"/>
        </a:p>
      </dsp:txBody>
      <dsp:txXfrm>
        <a:off x="58096" y="1308509"/>
        <a:ext cx="4115289" cy="1073917"/>
      </dsp:txXfrm>
    </dsp:sp>
    <dsp:sp modelId="{27E53E03-6EA1-4E5D-BC97-046FBFD3CEE7}">
      <dsp:nvSpPr>
        <dsp:cNvPr id="0" name=""/>
        <dsp:cNvSpPr/>
      </dsp:nvSpPr>
      <dsp:spPr>
        <a:xfrm>
          <a:off x="0" y="2483723"/>
          <a:ext cx="4231481" cy="119010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In particular, the roles of the private sector and industries need to be developed.</a:t>
          </a:r>
          <a:endParaRPr lang="en-US" sz="1500" kern="1200"/>
        </a:p>
      </dsp:txBody>
      <dsp:txXfrm>
        <a:off x="58096" y="2541819"/>
        <a:ext cx="4115289" cy="1073917"/>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338" tIns="47169" rIns="94338" bIns="47169" rtlCol="0"/>
          <a:lstStyle>
            <a:lvl1pPr algn="l">
              <a:defRPr sz="1200"/>
            </a:lvl1pPr>
          </a:lstStyle>
          <a:p>
            <a:endParaRPr lang="en-GB"/>
          </a:p>
        </p:txBody>
      </p:sp>
      <p:sp>
        <p:nvSpPr>
          <p:cNvPr id="3" name="Date Placeholder 2"/>
          <p:cNvSpPr>
            <a:spLocks noGrp="1"/>
          </p:cNvSpPr>
          <p:nvPr>
            <p:ph type="dt" sz="quarter" idx="1"/>
          </p:nvPr>
        </p:nvSpPr>
        <p:spPr>
          <a:xfrm>
            <a:off x="4021296" y="1"/>
            <a:ext cx="3076363" cy="511730"/>
          </a:xfrm>
          <a:prstGeom prst="rect">
            <a:avLst/>
          </a:prstGeom>
        </p:spPr>
        <p:txBody>
          <a:bodyPr vert="horz" lIns="94338" tIns="47169" rIns="94338" bIns="47169" rtlCol="0"/>
          <a:lstStyle>
            <a:lvl1pPr algn="r">
              <a:defRPr sz="1200"/>
            </a:lvl1pPr>
          </a:lstStyle>
          <a:p>
            <a:fld id="{903835C8-BB37-4429-9A1B-ACF14AE7E7D6}" type="datetimeFigureOut">
              <a:rPr lang="en-GB" smtClean="0"/>
              <a:pPr/>
              <a:t>17/11/2021</a:t>
            </a:fld>
            <a:endParaRPr lang="en-GB"/>
          </a:p>
        </p:txBody>
      </p:sp>
      <p:sp>
        <p:nvSpPr>
          <p:cNvPr id="4" name="Footer Placeholder 3"/>
          <p:cNvSpPr>
            <a:spLocks noGrp="1"/>
          </p:cNvSpPr>
          <p:nvPr>
            <p:ph type="ftr" sz="quarter" idx="2"/>
          </p:nvPr>
        </p:nvSpPr>
        <p:spPr>
          <a:xfrm>
            <a:off x="1" y="9721106"/>
            <a:ext cx="3076363" cy="511730"/>
          </a:xfrm>
          <a:prstGeom prst="rect">
            <a:avLst/>
          </a:prstGeom>
        </p:spPr>
        <p:txBody>
          <a:bodyPr vert="horz" lIns="94338" tIns="47169" rIns="94338" bIns="47169" rtlCol="0" anchor="b"/>
          <a:lstStyle>
            <a:lvl1pPr algn="l">
              <a:defRPr sz="1200"/>
            </a:lvl1pPr>
          </a:lstStyle>
          <a:p>
            <a:endParaRPr lang="en-GB"/>
          </a:p>
        </p:txBody>
      </p:sp>
      <p:sp>
        <p:nvSpPr>
          <p:cNvPr id="5" name="Slide Number Placeholder 4"/>
          <p:cNvSpPr>
            <a:spLocks noGrp="1"/>
          </p:cNvSpPr>
          <p:nvPr>
            <p:ph type="sldNum" sz="quarter" idx="3"/>
          </p:nvPr>
        </p:nvSpPr>
        <p:spPr>
          <a:xfrm>
            <a:off x="4021296" y="9721106"/>
            <a:ext cx="3076363" cy="511730"/>
          </a:xfrm>
          <a:prstGeom prst="rect">
            <a:avLst/>
          </a:prstGeom>
        </p:spPr>
        <p:txBody>
          <a:bodyPr vert="horz" lIns="94338" tIns="47169" rIns="94338" bIns="47169" rtlCol="0" anchor="b"/>
          <a:lstStyle>
            <a:lvl1pPr algn="r">
              <a:defRPr sz="1200"/>
            </a:lvl1pPr>
          </a:lstStyle>
          <a:p>
            <a:fld id="{F7985194-D133-4B33-AAB3-837EB8B59ED4}" type="slidenum">
              <a:rPr lang="en-GB" smtClean="0"/>
              <a:pPr/>
              <a:t>‹#›</a:t>
            </a:fld>
            <a:endParaRPr lang="en-GB"/>
          </a:p>
        </p:txBody>
      </p:sp>
    </p:spTree>
    <p:extLst>
      <p:ext uri="{BB962C8B-B14F-4D97-AF65-F5344CB8AC3E}">
        <p14:creationId xmlns:p14="http://schemas.microsoft.com/office/powerpoint/2010/main" val="199207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0"/>
          </a:xfrm>
          <a:prstGeom prst="rect">
            <a:avLst/>
          </a:prstGeom>
        </p:spPr>
        <p:txBody>
          <a:bodyPr vert="horz" lIns="94338" tIns="47169" rIns="94338" bIns="47169" rtlCol="0"/>
          <a:lstStyle>
            <a:lvl1pPr algn="l">
              <a:defRPr sz="1200"/>
            </a:lvl1pPr>
          </a:lstStyle>
          <a:p>
            <a:endParaRPr lang="en-GB"/>
          </a:p>
        </p:txBody>
      </p:sp>
      <p:sp>
        <p:nvSpPr>
          <p:cNvPr id="3" name="Date Placeholder 2"/>
          <p:cNvSpPr>
            <a:spLocks noGrp="1"/>
          </p:cNvSpPr>
          <p:nvPr>
            <p:ph type="dt" idx="1"/>
          </p:nvPr>
        </p:nvSpPr>
        <p:spPr>
          <a:xfrm>
            <a:off x="4021296" y="1"/>
            <a:ext cx="3076363" cy="511730"/>
          </a:xfrm>
          <a:prstGeom prst="rect">
            <a:avLst/>
          </a:prstGeom>
        </p:spPr>
        <p:txBody>
          <a:bodyPr vert="horz" lIns="94338" tIns="47169" rIns="94338" bIns="47169" rtlCol="0"/>
          <a:lstStyle>
            <a:lvl1pPr algn="r">
              <a:defRPr sz="1200"/>
            </a:lvl1pPr>
          </a:lstStyle>
          <a:p>
            <a:fld id="{8F6D398E-25CB-40CF-A09E-EE5459CE508C}" type="datetimeFigureOut">
              <a:rPr lang="en-GB" smtClean="0"/>
              <a:pPr/>
              <a:t>17/11/2021</a:t>
            </a:fld>
            <a:endParaRPr lang="en-GB"/>
          </a:p>
        </p:txBody>
      </p:sp>
      <p:sp>
        <p:nvSpPr>
          <p:cNvPr id="4" name="Slide Image Placehold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4338" tIns="47169" rIns="94338" bIns="47169" rtlCol="0" anchor="ctr"/>
          <a:lstStyle/>
          <a:p>
            <a:endParaRPr lang="en-GB"/>
          </a:p>
        </p:txBody>
      </p:sp>
      <p:sp>
        <p:nvSpPr>
          <p:cNvPr id="5" name="Notes Placeholder 4"/>
          <p:cNvSpPr>
            <a:spLocks noGrp="1"/>
          </p:cNvSpPr>
          <p:nvPr>
            <p:ph type="body" sz="quarter" idx="3"/>
          </p:nvPr>
        </p:nvSpPr>
        <p:spPr>
          <a:xfrm>
            <a:off x="709931" y="4861442"/>
            <a:ext cx="5679440" cy="4605575"/>
          </a:xfrm>
          <a:prstGeom prst="rect">
            <a:avLst/>
          </a:prstGeom>
        </p:spPr>
        <p:txBody>
          <a:bodyPr vert="horz" lIns="94338" tIns="47169" rIns="94338" bIns="471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6"/>
            <a:ext cx="3076363" cy="511730"/>
          </a:xfrm>
          <a:prstGeom prst="rect">
            <a:avLst/>
          </a:prstGeom>
        </p:spPr>
        <p:txBody>
          <a:bodyPr vert="horz" lIns="94338" tIns="47169" rIns="94338" bIns="47169" rtlCol="0" anchor="b"/>
          <a:lstStyle>
            <a:lvl1pPr algn="l">
              <a:defRPr sz="1200"/>
            </a:lvl1pPr>
          </a:lstStyle>
          <a:p>
            <a:endParaRPr lang="en-GB"/>
          </a:p>
        </p:txBody>
      </p:sp>
      <p:sp>
        <p:nvSpPr>
          <p:cNvPr id="7" name="Slide Number Placeholder 6"/>
          <p:cNvSpPr>
            <a:spLocks noGrp="1"/>
          </p:cNvSpPr>
          <p:nvPr>
            <p:ph type="sldNum" sz="quarter" idx="5"/>
          </p:nvPr>
        </p:nvSpPr>
        <p:spPr>
          <a:xfrm>
            <a:off x="4021296" y="9721106"/>
            <a:ext cx="3076363" cy="511730"/>
          </a:xfrm>
          <a:prstGeom prst="rect">
            <a:avLst/>
          </a:prstGeom>
        </p:spPr>
        <p:txBody>
          <a:bodyPr vert="horz" lIns="94338" tIns="47169" rIns="94338" bIns="47169" rtlCol="0" anchor="b"/>
          <a:lstStyle>
            <a:lvl1pPr algn="r">
              <a:defRPr sz="1200"/>
            </a:lvl1pPr>
          </a:lstStyle>
          <a:p>
            <a:fld id="{019C38AD-272E-49C6-9EDF-AC09A3477B4B}" type="slidenum">
              <a:rPr lang="en-GB" smtClean="0"/>
              <a:pPr/>
              <a:t>‹#›</a:t>
            </a:fld>
            <a:endParaRPr lang="en-GB"/>
          </a:p>
        </p:txBody>
      </p:sp>
    </p:spTree>
    <p:extLst>
      <p:ext uri="{BB962C8B-B14F-4D97-AF65-F5344CB8AC3E}">
        <p14:creationId xmlns:p14="http://schemas.microsoft.com/office/powerpoint/2010/main" val="12676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1</a:t>
            </a:fld>
            <a:endParaRPr lang="en-GB"/>
          </a:p>
        </p:txBody>
      </p:sp>
    </p:spTree>
    <p:extLst>
      <p:ext uri="{BB962C8B-B14F-4D97-AF65-F5344CB8AC3E}">
        <p14:creationId xmlns:p14="http://schemas.microsoft.com/office/powerpoint/2010/main" val="4119722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E220D-4E76-464E-93FA-8ADE6AFD59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88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E220D-4E76-464E-93FA-8ADE6AFD59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88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E220D-4E76-464E-93FA-8ADE6AFD59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5346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C38AD-272E-49C6-9EDF-AC09A3477B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442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19C38AD-272E-49C6-9EDF-AC09A3477B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9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843B5E-D3F0-4402-B759-1616173533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819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17</a:t>
            </a:fld>
            <a:endParaRPr lang="en-GB"/>
          </a:p>
        </p:txBody>
      </p:sp>
    </p:spTree>
    <p:extLst>
      <p:ext uri="{BB962C8B-B14F-4D97-AF65-F5344CB8AC3E}">
        <p14:creationId xmlns:p14="http://schemas.microsoft.com/office/powerpoint/2010/main" val="2789380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18</a:t>
            </a:fld>
            <a:endParaRPr lang="en-GB"/>
          </a:p>
        </p:txBody>
      </p:sp>
    </p:spTree>
    <p:extLst>
      <p:ext uri="{BB962C8B-B14F-4D97-AF65-F5344CB8AC3E}">
        <p14:creationId xmlns:p14="http://schemas.microsoft.com/office/powerpoint/2010/main" val="520258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19</a:t>
            </a:fld>
            <a:endParaRPr lang="en-GB"/>
          </a:p>
        </p:txBody>
      </p:sp>
    </p:spTree>
    <p:extLst>
      <p:ext uri="{BB962C8B-B14F-4D97-AF65-F5344CB8AC3E}">
        <p14:creationId xmlns:p14="http://schemas.microsoft.com/office/powerpoint/2010/main" val="493793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20</a:t>
            </a:fld>
            <a:endParaRPr lang="en-GB"/>
          </a:p>
        </p:txBody>
      </p:sp>
    </p:spTree>
    <p:extLst>
      <p:ext uri="{BB962C8B-B14F-4D97-AF65-F5344CB8AC3E}">
        <p14:creationId xmlns:p14="http://schemas.microsoft.com/office/powerpoint/2010/main" val="388554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2</a:t>
            </a:fld>
            <a:endParaRPr lang="en-GB"/>
          </a:p>
        </p:txBody>
      </p:sp>
    </p:spTree>
    <p:extLst>
      <p:ext uri="{BB962C8B-B14F-4D97-AF65-F5344CB8AC3E}">
        <p14:creationId xmlns:p14="http://schemas.microsoft.com/office/powerpoint/2010/main" val="1998546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843B5E-D3F0-4402-B759-1616173533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372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22</a:t>
            </a:fld>
            <a:endParaRPr lang="en-GB"/>
          </a:p>
        </p:txBody>
      </p:sp>
    </p:spTree>
    <p:extLst>
      <p:ext uri="{BB962C8B-B14F-4D97-AF65-F5344CB8AC3E}">
        <p14:creationId xmlns:p14="http://schemas.microsoft.com/office/powerpoint/2010/main" val="122345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23</a:t>
            </a:fld>
            <a:endParaRPr lang="en-GB"/>
          </a:p>
        </p:txBody>
      </p:sp>
    </p:spTree>
    <p:extLst>
      <p:ext uri="{BB962C8B-B14F-4D97-AF65-F5344CB8AC3E}">
        <p14:creationId xmlns:p14="http://schemas.microsoft.com/office/powerpoint/2010/main" val="3886639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24</a:t>
            </a:fld>
            <a:endParaRPr lang="en-GB"/>
          </a:p>
        </p:txBody>
      </p:sp>
    </p:spTree>
    <p:extLst>
      <p:ext uri="{BB962C8B-B14F-4D97-AF65-F5344CB8AC3E}">
        <p14:creationId xmlns:p14="http://schemas.microsoft.com/office/powerpoint/2010/main" val="4001327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25</a:t>
            </a:fld>
            <a:endParaRPr lang="en-GB"/>
          </a:p>
        </p:txBody>
      </p:sp>
    </p:spTree>
    <p:extLst>
      <p:ext uri="{BB962C8B-B14F-4D97-AF65-F5344CB8AC3E}">
        <p14:creationId xmlns:p14="http://schemas.microsoft.com/office/powerpoint/2010/main" val="4195634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26</a:t>
            </a:fld>
            <a:endParaRPr lang="en-GB"/>
          </a:p>
        </p:txBody>
      </p:sp>
    </p:spTree>
    <p:extLst>
      <p:ext uri="{BB962C8B-B14F-4D97-AF65-F5344CB8AC3E}">
        <p14:creationId xmlns:p14="http://schemas.microsoft.com/office/powerpoint/2010/main" val="1144298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27</a:t>
            </a:fld>
            <a:endParaRPr lang="en-GB"/>
          </a:p>
        </p:txBody>
      </p:sp>
    </p:spTree>
    <p:extLst>
      <p:ext uri="{BB962C8B-B14F-4D97-AF65-F5344CB8AC3E}">
        <p14:creationId xmlns:p14="http://schemas.microsoft.com/office/powerpoint/2010/main" val="309435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3843B5E-D3F0-4402-B759-1616173533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8346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C38AD-272E-49C6-9EDF-AC09A3477B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1303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9C38AD-272E-49C6-9EDF-AC09A3477B4B}" type="slidenum">
              <a:rPr lang="en-GB" smtClean="0"/>
              <a:pPr/>
              <a:t>30</a:t>
            </a:fld>
            <a:endParaRPr lang="en-GB"/>
          </a:p>
        </p:txBody>
      </p:sp>
    </p:spTree>
    <p:extLst>
      <p:ext uri="{BB962C8B-B14F-4D97-AF65-F5344CB8AC3E}">
        <p14:creationId xmlns:p14="http://schemas.microsoft.com/office/powerpoint/2010/main" val="159159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GB"/>
          </a:p>
        </p:txBody>
      </p:sp>
      <p:sp>
        <p:nvSpPr>
          <p:cNvPr id="4" name="Slide Number Placeholder 3"/>
          <p:cNvSpPr>
            <a:spLocks noGrp="1"/>
          </p:cNvSpPr>
          <p:nvPr>
            <p:ph type="sldNum" sz="quarter" idx="10"/>
          </p:nvPr>
        </p:nvSpPr>
        <p:spPr/>
        <p:txBody>
          <a:bodyPr/>
          <a:lstStyle/>
          <a:p>
            <a:fld id="{019C38AD-272E-49C6-9EDF-AC09A3477B4B}" type="slidenum">
              <a:rPr lang="en-GB" smtClean="0"/>
              <a:pPr/>
              <a:t>3</a:t>
            </a:fld>
            <a:endParaRPr lang="en-GB"/>
          </a:p>
        </p:txBody>
      </p:sp>
    </p:spTree>
    <p:extLst>
      <p:ext uri="{BB962C8B-B14F-4D97-AF65-F5344CB8AC3E}">
        <p14:creationId xmlns:p14="http://schemas.microsoft.com/office/powerpoint/2010/main" val="2395446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C38AD-272E-49C6-9EDF-AC09A3477B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7019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32</a:t>
            </a:fld>
            <a:endParaRPr lang="en-GB"/>
          </a:p>
        </p:txBody>
      </p:sp>
    </p:spTree>
    <p:extLst>
      <p:ext uri="{BB962C8B-B14F-4D97-AF65-F5344CB8AC3E}">
        <p14:creationId xmlns:p14="http://schemas.microsoft.com/office/powerpoint/2010/main" val="28686546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33</a:t>
            </a:fld>
            <a:endParaRPr lang="en-GB"/>
          </a:p>
        </p:txBody>
      </p:sp>
    </p:spTree>
    <p:extLst>
      <p:ext uri="{BB962C8B-B14F-4D97-AF65-F5344CB8AC3E}">
        <p14:creationId xmlns:p14="http://schemas.microsoft.com/office/powerpoint/2010/main" val="889221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34</a:t>
            </a:fld>
            <a:endParaRPr lang="en-GB"/>
          </a:p>
        </p:txBody>
      </p:sp>
    </p:spTree>
    <p:extLst>
      <p:ext uri="{BB962C8B-B14F-4D97-AF65-F5344CB8AC3E}">
        <p14:creationId xmlns:p14="http://schemas.microsoft.com/office/powerpoint/2010/main" val="837187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35</a:t>
            </a:fld>
            <a:endParaRPr lang="en-GB"/>
          </a:p>
        </p:txBody>
      </p:sp>
    </p:spTree>
    <p:extLst>
      <p:ext uri="{BB962C8B-B14F-4D97-AF65-F5344CB8AC3E}">
        <p14:creationId xmlns:p14="http://schemas.microsoft.com/office/powerpoint/2010/main" val="22310949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36</a:t>
            </a:fld>
            <a:endParaRPr lang="en-GB"/>
          </a:p>
        </p:txBody>
      </p:sp>
    </p:spTree>
    <p:extLst>
      <p:ext uri="{BB962C8B-B14F-4D97-AF65-F5344CB8AC3E}">
        <p14:creationId xmlns:p14="http://schemas.microsoft.com/office/powerpoint/2010/main" val="1467396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37</a:t>
            </a:fld>
            <a:endParaRPr lang="en-GB"/>
          </a:p>
        </p:txBody>
      </p:sp>
    </p:spTree>
    <p:extLst>
      <p:ext uri="{BB962C8B-B14F-4D97-AF65-F5344CB8AC3E}">
        <p14:creationId xmlns:p14="http://schemas.microsoft.com/office/powerpoint/2010/main" val="1827322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38</a:t>
            </a:fld>
            <a:endParaRPr lang="en-GB"/>
          </a:p>
        </p:txBody>
      </p:sp>
    </p:spTree>
    <p:extLst>
      <p:ext uri="{BB962C8B-B14F-4D97-AF65-F5344CB8AC3E}">
        <p14:creationId xmlns:p14="http://schemas.microsoft.com/office/powerpoint/2010/main" val="2724005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39</a:t>
            </a:fld>
            <a:endParaRPr lang="en-GB"/>
          </a:p>
        </p:txBody>
      </p:sp>
    </p:spTree>
    <p:extLst>
      <p:ext uri="{BB962C8B-B14F-4D97-AF65-F5344CB8AC3E}">
        <p14:creationId xmlns:p14="http://schemas.microsoft.com/office/powerpoint/2010/main" val="18316267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40</a:t>
            </a:fld>
            <a:endParaRPr lang="en-GB"/>
          </a:p>
        </p:txBody>
      </p:sp>
    </p:spTree>
    <p:extLst>
      <p:ext uri="{BB962C8B-B14F-4D97-AF65-F5344CB8AC3E}">
        <p14:creationId xmlns:p14="http://schemas.microsoft.com/office/powerpoint/2010/main" val="4128617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C38AD-272E-49C6-9EDF-AC09A3477B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9952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41</a:t>
            </a:fld>
            <a:endParaRPr lang="en-GB"/>
          </a:p>
        </p:txBody>
      </p:sp>
    </p:spTree>
    <p:extLst>
      <p:ext uri="{BB962C8B-B14F-4D97-AF65-F5344CB8AC3E}">
        <p14:creationId xmlns:p14="http://schemas.microsoft.com/office/powerpoint/2010/main" val="2293281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42</a:t>
            </a:fld>
            <a:endParaRPr lang="en-GB"/>
          </a:p>
        </p:txBody>
      </p:sp>
    </p:spTree>
    <p:extLst>
      <p:ext uri="{BB962C8B-B14F-4D97-AF65-F5344CB8AC3E}">
        <p14:creationId xmlns:p14="http://schemas.microsoft.com/office/powerpoint/2010/main" val="37288816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3843B5E-D3F0-4402-B759-1616173533CA}" type="slidenum">
              <a:rPr lang="en-GB" smtClean="0"/>
              <a:t>43</a:t>
            </a:fld>
            <a:endParaRPr lang="en-GB"/>
          </a:p>
        </p:txBody>
      </p:sp>
    </p:spTree>
    <p:extLst>
      <p:ext uri="{BB962C8B-B14F-4D97-AF65-F5344CB8AC3E}">
        <p14:creationId xmlns:p14="http://schemas.microsoft.com/office/powerpoint/2010/main" val="2925933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C38AD-272E-49C6-9EDF-AC09A3477B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846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C38AD-272E-49C6-9EDF-AC09A3477B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59389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C38AD-272E-49C6-9EDF-AC09A3477B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308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C38AD-272E-49C6-9EDF-AC09A3477B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560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a:p>
            <a:endParaRPr lang="en-US" b="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C38AD-272E-49C6-9EDF-AC09A3477B4B}"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7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569B8F-BB5A-4DC9-AE34-82F31C47A20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680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E220D-4E76-464E-93FA-8ADE6AFD59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518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BE220D-4E76-464E-93FA-8ADE6AFD59C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40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7" name="Title Placeholder 1">
            <a:extLst>
              <a:ext uri="{FF2B5EF4-FFF2-40B4-BE49-F238E27FC236}">
                <a16:creationId xmlns:a16="http://schemas.microsoft.com/office/drawing/2014/main" id="{F9490E25-8CFE-41CC-8273-A5274D2EC1D8}"/>
              </a:ext>
            </a:extLst>
          </p:cNvPr>
          <p:cNvSpPr>
            <a:spLocks noGrp="1"/>
          </p:cNvSpPr>
          <p:nvPr>
            <p:ph type="title"/>
          </p:nvPr>
        </p:nvSpPr>
        <p:spPr>
          <a:xfrm>
            <a:off x="369272" y="435117"/>
            <a:ext cx="8494504" cy="750663"/>
          </a:xfrm>
          <a:prstGeom prst="rect">
            <a:avLst/>
          </a:prstGeom>
          <a:effectLst/>
        </p:spPr>
        <p:txBody>
          <a:bodyPr vert="horz" lIns="0" tIns="0" rIns="0" bIns="0" rtlCol="0" anchor="t">
            <a:normAutofit/>
          </a:bodyPr>
          <a:lstStyle>
            <a:lvl1pPr>
              <a:defRPr sz="2000" cap="all" baseline="0">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845918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000">
                <a:solidFill>
                  <a:srgbClr val="A50050"/>
                </a:solidFill>
              </a:defRPr>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365125" y="1203325"/>
            <a:ext cx="8413750" cy="3024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273438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000">
                <a:solidFill>
                  <a:srgbClr val="A50050"/>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BA4DAB3-B493-4998-91F8-87C264C83B5C}"/>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546A24BF-089A-4C42-86AE-5DA645AE8418}"/>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226871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975CCF6-A42E-48EF-9E0F-054032E73219}"/>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Title 1">
            <a:extLst>
              <a:ext uri="{FF2B5EF4-FFF2-40B4-BE49-F238E27FC236}">
                <a16:creationId xmlns:a16="http://schemas.microsoft.com/office/drawing/2014/main" id="{24F6CC2F-8ADE-4ED0-BA06-5147A1F2E307}"/>
              </a:ext>
            </a:extLst>
          </p:cNvPr>
          <p:cNvSpPr>
            <a:spLocks noGrp="1"/>
          </p:cNvSpPr>
          <p:nvPr>
            <p:ph type="title"/>
          </p:nvPr>
        </p:nvSpPr>
        <p:spPr>
          <a:xfrm>
            <a:off x="365125" y="435117"/>
            <a:ext cx="8413750" cy="552457"/>
          </a:xfrm>
        </p:spPr>
        <p:txBody>
          <a:bodyPr/>
          <a:lstStyle>
            <a:lvl1pPr>
              <a:defRPr sz="2000"/>
            </a:lvl1pPr>
          </a:lstStyle>
          <a:p>
            <a:r>
              <a:rPr lang="en-US"/>
              <a:t>Click to edit Master title style</a:t>
            </a:r>
            <a:endParaRPr lang="en-GB"/>
          </a:p>
        </p:txBody>
      </p:sp>
      <p:sp>
        <p:nvSpPr>
          <p:cNvPr id="7" name="Text Placeholder 6">
            <a:extLst>
              <a:ext uri="{FF2B5EF4-FFF2-40B4-BE49-F238E27FC236}">
                <a16:creationId xmlns:a16="http://schemas.microsoft.com/office/drawing/2014/main" id="{01EE2930-091E-4862-8CF1-7F3FB7CDDAD1}"/>
              </a:ext>
            </a:extLst>
          </p:cNvPr>
          <p:cNvSpPr>
            <a:spLocks noGrp="1"/>
          </p:cNvSpPr>
          <p:nvPr>
            <p:ph type="body" sz="quarter" idx="11"/>
          </p:nvPr>
        </p:nvSpPr>
        <p:spPr>
          <a:xfrm>
            <a:off x="4786475" y="1203325"/>
            <a:ext cx="3992400" cy="3024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78D0C1D8-6A4B-4DAE-996E-41E2B621901B}"/>
              </a:ext>
            </a:extLst>
          </p:cNvPr>
          <p:cNvSpPr>
            <a:spLocks noGrp="1"/>
          </p:cNvSpPr>
          <p:nvPr>
            <p:ph type="body" sz="quarter" idx="12"/>
          </p:nvPr>
        </p:nvSpPr>
        <p:spPr>
          <a:xfrm>
            <a:off x="365126" y="1203325"/>
            <a:ext cx="3992400" cy="3024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a:extLst>
              <a:ext uri="{FF2B5EF4-FFF2-40B4-BE49-F238E27FC236}">
                <a16:creationId xmlns:a16="http://schemas.microsoft.com/office/drawing/2014/main" id="{BED88410-D031-47CD-8DA5-41EFDA7146E6}"/>
              </a:ext>
            </a:extLst>
          </p:cNvPr>
          <p:cNvSpPr>
            <a:spLocks noGrp="1"/>
          </p:cNvSpPr>
          <p:nvPr>
            <p:ph type="sldNum" sz="quarter" idx="13"/>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16A59023-DB21-4DAE-A1ED-7D5F59485FDA}"/>
              </a:ext>
            </a:extLst>
          </p:cNvPr>
          <p:cNvSpPr>
            <a:spLocks noGrp="1"/>
          </p:cNvSpPr>
          <p:nvPr>
            <p:ph type="ftr" sz="quarter" idx="14"/>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71333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3F30-EC7D-4A86-804A-F7567CB62F70}"/>
              </a:ext>
            </a:extLst>
          </p:cNvPr>
          <p:cNvSpPr>
            <a:spLocks noGrp="1"/>
          </p:cNvSpPr>
          <p:nvPr>
            <p:ph type="title"/>
          </p:nvPr>
        </p:nvSpPr>
        <p:spPr>
          <a:xfrm>
            <a:off x="365126" y="435117"/>
            <a:ext cx="3990850" cy="708613"/>
          </a:xfrm>
        </p:spPr>
        <p:txBody>
          <a:bodyPr>
            <a:normAutofit/>
          </a:bodyPr>
          <a:lstStyle>
            <a:lvl1pPr>
              <a:defRPr sz="2000"/>
            </a:lvl1pPr>
          </a:lstStyle>
          <a:p>
            <a:r>
              <a:rPr lang="en-US"/>
              <a:t>Click to edit Master title style</a:t>
            </a:r>
            <a:endParaRPr lang="en-GB"/>
          </a:p>
        </p:txBody>
      </p:sp>
      <p:sp>
        <p:nvSpPr>
          <p:cNvPr id="3" name="Rectangle 2">
            <a:extLst>
              <a:ext uri="{FF2B5EF4-FFF2-40B4-BE49-F238E27FC236}">
                <a16:creationId xmlns:a16="http://schemas.microsoft.com/office/drawing/2014/main" id="{B061C6E3-BB03-45B3-BA28-C3ADD4154254}"/>
              </a:ext>
            </a:extLst>
          </p:cNvPr>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ontreal"/>
              <a:ea typeface="+mn-ea"/>
              <a:cs typeface="+mn-cs"/>
            </a:endParaRPr>
          </a:p>
        </p:txBody>
      </p:sp>
      <p:sp>
        <p:nvSpPr>
          <p:cNvPr id="4" name="Freeform: Shape 3">
            <a:extLst>
              <a:ext uri="{FF2B5EF4-FFF2-40B4-BE49-F238E27FC236}">
                <a16:creationId xmlns:a16="http://schemas.microsoft.com/office/drawing/2014/main" id="{7894DB34-CDDF-4C75-9236-3075A7B7246E}"/>
              </a:ext>
            </a:extLst>
          </p:cNvPr>
          <p:cNvSpPr/>
          <p:nvPr userDrawn="1"/>
        </p:nvSpPr>
        <p:spPr>
          <a:xfrm flipH="1">
            <a:off x="4990314" y="1"/>
            <a:ext cx="4153686" cy="5143499"/>
          </a:xfrm>
          <a:custGeom>
            <a:avLst/>
            <a:gdLst>
              <a:gd name="connsiteX0" fmla="*/ 290616 w 4153686"/>
              <a:gd name="connsiteY0" fmla="*/ 0 h 5143499"/>
              <a:gd name="connsiteX1" fmla="*/ 0 w 4153686"/>
              <a:gd name="connsiteY1" fmla="*/ 0 h 5143499"/>
              <a:gd name="connsiteX2" fmla="*/ 0 w 4153686"/>
              <a:gd name="connsiteY2" fmla="*/ 5134864 h 5143499"/>
              <a:gd name="connsiteX3" fmla="*/ 11304 w 4153686"/>
              <a:gd name="connsiteY3" fmla="*/ 5143499 h 5143499"/>
              <a:gd name="connsiteX4" fmla="*/ 1880046 w 4153686"/>
              <a:gd name="connsiteY4" fmla="*/ 5143499 h 5143499"/>
              <a:gd name="connsiteX5" fmla="*/ 1409248 w 4153686"/>
              <a:gd name="connsiteY5" fmla="*/ 3620001 h 5143499"/>
              <a:gd name="connsiteX6" fmla="*/ 4153686 w 4153686"/>
              <a:gd name="connsiteY6" fmla="*/ 1523467 h 5143499"/>
              <a:gd name="connsiteX7" fmla="*/ 761390 w 4153686"/>
              <a:gd name="connsiteY7" fmla="*/ 1523491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3686" h="5143499">
                <a:moveTo>
                  <a:pt x="290616" y="0"/>
                </a:moveTo>
                <a:lnTo>
                  <a:pt x="0" y="0"/>
                </a:lnTo>
                <a:lnTo>
                  <a:pt x="0" y="5134864"/>
                </a:lnTo>
                <a:lnTo>
                  <a:pt x="11304" y="5143499"/>
                </a:lnTo>
                <a:lnTo>
                  <a:pt x="1880046" y="5143499"/>
                </a:lnTo>
                <a:lnTo>
                  <a:pt x="1409248" y="3620001"/>
                </a:lnTo>
                <a:lnTo>
                  <a:pt x="4153686" y="1523467"/>
                </a:lnTo>
                <a:lnTo>
                  <a:pt x="761390" y="1523491"/>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5" name="Picture 4">
            <a:extLst>
              <a:ext uri="{FF2B5EF4-FFF2-40B4-BE49-F238E27FC236}">
                <a16:creationId xmlns:a16="http://schemas.microsoft.com/office/drawing/2014/main" id="{26DB7291-E93A-47BD-A511-1AC68590DB8A}"/>
              </a:ext>
            </a:extLst>
          </p:cNvPr>
          <p:cNvPicPr>
            <a:picLocks noChangeAspect="1"/>
          </p:cNvPicPr>
          <p:nvPr userDrawn="1"/>
        </p:nvPicPr>
        <p:blipFill>
          <a:blip r:embed="rId2"/>
          <a:stretch>
            <a:fillRect/>
          </a:stretch>
        </p:blipFill>
        <p:spPr>
          <a:xfrm>
            <a:off x="4990314" y="1131589"/>
            <a:ext cx="456167" cy="320287"/>
          </a:xfrm>
          <a:prstGeom prst="rect">
            <a:avLst/>
          </a:prstGeom>
        </p:spPr>
      </p:pic>
      <p:pic>
        <p:nvPicPr>
          <p:cNvPr id="6" name="Picture 5">
            <a:extLst>
              <a:ext uri="{FF2B5EF4-FFF2-40B4-BE49-F238E27FC236}">
                <a16:creationId xmlns:a16="http://schemas.microsoft.com/office/drawing/2014/main" id="{07C388D8-6741-4D49-8A0E-7BA7345A2FAE}"/>
              </a:ext>
            </a:extLst>
          </p:cNvPr>
          <p:cNvPicPr>
            <a:picLocks noChangeAspect="1"/>
          </p:cNvPicPr>
          <p:nvPr userDrawn="1"/>
        </p:nvPicPr>
        <p:blipFill>
          <a:blip r:embed="rId3"/>
          <a:stretch>
            <a:fillRect/>
          </a:stretch>
        </p:blipFill>
        <p:spPr>
          <a:xfrm>
            <a:off x="8341488" y="3579862"/>
            <a:ext cx="459612" cy="322706"/>
          </a:xfrm>
          <a:prstGeom prst="rect">
            <a:avLst/>
          </a:prstGeom>
        </p:spPr>
      </p:pic>
      <p:sp>
        <p:nvSpPr>
          <p:cNvPr id="9" name="Text Placeholder 8">
            <a:extLst>
              <a:ext uri="{FF2B5EF4-FFF2-40B4-BE49-F238E27FC236}">
                <a16:creationId xmlns:a16="http://schemas.microsoft.com/office/drawing/2014/main" id="{67D43D85-E2A9-454D-A1BA-E7874BF4B078}"/>
              </a:ext>
            </a:extLst>
          </p:cNvPr>
          <p:cNvSpPr>
            <a:spLocks noGrp="1"/>
          </p:cNvSpPr>
          <p:nvPr>
            <p:ph type="body" sz="quarter" idx="10"/>
          </p:nvPr>
        </p:nvSpPr>
        <p:spPr>
          <a:xfrm>
            <a:off x="4800600" y="1563689"/>
            <a:ext cx="4114800" cy="1941512"/>
          </a:xfrm>
        </p:spPr>
        <p:txBody>
          <a:bodyPr>
            <a:normAutofit/>
          </a:bodyPr>
          <a:lstStyle>
            <a:lvl1pPr algn="ctr">
              <a:defRPr sz="2000" b="1">
                <a:solidFill>
                  <a:schemeClr val="bg1"/>
                </a:solidFill>
              </a:defRPr>
            </a:lvl1pPr>
            <a:lvl2pPr marL="0" indent="0">
              <a:buNone/>
              <a:defRPr/>
            </a:lvl2pPr>
          </a:lstStyle>
          <a:p>
            <a:pPr lvl="0"/>
            <a:r>
              <a:rPr lang="en-US"/>
              <a:t>Edit Master text styles</a:t>
            </a:r>
          </a:p>
        </p:txBody>
      </p:sp>
      <p:sp>
        <p:nvSpPr>
          <p:cNvPr id="12" name="Text Placeholder 11">
            <a:extLst>
              <a:ext uri="{FF2B5EF4-FFF2-40B4-BE49-F238E27FC236}">
                <a16:creationId xmlns:a16="http://schemas.microsoft.com/office/drawing/2014/main" id="{56050808-E3C5-4EDD-B122-62362ADD2CE3}"/>
              </a:ext>
            </a:extLst>
          </p:cNvPr>
          <p:cNvSpPr>
            <a:spLocks noGrp="1"/>
          </p:cNvSpPr>
          <p:nvPr>
            <p:ph type="body" sz="quarter" idx="11"/>
          </p:nvPr>
        </p:nvSpPr>
        <p:spPr>
          <a:xfrm>
            <a:off x="365126" y="1203959"/>
            <a:ext cx="3990850" cy="30235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5E2AF3C6-8A04-43A1-91D5-6D76858ED29C}"/>
              </a:ext>
            </a:extLst>
          </p:cNvPr>
          <p:cNvSpPr>
            <a:spLocks noGrp="1"/>
          </p:cNvSpPr>
          <p:nvPr>
            <p:ph type="sldNum" sz="quarter" idx="12"/>
          </p:nvPr>
        </p:nvSpPr>
        <p:spPr/>
        <p:txBody>
          <a:bodyPr/>
          <a:lstStyle>
            <a:lvl1pPr>
              <a:defRPr>
                <a:solidFill>
                  <a:schemeClr val="bg1"/>
                </a:solidFill>
              </a:defRPr>
            </a:lvl1pPr>
          </a:lstStyle>
          <a:p>
            <a:fld id="{BA7DDD0C-F7B3-44FD-8FF2-ED85422D685B}" type="slidenum">
              <a:rPr lang="en-GB" smtClean="0"/>
              <a:pPr/>
              <a:t>‹#›</a:t>
            </a:fld>
            <a:endParaRPr lang="en-GB"/>
          </a:p>
        </p:txBody>
      </p:sp>
      <p:sp>
        <p:nvSpPr>
          <p:cNvPr id="8" name="Footer Placeholder 7">
            <a:extLst>
              <a:ext uri="{FF2B5EF4-FFF2-40B4-BE49-F238E27FC236}">
                <a16:creationId xmlns:a16="http://schemas.microsoft.com/office/drawing/2014/main" id="{EA4F747C-0622-4439-AE0D-65BEC95553EC}"/>
              </a:ext>
            </a:extLst>
          </p:cNvPr>
          <p:cNvSpPr>
            <a:spLocks noGrp="1"/>
          </p:cNvSpPr>
          <p:nvPr>
            <p:ph type="ftr" sz="quarter" idx="13"/>
          </p:nvPr>
        </p:nvSpPr>
        <p:spPr/>
        <p:txBody>
          <a:bodyPr/>
          <a:lstStyle>
            <a:lvl1pPr>
              <a:defRPr>
                <a:solidFill>
                  <a:schemeClr val="bg1"/>
                </a:solidFill>
              </a:defRPr>
            </a:lvl1pPr>
          </a:lstStyle>
          <a:p>
            <a:r>
              <a:rPr lang="en-US"/>
              <a:t>Digital skills and online learning in Ukraine</a:t>
            </a:r>
            <a:endParaRPr lang="en-GB"/>
          </a:p>
        </p:txBody>
      </p:sp>
    </p:spTree>
    <p:extLst>
      <p:ext uri="{BB962C8B-B14F-4D97-AF65-F5344CB8AC3E}">
        <p14:creationId xmlns:p14="http://schemas.microsoft.com/office/powerpoint/2010/main" val="425141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r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a:off x="4829640" y="0"/>
            <a:ext cx="4314360" cy="51435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Content Placeholder 2">
            <a:extLst>
              <a:ext uri="{FF2B5EF4-FFF2-40B4-BE49-F238E27FC236}">
                <a16:creationId xmlns:a16="http://schemas.microsoft.com/office/drawing/2014/main" id="{98541EC0-8590-426C-B9ED-DD806B9E067B}"/>
              </a:ext>
            </a:extLst>
          </p:cNvPr>
          <p:cNvSpPr>
            <a:spLocks noGrp="1"/>
          </p:cNvSpPr>
          <p:nvPr>
            <p:ph sz="quarter" idx="14"/>
          </p:nvPr>
        </p:nvSpPr>
        <p:spPr>
          <a:xfrm>
            <a:off x="4572000" y="1143000"/>
            <a:ext cx="4206875" cy="345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365126" y="435117"/>
            <a:ext cx="3990850" cy="708613"/>
          </a:xfrm>
        </p:spPr>
        <p:txBody>
          <a:bodyPr>
            <a:normAutofit/>
          </a:bodyPr>
          <a:lstStyle>
            <a:lvl1pPr>
              <a:defRPr sz="2000">
                <a:solidFill>
                  <a:schemeClr val="accent3"/>
                </a:solidFill>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7" name="Slide Number Placeholder 6">
            <a:extLst>
              <a:ext uri="{FF2B5EF4-FFF2-40B4-BE49-F238E27FC236}">
                <a16:creationId xmlns:a16="http://schemas.microsoft.com/office/drawing/2014/main" id="{5B310484-E012-45C2-9548-2764C062D598}"/>
              </a:ext>
            </a:extLst>
          </p:cNvPr>
          <p:cNvSpPr>
            <a:spLocks noGrp="1"/>
          </p:cNvSpPr>
          <p:nvPr>
            <p:ph type="sldNum" sz="quarter" idx="15"/>
          </p:nvPr>
        </p:nvSpPr>
        <p:spPr/>
        <p:txBody>
          <a:bodyPr/>
          <a:lstStyle/>
          <a:p>
            <a:fld id="{BA7DDD0C-F7B3-44FD-8FF2-ED85422D685B}" type="slidenum">
              <a:rPr lang="en-GB" smtClean="0"/>
              <a:pPr/>
              <a:t>‹#›</a:t>
            </a:fld>
            <a:endParaRPr lang="en-GB"/>
          </a:p>
        </p:txBody>
      </p:sp>
      <p:sp>
        <p:nvSpPr>
          <p:cNvPr id="2" name="Footer Placeholder 1">
            <a:extLst>
              <a:ext uri="{FF2B5EF4-FFF2-40B4-BE49-F238E27FC236}">
                <a16:creationId xmlns:a16="http://schemas.microsoft.com/office/drawing/2014/main" id="{74B01FCF-FEB0-48A2-B1C4-C0FD31E2E4C9}"/>
              </a:ext>
            </a:extLst>
          </p:cNvPr>
          <p:cNvSpPr>
            <a:spLocks noGrp="1"/>
          </p:cNvSpPr>
          <p:nvPr>
            <p:ph type="ftr" sz="quarter" idx="16"/>
          </p:nvPr>
        </p:nvSpPr>
        <p:spPr/>
        <p:txBody>
          <a:bodyPr/>
          <a:lstStyle/>
          <a:p>
            <a:r>
              <a:rPr lang="en-US"/>
              <a:t>Digital skills and online learning in Ukraine</a:t>
            </a:r>
            <a:endParaRPr lang="en-GB"/>
          </a:p>
        </p:txBody>
      </p:sp>
      <p:sp>
        <p:nvSpPr>
          <p:cNvPr id="9" name="Text Placeholder 11">
            <a:extLst>
              <a:ext uri="{FF2B5EF4-FFF2-40B4-BE49-F238E27FC236}">
                <a16:creationId xmlns:a16="http://schemas.microsoft.com/office/drawing/2014/main" id="{49B46601-6F4F-461B-99F8-9195194AADEC}"/>
              </a:ext>
            </a:extLst>
          </p:cNvPr>
          <p:cNvSpPr>
            <a:spLocks noGrp="1"/>
          </p:cNvSpPr>
          <p:nvPr>
            <p:ph type="body" sz="quarter" idx="11"/>
          </p:nvPr>
        </p:nvSpPr>
        <p:spPr>
          <a:xfrm>
            <a:off x="365126" y="1203959"/>
            <a:ext cx="3990850" cy="302355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692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i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8FA70DF-5AEB-41FD-91F5-E904200433C1}"/>
              </a:ext>
            </a:extLst>
          </p:cNvPr>
          <p:cNvSpPr/>
          <p:nvPr userDrawn="1"/>
        </p:nvSpPr>
        <p:spPr>
          <a:xfrm flipH="1">
            <a:off x="0" y="0"/>
            <a:ext cx="4314360" cy="5143500"/>
          </a:xfrm>
          <a:custGeom>
            <a:avLst/>
            <a:gdLst>
              <a:gd name="connsiteX0" fmla="*/ 4314360 w 4314360"/>
              <a:gd name="connsiteY0" fmla="*/ 0 h 5143500"/>
              <a:gd name="connsiteX1" fmla="*/ 3907680 w 4314360"/>
              <a:gd name="connsiteY1" fmla="*/ 0 h 5143500"/>
              <a:gd name="connsiteX2" fmla="*/ 3392296 w 4314360"/>
              <a:gd name="connsiteY2" fmla="*/ 1667854 h 5143500"/>
              <a:gd name="connsiteX3" fmla="*/ 0 w 4314360"/>
              <a:gd name="connsiteY3" fmla="*/ 1667830 h 5143500"/>
              <a:gd name="connsiteX4" fmla="*/ 2744438 w 4314360"/>
              <a:gd name="connsiteY4" fmla="*/ 3764364 h 5143500"/>
              <a:gd name="connsiteX5" fmla="*/ 2318252 w 4314360"/>
              <a:gd name="connsiteY5" fmla="*/ 5143500 h 5143500"/>
              <a:gd name="connsiteX6" fmla="*/ 4314360 w 4314360"/>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4360" h="5143500">
                <a:moveTo>
                  <a:pt x="4314360" y="0"/>
                </a:moveTo>
                <a:lnTo>
                  <a:pt x="3907680" y="0"/>
                </a:lnTo>
                <a:lnTo>
                  <a:pt x="3392296" y="1667854"/>
                </a:lnTo>
                <a:lnTo>
                  <a:pt x="0" y="1667830"/>
                </a:lnTo>
                <a:lnTo>
                  <a:pt x="2744438" y="3764364"/>
                </a:lnTo>
                <a:lnTo>
                  <a:pt x="2318252" y="5143500"/>
                </a:lnTo>
                <a:lnTo>
                  <a:pt x="4314360" y="51435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Title 1">
            <a:extLst>
              <a:ext uri="{FF2B5EF4-FFF2-40B4-BE49-F238E27FC236}">
                <a16:creationId xmlns:a16="http://schemas.microsoft.com/office/drawing/2014/main" id="{5D74DA8A-1586-4CBD-A8C0-283C10221469}"/>
              </a:ext>
            </a:extLst>
          </p:cNvPr>
          <p:cNvSpPr>
            <a:spLocks noGrp="1"/>
          </p:cNvSpPr>
          <p:nvPr>
            <p:ph type="title"/>
          </p:nvPr>
        </p:nvSpPr>
        <p:spPr>
          <a:xfrm>
            <a:off x="365126" y="435117"/>
            <a:ext cx="3990850" cy="708613"/>
          </a:xfrm>
        </p:spPr>
        <p:txBody>
          <a:bodyPr>
            <a:normAutofit/>
          </a:bodyPr>
          <a:lstStyle>
            <a:lvl1pPr>
              <a:defRPr sz="2000">
                <a:solidFill>
                  <a:schemeClr val="accent3"/>
                </a:solidFill>
              </a:defRPr>
            </a:lvl1pPr>
          </a:lstStyle>
          <a:p>
            <a:r>
              <a:rPr lang="en-US"/>
              <a:t>Click to edit Master title style</a:t>
            </a:r>
            <a:endParaRPr lang="en-GB"/>
          </a:p>
        </p:txBody>
      </p:sp>
      <p:pic>
        <p:nvPicPr>
          <p:cNvPr id="8" name="Picture 7">
            <a:extLst>
              <a:ext uri="{FF2B5EF4-FFF2-40B4-BE49-F238E27FC236}">
                <a16:creationId xmlns:a16="http://schemas.microsoft.com/office/drawing/2014/main" id="{4597AD07-55F3-4C61-B0F1-14EDDE795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9" name="Picture Placeholder 12">
            <a:extLst>
              <a:ext uri="{FF2B5EF4-FFF2-40B4-BE49-F238E27FC236}">
                <a16:creationId xmlns:a16="http://schemas.microsoft.com/office/drawing/2014/main" id="{73842F04-49F1-4824-BF21-112FD365F21E}"/>
              </a:ext>
            </a:extLst>
          </p:cNvPr>
          <p:cNvSpPr>
            <a:spLocks noGrp="1"/>
          </p:cNvSpPr>
          <p:nvPr>
            <p:ph type="pic" sz="quarter" idx="11"/>
          </p:nvPr>
        </p:nvSpPr>
        <p:spPr>
          <a:xfrm>
            <a:off x="4572000" y="0"/>
            <a:ext cx="4572000" cy="5143500"/>
          </a:xfrm>
          <a:solidFill>
            <a:schemeClr val="bg1">
              <a:lumMod val="50000"/>
              <a:alpha val="46000"/>
            </a:schemeClr>
          </a:solidFill>
        </p:spPr>
        <p:txBody>
          <a:bodyPr tIns="540000" anchor="ctr"/>
          <a:lstStyle>
            <a:lvl1pPr algn="ctr">
              <a:defRPr>
                <a:solidFill>
                  <a:schemeClr val="tx1"/>
                </a:solidFill>
              </a:defRPr>
            </a:lvl1pPr>
          </a:lstStyle>
          <a:p>
            <a:endParaRPr lang="en-GB"/>
          </a:p>
        </p:txBody>
      </p:sp>
      <p:sp>
        <p:nvSpPr>
          <p:cNvPr id="2" name="Footer Placeholder 1">
            <a:extLst>
              <a:ext uri="{FF2B5EF4-FFF2-40B4-BE49-F238E27FC236}">
                <a16:creationId xmlns:a16="http://schemas.microsoft.com/office/drawing/2014/main" id="{941F1A25-D163-4557-81EF-3BFD0338EB1F}"/>
              </a:ext>
            </a:extLst>
          </p:cNvPr>
          <p:cNvSpPr>
            <a:spLocks noGrp="1"/>
          </p:cNvSpPr>
          <p:nvPr>
            <p:ph type="ftr" sz="quarter" idx="13"/>
          </p:nvPr>
        </p:nvSpPr>
        <p:spPr/>
        <p:txBody>
          <a:bodyPr/>
          <a:lstStyle/>
          <a:p>
            <a:r>
              <a:rPr lang="en-US"/>
              <a:t>Digital skills and online learning in Ukraine</a:t>
            </a:r>
            <a:endParaRPr lang="en-GB"/>
          </a:p>
        </p:txBody>
      </p:sp>
      <p:sp>
        <p:nvSpPr>
          <p:cNvPr id="3" name="Slide Number Placeholder 2">
            <a:extLst>
              <a:ext uri="{FF2B5EF4-FFF2-40B4-BE49-F238E27FC236}">
                <a16:creationId xmlns:a16="http://schemas.microsoft.com/office/drawing/2014/main" id="{EFF14670-9F03-43EE-A9AA-E1F5C7BA540C}"/>
              </a:ext>
            </a:extLst>
          </p:cNvPr>
          <p:cNvSpPr>
            <a:spLocks noGrp="1"/>
          </p:cNvSpPr>
          <p:nvPr>
            <p:ph type="sldNum" sz="quarter" idx="14"/>
          </p:nvPr>
        </p:nvSpPr>
        <p:spPr/>
        <p:txBody>
          <a:bodyPr/>
          <a:lstStyle/>
          <a:p>
            <a:fld id="{BA7DDD0C-F7B3-44FD-8FF2-ED85422D685B}" type="slidenum">
              <a:rPr lang="en-GB" smtClean="0"/>
              <a:pPr/>
              <a:t>‹#›</a:t>
            </a:fld>
            <a:endParaRPr lang="en-GB"/>
          </a:p>
        </p:txBody>
      </p:sp>
      <p:sp>
        <p:nvSpPr>
          <p:cNvPr id="11" name="Text Placeholder 11">
            <a:extLst>
              <a:ext uri="{FF2B5EF4-FFF2-40B4-BE49-F238E27FC236}">
                <a16:creationId xmlns:a16="http://schemas.microsoft.com/office/drawing/2014/main" id="{EC5FED7F-FB03-4649-A585-F7FF428BFCED}"/>
              </a:ext>
            </a:extLst>
          </p:cNvPr>
          <p:cNvSpPr>
            <a:spLocks noGrp="1"/>
          </p:cNvSpPr>
          <p:nvPr>
            <p:ph type="body" sz="quarter" idx="15"/>
          </p:nvPr>
        </p:nvSpPr>
        <p:spPr>
          <a:xfrm>
            <a:off x="365126" y="1203959"/>
            <a:ext cx="3990850" cy="3023553"/>
          </a:xfrm>
        </p:spPr>
        <p:txBody>
          <a:bodyPr/>
          <a:lstStyle>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971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A43C34C-0538-4BD7-8286-749968750773}"/>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6" name="Content Placeholder 5">
            <a:extLst>
              <a:ext uri="{FF2B5EF4-FFF2-40B4-BE49-F238E27FC236}">
                <a16:creationId xmlns:a16="http://schemas.microsoft.com/office/drawing/2014/main" id="{C6B1621A-DC59-4846-B7C4-859DAAD35E87}"/>
              </a:ext>
            </a:extLst>
          </p:cNvPr>
          <p:cNvSpPr>
            <a:spLocks noGrp="1"/>
          </p:cNvSpPr>
          <p:nvPr>
            <p:ph sz="quarter" idx="1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C004AD8-DC54-4049-BC27-13E296FD2FEE}"/>
              </a:ext>
            </a:extLst>
          </p:cNvPr>
          <p:cNvSpPr>
            <a:spLocks noGrp="1"/>
          </p:cNvSpPr>
          <p:nvPr>
            <p:ph type="title"/>
          </p:nvPr>
        </p:nvSpPr>
        <p:spPr/>
        <p:txBody>
          <a:bodyPr/>
          <a:lstStyle>
            <a:lvl1pPr>
              <a:defRPr sz="2000">
                <a:solidFill>
                  <a:schemeClr val="accent3"/>
                </a:solidFill>
              </a:defRPr>
            </a:lvl1pPr>
          </a:lstStyle>
          <a:p>
            <a:r>
              <a:rPr lang="en-US"/>
              <a:t>Click to edit Master title style</a:t>
            </a:r>
            <a:endParaRPr lang="en-GB"/>
          </a:p>
        </p:txBody>
      </p:sp>
      <p:sp>
        <p:nvSpPr>
          <p:cNvPr id="7" name="Slide Number Placeholder 6">
            <a:extLst>
              <a:ext uri="{FF2B5EF4-FFF2-40B4-BE49-F238E27FC236}">
                <a16:creationId xmlns:a16="http://schemas.microsoft.com/office/drawing/2014/main" id="{A501C0DD-9A11-41D5-8F04-2F94AAD17F46}"/>
              </a:ext>
            </a:extLst>
          </p:cNvPr>
          <p:cNvSpPr>
            <a:spLocks noGrp="1"/>
          </p:cNvSpPr>
          <p:nvPr>
            <p:ph type="sldNum" sz="quarter" idx="12"/>
          </p:nvPr>
        </p:nvSpPr>
        <p:spPr/>
        <p:txBody>
          <a:bodyPr/>
          <a:lstStyle/>
          <a:p>
            <a:fld id="{BA7DDD0C-F7B3-44FD-8FF2-ED85422D685B}" type="slidenum">
              <a:rPr lang="en-GB" smtClean="0"/>
              <a:pPr/>
              <a:t>‹#›</a:t>
            </a:fld>
            <a:endParaRPr lang="en-GB"/>
          </a:p>
        </p:txBody>
      </p:sp>
      <p:sp>
        <p:nvSpPr>
          <p:cNvPr id="3" name="Footer Placeholder 2">
            <a:extLst>
              <a:ext uri="{FF2B5EF4-FFF2-40B4-BE49-F238E27FC236}">
                <a16:creationId xmlns:a16="http://schemas.microsoft.com/office/drawing/2014/main" id="{9F637E97-2FA9-4058-955E-4413AB3B4B73}"/>
              </a:ext>
            </a:extLst>
          </p:cNvPr>
          <p:cNvSpPr>
            <a:spLocks noGrp="1"/>
          </p:cNvSpPr>
          <p:nvPr>
            <p:ph type="ftr" sz="quarter" idx="13"/>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121593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2325033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 slide">
    <p:bg>
      <p:bgPr>
        <a:solidFill>
          <a:schemeClr val="tx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FA57A72-39E4-4062-A3BB-65944D75D03F}"/>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9EFEC5BF-F1AF-4C79-BA5E-14AFBEDCDDF0}"/>
              </a:ext>
            </a:extLst>
          </p:cNvPr>
          <p:cNvSpPr>
            <a:spLocks noGrp="1"/>
          </p:cNvSpPr>
          <p:nvPr>
            <p:ph type="title"/>
          </p:nvPr>
        </p:nvSpPr>
        <p:spPr>
          <a:xfrm>
            <a:off x="365126" y="435117"/>
            <a:ext cx="3990850" cy="552457"/>
          </a:xfrm>
        </p:spPr>
        <p:txBody>
          <a:bodyPr/>
          <a:lstStyle>
            <a:lvl1pPr>
              <a:defRPr sz="2000">
                <a:solidFill>
                  <a:schemeClr val="bg1"/>
                </a:solidFill>
              </a:defRPr>
            </a:lvl1pPr>
          </a:lstStyle>
          <a:p>
            <a:r>
              <a:rPr lang="en-US"/>
              <a:t>Click to edit Master title style</a:t>
            </a:r>
            <a:endParaRPr lang="en-GB"/>
          </a:p>
        </p:txBody>
      </p:sp>
      <p:pic>
        <p:nvPicPr>
          <p:cNvPr id="4" name="Picture 3">
            <a:extLst>
              <a:ext uri="{FF2B5EF4-FFF2-40B4-BE49-F238E27FC236}">
                <a16:creationId xmlns:a16="http://schemas.microsoft.com/office/drawing/2014/main" id="{DF19FEB5-CAC4-46CB-8343-8ED780923E9E}"/>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5" name="Picture Placeholder 12">
            <a:extLst>
              <a:ext uri="{FF2B5EF4-FFF2-40B4-BE49-F238E27FC236}">
                <a16:creationId xmlns:a16="http://schemas.microsoft.com/office/drawing/2014/main" id="{9AE3B326-012B-490C-9AF2-1CE43DE77F68}"/>
              </a:ext>
            </a:extLst>
          </p:cNvPr>
          <p:cNvSpPr>
            <a:spLocks noGrp="1"/>
          </p:cNvSpPr>
          <p:nvPr>
            <p:ph type="pic" sz="quarter" idx="11"/>
          </p:nvPr>
        </p:nvSpPr>
        <p:spPr>
          <a:xfrm>
            <a:off x="4572000" y="0"/>
            <a:ext cx="4572000" cy="5143500"/>
          </a:xfrm>
          <a:solidFill>
            <a:schemeClr val="bg1">
              <a:lumMod val="85000"/>
            </a:schemeClr>
          </a:solidFill>
        </p:spPr>
        <p:txBody>
          <a:bodyPr tIns="540000" anchor="ctr"/>
          <a:lstStyle>
            <a:lvl1pPr algn="ctr">
              <a:defRPr>
                <a:solidFill>
                  <a:schemeClr val="tx1"/>
                </a:solidFill>
              </a:defRPr>
            </a:lvl1pPr>
          </a:lstStyle>
          <a:p>
            <a:endParaRPr lang="en-GB"/>
          </a:p>
        </p:txBody>
      </p:sp>
      <p:sp>
        <p:nvSpPr>
          <p:cNvPr id="6" name="TextBox 5">
            <a:extLst>
              <a:ext uri="{FF2B5EF4-FFF2-40B4-BE49-F238E27FC236}">
                <a16:creationId xmlns:a16="http://schemas.microsoft.com/office/drawing/2014/main" id="{E30E2B8E-A6C6-434E-BC49-84B1E380E620}"/>
              </a:ext>
            </a:extLst>
          </p:cNvPr>
          <p:cNvSpPr txBox="1"/>
          <p:nvPr userDrawn="1"/>
        </p:nvSpPr>
        <p:spPr>
          <a:xfrm>
            <a:off x="264497" y="1043304"/>
            <a:ext cx="4091480" cy="309571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Website</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www.etf.europa.eu</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Twitter</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1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Facebook</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facebook.com/</a:t>
            </a:r>
            <a:r>
              <a:rPr kumimoji="0" lang="en-GB" sz="11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endPar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YouTube</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www.youtube.com/user/etfeuropa</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Instagram</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instagram.com/</a:t>
            </a:r>
            <a:r>
              <a:rPr kumimoji="0" lang="en-GB" sz="11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etfeuropa</a:t>
            </a: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LinkedIn</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linkedin.com/company/</a:t>
            </a:r>
            <a:r>
              <a:rPr kumimoji="0" lang="en-GB" sz="11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european</a:t>
            </a: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-training-foundation</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0" normalizeH="0" baseline="0" noProof="0">
                <a:ln>
                  <a:noFill/>
                </a:ln>
                <a:solidFill>
                  <a:srgbClr val="66BED6"/>
                </a:solidFill>
                <a:effectLst/>
                <a:uLnTx/>
                <a:uFillTx/>
                <a:latin typeface="Arial" panose="020B0604020202020204" pitchFamily="34" charset="0"/>
                <a:ea typeface="+mn-ea"/>
                <a:cs typeface="Arial" panose="020B0604020202020204" pitchFamily="34" charset="0"/>
              </a:rPr>
              <a:t>E-mail</a:t>
            </a:r>
          </a:p>
          <a:p>
            <a:pPr marL="0" marR="0" lvl="0" indent="0" algn="l" defTabSz="914400" rtl="0" eaLnBrk="1" fontAlgn="auto" latinLnBrk="0" hangingPunct="1">
              <a:lnSpc>
                <a:spcPct val="90000"/>
              </a:lnSpc>
              <a:spcBef>
                <a:spcPts val="0"/>
              </a:spcBef>
              <a:spcAft>
                <a:spcPts val="800"/>
              </a:spcAft>
              <a:buClrTx/>
              <a:buSzTx/>
              <a:buFontTx/>
              <a:buNone/>
              <a:tabLst/>
              <a:defRPr/>
            </a:pPr>
            <a:r>
              <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info@etf.europa.eu</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GB"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854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5" name="shpContents">
            <a:extLst>
              <a:ext uri="{FF2B5EF4-FFF2-40B4-BE49-F238E27FC236}">
                <a16:creationId xmlns:a16="http://schemas.microsoft.com/office/drawing/2014/main" id="{27FE8959-57A9-4075-8922-53F2524F22A9}"/>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txtTitle">
            <a:extLst>
              <a:ext uri="{FF2B5EF4-FFF2-40B4-BE49-F238E27FC236}">
                <a16:creationId xmlns:a16="http://schemas.microsoft.com/office/drawing/2014/main" id="{24427197-1212-4A20-9579-309E1581DAAB}"/>
              </a:ext>
            </a:extLst>
          </p:cNvPr>
          <p:cNvSpPr>
            <a:spLocks noGrp="1"/>
          </p:cNvSpPr>
          <p:nvPr>
            <p:ph type="title"/>
          </p:nvPr>
        </p:nvSpPr>
        <p:spPr/>
        <p:txBody>
          <a:bodyPr/>
          <a:lstStyle/>
          <a:p>
            <a:r>
              <a:rPr lang="en-US"/>
              <a:t>Click to edit Master title style</a:t>
            </a:r>
          </a:p>
        </p:txBody>
      </p:sp>
      <p:sp>
        <p:nvSpPr>
          <p:cNvPr id="3" name="plcSlideNumber">
            <a:extLst>
              <a:ext uri="{FF2B5EF4-FFF2-40B4-BE49-F238E27FC236}">
                <a16:creationId xmlns:a16="http://schemas.microsoft.com/office/drawing/2014/main" id="{7E5FEA4A-F98E-4F56-9C50-EBADDE30904A}"/>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4" name="plcFooter">
            <a:extLst>
              <a:ext uri="{FF2B5EF4-FFF2-40B4-BE49-F238E27FC236}">
                <a16:creationId xmlns:a16="http://schemas.microsoft.com/office/drawing/2014/main" id="{86A737DF-B20B-4509-85D7-56576BACB988}"/>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384997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000"/>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365125" y="1203325"/>
            <a:ext cx="8413750" cy="3024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r>
              <a:rPr lang="en-GB"/>
              <a:t>To edit footer go to insert&gt;header &amp; footer</a:t>
            </a:r>
          </a:p>
        </p:txBody>
      </p:sp>
    </p:spTree>
    <p:extLst>
      <p:ext uri="{BB962C8B-B14F-4D97-AF65-F5344CB8AC3E}">
        <p14:creationId xmlns:p14="http://schemas.microsoft.com/office/powerpoint/2010/main" val="59493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47" y="4629818"/>
            <a:ext cx="717862" cy="308167"/>
          </a:xfrm>
          <a:prstGeom prst="rect">
            <a:avLst/>
          </a:prstGeom>
        </p:spPr>
      </p:pic>
      <p:cxnSp>
        <p:nvCxnSpPr>
          <p:cNvPr id="6" name="Straight Connector 5"/>
          <p:cNvCxnSpPr/>
          <p:nvPr userDrawn="1"/>
        </p:nvCxnSpPr>
        <p:spPr>
          <a:xfrm>
            <a:off x="233070" y="4500563"/>
            <a:ext cx="8668543" cy="0"/>
          </a:xfrm>
          <a:prstGeom prst="line">
            <a:avLst/>
          </a:prstGeom>
          <a:ln w="22225">
            <a:solidFill>
              <a:srgbClr val="A50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06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E069D14A-5371-4906-93E3-B1811A107B41}"/>
              </a:ext>
            </a:extLst>
          </p:cNvPr>
          <p:cNvSpPr>
            <a:spLocks noGrp="1"/>
          </p:cNvSpPr>
          <p:nvPr>
            <p:ph type="pic" sz="quarter" idx="10" hasCustomPrompt="1"/>
          </p:nvPr>
        </p:nvSpPr>
        <p:spPr>
          <a:xfrm>
            <a:off x="0" y="1"/>
            <a:ext cx="9144000" cy="4921067"/>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a:t>Your Picture Here And Send To Back</a:t>
            </a:r>
            <a:endParaRPr lang="ko-KR" altLang="en-US"/>
          </a:p>
          <a:p>
            <a:endParaRPr lang="ko-KR" altLang="en-US"/>
          </a:p>
        </p:txBody>
      </p:sp>
    </p:spTree>
    <p:extLst>
      <p:ext uri="{BB962C8B-B14F-4D97-AF65-F5344CB8AC3E}">
        <p14:creationId xmlns:p14="http://schemas.microsoft.com/office/powerpoint/2010/main" val="38457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Image slide layout">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48D85DA-55FA-483F-AB10-C7570C4473F6}"/>
              </a:ext>
            </a:extLst>
          </p:cNvPr>
          <p:cNvSpPr>
            <a:spLocks noGrp="1"/>
          </p:cNvSpPr>
          <p:nvPr>
            <p:ph type="pic" sz="quarter" idx="10" hasCustomPrompt="1"/>
          </p:nvPr>
        </p:nvSpPr>
        <p:spPr>
          <a:xfrm>
            <a:off x="4931880" y="1108773"/>
            <a:ext cx="1539000" cy="1080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a:t>Your Picture Here</a:t>
            </a:r>
            <a:endParaRPr lang="ko-KR" altLang="en-US"/>
          </a:p>
          <a:p>
            <a:endParaRPr lang="ko-KR" altLang="en-US"/>
          </a:p>
        </p:txBody>
      </p:sp>
      <p:sp>
        <p:nvSpPr>
          <p:cNvPr id="3" name="Picture Placeholder 4">
            <a:extLst>
              <a:ext uri="{FF2B5EF4-FFF2-40B4-BE49-F238E27FC236}">
                <a16:creationId xmlns:a16="http://schemas.microsoft.com/office/drawing/2014/main" id="{1F59985C-8D83-4C2F-A77E-740987746035}"/>
              </a:ext>
            </a:extLst>
          </p:cNvPr>
          <p:cNvSpPr>
            <a:spLocks noGrp="1"/>
          </p:cNvSpPr>
          <p:nvPr>
            <p:ph type="pic" sz="quarter" idx="11" hasCustomPrompt="1"/>
          </p:nvPr>
        </p:nvSpPr>
        <p:spPr>
          <a:xfrm>
            <a:off x="4931880" y="2340441"/>
            <a:ext cx="1539000" cy="1080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a:t>Your Picture Here</a:t>
            </a:r>
            <a:endParaRPr lang="ko-KR" altLang="en-US"/>
          </a:p>
          <a:p>
            <a:endParaRPr lang="ko-KR" altLang="en-US"/>
          </a:p>
        </p:txBody>
      </p:sp>
      <p:sp>
        <p:nvSpPr>
          <p:cNvPr id="4" name="Picture Placeholder 4">
            <a:extLst>
              <a:ext uri="{FF2B5EF4-FFF2-40B4-BE49-F238E27FC236}">
                <a16:creationId xmlns:a16="http://schemas.microsoft.com/office/drawing/2014/main" id="{9FFF4ED5-B4BB-4511-BAAB-643117CC5396}"/>
              </a:ext>
            </a:extLst>
          </p:cNvPr>
          <p:cNvSpPr>
            <a:spLocks noGrp="1"/>
          </p:cNvSpPr>
          <p:nvPr>
            <p:ph type="pic" sz="quarter" idx="12" hasCustomPrompt="1"/>
          </p:nvPr>
        </p:nvSpPr>
        <p:spPr>
          <a:xfrm>
            <a:off x="4931880" y="3572083"/>
            <a:ext cx="1539000" cy="1080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a:t>Your Picture Here</a:t>
            </a:r>
            <a:endParaRPr lang="ko-KR" altLang="en-US"/>
          </a:p>
          <a:p>
            <a:endParaRPr lang="ko-KR" altLang="en-US"/>
          </a:p>
        </p:txBody>
      </p:sp>
      <p:sp>
        <p:nvSpPr>
          <p:cNvPr id="5" name="Picture Placeholder 4">
            <a:extLst>
              <a:ext uri="{FF2B5EF4-FFF2-40B4-BE49-F238E27FC236}">
                <a16:creationId xmlns:a16="http://schemas.microsoft.com/office/drawing/2014/main" id="{91EFECA9-E86B-4786-893E-598AACF581C1}"/>
              </a:ext>
            </a:extLst>
          </p:cNvPr>
          <p:cNvSpPr>
            <a:spLocks noGrp="1"/>
          </p:cNvSpPr>
          <p:nvPr>
            <p:ph type="pic" sz="quarter" idx="13" hasCustomPrompt="1"/>
          </p:nvPr>
        </p:nvSpPr>
        <p:spPr>
          <a:xfrm>
            <a:off x="6537283" y="2340441"/>
            <a:ext cx="1269000" cy="1080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a:t>Your Picture Here</a:t>
            </a:r>
            <a:endParaRPr lang="ko-KR" altLang="en-US"/>
          </a:p>
          <a:p>
            <a:endParaRPr lang="ko-KR" altLang="en-US"/>
          </a:p>
        </p:txBody>
      </p:sp>
      <p:sp>
        <p:nvSpPr>
          <p:cNvPr id="6" name="Picture Placeholder 4">
            <a:extLst>
              <a:ext uri="{FF2B5EF4-FFF2-40B4-BE49-F238E27FC236}">
                <a16:creationId xmlns:a16="http://schemas.microsoft.com/office/drawing/2014/main" id="{34EDB837-B580-4594-B731-E5003B304188}"/>
              </a:ext>
            </a:extLst>
          </p:cNvPr>
          <p:cNvSpPr>
            <a:spLocks noGrp="1"/>
          </p:cNvSpPr>
          <p:nvPr>
            <p:ph type="pic" sz="quarter" idx="14" hasCustomPrompt="1"/>
          </p:nvPr>
        </p:nvSpPr>
        <p:spPr>
          <a:xfrm>
            <a:off x="7875000" y="2340441"/>
            <a:ext cx="1269000" cy="1080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a:t>Your Picture Here</a:t>
            </a:r>
            <a:endParaRPr lang="ko-KR" altLang="en-US"/>
          </a:p>
          <a:p>
            <a:endParaRPr lang="ko-KR" altLang="en-US"/>
          </a:p>
        </p:txBody>
      </p:sp>
      <p:sp>
        <p:nvSpPr>
          <p:cNvPr id="7" name="Picture Placeholder 4">
            <a:extLst>
              <a:ext uri="{FF2B5EF4-FFF2-40B4-BE49-F238E27FC236}">
                <a16:creationId xmlns:a16="http://schemas.microsoft.com/office/drawing/2014/main" id="{7357A188-0C12-42C9-978C-C9C96AE2112E}"/>
              </a:ext>
            </a:extLst>
          </p:cNvPr>
          <p:cNvSpPr>
            <a:spLocks noGrp="1"/>
          </p:cNvSpPr>
          <p:nvPr>
            <p:ph type="pic" sz="quarter" idx="15" hasCustomPrompt="1"/>
          </p:nvPr>
        </p:nvSpPr>
        <p:spPr>
          <a:xfrm>
            <a:off x="3321847" y="1324773"/>
            <a:ext cx="1539000" cy="864000"/>
          </a:xfrm>
          <a:prstGeom prst="rect">
            <a:avLst/>
          </a:prstGeom>
          <a:solidFill>
            <a:schemeClr val="bg1">
              <a:lumMod val="95000"/>
            </a:schemeClr>
          </a:solidFill>
        </p:spPr>
        <p:txBody>
          <a:bodyPr anchor="ctr"/>
          <a:lstStyle>
            <a:lvl1pPr marL="0" marR="0" indent="0" algn="ctr" defTabSz="685800" rtl="0" eaLnBrk="1" fontAlgn="auto" latinLnBrk="1" hangingPunct="1">
              <a:lnSpc>
                <a:spcPct val="100000"/>
              </a:lnSpc>
              <a:spcBef>
                <a:spcPct val="20000"/>
              </a:spcBef>
              <a:spcAft>
                <a:spcPts val="0"/>
              </a:spcAft>
              <a:buClrTx/>
              <a:buSzTx/>
              <a:buFont typeface="Arial" pitchFamily="34" charset="0"/>
              <a:buNone/>
              <a:tabLst/>
              <a:defRPr sz="900">
                <a:latin typeface="+mn-lt"/>
              </a:defRPr>
            </a:lvl1pPr>
          </a:lstStyle>
          <a:p>
            <a:r>
              <a:rPr lang="en-US" altLang="ko-KR"/>
              <a:t>Your Picture Here</a:t>
            </a:r>
            <a:endParaRPr lang="ko-KR" altLang="en-US"/>
          </a:p>
          <a:p>
            <a:endParaRPr lang="ko-KR" altLang="en-US"/>
          </a:p>
        </p:txBody>
      </p:sp>
      <p:sp>
        <p:nvSpPr>
          <p:cNvPr id="8" name="Rectangle 7">
            <a:extLst>
              <a:ext uri="{FF2B5EF4-FFF2-40B4-BE49-F238E27FC236}">
                <a16:creationId xmlns:a16="http://schemas.microsoft.com/office/drawing/2014/main" id="{91CDAEB8-C380-4585-AF5E-9239B85467FF}"/>
              </a:ext>
            </a:extLst>
          </p:cNvPr>
          <p:cNvSpPr/>
          <p:nvPr userDrawn="1"/>
        </p:nvSpPr>
        <p:spPr>
          <a:xfrm>
            <a:off x="0" y="2340441"/>
            <a:ext cx="4860847" cy="1163018"/>
          </a:xfrm>
          <a:prstGeom prst="rect">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9" name="Rectangle 8">
            <a:extLst>
              <a:ext uri="{FF2B5EF4-FFF2-40B4-BE49-F238E27FC236}">
                <a16:creationId xmlns:a16="http://schemas.microsoft.com/office/drawing/2014/main" id="{E3F0EDCD-8042-4D71-BF31-EA988202BFCC}"/>
              </a:ext>
            </a:extLst>
          </p:cNvPr>
          <p:cNvSpPr/>
          <p:nvPr userDrawn="1"/>
        </p:nvSpPr>
        <p:spPr>
          <a:xfrm>
            <a:off x="3321847" y="2184573"/>
            <a:ext cx="1539000" cy="81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10" name="Rectangle 9">
            <a:extLst>
              <a:ext uri="{FF2B5EF4-FFF2-40B4-BE49-F238E27FC236}">
                <a16:creationId xmlns:a16="http://schemas.microsoft.com/office/drawing/2014/main" id="{A4F4A05E-6641-4664-BFC0-C9825CBA2DD2}"/>
              </a:ext>
            </a:extLst>
          </p:cNvPr>
          <p:cNvSpPr/>
          <p:nvPr userDrawn="1"/>
        </p:nvSpPr>
        <p:spPr>
          <a:xfrm>
            <a:off x="4931880" y="2184573"/>
            <a:ext cx="1539000" cy="81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11" name="Rectangle 10">
            <a:extLst>
              <a:ext uri="{FF2B5EF4-FFF2-40B4-BE49-F238E27FC236}">
                <a16:creationId xmlns:a16="http://schemas.microsoft.com/office/drawing/2014/main" id="{54DE6A5E-4942-4403-9E96-15A90E9769CC}"/>
              </a:ext>
            </a:extLst>
          </p:cNvPr>
          <p:cNvSpPr/>
          <p:nvPr userDrawn="1"/>
        </p:nvSpPr>
        <p:spPr>
          <a:xfrm>
            <a:off x="4931880" y="3422459"/>
            <a:ext cx="1539000" cy="81000"/>
          </a:xfrm>
          <a:prstGeom prst="rect">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12" name="Rectangle 11">
            <a:extLst>
              <a:ext uri="{FF2B5EF4-FFF2-40B4-BE49-F238E27FC236}">
                <a16:creationId xmlns:a16="http://schemas.microsoft.com/office/drawing/2014/main" id="{781AA1FC-A026-419C-BCC1-A178BDFD1AED}"/>
              </a:ext>
            </a:extLst>
          </p:cNvPr>
          <p:cNvSpPr/>
          <p:nvPr userDrawn="1"/>
        </p:nvSpPr>
        <p:spPr>
          <a:xfrm>
            <a:off x="4931880" y="4652083"/>
            <a:ext cx="1539000" cy="81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13" name="Rectangle 12">
            <a:extLst>
              <a:ext uri="{FF2B5EF4-FFF2-40B4-BE49-F238E27FC236}">
                <a16:creationId xmlns:a16="http://schemas.microsoft.com/office/drawing/2014/main" id="{0EA4A0FF-3048-41CF-8C3B-89DDC877F673}"/>
              </a:ext>
            </a:extLst>
          </p:cNvPr>
          <p:cNvSpPr/>
          <p:nvPr userDrawn="1"/>
        </p:nvSpPr>
        <p:spPr>
          <a:xfrm>
            <a:off x="6538440" y="3422459"/>
            <a:ext cx="1269000" cy="81000"/>
          </a:xfrm>
          <a:prstGeom prst="rect">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14" name="Rectangle 13">
            <a:extLst>
              <a:ext uri="{FF2B5EF4-FFF2-40B4-BE49-F238E27FC236}">
                <a16:creationId xmlns:a16="http://schemas.microsoft.com/office/drawing/2014/main" id="{9AA162D9-B8DB-43D5-9501-BB93810F4E35}"/>
              </a:ext>
            </a:extLst>
          </p:cNvPr>
          <p:cNvSpPr/>
          <p:nvPr userDrawn="1"/>
        </p:nvSpPr>
        <p:spPr>
          <a:xfrm>
            <a:off x="7875000" y="3422459"/>
            <a:ext cx="1269000" cy="81000"/>
          </a:xfrm>
          <a:prstGeom prst="rect">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latin typeface="+mn-lt"/>
            </a:endParaRPr>
          </a:p>
        </p:txBody>
      </p:sp>
      <p:sp>
        <p:nvSpPr>
          <p:cNvPr id="15" name="Text Placeholder 9">
            <a:extLst>
              <a:ext uri="{FF2B5EF4-FFF2-40B4-BE49-F238E27FC236}">
                <a16:creationId xmlns:a16="http://schemas.microsoft.com/office/drawing/2014/main" id="{9EB979E4-AE0D-438C-A9FB-60544B69CD28}"/>
              </a:ext>
            </a:extLst>
          </p:cNvPr>
          <p:cNvSpPr>
            <a:spLocks noGrp="1"/>
          </p:cNvSpPr>
          <p:nvPr>
            <p:ph type="body" sz="quarter" idx="16"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994582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a:solidFill>
                  <a:schemeClr val="bg1"/>
                </a:solidFill>
                <a:latin typeface="Arial" pitchFamily="34" charset="0"/>
                <a:cs typeface="Arial" pitchFamily="34" charset="0"/>
              </a:rPr>
              <a:t>You can Resize without losing quality</a:t>
            </a:r>
            <a:endParaRPr lang="ko-KR" altLang="en-US" sz="1050" b="1">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a:solidFill>
                  <a:schemeClr val="bg1"/>
                </a:solidFill>
                <a:latin typeface="Arial" pitchFamily="34" charset="0"/>
                <a:cs typeface="Arial" pitchFamily="34" charset="0"/>
              </a:rPr>
              <a:t>You can Change Fill Color &amp;</a:t>
            </a:r>
          </a:p>
          <a:p>
            <a:r>
              <a:rPr lang="en-US" altLang="ko-KR" sz="1050" b="1">
                <a:solidFill>
                  <a:schemeClr val="bg1"/>
                </a:solidFill>
                <a:latin typeface="Arial" pitchFamily="34" charset="0"/>
                <a:cs typeface="Arial" pitchFamily="34" charset="0"/>
              </a:rPr>
              <a:t>Line Color</a:t>
            </a:r>
            <a:endParaRPr lang="ko-KR" altLang="en-US" sz="1050" b="1">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a:solidFill>
                  <a:schemeClr val="bg1"/>
                </a:solidFill>
                <a:latin typeface="Arial" pitchFamily="34" charset="0"/>
                <a:cs typeface="Arial" pitchFamily="34" charset="0"/>
              </a:rPr>
              <a:t>www.allppt.com</a:t>
            </a:r>
            <a:endParaRPr lang="ko-KR" altLang="en-US" sz="105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a:solidFill>
                  <a:schemeClr val="bg1"/>
                </a:solidFill>
                <a:latin typeface="+mn-lt"/>
                <a:ea typeface="+mn-ea"/>
                <a:cs typeface="Arial" pitchFamily="34" charset="0"/>
              </a:rPr>
              <a:t>FREE </a:t>
            </a:r>
          </a:p>
          <a:p>
            <a:r>
              <a:rPr lang="en-US" altLang="ko-KR" sz="2100" b="1">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858154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id="{C984BCAE-4751-4016-9AB6-7BECCAEB5EE6}"/>
              </a:ext>
            </a:extLst>
          </p:cNvPr>
          <p:cNvSpPr>
            <a:spLocks noGrp="1"/>
          </p:cNvSpPr>
          <p:nvPr>
            <p:ph type="pic" idx="16" hasCustomPrompt="1"/>
          </p:nvPr>
        </p:nvSpPr>
        <p:spPr>
          <a:xfrm>
            <a:off x="4246078" y="0"/>
            <a:ext cx="4897923" cy="51435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a:t>Your Picture Here</a:t>
            </a:r>
            <a:endParaRPr lang="ko-KR" altLang="en-US"/>
          </a:p>
        </p:txBody>
      </p:sp>
    </p:spTree>
    <p:extLst>
      <p:ext uri="{BB962C8B-B14F-4D97-AF65-F5344CB8AC3E}">
        <p14:creationId xmlns:p14="http://schemas.microsoft.com/office/powerpoint/2010/main" val="5411167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9144000" cy="808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5" name="Rectangle 4"/>
          <p:cNvSpPr/>
          <p:nvPr userDrawn="1"/>
        </p:nvSpPr>
        <p:spPr>
          <a:xfrm>
            <a:off x="0" y="808630"/>
            <a:ext cx="9144000" cy="433487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1700" y="193532"/>
            <a:ext cx="1244845" cy="864345"/>
          </a:xfrm>
          <a:prstGeom prst="rect">
            <a:avLst/>
          </a:prstGeom>
        </p:spPr>
      </p:pic>
      <p:sp>
        <p:nvSpPr>
          <p:cNvPr id="6" name="Title 1"/>
          <p:cNvSpPr>
            <a:spLocks noGrp="1"/>
          </p:cNvSpPr>
          <p:nvPr>
            <p:ph type="ctrTitle"/>
          </p:nvPr>
        </p:nvSpPr>
        <p:spPr>
          <a:xfrm>
            <a:off x="803513" y="1494430"/>
            <a:ext cx="7548918" cy="1612142"/>
          </a:xfrm>
        </p:spPr>
        <p:txBody>
          <a:bodyPr wrap="none" anchor="t">
            <a:noAutofit/>
          </a:bodyPr>
          <a:lstStyle>
            <a:lvl1pPr algn="l">
              <a:defRPr sz="45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628650" y="1484194"/>
            <a:ext cx="0" cy="365930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305869" y="4964373"/>
            <a:ext cx="530557" cy="180446"/>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17" name="Subtitle 2"/>
          <p:cNvSpPr>
            <a:spLocks noGrp="1"/>
          </p:cNvSpPr>
          <p:nvPr>
            <p:ph type="subTitle" idx="1"/>
          </p:nvPr>
        </p:nvSpPr>
        <p:spPr>
          <a:xfrm>
            <a:off x="803513" y="3313537"/>
            <a:ext cx="7548918" cy="673316"/>
          </a:xfrm>
        </p:spPr>
        <p:txBody>
          <a:bodyPr>
            <a:noAutofit/>
          </a:bodyPr>
          <a:lstStyle>
            <a:lvl1pPr marL="0" indent="0" algn="l">
              <a:buNone/>
              <a:defRPr sz="2100" i="0">
                <a:solidFill>
                  <a:schemeClr val="accent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19" name="Text Placeholder 18"/>
          <p:cNvSpPr>
            <a:spLocks noGrp="1"/>
          </p:cNvSpPr>
          <p:nvPr>
            <p:ph type="body" sz="quarter" idx="13"/>
          </p:nvPr>
        </p:nvSpPr>
        <p:spPr>
          <a:xfrm>
            <a:off x="4572000" y="4168427"/>
            <a:ext cx="3780235" cy="396749"/>
          </a:xfrm>
        </p:spPr>
        <p:txBody>
          <a:bodyPr>
            <a:noAutofit/>
          </a:bodyPr>
          <a:lstStyle>
            <a:lvl1pPr marL="0" indent="0" algn="r">
              <a:buFontTx/>
              <a:buNone/>
              <a:defRPr sz="165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674844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628650" y="0"/>
            <a:ext cx="1" cy="95726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374391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219"/>
            <a:ext cx="8179274"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628650" y="0"/>
            <a:ext cx="1" cy="95726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728042" y="362145"/>
            <a:ext cx="7886700" cy="586768"/>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1021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9144000" cy="25717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35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807760" y="841772"/>
            <a:ext cx="7617223" cy="930261"/>
          </a:xfrm>
        </p:spPr>
        <p:txBody>
          <a:bodyPr anchor="b">
            <a:noAutofit/>
          </a:bodyPr>
          <a:lstStyle>
            <a:lvl1pPr algn="l">
              <a:defRPr sz="45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628650" y="1"/>
            <a:ext cx="0" cy="1772033"/>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628651" y="3120620"/>
            <a:ext cx="8167079" cy="1215109"/>
          </a:xfrm>
        </p:spPr>
        <p:txBody>
          <a:bodyPr>
            <a:noAutofit/>
          </a:bodyPr>
          <a:lstStyle>
            <a:lvl1pPr marL="0" indent="0" algn="l">
              <a:buNone/>
              <a:defRPr sz="10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Tree>
    <p:extLst>
      <p:ext uri="{BB962C8B-B14F-4D97-AF65-F5344CB8AC3E}">
        <p14:creationId xmlns:p14="http://schemas.microsoft.com/office/powerpoint/2010/main" val="3912508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06171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r>
              <a:rPr lang="en-US"/>
              <a:t>Digital skills and online learning in Ukraine</a:t>
            </a:r>
            <a:endParaRPr lang="en-GB"/>
          </a:p>
        </p:txBody>
      </p:sp>
    </p:spTree>
    <p:extLst>
      <p:ext uri="{BB962C8B-B14F-4D97-AF65-F5344CB8AC3E}">
        <p14:creationId xmlns:p14="http://schemas.microsoft.com/office/powerpoint/2010/main" val="244220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28042" y="1369219"/>
            <a:ext cx="2422150" cy="3127772"/>
          </a:xfrm>
          <a:prstGeom prst="rect">
            <a:avLst/>
          </a:prstGeom>
        </p:spPr>
        <p:txBody>
          <a:bodyPr>
            <a:noAutofit/>
          </a:bodyPr>
          <a:lstStyle>
            <a:lvl1pPr marL="0" indent="-257175">
              <a:buClr>
                <a:schemeClr val="accent5"/>
              </a:buClr>
              <a:buFont typeface="Arial"/>
              <a:buNone/>
              <a:defRPr baseline="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a:t>Insert text</a:t>
            </a:r>
          </a:p>
        </p:txBody>
      </p:sp>
      <p:sp>
        <p:nvSpPr>
          <p:cNvPr id="9" name="Content Placeholder 2"/>
          <p:cNvSpPr>
            <a:spLocks noGrp="1"/>
          </p:cNvSpPr>
          <p:nvPr>
            <p:ph sz="half" idx="13" hasCustomPrompt="1"/>
          </p:nvPr>
        </p:nvSpPr>
        <p:spPr>
          <a:xfrm>
            <a:off x="3357002" y="1369219"/>
            <a:ext cx="2429997" cy="3127772"/>
          </a:xfrm>
          <a:prstGeom prst="rect">
            <a:avLst/>
          </a:prstGeom>
        </p:spPr>
        <p:txBody>
          <a:bodyPr>
            <a:noAutofit/>
          </a:bodyPr>
          <a:lstStyle>
            <a:lvl1pPr marL="0" marR="0" indent="-257175" algn="l" defTabSz="685800" rtl="0" eaLnBrk="1" fontAlgn="auto" latinLnBrk="0" hangingPunct="1">
              <a:lnSpc>
                <a:spcPct val="100000"/>
              </a:lnSpc>
              <a:spcBef>
                <a:spcPts val="0"/>
              </a:spcBef>
              <a:spcAft>
                <a:spcPts val="135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257175" marR="0" lvl="0" indent="-257175" algn="l" defTabSz="685800" rtl="0" eaLnBrk="1" fontAlgn="auto" latinLnBrk="0" hangingPunct="1">
              <a:lnSpc>
                <a:spcPct val="100000"/>
              </a:lnSpc>
              <a:spcBef>
                <a:spcPts val="0"/>
              </a:spcBef>
              <a:spcAft>
                <a:spcPts val="1350"/>
              </a:spcAft>
              <a:buClr>
                <a:schemeClr val="accent5"/>
              </a:buClr>
              <a:buSzTx/>
              <a:buFont typeface="Arial"/>
              <a:buNone/>
              <a:tabLst/>
              <a:defRPr/>
            </a:pPr>
            <a:r>
              <a:rPr lang="en-GB" noProof="0"/>
              <a:t>Insert text</a:t>
            </a:r>
          </a:p>
        </p:txBody>
      </p:sp>
      <p:sp>
        <p:nvSpPr>
          <p:cNvPr id="7" name="Content Placeholder 2"/>
          <p:cNvSpPr>
            <a:spLocks noGrp="1"/>
          </p:cNvSpPr>
          <p:nvPr>
            <p:ph sz="half" idx="15" hasCustomPrompt="1"/>
          </p:nvPr>
        </p:nvSpPr>
        <p:spPr>
          <a:xfrm>
            <a:off x="5993072" y="1369219"/>
            <a:ext cx="2429999" cy="3127772"/>
          </a:xfrm>
          <a:prstGeom prst="rect">
            <a:avLst/>
          </a:prstGeom>
        </p:spPr>
        <p:txBody>
          <a:bodyPr>
            <a:noAutofit/>
          </a:bodyPr>
          <a:lstStyle>
            <a:lvl1pPr marL="0" marR="0" indent="-257175" algn="l" defTabSz="685800" rtl="0" eaLnBrk="1" fontAlgn="auto" latinLnBrk="0" hangingPunct="1">
              <a:lnSpc>
                <a:spcPct val="100000"/>
              </a:lnSpc>
              <a:spcBef>
                <a:spcPts val="0"/>
              </a:spcBef>
              <a:spcAft>
                <a:spcPts val="135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257175" marR="0" lvl="0" indent="-257175" algn="l" defTabSz="685800" rtl="0" eaLnBrk="1" fontAlgn="auto" latinLnBrk="0" hangingPunct="1">
              <a:lnSpc>
                <a:spcPct val="100000"/>
              </a:lnSpc>
              <a:spcBef>
                <a:spcPts val="0"/>
              </a:spcBef>
              <a:spcAft>
                <a:spcPts val="1350"/>
              </a:spcAft>
              <a:buClr>
                <a:schemeClr val="accent5"/>
              </a:buClr>
              <a:buSzTx/>
              <a:buFont typeface="Arial"/>
              <a:buNone/>
              <a:tabLst/>
              <a:defRPr/>
            </a:pPr>
            <a:r>
              <a:rPr lang="en-GB" noProof="0"/>
              <a:t>Insert text</a:t>
            </a:r>
          </a:p>
        </p:txBody>
      </p:sp>
      <p:cxnSp>
        <p:nvCxnSpPr>
          <p:cNvPr id="8" name="Straight Connector 7"/>
          <p:cNvCxnSpPr/>
          <p:nvPr userDrawn="1"/>
        </p:nvCxnSpPr>
        <p:spPr>
          <a:xfrm flipH="1">
            <a:off x="628651" y="0"/>
            <a:ext cx="1" cy="102393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28042" y="431415"/>
            <a:ext cx="7697920" cy="586768"/>
          </a:xfrm>
          <a:prstGeom prst="rect">
            <a:avLst/>
          </a:prstGeom>
        </p:spPr>
        <p:txBody>
          <a:bodyPr vert="horz" lIns="91440" tIns="45720" rIns="91440" bIns="0" rtlCol="0" anchor="b" anchorCtr="0">
            <a:noAutofit/>
          </a:bodyPr>
          <a:lstStyle>
            <a:lvl1pPr>
              <a:defRPr sz="2850"/>
            </a:lvl1pPr>
          </a:lstStyle>
          <a:p>
            <a:r>
              <a:rPr lang="en-GB" noProof="0"/>
              <a:t>Click to edit Master title style</a:t>
            </a:r>
          </a:p>
        </p:txBody>
      </p:sp>
    </p:spTree>
    <p:extLst>
      <p:ext uri="{BB962C8B-B14F-4D97-AF65-F5344CB8AC3E}">
        <p14:creationId xmlns:p14="http://schemas.microsoft.com/office/powerpoint/2010/main" val="42429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Slide Number Placeholder 1">
            <a:extLst>
              <a:ext uri="{FF2B5EF4-FFF2-40B4-BE49-F238E27FC236}">
                <a16:creationId xmlns:a16="http://schemas.microsoft.com/office/drawing/2014/main" id="{47D3E975-B82B-490E-B44A-4E56AB0AF806}"/>
              </a:ext>
            </a:extLst>
          </p:cNvPr>
          <p:cNvSpPr>
            <a:spLocks noGrp="1"/>
          </p:cNvSpPr>
          <p:nvPr>
            <p:ph type="sldNum" sz="quarter" idx="10"/>
          </p:nvPr>
        </p:nvSpPr>
        <p:spPr/>
        <p:txBody>
          <a:bodyPr/>
          <a:lstStyle/>
          <a:p>
            <a:fld id="{BA7DDD0C-F7B3-44FD-8FF2-ED85422D685B}" type="slidenum">
              <a:rPr lang="en-GB" smtClean="0"/>
              <a:pPr/>
              <a:t>‹#›</a:t>
            </a:fld>
            <a:endParaRPr lang="en-GB"/>
          </a:p>
        </p:txBody>
      </p:sp>
      <p:sp>
        <p:nvSpPr>
          <p:cNvPr id="3" name="Footer Placeholder 2">
            <a:extLst>
              <a:ext uri="{FF2B5EF4-FFF2-40B4-BE49-F238E27FC236}">
                <a16:creationId xmlns:a16="http://schemas.microsoft.com/office/drawing/2014/main" id="{B048FDE5-F248-44F3-AF11-59F662B2D277}"/>
              </a:ext>
            </a:extLst>
          </p:cNvPr>
          <p:cNvSpPr>
            <a:spLocks noGrp="1"/>
          </p:cNvSpPr>
          <p:nvPr>
            <p:ph type="ftr" sz="quarter" idx="11"/>
          </p:nvPr>
        </p:nvSpPr>
        <p:spPr/>
        <p:txBody>
          <a:bodyPr/>
          <a:lstStyle/>
          <a:p>
            <a:r>
              <a:rPr lang="en-US"/>
              <a:t>Digital Skills and Learing Policy Area</a:t>
            </a:r>
            <a:endParaRPr lang="en-GB"/>
          </a:p>
        </p:txBody>
      </p:sp>
    </p:spTree>
    <p:extLst>
      <p:ext uri="{BB962C8B-B14F-4D97-AF65-F5344CB8AC3E}">
        <p14:creationId xmlns:p14="http://schemas.microsoft.com/office/powerpoint/2010/main" val="202779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slide">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3D69013-9985-4E92-B522-07F505323BAC}"/>
              </a:ext>
            </a:extLst>
          </p:cNvPr>
          <p:cNvSpPr/>
          <p:nvPr userDrawn="1"/>
        </p:nvSpPr>
        <p:spPr>
          <a:xfrm flipH="1">
            <a:off x="3275856" y="-9946"/>
            <a:ext cx="5868144" cy="5153446"/>
          </a:xfrm>
          <a:custGeom>
            <a:avLst/>
            <a:gdLst>
              <a:gd name="connsiteX0" fmla="*/ 1483491 w 5868144"/>
              <a:gd name="connsiteY0" fmla="*/ 0 h 5153446"/>
              <a:gd name="connsiteX1" fmla="*/ 0 w 5868144"/>
              <a:gd name="connsiteY1" fmla="*/ 0 h 5153446"/>
              <a:gd name="connsiteX2" fmla="*/ 0 w 5868144"/>
              <a:gd name="connsiteY2" fmla="*/ 5153446 h 5153446"/>
              <a:gd name="connsiteX3" fmla="*/ 545745 w 5868144"/>
              <a:gd name="connsiteY3" fmla="*/ 5153446 h 5153446"/>
              <a:gd name="connsiteX4" fmla="*/ 568503 w 5868144"/>
              <a:gd name="connsiteY4" fmla="*/ 5136060 h 5153446"/>
              <a:gd name="connsiteX5" fmla="*/ 591261 w 5868144"/>
              <a:gd name="connsiteY5" fmla="*/ 5153446 h 5153446"/>
              <a:gd name="connsiteX6" fmla="*/ 3075999 w 5868144"/>
              <a:gd name="connsiteY6" fmla="*/ 5153446 h 5153446"/>
              <a:gd name="connsiteX7" fmla="*/ 2592754 w 5868144"/>
              <a:gd name="connsiteY7" fmla="*/ 3589671 h 5153446"/>
              <a:gd name="connsiteX8" fmla="*/ 5868144 w 5868144"/>
              <a:gd name="connsiteY8" fmla="*/ 1087532 h 5153446"/>
              <a:gd name="connsiteX9" fmla="*/ 1819559 w 5868144"/>
              <a:gd name="connsiteY9" fmla="*/ 1087561 h 515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53446">
                <a:moveTo>
                  <a:pt x="1483491" y="0"/>
                </a:moveTo>
                <a:lnTo>
                  <a:pt x="0" y="0"/>
                </a:lnTo>
                <a:lnTo>
                  <a:pt x="0" y="5153446"/>
                </a:lnTo>
                <a:lnTo>
                  <a:pt x="545745" y="5153446"/>
                </a:lnTo>
                <a:lnTo>
                  <a:pt x="568503" y="5136060"/>
                </a:lnTo>
                <a:lnTo>
                  <a:pt x="591261" y="5153446"/>
                </a:lnTo>
                <a:lnTo>
                  <a:pt x="3075999" y="5153446"/>
                </a:lnTo>
                <a:lnTo>
                  <a:pt x="2592754" y="3589671"/>
                </a:lnTo>
                <a:lnTo>
                  <a:pt x="5868144" y="1087532"/>
                </a:lnTo>
                <a:lnTo>
                  <a:pt x="1819559" y="108756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a:p>
        </p:txBody>
      </p:sp>
      <p:sp>
        <p:nvSpPr>
          <p:cNvPr id="2" name="Title 1">
            <a:extLst>
              <a:ext uri="{FF2B5EF4-FFF2-40B4-BE49-F238E27FC236}">
                <a16:creationId xmlns:a16="http://schemas.microsoft.com/office/drawing/2014/main" id="{B3A48A4B-6E38-4822-9D5B-8F3E6683C97A}"/>
              </a:ext>
            </a:extLst>
          </p:cNvPr>
          <p:cNvSpPr>
            <a:spLocks noGrp="1"/>
          </p:cNvSpPr>
          <p:nvPr>
            <p:ph type="title"/>
          </p:nvPr>
        </p:nvSpPr>
        <p:spPr/>
        <p:txBody>
          <a:bodyPr>
            <a:noAutofit/>
          </a:bodyPr>
          <a:lstStyle>
            <a:lvl1pPr>
              <a:defRPr sz="2000"/>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424AF828-AE83-4936-9D15-AF27AC3D591B}"/>
              </a:ext>
            </a:extLst>
          </p:cNvPr>
          <p:cNvSpPr>
            <a:spLocks noGrp="1"/>
          </p:cNvSpPr>
          <p:nvPr>
            <p:ph type="body" sz="quarter" idx="10"/>
          </p:nvPr>
        </p:nvSpPr>
        <p:spPr>
          <a:xfrm>
            <a:off x="365125" y="1203325"/>
            <a:ext cx="8413750" cy="30241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a:extLst>
              <a:ext uri="{FF2B5EF4-FFF2-40B4-BE49-F238E27FC236}">
                <a16:creationId xmlns:a16="http://schemas.microsoft.com/office/drawing/2014/main" id="{17D8CFFC-825C-4F7D-9715-29FCC9F1892B}"/>
              </a:ext>
            </a:extLst>
          </p:cNvPr>
          <p:cNvSpPr>
            <a:spLocks noGrp="1"/>
          </p:cNvSpPr>
          <p:nvPr>
            <p:ph type="sldNum" sz="quarter" idx="11"/>
          </p:nvPr>
        </p:nvSpPr>
        <p:spPr/>
        <p:txBody>
          <a:body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F7DBE9B3-EBC2-4652-8427-02DD70D25DAF}"/>
              </a:ext>
            </a:extLst>
          </p:cNvPr>
          <p:cNvSpPr>
            <a:spLocks noGrp="1"/>
          </p:cNvSpPr>
          <p:nvPr>
            <p:ph type="ftr" sz="quarter" idx="12"/>
          </p:nvPr>
        </p:nvSpPr>
        <p:spPr/>
        <p:txBody>
          <a:bodyPr/>
          <a:lstStyle/>
          <a:p>
            <a:r>
              <a:rPr lang="en-US"/>
              <a:t>Digital Skills and Learing Policy Area</a:t>
            </a:r>
            <a:endParaRPr lang="en-GB"/>
          </a:p>
        </p:txBody>
      </p:sp>
    </p:spTree>
    <p:extLst>
      <p:ext uri="{BB962C8B-B14F-4D97-AF65-F5344CB8AC3E}">
        <p14:creationId xmlns:p14="http://schemas.microsoft.com/office/powerpoint/2010/main" val="178849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3429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3720103"/>
            <a:ext cx="5829300" cy="1097280"/>
          </a:xfrm>
        </p:spPr>
        <p:txBody>
          <a:bodyPr anchor="ctr">
            <a:normAutofit/>
          </a:bodyPr>
          <a:lstStyle>
            <a:lvl1pPr algn="r">
              <a:defRPr sz="3750" spc="150" baseline="0"/>
            </a:lvl1pPr>
          </a:lstStyle>
          <a:p>
            <a:r>
              <a:rPr lang="en-US"/>
              <a:t>Click to edit Master title style</a:t>
            </a:r>
          </a:p>
        </p:txBody>
      </p:sp>
      <p:sp>
        <p:nvSpPr>
          <p:cNvPr id="3" name="Subtitle 2"/>
          <p:cNvSpPr>
            <a:spLocks noGrp="1"/>
          </p:cNvSpPr>
          <p:nvPr>
            <p:ph type="subTitle" idx="1"/>
          </p:nvPr>
        </p:nvSpPr>
        <p:spPr>
          <a:xfrm>
            <a:off x="6457950" y="3720103"/>
            <a:ext cx="2400300" cy="109728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C783DB62-04E1-42F8-A509-EAE113643716}" type="datetimeFigureOut">
              <a:rPr lang="en-GB" smtClean="0"/>
              <a:t>17/11/2021</a:t>
            </a:fld>
            <a:endParaRPr lang="en-GB"/>
          </a:p>
        </p:txBody>
      </p:sp>
      <p:sp>
        <p:nvSpPr>
          <p:cNvPr id="5" name="Footer Placeholder 4"/>
          <p:cNvSpPr>
            <a:spLocks noGrp="1"/>
          </p:cNvSpPr>
          <p:nvPr>
            <p:ph type="ftr" sz="quarter" idx="11"/>
          </p:nvPr>
        </p:nvSpPr>
        <p:spPr/>
        <p:txBody>
          <a:bodyPr/>
          <a:lstStyle/>
          <a:p>
            <a:r>
              <a:rPr lang="en-GB"/>
              <a:t>Torino Process 2016-17</a:t>
            </a:r>
          </a:p>
        </p:txBody>
      </p:sp>
      <p:sp>
        <p:nvSpPr>
          <p:cNvPr id="6" name="Slide Number Placeholder 5"/>
          <p:cNvSpPr>
            <a:spLocks noGrp="1"/>
          </p:cNvSpPr>
          <p:nvPr>
            <p:ph type="sldNum" sz="quarter" idx="12"/>
          </p:nvPr>
        </p:nvSpPr>
        <p:spPr/>
        <p:txBody>
          <a:bodyPr/>
          <a:lstStyle/>
          <a:p>
            <a:fld id="{127C07CE-5396-43F8-82F1-732963DA84EC}" type="slidenum">
              <a:rPr lang="en-GB" smtClean="0"/>
              <a:pPr/>
              <a:t>‹#›</a:t>
            </a:fld>
            <a:endParaRPr lang="en-GB"/>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656980"/>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3DB62-04E1-42F8-A509-EAE113643716}" type="datetimeFigureOut">
              <a:rPr lang="en-GB" smtClean="0"/>
              <a:t>17/11/2021</a:t>
            </a:fld>
            <a:endParaRPr lang="en-GB"/>
          </a:p>
        </p:txBody>
      </p:sp>
      <p:sp>
        <p:nvSpPr>
          <p:cNvPr id="5" name="Footer Placeholder 4"/>
          <p:cNvSpPr>
            <a:spLocks noGrp="1"/>
          </p:cNvSpPr>
          <p:nvPr>
            <p:ph type="ftr" sz="quarter" idx="11"/>
          </p:nvPr>
        </p:nvSpPr>
        <p:spPr/>
        <p:txBody>
          <a:bodyPr/>
          <a:lstStyle/>
          <a:p>
            <a:r>
              <a:rPr lang="en-GB"/>
              <a:t>Torino Process 2016-17</a:t>
            </a:r>
          </a:p>
        </p:txBody>
      </p:sp>
      <p:sp>
        <p:nvSpPr>
          <p:cNvPr id="6" name="Slide Number Placeholder 5"/>
          <p:cNvSpPr>
            <a:spLocks noGrp="1"/>
          </p:cNvSpPr>
          <p:nvPr>
            <p:ph type="sldNum" sz="quarter" idx="12"/>
          </p:nvPr>
        </p:nvSpPr>
        <p:spPr/>
        <p:txBody>
          <a:bodyPr/>
          <a:lstStyle/>
          <a:p>
            <a:fld id="{127C07CE-5396-43F8-82F1-732963DA84EC}" type="slidenum">
              <a:rPr lang="en-GB" smtClean="0"/>
              <a:pPr/>
              <a:t>‹#›</a:t>
            </a:fld>
            <a:endParaRPr lang="en-GB"/>
          </a:p>
        </p:txBody>
      </p:sp>
    </p:spTree>
    <p:extLst>
      <p:ext uri="{BB962C8B-B14F-4D97-AF65-F5344CB8AC3E}">
        <p14:creationId xmlns:p14="http://schemas.microsoft.com/office/powerpoint/2010/main" val="2869024019"/>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3429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9144000" cy="3429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3720103"/>
            <a:ext cx="5829300" cy="1097280"/>
          </a:xfrm>
        </p:spPr>
        <p:txBody>
          <a:bodyPr anchor="ctr">
            <a:normAutofit/>
          </a:bodyPr>
          <a:lstStyle>
            <a:lvl1pPr algn="r">
              <a:defRPr sz="3750" b="0" spc="150" baseline="0"/>
            </a:lvl1pPr>
          </a:lstStyle>
          <a:p>
            <a:r>
              <a:rPr lang="en-US"/>
              <a:t>Click to edit Master title style</a:t>
            </a:r>
          </a:p>
        </p:txBody>
      </p:sp>
      <p:sp>
        <p:nvSpPr>
          <p:cNvPr id="3" name="Text Placeholder 2"/>
          <p:cNvSpPr>
            <a:spLocks noGrp="1"/>
          </p:cNvSpPr>
          <p:nvPr>
            <p:ph type="body" idx="1"/>
          </p:nvPr>
        </p:nvSpPr>
        <p:spPr>
          <a:xfrm>
            <a:off x="6457950" y="3720103"/>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83DB62-04E1-42F8-A509-EAE113643716}" type="datetimeFigureOut">
              <a:rPr lang="en-GB" smtClean="0"/>
              <a:t>17/11/2021</a:t>
            </a:fld>
            <a:endParaRPr lang="en-GB"/>
          </a:p>
        </p:txBody>
      </p:sp>
      <p:sp>
        <p:nvSpPr>
          <p:cNvPr id="5" name="Footer Placeholder 4"/>
          <p:cNvSpPr>
            <a:spLocks noGrp="1"/>
          </p:cNvSpPr>
          <p:nvPr>
            <p:ph type="ftr" sz="quarter" idx="11"/>
          </p:nvPr>
        </p:nvSpPr>
        <p:spPr/>
        <p:txBody>
          <a:bodyPr/>
          <a:lstStyle/>
          <a:p>
            <a:r>
              <a:rPr lang="en-GB"/>
              <a:t>Torino Process 2016-17</a:t>
            </a:r>
          </a:p>
        </p:txBody>
      </p:sp>
      <p:sp>
        <p:nvSpPr>
          <p:cNvPr id="6" name="Slide Number Placeholder 5"/>
          <p:cNvSpPr>
            <a:spLocks noGrp="1"/>
          </p:cNvSpPr>
          <p:nvPr>
            <p:ph type="sldNum" sz="quarter" idx="12"/>
          </p:nvPr>
        </p:nvSpPr>
        <p:spPr/>
        <p:txBody>
          <a:bodyPr/>
          <a:lstStyle/>
          <a:p>
            <a:fld id="{127C07CE-5396-43F8-82F1-732963DA84EC}" type="slidenum">
              <a:rPr lang="en-GB" smtClean="0"/>
              <a:pPr/>
              <a:t>‹#›</a:t>
            </a:fld>
            <a:endParaRPr lang="en-GB"/>
          </a:p>
        </p:txBody>
      </p:sp>
      <p:cxnSp>
        <p:nvCxnSpPr>
          <p:cNvPr id="8" name="Straight Connector 7"/>
          <p:cNvCxnSpPr/>
          <p:nvPr/>
        </p:nvCxnSpPr>
        <p:spPr>
          <a:xfrm flipV="1">
            <a:off x="6290132" y="3948080"/>
            <a:ext cx="0" cy="6858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862746"/>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438912"/>
            <a:ext cx="7290054" cy="1124712"/>
          </a:xfrm>
        </p:spPr>
        <p:txBody>
          <a:bodyPr/>
          <a:lstStyle/>
          <a:p>
            <a:r>
              <a:rPr lang="en-US"/>
              <a:t>Click to edit Master title style</a:t>
            </a:r>
          </a:p>
        </p:txBody>
      </p:sp>
      <p:sp>
        <p:nvSpPr>
          <p:cNvPr id="3" name="Content Placeholder 2"/>
          <p:cNvSpPr>
            <a:spLocks noGrp="1"/>
          </p:cNvSpPr>
          <p:nvPr>
            <p:ph sz="half" idx="1"/>
          </p:nvPr>
        </p:nvSpPr>
        <p:spPr>
          <a:xfrm>
            <a:off x="768095"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1990" y="1714500"/>
            <a:ext cx="356616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83DB62-04E1-42F8-A509-EAE113643716}" type="datetimeFigureOut">
              <a:rPr lang="en-GB" smtClean="0"/>
              <a:t>17/11/2021</a:t>
            </a:fld>
            <a:endParaRPr lang="en-GB"/>
          </a:p>
        </p:txBody>
      </p:sp>
      <p:sp>
        <p:nvSpPr>
          <p:cNvPr id="6" name="Footer Placeholder 5"/>
          <p:cNvSpPr>
            <a:spLocks noGrp="1"/>
          </p:cNvSpPr>
          <p:nvPr>
            <p:ph type="ftr" sz="quarter" idx="11"/>
          </p:nvPr>
        </p:nvSpPr>
        <p:spPr/>
        <p:txBody>
          <a:bodyPr/>
          <a:lstStyle/>
          <a:p>
            <a:r>
              <a:rPr lang="en-GB"/>
              <a:t>Torino Process 2016-17</a:t>
            </a:r>
          </a:p>
        </p:txBody>
      </p:sp>
      <p:sp>
        <p:nvSpPr>
          <p:cNvPr id="7" name="Slide Number Placeholder 6"/>
          <p:cNvSpPr>
            <a:spLocks noGrp="1"/>
          </p:cNvSpPr>
          <p:nvPr>
            <p:ph type="sldNum" sz="quarter" idx="12"/>
          </p:nvPr>
        </p:nvSpPr>
        <p:spPr/>
        <p:txBody>
          <a:bodyPr/>
          <a:lstStyle/>
          <a:p>
            <a:fld id="{127C07CE-5396-43F8-82F1-732963DA84EC}" type="slidenum">
              <a:rPr lang="en-GB" smtClean="0"/>
              <a:pPr/>
              <a:t>‹#›</a:t>
            </a:fld>
            <a:endParaRPr lang="en-GB"/>
          </a:p>
        </p:txBody>
      </p:sp>
    </p:spTree>
    <p:extLst>
      <p:ext uri="{BB962C8B-B14F-4D97-AF65-F5344CB8AC3E}">
        <p14:creationId xmlns:p14="http://schemas.microsoft.com/office/powerpoint/2010/main" val="238974340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768096" y="1634727"/>
            <a:ext cx="3566160" cy="61722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76809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93166" y="1634727"/>
            <a:ext cx="3566160" cy="61722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a:t>Click to edit Master text styles</a:t>
            </a:r>
          </a:p>
        </p:txBody>
      </p:sp>
      <p:sp>
        <p:nvSpPr>
          <p:cNvPr id="6" name="Content Placeholder 5"/>
          <p:cNvSpPr>
            <a:spLocks noGrp="1"/>
          </p:cNvSpPr>
          <p:nvPr>
            <p:ph sz="quarter" idx="4"/>
          </p:nvPr>
        </p:nvSpPr>
        <p:spPr>
          <a:xfrm>
            <a:off x="4493166" y="2225841"/>
            <a:ext cx="3566160" cy="25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83DB62-04E1-42F8-A509-EAE113643716}" type="datetimeFigureOut">
              <a:rPr lang="en-GB" smtClean="0"/>
              <a:t>17/11/2021</a:t>
            </a:fld>
            <a:endParaRPr lang="en-GB"/>
          </a:p>
        </p:txBody>
      </p:sp>
      <p:sp>
        <p:nvSpPr>
          <p:cNvPr id="8" name="Footer Placeholder 7"/>
          <p:cNvSpPr>
            <a:spLocks noGrp="1"/>
          </p:cNvSpPr>
          <p:nvPr>
            <p:ph type="ftr" sz="quarter" idx="11"/>
          </p:nvPr>
        </p:nvSpPr>
        <p:spPr/>
        <p:txBody>
          <a:bodyPr/>
          <a:lstStyle/>
          <a:p>
            <a:r>
              <a:rPr lang="en-GB"/>
              <a:t>Torino Process 2016-17</a:t>
            </a:r>
          </a:p>
        </p:txBody>
      </p:sp>
      <p:sp>
        <p:nvSpPr>
          <p:cNvPr id="9" name="Slide Number Placeholder 8"/>
          <p:cNvSpPr>
            <a:spLocks noGrp="1"/>
          </p:cNvSpPr>
          <p:nvPr>
            <p:ph type="sldNum" sz="quarter" idx="12"/>
          </p:nvPr>
        </p:nvSpPr>
        <p:spPr/>
        <p:txBody>
          <a:bodyPr/>
          <a:lstStyle/>
          <a:p>
            <a:fld id="{127C07CE-5396-43F8-82F1-732963DA84EC}" type="slidenum">
              <a:rPr lang="en-GB" smtClean="0"/>
              <a:pPr/>
              <a:t>‹#›</a:t>
            </a:fld>
            <a:endParaRPr lang="en-GB"/>
          </a:p>
        </p:txBody>
      </p:sp>
    </p:spTree>
    <p:extLst>
      <p:ext uri="{BB962C8B-B14F-4D97-AF65-F5344CB8AC3E}">
        <p14:creationId xmlns:p14="http://schemas.microsoft.com/office/powerpoint/2010/main" val="360873508"/>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83DB62-04E1-42F8-A509-EAE113643716}" type="datetimeFigureOut">
              <a:rPr lang="en-GB" smtClean="0"/>
              <a:t>17/11/2021</a:t>
            </a:fld>
            <a:endParaRPr lang="en-GB"/>
          </a:p>
        </p:txBody>
      </p:sp>
      <p:sp>
        <p:nvSpPr>
          <p:cNvPr id="4" name="Footer Placeholder 3"/>
          <p:cNvSpPr>
            <a:spLocks noGrp="1"/>
          </p:cNvSpPr>
          <p:nvPr>
            <p:ph type="ftr" sz="quarter" idx="11"/>
          </p:nvPr>
        </p:nvSpPr>
        <p:spPr/>
        <p:txBody>
          <a:bodyPr/>
          <a:lstStyle/>
          <a:p>
            <a:r>
              <a:rPr lang="en-GB"/>
              <a:t>Torino Process 2016-17</a:t>
            </a:r>
          </a:p>
        </p:txBody>
      </p:sp>
      <p:sp>
        <p:nvSpPr>
          <p:cNvPr id="5" name="Slide Number Placeholder 4"/>
          <p:cNvSpPr>
            <a:spLocks noGrp="1"/>
          </p:cNvSpPr>
          <p:nvPr>
            <p:ph type="sldNum" sz="quarter" idx="12"/>
          </p:nvPr>
        </p:nvSpPr>
        <p:spPr/>
        <p:txBody>
          <a:bodyPr/>
          <a:lstStyle/>
          <a:p>
            <a:fld id="{127C07CE-5396-43F8-82F1-732963DA84EC}" type="slidenum">
              <a:rPr lang="en-GB" smtClean="0"/>
              <a:pPr/>
              <a:t>‹#›</a:t>
            </a:fld>
            <a:endParaRPr lang="en-GB"/>
          </a:p>
        </p:txBody>
      </p:sp>
    </p:spTree>
    <p:extLst>
      <p:ext uri="{BB962C8B-B14F-4D97-AF65-F5344CB8AC3E}">
        <p14:creationId xmlns:p14="http://schemas.microsoft.com/office/powerpoint/2010/main" val="161667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3DB62-04E1-42F8-A509-EAE113643716}" type="datetimeFigureOut">
              <a:rPr lang="en-GB" smtClean="0"/>
              <a:t>17/11/2021</a:t>
            </a:fld>
            <a:endParaRPr lang="en-GB"/>
          </a:p>
        </p:txBody>
      </p:sp>
      <p:sp>
        <p:nvSpPr>
          <p:cNvPr id="3" name="Footer Placeholder 2"/>
          <p:cNvSpPr>
            <a:spLocks noGrp="1"/>
          </p:cNvSpPr>
          <p:nvPr>
            <p:ph type="ftr" sz="quarter" idx="11"/>
          </p:nvPr>
        </p:nvSpPr>
        <p:spPr/>
        <p:txBody>
          <a:bodyPr/>
          <a:lstStyle/>
          <a:p>
            <a:r>
              <a:rPr lang="en-GB"/>
              <a:t>Torino Process 2016-17</a:t>
            </a:r>
          </a:p>
        </p:txBody>
      </p:sp>
      <p:sp>
        <p:nvSpPr>
          <p:cNvPr id="4" name="Slide Number Placeholder 3"/>
          <p:cNvSpPr>
            <a:spLocks noGrp="1"/>
          </p:cNvSpPr>
          <p:nvPr>
            <p:ph type="sldNum" sz="quarter" idx="12"/>
          </p:nvPr>
        </p:nvSpPr>
        <p:spPr/>
        <p:txBody>
          <a:bodyPr/>
          <a:lstStyle/>
          <a:p>
            <a:fld id="{127C07CE-5396-43F8-82F1-732963DA84EC}" type="slidenum">
              <a:rPr lang="en-GB" smtClean="0"/>
              <a:pPr/>
              <a:t>‹#›</a:t>
            </a:fld>
            <a:endParaRPr lang="en-GB"/>
          </a:p>
        </p:txBody>
      </p:sp>
    </p:spTree>
    <p:extLst>
      <p:ext uri="{BB962C8B-B14F-4D97-AF65-F5344CB8AC3E}">
        <p14:creationId xmlns:p14="http://schemas.microsoft.com/office/powerpoint/2010/main" val="322525475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61A9150-DCDC-4714-9AFE-14F48CEE772A}"/>
              </a:ext>
            </a:extLst>
          </p:cNvPr>
          <p:cNvSpPr>
            <a:spLocks noGrp="1"/>
          </p:cNvSpPr>
          <p:nvPr>
            <p:ph type="pic" sz="quarter" idx="12"/>
          </p:nvPr>
        </p:nvSpPr>
        <p:spPr>
          <a:xfrm>
            <a:off x="3275856" y="0"/>
            <a:ext cx="5868144" cy="5143500"/>
          </a:xfrm>
          <a:custGeom>
            <a:avLst/>
            <a:gdLst>
              <a:gd name="connsiteX0" fmla="*/ 4381580 w 5868144"/>
              <a:gd name="connsiteY0" fmla="*/ 0 h 5143500"/>
              <a:gd name="connsiteX1" fmla="*/ 5868144 w 5868144"/>
              <a:gd name="connsiteY1" fmla="*/ 0 h 5143500"/>
              <a:gd name="connsiteX2" fmla="*/ 5868144 w 5868144"/>
              <a:gd name="connsiteY2" fmla="*/ 5143500 h 5143500"/>
              <a:gd name="connsiteX3" fmla="*/ 5322399 w 5868144"/>
              <a:gd name="connsiteY3" fmla="*/ 5143500 h 5143500"/>
              <a:gd name="connsiteX4" fmla="*/ 5299641 w 5868144"/>
              <a:gd name="connsiteY4" fmla="*/ 5126114 h 5143500"/>
              <a:gd name="connsiteX5" fmla="*/ 5276883 w 5868144"/>
              <a:gd name="connsiteY5" fmla="*/ 5143500 h 5143500"/>
              <a:gd name="connsiteX6" fmla="*/ 2792145 w 5868144"/>
              <a:gd name="connsiteY6" fmla="*/ 5143500 h 5143500"/>
              <a:gd name="connsiteX7" fmla="*/ 3275390 w 5868144"/>
              <a:gd name="connsiteY7" fmla="*/ 3579725 h 5143500"/>
              <a:gd name="connsiteX8" fmla="*/ 0 w 5868144"/>
              <a:gd name="connsiteY8" fmla="*/ 1077586 h 5143500"/>
              <a:gd name="connsiteX9" fmla="*/ 4048585 w 5868144"/>
              <a:gd name="connsiteY9" fmla="*/ 107761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8144" h="5143500">
                <a:moveTo>
                  <a:pt x="4381580" y="0"/>
                </a:moveTo>
                <a:lnTo>
                  <a:pt x="5868144" y="0"/>
                </a:lnTo>
                <a:lnTo>
                  <a:pt x="5868144" y="5143500"/>
                </a:lnTo>
                <a:lnTo>
                  <a:pt x="5322399" y="5143500"/>
                </a:lnTo>
                <a:lnTo>
                  <a:pt x="5299641" y="5126114"/>
                </a:lnTo>
                <a:lnTo>
                  <a:pt x="5276883" y="5143500"/>
                </a:lnTo>
                <a:lnTo>
                  <a:pt x="2792145" y="5143500"/>
                </a:lnTo>
                <a:lnTo>
                  <a:pt x="3275390" y="3579725"/>
                </a:lnTo>
                <a:lnTo>
                  <a:pt x="0" y="1077586"/>
                </a:lnTo>
                <a:lnTo>
                  <a:pt x="4048585" y="1077615"/>
                </a:lnTo>
                <a:close/>
              </a:path>
            </a:pathLst>
          </a:custGeom>
          <a:solidFill>
            <a:schemeClr val="bg1">
              <a:lumMod val="85000"/>
            </a:schemeClr>
          </a:solidFill>
        </p:spPr>
        <p:txBody>
          <a:bodyPr wrap="square" rIns="360000" anchor="ctr">
            <a:noAutofit/>
          </a:bodyPr>
          <a:lstStyle>
            <a:lvl1pPr algn="r">
              <a:defRPr/>
            </a:lvl1pPr>
          </a:lstStyle>
          <a:p>
            <a:endParaRPr lang="en-GB"/>
          </a:p>
        </p:txBody>
      </p:sp>
      <p:pic>
        <p:nvPicPr>
          <p:cNvPr id="12" name="Picture 11">
            <a:extLst>
              <a:ext uri="{FF2B5EF4-FFF2-40B4-BE49-F238E27FC236}">
                <a16:creationId xmlns:a16="http://schemas.microsoft.com/office/drawing/2014/main" id="{899118AF-EBC4-4B22-8C3E-5A5F513AD2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grpSp>
        <p:nvGrpSpPr>
          <p:cNvPr id="13" name="Group 12">
            <a:extLst>
              <a:ext uri="{FF2B5EF4-FFF2-40B4-BE49-F238E27FC236}">
                <a16:creationId xmlns:a16="http://schemas.microsoft.com/office/drawing/2014/main" id="{E560BBEA-C99D-4270-ACDF-0B688598F013}"/>
              </a:ext>
            </a:extLst>
          </p:cNvPr>
          <p:cNvGrpSpPr/>
          <p:nvPr userDrawn="1"/>
        </p:nvGrpSpPr>
        <p:grpSpPr>
          <a:xfrm>
            <a:off x="214285" y="1393814"/>
            <a:ext cx="2710181" cy="1437956"/>
            <a:chOff x="176857" y="1420444"/>
            <a:chExt cx="3394376" cy="1800972"/>
          </a:xfrm>
        </p:grpSpPr>
        <p:pic>
          <p:nvPicPr>
            <p:cNvPr id="14" name="Picture 13">
              <a:extLst>
                <a:ext uri="{FF2B5EF4-FFF2-40B4-BE49-F238E27FC236}">
                  <a16:creationId xmlns:a16="http://schemas.microsoft.com/office/drawing/2014/main" id="{46E53BF5-1C73-4813-BA4F-1D9B1B5CC524}"/>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31958" r="66264" b="57413"/>
            <a:stretch/>
          </p:blipFill>
          <p:spPr>
            <a:xfrm>
              <a:off x="176857" y="1420444"/>
              <a:ext cx="2738959" cy="546705"/>
            </a:xfrm>
            <a:prstGeom prst="rect">
              <a:avLst/>
            </a:prstGeom>
          </p:spPr>
        </p:pic>
        <p:pic>
          <p:nvPicPr>
            <p:cNvPr id="15" name="Picture 14">
              <a:extLst>
                <a:ext uri="{FF2B5EF4-FFF2-40B4-BE49-F238E27FC236}">
                  <a16:creationId xmlns:a16="http://schemas.microsoft.com/office/drawing/2014/main" id="{D8B5A496-E524-4D10-BE19-37D1C557D9D9}"/>
                </a:ext>
              </a:extLst>
            </p:cNvPr>
            <p:cNvPicPr>
              <a:picLocks noChangeAspect="1"/>
            </p:cNvPicPr>
            <p:nvPr/>
          </p:nvPicPr>
          <p:blipFill rotWithShape="1">
            <a:blip r:embed="rId3">
              <a:extLst>
                <a:ext uri="{28A0092B-C50C-407E-A947-70E740481C1C}">
                  <a14:useLocalDpi xmlns:a14="http://schemas.microsoft.com/office/drawing/2010/main" val="0"/>
                </a:ext>
              </a:extLst>
            </a:blip>
            <a:srcRect l="33418" t="31099" r="39011" b="56950"/>
            <a:stretch/>
          </p:blipFill>
          <p:spPr>
            <a:xfrm>
              <a:off x="317080" y="1985777"/>
              <a:ext cx="2520281" cy="614710"/>
            </a:xfrm>
            <a:prstGeom prst="rect">
              <a:avLst/>
            </a:prstGeom>
          </p:spPr>
        </p:pic>
        <p:pic>
          <p:nvPicPr>
            <p:cNvPr id="16" name="Picture 15">
              <a:extLst>
                <a:ext uri="{FF2B5EF4-FFF2-40B4-BE49-F238E27FC236}">
                  <a16:creationId xmlns:a16="http://schemas.microsoft.com/office/drawing/2014/main" id="{EAFA6E2E-4729-45CE-8759-EA45A67DADB2}"/>
                </a:ext>
              </a:extLst>
            </p:cNvPr>
            <p:cNvPicPr>
              <a:picLocks noChangeAspect="1"/>
            </p:cNvPicPr>
            <p:nvPr/>
          </p:nvPicPr>
          <p:blipFill rotWithShape="1">
            <a:blip r:embed="rId3">
              <a:extLst>
                <a:ext uri="{28A0092B-C50C-407E-A947-70E740481C1C}">
                  <a14:useLocalDpi xmlns:a14="http://schemas.microsoft.com/office/drawing/2010/main" val="0"/>
                </a:ext>
              </a:extLst>
            </a:blip>
            <a:srcRect l="60271" t="30718" r="3108" b="57104"/>
            <a:stretch/>
          </p:blipFill>
          <p:spPr>
            <a:xfrm>
              <a:off x="223675" y="2595006"/>
              <a:ext cx="3347558" cy="626410"/>
            </a:xfrm>
            <a:prstGeom prst="rect">
              <a:avLst/>
            </a:prstGeom>
          </p:spPr>
        </p:pic>
      </p:grpSp>
      <p:sp>
        <p:nvSpPr>
          <p:cNvPr id="18" name="Text Placeholder 17">
            <a:extLst>
              <a:ext uri="{FF2B5EF4-FFF2-40B4-BE49-F238E27FC236}">
                <a16:creationId xmlns:a16="http://schemas.microsoft.com/office/drawing/2014/main" id="{1677D912-BC17-44AB-A788-A13D546F5A53}"/>
              </a:ext>
            </a:extLst>
          </p:cNvPr>
          <p:cNvSpPr>
            <a:spLocks noGrp="1"/>
          </p:cNvSpPr>
          <p:nvPr>
            <p:ph type="body" sz="quarter" idx="10"/>
          </p:nvPr>
        </p:nvSpPr>
        <p:spPr>
          <a:xfrm>
            <a:off x="348463" y="2897540"/>
            <a:ext cx="4206875" cy="538162"/>
          </a:xfrm>
        </p:spPr>
        <p:txBody>
          <a:bodyPr>
            <a:normAutofit/>
          </a:bodyPr>
          <a:lstStyle>
            <a:lvl1pPr>
              <a:defRPr sz="1800">
                <a:solidFill>
                  <a:schemeClr val="bg1"/>
                </a:solidFill>
              </a:defRPr>
            </a:lvl1pPr>
          </a:lstStyle>
          <a:p>
            <a:pPr lvl="0"/>
            <a:r>
              <a:rPr lang="en-US"/>
              <a:t>Edit Master text styles</a:t>
            </a:r>
          </a:p>
        </p:txBody>
      </p:sp>
      <p:pic>
        <p:nvPicPr>
          <p:cNvPr id="20" name="Picture 19">
            <a:extLst>
              <a:ext uri="{FF2B5EF4-FFF2-40B4-BE49-F238E27FC236}">
                <a16:creationId xmlns:a16="http://schemas.microsoft.com/office/drawing/2014/main" id="{5BD02FE3-86AB-483A-B562-293D40B29DD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983" y="4166963"/>
            <a:ext cx="1062176" cy="859675"/>
          </a:xfrm>
          <a:prstGeom prst="rect">
            <a:avLst/>
          </a:prstGeom>
        </p:spPr>
      </p:pic>
      <p:sp>
        <p:nvSpPr>
          <p:cNvPr id="23" name="Text Placeholder 22">
            <a:extLst>
              <a:ext uri="{FF2B5EF4-FFF2-40B4-BE49-F238E27FC236}">
                <a16:creationId xmlns:a16="http://schemas.microsoft.com/office/drawing/2014/main" id="{0F45A45B-EBBF-4A9F-BBCD-CF5435CE63EC}"/>
              </a:ext>
            </a:extLst>
          </p:cNvPr>
          <p:cNvSpPr>
            <a:spLocks noGrp="1"/>
          </p:cNvSpPr>
          <p:nvPr>
            <p:ph type="body" sz="quarter" idx="11"/>
          </p:nvPr>
        </p:nvSpPr>
        <p:spPr>
          <a:xfrm>
            <a:off x="348463" y="3602038"/>
            <a:ext cx="4222750" cy="481012"/>
          </a:xfrm>
        </p:spPr>
        <p:txBody>
          <a:bodyPr>
            <a:normAutofit/>
          </a:bodyPr>
          <a:lstStyle>
            <a:lvl1pPr>
              <a:spcBef>
                <a:spcPts val="0"/>
              </a:spcBef>
              <a:spcAft>
                <a:spcPts val="0"/>
              </a:spcAft>
              <a:defRPr sz="1400">
                <a:solidFill>
                  <a:schemeClr val="bg1"/>
                </a:solidFill>
              </a:defRPr>
            </a:lvl1pPr>
          </a:lstStyle>
          <a:p>
            <a:pPr lvl="0"/>
            <a:r>
              <a:rPr lang="en-US"/>
              <a:t>Edit Master text styles</a:t>
            </a:r>
          </a:p>
        </p:txBody>
      </p:sp>
    </p:spTree>
    <p:extLst>
      <p:ext uri="{BB962C8B-B14F-4D97-AF65-F5344CB8AC3E}">
        <p14:creationId xmlns:p14="http://schemas.microsoft.com/office/powerpoint/2010/main" val="31496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353632"/>
            <a:ext cx="3291840" cy="1303020"/>
          </a:xfrm>
        </p:spPr>
        <p:txBody>
          <a:bodyPr>
            <a:noAutofit/>
          </a:bodyPr>
          <a:lstStyle>
            <a:lvl1pPr>
              <a:lnSpc>
                <a:spcPct val="80000"/>
              </a:lnSpc>
              <a:defRPr sz="3000"/>
            </a:lvl1pPr>
          </a:lstStyle>
          <a:p>
            <a:r>
              <a:rPr lang="en-US"/>
              <a:t>Click to edit Master title style</a:t>
            </a:r>
          </a:p>
        </p:txBody>
      </p:sp>
      <p:sp>
        <p:nvSpPr>
          <p:cNvPr id="3" name="Content Placeholder 2"/>
          <p:cNvSpPr>
            <a:spLocks noGrp="1"/>
          </p:cNvSpPr>
          <p:nvPr>
            <p:ph idx="1"/>
          </p:nvPr>
        </p:nvSpPr>
        <p:spPr>
          <a:xfrm>
            <a:off x="4286250" y="617220"/>
            <a:ext cx="4258818" cy="3888486"/>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8096" y="1693129"/>
            <a:ext cx="3291840" cy="2821721"/>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83DB62-04E1-42F8-A509-EAE113643716}" type="datetimeFigureOut">
              <a:rPr lang="en-GB" smtClean="0"/>
              <a:t>17/11/2021</a:t>
            </a:fld>
            <a:endParaRPr lang="en-GB"/>
          </a:p>
        </p:txBody>
      </p:sp>
      <p:sp>
        <p:nvSpPr>
          <p:cNvPr id="6" name="Footer Placeholder 5"/>
          <p:cNvSpPr>
            <a:spLocks noGrp="1"/>
          </p:cNvSpPr>
          <p:nvPr>
            <p:ph type="ftr" sz="quarter" idx="11"/>
          </p:nvPr>
        </p:nvSpPr>
        <p:spPr/>
        <p:txBody>
          <a:bodyPr/>
          <a:lstStyle/>
          <a:p>
            <a:r>
              <a:rPr lang="en-GB"/>
              <a:t>Torino Process 2016-17</a:t>
            </a:r>
          </a:p>
        </p:txBody>
      </p:sp>
      <p:sp>
        <p:nvSpPr>
          <p:cNvPr id="7" name="Slide Number Placeholder 6"/>
          <p:cNvSpPr>
            <a:spLocks noGrp="1"/>
          </p:cNvSpPr>
          <p:nvPr>
            <p:ph type="sldNum" sz="quarter" idx="12"/>
          </p:nvPr>
        </p:nvSpPr>
        <p:spPr/>
        <p:txBody>
          <a:bodyPr/>
          <a:lstStyle/>
          <a:p>
            <a:fld id="{127C07CE-5396-43F8-82F1-732963DA84EC}" type="slidenum">
              <a:rPr lang="en-GB" smtClean="0"/>
              <a:pPr/>
              <a:t>‹#›</a:t>
            </a:fld>
            <a:endParaRPr lang="en-GB"/>
          </a:p>
        </p:txBody>
      </p:sp>
    </p:spTree>
    <p:extLst>
      <p:ext uri="{BB962C8B-B14F-4D97-AF65-F5344CB8AC3E}">
        <p14:creationId xmlns:p14="http://schemas.microsoft.com/office/powerpoint/2010/main" val="4166908635"/>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720104"/>
            <a:ext cx="5829300" cy="1097280"/>
          </a:xfrm>
        </p:spPr>
        <p:txBody>
          <a:bodyPr anchor="ctr">
            <a:normAutofit/>
          </a:bodyPr>
          <a:lstStyle>
            <a:lvl1pPr algn="r">
              <a:defRPr sz="3750" spc="150" baseline="0"/>
            </a:lvl1pPr>
          </a:lstStyle>
          <a:p>
            <a:r>
              <a:rPr lang="en-US"/>
              <a:t>Click to edit Master title style</a:t>
            </a:r>
          </a:p>
        </p:txBody>
      </p:sp>
      <p:sp>
        <p:nvSpPr>
          <p:cNvPr id="3" name="Picture Placeholder 2"/>
          <p:cNvSpPr>
            <a:spLocks noGrp="1" noChangeAspect="1"/>
          </p:cNvSpPr>
          <p:nvPr>
            <p:ph type="pic" idx="1"/>
          </p:nvPr>
        </p:nvSpPr>
        <p:spPr>
          <a:xfrm>
            <a:off x="0" y="-1"/>
            <a:ext cx="9141714" cy="3429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457950" y="3720104"/>
            <a:ext cx="2400300" cy="109728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83DB62-04E1-42F8-A509-EAE113643716}" type="datetimeFigureOut">
              <a:rPr lang="en-GB" smtClean="0"/>
              <a:t>17/11/2021</a:t>
            </a:fld>
            <a:endParaRPr lang="en-GB"/>
          </a:p>
        </p:txBody>
      </p:sp>
      <p:sp>
        <p:nvSpPr>
          <p:cNvPr id="6" name="Footer Placeholder 5"/>
          <p:cNvSpPr>
            <a:spLocks noGrp="1"/>
          </p:cNvSpPr>
          <p:nvPr>
            <p:ph type="ftr" sz="quarter" idx="11"/>
          </p:nvPr>
        </p:nvSpPr>
        <p:spPr/>
        <p:txBody>
          <a:bodyPr/>
          <a:lstStyle/>
          <a:p>
            <a:r>
              <a:rPr lang="en-GB"/>
              <a:t>Torino Process 2016-17</a:t>
            </a:r>
          </a:p>
        </p:txBody>
      </p:sp>
      <p:sp>
        <p:nvSpPr>
          <p:cNvPr id="7" name="Slide Number Placeholder 6"/>
          <p:cNvSpPr>
            <a:spLocks noGrp="1"/>
          </p:cNvSpPr>
          <p:nvPr>
            <p:ph type="sldNum" sz="quarter" idx="12"/>
          </p:nvPr>
        </p:nvSpPr>
        <p:spPr/>
        <p:txBody>
          <a:bodyPr/>
          <a:lstStyle/>
          <a:p>
            <a:fld id="{127C07CE-5396-43F8-82F1-732963DA84EC}" type="slidenum">
              <a:rPr lang="en-GB" smtClean="0"/>
              <a:pPr/>
              <a:t>‹#›</a:t>
            </a:fld>
            <a:endParaRPr lang="en-GB"/>
          </a:p>
        </p:txBody>
      </p:sp>
      <p:cxnSp>
        <p:nvCxnSpPr>
          <p:cNvPr id="8" name="Straight Connector 7"/>
          <p:cNvCxnSpPr/>
          <p:nvPr/>
        </p:nvCxnSpPr>
        <p:spPr>
          <a:xfrm flipV="1">
            <a:off x="6290132" y="3948080"/>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587203"/>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3DB62-04E1-42F8-A509-EAE113643716}" type="datetimeFigureOut">
              <a:rPr lang="en-GB" smtClean="0"/>
              <a:t>17/11/2021</a:t>
            </a:fld>
            <a:endParaRPr lang="en-GB"/>
          </a:p>
        </p:txBody>
      </p:sp>
      <p:sp>
        <p:nvSpPr>
          <p:cNvPr id="5" name="Footer Placeholder 4"/>
          <p:cNvSpPr>
            <a:spLocks noGrp="1"/>
          </p:cNvSpPr>
          <p:nvPr>
            <p:ph type="ftr" sz="quarter" idx="11"/>
          </p:nvPr>
        </p:nvSpPr>
        <p:spPr/>
        <p:txBody>
          <a:bodyPr/>
          <a:lstStyle/>
          <a:p>
            <a:r>
              <a:rPr lang="en-GB"/>
              <a:t>Torino Process 2016-17</a:t>
            </a:r>
          </a:p>
        </p:txBody>
      </p:sp>
      <p:sp>
        <p:nvSpPr>
          <p:cNvPr id="6" name="Slide Number Placeholder 5"/>
          <p:cNvSpPr>
            <a:spLocks noGrp="1"/>
          </p:cNvSpPr>
          <p:nvPr>
            <p:ph type="sldNum" sz="quarter" idx="12"/>
          </p:nvPr>
        </p:nvSpPr>
        <p:spPr/>
        <p:txBody>
          <a:bodyPr/>
          <a:lstStyle/>
          <a:p>
            <a:fld id="{127C07CE-5396-43F8-82F1-732963DA84EC}" type="slidenum">
              <a:rPr lang="en-GB" smtClean="0"/>
              <a:pPr/>
              <a:t>‹#›</a:t>
            </a:fld>
            <a:endParaRPr lang="en-GB"/>
          </a:p>
        </p:txBody>
      </p:sp>
    </p:spTree>
    <p:extLst>
      <p:ext uri="{BB962C8B-B14F-4D97-AF65-F5344CB8AC3E}">
        <p14:creationId xmlns:p14="http://schemas.microsoft.com/office/powerpoint/2010/main" val="3670650729"/>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571500"/>
            <a:ext cx="1971675" cy="405765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742951" y="571500"/>
            <a:ext cx="5686425"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83DB62-04E1-42F8-A509-EAE113643716}" type="datetimeFigureOut">
              <a:rPr lang="en-GB" smtClean="0"/>
              <a:t>17/11/2021</a:t>
            </a:fld>
            <a:endParaRPr lang="en-GB"/>
          </a:p>
        </p:txBody>
      </p:sp>
      <p:sp>
        <p:nvSpPr>
          <p:cNvPr id="5" name="Footer Placeholder 4"/>
          <p:cNvSpPr>
            <a:spLocks noGrp="1"/>
          </p:cNvSpPr>
          <p:nvPr>
            <p:ph type="ftr" sz="quarter" idx="11"/>
          </p:nvPr>
        </p:nvSpPr>
        <p:spPr/>
        <p:txBody>
          <a:bodyPr/>
          <a:lstStyle/>
          <a:p>
            <a:r>
              <a:rPr lang="en-GB"/>
              <a:t>Torino Process 2016-17</a:t>
            </a:r>
          </a:p>
        </p:txBody>
      </p:sp>
      <p:sp>
        <p:nvSpPr>
          <p:cNvPr id="6" name="Slide Number Placeholder 5"/>
          <p:cNvSpPr>
            <a:spLocks noGrp="1"/>
          </p:cNvSpPr>
          <p:nvPr>
            <p:ph type="sldNum" sz="quarter" idx="12"/>
          </p:nvPr>
        </p:nvSpPr>
        <p:spPr/>
        <p:txBody>
          <a:bodyPr/>
          <a:lstStyle/>
          <a:p>
            <a:fld id="{127C07CE-5396-43F8-82F1-732963DA84EC}" type="slidenum">
              <a:rPr lang="en-GB" smtClean="0"/>
              <a:pPr/>
              <a:t>‹#›</a:t>
            </a:fld>
            <a:endParaRPr lang="en-GB"/>
          </a:p>
        </p:txBody>
      </p:sp>
      <p:cxnSp>
        <p:nvCxnSpPr>
          <p:cNvPr id="7" name="Straight Connector 6"/>
          <p:cNvCxnSpPr/>
          <p:nvPr/>
        </p:nvCxnSpPr>
        <p:spPr>
          <a:xfrm rot="5400000" flipV="1">
            <a:off x="7543800" y="44447"/>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520196"/>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7619" t="7577"/>
          <a:stretch/>
        </p:blipFill>
        <p:spPr>
          <a:xfrm>
            <a:off x="0" y="0"/>
            <a:ext cx="9144000" cy="5141214"/>
          </a:xfrm>
          <a:prstGeom prst="rect">
            <a:avLst/>
          </a:prstGeom>
        </p:spPr>
      </p:pic>
      <p:sp>
        <p:nvSpPr>
          <p:cNvPr id="168" name="Text Placeholder 167"/>
          <p:cNvSpPr>
            <a:spLocks noGrp="1"/>
          </p:cNvSpPr>
          <p:nvPr>
            <p:ph type="body" sz="quarter" idx="10" hasCustomPrompt="1"/>
          </p:nvPr>
        </p:nvSpPr>
        <p:spPr>
          <a:xfrm>
            <a:off x="5530850" y="4618136"/>
            <a:ext cx="3376614" cy="486680"/>
          </a:xfrm>
        </p:spPr>
        <p:txBody>
          <a:bodyPr anchor="ctr">
            <a:normAutofit/>
          </a:bodyPr>
          <a:lstStyle>
            <a:lvl1pPr>
              <a:defRPr sz="1400" b="0"/>
            </a:lvl1pPr>
          </a:lstStyle>
          <a:p>
            <a:pPr lvl="0"/>
            <a:r>
              <a:rPr lang="en-US"/>
              <a:t>Click to edit SUBTITLE</a:t>
            </a:r>
          </a:p>
        </p:txBody>
      </p:sp>
      <p:sp>
        <p:nvSpPr>
          <p:cNvPr id="220" name="Title 219"/>
          <p:cNvSpPr>
            <a:spLocks noGrp="1"/>
          </p:cNvSpPr>
          <p:nvPr>
            <p:ph type="title"/>
          </p:nvPr>
        </p:nvSpPr>
        <p:spPr>
          <a:xfrm>
            <a:off x="5530850" y="4372272"/>
            <a:ext cx="3376613" cy="542713"/>
          </a:xfrm>
        </p:spPr>
        <p:txBody>
          <a:bodyPr anchor="ctr">
            <a:normAutofit/>
          </a:bodyPr>
          <a:lstStyle>
            <a:lvl1pPr>
              <a:defRPr sz="1400"/>
            </a:lvl1pPr>
          </a:lstStyle>
          <a:p>
            <a:r>
              <a:rPr lang="en-US"/>
              <a:t>Click to edit Master title style</a:t>
            </a:r>
            <a:endParaRPr lang="en-GB"/>
          </a:p>
        </p:txBody>
      </p:sp>
      <p:sp>
        <p:nvSpPr>
          <p:cNvPr id="3" name="TextBox 2"/>
          <p:cNvSpPr txBox="1"/>
          <p:nvPr userDrawn="1"/>
        </p:nvSpPr>
        <p:spPr>
          <a:xfrm>
            <a:off x="3883519" y="938321"/>
            <a:ext cx="5023944" cy="553998"/>
          </a:xfrm>
          <a:prstGeom prst="rect">
            <a:avLst/>
          </a:prstGeom>
          <a:noFill/>
        </p:spPr>
        <p:txBody>
          <a:bodyPr wrap="square" rtlCol="0">
            <a:spAutoFit/>
          </a:bodyPr>
          <a:lstStyle/>
          <a:p>
            <a:r>
              <a:rPr lang="en-GB" sz="3000">
                <a:ln>
                  <a:solidFill>
                    <a:schemeClr val="bg2"/>
                  </a:solidFill>
                </a:ln>
                <a:solidFill>
                  <a:schemeClr val="bg2"/>
                </a:solidFill>
              </a:rPr>
              <a:t>Torino</a:t>
            </a:r>
            <a:r>
              <a:rPr lang="en-GB" sz="3000" baseline="0">
                <a:ln>
                  <a:solidFill>
                    <a:schemeClr val="bg2"/>
                  </a:solidFill>
                </a:ln>
                <a:solidFill>
                  <a:schemeClr val="bg2"/>
                </a:solidFill>
              </a:rPr>
              <a:t> Process </a:t>
            </a:r>
            <a:r>
              <a:rPr lang="en-GB" sz="3000" baseline="0">
                <a:solidFill>
                  <a:srgbClr val="8EC63F"/>
                </a:solidFill>
              </a:rPr>
              <a:t>2018-2020</a:t>
            </a:r>
            <a:endParaRPr lang="en-GB" sz="3000">
              <a:solidFill>
                <a:srgbClr val="8EC63F"/>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210" y="0"/>
            <a:ext cx="1525835" cy="1234939"/>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7025" y="4074890"/>
            <a:ext cx="1114376" cy="901923"/>
          </a:xfrm>
          <a:prstGeom prst="rect">
            <a:avLst/>
          </a:prstGeom>
        </p:spPr>
      </p:pic>
    </p:spTree>
    <p:extLst>
      <p:ext uri="{BB962C8B-B14F-4D97-AF65-F5344CB8AC3E}">
        <p14:creationId xmlns:p14="http://schemas.microsoft.com/office/powerpoint/2010/main" val="202963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31">
          <p15:clr>
            <a:srgbClr val="FBAE40"/>
          </p15:clr>
        </p15:guide>
        <p15:guide id="2" pos="2100">
          <p15:clr>
            <a:srgbClr val="FBAE40"/>
          </p15:clr>
        </p15:guide>
        <p15:guide id="3" orient="horz" pos="162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7832" y="1492250"/>
            <a:ext cx="8494503" cy="2951163"/>
          </a:xfrm>
        </p:spPr>
        <p:txBody>
          <a:bodyPr/>
          <a:lstStyle>
            <a:lvl1pPr>
              <a:defRPr cap="all"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a:t>Torino Process 2018-20</a:t>
            </a:r>
          </a:p>
        </p:txBody>
      </p:sp>
      <p:sp>
        <p:nvSpPr>
          <p:cNvPr id="6" name="Slide Number Placeholder 5"/>
          <p:cNvSpPr>
            <a:spLocks noGrp="1"/>
          </p:cNvSpPr>
          <p:nvPr>
            <p:ph type="sldNum" sz="quarter" idx="12"/>
          </p:nvPr>
        </p:nvSpPr>
        <p:spPr/>
        <p:txBody>
          <a:bodyPr/>
          <a:lstStyle/>
          <a:p>
            <a:fld id="{4E406AB4-22D1-4ABB-99CF-8A54ADA954A2}" type="slidenum">
              <a:rPr lang="en-GB" smtClean="0"/>
              <a:pPr/>
              <a:t>‹#›</a:t>
            </a:fld>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4826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t>Torino Process 2018-20</a:t>
            </a:r>
          </a:p>
        </p:txBody>
      </p:sp>
      <p:sp>
        <p:nvSpPr>
          <p:cNvPr id="7" name="Slide Number Placeholder 6"/>
          <p:cNvSpPr>
            <a:spLocks noGrp="1"/>
          </p:cNvSpPr>
          <p:nvPr>
            <p:ph type="sldNum" sz="quarter" idx="12"/>
          </p:nvPr>
        </p:nvSpPr>
        <p:spPr/>
        <p:txBody>
          <a:bodyPr/>
          <a:lstStyle/>
          <a:p>
            <a:fld id="{4E406AB4-22D1-4ABB-99CF-8A54ADA954A2}" type="slidenum">
              <a:rPr lang="en-GB" smtClean="0"/>
              <a:pPr/>
              <a:t>‹#›</a:t>
            </a:fld>
            <a:endParaRPr lang="en-GB"/>
          </a:p>
        </p:txBody>
      </p:sp>
      <p:sp>
        <p:nvSpPr>
          <p:cNvPr id="10" name="Content Placeholder 2"/>
          <p:cNvSpPr>
            <a:spLocks noGrp="1"/>
          </p:cNvSpPr>
          <p:nvPr>
            <p:ph sz="half" idx="1" hasCustomPrompt="1"/>
          </p:nvPr>
        </p:nvSpPr>
        <p:spPr>
          <a:xfrm>
            <a:off x="277832" y="1492250"/>
            <a:ext cx="4171950" cy="2951163"/>
          </a:xfrm>
        </p:spPr>
        <p:txBody>
          <a:bodyPr/>
          <a:lstStyle>
            <a:lvl1pPr>
              <a:defRPr baseline="0">
                <a:solidFill>
                  <a:schemeClr val="bg2"/>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p:cNvSpPr>
            <a:spLocks noGrp="1"/>
          </p:cNvSpPr>
          <p:nvPr>
            <p:ph sz="half" idx="2" hasCustomPrompt="1"/>
          </p:nvPr>
        </p:nvSpPr>
        <p:spPr>
          <a:xfrm>
            <a:off x="4600386" y="1492250"/>
            <a:ext cx="4171950" cy="2951163"/>
          </a:xfrm>
        </p:spPr>
        <p:txBody>
          <a:bodyPr/>
          <a:lstStyle>
            <a:lvl1pPr>
              <a:defRPr>
                <a:solidFill>
                  <a:schemeClr val="bg2"/>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1517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 and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a:t>Torino Process 2018-20</a:t>
            </a:r>
          </a:p>
        </p:txBody>
      </p:sp>
      <p:sp>
        <p:nvSpPr>
          <p:cNvPr id="7" name="Slide Number Placeholder 6"/>
          <p:cNvSpPr>
            <a:spLocks noGrp="1"/>
          </p:cNvSpPr>
          <p:nvPr>
            <p:ph type="sldNum" sz="quarter" idx="12"/>
          </p:nvPr>
        </p:nvSpPr>
        <p:spPr/>
        <p:txBody>
          <a:bodyPr/>
          <a:lstStyle/>
          <a:p>
            <a:fld id="{4E406AB4-22D1-4ABB-99CF-8A54ADA954A2}" type="slidenum">
              <a:rPr lang="en-GB" smtClean="0"/>
              <a:pPr/>
              <a:t>‹#›</a:t>
            </a:fld>
            <a:endParaRPr lang="en-GB"/>
          </a:p>
        </p:txBody>
      </p:sp>
      <p:sp>
        <p:nvSpPr>
          <p:cNvPr id="8" name="Picture Placeholder 7"/>
          <p:cNvSpPr>
            <a:spLocks noGrp="1"/>
          </p:cNvSpPr>
          <p:nvPr>
            <p:ph type="pic" sz="quarter" idx="13"/>
          </p:nvPr>
        </p:nvSpPr>
        <p:spPr>
          <a:xfrm>
            <a:off x="4629026" y="1492251"/>
            <a:ext cx="4278438" cy="2951162"/>
          </a:xfrm>
        </p:spPr>
        <p:txBody>
          <a:bodyPr/>
          <a:lstStyle/>
          <a:p>
            <a:r>
              <a:rPr lang="en-US"/>
              <a:t>Click icon to add picture</a:t>
            </a:r>
            <a:endParaRPr lang="en-GB"/>
          </a:p>
        </p:txBody>
      </p:sp>
      <p:sp>
        <p:nvSpPr>
          <p:cNvPr id="9" name="Content Placeholder 2"/>
          <p:cNvSpPr>
            <a:spLocks noGrp="1"/>
          </p:cNvSpPr>
          <p:nvPr>
            <p:ph sz="half" idx="1" hasCustomPrompt="1"/>
          </p:nvPr>
        </p:nvSpPr>
        <p:spPr>
          <a:xfrm>
            <a:off x="277832" y="1492250"/>
            <a:ext cx="4171950" cy="2951163"/>
          </a:xfrm>
        </p:spPr>
        <p:txBody>
          <a:bodyPr/>
          <a:lstStyle>
            <a:lvl1pPr>
              <a:defRPr baseline="0">
                <a:solidFill>
                  <a:schemeClr val="bg2"/>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9987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a:t>Torino Process 2018-20</a:t>
            </a:r>
          </a:p>
        </p:txBody>
      </p:sp>
      <p:sp>
        <p:nvSpPr>
          <p:cNvPr id="5" name="Slide Number Placeholder 4"/>
          <p:cNvSpPr>
            <a:spLocks noGrp="1"/>
          </p:cNvSpPr>
          <p:nvPr>
            <p:ph type="sldNum" sz="quarter" idx="12"/>
          </p:nvPr>
        </p:nvSpPr>
        <p:spPr/>
        <p:txBody>
          <a:bodyPr/>
          <a:lstStyle/>
          <a:p>
            <a:fld id="{4E406AB4-22D1-4ABB-99CF-8A54ADA954A2}" type="slidenum">
              <a:rPr lang="en-GB" smtClean="0"/>
              <a:pPr/>
              <a:t>‹#›</a:t>
            </a:fld>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4381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Torino Process 2018-20</a:t>
            </a:r>
          </a:p>
        </p:txBody>
      </p:sp>
      <p:sp>
        <p:nvSpPr>
          <p:cNvPr id="4" name="Slide Number Placeholder 3"/>
          <p:cNvSpPr>
            <a:spLocks noGrp="1"/>
          </p:cNvSpPr>
          <p:nvPr>
            <p:ph type="sldNum" sz="quarter" idx="11"/>
          </p:nvPr>
        </p:nvSpPr>
        <p:spPr/>
        <p:txBody>
          <a:bodyPr/>
          <a:lstStyle/>
          <a:p>
            <a:fld id="{4E406AB4-22D1-4ABB-99CF-8A54ADA954A2}" type="slidenum">
              <a:rPr lang="en-GB" smtClean="0"/>
              <a:pPr/>
              <a:t>‹#›</a:t>
            </a:fld>
            <a:endParaRPr lang="en-GB"/>
          </a:p>
        </p:txBody>
      </p:sp>
    </p:spTree>
    <p:extLst>
      <p:ext uri="{BB962C8B-B14F-4D97-AF65-F5344CB8AC3E}">
        <p14:creationId xmlns:p14="http://schemas.microsoft.com/office/powerpoint/2010/main" val="253202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chemeClr val="tx2"/>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0846FA30-1325-4C98-946E-11F497CFBE4A}"/>
              </a:ext>
            </a:extLst>
          </p:cNvPr>
          <p:cNvSpPr/>
          <p:nvPr userDrawn="1"/>
        </p:nvSpPr>
        <p:spPr>
          <a:xfrm>
            <a:off x="3347567" y="-1785"/>
            <a:ext cx="5793032" cy="5145285"/>
          </a:xfrm>
          <a:custGeom>
            <a:avLst/>
            <a:gdLst>
              <a:gd name="connsiteX0" fmla="*/ 5143337 w 5793032"/>
              <a:gd name="connsiteY0" fmla="*/ 0 h 5145285"/>
              <a:gd name="connsiteX1" fmla="*/ 5793032 w 5793032"/>
              <a:gd name="connsiteY1" fmla="*/ 0 h 5145285"/>
              <a:gd name="connsiteX2" fmla="*/ 5793032 w 5793032"/>
              <a:gd name="connsiteY2" fmla="*/ 5145285 h 5145285"/>
              <a:gd name="connsiteX3" fmla="*/ 3553361 w 5793032"/>
              <a:gd name="connsiteY3" fmla="*/ 5145285 h 5145285"/>
              <a:gd name="connsiteX4" fmla="*/ 3803456 w 5793032"/>
              <a:gd name="connsiteY4" fmla="*/ 4335978 h 5145285"/>
              <a:gd name="connsiteX5" fmla="*/ 0 w 5793032"/>
              <a:gd name="connsiteY5" fmla="*/ 1430439 h 5145285"/>
              <a:gd name="connsiteX6" fmla="*/ 4701307 w 5793032"/>
              <a:gd name="connsiteY6" fmla="*/ 1430472 h 5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3032" h="5145285">
                <a:moveTo>
                  <a:pt x="5143337" y="0"/>
                </a:moveTo>
                <a:lnTo>
                  <a:pt x="5793032" y="0"/>
                </a:lnTo>
                <a:lnTo>
                  <a:pt x="5793032" y="5145285"/>
                </a:lnTo>
                <a:lnTo>
                  <a:pt x="3553361" y="5145285"/>
                </a:lnTo>
                <a:lnTo>
                  <a:pt x="3803456" y="4335978"/>
                </a:lnTo>
                <a:lnTo>
                  <a:pt x="0" y="1430439"/>
                </a:lnTo>
                <a:lnTo>
                  <a:pt x="4701307" y="1430472"/>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5" name="Picture 4">
            <a:extLst>
              <a:ext uri="{FF2B5EF4-FFF2-40B4-BE49-F238E27FC236}">
                <a16:creationId xmlns:a16="http://schemas.microsoft.com/office/drawing/2014/main" id="{E1042EF3-4014-45F0-A80B-CA144DEF8FC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Text Placeholder 7">
            <a:extLst>
              <a:ext uri="{FF2B5EF4-FFF2-40B4-BE49-F238E27FC236}">
                <a16:creationId xmlns:a16="http://schemas.microsoft.com/office/drawing/2014/main" id="{79760BC7-30ED-42E1-B7A3-21A1A35AF123}"/>
              </a:ext>
            </a:extLst>
          </p:cNvPr>
          <p:cNvSpPr>
            <a:spLocks noGrp="1"/>
          </p:cNvSpPr>
          <p:nvPr>
            <p:ph type="body" sz="quarter" idx="10" hasCustomPrompt="1"/>
          </p:nvPr>
        </p:nvSpPr>
        <p:spPr>
          <a:xfrm>
            <a:off x="1238250" y="1364984"/>
            <a:ext cx="6667502" cy="2165782"/>
          </a:xfrm>
        </p:spPr>
        <p:txBody>
          <a:bodyPr anchor="ctr">
            <a:normAutofit/>
          </a:bodyPr>
          <a:lstStyle>
            <a:lvl1pPr algn="ctr">
              <a:spcBef>
                <a:spcPts val="0"/>
              </a:spcBef>
              <a:spcAft>
                <a:spcPts val="0"/>
              </a:spcAft>
              <a:defRPr sz="3600" b="1">
                <a:solidFill>
                  <a:schemeClr val="bg1"/>
                </a:solidFill>
              </a:defRPr>
            </a:lvl1pPr>
            <a:lvl2pPr marL="0" indent="0">
              <a:buNone/>
              <a:defRPr/>
            </a:lvl2pPr>
          </a:lstStyle>
          <a:p>
            <a:pPr lvl="0"/>
            <a:r>
              <a:rPr lang="en-US"/>
              <a:t>Insert title here </a:t>
            </a:r>
          </a:p>
          <a:p>
            <a:pPr lvl="0"/>
            <a:r>
              <a:rPr lang="en-US"/>
              <a:t>Can span two lines</a:t>
            </a:r>
          </a:p>
        </p:txBody>
      </p:sp>
    </p:spTree>
    <p:extLst>
      <p:ext uri="{BB962C8B-B14F-4D97-AF65-F5344CB8AC3E}">
        <p14:creationId xmlns:p14="http://schemas.microsoft.com/office/powerpoint/2010/main" val="333136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Divider slide (pink) [TOC Source]">
    <p:bg>
      <p:bgPr>
        <a:solidFill>
          <a:schemeClr val="accent3"/>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305A8AB-B78D-4A4F-BBA0-02349F10B57F}"/>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3">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plcSectionTitle[7]">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8076" y="1833563"/>
            <a:ext cx="3702050" cy="2393950"/>
          </a:xfrm>
        </p:spPr>
        <p:txBody>
          <a:bodyPr>
            <a:normAutofit/>
          </a:bodyPr>
          <a:lstStyle>
            <a:lvl1pPr>
              <a:spcBef>
                <a:spcPts val="0"/>
              </a:spcBef>
              <a:spcAft>
                <a:spcPts val="0"/>
              </a:spcAft>
              <a:defRPr sz="24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4572000" y="0"/>
            <a:ext cx="4572000" cy="5143500"/>
          </a:xfrm>
          <a:solidFill>
            <a:schemeClr val="bg1">
              <a:lumMod val="50000"/>
            </a:schemeClr>
          </a:solidFill>
        </p:spPr>
        <p:txBody>
          <a:bodyPr tIns="540000" anchor="ctr"/>
          <a:lstStyle>
            <a:lvl1pPr algn="ctr">
              <a:defRPr>
                <a:solidFill>
                  <a:schemeClr val="bg1"/>
                </a:solidFill>
              </a:defRPr>
            </a:lvl1pPr>
          </a:lstStyle>
          <a:p>
            <a:endParaRPr lang="en-GB"/>
          </a:p>
        </p:txBody>
      </p:sp>
    </p:spTree>
    <p:extLst>
      <p:ext uri="{BB962C8B-B14F-4D97-AF65-F5344CB8AC3E}">
        <p14:creationId xmlns:p14="http://schemas.microsoft.com/office/powerpoint/2010/main" val="349072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Divider slide (yellow) [TOC Source]">
    <p:bg>
      <p:bgPr>
        <a:solidFill>
          <a:schemeClr val="accent6"/>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516AA345-A8AD-4DD2-92A7-FB7D44573431}"/>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6">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plcSectionTitle[10]">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8076" y="1833563"/>
            <a:ext cx="3702050" cy="2393950"/>
          </a:xfrm>
        </p:spPr>
        <p:txBody>
          <a:bodyPr>
            <a:normAutofit/>
          </a:bodyPr>
          <a:lstStyle>
            <a:lvl1pPr>
              <a:spcBef>
                <a:spcPts val="0"/>
              </a:spcBef>
              <a:spcAft>
                <a:spcPts val="0"/>
              </a:spcAft>
              <a:defRPr sz="24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4572000" y="0"/>
            <a:ext cx="4572000" cy="5143500"/>
          </a:xfrm>
          <a:solidFill>
            <a:schemeClr val="bg1">
              <a:lumMod val="50000"/>
            </a:schemeClr>
          </a:solidFill>
        </p:spPr>
        <p:txBody>
          <a:bodyPr tIns="540000" anchor="ctr"/>
          <a:lstStyle>
            <a:lvl1pPr algn="ctr">
              <a:defRPr>
                <a:solidFill>
                  <a:schemeClr val="bg1"/>
                </a:solidFill>
              </a:defRPr>
            </a:lvl1pPr>
          </a:lstStyle>
          <a:p>
            <a:endParaRPr lang="en-GB"/>
          </a:p>
        </p:txBody>
      </p:sp>
    </p:spTree>
    <p:extLst>
      <p:ext uri="{BB962C8B-B14F-4D97-AF65-F5344CB8AC3E}">
        <p14:creationId xmlns:p14="http://schemas.microsoft.com/office/powerpoint/2010/main" val="220598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Divider slide (blue) [TOC Source]">
    <p:bg>
      <p:bgPr>
        <a:solidFill>
          <a:schemeClr val="bg2"/>
        </a:solidFill>
        <a:effectLst/>
      </p:bgPr>
    </p:bg>
    <p:spTree>
      <p:nvGrpSpPr>
        <p:cNvPr id="1" name=""/>
        <p:cNvGrpSpPr/>
        <p:nvPr/>
      </p:nvGrpSpPr>
      <p:grpSpPr>
        <a:xfrm>
          <a:off x="0" y="0"/>
          <a:ext cx="0" cy="0"/>
          <a:chOff x="0" y="0"/>
          <a:chExt cx="0" cy="0"/>
        </a:xfrm>
      </p:grpSpPr>
      <p:sp>
        <p:nvSpPr>
          <p:cNvPr id="19" name="shpDivider">
            <a:extLst>
              <a:ext uri="{FF2B5EF4-FFF2-40B4-BE49-F238E27FC236}">
                <a16:creationId xmlns:a16="http://schemas.microsoft.com/office/drawing/2014/main" id="{252222A9-9904-4377-8973-4B050E96CAD7}"/>
              </a:ext>
            </a:extLst>
          </p:cNvPr>
          <p:cNvSpPr/>
          <p:nvPr userDrawn="1"/>
        </p:nvSpPr>
        <p:spPr>
          <a:xfrm flipH="1">
            <a:off x="1"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bg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800"/>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7" y="13998"/>
            <a:ext cx="1775591" cy="1437079"/>
          </a:xfrm>
          <a:prstGeom prst="rect">
            <a:avLst/>
          </a:prstGeom>
        </p:spPr>
      </p:pic>
      <p:sp>
        <p:nvSpPr>
          <p:cNvPr id="8" name="plcSectionTitle[16]">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8077" y="1833564"/>
            <a:ext cx="3702050" cy="2393950"/>
          </a:xfrm>
        </p:spPr>
        <p:txBody>
          <a:bodyPr>
            <a:normAutofit/>
          </a:bodyPr>
          <a:lstStyle>
            <a:lvl1pPr>
              <a:spcBef>
                <a:spcPts val="0"/>
              </a:spcBef>
              <a:spcAft>
                <a:spcPts val="0"/>
              </a:spcAft>
              <a:defRPr sz="24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4572000" y="0"/>
            <a:ext cx="4572000" cy="5143500"/>
          </a:xfrm>
          <a:solidFill>
            <a:schemeClr val="bg1">
              <a:lumMod val="50000"/>
            </a:schemeClr>
          </a:solidFill>
        </p:spPr>
        <p:txBody>
          <a:bodyPr tIns="540000" anchor="ctr"/>
          <a:lstStyle>
            <a:lvl1pPr algn="ctr">
              <a:defRPr>
                <a:solidFill>
                  <a:schemeClr val="bg1"/>
                </a:solidFill>
              </a:defRPr>
            </a:lvl1pPr>
          </a:lstStyle>
          <a:p>
            <a:endParaRPr lang="en-GB"/>
          </a:p>
        </p:txBody>
      </p:sp>
    </p:spTree>
    <p:extLst>
      <p:ext uri="{BB962C8B-B14F-4D97-AF65-F5344CB8AC3E}">
        <p14:creationId xmlns:p14="http://schemas.microsoft.com/office/powerpoint/2010/main" val="416722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7" name="Title Placeholder 1">
            <a:extLst>
              <a:ext uri="{FF2B5EF4-FFF2-40B4-BE49-F238E27FC236}">
                <a16:creationId xmlns:a16="http://schemas.microsoft.com/office/drawing/2014/main" id="{F9490E25-8CFE-41CC-8273-A5274D2EC1D8}"/>
              </a:ext>
            </a:extLst>
          </p:cNvPr>
          <p:cNvSpPr>
            <a:spLocks noGrp="1"/>
          </p:cNvSpPr>
          <p:nvPr>
            <p:ph type="title"/>
          </p:nvPr>
        </p:nvSpPr>
        <p:spPr>
          <a:xfrm>
            <a:off x="369272" y="435117"/>
            <a:ext cx="8494504" cy="750663"/>
          </a:xfrm>
          <a:prstGeom prst="rect">
            <a:avLst/>
          </a:prstGeom>
          <a:effectLst/>
        </p:spPr>
        <p:txBody>
          <a:bodyPr vert="horz" lIns="0" tIns="0" rIns="0" bIns="0" rtlCol="0" anchor="t">
            <a:normAutofit/>
          </a:bodyPr>
          <a:lstStyle>
            <a:lvl1pPr>
              <a:defRPr sz="2000" cap="all" baseline="0">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4588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pos="43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캡션 있는 콘텐츠">
    <p:spTree>
      <p:nvGrpSpPr>
        <p:cNvPr id="1" name=""/>
        <p:cNvGrpSpPr/>
        <p:nvPr/>
      </p:nvGrpSpPr>
      <p:grpSpPr>
        <a:xfrm>
          <a:off x="0" y="0"/>
          <a:ext cx="0" cy="0"/>
          <a:chOff x="0" y="0"/>
          <a:chExt cx="0" cy="0"/>
        </a:xfrm>
      </p:grpSpPr>
      <p:sp>
        <p:nvSpPr>
          <p:cNvPr id="14" name="그림 개체 틀 13">
            <a:extLst>
              <a:ext uri="{FF2B5EF4-FFF2-40B4-BE49-F238E27FC236}">
                <a16:creationId xmlns:a16="http://schemas.microsoft.com/office/drawing/2014/main" id="{C984BCAE-4751-4016-9AB6-7BECCAEB5EE6}"/>
              </a:ext>
            </a:extLst>
          </p:cNvPr>
          <p:cNvSpPr>
            <a:spLocks noGrp="1"/>
          </p:cNvSpPr>
          <p:nvPr>
            <p:ph type="pic" idx="16" hasCustomPrompt="1"/>
          </p:nvPr>
        </p:nvSpPr>
        <p:spPr>
          <a:xfrm>
            <a:off x="4246078" y="0"/>
            <a:ext cx="4897923" cy="51435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900">
                <a:latin typeface="Arial" pitchFamily="34" charset="0"/>
                <a:cs typeface="Arial" pitchFamily="34"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ltLang="ko-KR"/>
              <a:t>Your Picture Here</a:t>
            </a:r>
            <a:endParaRPr lang="ko-KR" altLang="en-US"/>
          </a:p>
        </p:txBody>
      </p:sp>
    </p:spTree>
    <p:extLst>
      <p:ext uri="{BB962C8B-B14F-4D97-AF65-F5344CB8AC3E}">
        <p14:creationId xmlns:p14="http://schemas.microsoft.com/office/powerpoint/2010/main" val="16339950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84146A6-5EA5-4441-818A-1E550FF9611B}" type="datetimeFigureOut">
              <a:rPr lang="en-US" smtClean="0"/>
              <a:pPr/>
              <a:t>11/17/2021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5CB7A-B838-4313-A32F-FFC2464A1256}" type="slidenum">
              <a:rPr lang="en-GB" smtClean="0"/>
              <a:pPr/>
              <a:t>‹#›</a:t>
            </a:fld>
            <a:endParaRPr lang="en-GB"/>
          </a:p>
        </p:txBody>
      </p:sp>
    </p:spTree>
    <p:extLst>
      <p:ext uri="{BB962C8B-B14F-4D97-AF65-F5344CB8AC3E}">
        <p14:creationId xmlns:p14="http://schemas.microsoft.com/office/powerpoint/2010/main" val="190633225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4146A6-5EA5-4441-818A-1E550FF9611B}" type="datetimeFigureOut">
              <a:rPr lang="en-US" smtClean="0"/>
              <a:pPr/>
              <a:t>11/17/2021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5CB7A-B838-4313-A32F-FFC2464A1256}" type="slidenum">
              <a:rPr lang="en-GB" smtClean="0"/>
              <a:pPr/>
              <a:t>‹#›</a:t>
            </a:fld>
            <a:endParaRPr lang="en-GB"/>
          </a:p>
        </p:txBody>
      </p:sp>
    </p:spTree>
    <p:extLst>
      <p:ext uri="{BB962C8B-B14F-4D97-AF65-F5344CB8AC3E}">
        <p14:creationId xmlns:p14="http://schemas.microsoft.com/office/powerpoint/2010/main" val="111534971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146A6-5EA5-4441-818A-1E550FF9611B}" type="datetimeFigureOut">
              <a:rPr lang="en-US" smtClean="0"/>
              <a:pPr/>
              <a:t>11/17/2021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5CB7A-B838-4313-A32F-FFC2464A1256}" type="slidenum">
              <a:rPr lang="en-GB" smtClean="0"/>
              <a:pPr/>
              <a:t>‹#›</a:t>
            </a:fld>
            <a:endParaRPr lang="en-GB"/>
          </a:p>
        </p:txBody>
      </p:sp>
    </p:spTree>
    <p:extLst>
      <p:ext uri="{BB962C8B-B14F-4D97-AF65-F5344CB8AC3E}">
        <p14:creationId xmlns:p14="http://schemas.microsoft.com/office/powerpoint/2010/main" val="363487718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84146A6-5EA5-4441-818A-1E550FF9611B}" type="datetimeFigureOut">
              <a:rPr lang="en-US" smtClean="0"/>
              <a:pPr/>
              <a:t>11/17/2021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5CB7A-B838-4313-A32F-FFC2464A1256}" type="slidenum">
              <a:rPr lang="en-GB" smtClean="0"/>
              <a:pPr/>
              <a:t>‹#›</a:t>
            </a:fld>
            <a:endParaRPr lang="en-GB"/>
          </a:p>
        </p:txBody>
      </p:sp>
    </p:spTree>
    <p:extLst>
      <p:ext uri="{BB962C8B-B14F-4D97-AF65-F5344CB8AC3E}">
        <p14:creationId xmlns:p14="http://schemas.microsoft.com/office/powerpoint/2010/main" val="6756242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84146A6-5EA5-4441-818A-1E550FF9611B}" type="datetimeFigureOut">
              <a:rPr lang="en-US" smtClean="0"/>
              <a:pPr/>
              <a:t>11/17/2021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25CB7A-B838-4313-A32F-FFC2464A1256}" type="slidenum">
              <a:rPr lang="en-GB" smtClean="0"/>
              <a:pPr/>
              <a:t>‹#›</a:t>
            </a:fld>
            <a:endParaRPr lang="en-GB"/>
          </a:p>
        </p:txBody>
      </p:sp>
    </p:spTree>
    <p:extLst>
      <p:ext uri="{BB962C8B-B14F-4D97-AF65-F5344CB8AC3E}">
        <p14:creationId xmlns:p14="http://schemas.microsoft.com/office/powerpoint/2010/main" val="41019926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blue) [TOC Source]">
    <p:bg>
      <p:bgPr>
        <a:solidFill>
          <a:schemeClr val="bg2"/>
        </a:solidFill>
        <a:effectLst/>
      </p:bgPr>
    </p:bg>
    <p:spTree>
      <p:nvGrpSpPr>
        <p:cNvPr id="1" name=""/>
        <p:cNvGrpSpPr/>
        <p:nvPr/>
      </p:nvGrpSpPr>
      <p:grpSpPr>
        <a:xfrm>
          <a:off x="0" y="0"/>
          <a:ext cx="0" cy="0"/>
          <a:chOff x="0" y="0"/>
          <a:chExt cx="0" cy="0"/>
        </a:xfrm>
      </p:grpSpPr>
      <p:sp>
        <p:nvSpPr>
          <p:cNvPr id="19" name="shpDivider">
            <a:extLst>
              <a:ext uri="{FF2B5EF4-FFF2-40B4-BE49-F238E27FC236}">
                <a16:creationId xmlns:a16="http://schemas.microsoft.com/office/drawing/2014/main" id="{252222A9-9904-4377-8973-4B050E96CAD7}"/>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bg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plcSectionTitle[16]">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8076" y="1833563"/>
            <a:ext cx="3702050" cy="2393950"/>
          </a:xfrm>
        </p:spPr>
        <p:txBody>
          <a:bodyPr>
            <a:normAutofit/>
          </a:bodyPr>
          <a:lstStyle>
            <a:lvl1pPr>
              <a:spcBef>
                <a:spcPts val="0"/>
              </a:spcBef>
              <a:spcAft>
                <a:spcPts val="0"/>
              </a:spcAft>
              <a:defRPr sz="24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4572000" y="0"/>
            <a:ext cx="4572000" cy="5143500"/>
          </a:xfrm>
          <a:solidFill>
            <a:schemeClr val="bg1">
              <a:lumMod val="50000"/>
            </a:schemeClr>
          </a:solidFill>
        </p:spPr>
        <p:txBody>
          <a:bodyPr tIns="540000" anchor="ctr"/>
          <a:lstStyle>
            <a:lvl1pPr algn="ctr">
              <a:defRPr>
                <a:solidFill>
                  <a:schemeClr val="bg1"/>
                </a:solidFill>
              </a:defRPr>
            </a:lvl1pPr>
          </a:lstStyle>
          <a:p>
            <a:endParaRPr lang="en-GB"/>
          </a:p>
        </p:txBody>
      </p:sp>
    </p:spTree>
    <p:extLst>
      <p:ext uri="{BB962C8B-B14F-4D97-AF65-F5344CB8AC3E}">
        <p14:creationId xmlns:p14="http://schemas.microsoft.com/office/powerpoint/2010/main" val="119184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84146A6-5EA5-4441-818A-1E550FF9611B}" type="datetimeFigureOut">
              <a:rPr lang="en-US" smtClean="0"/>
              <a:pPr/>
              <a:t>11/17/2021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25CB7A-B838-4313-A32F-FFC2464A1256}" type="slidenum">
              <a:rPr lang="en-GB" smtClean="0"/>
              <a:pPr/>
              <a:t>‹#›</a:t>
            </a:fld>
            <a:endParaRPr lang="en-GB"/>
          </a:p>
        </p:txBody>
      </p:sp>
    </p:spTree>
    <p:extLst>
      <p:ext uri="{BB962C8B-B14F-4D97-AF65-F5344CB8AC3E}">
        <p14:creationId xmlns:p14="http://schemas.microsoft.com/office/powerpoint/2010/main" val="274283302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146A6-5EA5-4441-818A-1E550FF9611B}" type="datetimeFigureOut">
              <a:rPr lang="en-US" smtClean="0"/>
              <a:pPr/>
              <a:t>11/17/2021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25CB7A-B838-4313-A32F-FFC2464A1256}" type="slidenum">
              <a:rPr lang="en-GB" smtClean="0"/>
              <a:pPr/>
              <a:t>‹#›</a:t>
            </a:fld>
            <a:endParaRPr lang="en-GB"/>
          </a:p>
        </p:txBody>
      </p:sp>
    </p:spTree>
    <p:extLst>
      <p:ext uri="{BB962C8B-B14F-4D97-AF65-F5344CB8AC3E}">
        <p14:creationId xmlns:p14="http://schemas.microsoft.com/office/powerpoint/2010/main" val="276375082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84146A6-5EA5-4441-818A-1E550FF9611B}" type="datetimeFigureOut">
              <a:rPr lang="en-US" smtClean="0"/>
              <a:pPr/>
              <a:t>11/17/2021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5CB7A-B838-4313-A32F-FFC2464A1256}" type="slidenum">
              <a:rPr lang="en-GB" smtClean="0"/>
              <a:pPr/>
              <a:t>‹#›</a:t>
            </a:fld>
            <a:endParaRPr lang="en-GB"/>
          </a:p>
        </p:txBody>
      </p:sp>
    </p:spTree>
    <p:extLst>
      <p:ext uri="{BB962C8B-B14F-4D97-AF65-F5344CB8AC3E}">
        <p14:creationId xmlns:p14="http://schemas.microsoft.com/office/powerpoint/2010/main" val="132266753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84146A6-5EA5-4441-818A-1E550FF9611B}" type="datetimeFigureOut">
              <a:rPr lang="en-US" smtClean="0"/>
              <a:pPr/>
              <a:t>11/17/2021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25CB7A-B838-4313-A32F-FFC2464A1256}" type="slidenum">
              <a:rPr lang="en-GB" smtClean="0"/>
              <a:pPr/>
              <a:t>‹#›</a:t>
            </a:fld>
            <a:endParaRPr lang="en-GB"/>
          </a:p>
        </p:txBody>
      </p:sp>
    </p:spTree>
    <p:extLst>
      <p:ext uri="{BB962C8B-B14F-4D97-AF65-F5344CB8AC3E}">
        <p14:creationId xmlns:p14="http://schemas.microsoft.com/office/powerpoint/2010/main" val="3327970397"/>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4146A6-5EA5-4441-818A-1E550FF9611B}" type="datetimeFigureOut">
              <a:rPr lang="en-US" smtClean="0"/>
              <a:pPr/>
              <a:t>11/17/2021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5CB7A-B838-4313-A32F-FFC2464A1256}" type="slidenum">
              <a:rPr lang="en-GB" smtClean="0"/>
              <a:pPr/>
              <a:t>‹#›</a:t>
            </a:fld>
            <a:endParaRPr lang="en-GB"/>
          </a:p>
        </p:txBody>
      </p:sp>
    </p:spTree>
    <p:extLst>
      <p:ext uri="{BB962C8B-B14F-4D97-AF65-F5344CB8AC3E}">
        <p14:creationId xmlns:p14="http://schemas.microsoft.com/office/powerpoint/2010/main" val="199684637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84146A6-5EA5-4441-818A-1E550FF9611B}" type="datetimeFigureOut">
              <a:rPr lang="en-US" smtClean="0"/>
              <a:pPr/>
              <a:t>11/17/2021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25CB7A-B838-4313-A32F-FFC2464A1256}" type="slidenum">
              <a:rPr lang="en-GB" smtClean="0"/>
              <a:pPr/>
              <a:t>‹#›</a:t>
            </a:fld>
            <a:endParaRPr lang="en-GB"/>
          </a:p>
        </p:txBody>
      </p:sp>
    </p:spTree>
    <p:extLst>
      <p:ext uri="{BB962C8B-B14F-4D97-AF65-F5344CB8AC3E}">
        <p14:creationId xmlns:p14="http://schemas.microsoft.com/office/powerpoint/2010/main" val="42461868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grey) [TOC Source]">
    <p:bg>
      <p:bgPr>
        <a:solidFill>
          <a:schemeClr val="tx2"/>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2B974E0-6AF5-4ADC-B03C-6ECB10395BE6}"/>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tx2">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plcSectionTitle[15]">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8076" y="1833563"/>
            <a:ext cx="3702050" cy="2393950"/>
          </a:xfrm>
        </p:spPr>
        <p:txBody>
          <a:bodyPr>
            <a:normAutofit/>
          </a:bodyPr>
          <a:lstStyle>
            <a:lvl1pPr>
              <a:spcBef>
                <a:spcPts val="0"/>
              </a:spcBef>
              <a:spcAft>
                <a:spcPts val="0"/>
              </a:spcAft>
              <a:defRPr sz="24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4572000" y="0"/>
            <a:ext cx="4572000" cy="5143500"/>
          </a:xfrm>
          <a:solidFill>
            <a:schemeClr val="bg1">
              <a:lumMod val="50000"/>
            </a:schemeClr>
          </a:solidFill>
        </p:spPr>
        <p:txBody>
          <a:bodyPr tIns="540000" anchor="ctr"/>
          <a:lstStyle>
            <a:lvl1pPr algn="ctr">
              <a:defRPr>
                <a:solidFill>
                  <a:schemeClr val="bg1"/>
                </a:solidFill>
              </a:defRPr>
            </a:lvl1pPr>
          </a:lstStyle>
          <a:p>
            <a:endParaRPr lang="en-GB"/>
          </a:p>
        </p:txBody>
      </p:sp>
    </p:spTree>
    <p:extLst>
      <p:ext uri="{BB962C8B-B14F-4D97-AF65-F5344CB8AC3E}">
        <p14:creationId xmlns:p14="http://schemas.microsoft.com/office/powerpoint/2010/main" val="421442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pink) [TOC Source]">
    <p:bg>
      <p:bgPr>
        <a:solidFill>
          <a:schemeClr val="accent3"/>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3305A8AB-B78D-4A4F-BBA0-02349F10B57F}"/>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3">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plcSectionTitle[7]">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8076" y="1833563"/>
            <a:ext cx="3702050" cy="2393950"/>
          </a:xfrm>
        </p:spPr>
        <p:txBody>
          <a:bodyPr>
            <a:normAutofit/>
          </a:bodyPr>
          <a:lstStyle>
            <a:lvl1pPr>
              <a:spcBef>
                <a:spcPts val="0"/>
              </a:spcBef>
              <a:spcAft>
                <a:spcPts val="0"/>
              </a:spcAft>
              <a:defRPr sz="24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4572000" y="0"/>
            <a:ext cx="4572000" cy="5143500"/>
          </a:xfrm>
          <a:solidFill>
            <a:schemeClr val="bg1">
              <a:lumMod val="50000"/>
            </a:schemeClr>
          </a:solidFill>
        </p:spPr>
        <p:txBody>
          <a:bodyPr tIns="540000" anchor="ctr"/>
          <a:lstStyle>
            <a:lvl1pPr algn="ctr">
              <a:defRPr>
                <a:solidFill>
                  <a:schemeClr val="bg1"/>
                </a:solidFill>
              </a:defRPr>
            </a:lvl1pPr>
          </a:lstStyle>
          <a:p>
            <a:endParaRPr lang="en-GB"/>
          </a:p>
        </p:txBody>
      </p:sp>
    </p:spTree>
    <p:extLst>
      <p:ext uri="{BB962C8B-B14F-4D97-AF65-F5344CB8AC3E}">
        <p14:creationId xmlns:p14="http://schemas.microsoft.com/office/powerpoint/2010/main" val="217887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yellow) [TOC Source]">
    <p:bg>
      <p:bgPr>
        <a:solidFill>
          <a:schemeClr val="accent6"/>
        </a:solidFill>
        <a:effectLst/>
      </p:bgPr>
    </p:bg>
    <p:spTree>
      <p:nvGrpSpPr>
        <p:cNvPr id="1" name=""/>
        <p:cNvGrpSpPr/>
        <p:nvPr/>
      </p:nvGrpSpPr>
      <p:grpSpPr>
        <a:xfrm>
          <a:off x="0" y="0"/>
          <a:ext cx="0" cy="0"/>
          <a:chOff x="0" y="0"/>
          <a:chExt cx="0" cy="0"/>
        </a:xfrm>
      </p:grpSpPr>
      <p:sp>
        <p:nvSpPr>
          <p:cNvPr id="7" name="shpDivider">
            <a:extLst>
              <a:ext uri="{FF2B5EF4-FFF2-40B4-BE49-F238E27FC236}">
                <a16:creationId xmlns:a16="http://schemas.microsoft.com/office/drawing/2014/main" id="{516AA345-A8AD-4DD2-92A7-FB7D44573431}"/>
              </a:ext>
            </a:extLst>
          </p:cNvPr>
          <p:cNvSpPr/>
          <p:nvPr userDrawn="1"/>
        </p:nvSpPr>
        <p:spPr>
          <a:xfrm flipH="1">
            <a:off x="0" y="0"/>
            <a:ext cx="4315125" cy="5143500"/>
          </a:xfrm>
          <a:custGeom>
            <a:avLst/>
            <a:gdLst>
              <a:gd name="connsiteX0" fmla="*/ 4315125 w 4315125"/>
              <a:gd name="connsiteY0" fmla="*/ 0 h 5143500"/>
              <a:gd name="connsiteX1" fmla="*/ 3907680 w 4315125"/>
              <a:gd name="connsiteY1" fmla="*/ 0 h 5143500"/>
              <a:gd name="connsiteX2" fmla="*/ 3392296 w 4315125"/>
              <a:gd name="connsiteY2" fmla="*/ 1667854 h 5143500"/>
              <a:gd name="connsiteX3" fmla="*/ 0 w 4315125"/>
              <a:gd name="connsiteY3" fmla="*/ 1667830 h 5143500"/>
              <a:gd name="connsiteX4" fmla="*/ 2744438 w 4315125"/>
              <a:gd name="connsiteY4" fmla="*/ 3764364 h 5143500"/>
              <a:gd name="connsiteX5" fmla="*/ 2318252 w 4315125"/>
              <a:gd name="connsiteY5" fmla="*/ 5143500 h 5143500"/>
              <a:gd name="connsiteX6" fmla="*/ 4315125 w 4315125"/>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5125" h="5143500">
                <a:moveTo>
                  <a:pt x="4315125" y="0"/>
                </a:moveTo>
                <a:lnTo>
                  <a:pt x="3907680" y="0"/>
                </a:lnTo>
                <a:lnTo>
                  <a:pt x="3392296" y="1667854"/>
                </a:lnTo>
                <a:lnTo>
                  <a:pt x="0" y="1667830"/>
                </a:lnTo>
                <a:lnTo>
                  <a:pt x="2744438" y="3764364"/>
                </a:lnTo>
                <a:lnTo>
                  <a:pt x="2318252" y="5143500"/>
                </a:lnTo>
                <a:lnTo>
                  <a:pt x="4315125" y="5143500"/>
                </a:lnTo>
                <a:close/>
              </a:path>
            </a:pathLst>
          </a:custGeom>
          <a:solidFill>
            <a:schemeClr val="accent6">
              <a:lumMod val="7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pic>
        <p:nvPicPr>
          <p:cNvPr id="4" name="imgLogo">
            <a:extLst>
              <a:ext uri="{FF2B5EF4-FFF2-40B4-BE49-F238E27FC236}">
                <a16:creationId xmlns:a16="http://schemas.microsoft.com/office/drawing/2014/main" id="{089B0A63-9F1A-4C96-B41F-41B8208767D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sp>
        <p:nvSpPr>
          <p:cNvPr id="8" name="plcSectionTitle[10]">
            <a:extLst>
              <a:ext uri="{FF2B5EF4-FFF2-40B4-BE49-F238E27FC236}">
                <a16:creationId xmlns:a16="http://schemas.microsoft.com/office/drawing/2014/main" id="{43BCCAA0-0320-416D-AD6A-79DC2E99B585}"/>
              </a:ext>
            </a:extLst>
          </p:cNvPr>
          <p:cNvSpPr>
            <a:spLocks noGrp="1"/>
          </p:cNvSpPr>
          <p:nvPr>
            <p:ph type="body" sz="quarter" idx="10" hasCustomPrompt="1"/>
          </p:nvPr>
        </p:nvSpPr>
        <p:spPr>
          <a:xfrm>
            <a:off x="368076" y="1833563"/>
            <a:ext cx="3702050" cy="2393950"/>
          </a:xfrm>
        </p:spPr>
        <p:txBody>
          <a:bodyPr>
            <a:normAutofit/>
          </a:bodyPr>
          <a:lstStyle>
            <a:lvl1pPr>
              <a:spcBef>
                <a:spcPts val="0"/>
              </a:spcBef>
              <a:spcAft>
                <a:spcPts val="0"/>
              </a:spcAft>
              <a:defRPr sz="2400">
                <a:solidFill>
                  <a:schemeClr val="bg1"/>
                </a:solidFill>
              </a:defRPr>
            </a:lvl1pPr>
            <a:lvl2pPr marL="0" indent="0">
              <a:buNone/>
              <a:defRPr/>
            </a:lvl2pPr>
          </a:lstStyle>
          <a:p>
            <a:pPr lvl="0"/>
            <a:r>
              <a:rPr lang="en-US"/>
              <a:t>Divider slide title goes </a:t>
            </a:r>
            <a:br>
              <a:rPr lang="en-US"/>
            </a:br>
            <a:r>
              <a:rPr lang="en-US"/>
              <a:t>here can span four </a:t>
            </a:r>
            <a:br>
              <a:rPr lang="en-US"/>
            </a:br>
            <a:r>
              <a:rPr lang="en-US"/>
              <a:t>lines if necessary. </a:t>
            </a:r>
            <a:br>
              <a:rPr lang="en-US"/>
            </a:br>
            <a:endParaRPr lang="en-US"/>
          </a:p>
        </p:txBody>
      </p:sp>
      <p:sp>
        <p:nvSpPr>
          <p:cNvPr id="13" name="imgDivider">
            <a:extLst>
              <a:ext uri="{FF2B5EF4-FFF2-40B4-BE49-F238E27FC236}">
                <a16:creationId xmlns:a16="http://schemas.microsoft.com/office/drawing/2014/main" id="{3F04CA45-8F4F-464F-BD51-E080D70EB6CF}"/>
              </a:ext>
            </a:extLst>
          </p:cNvPr>
          <p:cNvSpPr>
            <a:spLocks noGrp="1"/>
          </p:cNvSpPr>
          <p:nvPr>
            <p:ph type="pic" sz="quarter" idx="11"/>
          </p:nvPr>
        </p:nvSpPr>
        <p:spPr>
          <a:xfrm>
            <a:off x="4572000" y="0"/>
            <a:ext cx="4572000" cy="5143500"/>
          </a:xfrm>
          <a:solidFill>
            <a:schemeClr val="bg1">
              <a:lumMod val="50000"/>
            </a:schemeClr>
          </a:solidFill>
        </p:spPr>
        <p:txBody>
          <a:bodyPr tIns="540000" anchor="ctr"/>
          <a:lstStyle>
            <a:lvl1pPr algn="ctr">
              <a:defRPr>
                <a:solidFill>
                  <a:schemeClr val="bg1"/>
                </a:solidFill>
              </a:defRPr>
            </a:lvl1pPr>
          </a:lstStyle>
          <a:p>
            <a:endParaRPr lang="en-GB"/>
          </a:p>
        </p:txBody>
      </p:sp>
    </p:spTree>
    <p:extLst>
      <p:ext uri="{BB962C8B-B14F-4D97-AF65-F5344CB8AC3E}">
        <p14:creationId xmlns:p14="http://schemas.microsoft.com/office/powerpoint/2010/main" val="336611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image" Target="../media/image1.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8.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11.pn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13.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D3315A-2F61-4F71-BB8C-1DC91002C3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4711" y="120890"/>
            <a:ext cx="927497" cy="750672"/>
          </a:xfrm>
          <a:prstGeom prst="rect">
            <a:avLst/>
          </a:prstGeom>
        </p:spPr>
      </p:pic>
      <p:sp>
        <p:nvSpPr>
          <p:cNvPr id="3" name="Text Placeholder 2"/>
          <p:cNvSpPr>
            <a:spLocks noGrp="1"/>
          </p:cNvSpPr>
          <p:nvPr>
            <p:ph type="body" idx="1"/>
          </p:nvPr>
        </p:nvSpPr>
        <p:spPr>
          <a:xfrm>
            <a:off x="369272" y="1215045"/>
            <a:ext cx="8488652" cy="3384047"/>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6912654" y="4718715"/>
            <a:ext cx="1585114" cy="274637"/>
          </a:xfrm>
          <a:prstGeom prst="rect">
            <a:avLst/>
          </a:prstGeom>
        </p:spPr>
        <p:txBody>
          <a:bodyPr vert="horz" lIns="91440" tIns="45720" rIns="91440" bIns="45720" rtlCol="0" anchor="ctr"/>
          <a:lstStyle>
            <a:lvl1pPr algn="r">
              <a:defRPr sz="800">
                <a:solidFill>
                  <a:schemeClr val="tx2"/>
                </a:solidFill>
              </a:defRPr>
            </a:lvl1pPr>
          </a:lstStyle>
          <a:p>
            <a:endParaRPr lang="en-GB"/>
          </a:p>
        </p:txBody>
      </p:sp>
      <p:sp>
        <p:nvSpPr>
          <p:cNvPr id="6" name="Slide Number Placeholder 5"/>
          <p:cNvSpPr>
            <a:spLocks noGrp="1"/>
          </p:cNvSpPr>
          <p:nvPr>
            <p:ph type="sldNum" sz="quarter" idx="4"/>
          </p:nvPr>
        </p:nvSpPr>
        <p:spPr>
          <a:xfrm>
            <a:off x="8499892" y="4718715"/>
            <a:ext cx="396016" cy="274637"/>
          </a:xfrm>
          <a:prstGeom prst="rect">
            <a:avLst/>
          </a:prstGeom>
        </p:spPr>
        <p:txBody>
          <a:bodyPr vert="horz" lIns="91440" tIns="45720" rIns="91440" bIns="45720" rtlCol="0" anchor="ctr"/>
          <a:lstStyle>
            <a:lvl1pPr algn="r">
              <a:defRPr sz="800" b="0">
                <a:solidFill>
                  <a:schemeClr val="tx2"/>
                </a:solidFill>
              </a:defRPr>
            </a:lvl1pPr>
          </a:lstStyle>
          <a:p>
            <a:fld id="{4E406AB4-22D1-4ABB-99CF-8A54ADA954A2}" type="slidenum">
              <a:rPr lang="en-GB" smtClean="0"/>
              <a:pPr/>
              <a:t>‹#›</a:t>
            </a:fld>
            <a:endParaRPr lang="en-GB"/>
          </a:p>
        </p:txBody>
      </p:sp>
      <p:sp>
        <p:nvSpPr>
          <p:cNvPr id="10" name="Title Placeholder 1"/>
          <p:cNvSpPr>
            <a:spLocks noGrp="1"/>
          </p:cNvSpPr>
          <p:nvPr>
            <p:ph type="title"/>
          </p:nvPr>
        </p:nvSpPr>
        <p:spPr>
          <a:xfrm>
            <a:off x="369272" y="435117"/>
            <a:ext cx="8494504" cy="750663"/>
          </a:xfrm>
          <a:prstGeom prst="rect">
            <a:avLst/>
          </a:prstGeom>
          <a:effectLst/>
        </p:spPr>
        <p:txBody>
          <a:bodyPr vert="horz" lIns="0" tIns="0" rIns="0" bIns="0" rtlCol="0" anchor="t">
            <a:normAutofit/>
          </a:bodyPr>
          <a:lstStyle/>
          <a:p>
            <a:r>
              <a:rPr lang="en-US"/>
              <a:t>Click to edit master title style</a:t>
            </a:r>
            <a:endParaRPr lang="en-GB"/>
          </a:p>
        </p:txBody>
      </p:sp>
    </p:spTree>
    <p:extLst>
      <p:ext uri="{BB962C8B-B14F-4D97-AF65-F5344CB8AC3E}">
        <p14:creationId xmlns:p14="http://schemas.microsoft.com/office/powerpoint/2010/main" val="397107413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lang="en-GB" sz="2600" b="1" kern="1200" cap="none" baseline="0" dirty="0">
          <a:solidFill>
            <a:schemeClr val="tx2"/>
          </a:solidFill>
          <a:effectLst/>
          <a:latin typeface="MontrealTS-Medium"/>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32" userDrawn="1">
          <p15:clr>
            <a:srgbClr val="F26B43"/>
          </p15:clr>
        </p15:guide>
        <p15:guide id="1" orient="horz" pos="1620">
          <p15:clr>
            <a:srgbClr val="F26B43"/>
          </p15:clr>
        </p15:guide>
        <p15:guide id="2" pos="2880">
          <p15:clr>
            <a:srgbClr val="F26B43"/>
          </p15:clr>
        </p15:guide>
        <p15:guide id="3" pos="149">
          <p15:clr>
            <a:srgbClr val="F26B43"/>
          </p15:clr>
        </p15:guide>
        <p15:guide id="4" orient="horz" pos="922" userDrawn="1">
          <p15:clr>
            <a:srgbClr val="F26B43"/>
          </p15:clr>
        </p15:guide>
        <p15:guide id="5" orient="horz" pos="2897" userDrawn="1">
          <p15:clr>
            <a:srgbClr val="F26B43"/>
          </p15:clr>
        </p15:guide>
        <p15:guide id="7" pos="5611">
          <p15:clr>
            <a:srgbClr val="F26B43"/>
          </p15:clr>
        </p15:guide>
        <p15:guide id="9" orient="horz" pos="441" userDrawn="1">
          <p15:clr>
            <a:srgbClr val="F26B43"/>
          </p15:clr>
        </p15:guide>
        <p15:guide id="10" orient="horz" pos="7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E141F-1F8A-4278-B18D-F060F20C48E2}"/>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251520" y="4234036"/>
            <a:ext cx="1143521" cy="925512"/>
          </a:xfrm>
          <a:prstGeom prst="rect">
            <a:avLst/>
          </a:prstGeom>
        </p:spPr>
      </p:pic>
      <p:sp>
        <p:nvSpPr>
          <p:cNvPr id="2" name="Title Placeholder 1">
            <a:extLst>
              <a:ext uri="{FF2B5EF4-FFF2-40B4-BE49-F238E27FC236}">
                <a16:creationId xmlns:a16="http://schemas.microsoft.com/office/drawing/2014/main" id="{4B3369B1-8063-4C72-85A7-3B78B591E242}"/>
              </a:ext>
            </a:extLst>
          </p:cNvPr>
          <p:cNvSpPr>
            <a:spLocks noGrp="1"/>
          </p:cNvSpPr>
          <p:nvPr>
            <p:ph type="title"/>
          </p:nvPr>
        </p:nvSpPr>
        <p:spPr>
          <a:xfrm>
            <a:off x="365125" y="435117"/>
            <a:ext cx="8413749" cy="552457"/>
          </a:xfrm>
          <a:prstGeom prst="rect">
            <a:avLst/>
          </a:prstGeom>
        </p:spPr>
        <p:txBody>
          <a:bodyPr vert="horz" lIns="0" tIns="0" rIns="0" bIns="0" rtlCol="0" anchor="t">
            <a:normAutofit/>
          </a:bodyPr>
          <a:lstStyle/>
          <a:p>
            <a:r>
              <a:rPr lang="en-US"/>
              <a:t>CLICK TO EDIT MASTER TITLE STYLE</a:t>
            </a:r>
            <a:br>
              <a:rPr lang="en-US"/>
            </a:br>
            <a:endParaRPr lang="en-GB"/>
          </a:p>
        </p:txBody>
      </p:sp>
      <p:sp>
        <p:nvSpPr>
          <p:cNvPr id="8" name="Text Placeholder 7">
            <a:extLst>
              <a:ext uri="{FF2B5EF4-FFF2-40B4-BE49-F238E27FC236}">
                <a16:creationId xmlns:a16="http://schemas.microsoft.com/office/drawing/2014/main" id="{77ECFEB7-B49E-4A6C-A617-658E110842AF}"/>
              </a:ext>
            </a:extLst>
          </p:cNvPr>
          <p:cNvSpPr>
            <a:spLocks noGrp="1"/>
          </p:cNvSpPr>
          <p:nvPr>
            <p:ph type="body" idx="1"/>
          </p:nvPr>
        </p:nvSpPr>
        <p:spPr>
          <a:xfrm>
            <a:off x="365124" y="1203325"/>
            <a:ext cx="8413749" cy="302418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64A486B7-65E2-4E01-AB6F-54EE2276A7F9}"/>
              </a:ext>
            </a:extLst>
          </p:cNvPr>
          <p:cNvSpPr>
            <a:spLocks noGrp="1"/>
          </p:cNvSpPr>
          <p:nvPr>
            <p:ph type="sldNum" sz="quarter" idx="4"/>
          </p:nvPr>
        </p:nvSpPr>
        <p:spPr>
          <a:xfrm>
            <a:off x="8606828" y="4598987"/>
            <a:ext cx="170617" cy="131127"/>
          </a:xfrm>
          <a:prstGeom prst="rect">
            <a:avLst/>
          </a:prstGeom>
        </p:spPr>
        <p:txBody>
          <a:bodyPr vert="horz" lIns="0" tIns="0" rIns="0" bIns="0" rtlCol="0" anchor="ctr"/>
          <a:lstStyle>
            <a:lvl1pPr algn="r">
              <a:defRPr sz="900">
                <a:solidFill>
                  <a:schemeClr val="tx2"/>
                </a:solidFill>
              </a:defRPr>
            </a:lvl1pPr>
          </a:lstStyle>
          <a:p>
            <a:fld id="{BA7DDD0C-F7B3-44FD-8FF2-ED85422D685B}" type="slidenum">
              <a:rPr lang="en-GB" smtClean="0"/>
              <a:pPr/>
              <a:t>‹#›</a:t>
            </a:fld>
            <a:endParaRPr lang="en-GB"/>
          </a:p>
        </p:txBody>
      </p:sp>
      <p:sp>
        <p:nvSpPr>
          <p:cNvPr id="4" name="Footer Placeholder 3">
            <a:extLst>
              <a:ext uri="{FF2B5EF4-FFF2-40B4-BE49-F238E27FC236}">
                <a16:creationId xmlns:a16="http://schemas.microsoft.com/office/drawing/2014/main" id="{9DAB1987-6E12-455A-A1D9-026A7574FA09}"/>
              </a:ext>
            </a:extLst>
          </p:cNvPr>
          <p:cNvSpPr>
            <a:spLocks noGrp="1"/>
          </p:cNvSpPr>
          <p:nvPr>
            <p:ph type="ftr" sz="quarter" idx="3"/>
          </p:nvPr>
        </p:nvSpPr>
        <p:spPr>
          <a:xfrm>
            <a:off x="5692775" y="4731990"/>
            <a:ext cx="3086100" cy="131127"/>
          </a:xfrm>
          <a:prstGeom prst="rect">
            <a:avLst/>
          </a:prstGeom>
        </p:spPr>
        <p:txBody>
          <a:bodyPr vert="horz" lIns="0" tIns="0" rIns="0" bIns="0" rtlCol="0" anchor="ctr">
            <a:normAutofit/>
          </a:bodyPr>
          <a:lstStyle>
            <a:lvl1pPr algn="r">
              <a:defRPr sz="900">
                <a:solidFill>
                  <a:schemeClr val="tx2"/>
                </a:solidFill>
              </a:defRPr>
            </a:lvl1pPr>
          </a:lstStyle>
          <a:p>
            <a:r>
              <a:rPr lang="en-US"/>
              <a:t>Digital skills and online learning in Ukraine</a:t>
            </a:r>
            <a:endParaRPr lang="en-GB"/>
          </a:p>
        </p:txBody>
      </p:sp>
    </p:spTree>
    <p:extLst>
      <p:ext uri="{BB962C8B-B14F-4D97-AF65-F5344CB8AC3E}">
        <p14:creationId xmlns:p14="http://schemas.microsoft.com/office/powerpoint/2010/main" val="357991510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lang="en-GB" sz="2000" b="1" kern="1200" cap="all" baseline="0" dirty="0">
          <a:solidFill>
            <a:schemeClr val="bg2"/>
          </a:solidFill>
          <a:effectLst/>
          <a:latin typeface="+mj-lt"/>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30">
          <p15:clr>
            <a:srgbClr val="F26B43"/>
          </p15:clr>
        </p15:guide>
        <p15:guide id="1" orient="horz" pos="2663">
          <p15:clr>
            <a:srgbClr val="F26B43"/>
          </p15:clr>
        </p15:guide>
        <p15:guide id="2" pos="2880">
          <p15:clr>
            <a:srgbClr val="F26B43"/>
          </p15:clr>
        </p15:guide>
        <p15:guide id="10" orient="horz" pos="758">
          <p15:clr>
            <a:srgbClr val="F26B43"/>
          </p15:clr>
        </p15:guide>
        <p15:guide id="11" pos="55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438912"/>
            <a:ext cx="7290054" cy="11247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096" y="1714500"/>
            <a:ext cx="7290055" cy="301752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8097" y="4853028"/>
            <a:ext cx="1615607"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90298CD5-6C1E-4009-B41F-6DF62E31D3BE}" type="datetimeFigureOut">
              <a:rPr lang="en-US" dirty="0"/>
              <a:pPr/>
              <a:t>11/17/2021</a:t>
            </a:fld>
            <a:endParaRPr lang="en-US"/>
          </a:p>
        </p:txBody>
      </p:sp>
      <p:sp>
        <p:nvSpPr>
          <p:cNvPr id="5" name="Footer Placeholder 4"/>
          <p:cNvSpPr>
            <a:spLocks noGrp="1"/>
          </p:cNvSpPr>
          <p:nvPr>
            <p:ph type="ftr" sz="quarter" idx="3"/>
          </p:nvPr>
        </p:nvSpPr>
        <p:spPr>
          <a:xfrm>
            <a:off x="3632200" y="4853028"/>
            <a:ext cx="4426094" cy="20574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r>
              <a:rPr lang="en-GB"/>
              <a:t>Torino Process 2016-17</a:t>
            </a:r>
          </a:p>
        </p:txBody>
      </p:sp>
      <p:sp>
        <p:nvSpPr>
          <p:cNvPr id="6" name="Slide Number Placeholder 5"/>
          <p:cNvSpPr>
            <a:spLocks noGrp="1"/>
          </p:cNvSpPr>
          <p:nvPr>
            <p:ph type="sldNum" sz="quarter" idx="4"/>
          </p:nvPr>
        </p:nvSpPr>
        <p:spPr>
          <a:xfrm>
            <a:off x="8128000" y="4853028"/>
            <a:ext cx="730250" cy="20574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127C07CE-5396-43F8-82F1-732963DA84EC}" type="slidenum">
              <a:rPr lang="en-GB" smtClean="0"/>
              <a:pPr/>
              <a:t>‹#›</a:t>
            </a:fld>
            <a:endParaRPr lang="en-GB"/>
          </a:p>
        </p:txBody>
      </p:sp>
      <p:cxnSp>
        <p:nvCxnSpPr>
          <p:cNvPr id="7" name="Straight Connector 6"/>
          <p:cNvCxnSpPr/>
          <p:nvPr/>
        </p:nvCxnSpPr>
        <p:spPr>
          <a:xfrm flipV="1">
            <a:off x="571500" y="61974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E366882-FF85-4510-A735-2F82A58F676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90649" y="231775"/>
            <a:ext cx="1019586" cy="437692"/>
          </a:xfrm>
          <a:prstGeom prst="rect">
            <a:avLst/>
          </a:prstGeom>
        </p:spPr>
      </p:pic>
      <p:cxnSp>
        <p:nvCxnSpPr>
          <p:cNvPr id="9" name="Straight Connector 8">
            <a:extLst>
              <a:ext uri="{FF2B5EF4-FFF2-40B4-BE49-F238E27FC236}">
                <a16:creationId xmlns:a16="http://schemas.microsoft.com/office/drawing/2014/main" id="{870C405B-2274-4725-90F3-985A82639A0F}"/>
              </a:ext>
            </a:extLst>
          </p:cNvPr>
          <p:cNvCxnSpPr/>
          <p:nvPr userDrawn="1"/>
        </p:nvCxnSpPr>
        <p:spPr>
          <a:xfrm>
            <a:off x="551655" y="4668386"/>
            <a:ext cx="0" cy="11714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96366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 name="Picture 204"/>
          <p:cNvPicPr>
            <a:picLocks noChangeAspect="1"/>
          </p:cNvPicPr>
          <p:nvPr/>
        </p:nvPicPr>
        <p:blipFill rotWithShape="1">
          <a:blip r:embed="rId13" cstate="print">
            <a:extLst>
              <a:ext uri="{28A0092B-C50C-407E-A947-70E740481C1C}">
                <a14:useLocalDpi xmlns:a14="http://schemas.microsoft.com/office/drawing/2010/main" val="0"/>
              </a:ext>
            </a:extLst>
          </a:blip>
          <a:srcRect l="72837" t="79408"/>
          <a:stretch/>
        </p:blipFill>
        <p:spPr>
          <a:xfrm>
            <a:off x="7427118" y="4410837"/>
            <a:ext cx="1716881" cy="731899"/>
          </a:xfrm>
          <a:prstGeom prst="rect">
            <a:avLst/>
          </a:prstGeom>
        </p:spPr>
      </p:pic>
      <p:sp>
        <p:nvSpPr>
          <p:cNvPr id="3" name="Text Placeholder 2"/>
          <p:cNvSpPr>
            <a:spLocks noGrp="1"/>
          </p:cNvSpPr>
          <p:nvPr>
            <p:ph type="body" idx="1"/>
          </p:nvPr>
        </p:nvSpPr>
        <p:spPr>
          <a:xfrm>
            <a:off x="277832" y="1492250"/>
            <a:ext cx="8487547" cy="2951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590291" y="4629615"/>
            <a:ext cx="1585114" cy="194689"/>
          </a:xfrm>
          <a:prstGeom prst="rect">
            <a:avLst/>
          </a:prstGeom>
        </p:spPr>
        <p:txBody>
          <a:bodyPr vert="horz" lIns="91440" tIns="45720" rIns="91440" bIns="45720" rtlCol="0" anchor="ctr"/>
          <a:lstStyle>
            <a:lvl1pPr algn="l">
              <a:defRPr sz="800">
                <a:solidFill>
                  <a:schemeClr val="tx2"/>
                </a:solidFill>
              </a:defRPr>
            </a:lvl1pPr>
          </a:lstStyle>
          <a:p>
            <a:r>
              <a:rPr lang="en-GB"/>
              <a:t>Torino Process 2016-17</a:t>
            </a:r>
          </a:p>
        </p:txBody>
      </p:sp>
      <p:sp>
        <p:nvSpPr>
          <p:cNvPr id="6" name="Slide Number Placeholder 5"/>
          <p:cNvSpPr>
            <a:spLocks noGrp="1"/>
          </p:cNvSpPr>
          <p:nvPr>
            <p:ph type="sldNum" sz="quarter" idx="4"/>
          </p:nvPr>
        </p:nvSpPr>
        <p:spPr>
          <a:xfrm>
            <a:off x="271997" y="4629615"/>
            <a:ext cx="396016" cy="194689"/>
          </a:xfrm>
          <a:prstGeom prst="rect">
            <a:avLst/>
          </a:prstGeom>
        </p:spPr>
        <p:txBody>
          <a:bodyPr vert="horz" lIns="91440" tIns="45720" rIns="91440" bIns="45720" rtlCol="0" anchor="ctr"/>
          <a:lstStyle>
            <a:lvl1pPr algn="l">
              <a:defRPr sz="800" b="0">
                <a:solidFill>
                  <a:schemeClr val="tx2"/>
                </a:solidFill>
              </a:defRPr>
            </a:lvl1pPr>
          </a:lstStyle>
          <a:p>
            <a:fld id="{127C07CE-5396-43F8-82F1-732963DA84EC}" type="slidenum">
              <a:rPr lang="en-GB" smtClean="0"/>
              <a:pPr/>
              <a:t>‹#›</a:t>
            </a:fld>
            <a:endParaRPr lang="en-GB"/>
          </a:p>
        </p:txBody>
      </p:sp>
      <p:sp>
        <p:nvSpPr>
          <p:cNvPr id="10" name="Title Placeholder 1"/>
          <p:cNvSpPr>
            <a:spLocks noGrp="1"/>
          </p:cNvSpPr>
          <p:nvPr>
            <p:ph type="title"/>
          </p:nvPr>
        </p:nvSpPr>
        <p:spPr>
          <a:xfrm>
            <a:off x="277832" y="557422"/>
            <a:ext cx="7246496" cy="821798"/>
          </a:xfrm>
          <a:prstGeom prst="rect">
            <a:avLst/>
          </a:prstGeom>
          <a:effectLst/>
        </p:spPr>
        <p:txBody>
          <a:bodyPr vert="horz" lIns="91440" tIns="45720" rIns="91440" bIns="45720" rtlCol="0" anchor="t">
            <a:normAutofit/>
          </a:bodyPr>
          <a:lstStyle/>
          <a:p>
            <a:r>
              <a:rPr lang="en-US"/>
              <a:t>Click to edit Master title style</a:t>
            </a:r>
            <a:endParaRPr lang="en-GB"/>
          </a:p>
        </p:txBody>
      </p:sp>
      <p:pic>
        <p:nvPicPr>
          <p:cNvPr id="204" name="Picture 203"/>
          <p:cNvPicPr>
            <a:picLocks noChangeAspect="1"/>
          </p:cNvPicPr>
          <p:nvPr/>
        </p:nvPicPr>
        <p:blipFill rotWithShape="1">
          <a:blip r:embed="rId14" cstate="print">
            <a:extLst>
              <a:ext uri="{28A0092B-C50C-407E-A947-70E740481C1C}">
                <a14:useLocalDpi xmlns:a14="http://schemas.microsoft.com/office/drawing/2010/main" val="0"/>
              </a:ext>
            </a:extLst>
          </a:blip>
          <a:srcRect l="26" r="71262" b="87811"/>
          <a:stretch/>
        </p:blipFill>
        <p:spPr>
          <a:xfrm>
            <a:off x="-1" y="763"/>
            <a:ext cx="2625403" cy="626772"/>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val="0"/>
              </a:ext>
            </a:extLst>
          </a:blip>
          <a:srcRect l="26" r="71262" b="87811"/>
          <a:stretch/>
        </p:blipFill>
        <p:spPr>
          <a:xfrm>
            <a:off x="-1" y="763"/>
            <a:ext cx="2625403" cy="626772"/>
          </a:xfrm>
          <a:prstGeom prst="rect">
            <a:avLst/>
          </a:prstGeom>
        </p:spPr>
      </p:pic>
      <p:cxnSp>
        <p:nvCxnSpPr>
          <p:cNvPr id="4" name="Straight Connector 3"/>
          <p:cNvCxnSpPr/>
          <p:nvPr userDrawn="1"/>
        </p:nvCxnSpPr>
        <p:spPr>
          <a:xfrm>
            <a:off x="551655" y="4668386"/>
            <a:ext cx="0" cy="11714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802161" y="59288"/>
            <a:ext cx="1230943" cy="996267"/>
          </a:xfrm>
          <a:prstGeom prst="rect">
            <a:avLst/>
          </a:prstGeom>
        </p:spPr>
      </p:pic>
    </p:spTree>
    <p:extLst>
      <p:ext uri="{BB962C8B-B14F-4D97-AF65-F5344CB8AC3E}">
        <p14:creationId xmlns:p14="http://schemas.microsoft.com/office/powerpoint/2010/main" val="8952784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lang="en-GB" sz="2600" b="0" kern="1200" cap="all" baseline="0" dirty="0">
          <a:solidFill>
            <a:schemeClr val="bg2"/>
          </a:solidFill>
          <a:effectLst/>
          <a:latin typeface="+mj-lt"/>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bg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4971">
          <p15:clr>
            <a:srgbClr val="F26B43"/>
          </p15:clr>
        </p15:guide>
        <p15:guide id="1" orient="horz" pos="1620">
          <p15:clr>
            <a:srgbClr val="F26B43"/>
          </p15:clr>
        </p15:guide>
        <p15:guide id="2" pos="2880">
          <p15:clr>
            <a:srgbClr val="F26B43"/>
          </p15:clr>
        </p15:guide>
        <p15:guide id="3" pos="147">
          <p15:clr>
            <a:srgbClr val="F26B43"/>
          </p15:clr>
        </p15:guide>
        <p15:guide id="4" orient="horz" pos="940">
          <p15:clr>
            <a:srgbClr val="F26B43"/>
          </p15:clr>
        </p15:guide>
        <p15:guide id="5" orient="horz" pos="2799">
          <p15:clr>
            <a:srgbClr val="F26B43"/>
          </p15:clr>
        </p15:guide>
        <p15:guide id="6" orient="horz" pos="557">
          <p15:clr>
            <a:srgbClr val="F26B43"/>
          </p15:clr>
        </p15:guide>
        <p15:guide id="7" pos="5611">
          <p15:clr>
            <a:srgbClr val="F26B43"/>
          </p15:clr>
        </p15:guide>
        <p15:guide id="8" pos="232">
          <p15:clr>
            <a:srgbClr val="F26B43"/>
          </p15:clr>
        </p15:guide>
        <p15:guide id="9" orient="horz" pos="2916">
          <p15:clr>
            <a:srgbClr val="F26B43"/>
          </p15:clr>
        </p15:guide>
        <p15:guide id="10" orient="horz" pos="3093">
          <p15:clr>
            <a:srgbClr val="F26B43"/>
          </p15:clr>
        </p15:guide>
        <p15:guide id="11" orient="horz" pos="146">
          <p15:clr>
            <a:srgbClr val="F26B43"/>
          </p15:clr>
        </p15:guide>
        <p15:guide id="12" orient="horz" pos="1195">
          <p15:clr>
            <a:srgbClr val="F26B43"/>
          </p15:clr>
        </p15:guide>
        <p15:guide id="13" orient="horz" pos="3135">
          <p15:clr>
            <a:srgbClr val="F26B43"/>
          </p15:clr>
        </p15:guide>
        <p15:guide id="14" pos="551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84146A6-5EA5-4441-818A-1E550FF9611B}" type="datetimeFigureOut">
              <a:rPr lang="en-US" smtClean="0"/>
              <a:pPr/>
              <a:t>11/17/2021</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E25CB7A-B838-4313-A32F-FFC2464A1256}" type="slidenum">
              <a:rPr lang="en-GB" smtClean="0"/>
              <a:pPr/>
              <a:t>‹#›</a:t>
            </a:fld>
            <a:endParaRPr lang="en-GB"/>
          </a:p>
        </p:txBody>
      </p:sp>
    </p:spTree>
    <p:extLst>
      <p:ext uri="{BB962C8B-B14F-4D97-AF65-F5344CB8AC3E}">
        <p14:creationId xmlns:p14="http://schemas.microsoft.com/office/powerpoint/2010/main" val="221069539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5.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5.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2.xml"/><Relationship Id="rId1" Type="http://schemas.openxmlformats.org/officeDocument/2006/relationships/tags" Target="../tags/tag2.xml"/><Relationship Id="rId5" Type="http://schemas.openxmlformats.org/officeDocument/2006/relationships/image" Target="../media/image28.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3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1.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5.xml"/><Relationship Id="rId5" Type="http://schemas.openxmlformats.org/officeDocument/2006/relationships/hyperlink" Target="mailto:jmg@etf.europa.eu" TargetMode="External"/><Relationship Id="rId4" Type="http://schemas.openxmlformats.org/officeDocument/2006/relationships/image" Target="../media/image22.wmf"/></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C575D"/>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DC19BC5-D6EE-4212-8A25-DED89D0D9436}"/>
              </a:ext>
            </a:extLst>
          </p:cNvPr>
          <p:cNvSpPr txBox="1"/>
          <p:nvPr/>
        </p:nvSpPr>
        <p:spPr>
          <a:xfrm>
            <a:off x="376763" y="3499629"/>
            <a:ext cx="5094514" cy="738664"/>
          </a:xfrm>
          <a:prstGeom prst="rect">
            <a:avLst/>
          </a:prstGeom>
          <a:noFill/>
        </p:spPr>
        <p:txBody>
          <a:bodyPr wrap="square" lIns="0" rIns="0" rtlCol="0">
            <a:spAutoFit/>
          </a:bodyPr>
          <a:lstStyle/>
          <a:p>
            <a:r>
              <a:rPr lang="en-US" sz="1400">
                <a:solidFill>
                  <a:schemeClr val="bg1"/>
                </a:solidFill>
                <a:latin typeface="Arial" panose="020B0604020202020204" pitchFamily="34" charset="0"/>
                <a:cs typeface="Arial" panose="020B0604020202020204" pitchFamily="34" charset="0"/>
              </a:rPr>
              <a:t>ONLINE MEETING</a:t>
            </a:r>
          </a:p>
          <a:p>
            <a:endParaRPr lang="fr-BE" sz="1400">
              <a:solidFill>
                <a:schemeClr val="bg1"/>
              </a:solidFill>
              <a:latin typeface="Arial" panose="020B0604020202020204" pitchFamily="34" charset="0"/>
              <a:cs typeface="Arial" panose="020B0604020202020204" pitchFamily="34" charset="0"/>
            </a:endParaRPr>
          </a:p>
          <a:p>
            <a:r>
              <a:rPr lang="fr-BE" sz="1400">
                <a:solidFill>
                  <a:schemeClr val="bg1"/>
                </a:solidFill>
                <a:latin typeface="Arial" panose="020B0604020202020204" pitchFamily="34" charset="0"/>
                <a:cs typeface="Arial" panose="020B0604020202020204" pitchFamily="34" charset="0"/>
              </a:rPr>
              <a:t>17 </a:t>
            </a:r>
            <a:r>
              <a:rPr lang="fr-BE" sz="1400" err="1">
                <a:solidFill>
                  <a:schemeClr val="bg1"/>
                </a:solidFill>
                <a:latin typeface="Arial" panose="020B0604020202020204" pitchFamily="34" charset="0"/>
                <a:cs typeface="Arial" panose="020B0604020202020204" pitchFamily="34" charset="0"/>
              </a:rPr>
              <a:t>November</a:t>
            </a:r>
            <a:r>
              <a:rPr lang="fr-BE" sz="1400">
                <a:solidFill>
                  <a:schemeClr val="bg1"/>
                </a:solidFill>
                <a:latin typeface="Arial" panose="020B0604020202020204" pitchFamily="34" charset="0"/>
                <a:cs typeface="Arial" panose="020B0604020202020204" pitchFamily="34" charset="0"/>
              </a:rPr>
              <a:t> 2021, 10.00 CET</a:t>
            </a:r>
            <a:endParaRPr lang="en-GB" sz="140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2F999AD-01F0-46C4-B8DF-749971865B5A}"/>
              </a:ext>
            </a:extLst>
          </p:cNvPr>
          <p:cNvPicPr>
            <a:picLocks noChangeAspect="1"/>
          </p:cNvPicPr>
          <p:nvPr/>
        </p:nvPicPr>
        <p:blipFill rotWithShape="1">
          <a:blip r:embed="rId3">
            <a:extLst>
              <a:ext uri="{28A0092B-C50C-407E-A947-70E740481C1C}">
                <a14:useLocalDpi xmlns:a14="http://schemas.microsoft.com/office/drawing/2010/main" val="0"/>
              </a:ext>
            </a:extLst>
          </a:blip>
          <a:srcRect l="3773" t="26056" r="3108" b="52401"/>
          <a:stretch/>
        </p:blipFill>
        <p:spPr>
          <a:xfrm>
            <a:off x="179306" y="1499615"/>
            <a:ext cx="8853645" cy="1152527"/>
          </a:xfrm>
          <a:prstGeom prst="rect">
            <a:avLst/>
          </a:prstGeom>
        </p:spPr>
      </p:pic>
      <p:sp>
        <p:nvSpPr>
          <p:cNvPr id="10" name="Subtitle 2">
            <a:extLst>
              <a:ext uri="{FF2B5EF4-FFF2-40B4-BE49-F238E27FC236}">
                <a16:creationId xmlns:a16="http://schemas.microsoft.com/office/drawing/2014/main" id="{FD563722-85B2-4659-BEE2-938148DDAC4F}"/>
              </a:ext>
            </a:extLst>
          </p:cNvPr>
          <p:cNvSpPr txBox="1">
            <a:spLocks/>
          </p:cNvSpPr>
          <p:nvPr/>
        </p:nvSpPr>
        <p:spPr>
          <a:xfrm>
            <a:off x="376763" y="2700681"/>
            <a:ext cx="8401736" cy="864096"/>
          </a:xfrm>
          <a:prstGeom prst="rect">
            <a:avLst/>
          </a:prstGeom>
        </p:spPr>
        <p:txBody>
          <a:bodyPr lIns="0" tIns="0" rIns="0" bIns="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none" baseline="0">
                <a:solidFill>
                  <a:schemeClr val="bg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0">
                <a:solidFill>
                  <a:schemeClr val="bg1"/>
                </a:solidFill>
                <a:latin typeface="Arial" panose="020B0604020202020204" pitchFamily="34" charset="0"/>
                <a:cs typeface="Arial" panose="020B0604020202020204" pitchFamily="34" charset="0"/>
              </a:rPr>
              <a:t>ETF GOVERNANCE INVENTORY: LEARNING FROM THE EXPERIENCE IN ALBANIA, JORDAN, KAZAKHSTAN, MOLDOVA, UZBEKISTAN</a:t>
            </a:r>
          </a:p>
        </p:txBody>
      </p:sp>
      <p:pic>
        <p:nvPicPr>
          <p:cNvPr id="15" name="Picture 14">
            <a:extLst>
              <a:ext uri="{FF2B5EF4-FFF2-40B4-BE49-F238E27FC236}">
                <a16:creationId xmlns:a16="http://schemas.microsoft.com/office/drawing/2014/main" id="{06197573-ECC4-4510-A02E-6B15907C6E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856" y="13997"/>
            <a:ext cx="1775591" cy="1437079"/>
          </a:xfrm>
          <a:prstGeom prst="rect">
            <a:avLst/>
          </a:prstGeom>
        </p:spPr>
      </p:pic>
      <p:pic>
        <p:nvPicPr>
          <p:cNvPr id="16" name="Picture 15">
            <a:extLst>
              <a:ext uri="{FF2B5EF4-FFF2-40B4-BE49-F238E27FC236}">
                <a16:creationId xmlns:a16="http://schemas.microsoft.com/office/drawing/2014/main" id="{BAEC00F9-3965-4646-980B-4B05A257A7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5983" y="4166963"/>
            <a:ext cx="1062176" cy="859675"/>
          </a:xfrm>
          <a:prstGeom prst="rect">
            <a:avLst/>
          </a:prstGeom>
        </p:spPr>
      </p:pic>
    </p:spTree>
    <p:extLst>
      <p:ext uri="{BB962C8B-B14F-4D97-AF65-F5344CB8AC3E}">
        <p14:creationId xmlns:p14="http://schemas.microsoft.com/office/powerpoint/2010/main" val="274454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4 Rectángulo">
            <a:extLst>
              <a:ext uri="{FF2B5EF4-FFF2-40B4-BE49-F238E27FC236}">
                <a16:creationId xmlns:a16="http://schemas.microsoft.com/office/drawing/2014/main" id="{E8807D5B-135E-4A58-8F26-7F70CD4A1D55}"/>
              </a:ext>
            </a:extLst>
          </p:cNvPr>
          <p:cNvSpPr/>
          <p:nvPr/>
        </p:nvSpPr>
        <p:spPr>
          <a:xfrm>
            <a:off x="3275856" y="156383"/>
            <a:ext cx="3672408" cy="507831"/>
          </a:xfrm>
          <a:prstGeom prst="rect">
            <a:avLst/>
          </a:prstGeom>
          <a:solidFill>
            <a:schemeClr val="bg2">
              <a:lumMod val="85000"/>
              <a:alpha val="43000"/>
            </a:schemeClr>
          </a:solidFill>
        </p:spPr>
        <p:txBody>
          <a:bodyPr wrap="square">
            <a:spAutoFit/>
          </a:bodyPr>
          <a:lstStyle/>
          <a:p>
            <a:pPr algn="ctr" defTabSz="685800">
              <a:defRPr/>
            </a:pPr>
            <a:r>
              <a:rPr lang="en-US" sz="1350" b="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VET GOVERNANCE INVENTORY 4.0:</a:t>
            </a:r>
          </a:p>
          <a:p>
            <a:pPr algn="ctr" defTabSz="685800">
              <a:defRPr/>
            </a:pPr>
            <a:r>
              <a:rPr lang="en-US" sz="1350" b="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 </a:t>
            </a:r>
            <a:r>
              <a:rPr lang="en-US" sz="1350" b="1" i="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METHODOLOGICAL SNAPSHOT</a:t>
            </a:r>
          </a:p>
        </p:txBody>
      </p:sp>
      <p:pic>
        <p:nvPicPr>
          <p:cNvPr id="8" name="Picture 7" descr="ETF MASTER LOGO.jpg">
            <a:extLst>
              <a:ext uri="{FF2B5EF4-FFF2-40B4-BE49-F238E27FC236}">
                <a16:creationId xmlns:a16="http://schemas.microsoft.com/office/drawing/2014/main" id="{1DBBE5EF-8A6B-4344-9E7B-F49CE90BB2C7}"/>
              </a:ext>
            </a:extLst>
          </p:cNvPr>
          <p:cNvPicPr>
            <a:picLocks noChangeAspect="1"/>
          </p:cNvPicPr>
          <p:nvPr/>
        </p:nvPicPr>
        <p:blipFill>
          <a:blip r:embed="rId2" cstate="print"/>
          <a:stretch>
            <a:fillRect/>
          </a:stretch>
        </p:blipFill>
        <p:spPr>
          <a:xfrm>
            <a:off x="242898" y="105255"/>
            <a:ext cx="1058605" cy="558959"/>
          </a:xfrm>
          <a:prstGeom prst="rect">
            <a:avLst/>
          </a:prstGeom>
        </p:spPr>
      </p:pic>
      <p:pic>
        <p:nvPicPr>
          <p:cNvPr id="11" name="Picture 10">
            <a:extLst>
              <a:ext uri="{FF2B5EF4-FFF2-40B4-BE49-F238E27FC236}">
                <a16:creationId xmlns:a16="http://schemas.microsoft.com/office/drawing/2014/main" id="{111B2759-5B7F-48D2-BC99-B40317792735}"/>
              </a:ext>
            </a:extLst>
          </p:cNvPr>
          <p:cNvPicPr>
            <a:picLocks noChangeAspect="1"/>
          </p:cNvPicPr>
          <p:nvPr/>
        </p:nvPicPr>
        <p:blipFill>
          <a:blip r:embed="rId3"/>
          <a:stretch>
            <a:fillRect/>
          </a:stretch>
        </p:blipFill>
        <p:spPr>
          <a:xfrm>
            <a:off x="282376" y="771550"/>
            <a:ext cx="8361527" cy="4464496"/>
          </a:xfrm>
          <a:prstGeom prst="rect">
            <a:avLst/>
          </a:prstGeom>
        </p:spPr>
      </p:pic>
      <p:sp>
        <p:nvSpPr>
          <p:cNvPr id="12" name="Rectangle: Rounded Corners 11">
            <a:extLst>
              <a:ext uri="{FF2B5EF4-FFF2-40B4-BE49-F238E27FC236}">
                <a16:creationId xmlns:a16="http://schemas.microsoft.com/office/drawing/2014/main" id="{1BA095D6-EDAA-4DFC-B541-30B5BC930843}"/>
              </a:ext>
            </a:extLst>
          </p:cNvPr>
          <p:cNvSpPr/>
          <p:nvPr/>
        </p:nvSpPr>
        <p:spPr>
          <a:xfrm>
            <a:off x="260480" y="1059582"/>
            <a:ext cx="3735455" cy="25922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a:endParaRPr>
          </a:p>
        </p:txBody>
      </p:sp>
    </p:spTree>
    <p:extLst>
      <p:ext uri="{BB962C8B-B14F-4D97-AF65-F5344CB8AC3E}">
        <p14:creationId xmlns:p14="http://schemas.microsoft.com/office/powerpoint/2010/main" val="136023713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ETF MASTER LOGO.jpg"/>
          <p:cNvPicPr>
            <a:picLocks noChangeAspect="1"/>
          </p:cNvPicPr>
          <p:nvPr/>
        </p:nvPicPr>
        <p:blipFill>
          <a:blip r:embed="rId3" cstate="print"/>
          <a:stretch>
            <a:fillRect/>
          </a:stretch>
        </p:blipFill>
        <p:spPr>
          <a:xfrm>
            <a:off x="252139" y="181924"/>
            <a:ext cx="1058605" cy="739199"/>
          </a:xfrm>
          <a:prstGeom prst="rect">
            <a:avLst/>
          </a:prstGeom>
        </p:spPr>
      </p:pic>
      <p:sp>
        <p:nvSpPr>
          <p:cNvPr id="6" name="14 Rectángulo"/>
          <p:cNvSpPr/>
          <p:nvPr/>
        </p:nvSpPr>
        <p:spPr>
          <a:xfrm>
            <a:off x="3343550" y="297607"/>
            <a:ext cx="5138977" cy="507831"/>
          </a:xfrm>
          <a:prstGeom prst="rect">
            <a:avLst/>
          </a:prstGeom>
          <a:solidFill>
            <a:schemeClr val="bg2">
              <a:lumMod val="85000"/>
              <a:alpha val="43000"/>
            </a:schemeClr>
          </a:solidFill>
        </p:spPr>
        <p:txBody>
          <a:bodyPr wrap="square">
            <a:spAutoFit/>
          </a:bodyPr>
          <a:lstStyle/>
          <a:p>
            <a:pPr algn="ctr" defTabSz="685800">
              <a:defRPr/>
            </a:pPr>
            <a:r>
              <a:rPr lang="en-US" sz="1350" b="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PILOTING VET GOVERNANCE INVENTORY 4.0: </a:t>
            </a:r>
          </a:p>
          <a:p>
            <a:pPr algn="ctr" defTabSz="685800">
              <a:defRPr/>
            </a:pPr>
            <a:r>
              <a:rPr lang="en-US" sz="1350" b="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MAIN </a:t>
            </a:r>
            <a:r>
              <a:rPr lang="en-US" sz="1350" b="1" i="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METHODOLOGICAL</a:t>
            </a:r>
            <a:r>
              <a:rPr lang="en-US" sz="1350" b="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LESSONS LEARNED</a:t>
            </a:r>
          </a:p>
        </p:txBody>
      </p:sp>
      <p:sp>
        <p:nvSpPr>
          <p:cNvPr id="16" name="Rectangle 15">
            <a:extLst>
              <a:ext uri="{FF2B5EF4-FFF2-40B4-BE49-F238E27FC236}">
                <a16:creationId xmlns:a16="http://schemas.microsoft.com/office/drawing/2014/main" id="{E86D4521-7D23-4BC0-BF1C-4754D648F11D}"/>
              </a:ext>
            </a:extLst>
          </p:cNvPr>
          <p:cNvSpPr/>
          <p:nvPr/>
        </p:nvSpPr>
        <p:spPr>
          <a:xfrm>
            <a:off x="3347864" y="1086701"/>
            <a:ext cx="5138978" cy="3624069"/>
          </a:xfrm>
          <a:prstGeom prst="rect">
            <a:avLst/>
          </a:prstGeom>
          <a:solidFill>
            <a:schemeClr val="bg1">
              <a:lumMod val="95000"/>
            </a:schemeClr>
          </a:solidFill>
          <a:ln w="19050">
            <a:solidFill>
              <a:schemeClr val="accent1">
                <a:shade val="50000"/>
              </a:schemeClr>
            </a:solidFill>
            <a:prstDash val="lgDashDot"/>
          </a:ln>
        </p:spPr>
        <p:txBody>
          <a:bodyPr wrap="square">
            <a:spAutoFit/>
          </a:bodyPr>
          <a:lstStyle/>
          <a:p>
            <a:pPr marL="214313" indent="-214313" algn="just" defTabSz="685800">
              <a:buClr>
                <a:srgbClr val="1F4E79"/>
              </a:buClr>
              <a:buFont typeface="Wingdings" panose="05000000000000000000" pitchFamily="2" charset="2"/>
              <a:buChar char="§"/>
            </a:pPr>
            <a:endParaRPr lang="en-GB" sz="1350" b="1">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14313" indent="-214313" algn="just" defTabSz="685800">
              <a:buClr>
                <a:srgbClr val="1F4E79"/>
              </a:buClr>
              <a:buFont typeface="Wingdings" panose="05000000000000000000" pitchFamily="2" charset="2"/>
              <a:buChar char="§"/>
            </a:pPr>
            <a:r>
              <a:rPr lang="en-GB" sz="1350">
                <a:solidFill>
                  <a:prstClr val="black"/>
                </a:solidFill>
                <a:latin typeface="Tahoma" panose="020B0604030504040204" pitchFamily="34" charset="0"/>
                <a:ea typeface="Tahoma" panose="020B0604030504040204" pitchFamily="34" charset="0"/>
                <a:cs typeface="Tahoma" panose="020B0604030504040204" pitchFamily="34" charset="0"/>
              </a:rPr>
              <a:t>Overall: </a:t>
            </a:r>
            <a:r>
              <a:rPr lang="en-GB" sz="1350" b="1" i="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DCT 4.0 works </a:t>
            </a:r>
            <a:r>
              <a:rPr lang="en-GB" sz="1350">
                <a:solidFill>
                  <a:prstClr val="black"/>
                </a:solidFill>
                <a:latin typeface="Tahoma" panose="020B0604030504040204" pitchFamily="34" charset="0"/>
                <a:ea typeface="Tahoma" panose="020B0604030504040204" pitchFamily="34" charset="0"/>
                <a:cs typeface="Tahoma" panose="020B0604030504040204" pitchFamily="34" charset="0"/>
              </a:rPr>
              <a:t>for facilitating self-assessments on VET and skills governance and financing. Process needs investing in </a:t>
            </a:r>
            <a:r>
              <a:rPr lang="en-GB" sz="1350" i="1">
                <a:solidFill>
                  <a:prstClr val="black"/>
                </a:solidFill>
                <a:latin typeface="Tahoma" panose="020B0604030504040204" pitchFamily="34" charset="0"/>
                <a:ea typeface="Tahoma" panose="020B0604030504040204" pitchFamily="34" charset="0"/>
                <a:cs typeface="Tahoma" panose="020B0604030504040204" pitchFamily="34" charset="0"/>
              </a:rPr>
              <a:t>time allocation</a:t>
            </a:r>
            <a:r>
              <a:rPr lang="en-GB" sz="135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214313" indent="-214313" algn="just" defTabSz="685800">
              <a:buClr>
                <a:srgbClr val="1F4E79"/>
              </a:buClr>
              <a:buFont typeface="Wingdings" panose="05000000000000000000" pitchFamily="2" charset="2"/>
              <a:buChar char="§"/>
            </a:pPr>
            <a:endParaRPr lang="en-GB" sz="135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algn="just" defTabSz="685800">
              <a:buClr>
                <a:srgbClr val="1F4E79"/>
              </a:buClr>
              <a:buFont typeface="Wingdings" panose="05000000000000000000" pitchFamily="2" charset="2"/>
              <a:buChar char="§"/>
            </a:pPr>
            <a:r>
              <a:rPr lang="en-GB" sz="1350" b="1">
                <a:solidFill>
                  <a:srgbClr val="C00000"/>
                </a:solidFill>
                <a:latin typeface="Tahoma" panose="020B0604030504040204" pitchFamily="34" charset="0"/>
                <a:ea typeface="Tahoma" panose="020B0604030504040204" pitchFamily="34" charset="0"/>
                <a:cs typeface="Tahoma" panose="020B0604030504040204" pitchFamily="34" charset="0"/>
              </a:rPr>
              <a:t>The </a:t>
            </a:r>
            <a:r>
              <a:rPr lang="en-GB" sz="135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countries found it useful </a:t>
            </a:r>
            <a:r>
              <a:rPr lang="en-GB" sz="1350">
                <a:solidFill>
                  <a:prstClr val="black"/>
                </a:solidFill>
                <a:latin typeface="Tahoma" panose="020B0604030504040204" pitchFamily="34" charset="0"/>
                <a:ea typeface="Tahoma" panose="020B0604030504040204" pitchFamily="34" charset="0"/>
                <a:cs typeface="Tahoma" panose="020B0604030504040204" pitchFamily="34" charset="0"/>
              </a:rPr>
              <a:t>(e.g. monitoring strategic framework; asses/review I.A; awareness on key issues surrounding governance business; mobilizing all possible actors in the system etc.) </a:t>
            </a:r>
          </a:p>
          <a:p>
            <a:pPr algn="just" defTabSz="685800">
              <a:buClr>
                <a:srgbClr val="1F4E79"/>
              </a:buClr>
            </a:pPr>
            <a:endParaRPr lang="en-GB" sz="1350" b="1">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14313" indent="-214313" algn="just" defTabSz="685800">
              <a:buClr>
                <a:srgbClr val="1F4E79"/>
              </a:buClr>
              <a:buFont typeface="Wingdings" panose="05000000000000000000" pitchFamily="2" charset="2"/>
              <a:buChar char="§"/>
            </a:pPr>
            <a:r>
              <a:rPr lang="en-GB" sz="135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DCT </a:t>
            </a:r>
            <a:r>
              <a:rPr lang="en-GB" sz="1350" b="1" i="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fit for purpose: </a:t>
            </a:r>
            <a:r>
              <a:rPr lang="en-GB" sz="1350">
                <a:solidFill>
                  <a:prstClr val="black"/>
                </a:solidFill>
                <a:latin typeface="Tahoma" panose="020B0604030504040204" pitchFamily="34" charset="0"/>
                <a:ea typeface="Tahoma" panose="020B0604030504040204" pitchFamily="34" charset="0"/>
                <a:cs typeface="Tahoma" panose="020B0604030504040204" pitchFamily="34" charset="0"/>
              </a:rPr>
              <a:t>it might inspire other frameworks? VET &amp; LLL </a:t>
            </a:r>
            <a:r>
              <a:rPr lang="en-GB" sz="1350" i="1">
                <a:solidFill>
                  <a:prstClr val="black"/>
                </a:solidFill>
                <a:latin typeface="Tahoma" panose="020B0604030504040204" pitchFamily="34" charset="0"/>
                <a:ea typeface="Tahoma" panose="020B0604030504040204" pitchFamily="34" charset="0"/>
                <a:cs typeface="Tahoma" panose="020B0604030504040204" pitchFamily="34" charset="0"/>
              </a:rPr>
              <a:t>vs</a:t>
            </a:r>
            <a:r>
              <a:rPr lang="en-GB" sz="1350">
                <a:solidFill>
                  <a:prstClr val="black"/>
                </a:solidFill>
                <a:latin typeface="Tahoma" panose="020B0604030504040204" pitchFamily="34" charset="0"/>
                <a:ea typeface="Tahoma" panose="020B0604030504040204" pitchFamily="34" charset="0"/>
                <a:cs typeface="Tahoma" panose="020B0604030504040204" pitchFamily="34" charset="0"/>
              </a:rPr>
              <a:t>. HCD</a:t>
            </a:r>
          </a:p>
          <a:p>
            <a:pPr marL="214313" indent="-214313" algn="just" defTabSz="685800">
              <a:buClr>
                <a:srgbClr val="1F4E79"/>
              </a:buClr>
              <a:buFont typeface="Wingdings" panose="05000000000000000000" pitchFamily="2" charset="2"/>
              <a:buChar char="§"/>
            </a:pPr>
            <a:endParaRPr lang="en-GB" sz="135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algn="just" defTabSz="685800">
              <a:buClr>
                <a:srgbClr val="1F4E79"/>
              </a:buClr>
              <a:buFont typeface="Wingdings" panose="05000000000000000000" pitchFamily="2" charset="2"/>
              <a:buChar char="§"/>
            </a:pPr>
            <a:r>
              <a:rPr lang="en-GB" sz="135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Facilitation processes</a:t>
            </a:r>
            <a:r>
              <a:rPr lang="en-GB" sz="1350" b="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1350">
                <a:solidFill>
                  <a:prstClr val="black"/>
                </a:solidFill>
                <a:latin typeface="Tahoma" panose="020B0604030504040204" pitchFamily="34" charset="0"/>
                <a:ea typeface="Tahoma" panose="020B0604030504040204" pitchFamily="34" charset="0"/>
                <a:cs typeface="Tahoma" panose="020B0604030504040204" pitchFamily="34" charset="0"/>
              </a:rPr>
              <a:t>(COVID 19 times): </a:t>
            </a:r>
            <a:r>
              <a:rPr lang="en-GB" sz="1350" i="1">
                <a:solidFill>
                  <a:prstClr val="black"/>
                </a:solidFill>
                <a:latin typeface="Tahoma" panose="020B0604030504040204" pitchFamily="34" charset="0"/>
                <a:ea typeface="Tahoma" panose="020B0604030504040204" pitchFamily="34" charset="0"/>
                <a:cs typeface="Tahoma" panose="020B0604030504040204" pitchFamily="34" charset="0"/>
              </a:rPr>
              <a:t>online vs on-site.</a:t>
            </a:r>
          </a:p>
          <a:p>
            <a:pPr marL="214313" indent="-214313" algn="just" defTabSz="685800">
              <a:buClr>
                <a:srgbClr val="1F4E79"/>
              </a:buClr>
              <a:buFont typeface="Wingdings" panose="05000000000000000000" pitchFamily="2" charset="2"/>
              <a:buChar char="§"/>
            </a:pPr>
            <a:endParaRPr lang="en-GB" sz="135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algn="just" defTabSz="685800">
              <a:buClr>
                <a:srgbClr val="1F4E79"/>
              </a:buClr>
              <a:buFont typeface="Wingdings" panose="05000000000000000000" pitchFamily="2" charset="2"/>
              <a:buChar char="§"/>
            </a:pPr>
            <a:r>
              <a:rPr lang="en-GB" sz="1350" b="1" i="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Innovative</a:t>
            </a:r>
            <a:r>
              <a:rPr lang="en-GB" sz="135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added value </a:t>
            </a:r>
            <a:r>
              <a:rPr lang="en-GB" sz="1350">
                <a:solidFill>
                  <a:prstClr val="black"/>
                </a:solidFill>
                <a:latin typeface="Tahoma" panose="020B0604030504040204" pitchFamily="34" charset="0"/>
                <a:ea typeface="Tahoma" panose="020B0604030504040204" pitchFamily="34" charset="0"/>
                <a:cs typeface="Tahoma" panose="020B0604030504040204" pitchFamily="34" charset="0"/>
              </a:rPr>
              <a:t>: 7 stakeholders but </a:t>
            </a:r>
            <a:r>
              <a:rPr lang="en-GB" sz="1350" i="1">
                <a:solidFill>
                  <a:prstClr val="black"/>
                </a:solidFill>
                <a:latin typeface="Tahoma" panose="020B0604030504040204" pitchFamily="34" charset="0"/>
                <a:ea typeface="Tahoma" panose="020B0604030504040204" pitchFamily="34" charset="0"/>
                <a:cs typeface="Tahoma" panose="020B0604030504040204" pitchFamily="34" charset="0"/>
              </a:rPr>
              <a:t>re-thinking Likert scale</a:t>
            </a:r>
            <a:r>
              <a:rPr lang="en-GB" sz="135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GB" sz="1350" i="1">
                <a:solidFill>
                  <a:prstClr val="black"/>
                </a:solidFill>
                <a:latin typeface="Tahoma" panose="020B0604030504040204" pitchFamily="34" charset="0"/>
                <a:ea typeface="Tahoma" panose="020B0604030504040204" pitchFamily="34" charset="0"/>
                <a:cs typeface="Tahoma" panose="020B0604030504040204" pitchFamily="34" charset="0"/>
              </a:rPr>
              <a:t>weight of average answers</a:t>
            </a:r>
            <a:r>
              <a:rPr lang="en-GB" sz="1350">
                <a:solidFill>
                  <a:prstClr val="black"/>
                </a:solidFill>
                <a:latin typeface="Calibri"/>
              </a:rPr>
              <a:t>)</a:t>
            </a:r>
            <a:r>
              <a:rPr lang="en-GB" sz="135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p:pic>
        <p:nvPicPr>
          <p:cNvPr id="3" name="Picture 2">
            <a:extLst>
              <a:ext uri="{FF2B5EF4-FFF2-40B4-BE49-F238E27FC236}">
                <a16:creationId xmlns:a16="http://schemas.microsoft.com/office/drawing/2014/main" id="{2F0A180B-10D1-4C3A-A983-FD6A2B225C2B}"/>
              </a:ext>
            </a:extLst>
          </p:cNvPr>
          <p:cNvPicPr>
            <a:picLocks noChangeAspect="1"/>
          </p:cNvPicPr>
          <p:nvPr/>
        </p:nvPicPr>
        <p:blipFill>
          <a:blip r:embed="rId4"/>
          <a:stretch>
            <a:fillRect/>
          </a:stretch>
        </p:blipFill>
        <p:spPr>
          <a:xfrm>
            <a:off x="798227" y="1086701"/>
            <a:ext cx="2143125" cy="3624069"/>
          </a:xfrm>
          <a:prstGeom prst="rect">
            <a:avLst/>
          </a:prstGeom>
        </p:spPr>
      </p:pic>
    </p:spTree>
    <p:extLst>
      <p:ext uri="{BB962C8B-B14F-4D97-AF65-F5344CB8AC3E}">
        <p14:creationId xmlns:p14="http://schemas.microsoft.com/office/powerpoint/2010/main" val="76860369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B8BF6-ABA2-4349-ADC2-CD75622404AE}"/>
              </a:ext>
            </a:extLst>
          </p:cNvPr>
          <p:cNvPicPr>
            <a:picLocks noChangeAspect="1"/>
          </p:cNvPicPr>
          <p:nvPr/>
        </p:nvPicPr>
        <p:blipFill>
          <a:blip r:embed="rId3"/>
          <a:stretch>
            <a:fillRect/>
          </a:stretch>
        </p:blipFill>
        <p:spPr>
          <a:xfrm>
            <a:off x="1143000" y="1709"/>
            <a:ext cx="8001000" cy="5140082"/>
          </a:xfrm>
          <a:prstGeom prst="rect">
            <a:avLst/>
          </a:prstGeom>
        </p:spPr>
      </p:pic>
      <p:pic>
        <p:nvPicPr>
          <p:cNvPr id="18" name="Picture 17" descr="ETF MASTER LOGO.jpg"/>
          <p:cNvPicPr>
            <a:picLocks noChangeAspect="1"/>
          </p:cNvPicPr>
          <p:nvPr/>
        </p:nvPicPr>
        <p:blipFill>
          <a:blip r:embed="rId4" cstate="print"/>
          <a:stretch>
            <a:fillRect/>
          </a:stretch>
        </p:blipFill>
        <p:spPr>
          <a:xfrm>
            <a:off x="194859" y="124146"/>
            <a:ext cx="948141" cy="761747"/>
          </a:xfrm>
          <a:prstGeom prst="rect">
            <a:avLst/>
          </a:prstGeom>
        </p:spPr>
      </p:pic>
      <p:sp>
        <p:nvSpPr>
          <p:cNvPr id="8" name="Rectangle 7">
            <a:extLst>
              <a:ext uri="{FF2B5EF4-FFF2-40B4-BE49-F238E27FC236}">
                <a16:creationId xmlns:a16="http://schemas.microsoft.com/office/drawing/2014/main" id="{908C5B6E-9107-4874-96E5-E8D88C582EBF}"/>
              </a:ext>
            </a:extLst>
          </p:cNvPr>
          <p:cNvSpPr/>
          <p:nvPr/>
        </p:nvSpPr>
        <p:spPr>
          <a:xfrm>
            <a:off x="1145155" y="1008330"/>
            <a:ext cx="7285737" cy="2215991"/>
          </a:xfrm>
          <a:prstGeom prst="rect">
            <a:avLst/>
          </a:prstGeom>
          <a:solidFill>
            <a:schemeClr val="bg1">
              <a:lumMod val="95000"/>
              <a:alpha val="86000"/>
            </a:schemeClr>
          </a:solidFill>
          <a:ln w="19050">
            <a:solidFill>
              <a:schemeClr val="accent1">
                <a:shade val="50000"/>
              </a:schemeClr>
            </a:solidFill>
            <a:prstDash val="lgDashDot"/>
          </a:ln>
        </p:spPr>
        <p:txBody>
          <a:bodyPr wrap="square">
            <a:spAutoFit/>
          </a:bodyPr>
          <a:lstStyle/>
          <a:p>
            <a:pPr algn="just" defTabSz="685800">
              <a:buClr>
                <a:srgbClr val="1F4E79"/>
              </a:buClr>
            </a:pPr>
            <a:endParaRPr lang="en-GB" sz="135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685800">
              <a:buClr>
                <a:srgbClr val="1F4E79"/>
              </a:buClr>
            </a:pPr>
            <a:r>
              <a:rPr lang="en-GB" sz="1350" b="1" u="sng">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PERFORMANCE AND QUALITY OF EDUCATION AND TRAINING SYSTEMS </a:t>
            </a:r>
          </a:p>
          <a:p>
            <a:pPr algn="just" defTabSz="685800">
              <a:buClr>
                <a:srgbClr val="1F4E79"/>
              </a:buClr>
            </a:pPr>
            <a:endParaRPr lang="en-GB" sz="1350" b="1" i="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just" defTabSz="685800">
              <a:buClr>
                <a:srgbClr val="1F4E79"/>
              </a:buClr>
            </a:pP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Effective public policies imply good governance. The performance and quality of education and training systems depends on their strong links with the economic and social context as well as coordinated and concerted action among all actors. The ETF will focus on the inclusion of non-traditional actors to further strengthen the effectiveness of policies and will continue to support public-private partnerships and reinforcing cooperation mechanisms.</a:t>
            </a:r>
          </a:p>
          <a:p>
            <a:pPr algn="just" defTabSz="685800">
              <a:buClr>
                <a:srgbClr val="1F4E79"/>
              </a:buClr>
            </a:pPr>
            <a:endParaRPr lang="en-GB" sz="1350">
              <a:solidFill>
                <a:prstClr val="black"/>
              </a:solidFill>
              <a:latin typeface="Calibri"/>
            </a:endParaRPr>
          </a:p>
          <a:p>
            <a:pPr algn="just" defTabSz="685800">
              <a:buClr>
                <a:srgbClr val="1F4E79"/>
              </a:buClr>
            </a:pPr>
            <a:r>
              <a:rPr lang="en-GB" sz="1050">
                <a:solidFill>
                  <a:prstClr val="black"/>
                </a:solidFill>
                <a:latin typeface="Tahoma" panose="020B0604030504040204" pitchFamily="34" charset="0"/>
                <a:ea typeface="Tahoma" panose="020B0604030504040204" pitchFamily="34" charset="0"/>
                <a:cs typeface="Tahoma" panose="020B0604030504040204" pitchFamily="34" charset="0"/>
              </a:rPr>
              <a:t>(</a:t>
            </a:r>
            <a:r>
              <a:rPr lang="en-GB" sz="1050" b="1" u="sng">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Source: </a:t>
            </a:r>
            <a:r>
              <a:rPr lang="en-GB" sz="1050" u="sng">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ETF Strategy 2020-2027 </a:t>
            </a:r>
            <a:r>
              <a:rPr lang="en-GB" sz="1050" u="sng">
                <a:solidFill>
                  <a:prstClr val="black"/>
                </a:solidFill>
                <a:latin typeface="Tahoma" panose="020B0604030504040204" pitchFamily="34" charset="0"/>
                <a:ea typeface="Tahoma" panose="020B0604030504040204" pitchFamily="34" charset="0"/>
                <a:cs typeface="Tahoma" panose="020B0604030504040204" pitchFamily="34" charset="0"/>
              </a:rPr>
              <a:t>-A holistic but more targeted thematic approach section- (Third pillar)-</a:t>
            </a:r>
          </a:p>
          <a:p>
            <a:pPr algn="just" defTabSz="685800">
              <a:buClr>
                <a:srgbClr val="1F4E79"/>
              </a:buClr>
            </a:pPr>
            <a:endParaRPr lang="en-GB" sz="135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14 Rectángulo">
            <a:extLst>
              <a:ext uri="{FF2B5EF4-FFF2-40B4-BE49-F238E27FC236}">
                <a16:creationId xmlns:a16="http://schemas.microsoft.com/office/drawing/2014/main" id="{8361EDAC-3040-469F-ABF0-C417E524E5F8}"/>
              </a:ext>
            </a:extLst>
          </p:cNvPr>
          <p:cNvSpPr/>
          <p:nvPr/>
        </p:nvSpPr>
        <p:spPr>
          <a:xfrm>
            <a:off x="1907704" y="130480"/>
            <a:ext cx="5760640" cy="553998"/>
          </a:xfrm>
          <a:prstGeom prst="rect">
            <a:avLst/>
          </a:prstGeom>
          <a:solidFill>
            <a:schemeClr val="bg2">
              <a:lumMod val="85000"/>
              <a:alpha val="96000"/>
            </a:schemeClr>
          </a:solidFill>
        </p:spPr>
        <p:txBody>
          <a:bodyPr wrap="square">
            <a:spAutoFit/>
          </a:bodyPr>
          <a:lstStyle/>
          <a:p>
            <a:pPr algn="ctr" defTabSz="685800">
              <a:defRPr/>
            </a:pPr>
            <a:r>
              <a:rPr lang="en-US" sz="1500" b="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CONCLUDING REMARKS &amp; </a:t>
            </a:r>
          </a:p>
          <a:p>
            <a:pPr algn="ctr" defTabSz="685800">
              <a:defRPr/>
            </a:pPr>
            <a:r>
              <a:rPr lang="en-US" sz="1500" b="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FOOD FOR DISCUSSIONS</a:t>
            </a:r>
          </a:p>
        </p:txBody>
      </p:sp>
      <p:sp>
        <p:nvSpPr>
          <p:cNvPr id="11" name="Rectangle 10">
            <a:extLst>
              <a:ext uri="{FF2B5EF4-FFF2-40B4-BE49-F238E27FC236}">
                <a16:creationId xmlns:a16="http://schemas.microsoft.com/office/drawing/2014/main" id="{76537450-6A4A-4930-98BB-A92432E05974}"/>
              </a:ext>
            </a:extLst>
          </p:cNvPr>
          <p:cNvSpPr/>
          <p:nvPr/>
        </p:nvSpPr>
        <p:spPr>
          <a:xfrm>
            <a:off x="1145155" y="3714381"/>
            <a:ext cx="7285737" cy="1061829"/>
          </a:xfrm>
          <a:prstGeom prst="rect">
            <a:avLst/>
          </a:prstGeom>
          <a:solidFill>
            <a:schemeClr val="bg1">
              <a:lumMod val="95000"/>
              <a:alpha val="74000"/>
            </a:schemeClr>
          </a:solidFill>
          <a:ln w="19050">
            <a:solidFill>
              <a:schemeClr val="accent1">
                <a:shade val="50000"/>
              </a:schemeClr>
            </a:solidFill>
            <a:prstDash val="lgDashDot"/>
          </a:ln>
        </p:spPr>
        <p:txBody>
          <a:bodyPr wrap="square">
            <a:spAutoFit/>
          </a:bodyPr>
          <a:lstStyle/>
          <a:p>
            <a:pPr algn="ctr" defTabSz="685800">
              <a:buClr>
                <a:srgbClr val="1F4E79"/>
              </a:buClr>
            </a:pPr>
            <a:r>
              <a:rPr lang="en-GB" sz="1350" b="1" i="1" u="sng">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PROVOCATIVE QUESTION:</a:t>
            </a:r>
          </a:p>
          <a:p>
            <a:pPr algn="ctr" defTabSz="685800">
              <a:buClr>
                <a:srgbClr val="1F4E79"/>
              </a:buClr>
            </a:pPr>
            <a:endParaRPr lang="en-GB" sz="1350">
              <a:solidFill>
                <a:prstClr val="black"/>
              </a:solidFill>
              <a:latin typeface="Tahoma" panose="020B0604030504040204" pitchFamily="34" charset="0"/>
              <a:ea typeface="Tahoma" panose="020B0604030504040204" pitchFamily="34" charset="0"/>
              <a:cs typeface="Tahoma" panose="020B0604030504040204" pitchFamily="34" charset="0"/>
            </a:endParaRPr>
          </a:p>
          <a:p>
            <a:pPr algn="ctr" defTabSz="685800">
              <a:buClr>
                <a:srgbClr val="1F4E79"/>
              </a:buClr>
            </a:pPr>
            <a:r>
              <a:rPr lang="en-GB" sz="1200" b="1"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YOUR COUNTRY READY TO CONTINUE WORKING TOGETHER WITH ETF FOR INFORMING ON </a:t>
            </a:r>
            <a:r>
              <a:rPr lang="en-GB" sz="1200" b="1" i="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PERFORMANCE  &amp; QUALITY OF VET SYSTEMS  </a:t>
            </a:r>
            <a:r>
              <a:rPr lang="en-GB" sz="1200" b="1"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LOOKING AT </a:t>
            </a:r>
            <a:r>
              <a:rPr lang="en-GB" sz="1200" b="1" i="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EFFECTIVENESS OF MULTI-STAKEHOLDERS COORDINATION</a:t>
            </a:r>
            <a:r>
              <a:rPr lang="en-GB" sz="1200" b="1"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88537687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AB8BF6-ABA2-4349-ADC2-CD75622404AE}"/>
              </a:ext>
            </a:extLst>
          </p:cNvPr>
          <p:cNvPicPr>
            <a:picLocks noChangeAspect="1"/>
          </p:cNvPicPr>
          <p:nvPr/>
        </p:nvPicPr>
        <p:blipFill>
          <a:blip r:embed="rId3"/>
          <a:stretch>
            <a:fillRect/>
          </a:stretch>
        </p:blipFill>
        <p:spPr>
          <a:xfrm>
            <a:off x="1143000" y="3418"/>
            <a:ext cx="8001000" cy="5140082"/>
          </a:xfrm>
          <a:prstGeom prst="rect">
            <a:avLst/>
          </a:prstGeom>
        </p:spPr>
      </p:pic>
      <p:pic>
        <p:nvPicPr>
          <p:cNvPr id="18" name="Picture 17" descr="ETF MASTER LOGO.jpg"/>
          <p:cNvPicPr>
            <a:picLocks noChangeAspect="1"/>
          </p:cNvPicPr>
          <p:nvPr/>
        </p:nvPicPr>
        <p:blipFill>
          <a:blip r:embed="rId4" cstate="print"/>
          <a:stretch>
            <a:fillRect/>
          </a:stretch>
        </p:blipFill>
        <p:spPr>
          <a:xfrm>
            <a:off x="323528" y="4245080"/>
            <a:ext cx="1080120" cy="805808"/>
          </a:xfrm>
          <a:prstGeom prst="rect">
            <a:avLst/>
          </a:prstGeom>
        </p:spPr>
      </p:pic>
      <p:sp>
        <p:nvSpPr>
          <p:cNvPr id="7" name="Rectangle 20">
            <a:extLst>
              <a:ext uri="{FF2B5EF4-FFF2-40B4-BE49-F238E27FC236}">
                <a16:creationId xmlns:a16="http://schemas.microsoft.com/office/drawing/2014/main" id="{170DDE2E-91FB-4D90-A1DE-6B439F727891}"/>
              </a:ext>
            </a:extLst>
          </p:cNvPr>
          <p:cNvSpPr/>
          <p:nvPr/>
        </p:nvSpPr>
        <p:spPr>
          <a:xfrm>
            <a:off x="3599892" y="87475"/>
            <a:ext cx="3636404" cy="646331"/>
          </a:xfrm>
          <a:prstGeom prst="rect">
            <a:avLst/>
          </a:prstGeom>
          <a:solidFill>
            <a:schemeClr val="accent6">
              <a:lumMod val="60000"/>
              <a:lumOff val="40000"/>
              <a:alpha val="52000"/>
            </a:schemeClr>
          </a:solidFill>
          <a:ln w="15875">
            <a:solidFill>
              <a:schemeClr val="accent1"/>
            </a:solidFill>
            <a:prstDash val="dash"/>
          </a:ln>
        </p:spPr>
        <p:txBody>
          <a:bodyPr wrap="square">
            <a:spAutoFit/>
          </a:bodyPr>
          <a:lstStyle/>
          <a:p>
            <a:pPr algn="ctr" defTabSz="685800">
              <a:defRPr/>
            </a:pPr>
            <a:r>
              <a:rPr lang="en-GB" b="1">
                <a:solidFill>
                  <a:srgbClr val="C00000"/>
                </a:solidFill>
                <a:latin typeface="Tahoma" pitchFamily="34" charset="0"/>
                <a:ea typeface="Tahoma" pitchFamily="34" charset="0"/>
                <a:cs typeface="Tahoma" pitchFamily="34" charset="0"/>
              </a:rPr>
              <a:t>THANK YOU VERY MUCH !</a:t>
            </a:r>
          </a:p>
          <a:p>
            <a:pPr algn="ctr" defTabSz="685800">
              <a:defRPr/>
            </a:pPr>
            <a:r>
              <a:rPr lang="it-IT" b="1" i="1">
                <a:solidFill>
                  <a:srgbClr val="C00000"/>
                </a:solidFill>
                <a:latin typeface="Tahoma" pitchFamily="34" charset="0"/>
                <a:ea typeface="Tahoma" pitchFamily="34" charset="0"/>
                <a:cs typeface="Tahoma" pitchFamily="34" charset="0"/>
              </a:rPr>
              <a:t>LET’S DISCUSS  PLEASE !</a:t>
            </a:r>
            <a:endParaRPr lang="en-GB" b="1" i="1">
              <a:solidFill>
                <a:srgbClr val="C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9821827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3005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AE3BF9B-B971-4707-9681-E470291DBD5D}"/>
              </a:ext>
            </a:extLst>
          </p:cNvPr>
          <p:cNvSpPr>
            <a:spLocks noGrp="1"/>
          </p:cNvSpPr>
          <p:nvPr>
            <p:ph type="title"/>
          </p:nvPr>
        </p:nvSpPr>
        <p:spPr>
          <a:xfrm>
            <a:off x="694455" y="2900383"/>
            <a:ext cx="7886700" cy="513828"/>
          </a:xfrm>
        </p:spPr>
        <p:txBody>
          <a:bodyPr vert="horz" lIns="91440" tIns="45720" rIns="91440" bIns="45720" rtlCol="0" anchor="b">
            <a:normAutofit fontScale="90000"/>
          </a:bodyPr>
          <a:lstStyle/>
          <a:p>
            <a:pPr algn="ctr"/>
            <a:br>
              <a:rPr lang="en-GB" sz="1800">
                <a:solidFill>
                  <a:srgbClr val="616264"/>
                </a:solidFill>
                <a:effectLst/>
                <a:latin typeface="Arial" panose="020B0604020202020204" pitchFamily="34" charset="0"/>
                <a:ea typeface="Calibri" panose="020F0502020204030204" pitchFamily="34" charset="0"/>
              </a:rPr>
            </a:br>
            <a:br>
              <a:rPr lang="en-GB" sz="1800">
                <a:solidFill>
                  <a:srgbClr val="616264"/>
                </a:solidFill>
                <a:effectLst/>
                <a:latin typeface="Arial" panose="020B0604020202020204" pitchFamily="34" charset="0"/>
                <a:ea typeface="Calibri" panose="020F0502020204030204" pitchFamily="34" charset="0"/>
              </a:rPr>
            </a:br>
            <a:br>
              <a:rPr lang="en-GB" sz="1800">
                <a:solidFill>
                  <a:srgbClr val="616264"/>
                </a:solidFill>
                <a:effectLst/>
                <a:latin typeface="Arial" panose="020B0604020202020204" pitchFamily="34" charset="0"/>
                <a:ea typeface="Calibri" panose="020F0502020204030204" pitchFamily="34" charset="0"/>
              </a:rPr>
            </a:br>
            <a:br>
              <a:rPr lang="en-GB" sz="1800">
                <a:solidFill>
                  <a:srgbClr val="616264"/>
                </a:solidFill>
                <a:effectLst/>
                <a:latin typeface="Arial" panose="020B0604020202020204" pitchFamily="34" charset="0"/>
                <a:ea typeface="Calibri" panose="020F0502020204030204" pitchFamily="34" charset="0"/>
              </a:rPr>
            </a:br>
            <a:r>
              <a:rPr lang="en-GB" sz="1800">
                <a:solidFill>
                  <a:schemeClr val="bg2">
                    <a:lumMod val="75000"/>
                  </a:schemeClr>
                </a:solidFill>
                <a:effectLst/>
                <a:latin typeface="Arial" panose="020B0604020202020204" pitchFamily="34" charset="0"/>
                <a:ea typeface="Calibri" panose="020F0502020204030204" pitchFamily="34" charset="0"/>
              </a:rPr>
              <a:t>Highlights from the ETF VET Governance Inventory 4.0 in the participating countries: </a:t>
            </a:r>
            <a:br>
              <a:rPr lang="it-IT" sz="1600">
                <a:solidFill>
                  <a:schemeClr val="bg2">
                    <a:lumMod val="75000"/>
                  </a:schemeClr>
                </a:solidFill>
                <a:effectLst/>
                <a:latin typeface="Arial" panose="020B0604020202020204" pitchFamily="34" charset="0"/>
                <a:ea typeface="Calibri" panose="020F0502020204030204" pitchFamily="34" charset="0"/>
              </a:rPr>
            </a:br>
            <a:r>
              <a:rPr lang="en-GB" sz="1800">
                <a:solidFill>
                  <a:schemeClr val="bg2">
                    <a:lumMod val="75000"/>
                  </a:schemeClr>
                </a:solidFill>
                <a:effectLst/>
                <a:latin typeface="Arial" panose="020B0604020202020204" pitchFamily="34" charset="0"/>
                <a:ea typeface="Calibri" panose="020F0502020204030204" pitchFamily="34" charset="0"/>
              </a:rPr>
              <a:t>Albania, Jordan, Kazakhstan, Moldova, Uzbekistan </a:t>
            </a:r>
            <a:br>
              <a:rPr lang="en-GB" sz="1800">
                <a:solidFill>
                  <a:schemeClr val="bg2">
                    <a:lumMod val="75000"/>
                  </a:schemeClr>
                </a:solidFill>
                <a:effectLst/>
                <a:latin typeface="Arial" panose="020B0604020202020204" pitchFamily="34" charset="0"/>
                <a:ea typeface="Calibri" panose="020F0502020204030204" pitchFamily="34" charset="0"/>
              </a:rPr>
            </a:br>
            <a:br>
              <a:rPr lang="en-GB" sz="1800">
                <a:solidFill>
                  <a:schemeClr val="bg2">
                    <a:lumMod val="75000"/>
                  </a:schemeClr>
                </a:solidFill>
                <a:effectLst/>
                <a:latin typeface="Arial" panose="020B0604020202020204" pitchFamily="34" charset="0"/>
                <a:ea typeface="Calibri" panose="020F0502020204030204" pitchFamily="34" charset="0"/>
              </a:rPr>
            </a:br>
            <a:r>
              <a:rPr lang="en-GB" sz="1800">
                <a:solidFill>
                  <a:schemeClr val="bg2">
                    <a:lumMod val="75000"/>
                  </a:schemeClr>
                </a:solidFill>
                <a:effectLst/>
                <a:latin typeface="Arial" panose="020B0604020202020204" pitchFamily="34" charset="0"/>
                <a:ea typeface="Calibri" panose="020F0502020204030204" pitchFamily="34" charset="0"/>
              </a:rPr>
              <a:t> </a:t>
            </a:r>
            <a:br>
              <a:rPr lang="it-IT" sz="1600">
                <a:solidFill>
                  <a:schemeClr val="bg2">
                    <a:lumMod val="75000"/>
                  </a:schemeClr>
                </a:solidFill>
                <a:effectLst/>
                <a:latin typeface="Arial" panose="020B0604020202020204" pitchFamily="34" charset="0"/>
                <a:ea typeface="Calibri" panose="020F0502020204030204" pitchFamily="34" charset="0"/>
              </a:rPr>
            </a:br>
            <a:r>
              <a:rPr lang="en-GB" sz="1800" i="1">
                <a:solidFill>
                  <a:srgbClr val="616264"/>
                </a:solidFill>
                <a:effectLst/>
                <a:latin typeface="Arial" panose="020B0604020202020204" pitchFamily="34" charset="0"/>
                <a:ea typeface="Calibri" panose="020F0502020204030204" pitchFamily="34" charset="0"/>
              </a:rPr>
              <a:t> </a:t>
            </a:r>
            <a:br>
              <a:rPr lang="it-IT" sz="1600">
                <a:solidFill>
                  <a:srgbClr val="616264"/>
                </a:solidFill>
                <a:effectLst/>
                <a:latin typeface="Arial" panose="020B0604020202020204" pitchFamily="34" charset="0"/>
                <a:ea typeface="Calibri" panose="020F0502020204030204" pitchFamily="34" charset="0"/>
              </a:rPr>
            </a:br>
            <a:r>
              <a:rPr lang="en-GB" sz="1800">
                <a:solidFill>
                  <a:srgbClr val="616264"/>
                </a:solidFill>
                <a:effectLst/>
                <a:latin typeface="Arial" panose="020B0604020202020204" pitchFamily="34" charset="0"/>
                <a:ea typeface="Calibri" panose="020F0502020204030204" pitchFamily="34" charset="0"/>
              </a:rPr>
              <a:t> </a:t>
            </a:r>
            <a:br>
              <a:rPr lang="it-IT" sz="1600">
                <a:solidFill>
                  <a:srgbClr val="616264"/>
                </a:solidFill>
                <a:effectLst/>
                <a:latin typeface="Arial" panose="020B0604020202020204" pitchFamily="34" charset="0"/>
                <a:ea typeface="Calibri" panose="020F0502020204030204" pitchFamily="34" charset="0"/>
              </a:rPr>
            </a:br>
            <a:endParaRPr lang="en-US" sz="3300" b="0" kern="1200">
              <a:solidFill>
                <a:schemeClr val="bg2">
                  <a:lumMod val="75000"/>
                </a:schemeClr>
              </a:solidFill>
              <a:latin typeface="+mj-lt"/>
              <a:ea typeface="+mj-ea"/>
              <a:cs typeface="+mj-cs"/>
            </a:endParaRPr>
          </a:p>
        </p:txBody>
      </p:sp>
      <p:sp>
        <p:nvSpPr>
          <p:cNvPr id="12" name="Text Placeholder 2">
            <a:extLst>
              <a:ext uri="{FF2B5EF4-FFF2-40B4-BE49-F238E27FC236}">
                <a16:creationId xmlns:a16="http://schemas.microsoft.com/office/drawing/2014/main" id="{E8F01E2D-B369-4D69-8024-EE1EAA7233C9}"/>
              </a:ext>
            </a:extLst>
          </p:cNvPr>
          <p:cNvSpPr txBox="1">
            <a:spLocks/>
          </p:cNvSpPr>
          <p:nvPr/>
        </p:nvSpPr>
        <p:spPr>
          <a:xfrm>
            <a:off x="5875955" y="3171131"/>
            <a:ext cx="2983999" cy="130302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60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 Placeholder 2">
            <a:extLst>
              <a:ext uri="{FF2B5EF4-FFF2-40B4-BE49-F238E27FC236}">
                <a16:creationId xmlns:a16="http://schemas.microsoft.com/office/drawing/2014/main" id="{D0E965C9-D38E-481C-A38F-98CE0E4E14A8}"/>
              </a:ext>
            </a:extLst>
          </p:cNvPr>
          <p:cNvSpPr txBox="1">
            <a:spLocks/>
          </p:cNvSpPr>
          <p:nvPr/>
        </p:nvSpPr>
        <p:spPr>
          <a:xfrm>
            <a:off x="971600" y="3157297"/>
            <a:ext cx="2123020" cy="157017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92BB">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Margareta Nikolovska</a:t>
            </a:r>
          </a:p>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92BB">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Senior Human Capital Development Expert </a:t>
            </a:r>
          </a:p>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92BB">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ETF</a:t>
            </a:r>
            <a:endPar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Text Placeholder 2">
            <a:extLst>
              <a:ext uri="{FF2B5EF4-FFF2-40B4-BE49-F238E27FC236}">
                <a16:creationId xmlns:a16="http://schemas.microsoft.com/office/drawing/2014/main" id="{DE1D2696-A6CB-4E60-933A-DBF65DA1D17D}"/>
              </a:ext>
            </a:extLst>
          </p:cNvPr>
          <p:cNvSpPr txBox="1">
            <a:spLocks/>
          </p:cNvSpPr>
          <p:nvPr/>
        </p:nvSpPr>
        <p:spPr>
          <a:xfrm>
            <a:off x="3423777" y="3157297"/>
            <a:ext cx="2123020" cy="157017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endParaRPr lang="en-GB" sz="1400" b="1">
              <a:solidFill>
                <a:srgbClr val="0092BB">
                  <a:lumMod val="75000"/>
                </a:srgbClr>
              </a:solidFill>
              <a:latin typeface="Calibri" panose="020F0502020204030204" pitchFamily="34" charset="0"/>
              <a:cs typeface="Arial" panose="020B0604020202020204" pitchFamily="34" charset="0"/>
            </a:endParaRPr>
          </a:p>
          <a:p>
            <a:pPr algn="ctr">
              <a:defRPr/>
            </a:pPr>
            <a:r>
              <a:rPr lang="en-GB" sz="1400" b="1" err="1">
                <a:solidFill>
                  <a:srgbClr val="0092BB">
                    <a:lumMod val="75000"/>
                  </a:srgbClr>
                </a:solidFill>
                <a:latin typeface="Calibri" panose="020F0502020204030204" pitchFamily="34" charset="0"/>
                <a:cs typeface="Arial" panose="020B0604020202020204" pitchFamily="34" charset="0"/>
              </a:rPr>
              <a:t>Silviu</a:t>
            </a:r>
            <a:r>
              <a:rPr lang="en-GB" sz="1400" b="1">
                <a:solidFill>
                  <a:srgbClr val="0092BB">
                    <a:lumMod val="75000"/>
                  </a:srgbClr>
                </a:solidFill>
                <a:latin typeface="Calibri" panose="020F0502020204030204" pitchFamily="34" charset="0"/>
                <a:cs typeface="Arial" panose="020B0604020202020204" pitchFamily="34" charset="0"/>
              </a:rPr>
              <a:t> </a:t>
            </a:r>
            <a:r>
              <a:rPr lang="en-GB" sz="1400" b="1" err="1">
                <a:solidFill>
                  <a:srgbClr val="0092BB">
                    <a:lumMod val="75000"/>
                  </a:srgbClr>
                </a:solidFill>
                <a:latin typeface="Calibri" panose="020F0502020204030204" pitchFamily="34" charset="0"/>
                <a:cs typeface="Arial" panose="020B0604020202020204" pitchFamily="34" charset="0"/>
              </a:rPr>
              <a:t>Gîncu</a:t>
            </a:r>
            <a:r>
              <a:rPr lang="en-GB" sz="1400" b="1">
                <a:solidFill>
                  <a:srgbClr val="0092BB">
                    <a:lumMod val="75000"/>
                  </a:srgbClr>
                </a:solidFill>
                <a:latin typeface="Calibri" panose="020F0502020204030204" pitchFamily="34" charset="0"/>
                <a:cs typeface="Arial" panose="020B0604020202020204" pitchFamily="34" charset="0"/>
              </a:rPr>
              <a:t>, </a:t>
            </a:r>
          </a:p>
          <a:p>
            <a:pPr algn="ctr">
              <a:defRPr/>
            </a:pPr>
            <a:r>
              <a:rPr lang="en-GB" sz="1400" b="1">
                <a:solidFill>
                  <a:srgbClr val="0092BB">
                    <a:lumMod val="75000"/>
                  </a:srgbClr>
                </a:solidFill>
                <a:latin typeface="Calibri" panose="020F0502020204030204" pitchFamily="34" charset="0"/>
                <a:cs typeface="Arial" panose="020B0604020202020204" pitchFamily="34" charset="0"/>
              </a:rPr>
              <a:t>Head of VET Department, Ministry of Education, Culture and </a:t>
            </a:r>
            <a:br>
              <a:rPr lang="en-GB" sz="1400" b="1">
                <a:solidFill>
                  <a:srgbClr val="0092BB">
                    <a:lumMod val="75000"/>
                  </a:srgbClr>
                </a:solidFill>
                <a:latin typeface="Calibri" panose="020F0502020204030204" pitchFamily="34" charset="0"/>
                <a:cs typeface="Arial" panose="020B0604020202020204" pitchFamily="34" charset="0"/>
              </a:rPr>
            </a:br>
            <a:r>
              <a:rPr lang="en-GB" sz="1400" b="1">
                <a:solidFill>
                  <a:srgbClr val="0092BB">
                    <a:lumMod val="75000"/>
                  </a:srgbClr>
                </a:solidFill>
                <a:latin typeface="Calibri" panose="020F0502020204030204" pitchFamily="34" charset="0"/>
                <a:cs typeface="Arial" panose="020B0604020202020204" pitchFamily="34" charset="0"/>
              </a:rPr>
              <a:t>Research </a:t>
            </a:r>
          </a:p>
          <a:p>
            <a:pPr algn="ctr">
              <a:defRPr/>
            </a:pPr>
            <a:r>
              <a:rPr lang="en-GB" sz="1400" b="1">
                <a:solidFill>
                  <a:srgbClr val="0092BB">
                    <a:lumMod val="75000"/>
                  </a:srgbClr>
                </a:solidFill>
                <a:latin typeface="Calibri" panose="020F0502020204030204" pitchFamily="34" charset="0"/>
                <a:cs typeface="Arial" panose="020B0604020202020204" pitchFamily="34" charset="0"/>
              </a:rPr>
              <a:t>Republic of Moldova</a:t>
            </a:r>
            <a:endParaRPr lang="it-IT" sz="1400" b="1">
              <a:solidFill>
                <a:srgbClr val="0092BB">
                  <a:lumMod val="75000"/>
                </a:srgbClr>
              </a:solidFill>
              <a:latin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endPar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Text Placeholder 2">
            <a:extLst>
              <a:ext uri="{FF2B5EF4-FFF2-40B4-BE49-F238E27FC236}">
                <a16:creationId xmlns:a16="http://schemas.microsoft.com/office/drawing/2014/main" id="{4355E672-580A-41F3-B009-F6B304A8CF5B}"/>
              </a:ext>
            </a:extLst>
          </p:cNvPr>
          <p:cNvSpPr txBox="1">
            <a:spLocks/>
          </p:cNvSpPr>
          <p:nvPr/>
        </p:nvSpPr>
        <p:spPr>
          <a:xfrm>
            <a:off x="6306444" y="3003976"/>
            <a:ext cx="2123020" cy="157017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endParaRPr lang="en-GB" sz="1400" b="1">
              <a:solidFill>
                <a:srgbClr val="0092BB">
                  <a:lumMod val="75000"/>
                </a:srgbClr>
              </a:solidFill>
              <a:latin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GB" sz="1400" b="1">
                <a:solidFill>
                  <a:srgbClr val="0092BB">
                    <a:lumMod val="75000"/>
                  </a:srgbClr>
                </a:solidFill>
                <a:latin typeface="Calibri" panose="020F0502020204030204" pitchFamily="34" charset="0"/>
                <a:cs typeface="Arial" panose="020B0604020202020204" pitchFamily="34" charset="0"/>
              </a:rPr>
              <a:t>Prof. </a:t>
            </a:r>
            <a:r>
              <a:rPr lang="en-GB" sz="1400" b="1" err="1">
                <a:solidFill>
                  <a:srgbClr val="0092BB">
                    <a:lumMod val="75000"/>
                  </a:srgbClr>
                </a:solidFill>
                <a:latin typeface="Calibri" panose="020F0502020204030204" pitchFamily="34" charset="0"/>
                <a:cs typeface="Arial" panose="020B0604020202020204" pitchFamily="34" charset="0"/>
              </a:rPr>
              <a:t>Qais</a:t>
            </a:r>
            <a:r>
              <a:rPr lang="en-GB" sz="1400" b="1">
                <a:solidFill>
                  <a:srgbClr val="0092BB">
                    <a:lumMod val="75000"/>
                  </a:srgbClr>
                </a:solidFill>
                <a:latin typeface="Calibri" panose="020F0502020204030204" pitchFamily="34" charset="0"/>
                <a:cs typeface="Arial" panose="020B0604020202020204" pitchFamily="34" charset="0"/>
              </a:rPr>
              <a:t> </a:t>
            </a:r>
            <a:r>
              <a:rPr lang="en-GB" sz="1400" b="1" err="1">
                <a:solidFill>
                  <a:srgbClr val="0092BB">
                    <a:lumMod val="75000"/>
                  </a:srgbClr>
                </a:solidFill>
                <a:latin typeface="Calibri" panose="020F0502020204030204" pitchFamily="34" charset="0"/>
                <a:cs typeface="Arial" panose="020B0604020202020204" pitchFamily="34" charset="0"/>
              </a:rPr>
              <a:t>Alsafasfeh</a:t>
            </a:r>
            <a:r>
              <a:rPr lang="en-GB" sz="1400" b="1">
                <a:solidFill>
                  <a:srgbClr val="0092BB">
                    <a:lumMod val="75000"/>
                  </a:srgbClr>
                </a:solidFill>
                <a:latin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GB" sz="1400" b="1">
                <a:solidFill>
                  <a:srgbClr val="0092BB">
                    <a:lumMod val="75000"/>
                  </a:srgbClr>
                </a:solidFill>
                <a:latin typeface="Calibri" panose="020F0502020204030204" pitchFamily="34" charset="0"/>
                <a:cs typeface="Arial" panose="020B0604020202020204" pitchFamily="34" charset="0"/>
              </a:rPr>
              <a:t>Technical and Vocational Skills Development Commission</a:t>
            </a:r>
            <a:br>
              <a:rPr lang="en-GB" sz="1400" b="1">
                <a:solidFill>
                  <a:srgbClr val="0092BB">
                    <a:lumMod val="75000"/>
                  </a:srgbClr>
                </a:solidFill>
                <a:latin typeface="Calibri" panose="020F0502020204030204" pitchFamily="34" charset="0"/>
                <a:cs typeface="Arial" panose="020B0604020202020204" pitchFamily="34" charset="0"/>
              </a:rPr>
            </a:br>
            <a:endParaRPr lang="en-GB" sz="1400" b="1">
              <a:solidFill>
                <a:srgbClr val="0092BB">
                  <a:lumMod val="75000"/>
                </a:srgbClr>
              </a:solidFill>
              <a:latin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GB" sz="1400" b="1">
                <a:solidFill>
                  <a:srgbClr val="0092BB">
                    <a:lumMod val="75000"/>
                  </a:srgbClr>
                </a:solidFill>
                <a:latin typeface="Calibri" panose="020F0502020204030204" pitchFamily="34" charset="0"/>
                <a:cs typeface="Arial" panose="020B0604020202020204" pitchFamily="34" charset="0"/>
              </a:rPr>
              <a:t>Jordan </a:t>
            </a:r>
          </a:p>
        </p:txBody>
      </p:sp>
      <p:sp>
        <p:nvSpPr>
          <p:cNvPr id="3" name="TextBox 2">
            <a:extLst>
              <a:ext uri="{FF2B5EF4-FFF2-40B4-BE49-F238E27FC236}">
                <a16:creationId xmlns:a16="http://schemas.microsoft.com/office/drawing/2014/main" id="{C48B6A6C-1AEF-4CE9-8F65-01F77A0D15FD}"/>
              </a:ext>
            </a:extLst>
          </p:cNvPr>
          <p:cNvSpPr txBox="1"/>
          <p:nvPr/>
        </p:nvSpPr>
        <p:spPr>
          <a:xfrm>
            <a:off x="179512" y="2454971"/>
            <a:ext cx="8136904" cy="369332"/>
          </a:xfrm>
          <a:prstGeom prst="rect">
            <a:avLst/>
          </a:prstGeom>
          <a:noFill/>
        </p:spPr>
        <p:txBody>
          <a:bodyPr wrap="square" rtlCol="0">
            <a:spAutoFit/>
          </a:bodyPr>
          <a:lstStyle/>
          <a:p>
            <a:r>
              <a:rPr lang="en-GB" b="1">
                <a:solidFill>
                  <a:schemeClr val="bg2">
                    <a:lumMod val="75000"/>
                  </a:schemeClr>
                </a:solidFill>
                <a:latin typeface="Calibri" panose="020F0502020204030204" pitchFamily="34" charset="0"/>
                <a:cs typeface="Calibri" panose="020F0502020204030204" pitchFamily="34" charset="0"/>
              </a:rPr>
              <a:t>Moderator: Mounir Baati, </a:t>
            </a:r>
            <a:r>
              <a:rPr lang="en-US" b="1">
                <a:solidFill>
                  <a:schemeClr val="bg2">
                    <a:lumMod val="75000"/>
                  </a:schemeClr>
                </a:solidFill>
                <a:latin typeface="Calibri" panose="020F0502020204030204" pitchFamily="34" charset="0"/>
                <a:cs typeface="Calibri" panose="020F0502020204030204" pitchFamily="34" charset="0"/>
              </a:rPr>
              <a:t>Senior Human Capital Development Expert</a:t>
            </a:r>
            <a:endParaRPr lang="it-IT"/>
          </a:p>
        </p:txBody>
      </p:sp>
    </p:spTree>
    <p:extLst>
      <p:ext uri="{BB962C8B-B14F-4D97-AF65-F5344CB8AC3E}">
        <p14:creationId xmlns:p14="http://schemas.microsoft.com/office/powerpoint/2010/main" val="122084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cSectionTitle[10]">
            <a:extLst>
              <a:ext uri="{FF2B5EF4-FFF2-40B4-BE49-F238E27FC236}">
                <a16:creationId xmlns:a16="http://schemas.microsoft.com/office/drawing/2014/main" id="{E9A0F3FB-8FE1-4CB5-B447-6A4578D08826}"/>
              </a:ext>
            </a:extLst>
          </p:cNvPr>
          <p:cNvSpPr>
            <a:spLocks noGrp="1"/>
          </p:cNvSpPr>
          <p:nvPr>
            <p:ph type="body" sz="quarter" idx="10"/>
          </p:nvPr>
        </p:nvSpPr>
        <p:spPr>
          <a:xfrm>
            <a:off x="384691" y="1563638"/>
            <a:ext cx="3827270" cy="2393950"/>
          </a:xfrm>
        </p:spPr>
        <p:txBody>
          <a:bodyPr>
            <a:normAutofit fontScale="85000" lnSpcReduction="20000"/>
          </a:bodyPr>
          <a:lstStyle/>
          <a:p>
            <a:pPr>
              <a:spcAft>
                <a:spcPts val="600"/>
              </a:spcAft>
            </a:pPr>
            <a:r>
              <a:rPr lang="en-GB"/>
              <a:t>ETF GOVERNANCE </a:t>
            </a:r>
            <a:r>
              <a:rPr lang="en-GB" err="1"/>
              <a:t>INVENtORY</a:t>
            </a:r>
            <a:r>
              <a:rPr lang="en-GB"/>
              <a:t> in PARTNER COUNTRIES: HIGHLIGHTS FROM THE FINDINGS  </a:t>
            </a:r>
          </a:p>
          <a:p>
            <a:pPr>
              <a:spcAft>
                <a:spcPts val="600"/>
              </a:spcAft>
            </a:pPr>
            <a:endParaRPr lang="en-GB"/>
          </a:p>
          <a:p>
            <a:pPr>
              <a:spcAft>
                <a:spcPts val="600"/>
              </a:spcAft>
            </a:pPr>
            <a:r>
              <a:rPr lang="en-GB"/>
              <a:t>ALBANIA, JORDAN, KAZAKHSTAN, MOLDOVA, UZBEKISTAN</a:t>
            </a:r>
          </a:p>
          <a:p>
            <a:pPr>
              <a:spcAft>
                <a:spcPts val="600"/>
              </a:spcAft>
            </a:pPr>
            <a:endParaRPr lang="en-GB"/>
          </a:p>
        </p:txBody>
      </p:sp>
      <p:pic>
        <p:nvPicPr>
          <p:cNvPr id="7" name="Picture 6" descr="Cheers outline">
            <a:extLst>
              <a:ext uri="{FF2B5EF4-FFF2-40B4-BE49-F238E27FC236}">
                <a16:creationId xmlns:a16="http://schemas.microsoft.com/office/drawing/2014/main" id="{2DCEDD12-EF69-4CE4-AEB7-C7E15B9F0B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034" r="1034"/>
          <a:stretch/>
        </p:blipFill>
        <p:spPr>
          <a:xfrm>
            <a:off x="4086741" y="-21867"/>
            <a:ext cx="5057259" cy="5164038"/>
          </a:xfrm>
          <a:prstGeom prst="rect">
            <a:avLst/>
          </a:prstGeom>
        </p:spPr>
      </p:pic>
      <p:sp>
        <p:nvSpPr>
          <p:cNvPr id="3" name="TextBox 2">
            <a:extLst>
              <a:ext uri="{FF2B5EF4-FFF2-40B4-BE49-F238E27FC236}">
                <a16:creationId xmlns:a16="http://schemas.microsoft.com/office/drawing/2014/main" id="{5517E896-D537-4C0D-952C-473779CB61E2}"/>
              </a:ext>
            </a:extLst>
          </p:cNvPr>
          <p:cNvSpPr txBox="1"/>
          <p:nvPr/>
        </p:nvSpPr>
        <p:spPr>
          <a:xfrm>
            <a:off x="384690" y="4066282"/>
            <a:ext cx="4043293" cy="1077218"/>
          </a:xfrm>
          <a:prstGeom prst="rect">
            <a:avLst/>
          </a:prstGeom>
          <a:noFill/>
        </p:spPr>
        <p:txBody>
          <a:bodyPr wrap="square" rtlCol="0">
            <a:spAutoFit/>
          </a:bodyPr>
          <a:lstStyle/>
          <a:p>
            <a:pPr>
              <a:spcAft>
                <a:spcPts val="600"/>
              </a:spcAft>
            </a:pPr>
            <a:r>
              <a:rPr lang="en-GB" b="1">
                <a:solidFill>
                  <a:schemeClr val="bg1"/>
                </a:solidFill>
              </a:rPr>
              <a:t>Margareta Nikolovska,</a:t>
            </a:r>
          </a:p>
          <a:p>
            <a:pPr>
              <a:spcAft>
                <a:spcPts val="600"/>
              </a:spcAft>
            </a:pPr>
            <a:r>
              <a:rPr lang="en-GB" b="1">
                <a:solidFill>
                  <a:schemeClr val="bg1"/>
                </a:solidFill>
              </a:rPr>
              <a:t>Senior HCD Expert, ETF GOV Team</a:t>
            </a:r>
          </a:p>
          <a:p>
            <a:endParaRPr lang="it-IT"/>
          </a:p>
        </p:txBody>
      </p:sp>
    </p:spTree>
    <p:custDataLst>
      <p:tags r:id="rId1"/>
    </p:custDataLst>
    <p:extLst>
      <p:ext uri="{BB962C8B-B14F-4D97-AF65-F5344CB8AC3E}">
        <p14:creationId xmlns:p14="http://schemas.microsoft.com/office/powerpoint/2010/main" val="180997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E872D013-5399-4EB7-912E-FCF858116CD9}"/>
              </a:ext>
            </a:extLst>
          </p:cNvPr>
          <p:cNvSpPr>
            <a:spLocks noGrp="1"/>
          </p:cNvSpPr>
          <p:nvPr>
            <p:ph type="title"/>
          </p:nvPr>
        </p:nvSpPr>
        <p:spPr>
          <a:xfrm>
            <a:off x="14153" y="2067695"/>
            <a:ext cx="3045679" cy="864096"/>
          </a:xfrm>
        </p:spPr>
        <p:txBody>
          <a:bodyPr>
            <a:noAutofit/>
          </a:bodyPr>
          <a:lstStyle/>
          <a:p>
            <a:pPr algn="r"/>
            <a:r>
              <a:rPr lang="en-US" sz="2800" b="1">
                <a:solidFill>
                  <a:srgbClr val="FFFFFF"/>
                </a:solidFill>
              </a:rPr>
              <a:t>WHY </a:t>
            </a:r>
            <a:r>
              <a:rPr lang="en-US" sz="2800" b="1" err="1">
                <a:solidFill>
                  <a:srgbClr val="FFFFFF"/>
                </a:solidFill>
              </a:rPr>
              <a:t>GoverNANCE</a:t>
            </a:r>
            <a:r>
              <a:rPr lang="en-US" sz="2800" b="1">
                <a:solidFill>
                  <a:srgbClr val="FFFFFF"/>
                </a:solidFill>
              </a:rPr>
              <a:t> </a:t>
            </a:r>
            <a:r>
              <a:rPr lang="en-US" sz="2800" b="1" err="1">
                <a:solidFill>
                  <a:srgbClr val="FFFFFF"/>
                </a:solidFill>
              </a:rPr>
              <a:t>INVENTORy</a:t>
            </a:r>
            <a:r>
              <a:rPr lang="en-US" sz="2800" b="1">
                <a:solidFill>
                  <a:srgbClr val="FFFFFF"/>
                </a:solidFill>
              </a:rPr>
              <a:t>? (1)</a:t>
            </a:r>
            <a:br>
              <a:rPr lang="en-US" sz="2800" b="1">
                <a:solidFill>
                  <a:srgbClr val="FFFFFF"/>
                </a:solidFill>
              </a:rPr>
            </a:br>
            <a:endParaRPr lang="en-GB" sz="2800">
              <a:solidFill>
                <a:srgbClr val="FFFFFF"/>
              </a:solidFill>
            </a:endParaRPr>
          </a:p>
        </p:txBody>
      </p:sp>
      <p:sp>
        <p:nvSpPr>
          <p:cNvPr id="2" name="Content Placeholder 1">
            <a:extLst>
              <a:ext uri="{FF2B5EF4-FFF2-40B4-BE49-F238E27FC236}">
                <a16:creationId xmlns:a16="http://schemas.microsoft.com/office/drawing/2014/main" id="{7FF5D9D0-C1AF-41ED-B814-AB3A471E5090}"/>
              </a:ext>
            </a:extLst>
          </p:cNvPr>
          <p:cNvSpPr>
            <a:spLocks noGrp="1"/>
          </p:cNvSpPr>
          <p:nvPr>
            <p:ph idx="1"/>
          </p:nvPr>
        </p:nvSpPr>
        <p:spPr>
          <a:xfrm>
            <a:off x="3713286" y="603249"/>
            <a:ext cx="5257094" cy="3937001"/>
          </a:xfrm>
        </p:spPr>
        <p:txBody>
          <a:bodyPr vert="horz" lIns="45720" tIns="45720" rIns="45720" bIns="45720" rtlCol="0" anchor="ctr">
            <a:normAutofit/>
          </a:bodyPr>
          <a:lstStyle/>
          <a:p>
            <a:pPr marL="438785" lvl="1" indent="-342900">
              <a:spcBef>
                <a:spcPct val="0"/>
              </a:spcBef>
              <a:spcAft>
                <a:spcPts val="600"/>
              </a:spcAft>
              <a:buClr>
                <a:srgbClr val="1CADE4"/>
              </a:buClr>
              <a:buAutoNum type="arabicPeriod"/>
            </a:pPr>
            <a:r>
              <a:rPr lang="en-GB" altLang="en-US" sz="1800">
                <a:solidFill>
                  <a:schemeClr val="accent2"/>
                </a:solidFill>
                <a:ea typeface="Calibri" panose="020F0502020204030204" pitchFamily="34" charset="0"/>
              </a:rPr>
              <a:t>VET and LLL policies complexity: economy, education, labour market. They address the demand for employability. </a:t>
            </a:r>
          </a:p>
          <a:p>
            <a:pPr marL="438785" lvl="1" indent="-342900">
              <a:spcBef>
                <a:spcPct val="0"/>
              </a:spcBef>
              <a:spcAft>
                <a:spcPts val="600"/>
              </a:spcAft>
              <a:buClr>
                <a:srgbClr val="1CADE4"/>
              </a:buClr>
              <a:buAutoNum type="arabicPeriod"/>
            </a:pPr>
            <a:r>
              <a:rPr lang="en-GB" altLang="en-US" sz="1800">
                <a:solidFill>
                  <a:schemeClr val="accent2"/>
                </a:solidFill>
                <a:ea typeface="Calibri" panose="020F0502020204030204" pitchFamily="34" charset="0"/>
              </a:rPr>
              <a:t>VET and LLL policies are shaped, implemented, reviewed, by multiple actors at different levels. </a:t>
            </a:r>
          </a:p>
          <a:p>
            <a:pPr marL="438785" lvl="1" indent="-342900">
              <a:spcBef>
                <a:spcPct val="0"/>
              </a:spcBef>
              <a:spcAft>
                <a:spcPts val="600"/>
              </a:spcAft>
              <a:buClr>
                <a:srgbClr val="1CADE4"/>
              </a:buClr>
              <a:buAutoNum type="arabicPeriod"/>
            </a:pPr>
            <a:r>
              <a:rPr lang="en-GB" altLang="en-US" sz="1800">
                <a:solidFill>
                  <a:schemeClr val="accent2"/>
                </a:solidFill>
                <a:ea typeface="Calibri" panose="020F0502020204030204" pitchFamily="34" charset="0"/>
              </a:rPr>
              <a:t>Cooperation between different institutions and actors is a requirement to move the agenda in VET and LLL forward. </a:t>
            </a:r>
          </a:p>
          <a:p>
            <a:pPr marL="438785" lvl="1" indent="-342900">
              <a:spcBef>
                <a:spcPct val="0"/>
              </a:spcBef>
              <a:spcAft>
                <a:spcPts val="600"/>
              </a:spcAft>
              <a:buClr>
                <a:srgbClr val="1CADE4"/>
              </a:buClr>
              <a:buAutoNum type="arabicPeriod"/>
            </a:pPr>
            <a:r>
              <a:rPr lang="en-GB" altLang="en-US" sz="1800">
                <a:solidFill>
                  <a:schemeClr val="accent2"/>
                </a:solidFill>
                <a:ea typeface="Calibri" panose="020F0502020204030204" pitchFamily="34" charset="0"/>
              </a:rPr>
              <a:t>The role of institutions and actors in providing suitable learning environments is challenged as never before. </a:t>
            </a:r>
          </a:p>
          <a:p>
            <a:pPr marL="438785" lvl="1" indent="-342900">
              <a:spcBef>
                <a:spcPct val="0"/>
              </a:spcBef>
              <a:spcAft>
                <a:spcPts val="600"/>
              </a:spcAft>
              <a:buClr>
                <a:srgbClr val="1CADE4"/>
              </a:buClr>
              <a:buAutoNum type="arabicPeriod"/>
            </a:pPr>
            <a:r>
              <a:rPr lang="en-GB" sz="1800">
                <a:solidFill>
                  <a:schemeClr val="accent2"/>
                </a:solidFill>
              </a:rPr>
              <a:t>Self-assessment nature of the governance inventory to bring in forward the “policy learning” dimension</a:t>
            </a:r>
            <a:endParaRPr lang="en-GB"/>
          </a:p>
        </p:txBody>
      </p:sp>
      <p:sp>
        <p:nvSpPr>
          <p:cNvPr id="4" name="Slide Number Placeholder 3">
            <a:extLst>
              <a:ext uri="{FF2B5EF4-FFF2-40B4-BE49-F238E27FC236}">
                <a16:creationId xmlns:a16="http://schemas.microsoft.com/office/drawing/2014/main" id="{796BF78B-5A43-425E-B8EC-0590C0DB1DB8}"/>
              </a:ext>
            </a:extLst>
          </p:cNvPr>
          <p:cNvSpPr>
            <a:spLocks noGrp="1"/>
          </p:cNvSpPr>
          <p:nvPr>
            <p:ph type="sldNum" sz="quarter" idx="12"/>
          </p:nvPr>
        </p:nvSpPr>
        <p:spPr>
          <a:xfrm>
            <a:off x="8127999" y="4853028"/>
            <a:ext cx="730251" cy="205740"/>
          </a:xfrm>
        </p:spPr>
        <p:txBody>
          <a:bodyPr>
            <a:norm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fld id="{4E406AB4-22D1-4ABB-99CF-8A54ADA954A2}"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600"/>
                </a:spcAft>
                <a:buClrTx/>
                <a:buSzTx/>
                <a:buFontTx/>
                <a:buNone/>
                <a:tabLst/>
                <a:defRPr/>
              </a:pPr>
              <a:t>16</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400654166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CD23B4-A8E8-4214-BDA0-ADFD39FA2556}"/>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7C07CE-5396-43F8-82F1-732963DA84EC}"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17</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5122" name="Picture 1">
            <a:extLst>
              <a:ext uri="{FF2B5EF4-FFF2-40B4-BE49-F238E27FC236}">
                <a16:creationId xmlns:a16="http://schemas.microsoft.com/office/drawing/2014/main" id="{5C9BEEC1-1B4B-43AB-92CB-D04B3DED4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06" y="699709"/>
            <a:ext cx="7360404" cy="368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0612480-62B0-4CC8-A0B2-D8D5EDC5090E}"/>
              </a:ext>
            </a:extLst>
          </p:cNvPr>
          <p:cNvSpPr txBox="1"/>
          <p:nvPr/>
        </p:nvSpPr>
        <p:spPr>
          <a:xfrm>
            <a:off x="598075" y="4374528"/>
            <a:ext cx="7983542" cy="584775"/>
          </a:xfrm>
          <a:prstGeom prst="rect">
            <a:avLst/>
          </a:prstGeom>
          <a:noFill/>
        </p:spPr>
        <p:txBody>
          <a:bodyPr wrap="square" rtlCol="0">
            <a:spAutoFit/>
          </a:bodyPr>
          <a:lstStyle/>
          <a:p>
            <a:r>
              <a:rPr lang="en-GB" sz="1600" b="1">
                <a:solidFill>
                  <a:srgbClr val="92D050"/>
                </a:solidFill>
              </a:rPr>
              <a:t>Indicators A: </a:t>
            </a:r>
            <a:r>
              <a:rPr lang="en-GB" sz="1600" b="1">
                <a:solidFill>
                  <a:srgbClr val="92D050"/>
                </a:solidFill>
                <a:effectLst/>
                <a:ea typeface="Calibri" panose="020F0502020204030204" pitchFamily="34" charset="0"/>
              </a:rPr>
              <a:t>Formulation and implementation of overall policy framework- including strategic policy tools</a:t>
            </a:r>
            <a:endParaRPr lang="it-IT" sz="1600" b="1">
              <a:solidFill>
                <a:srgbClr val="92D050"/>
              </a:solidFill>
            </a:endParaRPr>
          </a:p>
        </p:txBody>
      </p:sp>
    </p:spTree>
    <p:extLst>
      <p:ext uri="{BB962C8B-B14F-4D97-AF65-F5344CB8AC3E}">
        <p14:creationId xmlns:p14="http://schemas.microsoft.com/office/powerpoint/2010/main" val="4205388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EF9FB2E8-A331-4AED-87F9-DB2AE1363F2C}"/>
              </a:ext>
            </a:extLst>
          </p:cNvPr>
          <p:cNvSpPr>
            <a:spLocks noGrp="1"/>
          </p:cNvSpPr>
          <p:nvPr>
            <p:ph type="title"/>
          </p:nvPr>
        </p:nvSpPr>
        <p:spPr>
          <a:xfrm>
            <a:off x="482601" y="482600"/>
            <a:ext cx="2561709" cy="4178299"/>
          </a:xfrm>
        </p:spPr>
        <p:txBody>
          <a:bodyPr>
            <a:normAutofit/>
          </a:bodyPr>
          <a:lstStyle/>
          <a:p>
            <a:r>
              <a:rPr lang="en-GB" b="1">
                <a:solidFill>
                  <a:srgbClr val="FFFFFF"/>
                </a:solidFill>
              </a:rPr>
              <a:t>ALBANIA: EXAMPLES OF POLICY POINTERS</a:t>
            </a:r>
            <a:endParaRPr lang="it-IT" b="1">
              <a:solidFill>
                <a:srgbClr val="FFFFFF"/>
              </a:solidFill>
            </a:endParaRPr>
          </a:p>
        </p:txBody>
      </p:sp>
      <p:sp>
        <p:nvSpPr>
          <p:cNvPr id="5" name="Slide Number Placeholder 4">
            <a:extLst>
              <a:ext uri="{FF2B5EF4-FFF2-40B4-BE49-F238E27FC236}">
                <a16:creationId xmlns:a16="http://schemas.microsoft.com/office/drawing/2014/main" id="{70AC8517-061C-4792-9C18-D492766AA388}"/>
              </a:ext>
            </a:extLst>
          </p:cNvPr>
          <p:cNvSpPr>
            <a:spLocks noGrp="1"/>
          </p:cNvSpPr>
          <p:nvPr>
            <p:ph type="sldNum" sz="quarter" idx="12"/>
          </p:nvPr>
        </p:nvSpPr>
        <p:spPr>
          <a:xfrm>
            <a:off x="8127999" y="4853028"/>
            <a:ext cx="730251" cy="205740"/>
          </a:xfrm>
        </p:spPr>
        <p:txBody>
          <a:bodyPr>
            <a:norm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fld id="{127C07CE-5396-43F8-82F1-732963DA84EC}"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600"/>
                </a:spcAft>
                <a:buClrTx/>
                <a:buSzTx/>
                <a:buFontTx/>
                <a:buNone/>
                <a:tabLst/>
                <a:defRPr/>
              </a:pPr>
              <a:t>18</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graphicFrame>
        <p:nvGraphicFramePr>
          <p:cNvPr id="7" name="Content Placeholder 2">
            <a:extLst>
              <a:ext uri="{FF2B5EF4-FFF2-40B4-BE49-F238E27FC236}">
                <a16:creationId xmlns:a16="http://schemas.microsoft.com/office/drawing/2014/main" id="{AFCDBEE2-EF24-4910-8EA0-2E4064B54E58}"/>
              </a:ext>
            </a:extLst>
          </p:cNvPr>
          <p:cNvGraphicFramePr>
            <a:graphicFrameLocks noGrp="1"/>
          </p:cNvGraphicFramePr>
          <p:nvPr>
            <p:ph idx="1"/>
          </p:nvPr>
        </p:nvGraphicFramePr>
        <p:xfrm>
          <a:off x="4202906" y="715566"/>
          <a:ext cx="4231481" cy="3690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3096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65F2D-40BC-4D5C-8AD5-2BD4D3E4D7FD}"/>
              </a:ext>
            </a:extLst>
          </p:cNvPr>
          <p:cNvSpPr>
            <a:spLocks noGrp="1"/>
          </p:cNvSpPr>
          <p:nvPr>
            <p:ph type="title"/>
          </p:nvPr>
        </p:nvSpPr>
        <p:spPr>
          <a:xfrm>
            <a:off x="760385" y="269863"/>
            <a:ext cx="7290054" cy="1124712"/>
          </a:xfrm>
        </p:spPr>
        <p:txBody>
          <a:bodyPr/>
          <a:lstStyle/>
          <a:p>
            <a:r>
              <a:rPr lang="en-GB" b="1">
                <a:solidFill>
                  <a:schemeClr val="accent2"/>
                </a:solidFill>
              </a:rPr>
              <a:t>JORDAN</a:t>
            </a:r>
            <a:endParaRPr lang="it-IT" b="1">
              <a:solidFill>
                <a:schemeClr val="accent2"/>
              </a:solidFill>
            </a:endParaRPr>
          </a:p>
        </p:txBody>
      </p:sp>
      <p:sp>
        <p:nvSpPr>
          <p:cNvPr id="5" name="Slide Number Placeholder 4">
            <a:extLst>
              <a:ext uri="{FF2B5EF4-FFF2-40B4-BE49-F238E27FC236}">
                <a16:creationId xmlns:a16="http://schemas.microsoft.com/office/drawing/2014/main" id="{2D647402-629E-4174-84F7-226E0BF31CC2}"/>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7C07CE-5396-43F8-82F1-732963DA84EC}"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19</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4098" name="Picture 1">
            <a:extLst>
              <a:ext uri="{FF2B5EF4-FFF2-40B4-BE49-F238E27FC236}">
                <a16:creationId xmlns:a16="http://schemas.microsoft.com/office/drawing/2014/main" id="{539892DD-81CC-4EFD-9785-B8151E67B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73" y="1168180"/>
            <a:ext cx="7290054" cy="357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6FCDCEE7-6AD7-4EE8-8131-0DB992A31C27}"/>
              </a:ext>
            </a:extLst>
          </p:cNvPr>
          <p:cNvSpPr txBox="1"/>
          <p:nvPr/>
        </p:nvSpPr>
        <p:spPr>
          <a:xfrm>
            <a:off x="827584" y="4645169"/>
            <a:ext cx="6408712" cy="338554"/>
          </a:xfrm>
          <a:prstGeom prst="rect">
            <a:avLst/>
          </a:prstGeom>
          <a:noFill/>
        </p:spPr>
        <p:txBody>
          <a:bodyPr wrap="square" rtlCol="0">
            <a:spAutoFit/>
          </a:bodyPr>
          <a:lstStyle/>
          <a:p>
            <a:r>
              <a:rPr lang="en-GB" sz="1600" b="1">
                <a:solidFill>
                  <a:srgbClr val="CC3399"/>
                </a:solidFill>
              </a:rPr>
              <a:t>Indicators B: </a:t>
            </a:r>
            <a:r>
              <a:rPr lang="en-GB" sz="1600" b="1">
                <a:solidFill>
                  <a:srgbClr val="CC3399"/>
                </a:solidFill>
                <a:effectLst/>
                <a:ea typeface="Calibri" panose="020F0502020204030204" pitchFamily="34" charset="0"/>
              </a:rPr>
              <a:t>Provision of legal, normative and/or regulatory framework</a:t>
            </a:r>
            <a:endParaRPr lang="it-IT" sz="1600" b="1">
              <a:solidFill>
                <a:srgbClr val="CC3399"/>
              </a:solidFill>
            </a:endParaRPr>
          </a:p>
        </p:txBody>
      </p:sp>
    </p:spTree>
    <p:extLst>
      <p:ext uri="{BB962C8B-B14F-4D97-AF65-F5344CB8AC3E}">
        <p14:creationId xmlns:p14="http://schemas.microsoft.com/office/powerpoint/2010/main" val="3690466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999963" y="-1999641"/>
            <a:ext cx="51435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737118" y="-1264380"/>
            <a:ext cx="3670923"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F4E75B4-09D1-42DF-9B05-D2EB64960788}"/>
              </a:ext>
            </a:extLst>
          </p:cNvPr>
          <p:cNvSpPr>
            <a:spLocks noGrp="1"/>
          </p:cNvSpPr>
          <p:nvPr>
            <p:ph type="ftr" sz="quarter" idx="11"/>
          </p:nvPr>
        </p:nvSpPr>
        <p:spPr>
          <a:xfrm rot="5400000">
            <a:off x="-1371600" y="1501902"/>
            <a:ext cx="3086100" cy="273843"/>
          </a:xfrm>
        </p:spPr>
        <p:txBody>
          <a:bodyPr vert="horz" lIns="91440" tIns="45720" rIns="91440" bIns="45720" rtlCol="0" anchor="ctr">
            <a:normAutofit/>
          </a:bodyPr>
          <a:lstStyle/>
          <a:p>
            <a:pPr algn="l">
              <a:spcAft>
                <a:spcPts val="600"/>
              </a:spcAft>
            </a:pPr>
            <a:r>
              <a:rPr lang="en-US">
                <a:solidFill>
                  <a:srgbClr val="FFFFFF"/>
                </a:solidFill>
              </a:rPr>
              <a:t>Governance  INVENTORY 4.0</a:t>
            </a:r>
            <a:endParaRPr lang="en-US" kern="1200">
              <a:solidFill>
                <a:srgbClr val="FFFFFF"/>
              </a:solidFill>
              <a:latin typeface="+mn-lt"/>
              <a:ea typeface="+mn-ea"/>
              <a:cs typeface="+mn-cs"/>
            </a:endParaRPr>
          </a:p>
        </p:txBody>
      </p:sp>
      <p:pic>
        <p:nvPicPr>
          <p:cNvPr id="4" name="Picture 4" descr="Timeline&#10;&#10;Description automatically generated">
            <a:extLst>
              <a:ext uri="{FF2B5EF4-FFF2-40B4-BE49-F238E27FC236}">
                <a16:creationId xmlns:a16="http://schemas.microsoft.com/office/drawing/2014/main" id="{93A88AB9-E0BB-4912-9AE4-636E84139BEA}"/>
              </a:ext>
            </a:extLst>
          </p:cNvPr>
          <p:cNvPicPr>
            <a:picLocks noChangeAspect="1"/>
          </p:cNvPicPr>
          <p:nvPr/>
        </p:nvPicPr>
        <p:blipFill rotWithShape="1">
          <a:blip r:embed="rId3"/>
          <a:srcRect r="2" b="6309"/>
          <a:stretch/>
        </p:blipFill>
        <p:spPr>
          <a:xfrm>
            <a:off x="342900" y="342900"/>
            <a:ext cx="8458200" cy="4457700"/>
          </a:xfrm>
          <a:prstGeom prst="rect">
            <a:avLst/>
          </a:prstGeom>
        </p:spPr>
      </p:pic>
      <p:sp>
        <p:nvSpPr>
          <p:cNvPr id="2" name="Slide Number Placeholder 1">
            <a:extLst>
              <a:ext uri="{FF2B5EF4-FFF2-40B4-BE49-F238E27FC236}">
                <a16:creationId xmlns:a16="http://schemas.microsoft.com/office/drawing/2014/main" id="{B7B4DC28-4DDD-4A23-BDCF-7BE7BF10B46E}"/>
              </a:ext>
            </a:extLst>
          </p:cNvPr>
          <p:cNvSpPr>
            <a:spLocks noGrp="1"/>
          </p:cNvSpPr>
          <p:nvPr>
            <p:ph type="sldNum" sz="quarter" idx="10"/>
          </p:nvPr>
        </p:nvSpPr>
        <p:spPr>
          <a:xfrm>
            <a:off x="8778240" y="4841748"/>
            <a:ext cx="336042" cy="273843"/>
          </a:xfrm>
        </p:spPr>
        <p:txBody>
          <a:bodyPr vert="horz" lIns="91440" tIns="45720" rIns="91440" bIns="45720" rtlCol="0" anchor="ctr">
            <a:normAutofit/>
          </a:bodyPr>
          <a:lstStyle/>
          <a:p>
            <a:pPr>
              <a:spcAft>
                <a:spcPts val="600"/>
              </a:spcAft>
            </a:pPr>
            <a:fld id="{BA7DDD0C-F7B3-44FD-8FF2-ED85422D685B}" type="slidenum">
              <a:rPr lang="en-US" smtClean="0">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3064732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2A21FD7A-A16D-49B2-B2BF-57C4B0CCCF1C}"/>
              </a:ext>
            </a:extLst>
          </p:cNvPr>
          <p:cNvSpPr>
            <a:spLocks noGrp="1"/>
          </p:cNvSpPr>
          <p:nvPr>
            <p:ph type="title"/>
          </p:nvPr>
        </p:nvSpPr>
        <p:spPr>
          <a:xfrm>
            <a:off x="482601" y="482600"/>
            <a:ext cx="2561709" cy="4178299"/>
          </a:xfrm>
        </p:spPr>
        <p:txBody>
          <a:bodyPr>
            <a:normAutofit/>
          </a:bodyPr>
          <a:lstStyle/>
          <a:p>
            <a:r>
              <a:rPr lang="en-GB" b="1">
                <a:solidFill>
                  <a:srgbClr val="FFFFFF"/>
                </a:solidFill>
              </a:rPr>
              <a:t>JORDAN: EXAMPLES OF POLICY POINTERS</a:t>
            </a:r>
            <a:endParaRPr lang="it-IT" b="1">
              <a:solidFill>
                <a:srgbClr val="FFFFFF"/>
              </a:solidFill>
            </a:endParaRPr>
          </a:p>
        </p:txBody>
      </p:sp>
      <p:sp>
        <p:nvSpPr>
          <p:cNvPr id="5" name="Slide Number Placeholder 4">
            <a:extLst>
              <a:ext uri="{FF2B5EF4-FFF2-40B4-BE49-F238E27FC236}">
                <a16:creationId xmlns:a16="http://schemas.microsoft.com/office/drawing/2014/main" id="{81784726-AEBE-496C-BC44-5A63087A0789}"/>
              </a:ext>
            </a:extLst>
          </p:cNvPr>
          <p:cNvSpPr>
            <a:spLocks noGrp="1"/>
          </p:cNvSpPr>
          <p:nvPr>
            <p:ph type="sldNum" sz="quarter" idx="12"/>
          </p:nvPr>
        </p:nvSpPr>
        <p:spPr>
          <a:xfrm>
            <a:off x="8127999" y="4853028"/>
            <a:ext cx="730251" cy="205740"/>
          </a:xfrm>
        </p:spPr>
        <p:txBody>
          <a:bodyPr>
            <a:norm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fld id="{127C07CE-5396-43F8-82F1-732963DA84EC}"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600"/>
                </a:spcAft>
                <a:buClrTx/>
                <a:buSzTx/>
                <a:buFontTx/>
                <a:buNone/>
                <a:tabLst/>
                <a:defRPr/>
              </a:pPr>
              <a:t>20</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graphicFrame>
        <p:nvGraphicFramePr>
          <p:cNvPr id="7" name="Content Placeholder 2">
            <a:extLst>
              <a:ext uri="{FF2B5EF4-FFF2-40B4-BE49-F238E27FC236}">
                <a16:creationId xmlns:a16="http://schemas.microsoft.com/office/drawing/2014/main" id="{DB450227-F600-49D7-8772-E873058D07FB}"/>
              </a:ext>
            </a:extLst>
          </p:cNvPr>
          <p:cNvGraphicFramePr>
            <a:graphicFrameLocks noGrp="1"/>
          </p:cNvGraphicFramePr>
          <p:nvPr>
            <p:ph idx="1"/>
          </p:nvPr>
        </p:nvGraphicFramePr>
        <p:xfrm>
          <a:off x="4202906" y="715566"/>
          <a:ext cx="4231481" cy="3690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3929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3B349-A542-4913-8D3D-7B8DB45CE692}"/>
              </a:ext>
            </a:extLst>
          </p:cNvPr>
          <p:cNvSpPr>
            <a:spLocks noGrp="1"/>
          </p:cNvSpPr>
          <p:nvPr>
            <p:ph type="title"/>
          </p:nvPr>
        </p:nvSpPr>
        <p:spPr>
          <a:xfrm>
            <a:off x="768240" y="391204"/>
            <a:ext cx="7290054" cy="1124712"/>
          </a:xfrm>
        </p:spPr>
        <p:txBody>
          <a:bodyPr/>
          <a:lstStyle/>
          <a:p>
            <a:r>
              <a:rPr lang="en-GB" b="1">
                <a:solidFill>
                  <a:schemeClr val="accent2"/>
                </a:solidFill>
              </a:rPr>
              <a:t>KAZAKHSTAN</a:t>
            </a:r>
            <a:endParaRPr lang="it-IT" b="1">
              <a:solidFill>
                <a:schemeClr val="accent2"/>
              </a:solidFill>
            </a:endParaRPr>
          </a:p>
        </p:txBody>
      </p:sp>
      <p:sp>
        <p:nvSpPr>
          <p:cNvPr id="4" name="Footer Placeholder 3">
            <a:extLst>
              <a:ext uri="{FF2B5EF4-FFF2-40B4-BE49-F238E27FC236}">
                <a16:creationId xmlns:a16="http://schemas.microsoft.com/office/drawing/2014/main" id="{886C769A-C9F7-418E-8127-74145910C1B3}"/>
              </a:ext>
            </a:extLst>
          </p:cNvPr>
          <p:cNvSpPr>
            <a:spLocks noGrp="1"/>
          </p:cNvSpPr>
          <p:nvPr>
            <p:ph type="ftr"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GB" sz="750" b="0" i="0" u="none" strike="noStrike" kern="1200" cap="all" spc="0" normalizeH="0" baseline="0" noProof="0">
                <a:ln>
                  <a:noFill/>
                </a:ln>
                <a:solidFill>
                  <a:prstClr val="black">
                    <a:lumMod val="95000"/>
                    <a:lumOff val="5000"/>
                  </a:prstClr>
                </a:solidFill>
                <a:effectLst/>
                <a:uLnTx/>
                <a:uFillTx/>
                <a:latin typeface="Tw Cen MT Condensed" panose="020B0606020104020203"/>
                <a:ea typeface="+mn-ea"/>
                <a:cs typeface="+mn-cs"/>
              </a:rPr>
              <a:t>Torino Process 2016-17</a:t>
            </a:r>
          </a:p>
        </p:txBody>
      </p:sp>
      <p:sp>
        <p:nvSpPr>
          <p:cNvPr id="5" name="Slide Number Placeholder 4">
            <a:extLst>
              <a:ext uri="{FF2B5EF4-FFF2-40B4-BE49-F238E27FC236}">
                <a16:creationId xmlns:a16="http://schemas.microsoft.com/office/drawing/2014/main" id="{EF4708F9-EC4B-424B-94CE-D8CFBDE0E7DB}"/>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7C07CE-5396-43F8-82F1-732963DA84EC}"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21</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3074" name="Picture 1">
            <a:extLst>
              <a:ext uri="{FF2B5EF4-FFF2-40B4-BE49-F238E27FC236}">
                <a16:creationId xmlns:a16="http://schemas.microsoft.com/office/drawing/2014/main" id="{F76758BA-57ED-4733-A60E-5AF3EC0D59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90" y="1249569"/>
            <a:ext cx="7131644" cy="389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22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2658-991B-481B-B0E0-CA9E871B730D}"/>
              </a:ext>
            </a:extLst>
          </p:cNvPr>
          <p:cNvSpPr>
            <a:spLocks noGrp="1"/>
          </p:cNvSpPr>
          <p:nvPr>
            <p:ph type="title"/>
          </p:nvPr>
        </p:nvSpPr>
        <p:spPr>
          <a:xfrm>
            <a:off x="768096" y="438912"/>
            <a:ext cx="7290054" cy="1124712"/>
          </a:xfrm>
        </p:spPr>
        <p:txBody>
          <a:bodyPr>
            <a:normAutofit/>
          </a:bodyPr>
          <a:lstStyle/>
          <a:p>
            <a:r>
              <a:rPr lang="en-GB" sz="2800" b="1">
                <a:solidFill>
                  <a:schemeClr val="accent2">
                    <a:lumMod val="75000"/>
                  </a:schemeClr>
                </a:solidFill>
              </a:rPr>
              <a:t>KAZAKHSTAN: EXAMPLES OF POLICY POINTERS</a:t>
            </a:r>
            <a:endParaRPr lang="it-IT" sz="2800" b="1">
              <a:solidFill>
                <a:schemeClr val="accent2">
                  <a:lumMod val="75000"/>
                </a:schemeClr>
              </a:solidFill>
            </a:endParaRPr>
          </a:p>
        </p:txBody>
      </p:sp>
      <p:sp>
        <p:nvSpPr>
          <p:cNvPr id="5" name="Slide Number Placeholder 4">
            <a:extLst>
              <a:ext uri="{FF2B5EF4-FFF2-40B4-BE49-F238E27FC236}">
                <a16:creationId xmlns:a16="http://schemas.microsoft.com/office/drawing/2014/main" id="{274085E6-652C-465E-A6E1-9A630A4B9642}"/>
              </a:ext>
            </a:extLst>
          </p:cNvPr>
          <p:cNvSpPr>
            <a:spLocks noGrp="1"/>
          </p:cNvSpPr>
          <p:nvPr>
            <p:ph type="sldNum" sz="quarter" idx="12"/>
          </p:nvPr>
        </p:nvSpPr>
        <p:spPr>
          <a:xfrm>
            <a:off x="8127999" y="4853028"/>
            <a:ext cx="730251" cy="205740"/>
          </a:xfrm>
        </p:spPr>
        <p:txBody>
          <a:bodyPr>
            <a:norm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fld id="{127C07CE-5396-43F8-82F1-732963DA84EC}"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600"/>
                </a:spcAft>
                <a:buClrTx/>
                <a:buSzTx/>
                <a:buFontTx/>
                <a:buNone/>
                <a:tabLst/>
                <a:defRPr/>
              </a:pPr>
              <a:t>22</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graphicFrame>
        <p:nvGraphicFramePr>
          <p:cNvPr id="7" name="Content Placeholder 2">
            <a:extLst>
              <a:ext uri="{FF2B5EF4-FFF2-40B4-BE49-F238E27FC236}">
                <a16:creationId xmlns:a16="http://schemas.microsoft.com/office/drawing/2014/main" id="{CEF09F57-3DD0-488B-8688-FA2E4DCC7288}"/>
              </a:ext>
            </a:extLst>
          </p:cNvPr>
          <p:cNvGraphicFramePr>
            <a:graphicFrameLocks noGrp="1"/>
          </p:cNvGraphicFramePr>
          <p:nvPr>
            <p:ph idx="1"/>
          </p:nvPr>
        </p:nvGraphicFramePr>
        <p:xfrm>
          <a:off x="767953" y="1714500"/>
          <a:ext cx="7290197" cy="301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104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9FB0-FD8A-4FF7-AA22-8227409EE107}"/>
              </a:ext>
            </a:extLst>
          </p:cNvPr>
          <p:cNvSpPr>
            <a:spLocks noGrp="1"/>
          </p:cNvSpPr>
          <p:nvPr>
            <p:ph type="title"/>
          </p:nvPr>
        </p:nvSpPr>
        <p:spPr>
          <a:xfrm>
            <a:off x="768240" y="226944"/>
            <a:ext cx="7290054" cy="1124712"/>
          </a:xfrm>
        </p:spPr>
        <p:txBody>
          <a:bodyPr/>
          <a:lstStyle/>
          <a:p>
            <a:r>
              <a:rPr lang="en-GB" b="1">
                <a:solidFill>
                  <a:schemeClr val="accent2"/>
                </a:solidFill>
              </a:rPr>
              <a:t>MOLDOVA</a:t>
            </a:r>
            <a:endParaRPr lang="it-IT" b="1">
              <a:solidFill>
                <a:schemeClr val="accent2"/>
              </a:solidFill>
            </a:endParaRPr>
          </a:p>
        </p:txBody>
      </p:sp>
      <p:sp>
        <p:nvSpPr>
          <p:cNvPr id="5" name="Slide Number Placeholder 4">
            <a:extLst>
              <a:ext uri="{FF2B5EF4-FFF2-40B4-BE49-F238E27FC236}">
                <a16:creationId xmlns:a16="http://schemas.microsoft.com/office/drawing/2014/main" id="{A41BD8FD-511A-462F-A665-EDDD3EB9CA58}"/>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7C07CE-5396-43F8-82F1-732963DA84EC}"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23</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2050" name="Picture 1">
            <a:extLst>
              <a:ext uri="{FF2B5EF4-FFF2-40B4-BE49-F238E27FC236}">
                <a16:creationId xmlns:a16="http://schemas.microsoft.com/office/drawing/2014/main" id="{EEFE4904-4017-4DD5-9E41-956A099EA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023046"/>
            <a:ext cx="8068546" cy="34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8C6BEA9D-C2C3-4F22-B385-DC73C904A897}"/>
              </a:ext>
            </a:extLst>
          </p:cNvPr>
          <p:cNvSpPr txBox="1"/>
          <p:nvPr/>
        </p:nvSpPr>
        <p:spPr>
          <a:xfrm>
            <a:off x="611560" y="4480994"/>
            <a:ext cx="8068546" cy="338554"/>
          </a:xfrm>
          <a:prstGeom prst="rect">
            <a:avLst/>
          </a:prstGeom>
          <a:noFill/>
        </p:spPr>
        <p:txBody>
          <a:bodyPr wrap="square" rtlCol="0">
            <a:spAutoFit/>
          </a:bodyPr>
          <a:lstStyle/>
          <a:p>
            <a:r>
              <a:rPr lang="en-GB" sz="1600" b="1">
                <a:solidFill>
                  <a:schemeClr val="accent2"/>
                </a:solidFill>
              </a:rPr>
              <a:t>Indicators E: </a:t>
            </a:r>
            <a:r>
              <a:rPr lang="en-GB" sz="1600" b="1">
                <a:solidFill>
                  <a:schemeClr val="accent2"/>
                </a:solidFill>
                <a:effectLst/>
                <a:ea typeface="Calibri" panose="020F0502020204030204" pitchFamily="34" charset="0"/>
              </a:rPr>
              <a:t>Management of public-private partnerships for VET &amp; Skills development</a:t>
            </a:r>
            <a:endParaRPr lang="it-IT" sz="1600" b="1">
              <a:solidFill>
                <a:schemeClr val="accent2"/>
              </a:solidFill>
            </a:endParaRPr>
          </a:p>
        </p:txBody>
      </p:sp>
    </p:spTree>
    <p:extLst>
      <p:ext uri="{BB962C8B-B14F-4D97-AF65-F5344CB8AC3E}">
        <p14:creationId xmlns:p14="http://schemas.microsoft.com/office/powerpoint/2010/main" val="426960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4C3A8-1684-49E1-89A5-EC72CDA0692B}"/>
              </a:ext>
            </a:extLst>
          </p:cNvPr>
          <p:cNvSpPr>
            <a:spLocks noGrp="1"/>
          </p:cNvSpPr>
          <p:nvPr>
            <p:ph type="title"/>
          </p:nvPr>
        </p:nvSpPr>
        <p:spPr>
          <a:xfrm>
            <a:off x="768096" y="438912"/>
            <a:ext cx="7290054" cy="1124712"/>
          </a:xfrm>
        </p:spPr>
        <p:txBody>
          <a:bodyPr>
            <a:normAutofit/>
          </a:bodyPr>
          <a:lstStyle/>
          <a:p>
            <a:r>
              <a:rPr lang="en-GB" sz="2800" b="1">
                <a:solidFill>
                  <a:schemeClr val="accent2">
                    <a:lumMod val="75000"/>
                  </a:schemeClr>
                </a:solidFill>
              </a:rPr>
              <a:t>MOLDOVA:EXAMPLES OF POLICY POINTERS </a:t>
            </a:r>
            <a:endParaRPr lang="it-IT" sz="2800" b="1">
              <a:solidFill>
                <a:schemeClr val="accent2">
                  <a:lumMod val="75000"/>
                </a:schemeClr>
              </a:solidFill>
            </a:endParaRPr>
          </a:p>
        </p:txBody>
      </p:sp>
      <p:sp>
        <p:nvSpPr>
          <p:cNvPr id="5" name="Slide Number Placeholder 4">
            <a:extLst>
              <a:ext uri="{FF2B5EF4-FFF2-40B4-BE49-F238E27FC236}">
                <a16:creationId xmlns:a16="http://schemas.microsoft.com/office/drawing/2014/main" id="{8BA0A5A9-B35B-4DE4-BD11-0541840202A7}"/>
              </a:ext>
            </a:extLst>
          </p:cNvPr>
          <p:cNvSpPr>
            <a:spLocks noGrp="1"/>
          </p:cNvSpPr>
          <p:nvPr>
            <p:ph type="sldNum" sz="quarter" idx="12"/>
          </p:nvPr>
        </p:nvSpPr>
        <p:spPr>
          <a:xfrm>
            <a:off x="8127999" y="4853028"/>
            <a:ext cx="730251" cy="205740"/>
          </a:xfrm>
        </p:spPr>
        <p:txBody>
          <a:bodyPr>
            <a:norm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fld id="{127C07CE-5396-43F8-82F1-732963DA84EC}"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600"/>
                </a:spcAft>
                <a:buClrTx/>
                <a:buSzTx/>
                <a:buFontTx/>
                <a:buNone/>
                <a:tabLst/>
                <a:defRPr/>
              </a:pPr>
              <a:t>24</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graphicFrame>
        <p:nvGraphicFramePr>
          <p:cNvPr id="7" name="Content Placeholder 2">
            <a:extLst>
              <a:ext uri="{FF2B5EF4-FFF2-40B4-BE49-F238E27FC236}">
                <a16:creationId xmlns:a16="http://schemas.microsoft.com/office/drawing/2014/main" id="{BFFD3F59-3C66-49AF-B30A-108A7AAC5D31}"/>
              </a:ext>
            </a:extLst>
          </p:cNvPr>
          <p:cNvGraphicFramePr>
            <a:graphicFrameLocks noGrp="1"/>
          </p:cNvGraphicFramePr>
          <p:nvPr>
            <p:ph idx="1"/>
            <p:extLst>
              <p:ext uri="{D42A27DB-BD31-4B8C-83A1-F6EECF244321}">
                <p14:modId xmlns:p14="http://schemas.microsoft.com/office/powerpoint/2010/main" val="3170058600"/>
              </p:ext>
            </p:extLst>
          </p:nvPr>
        </p:nvGraphicFramePr>
        <p:xfrm>
          <a:off x="767953" y="1714500"/>
          <a:ext cx="7807429" cy="3017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7829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7473-60FA-4506-B07C-60A68C66EB30}"/>
              </a:ext>
            </a:extLst>
          </p:cNvPr>
          <p:cNvSpPr>
            <a:spLocks noGrp="1"/>
          </p:cNvSpPr>
          <p:nvPr>
            <p:ph type="title"/>
          </p:nvPr>
        </p:nvSpPr>
        <p:spPr>
          <a:xfrm>
            <a:off x="721992" y="269863"/>
            <a:ext cx="7290054" cy="1124712"/>
          </a:xfrm>
        </p:spPr>
        <p:txBody>
          <a:bodyPr/>
          <a:lstStyle/>
          <a:p>
            <a:r>
              <a:rPr lang="en-GB" b="1">
                <a:solidFill>
                  <a:schemeClr val="accent2">
                    <a:lumMod val="75000"/>
                  </a:schemeClr>
                </a:solidFill>
              </a:rPr>
              <a:t>UZBEKISTAN</a:t>
            </a:r>
            <a:endParaRPr lang="it-IT" b="1">
              <a:solidFill>
                <a:schemeClr val="accent2">
                  <a:lumMod val="75000"/>
                </a:schemeClr>
              </a:solidFill>
            </a:endParaRPr>
          </a:p>
        </p:txBody>
      </p:sp>
      <p:sp>
        <p:nvSpPr>
          <p:cNvPr id="5" name="Slide Number Placeholder 4">
            <a:extLst>
              <a:ext uri="{FF2B5EF4-FFF2-40B4-BE49-F238E27FC236}">
                <a16:creationId xmlns:a16="http://schemas.microsoft.com/office/drawing/2014/main" id="{56476F97-0CDD-487D-A07E-F63C0CD90CC3}"/>
              </a:ext>
            </a:extLst>
          </p:cNvPr>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127C07CE-5396-43F8-82F1-732963DA84EC}"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25</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pic>
        <p:nvPicPr>
          <p:cNvPr id="1026" name="Picture 1">
            <a:extLst>
              <a:ext uri="{FF2B5EF4-FFF2-40B4-BE49-F238E27FC236}">
                <a16:creationId xmlns:a16="http://schemas.microsoft.com/office/drawing/2014/main" id="{9ADCBA1E-849C-48CE-B30D-DDED6CBB3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56" y="1104912"/>
            <a:ext cx="8030888" cy="359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662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614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7D19042C-9420-4B3B-A8BD-6A89DF185581}"/>
              </a:ext>
            </a:extLst>
          </p:cNvPr>
          <p:cNvSpPr>
            <a:spLocks noGrp="1"/>
          </p:cNvSpPr>
          <p:nvPr>
            <p:ph type="title"/>
          </p:nvPr>
        </p:nvSpPr>
        <p:spPr>
          <a:xfrm>
            <a:off x="482601" y="482600"/>
            <a:ext cx="2561709" cy="4178299"/>
          </a:xfrm>
        </p:spPr>
        <p:txBody>
          <a:bodyPr>
            <a:normAutofit/>
          </a:bodyPr>
          <a:lstStyle/>
          <a:p>
            <a:r>
              <a:rPr lang="en-GB" b="1">
                <a:solidFill>
                  <a:srgbClr val="FFFFFF"/>
                </a:solidFill>
              </a:rPr>
              <a:t>UZBEKISTAN: EXAMPLES OF POLICY POINTERS</a:t>
            </a:r>
            <a:endParaRPr lang="it-IT" b="1">
              <a:solidFill>
                <a:srgbClr val="FFFFFF"/>
              </a:solidFill>
            </a:endParaRPr>
          </a:p>
        </p:txBody>
      </p:sp>
      <p:sp>
        <p:nvSpPr>
          <p:cNvPr id="5" name="Slide Number Placeholder 4">
            <a:extLst>
              <a:ext uri="{FF2B5EF4-FFF2-40B4-BE49-F238E27FC236}">
                <a16:creationId xmlns:a16="http://schemas.microsoft.com/office/drawing/2014/main" id="{84A4DD72-343C-4363-B28A-96ACC8F309CD}"/>
              </a:ext>
            </a:extLst>
          </p:cNvPr>
          <p:cNvSpPr>
            <a:spLocks noGrp="1"/>
          </p:cNvSpPr>
          <p:nvPr>
            <p:ph type="sldNum" sz="quarter" idx="12"/>
          </p:nvPr>
        </p:nvSpPr>
        <p:spPr>
          <a:xfrm>
            <a:off x="8127999" y="4853028"/>
            <a:ext cx="730251" cy="205740"/>
          </a:xfrm>
        </p:spPr>
        <p:txBody>
          <a:bodyPr>
            <a:norm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fld id="{127C07CE-5396-43F8-82F1-732963DA84EC}"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600"/>
                </a:spcAft>
                <a:buClrTx/>
                <a:buSzTx/>
                <a:buFontTx/>
                <a:buNone/>
                <a:tabLst/>
                <a:defRPr/>
              </a:pPr>
              <a:t>26</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graphicFrame>
        <p:nvGraphicFramePr>
          <p:cNvPr id="7" name="Content Placeholder 2">
            <a:extLst>
              <a:ext uri="{FF2B5EF4-FFF2-40B4-BE49-F238E27FC236}">
                <a16:creationId xmlns:a16="http://schemas.microsoft.com/office/drawing/2014/main" id="{E61588B3-B557-4567-9ED4-320BD256AEB8}"/>
              </a:ext>
            </a:extLst>
          </p:cNvPr>
          <p:cNvGraphicFramePr>
            <a:graphicFrameLocks noGrp="1"/>
          </p:cNvGraphicFramePr>
          <p:nvPr>
            <p:ph idx="1"/>
          </p:nvPr>
        </p:nvGraphicFramePr>
        <p:xfrm>
          <a:off x="4202906" y="715566"/>
          <a:ext cx="4231481" cy="3690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0032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9" name="Picture 1">
            <a:extLst>
              <a:ext uri="{FF2B5EF4-FFF2-40B4-BE49-F238E27FC236}">
                <a16:creationId xmlns:a16="http://schemas.microsoft.com/office/drawing/2014/main" id="{E2D78B1E-5DFA-4CEE-9C93-BBD6A28E0E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0129" y="265829"/>
            <a:ext cx="1558232" cy="2185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a:extLst>
              <a:ext uri="{FF2B5EF4-FFF2-40B4-BE49-F238E27FC236}">
                <a16:creationId xmlns:a16="http://schemas.microsoft.com/office/drawing/2014/main" id="{A783BB01-A157-4760-9150-D3785FD29F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2884" y="699542"/>
            <a:ext cx="1558232" cy="1264753"/>
          </a:xfrm>
          <a:prstGeom prst="rect">
            <a:avLst/>
          </a:prstGeom>
        </p:spPr>
      </p:pic>
      <p:pic>
        <p:nvPicPr>
          <p:cNvPr id="1027" name="Picture 1">
            <a:extLst>
              <a:ext uri="{FF2B5EF4-FFF2-40B4-BE49-F238E27FC236}">
                <a16:creationId xmlns:a16="http://schemas.microsoft.com/office/drawing/2014/main" id="{05C0A16B-2BBC-495D-811A-99EAE3F4033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51842" y="243221"/>
            <a:ext cx="1558232" cy="22078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1">
            <a:extLst>
              <a:ext uri="{FF2B5EF4-FFF2-40B4-BE49-F238E27FC236}">
                <a16:creationId xmlns:a16="http://schemas.microsoft.com/office/drawing/2014/main" id="{5CEB4E2E-0866-4F78-A721-CD7BED4E12E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008335" y="2692397"/>
            <a:ext cx="1509550" cy="2255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1">
            <a:extLst>
              <a:ext uri="{FF2B5EF4-FFF2-40B4-BE49-F238E27FC236}">
                <a16:creationId xmlns:a16="http://schemas.microsoft.com/office/drawing/2014/main" id="{205DB916-BE4D-4148-8A2B-8C3355D0572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707904" y="2692397"/>
            <a:ext cx="1724136" cy="22556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a:extLst>
              <a:ext uri="{FF2B5EF4-FFF2-40B4-BE49-F238E27FC236}">
                <a16:creationId xmlns:a16="http://schemas.microsoft.com/office/drawing/2014/main" id="{3337C1DD-9B56-4705-B115-8DDF3466A24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750102" y="2692396"/>
            <a:ext cx="1550712" cy="220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37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2" name="Rectangle 1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le 4">
            <a:extLst>
              <a:ext uri="{FF2B5EF4-FFF2-40B4-BE49-F238E27FC236}">
                <a16:creationId xmlns:a16="http://schemas.microsoft.com/office/drawing/2014/main" id="{E872D013-5399-4EB7-912E-FCF858116CD9}"/>
              </a:ext>
            </a:extLst>
          </p:cNvPr>
          <p:cNvSpPr>
            <a:spLocks noGrp="1"/>
          </p:cNvSpPr>
          <p:nvPr>
            <p:ph type="title"/>
          </p:nvPr>
        </p:nvSpPr>
        <p:spPr>
          <a:xfrm>
            <a:off x="14153" y="2067695"/>
            <a:ext cx="3045679" cy="864096"/>
          </a:xfrm>
        </p:spPr>
        <p:txBody>
          <a:bodyPr>
            <a:noAutofit/>
          </a:bodyPr>
          <a:lstStyle/>
          <a:p>
            <a:pPr algn="r"/>
            <a:r>
              <a:rPr lang="en-US" sz="2800" b="1">
                <a:solidFill>
                  <a:srgbClr val="FFFFFF"/>
                </a:solidFill>
              </a:rPr>
              <a:t>WHY </a:t>
            </a:r>
            <a:r>
              <a:rPr lang="en-US" sz="2800" b="1" err="1">
                <a:solidFill>
                  <a:srgbClr val="FFFFFF"/>
                </a:solidFill>
              </a:rPr>
              <a:t>GoverNANCE</a:t>
            </a:r>
            <a:r>
              <a:rPr lang="en-US" sz="2800" b="1">
                <a:solidFill>
                  <a:srgbClr val="FFFFFF"/>
                </a:solidFill>
              </a:rPr>
              <a:t> </a:t>
            </a:r>
            <a:r>
              <a:rPr lang="en-US" sz="2800" b="1" err="1">
                <a:solidFill>
                  <a:srgbClr val="FFFFFF"/>
                </a:solidFill>
              </a:rPr>
              <a:t>INVENTORy</a:t>
            </a:r>
            <a:r>
              <a:rPr lang="en-US" sz="2800" b="1">
                <a:solidFill>
                  <a:srgbClr val="FFFFFF"/>
                </a:solidFill>
              </a:rPr>
              <a:t>? (2)</a:t>
            </a:r>
            <a:br>
              <a:rPr lang="en-US" sz="2800" b="1">
                <a:solidFill>
                  <a:srgbClr val="FFFFFF"/>
                </a:solidFill>
              </a:rPr>
            </a:br>
            <a:endParaRPr lang="en-GB" sz="2800">
              <a:solidFill>
                <a:srgbClr val="FFFFFF"/>
              </a:solidFill>
            </a:endParaRPr>
          </a:p>
        </p:txBody>
      </p:sp>
      <p:sp>
        <p:nvSpPr>
          <p:cNvPr id="2" name="Content Placeholder 1">
            <a:extLst>
              <a:ext uri="{FF2B5EF4-FFF2-40B4-BE49-F238E27FC236}">
                <a16:creationId xmlns:a16="http://schemas.microsoft.com/office/drawing/2014/main" id="{7FF5D9D0-C1AF-41ED-B814-AB3A471E5090}"/>
              </a:ext>
            </a:extLst>
          </p:cNvPr>
          <p:cNvSpPr>
            <a:spLocks noGrp="1"/>
          </p:cNvSpPr>
          <p:nvPr>
            <p:ph idx="1"/>
          </p:nvPr>
        </p:nvSpPr>
        <p:spPr>
          <a:xfrm>
            <a:off x="3713286" y="603249"/>
            <a:ext cx="5257094" cy="3937001"/>
          </a:xfrm>
        </p:spPr>
        <p:txBody>
          <a:bodyPr vert="horz" lIns="45720" tIns="45720" rIns="45720" bIns="45720" rtlCol="0" anchor="ctr">
            <a:normAutofit/>
          </a:bodyPr>
          <a:lstStyle/>
          <a:p>
            <a:pPr marL="438785" lvl="1" indent="-342900">
              <a:spcBef>
                <a:spcPct val="0"/>
              </a:spcBef>
              <a:spcAft>
                <a:spcPts val="600"/>
              </a:spcAft>
              <a:buClr>
                <a:srgbClr val="1CADE4"/>
              </a:buClr>
              <a:buAutoNum type="arabicPeriod"/>
            </a:pPr>
            <a:r>
              <a:rPr lang="en-GB" altLang="en-US" sz="1800">
                <a:solidFill>
                  <a:schemeClr val="accent2"/>
                </a:solidFill>
                <a:ea typeface="Calibri" panose="020F0502020204030204" pitchFamily="34" charset="0"/>
              </a:rPr>
              <a:t>Work is ongoing on VET/ LLL strategies and policies.</a:t>
            </a:r>
          </a:p>
          <a:p>
            <a:pPr marL="438785" lvl="1" indent="-342900">
              <a:spcBef>
                <a:spcPct val="0"/>
              </a:spcBef>
              <a:spcAft>
                <a:spcPts val="600"/>
              </a:spcAft>
              <a:buClr>
                <a:srgbClr val="1CADE4"/>
              </a:buClr>
              <a:buAutoNum type="arabicPeriod"/>
            </a:pPr>
            <a:r>
              <a:rPr lang="en-GB" altLang="en-US" sz="1800">
                <a:solidFill>
                  <a:schemeClr val="accent2"/>
                </a:solidFill>
                <a:ea typeface="Calibri" panose="020F0502020204030204" pitchFamily="34" charset="0"/>
              </a:rPr>
              <a:t>What about governance and how to measure the progress? </a:t>
            </a:r>
          </a:p>
          <a:p>
            <a:pPr marL="438785" lvl="1" indent="-342900">
              <a:spcBef>
                <a:spcPct val="0"/>
              </a:spcBef>
              <a:spcAft>
                <a:spcPts val="600"/>
              </a:spcAft>
              <a:buClr>
                <a:srgbClr val="1CADE4"/>
              </a:buClr>
              <a:buAutoNum type="arabicPeriod"/>
            </a:pPr>
            <a:r>
              <a:rPr lang="en-GB" altLang="en-US" sz="1800">
                <a:solidFill>
                  <a:schemeClr val="accent2"/>
                </a:solidFill>
                <a:ea typeface="Calibri" panose="020F0502020204030204" pitchFamily="34" charset="0"/>
              </a:rPr>
              <a:t>The Governance Inventory has been prepared with objective to engage in collaborative process of assessment, to allow for self-reflection and improvement of efforts in governance.</a:t>
            </a:r>
          </a:p>
          <a:p>
            <a:pPr marL="438785" lvl="1" indent="-342900">
              <a:spcBef>
                <a:spcPct val="0"/>
              </a:spcBef>
              <a:spcAft>
                <a:spcPts val="600"/>
              </a:spcAft>
              <a:buClr>
                <a:srgbClr val="1CADE4"/>
              </a:buClr>
              <a:buAutoNum type="arabicPeriod"/>
            </a:pPr>
            <a:r>
              <a:rPr lang="en-GB" altLang="en-US" sz="1800">
                <a:solidFill>
                  <a:schemeClr val="accent2"/>
                </a:solidFill>
                <a:ea typeface="Calibri" panose="020F0502020204030204" pitchFamily="34" charset="0"/>
              </a:rPr>
              <a:t>Important vehicle for supporting the partner countries in monitoring governance at different level of the system to support policy dialogue. </a:t>
            </a:r>
          </a:p>
          <a:p>
            <a:pPr marL="438785" lvl="1" indent="-342900">
              <a:spcBef>
                <a:spcPct val="0"/>
              </a:spcBef>
              <a:spcAft>
                <a:spcPts val="600"/>
              </a:spcAft>
              <a:buClr>
                <a:srgbClr val="1CADE4"/>
              </a:buClr>
              <a:buAutoNum type="arabicPeriod"/>
            </a:pPr>
            <a:r>
              <a:rPr lang="en-GB" sz="1800">
                <a:solidFill>
                  <a:schemeClr val="accent2"/>
                </a:solidFill>
              </a:rPr>
              <a:t>The key pillar is self-assessment dimension to bring in forward the “policy learning” dimension</a:t>
            </a:r>
            <a:endParaRPr lang="en-GB"/>
          </a:p>
        </p:txBody>
      </p:sp>
      <p:sp>
        <p:nvSpPr>
          <p:cNvPr id="4" name="Slide Number Placeholder 3">
            <a:extLst>
              <a:ext uri="{FF2B5EF4-FFF2-40B4-BE49-F238E27FC236}">
                <a16:creationId xmlns:a16="http://schemas.microsoft.com/office/drawing/2014/main" id="{796BF78B-5A43-425E-B8EC-0590C0DB1DB8}"/>
              </a:ext>
            </a:extLst>
          </p:cNvPr>
          <p:cNvSpPr>
            <a:spLocks noGrp="1"/>
          </p:cNvSpPr>
          <p:nvPr>
            <p:ph type="sldNum" sz="quarter" idx="12"/>
          </p:nvPr>
        </p:nvSpPr>
        <p:spPr>
          <a:xfrm>
            <a:off x="8127999" y="4853028"/>
            <a:ext cx="730251" cy="205740"/>
          </a:xfrm>
        </p:spPr>
        <p:txBody>
          <a:bodyPr>
            <a:normAutofit/>
          </a:bodyPr>
          <a:lstStyle/>
          <a:p>
            <a:pPr marL="0" marR="0" lvl="0" indent="0" algn="l" defTabSz="685800" rtl="0" eaLnBrk="1" fontAlgn="auto" latinLnBrk="0" hangingPunct="1">
              <a:lnSpc>
                <a:spcPct val="100000"/>
              </a:lnSpc>
              <a:spcBef>
                <a:spcPts val="0"/>
              </a:spcBef>
              <a:spcAft>
                <a:spcPts val="600"/>
              </a:spcAft>
              <a:buClrTx/>
              <a:buSzTx/>
              <a:buFontTx/>
              <a:buNone/>
              <a:tabLst/>
              <a:defRPr/>
            </a:pPr>
            <a:fld id="{4E406AB4-22D1-4ABB-99CF-8A54ADA954A2}" type="slidenum">
              <a:rPr kumimoji="0" lang="en-GB" sz="750" b="0" i="0" u="none" strike="noStrike" kern="1200" cap="none" spc="0" normalizeH="0" baseline="0" noProof="0" smtClean="0">
                <a:ln>
                  <a:noFill/>
                </a:ln>
                <a:solidFill>
                  <a:prstClr val="black">
                    <a:lumMod val="95000"/>
                    <a:lumOff val="5000"/>
                  </a:prstClr>
                </a:solidFill>
                <a:effectLst/>
                <a:uLnTx/>
                <a:uFillTx/>
                <a:latin typeface="Tw Cen MT Condensed" panose="020B0606020104020203"/>
                <a:ea typeface="+mn-ea"/>
                <a:cs typeface="+mn-cs"/>
              </a:rPr>
              <a:pPr marL="0" marR="0" lvl="0" indent="0" algn="l" defTabSz="685800" rtl="0" eaLnBrk="1" fontAlgn="auto" latinLnBrk="0" hangingPunct="1">
                <a:lnSpc>
                  <a:spcPct val="100000"/>
                </a:lnSpc>
                <a:spcBef>
                  <a:spcPts val="0"/>
                </a:spcBef>
                <a:spcAft>
                  <a:spcPts val="600"/>
                </a:spcAft>
                <a:buClrTx/>
                <a:buSzTx/>
                <a:buFontTx/>
                <a:buNone/>
                <a:tabLst/>
                <a:defRPr/>
              </a:pPr>
              <a:t>28</a:t>
            </a:fld>
            <a:endParaRPr kumimoji="0" lang="en-GB" sz="750" b="0" i="0" u="none" strike="noStrike" kern="1200" cap="none" spc="0" normalizeH="0" baseline="0" noProof="0">
              <a:ln>
                <a:noFill/>
              </a:ln>
              <a:solidFill>
                <a:prstClr val="black">
                  <a:lumMod val="95000"/>
                  <a:lumOff val="5000"/>
                </a:prstClr>
              </a:solidFill>
              <a:effectLst/>
              <a:uLnTx/>
              <a:uFillTx/>
              <a:latin typeface="Tw Cen MT Condensed" panose="020B0606020104020203"/>
              <a:ea typeface="+mn-ea"/>
              <a:cs typeface="+mn-cs"/>
            </a:endParaRPr>
          </a:p>
        </p:txBody>
      </p:sp>
    </p:spTree>
    <p:extLst>
      <p:ext uri="{BB962C8B-B14F-4D97-AF65-F5344CB8AC3E}">
        <p14:creationId xmlns:p14="http://schemas.microsoft.com/office/powerpoint/2010/main" val="3520629871"/>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73" name="Picture 72" descr="Many question marks on black background">
            <a:extLst>
              <a:ext uri="{FF2B5EF4-FFF2-40B4-BE49-F238E27FC236}">
                <a16:creationId xmlns:a16="http://schemas.microsoft.com/office/drawing/2014/main" id="{F75094CC-82D2-41F8-BECF-94E216EF3C54}"/>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300"/>
                    </a14:imgEffect>
                  </a14:imgLayer>
                </a14:imgProps>
              </a:ext>
            </a:extLst>
          </a:blip>
          <a:srcRect l="13991" r="1" b="1"/>
          <a:stretch/>
        </p:blipFill>
        <p:spPr>
          <a:xfrm>
            <a:off x="1891768" y="10"/>
            <a:ext cx="7252232" cy="5143490"/>
          </a:xfrm>
          <a:prstGeom prst="rect">
            <a:avLst/>
          </a:prstGeom>
        </p:spPr>
      </p:pic>
      <p:sp>
        <p:nvSpPr>
          <p:cNvPr id="86" name="Rectangle 8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C06ECEB4-9441-4F27-B845-BB5803F04290}"/>
              </a:ext>
            </a:extLst>
          </p:cNvPr>
          <p:cNvSpPr>
            <a:spLocks noGrp="1"/>
          </p:cNvSpPr>
          <p:nvPr>
            <p:ph type="title" idx="4294967295"/>
          </p:nvPr>
        </p:nvSpPr>
        <p:spPr>
          <a:xfrm>
            <a:off x="714170" y="557585"/>
            <a:ext cx="3857829" cy="2769021"/>
          </a:xfrm>
          <a:noFill/>
        </p:spPr>
        <p:txBody>
          <a:bodyPr vert="horz" lIns="91440" tIns="45720" rIns="91440" bIns="45720" rtlCol="0" anchor="b">
            <a:normAutofit/>
          </a:bodyPr>
          <a:lstStyle/>
          <a:p>
            <a:r>
              <a:rPr lang="en-US" sz="3300">
                <a:solidFill>
                  <a:schemeClr val="bg2">
                    <a:lumMod val="75000"/>
                  </a:schemeClr>
                </a:solidFill>
              </a:rPr>
              <a:t>REFLECTION and </a:t>
            </a:r>
            <a:r>
              <a:rPr lang="en-US" sz="3300" err="1">
                <a:solidFill>
                  <a:schemeClr val="bg2">
                    <a:lumMod val="75000"/>
                  </a:schemeClr>
                </a:solidFill>
              </a:rPr>
              <a:t>QuestionS</a:t>
            </a:r>
            <a:endParaRPr lang="en-US" sz="3300">
              <a:solidFill>
                <a:schemeClr val="bg2">
                  <a:lumMod val="75000"/>
                </a:schemeClr>
              </a:solidFill>
            </a:endParaRPr>
          </a:p>
        </p:txBody>
      </p:sp>
    </p:spTree>
    <p:extLst>
      <p:ext uri="{BB962C8B-B14F-4D97-AF65-F5344CB8AC3E}">
        <p14:creationId xmlns:p14="http://schemas.microsoft.com/office/powerpoint/2010/main" val="356397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3">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5">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51435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p:nvPr>
        </p:nvSpPr>
        <p:spPr>
          <a:xfrm>
            <a:off x="482600" y="482600"/>
            <a:ext cx="4089400" cy="3961358"/>
          </a:xfrm>
        </p:spPr>
        <p:txBody>
          <a:bodyPr vert="horz" lIns="91440" tIns="45720" rIns="91440" bIns="45720" rtlCol="0" anchor="b">
            <a:normAutofit/>
          </a:bodyPr>
          <a:lstStyle/>
          <a:p>
            <a:br>
              <a:rPr lang="en-US" sz="1600" kern="1200">
                <a:solidFill>
                  <a:schemeClr val="tx1"/>
                </a:solidFill>
                <a:latin typeface="+mj-lt"/>
                <a:ea typeface="+mj-ea"/>
                <a:cs typeface="+mj-cs"/>
              </a:rPr>
            </a:br>
            <a:r>
              <a:rPr lang="en-US" sz="1600" kern="1200">
                <a:solidFill>
                  <a:schemeClr val="tx1"/>
                </a:solidFill>
                <a:latin typeface="+mj-lt"/>
                <a:ea typeface="+mj-ea"/>
                <a:cs typeface="+mj-cs"/>
              </a:rPr>
              <a:t> </a:t>
            </a:r>
            <a:br>
              <a:rPr lang="en-US" sz="1600" kern="1200">
                <a:solidFill>
                  <a:schemeClr val="tx1"/>
                </a:solidFill>
                <a:latin typeface="+mj-lt"/>
                <a:ea typeface="+mj-ea"/>
                <a:cs typeface="+mj-cs"/>
              </a:rPr>
            </a:br>
            <a:br>
              <a:rPr lang="en-US" sz="1600" kern="1200">
                <a:solidFill>
                  <a:schemeClr val="tx1"/>
                </a:solidFill>
                <a:latin typeface="+mj-lt"/>
                <a:ea typeface="+mj-ea"/>
                <a:cs typeface="+mj-cs"/>
              </a:rPr>
            </a:br>
            <a:br>
              <a:rPr lang="en-US" sz="1600" kern="1200">
                <a:solidFill>
                  <a:schemeClr val="tx1"/>
                </a:solidFill>
                <a:latin typeface="+mj-lt"/>
                <a:ea typeface="+mj-ea"/>
                <a:cs typeface="+mj-cs"/>
              </a:rPr>
            </a:br>
            <a:br>
              <a:rPr lang="en-US" sz="1600" kern="1200">
                <a:solidFill>
                  <a:schemeClr val="tx1"/>
                </a:solidFill>
                <a:latin typeface="+mj-lt"/>
                <a:ea typeface="+mj-ea"/>
                <a:cs typeface="+mj-cs"/>
              </a:rPr>
            </a:br>
            <a:br>
              <a:rPr lang="en-US" sz="1600" kern="1200">
                <a:solidFill>
                  <a:schemeClr val="tx1"/>
                </a:solidFill>
                <a:latin typeface="+mj-lt"/>
                <a:ea typeface="+mj-ea"/>
                <a:cs typeface="+mj-cs"/>
              </a:rPr>
            </a:br>
            <a:r>
              <a:rPr lang="en-US" sz="1600" kern="1200">
                <a:solidFill>
                  <a:schemeClr val="bg2">
                    <a:lumMod val="75000"/>
                  </a:schemeClr>
                </a:solidFill>
                <a:latin typeface="+mj-lt"/>
                <a:ea typeface="+mj-ea"/>
                <a:cs typeface="+mj-cs"/>
              </a:rPr>
              <a:t>17 NOVEMBER 2021</a:t>
            </a:r>
            <a:br>
              <a:rPr lang="en-US" sz="1600" kern="1200">
                <a:solidFill>
                  <a:schemeClr val="bg2">
                    <a:lumMod val="75000"/>
                  </a:schemeClr>
                </a:solidFill>
                <a:latin typeface="+mj-lt"/>
                <a:ea typeface="+mj-ea"/>
                <a:cs typeface="+mj-cs"/>
              </a:rPr>
            </a:br>
            <a:br>
              <a:rPr lang="en-US" sz="1600" kern="1200">
                <a:solidFill>
                  <a:schemeClr val="bg2">
                    <a:lumMod val="75000"/>
                  </a:schemeClr>
                </a:solidFill>
                <a:latin typeface="+mj-lt"/>
                <a:ea typeface="+mj-ea"/>
                <a:cs typeface="+mj-cs"/>
              </a:rPr>
            </a:br>
            <a:r>
              <a:rPr lang="en-US" sz="1600" kern="1200">
                <a:solidFill>
                  <a:schemeClr val="bg2">
                    <a:lumMod val="75000"/>
                  </a:schemeClr>
                </a:solidFill>
                <a:latin typeface="+mj-lt"/>
                <a:ea typeface="+mj-ea"/>
                <a:cs typeface="+mj-cs"/>
              </a:rPr>
              <a:t>ETF GOVERNANCE INVENTORY: </a:t>
            </a:r>
            <a:br>
              <a:rPr lang="en-US" sz="1600" kern="1200">
                <a:solidFill>
                  <a:schemeClr val="bg2">
                    <a:lumMod val="75000"/>
                  </a:schemeClr>
                </a:solidFill>
                <a:latin typeface="+mj-lt"/>
                <a:ea typeface="+mj-ea"/>
                <a:cs typeface="+mj-cs"/>
              </a:rPr>
            </a:br>
            <a:r>
              <a:rPr lang="en-US" sz="1600" kern="1200">
                <a:solidFill>
                  <a:schemeClr val="bg2">
                    <a:lumMod val="75000"/>
                  </a:schemeClr>
                </a:solidFill>
                <a:latin typeface="+mj-lt"/>
                <a:ea typeface="+mj-ea"/>
                <a:cs typeface="+mj-cs"/>
              </a:rPr>
              <a:t>LEARNING FROM THE EXPERIENCE IN ALBANIA, JORDAN, KAZAKHSTAN, MOLDOVA, UZBEKISTAN</a:t>
            </a:r>
            <a:br>
              <a:rPr lang="en-US" sz="1600" kern="1200">
                <a:solidFill>
                  <a:schemeClr val="bg2">
                    <a:lumMod val="75000"/>
                  </a:schemeClr>
                </a:solidFill>
                <a:latin typeface="+mj-lt"/>
                <a:ea typeface="+mj-ea"/>
                <a:cs typeface="+mj-cs"/>
              </a:rPr>
            </a:br>
            <a:br>
              <a:rPr lang="en-US" sz="1600" kern="1200">
                <a:solidFill>
                  <a:schemeClr val="tx1"/>
                </a:solidFill>
                <a:latin typeface="+mj-lt"/>
                <a:ea typeface="+mj-ea"/>
                <a:cs typeface="+mj-cs"/>
              </a:rPr>
            </a:br>
            <a:br>
              <a:rPr lang="en-US" sz="1600" kern="1200">
                <a:solidFill>
                  <a:schemeClr val="tx1"/>
                </a:solidFill>
                <a:latin typeface="+mj-lt"/>
                <a:ea typeface="+mj-ea"/>
                <a:cs typeface="+mj-cs"/>
              </a:rPr>
            </a:br>
            <a:endParaRPr lang="en-US" sz="1600" kern="1200">
              <a:solidFill>
                <a:schemeClr val="tx1"/>
              </a:solidFill>
              <a:latin typeface="+mj-lt"/>
              <a:ea typeface="+mj-ea"/>
              <a:cs typeface="+mj-cs"/>
            </a:endParaRPr>
          </a:p>
        </p:txBody>
      </p:sp>
      <p:pic>
        <p:nvPicPr>
          <p:cNvPr id="7" name="Picture 6" descr="Online meeting outline">
            <a:extLst>
              <a:ext uri="{FF2B5EF4-FFF2-40B4-BE49-F238E27FC236}">
                <a16:creationId xmlns:a16="http://schemas.microsoft.com/office/drawing/2014/main" id="{71CDBE33-E193-4CCB-8AC3-AA79E9DB62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527" r="6527"/>
          <a:stretch/>
        </p:blipFill>
        <p:spPr>
          <a:xfrm>
            <a:off x="4770934" y="942016"/>
            <a:ext cx="3401466" cy="3119113"/>
          </a:xfrm>
          <a:prstGeom prst="rect">
            <a:avLst/>
          </a:prstGeom>
        </p:spPr>
      </p:pic>
      <p:sp>
        <p:nvSpPr>
          <p:cNvPr id="4" name="Slide Number Placeholder 3"/>
          <p:cNvSpPr>
            <a:spLocks noGrp="1"/>
          </p:cNvSpPr>
          <p:nvPr>
            <p:ph type="sldNum" sz="quarter" idx="11"/>
          </p:nvPr>
        </p:nvSpPr>
        <p:spPr>
          <a:xfrm>
            <a:off x="6457950" y="4767262"/>
            <a:ext cx="2057400" cy="273844"/>
          </a:xfrm>
        </p:spPr>
        <p:txBody>
          <a:bodyPr vert="horz" lIns="91440" tIns="45720" rIns="91440" bIns="45720" rtlCol="0" anchor="ctr">
            <a:normAutofit/>
          </a:bodyPr>
          <a:lstStyle/>
          <a:p>
            <a:pPr>
              <a:lnSpc>
                <a:spcPct val="90000"/>
              </a:lnSpc>
              <a:spcAft>
                <a:spcPts val="600"/>
              </a:spcAft>
              <a:defRPr/>
            </a:pPr>
            <a:fld id="{BA7DDD0C-F7B3-44FD-8FF2-ED85422D685B}" type="slidenum">
              <a:rPr lang="en-US" sz="1200">
                <a:solidFill>
                  <a:schemeClr val="tx1">
                    <a:tint val="75000"/>
                  </a:schemeClr>
                </a:solidFill>
              </a:rPr>
              <a:pPr>
                <a:lnSpc>
                  <a:spcPct val="90000"/>
                </a:lnSpc>
                <a:spcAft>
                  <a:spcPts val="600"/>
                </a:spcAft>
                <a:defRPr/>
              </a:pPr>
              <a:t>3</a:t>
            </a:fld>
            <a:endParaRPr lang="en-US" sz="1200">
              <a:solidFill>
                <a:schemeClr val="tx1">
                  <a:tint val="75000"/>
                </a:schemeClr>
              </a:solidFill>
            </a:endParaRPr>
          </a:p>
        </p:txBody>
      </p:sp>
    </p:spTree>
    <p:extLst>
      <p:ext uri="{BB962C8B-B14F-4D97-AF65-F5344CB8AC3E}">
        <p14:creationId xmlns:p14="http://schemas.microsoft.com/office/powerpoint/2010/main" val="38261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C744FE-6B20-48C6-919A-CB87930E18AD}"/>
              </a:ext>
            </a:extLst>
          </p:cNvPr>
          <p:cNvSpPr>
            <a:spLocks noGrp="1"/>
          </p:cNvSpPr>
          <p:nvPr>
            <p:ph type="body" sz="quarter" idx="10"/>
          </p:nvPr>
        </p:nvSpPr>
        <p:spPr>
          <a:xfrm>
            <a:off x="2843808" y="2211710"/>
            <a:ext cx="3702050" cy="1026219"/>
          </a:xfrm>
        </p:spPr>
        <p:txBody>
          <a:bodyPr>
            <a:normAutofit lnSpcReduction="10000"/>
          </a:bodyPr>
          <a:lstStyle/>
          <a:p>
            <a:pPr algn="ctr"/>
            <a:r>
              <a:rPr lang="en-GB" b="1"/>
              <a:t>TEE/COFFEE</a:t>
            </a:r>
          </a:p>
          <a:p>
            <a:pPr algn="ctr"/>
            <a:r>
              <a:rPr lang="en-GB" b="1"/>
              <a:t>SCREEN  BREAK</a:t>
            </a:r>
          </a:p>
          <a:p>
            <a:pPr algn="ctr"/>
            <a:r>
              <a:rPr lang="en-GB" b="1"/>
              <a:t>10 min </a:t>
            </a:r>
            <a:endParaRPr lang="it-IT" b="1"/>
          </a:p>
        </p:txBody>
      </p:sp>
      <p:pic>
        <p:nvPicPr>
          <p:cNvPr id="5" name="Picture Placeholder 4" descr="Coffee outline">
            <a:extLst>
              <a:ext uri="{FF2B5EF4-FFF2-40B4-BE49-F238E27FC236}">
                <a16:creationId xmlns:a16="http://schemas.microsoft.com/office/drawing/2014/main" id="{926D17C8-8D5A-47DF-9600-BEB54018442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9552" r="49552"/>
          <a:stretch>
            <a:fillRect/>
          </a:stretch>
        </p:blipFill>
        <p:spPr>
          <a:xfrm flipH="1">
            <a:off x="9144000" y="0"/>
            <a:ext cx="45719" cy="5143500"/>
          </a:xfrm>
        </p:spPr>
      </p:pic>
      <p:pic>
        <p:nvPicPr>
          <p:cNvPr id="7" name="Graphic 6" descr="Coffee outline">
            <a:extLst>
              <a:ext uri="{FF2B5EF4-FFF2-40B4-BE49-F238E27FC236}">
                <a16:creationId xmlns:a16="http://schemas.microsoft.com/office/drawing/2014/main" id="{38B3891C-96CA-48D2-8BDA-374EDB2B27D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5976" y="3795886"/>
            <a:ext cx="914400" cy="914400"/>
          </a:xfrm>
          <a:prstGeom prst="rect">
            <a:avLst/>
          </a:prstGeom>
        </p:spPr>
      </p:pic>
    </p:spTree>
    <p:extLst>
      <p:ext uri="{BB962C8B-B14F-4D97-AF65-F5344CB8AC3E}">
        <p14:creationId xmlns:p14="http://schemas.microsoft.com/office/powerpoint/2010/main" val="321126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3005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AE3BF9B-B971-4707-9681-E470291DBD5D}"/>
              </a:ext>
            </a:extLst>
          </p:cNvPr>
          <p:cNvSpPr>
            <a:spLocks noGrp="1"/>
          </p:cNvSpPr>
          <p:nvPr>
            <p:ph type="title"/>
          </p:nvPr>
        </p:nvSpPr>
        <p:spPr>
          <a:xfrm>
            <a:off x="694455" y="2900383"/>
            <a:ext cx="7886700" cy="513828"/>
          </a:xfrm>
        </p:spPr>
        <p:txBody>
          <a:bodyPr vert="horz" lIns="91440" tIns="45720" rIns="91440" bIns="45720" rtlCol="0" anchor="b">
            <a:normAutofit fontScale="90000"/>
          </a:bodyPr>
          <a:lstStyle/>
          <a:p>
            <a:pPr algn="ctr"/>
            <a:br>
              <a:rPr lang="en-GB" sz="1800">
                <a:solidFill>
                  <a:srgbClr val="616264"/>
                </a:solidFill>
                <a:effectLst/>
                <a:latin typeface="Arial" panose="020B0604020202020204" pitchFamily="34" charset="0"/>
                <a:ea typeface="Calibri" panose="020F0502020204030204" pitchFamily="34" charset="0"/>
              </a:rPr>
            </a:br>
            <a:br>
              <a:rPr lang="en-GB" sz="1800">
                <a:solidFill>
                  <a:srgbClr val="616264"/>
                </a:solidFill>
                <a:effectLst/>
                <a:latin typeface="Arial" panose="020B0604020202020204" pitchFamily="34" charset="0"/>
                <a:ea typeface="Calibri" panose="020F0502020204030204" pitchFamily="34" charset="0"/>
              </a:rPr>
            </a:br>
            <a:br>
              <a:rPr lang="en-GB" sz="1800">
                <a:solidFill>
                  <a:srgbClr val="616264"/>
                </a:solidFill>
                <a:effectLst/>
                <a:latin typeface="Arial" panose="020B0604020202020204" pitchFamily="34" charset="0"/>
                <a:ea typeface="Calibri" panose="020F0502020204030204" pitchFamily="34" charset="0"/>
              </a:rPr>
            </a:br>
            <a:br>
              <a:rPr lang="en-GB" sz="1800">
                <a:solidFill>
                  <a:srgbClr val="616264"/>
                </a:solidFill>
                <a:effectLst/>
                <a:latin typeface="Arial" panose="020B0604020202020204" pitchFamily="34" charset="0"/>
                <a:ea typeface="Calibri" panose="020F0502020204030204" pitchFamily="34" charset="0"/>
              </a:rPr>
            </a:br>
            <a:r>
              <a:rPr lang="en-GB" sz="2200">
                <a:solidFill>
                  <a:schemeClr val="bg2">
                    <a:lumMod val="75000"/>
                  </a:schemeClr>
                </a:solidFill>
                <a:latin typeface="Arial" panose="020B0604020202020204" pitchFamily="34" charset="0"/>
              </a:rPr>
              <a:t>VET Governance assessment: cross-countries analyses </a:t>
            </a:r>
            <a:br>
              <a:rPr lang="it-IT" sz="2200">
                <a:solidFill>
                  <a:schemeClr val="bg2">
                    <a:lumMod val="75000"/>
                  </a:schemeClr>
                </a:solidFill>
                <a:latin typeface="Arial" panose="020B0604020202020204" pitchFamily="34" charset="0"/>
              </a:rPr>
            </a:br>
            <a:r>
              <a:rPr lang="en-GB" sz="2200">
                <a:solidFill>
                  <a:schemeClr val="bg2">
                    <a:lumMod val="75000"/>
                  </a:schemeClr>
                </a:solidFill>
                <a:latin typeface="Arial" panose="020B0604020202020204" pitchFamily="34" charset="0"/>
              </a:rPr>
              <a:t>What lessons are we learning from the findings?</a:t>
            </a:r>
            <a:br>
              <a:rPr lang="it-IT" sz="2200">
                <a:solidFill>
                  <a:schemeClr val="bg2">
                    <a:lumMod val="75000"/>
                  </a:schemeClr>
                </a:solidFill>
                <a:latin typeface="Arial" panose="020B0604020202020204" pitchFamily="34" charset="0"/>
              </a:rPr>
            </a:br>
            <a:br>
              <a:rPr lang="en-GB" sz="1800">
                <a:solidFill>
                  <a:schemeClr val="bg2">
                    <a:lumMod val="75000"/>
                  </a:schemeClr>
                </a:solidFill>
                <a:latin typeface="Arial" panose="020B0604020202020204" pitchFamily="34" charset="0"/>
              </a:rPr>
            </a:br>
            <a:r>
              <a:rPr lang="en-GB" sz="1800">
                <a:solidFill>
                  <a:schemeClr val="bg2">
                    <a:lumMod val="75000"/>
                  </a:schemeClr>
                </a:solidFill>
                <a:effectLst/>
                <a:latin typeface="Arial" panose="020B0604020202020204" pitchFamily="34" charset="0"/>
                <a:ea typeface="Calibri" panose="020F0502020204030204" pitchFamily="34" charset="0"/>
              </a:rPr>
              <a:t> </a:t>
            </a:r>
            <a:br>
              <a:rPr lang="it-IT" sz="1600">
                <a:solidFill>
                  <a:schemeClr val="bg2">
                    <a:lumMod val="75000"/>
                  </a:schemeClr>
                </a:solidFill>
                <a:effectLst/>
                <a:latin typeface="Arial" panose="020B0604020202020204" pitchFamily="34" charset="0"/>
                <a:ea typeface="Calibri" panose="020F0502020204030204" pitchFamily="34" charset="0"/>
              </a:rPr>
            </a:br>
            <a:r>
              <a:rPr lang="en-GB" sz="1800" i="1">
                <a:solidFill>
                  <a:srgbClr val="616264"/>
                </a:solidFill>
                <a:effectLst/>
                <a:latin typeface="Arial" panose="020B0604020202020204" pitchFamily="34" charset="0"/>
                <a:ea typeface="Calibri" panose="020F0502020204030204" pitchFamily="34" charset="0"/>
              </a:rPr>
              <a:t> </a:t>
            </a:r>
            <a:br>
              <a:rPr lang="it-IT" sz="1600">
                <a:solidFill>
                  <a:srgbClr val="616264"/>
                </a:solidFill>
                <a:effectLst/>
                <a:latin typeface="Arial" panose="020B0604020202020204" pitchFamily="34" charset="0"/>
                <a:ea typeface="Calibri" panose="020F0502020204030204" pitchFamily="34" charset="0"/>
              </a:rPr>
            </a:br>
            <a:r>
              <a:rPr lang="en-GB" sz="1800">
                <a:solidFill>
                  <a:srgbClr val="616264"/>
                </a:solidFill>
                <a:effectLst/>
                <a:latin typeface="Arial" panose="020B0604020202020204" pitchFamily="34" charset="0"/>
                <a:ea typeface="Calibri" panose="020F0502020204030204" pitchFamily="34" charset="0"/>
              </a:rPr>
              <a:t> </a:t>
            </a:r>
            <a:br>
              <a:rPr lang="it-IT" sz="1600">
                <a:solidFill>
                  <a:srgbClr val="616264"/>
                </a:solidFill>
                <a:effectLst/>
                <a:latin typeface="Arial" panose="020B0604020202020204" pitchFamily="34" charset="0"/>
                <a:ea typeface="Calibri" panose="020F0502020204030204" pitchFamily="34" charset="0"/>
              </a:rPr>
            </a:br>
            <a:endParaRPr lang="en-US" sz="3300" b="0" kern="1200">
              <a:solidFill>
                <a:schemeClr val="bg2">
                  <a:lumMod val="75000"/>
                </a:schemeClr>
              </a:solidFill>
              <a:latin typeface="+mj-lt"/>
              <a:ea typeface="+mj-ea"/>
              <a:cs typeface="+mj-cs"/>
            </a:endParaRPr>
          </a:p>
        </p:txBody>
      </p:sp>
      <p:sp>
        <p:nvSpPr>
          <p:cNvPr id="12" name="Text Placeholder 2">
            <a:extLst>
              <a:ext uri="{FF2B5EF4-FFF2-40B4-BE49-F238E27FC236}">
                <a16:creationId xmlns:a16="http://schemas.microsoft.com/office/drawing/2014/main" id="{E8F01E2D-B369-4D69-8024-EE1EAA7233C9}"/>
              </a:ext>
            </a:extLst>
          </p:cNvPr>
          <p:cNvSpPr txBox="1">
            <a:spLocks/>
          </p:cNvSpPr>
          <p:nvPr/>
        </p:nvSpPr>
        <p:spPr>
          <a:xfrm>
            <a:off x="5875955" y="3171131"/>
            <a:ext cx="2983999" cy="130302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60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 Placeholder 2">
            <a:extLst>
              <a:ext uri="{FF2B5EF4-FFF2-40B4-BE49-F238E27FC236}">
                <a16:creationId xmlns:a16="http://schemas.microsoft.com/office/drawing/2014/main" id="{D0E965C9-D38E-481C-A38F-98CE0E4E14A8}"/>
              </a:ext>
            </a:extLst>
          </p:cNvPr>
          <p:cNvSpPr txBox="1">
            <a:spLocks/>
          </p:cNvSpPr>
          <p:nvPr/>
        </p:nvSpPr>
        <p:spPr>
          <a:xfrm>
            <a:off x="415656" y="3231959"/>
            <a:ext cx="2123020" cy="157017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92BB">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Aram Avagyan</a:t>
            </a:r>
          </a:p>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92BB">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ETF expert</a:t>
            </a:r>
            <a:endPar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Text Placeholder 2">
            <a:extLst>
              <a:ext uri="{FF2B5EF4-FFF2-40B4-BE49-F238E27FC236}">
                <a16:creationId xmlns:a16="http://schemas.microsoft.com/office/drawing/2014/main" id="{DE1D2696-A6CB-4E60-933A-DBF65DA1D17D}"/>
              </a:ext>
            </a:extLst>
          </p:cNvPr>
          <p:cNvSpPr txBox="1">
            <a:spLocks/>
          </p:cNvSpPr>
          <p:nvPr/>
        </p:nvSpPr>
        <p:spPr>
          <a:xfrm>
            <a:off x="2344198" y="3231959"/>
            <a:ext cx="2123020" cy="157017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endParaRPr lang="en-GB" sz="1400" b="1">
              <a:solidFill>
                <a:srgbClr val="0092BB">
                  <a:lumMod val="75000"/>
                </a:srgbClr>
              </a:solidFill>
              <a:latin typeface="Calibri" panose="020F0502020204030204" pitchFamily="34" charset="0"/>
              <a:cs typeface="Arial" panose="020B0604020202020204" pitchFamily="34" charset="0"/>
            </a:endParaRPr>
          </a:p>
          <a:p>
            <a:pPr algn="ctr">
              <a:spcBef>
                <a:spcPts val="0"/>
              </a:spcBef>
              <a:spcAft>
                <a:spcPts val="0"/>
              </a:spcAft>
              <a:defRPr/>
            </a:pPr>
            <a:r>
              <a:rPr lang="en-GB" sz="1400" b="1" err="1">
                <a:solidFill>
                  <a:srgbClr val="0092BB">
                    <a:lumMod val="75000"/>
                  </a:srgbClr>
                </a:solidFill>
                <a:latin typeface="Calibri" panose="020F0502020204030204" pitchFamily="34" charset="0"/>
                <a:cs typeface="Arial" panose="020B0604020202020204" pitchFamily="34" charset="0"/>
              </a:rPr>
              <a:t>Elira</a:t>
            </a:r>
            <a:r>
              <a:rPr lang="en-GB" sz="1400" b="1">
                <a:solidFill>
                  <a:srgbClr val="0092BB">
                    <a:lumMod val="75000"/>
                  </a:srgbClr>
                </a:solidFill>
                <a:latin typeface="Calibri" panose="020F0502020204030204" pitchFamily="34" charset="0"/>
                <a:cs typeface="Arial" panose="020B0604020202020204" pitchFamily="34" charset="0"/>
              </a:rPr>
              <a:t> </a:t>
            </a:r>
            <a:r>
              <a:rPr lang="en-GB" sz="1400" b="1" err="1">
                <a:solidFill>
                  <a:srgbClr val="0092BB">
                    <a:lumMod val="75000"/>
                  </a:srgbClr>
                </a:solidFill>
                <a:latin typeface="Calibri" panose="020F0502020204030204" pitchFamily="34" charset="0"/>
                <a:cs typeface="Arial" panose="020B0604020202020204" pitchFamily="34" charset="0"/>
              </a:rPr>
              <a:t>Demiraj</a:t>
            </a:r>
            <a:r>
              <a:rPr lang="en-GB" sz="1400" b="1">
                <a:solidFill>
                  <a:srgbClr val="0092BB">
                    <a:lumMod val="75000"/>
                  </a:srgbClr>
                </a:solidFill>
                <a:latin typeface="Calibri" panose="020F0502020204030204" pitchFamily="34" charset="0"/>
                <a:cs typeface="Arial" panose="020B0604020202020204" pitchFamily="34" charset="0"/>
              </a:rPr>
              <a:t> </a:t>
            </a:r>
          </a:p>
          <a:p>
            <a:pPr algn="ctr">
              <a:spcBef>
                <a:spcPts val="0"/>
              </a:spcBef>
              <a:spcAft>
                <a:spcPts val="0"/>
              </a:spcAft>
              <a:defRPr/>
            </a:pPr>
            <a:r>
              <a:rPr lang="en-GB" sz="1400" b="1">
                <a:solidFill>
                  <a:srgbClr val="0092BB">
                    <a:lumMod val="75000"/>
                  </a:srgbClr>
                </a:solidFill>
                <a:latin typeface="Calibri" panose="020F0502020204030204" pitchFamily="34" charset="0"/>
                <a:cs typeface="Arial" panose="020B0604020202020204" pitchFamily="34" charset="0"/>
              </a:rPr>
              <a:t>General Director </a:t>
            </a:r>
          </a:p>
          <a:p>
            <a:pPr algn="ctr">
              <a:spcBef>
                <a:spcPts val="0"/>
              </a:spcBef>
              <a:spcAft>
                <a:spcPts val="0"/>
              </a:spcAft>
              <a:defRPr/>
            </a:pPr>
            <a:r>
              <a:rPr lang="en-GB" sz="1400" b="1">
                <a:solidFill>
                  <a:srgbClr val="0092BB">
                    <a:lumMod val="75000"/>
                  </a:srgbClr>
                </a:solidFill>
                <a:latin typeface="Calibri" panose="020F0502020204030204" pitchFamily="34" charset="0"/>
                <a:cs typeface="Arial" panose="020B0604020202020204" pitchFamily="34" charset="0"/>
              </a:rPr>
              <a:t>National Employment and Skills Agency </a:t>
            </a:r>
            <a:br>
              <a:rPr lang="en-GB" sz="1400" b="1">
                <a:solidFill>
                  <a:srgbClr val="0092BB">
                    <a:lumMod val="75000"/>
                  </a:srgbClr>
                </a:solidFill>
                <a:latin typeface="Calibri" panose="020F0502020204030204" pitchFamily="34" charset="0"/>
                <a:cs typeface="Arial" panose="020B0604020202020204" pitchFamily="34" charset="0"/>
              </a:rPr>
            </a:br>
            <a:endParaRPr lang="en-GB" sz="1400" b="1">
              <a:solidFill>
                <a:srgbClr val="0092BB">
                  <a:lumMod val="75000"/>
                </a:srgbClr>
              </a:solidFill>
              <a:latin typeface="Calibri" panose="020F0502020204030204" pitchFamily="34" charset="0"/>
              <a:cs typeface="Arial" panose="020B0604020202020204" pitchFamily="34" charset="0"/>
            </a:endParaRPr>
          </a:p>
          <a:p>
            <a:pPr algn="ctr">
              <a:spcBef>
                <a:spcPts val="0"/>
              </a:spcBef>
              <a:spcAft>
                <a:spcPts val="0"/>
              </a:spcAft>
              <a:defRPr/>
            </a:pPr>
            <a:r>
              <a:rPr lang="en-GB" sz="1400" b="1">
                <a:solidFill>
                  <a:srgbClr val="0092BB">
                    <a:lumMod val="75000"/>
                  </a:srgbClr>
                </a:solidFill>
                <a:latin typeface="Calibri" panose="020F0502020204030204" pitchFamily="34" charset="0"/>
                <a:cs typeface="Arial" panose="020B0604020202020204" pitchFamily="34" charset="0"/>
              </a:rPr>
              <a:t>Albania</a:t>
            </a:r>
            <a:endParaRPr lang="it-IT" sz="1400" b="1">
              <a:solidFill>
                <a:srgbClr val="0092BB">
                  <a:lumMod val="75000"/>
                </a:srgbClr>
              </a:solidFill>
              <a:latin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endPar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Text Placeholder 2">
            <a:extLst>
              <a:ext uri="{FF2B5EF4-FFF2-40B4-BE49-F238E27FC236}">
                <a16:creationId xmlns:a16="http://schemas.microsoft.com/office/drawing/2014/main" id="{4355E672-580A-41F3-B009-F6B304A8CF5B}"/>
              </a:ext>
            </a:extLst>
          </p:cNvPr>
          <p:cNvSpPr txBox="1">
            <a:spLocks/>
          </p:cNvSpPr>
          <p:nvPr/>
        </p:nvSpPr>
        <p:spPr>
          <a:xfrm>
            <a:off x="4422038" y="3005137"/>
            <a:ext cx="2123020" cy="157017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endParaRPr lang="en-GB" sz="1400" b="1">
              <a:solidFill>
                <a:srgbClr val="0092BB">
                  <a:lumMod val="75000"/>
                </a:srgbClr>
              </a:solidFill>
              <a:latin typeface="Calibri" panose="020F0502020204030204" pitchFamily="34" charset="0"/>
              <a:cs typeface="Arial" panose="020B0604020202020204" pitchFamily="34" charset="0"/>
            </a:endParaRPr>
          </a:p>
          <a:p>
            <a:pPr algn="ctr">
              <a:defRPr/>
            </a:pPr>
            <a:r>
              <a:rPr lang="en-GB" sz="1400" b="1">
                <a:solidFill>
                  <a:schemeClr val="bg2">
                    <a:lumMod val="75000"/>
                  </a:schemeClr>
                </a:solidFill>
                <a:effectLst/>
                <a:latin typeface="Calibri" panose="020F0502020204030204" pitchFamily="34" charset="0"/>
                <a:ea typeface="Calibri" panose="020F0502020204030204" pitchFamily="34" charset="0"/>
                <a:cs typeface="Calibri" panose="020F0502020204030204" pitchFamily="34" charset="0"/>
              </a:rPr>
              <a:t>Rashida </a:t>
            </a:r>
            <a:r>
              <a:rPr lang="en-GB" sz="1400" b="1" err="1">
                <a:solidFill>
                  <a:schemeClr val="bg2">
                    <a:lumMod val="75000"/>
                  </a:schemeClr>
                </a:solidFill>
                <a:effectLst/>
                <a:latin typeface="Calibri" panose="020F0502020204030204" pitchFamily="34" charset="0"/>
                <a:ea typeface="Calibri" panose="020F0502020204030204" pitchFamily="34" charset="0"/>
                <a:cs typeface="Calibri" panose="020F0502020204030204" pitchFamily="34" charset="0"/>
              </a:rPr>
              <a:t>Shaikenova</a:t>
            </a:r>
            <a:r>
              <a:rPr lang="en-GB" sz="1400" b="1">
                <a:solidFill>
                  <a:schemeClr val="bg2">
                    <a:lumMod val="75000"/>
                  </a:schemeClr>
                </a:solidFill>
                <a:effectLst/>
                <a:latin typeface="Calibri" panose="020F0502020204030204" pitchFamily="34" charset="0"/>
                <a:ea typeface="Calibri" panose="020F0502020204030204" pitchFamily="34" charset="0"/>
                <a:cs typeface="Calibri" panose="020F0502020204030204" pitchFamily="34" charset="0"/>
              </a:rPr>
              <a:t> Director of Kazakhstan Tourism Association</a:t>
            </a:r>
            <a:endParaRPr lang="en-GB" sz="1400" b="1">
              <a:solidFill>
                <a:schemeClr val="bg2">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ctr">
              <a:defRPr/>
            </a:pPr>
            <a:r>
              <a:rPr lang="en-GB" sz="1400" b="1">
                <a:solidFill>
                  <a:schemeClr val="bg2">
                    <a:lumMod val="75000"/>
                  </a:schemeClr>
                </a:solidFill>
                <a:latin typeface="Calibri" panose="020F0502020204030204" pitchFamily="34" charset="0"/>
                <a:ea typeface="Calibri" panose="020F0502020204030204" pitchFamily="34" charset="0"/>
                <a:cs typeface="Arial" panose="020B0604020202020204" pitchFamily="34" charset="0"/>
              </a:rPr>
              <a:t>Kazakhstan</a:t>
            </a:r>
            <a:endParaRPr lang="it-IT" sz="1400" b="1">
              <a:solidFill>
                <a:schemeClr val="bg2">
                  <a:lumMod val="7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48B6A6C-1AEF-4CE9-8F65-01F77A0D15FD}"/>
              </a:ext>
            </a:extLst>
          </p:cNvPr>
          <p:cNvSpPr txBox="1"/>
          <p:nvPr/>
        </p:nvSpPr>
        <p:spPr>
          <a:xfrm>
            <a:off x="827584" y="2430029"/>
            <a:ext cx="8136904" cy="369332"/>
          </a:xfrm>
          <a:prstGeom prst="rect">
            <a:avLst/>
          </a:prstGeom>
          <a:noFill/>
        </p:spPr>
        <p:txBody>
          <a:bodyPr wrap="square" rtlCol="0">
            <a:spAutoFit/>
          </a:bodyPr>
          <a:lstStyle/>
          <a:p>
            <a:r>
              <a:rPr lang="en-GB" b="1">
                <a:solidFill>
                  <a:schemeClr val="bg2">
                    <a:lumMod val="75000"/>
                  </a:schemeClr>
                </a:solidFill>
                <a:latin typeface="Calibri" panose="020F0502020204030204" pitchFamily="34" charset="0"/>
                <a:cs typeface="Calibri" panose="020F0502020204030204" pitchFamily="34" charset="0"/>
              </a:rPr>
              <a:t>Moderator: Vincent McBride, </a:t>
            </a:r>
            <a:r>
              <a:rPr lang="en-US" b="1">
                <a:solidFill>
                  <a:schemeClr val="bg2">
                    <a:lumMod val="75000"/>
                  </a:schemeClr>
                </a:solidFill>
                <a:latin typeface="Calibri" panose="020F0502020204030204" pitchFamily="34" charset="0"/>
                <a:cs typeface="Calibri" panose="020F0502020204030204" pitchFamily="34" charset="0"/>
              </a:rPr>
              <a:t>Senior Human Capital Development Expert</a:t>
            </a:r>
            <a:endParaRPr lang="it-IT"/>
          </a:p>
        </p:txBody>
      </p:sp>
      <p:sp>
        <p:nvSpPr>
          <p:cNvPr id="10" name="Text Placeholder 2">
            <a:extLst>
              <a:ext uri="{FF2B5EF4-FFF2-40B4-BE49-F238E27FC236}">
                <a16:creationId xmlns:a16="http://schemas.microsoft.com/office/drawing/2014/main" id="{6BEDDC74-C978-455D-A9FC-319D29770C18}"/>
              </a:ext>
            </a:extLst>
          </p:cNvPr>
          <p:cNvSpPr txBox="1">
            <a:spLocks/>
          </p:cNvSpPr>
          <p:nvPr/>
        </p:nvSpPr>
        <p:spPr>
          <a:xfrm>
            <a:off x="6579013" y="3005137"/>
            <a:ext cx="2123020" cy="157017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endParaRPr lang="en-GB" sz="1400" b="1">
              <a:solidFill>
                <a:srgbClr val="0092BB">
                  <a:lumMod val="75000"/>
                </a:srgbClr>
              </a:solidFill>
              <a:latin typeface="Calibri" panose="020F0502020204030204" pitchFamily="34" charset="0"/>
              <a:cs typeface="Arial" panose="020B0604020202020204" pitchFamily="34" charset="0"/>
            </a:endParaRPr>
          </a:p>
          <a:p>
            <a:pPr algn="ctr">
              <a:spcBef>
                <a:spcPts val="0"/>
              </a:spcBef>
              <a:spcAft>
                <a:spcPts val="0"/>
              </a:spcAft>
              <a:defRPr/>
            </a:pPr>
            <a:r>
              <a:rPr lang="de-DE" sz="1400" b="1" err="1">
                <a:solidFill>
                  <a:schemeClr val="bg2">
                    <a:lumMod val="75000"/>
                  </a:schemeClr>
                </a:solidFill>
                <a:latin typeface="Calibri" panose="020F0502020204030204" pitchFamily="34" charset="0"/>
                <a:cs typeface="Calibri" panose="020F0502020204030204" pitchFamily="34" charset="0"/>
              </a:rPr>
              <a:t>Feruza</a:t>
            </a:r>
            <a:r>
              <a:rPr lang="de-DE" sz="1400" b="1">
                <a:solidFill>
                  <a:schemeClr val="bg2">
                    <a:lumMod val="75000"/>
                  </a:schemeClr>
                </a:solidFill>
                <a:latin typeface="Calibri" panose="020F0502020204030204" pitchFamily="34" charset="0"/>
                <a:cs typeface="Calibri" panose="020F0502020204030204" pitchFamily="34" charset="0"/>
              </a:rPr>
              <a:t> Rashidova</a:t>
            </a:r>
          </a:p>
          <a:p>
            <a:pPr algn="ctr">
              <a:spcBef>
                <a:spcPts val="0"/>
              </a:spcBef>
              <a:spcAft>
                <a:spcPts val="0"/>
              </a:spcAft>
              <a:defRPr/>
            </a:pPr>
            <a:r>
              <a:rPr lang="de-DE" sz="1400" b="1">
                <a:solidFill>
                  <a:schemeClr val="bg2">
                    <a:lumMod val="75000"/>
                  </a:schemeClr>
                </a:solidFill>
                <a:latin typeface="Calibri" panose="020F0502020204030204" pitchFamily="34" charset="0"/>
                <a:cs typeface="Calibri" panose="020F0502020204030204" pitchFamily="34" charset="0"/>
              </a:rPr>
              <a:t>Expert in TVET </a:t>
            </a:r>
            <a:r>
              <a:rPr lang="de-DE" sz="1400" b="1" err="1">
                <a:solidFill>
                  <a:schemeClr val="bg2">
                    <a:lumMod val="75000"/>
                  </a:schemeClr>
                </a:solidFill>
                <a:latin typeface="Calibri" panose="020F0502020204030204" pitchFamily="34" charset="0"/>
                <a:cs typeface="Calibri" panose="020F0502020204030204" pitchFamily="34" charset="0"/>
              </a:rPr>
              <a:t>Institutions</a:t>
            </a:r>
            <a:endParaRPr lang="de-DE" sz="1400" b="1">
              <a:solidFill>
                <a:schemeClr val="bg2">
                  <a:lumMod val="75000"/>
                </a:schemeClr>
              </a:solidFill>
              <a:latin typeface="Calibri" panose="020F0502020204030204" pitchFamily="34" charset="0"/>
              <a:cs typeface="Calibri" panose="020F0502020204030204" pitchFamily="34" charset="0"/>
            </a:endParaRPr>
          </a:p>
          <a:p>
            <a:pPr algn="ctr">
              <a:spcBef>
                <a:spcPts val="0"/>
              </a:spcBef>
              <a:spcAft>
                <a:spcPts val="0"/>
              </a:spcAft>
              <a:defRPr/>
            </a:pPr>
            <a:endParaRPr lang="de-DE" sz="1400" b="1">
              <a:solidFill>
                <a:schemeClr val="bg2">
                  <a:lumMod val="75000"/>
                </a:schemeClr>
              </a:solidFill>
              <a:latin typeface="Calibri" panose="020F0502020204030204" pitchFamily="34" charset="0"/>
              <a:cs typeface="Calibri" panose="020F0502020204030204" pitchFamily="34" charset="0"/>
            </a:endParaRPr>
          </a:p>
          <a:p>
            <a:pPr algn="ctr">
              <a:spcBef>
                <a:spcPts val="0"/>
              </a:spcBef>
              <a:spcAft>
                <a:spcPts val="0"/>
              </a:spcAft>
              <a:defRPr/>
            </a:pPr>
            <a:r>
              <a:rPr lang="de-DE" sz="1400" b="1" err="1">
                <a:solidFill>
                  <a:schemeClr val="bg2">
                    <a:lumMod val="75000"/>
                  </a:schemeClr>
                </a:solidFill>
                <a:latin typeface="Calibri" panose="020F0502020204030204" pitchFamily="34" charset="0"/>
                <a:cs typeface="Calibri" panose="020F0502020204030204" pitchFamily="34" charset="0"/>
              </a:rPr>
              <a:t>Uzbekistan</a:t>
            </a:r>
            <a:endParaRPr lang="it-IT" sz="1400" b="1">
              <a:solidFill>
                <a:schemeClr val="bg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979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406AB4-22D1-4ABB-99CF-8A54ADA954A2}" type="slidenum">
              <a:rPr lang="en-GB" smtClean="0"/>
              <a:pPr/>
              <a:t>32</a:t>
            </a:fld>
            <a:endParaRPr lang="en-GB"/>
          </a:p>
        </p:txBody>
      </p:sp>
      <p:sp>
        <p:nvSpPr>
          <p:cNvPr id="6" name="Rectangle 5"/>
          <p:cNvSpPr/>
          <p:nvPr/>
        </p:nvSpPr>
        <p:spPr>
          <a:xfrm>
            <a:off x="271997" y="1228399"/>
            <a:ext cx="8654144" cy="2985433"/>
          </a:xfrm>
          <a:prstGeom prst="rect">
            <a:avLst/>
          </a:prstGeom>
        </p:spPr>
        <p:txBody>
          <a:bodyPr wrap="square">
            <a:spAutoFit/>
          </a:bodyPr>
          <a:lstStyle/>
          <a:p>
            <a:pPr lvl="0"/>
            <a:r>
              <a:rPr lang="en-GB" sz="2800" b="1">
                <a:solidFill>
                  <a:srgbClr val="0092BB"/>
                </a:solidFill>
              </a:rPr>
              <a:t>VOCATIONAL EDUCATION AND TRAINING &amp; SKILLS GOVERNANCE IN ALBANIA, JORDAN, MOLDOVA, KAZAKHSTAN AND UZBEKISTAN</a:t>
            </a:r>
          </a:p>
          <a:p>
            <a:pPr lvl="0">
              <a:defRPr/>
            </a:pPr>
            <a:endParaRPr lang="en-GB" sz="2800" b="1">
              <a:solidFill>
                <a:srgbClr val="DC006B"/>
              </a:solidFill>
            </a:endParaRPr>
          </a:p>
          <a:p>
            <a:pPr lvl="0">
              <a:defRPr/>
            </a:pPr>
            <a:r>
              <a:rPr lang="en-GB" sz="2800" b="1">
                <a:solidFill>
                  <a:srgbClr val="DC006B"/>
                </a:solidFill>
              </a:rPr>
              <a:t>Comparative analysis</a:t>
            </a:r>
          </a:p>
          <a:p>
            <a:pPr lvl="0">
              <a:defRPr/>
            </a:pPr>
            <a:endParaRPr lang="en-GB" sz="2800" b="1">
              <a:solidFill>
                <a:srgbClr val="DC006B"/>
              </a:solidFill>
            </a:endParaRPr>
          </a:p>
          <a:p>
            <a:pPr lvl="0">
              <a:defRPr/>
            </a:pPr>
            <a:r>
              <a:rPr lang="en-GB" sz="2000" b="1">
                <a:solidFill>
                  <a:srgbClr val="000066"/>
                </a:solidFill>
              </a:rPr>
              <a:t>Aram Avagyan</a:t>
            </a:r>
          </a:p>
        </p:txBody>
      </p:sp>
    </p:spTree>
    <p:extLst>
      <p:ext uri="{BB962C8B-B14F-4D97-AF65-F5344CB8AC3E}">
        <p14:creationId xmlns:p14="http://schemas.microsoft.com/office/powerpoint/2010/main" val="16099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406AB4-22D1-4ABB-99CF-8A54ADA954A2}" type="slidenum">
              <a:rPr lang="en-GB" smtClean="0"/>
              <a:pPr/>
              <a:t>33</a:t>
            </a:fld>
            <a:endParaRPr lang="en-GB"/>
          </a:p>
        </p:txBody>
      </p:sp>
      <p:sp>
        <p:nvSpPr>
          <p:cNvPr id="5" name="Title 4"/>
          <p:cNvSpPr>
            <a:spLocks noGrp="1"/>
          </p:cNvSpPr>
          <p:nvPr>
            <p:ph type="title"/>
          </p:nvPr>
        </p:nvSpPr>
        <p:spPr>
          <a:xfrm>
            <a:off x="632354" y="167600"/>
            <a:ext cx="7579233" cy="1307258"/>
          </a:xfrm>
        </p:spPr>
        <p:txBody>
          <a:bodyPr>
            <a:noAutofit/>
          </a:bodyPr>
          <a:lstStyle/>
          <a:p>
            <a:r>
              <a:rPr lang="en-GB" sz="1800" b="1" kern="600">
                <a:solidFill>
                  <a:srgbClr val="0092BB"/>
                </a:solidFill>
                <a:latin typeface="+mn-lt"/>
              </a:rPr>
              <a:t>PURPOSE</a:t>
            </a:r>
            <a:r>
              <a:rPr lang="en-GB" b="1" kern="600">
                <a:solidFill>
                  <a:srgbClr val="0092BB"/>
                </a:solidFill>
                <a:latin typeface="+mn-lt"/>
              </a:rPr>
              <a:t>: </a:t>
            </a:r>
            <a:r>
              <a:rPr lang="en-GB" sz="1800" cap="none">
                <a:solidFill>
                  <a:srgbClr val="44546A"/>
                </a:solidFill>
                <a:latin typeface="Arial" panose="020B0604020202020204" pitchFamily="34" charset="0"/>
                <a:ea typeface="Calibri" panose="020F0502020204030204" pitchFamily="34" charset="0"/>
              </a:rPr>
              <a:t>to present in a comprehensive way the results of the VET governance self-assessment in five countries, namely </a:t>
            </a:r>
            <a:r>
              <a:rPr lang="en-GB" sz="1800" u="sng" cap="none">
                <a:solidFill>
                  <a:srgbClr val="44546A"/>
                </a:solidFill>
                <a:latin typeface="Arial" panose="020B0604020202020204" pitchFamily="34" charset="0"/>
                <a:ea typeface="Calibri" panose="020F0502020204030204" pitchFamily="34" charset="0"/>
              </a:rPr>
              <a:t>Albania</a:t>
            </a:r>
            <a:r>
              <a:rPr lang="en-GB" sz="1800" cap="none">
                <a:solidFill>
                  <a:srgbClr val="44546A"/>
                </a:solidFill>
                <a:latin typeface="Arial" panose="020B0604020202020204" pitchFamily="34" charset="0"/>
                <a:ea typeface="Calibri" panose="020F0502020204030204" pitchFamily="34" charset="0"/>
              </a:rPr>
              <a:t>, </a:t>
            </a:r>
            <a:r>
              <a:rPr lang="en-GB" sz="1800" u="sng" cap="none">
                <a:solidFill>
                  <a:srgbClr val="44546A"/>
                </a:solidFill>
                <a:latin typeface="Arial" panose="020B0604020202020204" pitchFamily="34" charset="0"/>
                <a:ea typeface="Calibri" panose="020F0502020204030204" pitchFamily="34" charset="0"/>
              </a:rPr>
              <a:t>Jordan</a:t>
            </a:r>
            <a:r>
              <a:rPr lang="en-GB" sz="1800" cap="none">
                <a:solidFill>
                  <a:srgbClr val="44546A"/>
                </a:solidFill>
                <a:latin typeface="Arial" panose="020B0604020202020204" pitchFamily="34" charset="0"/>
                <a:ea typeface="Calibri" panose="020F0502020204030204" pitchFamily="34" charset="0"/>
              </a:rPr>
              <a:t>, </a:t>
            </a:r>
            <a:r>
              <a:rPr lang="en-GB" sz="1800" u="sng" cap="none">
                <a:solidFill>
                  <a:srgbClr val="44546A"/>
                </a:solidFill>
                <a:latin typeface="Arial" panose="020B0604020202020204" pitchFamily="34" charset="0"/>
                <a:ea typeface="Calibri" panose="020F0502020204030204" pitchFamily="34" charset="0"/>
              </a:rPr>
              <a:t>Kazakhstan</a:t>
            </a:r>
            <a:r>
              <a:rPr lang="en-GB" sz="1800" cap="none">
                <a:solidFill>
                  <a:srgbClr val="44546A"/>
                </a:solidFill>
                <a:latin typeface="Arial" panose="020B0604020202020204" pitchFamily="34" charset="0"/>
                <a:ea typeface="Calibri" panose="020F0502020204030204" pitchFamily="34" charset="0"/>
              </a:rPr>
              <a:t>, </a:t>
            </a:r>
            <a:r>
              <a:rPr lang="en-GB" sz="1800" u="sng" cap="none">
                <a:solidFill>
                  <a:srgbClr val="44546A"/>
                </a:solidFill>
                <a:latin typeface="Arial" panose="020B0604020202020204" pitchFamily="34" charset="0"/>
                <a:ea typeface="Calibri" panose="020F0502020204030204" pitchFamily="34" charset="0"/>
              </a:rPr>
              <a:t>Moldova</a:t>
            </a:r>
            <a:r>
              <a:rPr lang="en-GB" sz="1800" cap="none">
                <a:solidFill>
                  <a:srgbClr val="44546A"/>
                </a:solidFill>
                <a:latin typeface="Arial" panose="020B0604020202020204" pitchFamily="34" charset="0"/>
                <a:ea typeface="Calibri" panose="020F0502020204030204" pitchFamily="34" charset="0"/>
              </a:rPr>
              <a:t> and </a:t>
            </a:r>
            <a:r>
              <a:rPr lang="en-GB" sz="1800" u="sng" cap="none">
                <a:solidFill>
                  <a:srgbClr val="44546A"/>
                </a:solidFill>
                <a:latin typeface="Arial" panose="020B0604020202020204" pitchFamily="34" charset="0"/>
                <a:ea typeface="Calibri" panose="020F0502020204030204" pitchFamily="34" charset="0"/>
              </a:rPr>
              <a:t>Uzbekistan</a:t>
            </a:r>
            <a:r>
              <a:rPr lang="en-GB" sz="1800" cap="none">
                <a:solidFill>
                  <a:srgbClr val="44546A"/>
                </a:solidFill>
                <a:latin typeface="Arial" panose="020B0604020202020204" pitchFamily="34" charset="0"/>
                <a:ea typeface="Calibri" panose="020F0502020204030204" pitchFamily="34" charset="0"/>
              </a:rPr>
              <a:t>, as well as to carry out a cross-country comparative analysis of the national stakeholders’ positions.</a:t>
            </a:r>
            <a:endParaRPr lang="en-GB" b="1" kern="600">
              <a:latin typeface="+mn-lt"/>
            </a:endParaRPr>
          </a:p>
        </p:txBody>
      </p:sp>
      <p:sp>
        <p:nvSpPr>
          <p:cNvPr id="6" name="Title 4"/>
          <p:cNvSpPr txBox="1">
            <a:spLocks/>
          </p:cNvSpPr>
          <p:nvPr/>
        </p:nvSpPr>
        <p:spPr>
          <a:xfrm>
            <a:off x="638316" y="1549449"/>
            <a:ext cx="7579233" cy="406658"/>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lang="en-GB" sz="2000" b="1" kern="1200" cap="all" baseline="0" dirty="0">
                <a:solidFill>
                  <a:schemeClr val="bg2"/>
                </a:solidFill>
                <a:effectLst/>
                <a:latin typeface="+mj-lt"/>
                <a:ea typeface="+mj-ea"/>
                <a:cs typeface="+mj-cs"/>
              </a:defRPr>
            </a:lvl1pPr>
          </a:lstStyle>
          <a:p>
            <a:r>
              <a:rPr lang="en-GB" sz="1800" kern="600">
                <a:solidFill>
                  <a:srgbClr val="0092BB"/>
                </a:solidFill>
                <a:latin typeface="+mn-lt"/>
              </a:rPr>
              <a:t>PARTICIPATION: </a:t>
            </a:r>
            <a:r>
              <a:rPr lang="en-GB" sz="1800" cap="none">
                <a:solidFill>
                  <a:srgbClr val="44546A"/>
                </a:solidFill>
                <a:latin typeface="Arial" panose="020B0604020202020204" pitchFamily="34" charset="0"/>
                <a:ea typeface="Calibri" panose="020F0502020204030204" pitchFamily="34" charset="0"/>
                <a:cs typeface="+mn-cs"/>
              </a:rPr>
              <a:t>in total, 118 people from 5 countries</a:t>
            </a:r>
          </a:p>
        </p:txBody>
      </p:sp>
      <p:sp>
        <p:nvSpPr>
          <p:cNvPr id="7" name="Rectangle 6"/>
          <p:cNvSpPr/>
          <p:nvPr/>
        </p:nvSpPr>
        <p:spPr>
          <a:xfrm>
            <a:off x="644424" y="1878970"/>
            <a:ext cx="8515350" cy="1323439"/>
          </a:xfrm>
          <a:prstGeom prst="rect">
            <a:avLst/>
          </a:prstGeom>
        </p:spPr>
        <p:txBody>
          <a:bodyPr wrap="square">
            <a:spAutoFit/>
          </a:bodyPr>
          <a:lstStyle/>
          <a:p>
            <a:pPr marL="342900" lvl="0" indent="-342900" fontAlgn="base">
              <a:spcAft>
                <a:spcPts val="0"/>
              </a:spcAft>
              <a:buClr>
                <a:srgbClr val="0092BB"/>
              </a:buClr>
              <a:buFont typeface="font399"/>
              <a:buChar char="■"/>
              <a:tabLst>
                <a:tab pos="228600" algn="l"/>
              </a:tabLst>
            </a:pPr>
            <a:r>
              <a:rPr lang="en-GB" sz="1600" b="1" kern="0">
                <a:solidFill>
                  <a:srgbClr val="44546A"/>
                </a:solidFill>
                <a:latin typeface="Arial" panose="020B0604020202020204" pitchFamily="34" charset="0"/>
                <a:ea typeface="Calibri" panose="020F0502020204030204" pitchFamily="34" charset="0"/>
              </a:rPr>
              <a:t>Albania – 21;</a:t>
            </a:r>
          </a:p>
          <a:p>
            <a:pPr marL="342900" lvl="0" indent="-342900" fontAlgn="base">
              <a:spcAft>
                <a:spcPts val="0"/>
              </a:spcAft>
              <a:buClr>
                <a:srgbClr val="0092BB"/>
              </a:buClr>
              <a:buFont typeface="font399"/>
              <a:buChar char="■"/>
              <a:tabLst>
                <a:tab pos="228600" algn="l"/>
              </a:tabLst>
            </a:pPr>
            <a:r>
              <a:rPr lang="en-GB" sz="1600" b="1" kern="0">
                <a:solidFill>
                  <a:srgbClr val="44546A"/>
                </a:solidFill>
                <a:latin typeface="Arial" panose="020B0604020202020204" pitchFamily="34" charset="0"/>
                <a:ea typeface="Calibri" panose="020F0502020204030204" pitchFamily="34" charset="0"/>
              </a:rPr>
              <a:t>Jordan – 22;</a:t>
            </a:r>
          </a:p>
          <a:p>
            <a:pPr marL="342900" lvl="0" indent="-342900" fontAlgn="base">
              <a:spcAft>
                <a:spcPts val="0"/>
              </a:spcAft>
              <a:buClr>
                <a:srgbClr val="0092BB"/>
              </a:buClr>
              <a:buFont typeface="font399"/>
              <a:buChar char="■"/>
              <a:tabLst>
                <a:tab pos="228600" algn="l"/>
              </a:tabLst>
            </a:pPr>
            <a:r>
              <a:rPr lang="en-GB" sz="1600" b="1" kern="0">
                <a:solidFill>
                  <a:srgbClr val="44546A"/>
                </a:solidFill>
                <a:latin typeface="Arial" panose="020B0604020202020204" pitchFamily="34" charset="0"/>
                <a:ea typeface="Calibri" panose="020F0502020204030204" pitchFamily="34" charset="0"/>
              </a:rPr>
              <a:t>Kazakhstan – 21;</a:t>
            </a:r>
          </a:p>
          <a:p>
            <a:pPr marL="342900" lvl="0" indent="-342900" fontAlgn="base">
              <a:spcAft>
                <a:spcPts val="0"/>
              </a:spcAft>
              <a:buClr>
                <a:srgbClr val="0092BB"/>
              </a:buClr>
              <a:buFont typeface="font399"/>
              <a:buChar char="■"/>
              <a:tabLst>
                <a:tab pos="228600" algn="l"/>
              </a:tabLst>
            </a:pPr>
            <a:r>
              <a:rPr lang="en-GB" sz="1600" b="1" kern="0">
                <a:solidFill>
                  <a:srgbClr val="44546A"/>
                </a:solidFill>
                <a:latin typeface="Arial" panose="020B0604020202020204" pitchFamily="34" charset="0"/>
                <a:ea typeface="Calibri" panose="020F0502020204030204" pitchFamily="34" charset="0"/>
              </a:rPr>
              <a:t>Moldova – 33;</a:t>
            </a:r>
          </a:p>
          <a:p>
            <a:pPr marL="342900" lvl="0" indent="-342900" fontAlgn="base">
              <a:spcAft>
                <a:spcPts val="0"/>
              </a:spcAft>
              <a:buClr>
                <a:srgbClr val="0092BB"/>
              </a:buClr>
              <a:buFont typeface="font399"/>
              <a:buChar char="■"/>
              <a:tabLst>
                <a:tab pos="228600" algn="l"/>
              </a:tabLst>
            </a:pPr>
            <a:r>
              <a:rPr lang="en-GB" sz="1600" b="1" kern="0">
                <a:solidFill>
                  <a:srgbClr val="44546A"/>
                </a:solidFill>
                <a:latin typeface="Arial" panose="020B0604020202020204" pitchFamily="34" charset="0"/>
                <a:ea typeface="Calibri" panose="020F0502020204030204" pitchFamily="34" charset="0"/>
              </a:rPr>
              <a:t>Uzbekistan – 21.</a:t>
            </a:r>
          </a:p>
        </p:txBody>
      </p:sp>
      <p:sp>
        <p:nvSpPr>
          <p:cNvPr id="8" name="Rectangle 7"/>
          <p:cNvSpPr/>
          <p:nvPr/>
        </p:nvSpPr>
        <p:spPr>
          <a:xfrm>
            <a:off x="628650" y="3284254"/>
            <a:ext cx="8515350" cy="1200329"/>
          </a:xfrm>
          <a:prstGeom prst="rect">
            <a:avLst/>
          </a:prstGeom>
        </p:spPr>
        <p:txBody>
          <a:bodyPr wrap="square">
            <a:spAutoFit/>
          </a:bodyPr>
          <a:lstStyle/>
          <a:p>
            <a:pPr marL="269875" indent="-269875">
              <a:spcAft>
                <a:spcPts val="0"/>
              </a:spcAft>
            </a:pPr>
            <a:r>
              <a:rPr lang="en-GB" b="1" kern="600">
                <a:solidFill>
                  <a:srgbClr val="0092BB"/>
                </a:solidFill>
              </a:rPr>
              <a:t>RESULTS ARE PRESENTED IN 5 CLUSTERS</a:t>
            </a:r>
            <a:endParaRPr lang="en-GB" b="1" kern="600"/>
          </a:p>
          <a:p>
            <a:pPr marL="269875" indent="-269875"/>
            <a:r>
              <a:rPr lang="en-GB" b="1">
                <a:solidFill>
                  <a:srgbClr val="44546A"/>
                </a:solidFill>
                <a:latin typeface="Arial" panose="020B0604020202020204" pitchFamily="34" charset="0"/>
                <a:ea typeface="Calibri" panose="020F0502020204030204" pitchFamily="34" charset="0"/>
              </a:rPr>
              <a:t>1. Concise factual background information</a:t>
            </a:r>
          </a:p>
          <a:p>
            <a:pPr marL="269875" indent="-269875"/>
            <a:r>
              <a:rPr lang="en-GB" b="1">
                <a:solidFill>
                  <a:srgbClr val="44546A"/>
                </a:solidFill>
                <a:latin typeface="Arial" panose="020B0604020202020204" pitchFamily="34" charset="0"/>
                <a:ea typeface="Calibri" panose="020F0502020204030204" pitchFamily="34" charset="0"/>
              </a:rPr>
              <a:t>2. Discussion of the self-assessment results</a:t>
            </a:r>
          </a:p>
          <a:p>
            <a:pPr marL="269875" indent="-269875"/>
            <a:r>
              <a:rPr lang="en-GB" b="1">
                <a:solidFill>
                  <a:srgbClr val="44546A"/>
                </a:solidFill>
                <a:latin typeface="Arial" panose="020B0604020202020204" pitchFamily="34" charset="0"/>
                <a:ea typeface="Calibri" panose="020F0502020204030204" pitchFamily="34" charset="0"/>
              </a:rPr>
              <a:t>3. Conclusions on the most important findings</a:t>
            </a:r>
            <a:endParaRPr lang="en-GB" b="1">
              <a:solidFill>
                <a:srgbClr val="44546A"/>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7485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406AB4-22D1-4ABB-99CF-8A54ADA954A2}" type="slidenum">
              <a:rPr lang="en-GB" smtClean="0"/>
              <a:pPr/>
              <a:t>34</a:t>
            </a:fld>
            <a:endParaRPr lang="en-GB"/>
          </a:p>
        </p:txBody>
      </p:sp>
      <p:sp>
        <p:nvSpPr>
          <p:cNvPr id="5" name="Title 4"/>
          <p:cNvSpPr>
            <a:spLocks noGrp="1"/>
          </p:cNvSpPr>
          <p:nvPr>
            <p:ph type="title"/>
          </p:nvPr>
        </p:nvSpPr>
        <p:spPr>
          <a:xfrm>
            <a:off x="639509" y="241478"/>
            <a:ext cx="7579233" cy="406658"/>
          </a:xfrm>
        </p:spPr>
        <p:txBody>
          <a:bodyPr>
            <a:noAutofit/>
          </a:bodyPr>
          <a:lstStyle/>
          <a:p>
            <a:pPr lvl="0"/>
            <a:r>
              <a:rPr lang="en-GB" sz="2300" b="1" kern="600">
                <a:solidFill>
                  <a:srgbClr val="0092BB"/>
                </a:solidFill>
                <a:latin typeface="+mn-lt"/>
              </a:rPr>
              <a:t>GRADING and INTERVALS USED</a:t>
            </a:r>
            <a:endParaRPr lang="en-GB" sz="2300" b="1" kern="600">
              <a:latin typeface="+mn-lt"/>
            </a:endParaRPr>
          </a:p>
        </p:txBody>
      </p:sp>
      <p:sp>
        <p:nvSpPr>
          <p:cNvPr id="2" name="Rectangle 1"/>
          <p:cNvSpPr/>
          <p:nvPr/>
        </p:nvSpPr>
        <p:spPr>
          <a:xfrm>
            <a:off x="383722" y="874525"/>
            <a:ext cx="4572000" cy="1812099"/>
          </a:xfrm>
          <a:prstGeom prst="rect">
            <a:avLst/>
          </a:prstGeom>
        </p:spPr>
        <p:txBody>
          <a:bodyPr>
            <a:spAutoFit/>
          </a:bodyPr>
          <a:lstStyle/>
          <a:p>
            <a:pPr>
              <a:lnSpc>
                <a:spcPct val="120000"/>
              </a:lnSpc>
              <a:spcBef>
                <a:spcPts val="600"/>
              </a:spcBef>
              <a:spcAft>
                <a:spcPts val="0"/>
              </a:spcAft>
            </a:pPr>
            <a:r>
              <a:rPr lang="en-GB" sz="1400" b="1" u="sng">
                <a:solidFill>
                  <a:srgbClr val="44546A"/>
                </a:solidFill>
                <a:latin typeface="Arial" panose="020B0604020202020204" pitchFamily="34" charset="0"/>
                <a:ea typeface="Calibri" panose="020F0502020204030204" pitchFamily="34" charset="0"/>
              </a:rPr>
              <a:t>Grading</a:t>
            </a:r>
            <a:r>
              <a:rPr lang="en-GB" sz="1400" b="1">
                <a:solidFill>
                  <a:srgbClr val="44546A"/>
                </a:solidFill>
                <a:latin typeface="Arial" panose="020B0604020202020204" pitchFamily="34" charset="0"/>
                <a:ea typeface="Calibri" panose="020F0502020204030204" pitchFamily="34" charset="0"/>
              </a:rPr>
              <a:t> </a:t>
            </a:r>
          </a:p>
          <a:p>
            <a:pPr indent="179388">
              <a:lnSpc>
                <a:spcPct val="120000"/>
              </a:lnSpc>
              <a:spcBef>
                <a:spcPts val="300"/>
              </a:spcBef>
              <a:spcAft>
                <a:spcPts val="0"/>
              </a:spcAft>
            </a:pPr>
            <a:r>
              <a:rPr lang="en-GB" sz="1400" b="1">
                <a:solidFill>
                  <a:srgbClr val="44546A"/>
                </a:solidFill>
                <a:latin typeface="Arial" panose="020B0604020202020204" pitchFamily="34" charset="0"/>
                <a:ea typeface="Calibri" panose="020F0502020204030204" pitchFamily="34" charset="0"/>
              </a:rPr>
              <a:t>(1) Strongly Agree, </a:t>
            </a:r>
          </a:p>
          <a:p>
            <a:pPr indent="179388">
              <a:lnSpc>
                <a:spcPct val="120000"/>
              </a:lnSpc>
              <a:spcBef>
                <a:spcPts val="300"/>
              </a:spcBef>
              <a:spcAft>
                <a:spcPts val="0"/>
              </a:spcAft>
            </a:pPr>
            <a:r>
              <a:rPr lang="en-GB" sz="1400" b="1">
                <a:solidFill>
                  <a:srgbClr val="44546A"/>
                </a:solidFill>
                <a:latin typeface="Arial" panose="020B0604020202020204" pitchFamily="34" charset="0"/>
                <a:ea typeface="Calibri" panose="020F0502020204030204" pitchFamily="34" charset="0"/>
              </a:rPr>
              <a:t>(2) Agree, </a:t>
            </a:r>
          </a:p>
          <a:p>
            <a:pPr indent="179388">
              <a:lnSpc>
                <a:spcPct val="120000"/>
              </a:lnSpc>
              <a:spcBef>
                <a:spcPts val="300"/>
              </a:spcBef>
              <a:spcAft>
                <a:spcPts val="0"/>
              </a:spcAft>
            </a:pPr>
            <a:r>
              <a:rPr lang="en-GB" sz="1400" b="1">
                <a:solidFill>
                  <a:srgbClr val="44546A"/>
                </a:solidFill>
                <a:latin typeface="Arial" panose="020B0604020202020204" pitchFamily="34" charset="0"/>
                <a:ea typeface="Calibri" panose="020F0502020204030204" pitchFamily="34" charset="0"/>
              </a:rPr>
              <a:t>(3) Neither Agree nor Disagree, </a:t>
            </a:r>
          </a:p>
          <a:p>
            <a:pPr indent="179388">
              <a:lnSpc>
                <a:spcPct val="120000"/>
              </a:lnSpc>
              <a:spcBef>
                <a:spcPts val="300"/>
              </a:spcBef>
              <a:spcAft>
                <a:spcPts val="0"/>
              </a:spcAft>
            </a:pPr>
            <a:r>
              <a:rPr lang="en-GB" sz="1400" b="1">
                <a:solidFill>
                  <a:srgbClr val="44546A"/>
                </a:solidFill>
                <a:latin typeface="Arial" panose="020B0604020202020204" pitchFamily="34" charset="0"/>
                <a:ea typeface="Calibri" panose="020F0502020204030204" pitchFamily="34" charset="0"/>
              </a:rPr>
              <a:t>(4) Disagree, </a:t>
            </a:r>
          </a:p>
          <a:p>
            <a:pPr indent="179388">
              <a:lnSpc>
                <a:spcPct val="120000"/>
              </a:lnSpc>
              <a:spcBef>
                <a:spcPts val="300"/>
              </a:spcBef>
              <a:spcAft>
                <a:spcPts val="0"/>
              </a:spcAft>
            </a:pPr>
            <a:r>
              <a:rPr lang="en-GB" sz="1400" b="1">
                <a:solidFill>
                  <a:srgbClr val="44546A"/>
                </a:solidFill>
                <a:latin typeface="Arial" panose="020B0604020202020204" pitchFamily="34" charset="0"/>
                <a:ea typeface="Calibri" panose="020F0502020204030204" pitchFamily="34" charset="0"/>
              </a:rPr>
              <a:t>(5) Strongly Disagree. </a:t>
            </a:r>
            <a:endParaRPr lang="en-GB" sz="1400" b="1">
              <a:solidFill>
                <a:srgbClr val="44546A"/>
              </a:solidFill>
              <a:effectLst/>
              <a:latin typeface="Arial" panose="020B0604020202020204" pitchFamily="34" charset="0"/>
              <a:ea typeface="Calibri" panose="020F0502020204030204" pitchFamily="34" charset="0"/>
            </a:endParaRPr>
          </a:p>
        </p:txBody>
      </p:sp>
      <p:sp>
        <p:nvSpPr>
          <p:cNvPr id="6" name="Rectangle 5"/>
          <p:cNvSpPr/>
          <p:nvPr/>
        </p:nvSpPr>
        <p:spPr>
          <a:xfrm>
            <a:off x="4556832" y="855138"/>
            <a:ext cx="4572000" cy="1835887"/>
          </a:xfrm>
          <a:prstGeom prst="rect">
            <a:avLst/>
          </a:prstGeom>
        </p:spPr>
        <p:txBody>
          <a:bodyPr>
            <a:spAutoFit/>
          </a:bodyPr>
          <a:lstStyle/>
          <a:p>
            <a:pPr>
              <a:lnSpc>
                <a:spcPct val="120000"/>
              </a:lnSpc>
              <a:spcBef>
                <a:spcPts val="600"/>
              </a:spcBef>
              <a:spcAft>
                <a:spcPts val="0"/>
              </a:spcAft>
            </a:pPr>
            <a:r>
              <a:rPr lang="en-GB" sz="1400" b="1" u="sng">
                <a:solidFill>
                  <a:srgbClr val="44546A"/>
                </a:solidFill>
                <a:latin typeface="Arial" panose="020B0604020202020204" pitchFamily="34" charset="0"/>
                <a:ea typeface="Calibri" panose="020F0502020204030204" pitchFamily="34" charset="0"/>
              </a:rPr>
              <a:t>Intervals for average marks</a:t>
            </a:r>
            <a:r>
              <a:rPr lang="en-GB" sz="1400" b="1">
                <a:solidFill>
                  <a:srgbClr val="44546A"/>
                </a:solidFill>
                <a:latin typeface="Arial" panose="020B0604020202020204" pitchFamily="34" charset="0"/>
                <a:ea typeface="Calibri" panose="020F0502020204030204" pitchFamily="34" charset="0"/>
              </a:rPr>
              <a:t> per statement:</a:t>
            </a:r>
          </a:p>
          <a:p>
            <a:pPr marL="465138" lvl="0" indent="-285750" fontAlgn="base">
              <a:lnSpc>
                <a:spcPct val="120000"/>
              </a:lnSpc>
              <a:spcBef>
                <a:spcPts val="300"/>
              </a:spcBef>
              <a:spcAft>
                <a:spcPts val="0"/>
              </a:spcAft>
              <a:buClr>
                <a:srgbClr val="0092BB"/>
              </a:buClr>
              <a:buFontTx/>
              <a:buChar char="x"/>
              <a:tabLst>
                <a:tab pos="228600" algn="l"/>
              </a:tabLst>
            </a:pPr>
            <a:r>
              <a:rPr lang="en-GB" sz="1400" b="1" kern="0">
                <a:solidFill>
                  <a:srgbClr val="44546A"/>
                </a:solidFill>
                <a:latin typeface="Arial" panose="020B0604020202020204" pitchFamily="34" charset="0"/>
                <a:ea typeface="Calibri" panose="020F0502020204030204" pitchFamily="34" charset="0"/>
              </a:rPr>
              <a:t>from </a:t>
            </a:r>
            <a:r>
              <a:rPr lang="en-GB" sz="1400" b="1" u="sng" kern="0">
                <a:solidFill>
                  <a:srgbClr val="44546A"/>
                </a:solidFill>
                <a:latin typeface="Arial" panose="020B0604020202020204" pitchFamily="34" charset="0"/>
                <a:ea typeface="Calibri" panose="020F0502020204030204" pitchFamily="34" charset="0"/>
              </a:rPr>
              <a:t>1.0 to 1.4 </a:t>
            </a:r>
            <a:r>
              <a:rPr lang="en-GB" sz="1400" b="1" kern="0">
                <a:solidFill>
                  <a:srgbClr val="44546A"/>
                </a:solidFill>
                <a:latin typeface="Arial" panose="020B0604020202020204" pitchFamily="34" charset="0"/>
                <a:ea typeface="Calibri" panose="020F0502020204030204" pitchFamily="34" charset="0"/>
              </a:rPr>
              <a:t>– Strongly Agree;</a:t>
            </a:r>
          </a:p>
          <a:p>
            <a:pPr marL="449263" lvl="0" indent="-269875" fontAlgn="base">
              <a:lnSpc>
                <a:spcPct val="120000"/>
              </a:lnSpc>
              <a:spcBef>
                <a:spcPts val="300"/>
              </a:spcBef>
              <a:spcAft>
                <a:spcPts val="0"/>
              </a:spcAft>
              <a:buClr>
                <a:srgbClr val="0092BB"/>
              </a:buClr>
              <a:buFont typeface="font399"/>
              <a:buChar char="■"/>
              <a:tabLst>
                <a:tab pos="228600" algn="l"/>
              </a:tabLst>
            </a:pPr>
            <a:r>
              <a:rPr lang="en-GB" sz="1400" b="1" kern="0">
                <a:solidFill>
                  <a:srgbClr val="44546A"/>
                </a:solidFill>
                <a:latin typeface="Arial" panose="020B0604020202020204" pitchFamily="34" charset="0"/>
                <a:ea typeface="Calibri" panose="020F0502020204030204" pitchFamily="34" charset="0"/>
              </a:rPr>
              <a:t>from </a:t>
            </a:r>
            <a:r>
              <a:rPr lang="en-GB" sz="1400" b="1" u="sng" kern="0">
                <a:solidFill>
                  <a:srgbClr val="44546A"/>
                </a:solidFill>
                <a:latin typeface="Arial" panose="020B0604020202020204" pitchFamily="34" charset="0"/>
                <a:ea typeface="Calibri" panose="020F0502020204030204" pitchFamily="34" charset="0"/>
              </a:rPr>
              <a:t>1.5 to 2.4 </a:t>
            </a:r>
            <a:r>
              <a:rPr lang="en-GB" sz="1400" b="1" kern="0">
                <a:solidFill>
                  <a:srgbClr val="44546A"/>
                </a:solidFill>
                <a:latin typeface="Arial" panose="020B0604020202020204" pitchFamily="34" charset="0"/>
                <a:ea typeface="Calibri" panose="020F0502020204030204" pitchFamily="34" charset="0"/>
              </a:rPr>
              <a:t>– Agree;</a:t>
            </a:r>
          </a:p>
          <a:p>
            <a:pPr marL="449263" lvl="0" indent="-269875" fontAlgn="base">
              <a:lnSpc>
                <a:spcPct val="120000"/>
              </a:lnSpc>
              <a:spcBef>
                <a:spcPts val="300"/>
              </a:spcBef>
              <a:spcAft>
                <a:spcPts val="0"/>
              </a:spcAft>
              <a:buClr>
                <a:srgbClr val="0092BB"/>
              </a:buClr>
              <a:buFont typeface="font399"/>
              <a:buChar char="■"/>
              <a:tabLst>
                <a:tab pos="228600" algn="l"/>
              </a:tabLst>
            </a:pPr>
            <a:r>
              <a:rPr lang="en-GB" sz="1400" b="1" kern="0">
                <a:solidFill>
                  <a:srgbClr val="44546A"/>
                </a:solidFill>
                <a:latin typeface="Arial" panose="020B0604020202020204" pitchFamily="34" charset="0"/>
                <a:ea typeface="Calibri" panose="020F0502020204030204" pitchFamily="34" charset="0"/>
              </a:rPr>
              <a:t>from </a:t>
            </a:r>
            <a:r>
              <a:rPr lang="en-GB" sz="1400" b="1" u="sng" kern="0">
                <a:solidFill>
                  <a:srgbClr val="44546A"/>
                </a:solidFill>
                <a:latin typeface="Arial" panose="020B0604020202020204" pitchFamily="34" charset="0"/>
                <a:ea typeface="Calibri" panose="020F0502020204030204" pitchFamily="34" charset="0"/>
              </a:rPr>
              <a:t>2.5 to 3.4 </a:t>
            </a:r>
            <a:r>
              <a:rPr lang="en-GB" sz="1400" b="1" kern="0">
                <a:solidFill>
                  <a:srgbClr val="44546A"/>
                </a:solidFill>
                <a:latin typeface="Arial" panose="020B0604020202020204" pitchFamily="34" charset="0"/>
                <a:ea typeface="Calibri" panose="020F0502020204030204" pitchFamily="34" charset="0"/>
              </a:rPr>
              <a:t>– Neither Agree nor Disagree;</a:t>
            </a:r>
          </a:p>
          <a:p>
            <a:pPr marL="449263" lvl="0" indent="-269875" fontAlgn="base">
              <a:lnSpc>
                <a:spcPct val="120000"/>
              </a:lnSpc>
              <a:spcBef>
                <a:spcPts val="300"/>
              </a:spcBef>
              <a:spcAft>
                <a:spcPts val="0"/>
              </a:spcAft>
              <a:buClr>
                <a:srgbClr val="0092BB"/>
              </a:buClr>
              <a:buFont typeface="font399"/>
              <a:buChar char="■"/>
              <a:tabLst>
                <a:tab pos="228600" algn="l"/>
              </a:tabLst>
            </a:pPr>
            <a:r>
              <a:rPr lang="en-GB" sz="1400" b="1" kern="0">
                <a:solidFill>
                  <a:srgbClr val="44546A"/>
                </a:solidFill>
                <a:latin typeface="Arial" panose="020B0604020202020204" pitchFamily="34" charset="0"/>
                <a:ea typeface="Calibri" panose="020F0502020204030204" pitchFamily="34" charset="0"/>
              </a:rPr>
              <a:t>from </a:t>
            </a:r>
            <a:r>
              <a:rPr lang="en-GB" sz="1400" b="1" u="sng" kern="0">
                <a:solidFill>
                  <a:srgbClr val="44546A"/>
                </a:solidFill>
                <a:latin typeface="Arial" panose="020B0604020202020204" pitchFamily="34" charset="0"/>
                <a:ea typeface="Calibri" panose="020F0502020204030204" pitchFamily="34" charset="0"/>
              </a:rPr>
              <a:t>3.5 to 4.4 </a:t>
            </a:r>
            <a:r>
              <a:rPr lang="en-GB" sz="1400" b="1" kern="0">
                <a:solidFill>
                  <a:srgbClr val="44546A"/>
                </a:solidFill>
                <a:latin typeface="Arial" panose="020B0604020202020204" pitchFamily="34" charset="0"/>
                <a:ea typeface="Calibri" panose="020F0502020204030204" pitchFamily="34" charset="0"/>
              </a:rPr>
              <a:t>– Disagree;</a:t>
            </a:r>
          </a:p>
          <a:p>
            <a:pPr marL="465138" lvl="0" indent="-285750" fontAlgn="base">
              <a:lnSpc>
                <a:spcPct val="120000"/>
              </a:lnSpc>
              <a:spcBef>
                <a:spcPts val="300"/>
              </a:spcBef>
              <a:spcAft>
                <a:spcPts val="0"/>
              </a:spcAft>
              <a:buClr>
                <a:srgbClr val="0092BB"/>
              </a:buClr>
              <a:buFontTx/>
              <a:buChar char="x"/>
              <a:tabLst>
                <a:tab pos="228600" algn="l"/>
              </a:tabLst>
            </a:pPr>
            <a:r>
              <a:rPr lang="en-GB" sz="1400" b="1" kern="0">
                <a:solidFill>
                  <a:srgbClr val="44546A"/>
                </a:solidFill>
                <a:latin typeface="Arial" panose="020B0604020202020204" pitchFamily="34" charset="0"/>
                <a:ea typeface="Calibri" panose="020F0502020204030204" pitchFamily="34" charset="0"/>
              </a:rPr>
              <a:t>from </a:t>
            </a:r>
            <a:r>
              <a:rPr lang="en-GB" sz="1400" b="1" u="sng" kern="0">
                <a:solidFill>
                  <a:srgbClr val="44546A"/>
                </a:solidFill>
                <a:latin typeface="Arial" panose="020B0604020202020204" pitchFamily="34" charset="0"/>
                <a:ea typeface="Calibri" panose="020F0502020204030204" pitchFamily="34" charset="0"/>
              </a:rPr>
              <a:t>4.5 to 5.0 </a:t>
            </a:r>
            <a:r>
              <a:rPr lang="en-GB" sz="1400" b="1" kern="0">
                <a:solidFill>
                  <a:srgbClr val="44546A"/>
                </a:solidFill>
                <a:latin typeface="Arial" panose="020B0604020202020204" pitchFamily="34" charset="0"/>
                <a:ea typeface="Calibri" panose="020F0502020204030204" pitchFamily="34" charset="0"/>
              </a:rPr>
              <a:t>– Strongly Disagree.</a:t>
            </a:r>
            <a:endParaRPr lang="en-GB" sz="1400" b="1" u="none" strike="noStrike" kern="0">
              <a:solidFill>
                <a:srgbClr val="44546A"/>
              </a:solidFill>
              <a:effectLst/>
              <a:latin typeface="Arial" panose="020B0604020202020204" pitchFamily="34" charset="0"/>
              <a:ea typeface="Calibri" panose="020F0502020204030204" pitchFamily="34" charset="0"/>
            </a:endParaRPr>
          </a:p>
        </p:txBody>
      </p:sp>
      <p:sp>
        <p:nvSpPr>
          <p:cNvPr id="9" name="Rectangle 8"/>
          <p:cNvSpPr/>
          <p:nvPr/>
        </p:nvSpPr>
        <p:spPr>
          <a:xfrm>
            <a:off x="470005" y="2768357"/>
            <a:ext cx="8535202" cy="686342"/>
          </a:xfrm>
          <a:prstGeom prst="rect">
            <a:avLst/>
          </a:prstGeom>
        </p:spPr>
        <p:txBody>
          <a:bodyPr wrap="square">
            <a:spAutoFit/>
          </a:bodyPr>
          <a:lstStyle/>
          <a:p>
            <a:pPr algn="ctr">
              <a:lnSpc>
                <a:spcPct val="120000"/>
              </a:lnSpc>
              <a:spcBef>
                <a:spcPts val="600"/>
              </a:spcBef>
              <a:spcAft>
                <a:spcPts val="0"/>
              </a:spcAft>
            </a:pPr>
            <a:r>
              <a:rPr lang="en-GB" sz="1400">
                <a:solidFill>
                  <a:srgbClr val="44546A"/>
                </a:solidFill>
                <a:latin typeface="Arial" panose="020B0604020202020204" pitchFamily="34" charset="0"/>
                <a:ea typeface="Calibri" panose="020F0502020204030204" pitchFamily="34" charset="0"/>
              </a:rPr>
              <a:t>Formula for calculating country average marks for every statement:</a:t>
            </a:r>
          </a:p>
          <a:p>
            <a:pPr algn="ctr">
              <a:lnSpc>
                <a:spcPct val="120000"/>
              </a:lnSpc>
              <a:spcBef>
                <a:spcPts val="600"/>
              </a:spcBef>
              <a:spcAft>
                <a:spcPts val="0"/>
              </a:spcAft>
            </a:pPr>
            <a:r>
              <a:rPr lang="en-GB" sz="1400" b="1">
                <a:solidFill>
                  <a:srgbClr val="44546A"/>
                </a:solidFill>
                <a:latin typeface="Arial" panose="020B0604020202020204" pitchFamily="34" charset="0"/>
                <a:ea typeface="Calibri" panose="020F0502020204030204" pitchFamily="34" charset="0"/>
              </a:rPr>
              <a:t>(</a:t>
            </a:r>
            <a:r>
              <a:rPr lang="en-GB" sz="1400" b="1" err="1">
                <a:solidFill>
                  <a:srgbClr val="44546A"/>
                </a:solidFill>
                <a:latin typeface="Arial" panose="020B0604020202020204" pitchFamily="34" charset="0"/>
                <a:ea typeface="Calibri" panose="020F0502020204030204" pitchFamily="34" charset="0"/>
              </a:rPr>
              <a:t>N</a:t>
            </a:r>
            <a:r>
              <a:rPr lang="en-GB" sz="1400" b="1" baseline="-25000" err="1">
                <a:solidFill>
                  <a:srgbClr val="44546A"/>
                </a:solidFill>
                <a:latin typeface="Arial" panose="020B0604020202020204" pitchFamily="34" charset="0"/>
                <a:ea typeface="Calibri" panose="020F0502020204030204" pitchFamily="34" charset="0"/>
              </a:rPr>
              <a:t>1</a:t>
            </a:r>
            <a:r>
              <a:rPr lang="en-GB" sz="1400" b="1">
                <a:solidFill>
                  <a:srgbClr val="44546A"/>
                </a:solidFill>
                <a:latin typeface="Arial" panose="020B0604020202020204" pitchFamily="34" charset="0"/>
                <a:ea typeface="Calibri" panose="020F0502020204030204" pitchFamily="34" charset="0"/>
              </a:rPr>
              <a:t> x 1 + </a:t>
            </a:r>
            <a:r>
              <a:rPr lang="en-GB" sz="1400" b="1" err="1">
                <a:solidFill>
                  <a:srgbClr val="44546A"/>
                </a:solidFill>
                <a:latin typeface="Arial" panose="020B0604020202020204" pitchFamily="34" charset="0"/>
                <a:ea typeface="Calibri" panose="020F0502020204030204" pitchFamily="34" charset="0"/>
              </a:rPr>
              <a:t>N</a:t>
            </a:r>
            <a:r>
              <a:rPr lang="en-GB" sz="1400" b="1" baseline="-25000" err="1">
                <a:solidFill>
                  <a:srgbClr val="44546A"/>
                </a:solidFill>
                <a:latin typeface="Arial" panose="020B0604020202020204" pitchFamily="34" charset="0"/>
                <a:ea typeface="Calibri" panose="020F0502020204030204" pitchFamily="34" charset="0"/>
              </a:rPr>
              <a:t>2</a:t>
            </a:r>
            <a:r>
              <a:rPr lang="en-GB" sz="1400" b="1">
                <a:solidFill>
                  <a:srgbClr val="44546A"/>
                </a:solidFill>
                <a:latin typeface="Arial" panose="020B0604020202020204" pitchFamily="34" charset="0"/>
                <a:ea typeface="Calibri" panose="020F0502020204030204" pitchFamily="34" charset="0"/>
              </a:rPr>
              <a:t> x 2 + </a:t>
            </a:r>
            <a:r>
              <a:rPr lang="en-GB" sz="1400" b="1" err="1">
                <a:solidFill>
                  <a:srgbClr val="44546A"/>
                </a:solidFill>
                <a:latin typeface="Arial" panose="020B0604020202020204" pitchFamily="34" charset="0"/>
                <a:ea typeface="Calibri" panose="020F0502020204030204" pitchFamily="34" charset="0"/>
              </a:rPr>
              <a:t>N</a:t>
            </a:r>
            <a:r>
              <a:rPr lang="en-GB" sz="1400" b="1" baseline="-25000" err="1">
                <a:solidFill>
                  <a:srgbClr val="44546A"/>
                </a:solidFill>
                <a:latin typeface="Arial" panose="020B0604020202020204" pitchFamily="34" charset="0"/>
                <a:ea typeface="Calibri" panose="020F0502020204030204" pitchFamily="34" charset="0"/>
              </a:rPr>
              <a:t>3</a:t>
            </a:r>
            <a:r>
              <a:rPr lang="en-GB" sz="1400" b="1">
                <a:solidFill>
                  <a:srgbClr val="44546A"/>
                </a:solidFill>
                <a:latin typeface="Arial" panose="020B0604020202020204" pitchFamily="34" charset="0"/>
                <a:ea typeface="Calibri" panose="020F0502020204030204" pitchFamily="34" charset="0"/>
              </a:rPr>
              <a:t> x 3 + </a:t>
            </a:r>
            <a:r>
              <a:rPr lang="en-GB" sz="1400" b="1" err="1">
                <a:solidFill>
                  <a:srgbClr val="44546A"/>
                </a:solidFill>
                <a:latin typeface="Arial" panose="020B0604020202020204" pitchFamily="34" charset="0"/>
                <a:ea typeface="Calibri" panose="020F0502020204030204" pitchFamily="34" charset="0"/>
              </a:rPr>
              <a:t>N</a:t>
            </a:r>
            <a:r>
              <a:rPr lang="en-GB" sz="1400" b="1" baseline="-25000" err="1">
                <a:solidFill>
                  <a:srgbClr val="44546A"/>
                </a:solidFill>
                <a:latin typeface="Arial" panose="020B0604020202020204" pitchFamily="34" charset="0"/>
                <a:ea typeface="Calibri" panose="020F0502020204030204" pitchFamily="34" charset="0"/>
              </a:rPr>
              <a:t>4</a:t>
            </a:r>
            <a:r>
              <a:rPr lang="en-GB" sz="1400" b="1">
                <a:solidFill>
                  <a:srgbClr val="44546A"/>
                </a:solidFill>
                <a:latin typeface="Arial" panose="020B0604020202020204" pitchFamily="34" charset="0"/>
                <a:ea typeface="Calibri" panose="020F0502020204030204" pitchFamily="34" charset="0"/>
              </a:rPr>
              <a:t> x 4 + </a:t>
            </a:r>
            <a:r>
              <a:rPr lang="en-GB" sz="1400" b="1" err="1">
                <a:solidFill>
                  <a:srgbClr val="44546A"/>
                </a:solidFill>
                <a:latin typeface="Arial" panose="020B0604020202020204" pitchFamily="34" charset="0"/>
                <a:ea typeface="Calibri" panose="020F0502020204030204" pitchFamily="34" charset="0"/>
              </a:rPr>
              <a:t>N</a:t>
            </a:r>
            <a:r>
              <a:rPr lang="en-GB" sz="1400" b="1" baseline="-25000" err="1">
                <a:solidFill>
                  <a:srgbClr val="44546A"/>
                </a:solidFill>
                <a:latin typeface="Arial" panose="020B0604020202020204" pitchFamily="34" charset="0"/>
                <a:ea typeface="Calibri" panose="020F0502020204030204" pitchFamily="34" charset="0"/>
              </a:rPr>
              <a:t>5</a:t>
            </a:r>
            <a:r>
              <a:rPr lang="en-GB" sz="1400" b="1">
                <a:solidFill>
                  <a:srgbClr val="44546A"/>
                </a:solidFill>
                <a:latin typeface="Arial" panose="020B0604020202020204" pitchFamily="34" charset="0"/>
                <a:ea typeface="Calibri" panose="020F0502020204030204" pitchFamily="34" charset="0"/>
              </a:rPr>
              <a:t> x 5) / </a:t>
            </a:r>
            <a:r>
              <a:rPr lang="en-GB" sz="1400" b="1" err="1">
                <a:solidFill>
                  <a:srgbClr val="44546A"/>
                </a:solidFill>
                <a:latin typeface="Arial" panose="020B0604020202020204" pitchFamily="34" charset="0"/>
                <a:ea typeface="Calibri" panose="020F0502020204030204" pitchFamily="34" charset="0"/>
              </a:rPr>
              <a:t>N</a:t>
            </a:r>
            <a:r>
              <a:rPr lang="en-GB" sz="1400" b="1" baseline="-25000" err="1">
                <a:solidFill>
                  <a:srgbClr val="44546A"/>
                </a:solidFill>
                <a:latin typeface="Arial" panose="020B0604020202020204" pitchFamily="34" charset="0"/>
                <a:ea typeface="Calibri" panose="020F0502020204030204" pitchFamily="34" charset="0"/>
              </a:rPr>
              <a:t>1</a:t>
            </a:r>
            <a:r>
              <a:rPr lang="en-GB" sz="1400" b="1" baseline="-25000">
                <a:solidFill>
                  <a:srgbClr val="44546A"/>
                </a:solidFill>
                <a:latin typeface="Arial" panose="020B0604020202020204" pitchFamily="34" charset="0"/>
                <a:ea typeface="Calibri" panose="020F0502020204030204" pitchFamily="34" charset="0"/>
              </a:rPr>
              <a:t>-5</a:t>
            </a:r>
            <a:endParaRPr lang="en-GB" sz="1400" b="1">
              <a:solidFill>
                <a:srgbClr val="44546A"/>
              </a:solidFill>
              <a:latin typeface="Arial" panose="020B0604020202020204" pitchFamily="34" charset="0"/>
              <a:ea typeface="Calibri" panose="020F0502020204030204" pitchFamily="34" charset="0"/>
            </a:endParaRPr>
          </a:p>
        </p:txBody>
      </p:sp>
      <p:sp>
        <p:nvSpPr>
          <p:cNvPr id="13" name="Rectangle 12"/>
          <p:cNvSpPr/>
          <p:nvPr/>
        </p:nvSpPr>
        <p:spPr>
          <a:xfrm>
            <a:off x="1143000" y="3914363"/>
            <a:ext cx="1053192" cy="351064"/>
          </a:xfrm>
          <a:prstGeom prst="rect">
            <a:avLst/>
          </a:prstGeom>
          <a:solidFill>
            <a:srgbClr val="99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3902530" y="3866625"/>
            <a:ext cx="1053192" cy="351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768193" y="3888035"/>
            <a:ext cx="1053192" cy="351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47157" y="3545031"/>
            <a:ext cx="6953235" cy="369332"/>
          </a:xfrm>
          <a:prstGeom prst="rect">
            <a:avLst/>
          </a:prstGeom>
          <a:noFill/>
        </p:spPr>
        <p:txBody>
          <a:bodyPr wrap="square" rtlCol="0">
            <a:spAutoFit/>
          </a:bodyPr>
          <a:lstStyle/>
          <a:p>
            <a:r>
              <a:rPr lang="en-GB"/>
              <a:t>Agree		Neither agree nor disagree		Disagree</a:t>
            </a:r>
          </a:p>
        </p:txBody>
      </p:sp>
    </p:spTree>
    <p:extLst>
      <p:ext uri="{BB962C8B-B14F-4D97-AF65-F5344CB8AC3E}">
        <p14:creationId xmlns:p14="http://schemas.microsoft.com/office/powerpoint/2010/main" val="319855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406AB4-22D1-4ABB-99CF-8A54ADA954A2}" type="slidenum">
              <a:rPr lang="en-GB" smtClean="0"/>
              <a:pPr/>
              <a:t>35</a:t>
            </a:fld>
            <a:endParaRPr lang="en-GB"/>
          </a:p>
        </p:txBody>
      </p:sp>
      <p:sp>
        <p:nvSpPr>
          <p:cNvPr id="7" name="Rectangle 6"/>
          <p:cNvSpPr/>
          <p:nvPr/>
        </p:nvSpPr>
        <p:spPr>
          <a:xfrm>
            <a:off x="611560" y="339502"/>
            <a:ext cx="7255474" cy="360612"/>
          </a:xfrm>
          <a:prstGeom prst="rect">
            <a:avLst/>
          </a:prstGeom>
        </p:spPr>
        <p:txBody>
          <a:bodyPr wrap="square">
            <a:spAutoFit/>
          </a:bodyPr>
          <a:lstStyle/>
          <a:p>
            <a:pPr lvl="0">
              <a:lnSpc>
                <a:spcPct val="120000"/>
              </a:lnSpc>
              <a:spcBef>
                <a:spcPts val="900"/>
              </a:spcBef>
              <a:spcAft>
                <a:spcPts val="300"/>
              </a:spcAft>
            </a:pPr>
            <a:r>
              <a:rPr lang="en-GB" sz="1600" b="1">
                <a:solidFill>
                  <a:srgbClr val="0092BB"/>
                </a:solidFill>
                <a:latin typeface="Arial Bold" panose="020B0704020202020204" pitchFamily="34" charset="0"/>
                <a:ea typeface="Arial" panose="020B0604020202020204" pitchFamily="34" charset="0"/>
              </a:rPr>
              <a:t>“C” MANAGEMENT OF VET (AND SKILLS) PROVIDER NETWORK</a:t>
            </a:r>
            <a:endParaRPr lang="en-GB" sz="1600">
              <a:solidFill>
                <a:srgbClr val="616264"/>
              </a:solidFill>
              <a:effectLst/>
              <a:latin typeface="Arial" panose="020B0604020202020204" pitchFamily="34" charset="0"/>
              <a:ea typeface="Arial" panose="020B0604020202020204" pitchFamily="34" charset="0"/>
            </a:endParaRPr>
          </a:p>
        </p:txBody>
      </p:sp>
      <p:graphicFrame>
        <p:nvGraphicFramePr>
          <p:cNvPr id="8" name="Table 7"/>
          <p:cNvGraphicFramePr>
            <a:graphicFrameLocks noGrp="1"/>
          </p:cNvGraphicFramePr>
          <p:nvPr/>
        </p:nvGraphicFramePr>
        <p:xfrm>
          <a:off x="138793" y="1094014"/>
          <a:ext cx="8931729" cy="3943350"/>
        </p:xfrm>
        <a:graphic>
          <a:graphicData uri="http://schemas.openxmlformats.org/drawingml/2006/table">
            <a:tbl>
              <a:tblPr firstRow="1" firstCol="1" lastRow="1"/>
              <a:tblGrid>
                <a:gridCol w="5314839">
                  <a:extLst>
                    <a:ext uri="{9D8B030D-6E8A-4147-A177-3AD203B41FA5}">
                      <a16:colId xmlns:a16="http://schemas.microsoft.com/office/drawing/2014/main" val="2151565147"/>
                    </a:ext>
                  </a:extLst>
                </a:gridCol>
                <a:gridCol w="602815">
                  <a:extLst>
                    <a:ext uri="{9D8B030D-6E8A-4147-A177-3AD203B41FA5}">
                      <a16:colId xmlns:a16="http://schemas.microsoft.com/office/drawing/2014/main" val="549235918"/>
                    </a:ext>
                  </a:extLst>
                </a:gridCol>
                <a:gridCol w="602815">
                  <a:extLst>
                    <a:ext uri="{9D8B030D-6E8A-4147-A177-3AD203B41FA5}">
                      <a16:colId xmlns:a16="http://schemas.microsoft.com/office/drawing/2014/main" val="3850851634"/>
                    </a:ext>
                  </a:extLst>
                </a:gridCol>
                <a:gridCol w="602815">
                  <a:extLst>
                    <a:ext uri="{9D8B030D-6E8A-4147-A177-3AD203B41FA5}">
                      <a16:colId xmlns:a16="http://schemas.microsoft.com/office/drawing/2014/main" val="375661564"/>
                    </a:ext>
                  </a:extLst>
                </a:gridCol>
                <a:gridCol w="602815">
                  <a:extLst>
                    <a:ext uri="{9D8B030D-6E8A-4147-A177-3AD203B41FA5}">
                      <a16:colId xmlns:a16="http://schemas.microsoft.com/office/drawing/2014/main" val="1815929335"/>
                    </a:ext>
                  </a:extLst>
                </a:gridCol>
                <a:gridCol w="602815">
                  <a:extLst>
                    <a:ext uri="{9D8B030D-6E8A-4147-A177-3AD203B41FA5}">
                      <a16:colId xmlns:a16="http://schemas.microsoft.com/office/drawing/2014/main" val="751138157"/>
                    </a:ext>
                  </a:extLst>
                </a:gridCol>
                <a:gridCol w="602815">
                  <a:extLst>
                    <a:ext uri="{9D8B030D-6E8A-4147-A177-3AD203B41FA5}">
                      <a16:colId xmlns:a16="http://schemas.microsoft.com/office/drawing/2014/main" val="2449192603"/>
                    </a:ext>
                  </a:extLst>
                </a:gridCol>
              </a:tblGrid>
              <a:tr h="1104587">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 </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a:noFill/>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Albania</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vert="vert27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Jordan</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vert="vert27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Kazakhstan</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vert="vert27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Moldova</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vert="vert27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Uzbekistan</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vert="vert270" anchor="ctr">
                    <a:lnL w="12700" cap="flat" cmpd="sng" algn="ctr">
                      <a:solidFill>
                        <a:srgbClr val="BFBFBF"/>
                      </a:solidFill>
                      <a:prstDash val="solid"/>
                      <a:round/>
                      <a:headEnd type="none" w="med" len="med"/>
                      <a:tailEnd type="none" w="med" len="med"/>
                    </a:lnL>
                    <a:lnR w="28575" cap="flat" cmpd="dbl" algn="ctr">
                      <a:solidFill>
                        <a:srgbClr val="808080"/>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TOTAL</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vert="vert270" anchor="ctr">
                    <a:lnL w="28575" cap="flat" cmpd="dbl" algn="ctr">
                      <a:solidFill>
                        <a:srgbClr val="808080"/>
                      </a:solidFill>
                      <a:prstDash val="solid"/>
                      <a:round/>
                      <a:headEnd type="none" w="med" len="med"/>
                      <a:tailEnd type="none" w="med" len="med"/>
                    </a:lnL>
                    <a:lnR>
                      <a:noFill/>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extLst>
                  <a:ext uri="{0D108BD9-81ED-4DB2-BD59-A6C34878D82A}">
                    <a16:rowId xmlns:a16="http://schemas.microsoft.com/office/drawing/2014/main" val="2893910098"/>
                  </a:ext>
                </a:extLst>
              </a:tr>
              <a:tr h="946256">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a:t>
                      </a:r>
                      <a:r>
                        <a:rPr lang="en-GB" sz="1200" b="1" err="1">
                          <a:solidFill>
                            <a:srgbClr val="0092BB"/>
                          </a:solidFill>
                          <a:effectLst/>
                          <a:latin typeface="Arial" panose="020B0604020202020204" pitchFamily="34" charset="0"/>
                          <a:ea typeface="Arial" panose="020B0604020202020204" pitchFamily="34" charset="0"/>
                          <a:cs typeface="Times New Roman" panose="02020603050405020304" pitchFamily="18" charset="0"/>
                        </a:rPr>
                        <a:t>K.1</a:t>
                      </a: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 The national agency-executive / supervisory body on VET / Qualifications / Quality (etc.) executes national policies in transparent and accountable manner</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a:noFill/>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66"/>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66"/>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28575" cap="flat" cmpd="dbl" algn="ctr">
                      <a:solidFill>
                        <a:srgbClr val="808080"/>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66"/>
                    </a:solidFill>
                  </a:tcPr>
                </a:tc>
                <a:tc>
                  <a:txBody>
                    <a:bodyPr/>
                    <a:lstStyle/>
                    <a:p>
                      <a:pPr algn="ctr">
                        <a:spcAft>
                          <a:spcPts val="0"/>
                        </a:spcAft>
                      </a:pPr>
                      <a:r>
                        <a:rPr lang="en-GB" sz="1200" b="1">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2.4</a:t>
                      </a:r>
                      <a:endParaRPr lang="en-GB" sz="1400" b="1">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28575" cap="flat" cmpd="dbl" algn="ctr">
                      <a:solidFill>
                        <a:srgbClr val="808080"/>
                      </a:solidFill>
                      <a:prstDash val="solid"/>
                      <a:round/>
                      <a:headEnd type="none" w="med" len="med"/>
                      <a:tailEnd type="none" w="med" len="med"/>
                    </a:lnL>
                    <a:lnR>
                      <a:noFill/>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66"/>
                    </a:solidFill>
                  </a:tcPr>
                </a:tc>
                <a:extLst>
                  <a:ext uri="{0D108BD9-81ED-4DB2-BD59-A6C34878D82A}">
                    <a16:rowId xmlns:a16="http://schemas.microsoft.com/office/drawing/2014/main" val="4003711079"/>
                  </a:ext>
                </a:extLst>
              </a:tr>
              <a:tr h="1236582">
                <a:tc>
                  <a:txBody>
                    <a:bodyPr/>
                    <a:lstStyle/>
                    <a:p>
                      <a:pPr>
                        <a:spcAft>
                          <a:spcPts val="0"/>
                        </a:spcAft>
                      </a:pPr>
                      <a:r>
                        <a:rPr lang="en-GB" sz="1200" b="1" spc="-25">
                          <a:solidFill>
                            <a:srgbClr val="0092BB"/>
                          </a:solidFill>
                          <a:effectLst/>
                          <a:latin typeface="Arial Bold" panose="020B0704020202020204" pitchFamily="34" charset="0"/>
                          <a:ea typeface="Arial" panose="020B0604020202020204" pitchFamily="34" charset="0"/>
                          <a:cs typeface="Times New Roman" panose="02020603050405020304" pitchFamily="18" charset="0"/>
                        </a:rPr>
                        <a:t>(K.2) There is a recognised level of expertise and good outcomes provided by National Agency to support VET and Skills policy development / implementation, evaluation and review (etc.)</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2.5</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2.2</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66"/>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28575" cap="flat" cmpd="dbl" algn="ctr">
                      <a:solidFill>
                        <a:srgbClr val="80808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b="1">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GB" sz="1400" b="1">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28575" cap="flat" cmpd="dbl" algn="ctr">
                      <a:solidFill>
                        <a:srgbClr val="80808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extLst>
                  <a:ext uri="{0D108BD9-81ED-4DB2-BD59-A6C34878D82A}">
                    <a16:rowId xmlns:a16="http://schemas.microsoft.com/office/drawing/2014/main" val="758980662"/>
                  </a:ext>
                </a:extLst>
              </a:tr>
              <a:tr h="655925">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a:t>
                      </a:r>
                      <a:r>
                        <a:rPr lang="en-GB" sz="1200" b="1" err="1">
                          <a:solidFill>
                            <a:srgbClr val="0092BB"/>
                          </a:solidFill>
                          <a:effectLst/>
                          <a:latin typeface="Arial" panose="020B0604020202020204" pitchFamily="34" charset="0"/>
                          <a:ea typeface="Arial" panose="020B0604020202020204" pitchFamily="34" charset="0"/>
                          <a:cs typeface="Times New Roman" panose="02020603050405020304" pitchFamily="18" charset="0"/>
                        </a:rPr>
                        <a:t>K.3</a:t>
                      </a: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 Overall, governing board representation in the national agency is composed by key VET and Skills stakeholders</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2.1</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99FF66"/>
                    </a:solidFill>
                  </a:tcPr>
                </a:tc>
                <a:tc>
                  <a:txBody>
                    <a:bodyPr/>
                    <a:lstStyle/>
                    <a:p>
                      <a:pPr algn="ctr">
                        <a:spcAft>
                          <a:spcPts val="0"/>
                        </a:spcAft>
                      </a:pPr>
                      <a:r>
                        <a:rPr lang="en-GB" sz="1200">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2.7</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12700" cap="flat" cmpd="sng" algn="ctr">
                      <a:solidFill>
                        <a:srgbClr val="BFBFBF"/>
                      </a:solidFill>
                      <a:prstDash val="solid"/>
                      <a:round/>
                      <a:headEnd type="none" w="med" len="med"/>
                      <a:tailEnd type="none" w="med" len="med"/>
                    </a:lnL>
                    <a:lnR w="28575" cap="flat" cmpd="dbl" algn="ctr">
                      <a:solidFill>
                        <a:srgbClr val="80808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FFFF00"/>
                    </a:solidFill>
                  </a:tcPr>
                </a:tc>
                <a:tc>
                  <a:txBody>
                    <a:bodyPr/>
                    <a:lstStyle/>
                    <a:p>
                      <a:pPr algn="ctr">
                        <a:spcAft>
                          <a:spcPts val="0"/>
                        </a:spcAft>
                      </a:pPr>
                      <a:r>
                        <a:rPr lang="en-GB" sz="1200" b="1">
                          <a:solidFill>
                            <a:srgbClr val="616264"/>
                          </a:solidFill>
                          <a:effectLst/>
                          <a:latin typeface="Arial" panose="020B0604020202020204" pitchFamily="34" charset="0"/>
                          <a:ea typeface="Times New Roman" panose="02020603050405020304" pitchFamily="18" charset="0"/>
                          <a:cs typeface="Times New Roman" panose="02020603050405020304" pitchFamily="18" charset="0"/>
                        </a:rPr>
                        <a:t>2.7</a:t>
                      </a:r>
                      <a:endParaRPr lang="en-GB" sz="1400" b="1">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w="28575" cap="flat" cmpd="dbl" algn="ctr">
                      <a:solidFill>
                        <a:srgbClr val="80808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FFFF00"/>
                    </a:solidFill>
                  </a:tcPr>
                </a:tc>
                <a:extLst>
                  <a:ext uri="{0D108BD9-81ED-4DB2-BD59-A6C34878D82A}">
                    <a16:rowId xmlns:a16="http://schemas.microsoft.com/office/drawing/2014/main" val="3809887615"/>
                  </a:ext>
                </a:extLst>
              </a:tr>
            </a:tbl>
          </a:graphicData>
        </a:graphic>
      </p:graphicFrame>
    </p:spTree>
    <p:extLst>
      <p:ext uri="{BB962C8B-B14F-4D97-AF65-F5344CB8AC3E}">
        <p14:creationId xmlns:p14="http://schemas.microsoft.com/office/powerpoint/2010/main" val="182998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406AB4-22D1-4ABB-99CF-8A54ADA954A2}" type="slidenum">
              <a:rPr lang="en-GB" smtClean="0"/>
              <a:pPr/>
              <a:t>36</a:t>
            </a:fld>
            <a:endParaRPr lang="en-GB"/>
          </a:p>
        </p:txBody>
      </p:sp>
      <p:graphicFrame>
        <p:nvGraphicFramePr>
          <p:cNvPr id="9" name="Chart 8"/>
          <p:cNvGraphicFramePr/>
          <p:nvPr>
            <p:extLst>
              <p:ext uri="{D42A27DB-BD31-4B8C-83A1-F6EECF244321}">
                <p14:modId xmlns:p14="http://schemas.microsoft.com/office/powerpoint/2010/main" val="422490180"/>
              </p:ext>
            </p:extLst>
          </p:nvPr>
        </p:nvGraphicFramePr>
        <p:xfrm>
          <a:off x="5070022" y="1079773"/>
          <a:ext cx="3657600" cy="3292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34506346"/>
              </p:ext>
            </p:extLst>
          </p:nvPr>
        </p:nvGraphicFramePr>
        <p:xfrm>
          <a:off x="271998" y="1143001"/>
          <a:ext cx="4798024" cy="3274457"/>
        </p:xfrm>
        <a:graphic>
          <a:graphicData uri="http://schemas.openxmlformats.org/drawingml/2006/table">
            <a:tbl>
              <a:tblPr firstRow="1" firstCol="1" lastRow="1"/>
              <a:tblGrid>
                <a:gridCol w="4798024">
                  <a:extLst>
                    <a:ext uri="{9D8B030D-6E8A-4147-A177-3AD203B41FA5}">
                      <a16:colId xmlns:a16="http://schemas.microsoft.com/office/drawing/2014/main" val="772619974"/>
                    </a:ext>
                  </a:extLst>
                </a:gridCol>
              </a:tblGrid>
              <a:tr h="1088699">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a:t>
                      </a:r>
                      <a:r>
                        <a:rPr lang="en-GB" sz="1200" b="1" err="1">
                          <a:solidFill>
                            <a:srgbClr val="0092BB"/>
                          </a:solidFill>
                          <a:effectLst/>
                          <a:latin typeface="Arial" panose="020B0604020202020204" pitchFamily="34" charset="0"/>
                          <a:ea typeface="Arial" panose="020B0604020202020204" pitchFamily="34" charset="0"/>
                          <a:cs typeface="Times New Roman" panose="02020603050405020304" pitchFamily="18" charset="0"/>
                        </a:rPr>
                        <a:t>K.1</a:t>
                      </a: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 The national agency-executive / supervisory body on VET / Qualifications / Quality (etc.) executes national policies in transparent and accountable manner</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a:noFill/>
                    </a:lnL>
                    <a:lnR>
                      <a:noFill/>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extLst>
                  <a:ext uri="{0D108BD9-81ED-4DB2-BD59-A6C34878D82A}">
                    <a16:rowId xmlns:a16="http://schemas.microsoft.com/office/drawing/2014/main" val="936433481"/>
                  </a:ext>
                </a:extLst>
              </a:tr>
              <a:tr h="1022438">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a:t>
                      </a:r>
                      <a:r>
                        <a:rPr lang="en-GB" sz="1200" b="1" err="1">
                          <a:solidFill>
                            <a:srgbClr val="0092BB"/>
                          </a:solidFill>
                          <a:effectLst/>
                          <a:latin typeface="Arial" panose="020B0604020202020204" pitchFamily="34" charset="0"/>
                          <a:ea typeface="Arial" panose="020B0604020202020204" pitchFamily="34" charset="0"/>
                          <a:cs typeface="Times New Roman" panose="02020603050405020304" pitchFamily="18" charset="0"/>
                        </a:rPr>
                        <a:t>K.2</a:t>
                      </a: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 There is a recognised level of expertise and good outcomes provided by National Agency to support VET and Skills policy development / implementation, evaluation and review (etc.)</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a:noFill/>
                    </a:lnL>
                    <a:lnR>
                      <a:noFill/>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7511268"/>
                  </a:ext>
                </a:extLst>
              </a:tr>
              <a:tr h="901788">
                <a:tc>
                  <a:txBody>
                    <a:bodyPr/>
                    <a:lstStyle/>
                    <a:p>
                      <a:pPr>
                        <a:spcAft>
                          <a:spcPts val="0"/>
                        </a:spcAft>
                      </a:pPr>
                      <a:endPar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endPar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a:t>
                      </a:r>
                      <a:r>
                        <a:rPr lang="en-GB" sz="1200" b="1" err="1">
                          <a:solidFill>
                            <a:srgbClr val="0092BB"/>
                          </a:solidFill>
                          <a:effectLst/>
                          <a:latin typeface="Arial" panose="020B0604020202020204" pitchFamily="34" charset="0"/>
                          <a:ea typeface="Arial" panose="020B0604020202020204" pitchFamily="34" charset="0"/>
                          <a:cs typeface="Times New Roman" panose="02020603050405020304" pitchFamily="18" charset="0"/>
                        </a:rPr>
                        <a:t>K.3</a:t>
                      </a: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 Overall, governing board representation in the national agency is composed by key VET and Skills stakeholders</a:t>
                      </a:r>
                    </a:p>
                    <a:p>
                      <a:pPr>
                        <a:spcAft>
                          <a:spcPts val="0"/>
                        </a:spcAft>
                      </a:pPr>
                      <a:endPar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endParaRPr>
                    </a:p>
                    <a:p>
                      <a:pPr>
                        <a:spcAft>
                          <a:spcPts val="0"/>
                        </a:spcAft>
                      </a:pP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17780" marB="17780" anchor="ctr">
                    <a:lnL>
                      <a:noFill/>
                    </a:lnL>
                    <a:lnR>
                      <a:noFill/>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extLst>
                  <a:ext uri="{0D108BD9-81ED-4DB2-BD59-A6C34878D82A}">
                    <a16:rowId xmlns:a16="http://schemas.microsoft.com/office/drawing/2014/main" val="661942382"/>
                  </a:ext>
                </a:extLst>
              </a:tr>
            </a:tbl>
          </a:graphicData>
        </a:graphic>
      </p:graphicFrame>
      <p:sp>
        <p:nvSpPr>
          <p:cNvPr id="12" name="Rectangle 11"/>
          <p:cNvSpPr/>
          <p:nvPr/>
        </p:nvSpPr>
        <p:spPr>
          <a:xfrm>
            <a:off x="683568" y="339502"/>
            <a:ext cx="7255474" cy="360612"/>
          </a:xfrm>
          <a:prstGeom prst="rect">
            <a:avLst/>
          </a:prstGeom>
        </p:spPr>
        <p:txBody>
          <a:bodyPr wrap="square">
            <a:spAutoFit/>
          </a:bodyPr>
          <a:lstStyle/>
          <a:p>
            <a:pPr lvl="0">
              <a:lnSpc>
                <a:spcPct val="120000"/>
              </a:lnSpc>
              <a:spcBef>
                <a:spcPts val="900"/>
              </a:spcBef>
              <a:spcAft>
                <a:spcPts val="300"/>
              </a:spcAft>
            </a:pPr>
            <a:r>
              <a:rPr lang="en-GB" sz="1600" b="1">
                <a:solidFill>
                  <a:srgbClr val="0092BB"/>
                </a:solidFill>
                <a:latin typeface="Arial Bold" panose="020B0704020202020204" pitchFamily="34" charset="0"/>
                <a:ea typeface="Arial" panose="020B0604020202020204" pitchFamily="34" charset="0"/>
              </a:rPr>
              <a:t>“C” MANAGEMENT OF VET (AND SKILLS) PROVIDER NETWORK</a:t>
            </a:r>
            <a:endParaRPr lang="en-GB" sz="1600">
              <a:solidFill>
                <a:srgbClr val="616264"/>
              </a:solidFill>
              <a:effectLst/>
              <a:latin typeface="Arial" panose="020B0604020202020204" pitchFamily="34" charset="0"/>
              <a:ea typeface="Arial" panose="020B0604020202020204" pitchFamily="34" charset="0"/>
            </a:endParaRPr>
          </a:p>
        </p:txBody>
      </p:sp>
      <p:sp>
        <p:nvSpPr>
          <p:cNvPr id="16" name="Rectangle 15"/>
          <p:cNvSpPr/>
          <p:nvPr/>
        </p:nvSpPr>
        <p:spPr>
          <a:xfrm>
            <a:off x="5070022" y="1146411"/>
            <a:ext cx="4572000" cy="1015663"/>
          </a:xfrm>
          <a:prstGeom prst="rect">
            <a:avLst/>
          </a:prstGeom>
        </p:spPr>
        <p:txBody>
          <a:bodyPr>
            <a:spAutoFit/>
          </a:bodyPr>
          <a:lstStyle/>
          <a:p>
            <a:pPr>
              <a:lnSpc>
                <a:spcPts val="12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Albania</a:t>
            </a:r>
            <a:endParaRPr lang="en-GB"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Jordan</a:t>
            </a:r>
            <a:endParaRPr lang="en-GB"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Kazakhstan</a:t>
            </a:r>
            <a:endParaRPr lang="en-GB"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Moldova</a:t>
            </a:r>
            <a:endParaRPr lang="en-GB"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Uzbekistan</a:t>
            </a:r>
            <a:endParaRPr lang="en-GB"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Total</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914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406AB4-22D1-4ABB-99CF-8A54ADA954A2}" type="slidenum">
              <a:rPr lang="en-GB" smtClean="0"/>
              <a:pPr/>
              <a:t>37</a:t>
            </a:fld>
            <a:endParaRPr lang="en-GB"/>
          </a:p>
        </p:txBody>
      </p:sp>
      <p:graphicFrame>
        <p:nvGraphicFramePr>
          <p:cNvPr id="7" name="Chart 6"/>
          <p:cNvGraphicFramePr/>
          <p:nvPr/>
        </p:nvGraphicFramePr>
        <p:xfrm>
          <a:off x="547460" y="1514021"/>
          <a:ext cx="8147503" cy="217623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764267" y="367159"/>
            <a:ext cx="7927869" cy="461665"/>
          </a:xfrm>
          <a:prstGeom prst="rect">
            <a:avLst/>
          </a:prstGeom>
        </p:spPr>
        <p:txBody>
          <a:bodyPr wrap="square">
            <a:spAutoFit/>
          </a:bodyPr>
          <a:lstStyle/>
          <a:p>
            <a:pPr lvl="0">
              <a:lnSpc>
                <a:spcPct val="120000"/>
              </a:lnSpc>
              <a:spcBef>
                <a:spcPts val="900"/>
              </a:spcBef>
              <a:spcAft>
                <a:spcPts val="300"/>
              </a:spcAft>
            </a:pPr>
            <a:r>
              <a:rPr lang="en-GB" sz="2000" b="1">
                <a:solidFill>
                  <a:srgbClr val="0092BB"/>
                </a:solidFill>
                <a:latin typeface="Arial Bold" panose="020B0704020202020204" pitchFamily="34" charset="0"/>
                <a:ea typeface="Arial" panose="020B0604020202020204" pitchFamily="34" charset="0"/>
              </a:rPr>
              <a:t>COUNTRIES AVERAGE MARKS FOR THE SECTION “C”</a:t>
            </a:r>
            <a:endParaRPr lang="en-GB" sz="2000">
              <a:solidFill>
                <a:srgbClr val="44546A"/>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75704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406AB4-22D1-4ABB-99CF-8A54ADA954A2}" type="slidenum">
              <a:rPr lang="en-GB" smtClean="0"/>
              <a:pPr/>
              <a:t>38</a:t>
            </a:fld>
            <a:endParaRPr lang="en-GB"/>
          </a:p>
        </p:txBody>
      </p:sp>
      <p:graphicFrame>
        <p:nvGraphicFramePr>
          <p:cNvPr id="2" name="Table 1"/>
          <p:cNvGraphicFramePr>
            <a:graphicFrameLocks noGrp="1"/>
          </p:cNvGraphicFramePr>
          <p:nvPr/>
        </p:nvGraphicFramePr>
        <p:xfrm>
          <a:off x="400048" y="1331076"/>
          <a:ext cx="8474530" cy="3396045"/>
        </p:xfrm>
        <a:graphic>
          <a:graphicData uri="http://schemas.openxmlformats.org/drawingml/2006/table">
            <a:tbl>
              <a:tblPr firstRow="1" firstCol="1" lastRow="1"/>
              <a:tblGrid>
                <a:gridCol w="5042782">
                  <a:extLst>
                    <a:ext uri="{9D8B030D-6E8A-4147-A177-3AD203B41FA5}">
                      <a16:colId xmlns:a16="http://schemas.microsoft.com/office/drawing/2014/main" val="4237339416"/>
                    </a:ext>
                  </a:extLst>
                </a:gridCol>
                <a:gridCol w="571958">
                  <a:extLst>
                    <a:ext uri="{9D8B030D-6E8A-4147-A177-3AD203B41FA5}">
                      <a16:colId xmlns:a16="http://schemas.microsoft.com/office/drawing/2014/main" val="3525962926"/>
                    </a:ext>
                  </a:extLst>
                </a:gridCol>
                <a:gridCol w="571958">
                  <a:extLst>
                    <a:ext uri="{9D8B030D-6E8A-4147-A177-3AD203B41FA5}">
                      <a16:colId xmlns:a16="http://schemas.microsoft.com/office/drawing/2014/main" val="938072737"/>
                    </a:ext>
                  </a:extLst>
                </a:gridCol>
                <a:gridCol w="571958">
                  <a:extLst>
                    <a:ext uri="{9D8B030D-6E8A-4147-A177-3AD203B41FA5}">
                      <a16:colId xmlns:a16="http://schemas.microsoft.com/office/drawing/2014/main" val="1580926300"/>
                    </a:ext>
                  </a:extLst>
                </a:gridCol>
                <a:gridCol w="571958">
                  <a:extLst>
                    <a:ext uri="{9D8B030D-6E8A-4147-A177-3AD203B41FA5}">
                      <a16:colId xmlns:a16="http://schemas.microsoft.com/office/drawing/2014/main" val="3874138032"/>
                    </a:ext>
                  </a:extLst>
                </a:gridCol>
                <a:gridCol w="571958">
                  <a:extLst>
                    <a:ext uri="{9D8B030D-6E8A-4147-A177-3AD203B41FA5}">
                      <a16:colId xmlns:a16="http://schemas.microsoft.com/office/drawing/2014/main" val="2677146396"/>
                    </a:ext>
                  </a:extLst>
                </a:gridCol>
                <a:gridCol w="571958">
                  <a:extLst>
                    <a:ext uri="{9D8B030D-6E8A-4147-A177-3AD203B41FA5}">
                      <a16:colId xmlns:a16="http://schemas.microsoft.com/office/drawing/2014/main" val="50014490"/>
                    </a:ext>
                  </a:extLst>
                </a:gridCol>
              </a:tblGrid>
              <a:tr h="954029">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 </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a:noFill/>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Albania</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vert="vert27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Jordan</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vert="vert27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Kazakhstan</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vert="vert27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Moldova</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vert="vert27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Uzbekistan</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vert="vert270" anchor="ctr">
                    <a:lnL w="12700" cap="flat" cmpd="sng" algn="ctr">
                      <a:solidFill>
                        <a:srgbClr val="BFBFBF"/>
                      </a:solidFill>
                      <a:prstDash val="solid"/>
                      <a:round/>
                      <a:headEnd type="none" w="med" len="med"/>
                      <a:tailEnd type="none" w="med" len="med"/>
                    </a:lnL>
                    <a:lnR w="28575" cap="flat" cmpd="dbl" algn="ctr">
                      <a:solidFill>
                        <a:srgbClr val="808080"/>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b="1">
                          <a:solidFill>
                            <a:srgbClr val="0092BB"/>
                          </a:solidFill>
                          <a:effectLst/>
                          <a:latin typeface="Arial" panose="020B0604020202020204" pitchFamily="34" charset="0"/>
                          <a:ea typeface="Arial" panose="020B0604020202020204" pitchFamily="34" charset="0"/>
                          <a:cs typeface="Times New Roman" panose="02020603050405020304" pitchFamily="18" charset="0"/>
                        </a:rPr>
                        <a:t>TOTAL</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vert="vert270" anchor="ctr">
                    <a:lnL w="28575" cap="flat" cmpd="dbl" algn="ctr">
                      <a:solidFill>
                        <a:srgbClr val="808080"/>
                      </a:solidFill>
                      <a:prstDash val="solid"/>
                      <a:round/>
                      <a:headEnd type="none" w="med" len="med"/>
                      <a:tailEnd type="none" w="med" len="med"/>
                    </a:lnL>
                    <a:lnR>
                      <a:noFill/>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extLst>
                  <a:ext uri="{0D108BD9-81ED-4DB2-BD59-A6C34878D82A}">
                    <a16:rowId xmlns:a16="http://schemas.microsoft.com/office/drawing/2014/main" val="557252236"/>
                  </a:ext>
                </a:extLst>
              </a:tr>
              <a:tr h="509687">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(H.1) National Council for VET exists and, overall, outcomes meet stakeholder expectations</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a:noFill/>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2.7</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28575" cap="flat" cmpd="dbl" algn="ctr">
                      <a:solidFill>
                        <a:srgbClr val="808080"/>
                      </a:solidFill>
                      <a:prstDash val="solid"/>
                      <a:round/>
                      <a:headEnd type="none" w="med" len="med"/>
                      <a:tailEnd type="none" w="med" len="med"/>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b="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2.9</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28575" cap="flat" cmpd="dbl" algn="ctr">
                      <a:solidFill>
                        <a:srgbClr val="808080"/>
                      </a:solidFill>
                      <a:prstDash val="solid"/>
                      <a:round/>
                      <a:headEnd type="none" w="med" len="med"/>
                      <a:tailEnd type="none" w="med" len="med"/>
                    </a:lnL>
                    <a:lnR>
                      <a:noFill/>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extLst>
                  <a:ext uri="{0D108BD9-81ED-4DB2-BD59-A6C34878D82A}">
                    <a16:rowId xmlns:a16="http://schemas.microsoft.com/office/drawing/2014/main" val="2939394619"/>
                  </a:ext>
                </a:extLst>
              </a:tr>
              <a:tr h="509687">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a:t>
                      </a:r>
                      <a:r>
                        <a:rPr lang="en-GB" sz="1200" b="1" err="1">
                          <a:solidFill>
                            <a:srgbClr val="0092BB"/>
                          </a:solidFill>
                          <a:effectLst/>
                          <a:latin typeface="Arial" panose="020B0604020202020204" pitchFamily="34" charset="0"/>
                          <a:ea typeface="Arial" panose="020B0604020202020204" pitchFamily="34" charset="0"/>
                          <a:cs typeface="Arial" panose="020B0604020202020204" pitchFamily="34" charset="0"/>
                        </a:rPr>
                        <a:t>H.2</a:t>
                      </a: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 The National Council composition represents key VET and Skills stakeholders at national level</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2.0</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66"/>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3.1</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2.3</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66"/>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2.8</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28575" cap="flat" cmpd="dbl" algn="ctr">
                      <a:solidFill>
                        <a:srgbClr val="80808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b="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28575" cap="flat" cmpd="dbl" algn="ctr">
                      <a:solidFill>
                        <a:srgbClr val="80808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extLst>
                  <a:ext uri="{0D108BD9-81ED-4DB2-BD59-A6C34878D82A}">
                    <a16:rowId xmlns:a16="http://schemas.microsoft.com/office/drawing/2014/main" val="2187046061"/>
                  </a:ext>
                </a:extLst>
              </a:tr>
              <a:tr h="711321">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(H.3) The National Council meets on regular and effective manner in the course of the year coordinating relevant VET and Skill policy agendas</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2.6</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3.4</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3.3</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28575" cap="flat" cmpd="dbl" algn="ctr">
                      <a:solidFill>
                        <a:srgbClr val="80808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tc>
                  <a:txBody>
                    <a:bodyPr/>
                    <a:lstStyle/>
                    <a:p>
                      <a:pPr algn="ctr">
                        <a:spcAft>
                          <a:spcPts val="0"/>
                        </a:spcAft>
                      </a:pPr>
                      <a:r>
                        <a:rPr lang="en-GB" sz="1200" b="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28575" cap="flat" cmpd="dbl" algn="ctr">
                      <a:solidFill>
                        <a:srgbClr val="80808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00"/>
                    </a:solidFill>
                  </a:tcPr>
                </a:tc>
                <a:extLst>
                  <a:ext uri="{0D108BD9-81ED-4DB2-BD59-A6C34878D82A}">
                    <a16:rowId xmlns:a16="http://schemas.microsoft.com/office/drawing/2014/main" val="3058065457"/>
                  </a:ext>
                </a:extLst>
              </a:tr>
              <a:tr h="711321">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a:t>
                      </a:r>
                      <a:r>
                        <a:rPr lang="en-GB" sz="1200" b="1" err="1">
                          <a:solidFill>
                            <a:srgbClr val="0092BB"/>
                          </a:solidFill>
                          <a:effectLst/>
                          <a:latin typeface="Arial" panose="020B0604020202020204" pitchFamily="34" charset="0"/>
                          <a:ea typeface="Arial" panose="020B0604020202020204" pitchFamily="34" charset="0"/>
                          <a:cs typeface="Arial" panose="020B0604020202020204" pitchFamily="34" charset="0"/>
                        </a:rPr>
                        <a:t>H.4</a:t>
                      </a: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 Advice / feedback processes delivered by the NC is distributed to stakeholders in systematic and transparent way</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a:noFill/>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3.0</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3.6</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FFC0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FFFF00"/>
                    </a:solidFill>
                  </a:tcPr>
                </a:tc>
                <a:tc>
                  <a:txBody>
                    <a:bodyPr/>
                    <a:lstStyle/>
                    <a:p>
                      <a:pPr algn="ctr">
                        <a:spcAft>
                          <a:spcPts val="0"/>
                        </a:spcAft>
                      </a:pPr>
                      <a:r>
                        <a:rPr lang="en-GB" sz="1200">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12700" cap="flat" cmpd="sng" algn="ctr">
                      <a:solidFill>
                        <a:srgbClr val="BFBFBF"/>
                      </a:solidFill>
                      <a:prstDash val="solid"/>
                      <a:round/>
                      <a:headEnd type="none" w="med" len="med"/>
                      <a:tailEnd type="none" w="med" len="med"/>
                    </a:lnL>
                    <a:lnR w="28575" cap="flat" cmpd="dbl" algn="ctr">
                      <a:solidFill>
                        <a:srgbClr val="80808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FFFF00"/>
                    </a:solidFill>
                  </a:tcPr>
                </a:tc>
                <a:tc>
                  <a:txBody>
                    <a:bodyPr/>
                    <a:lstStyle/>
                    <a:p>
                      <a:pPr algn="ctr">
                        <a:spcAft>
                          <a:spcPts val="0"/>
                        </a:spcAft>
                      </a:pPr>
                      <a:r>
                        <a:rPr lang="en-GB" sz="1200" b="1">
                          <a:solidFill>
                            <a:srgbClr val="44546A"/>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w="28575" cap="flat" cmpd="dbl" algn="ctr">
                      <a:solidFill>
                        <a:srgbClr val="808080"/>
                      </a:solidFill>
                      <a:prstDash val="solid"/>
                      <a:round/>
                      <a:headEnd type="none" w="med" len="med"/>
                      <a:tailEnd type="none" w="med" len="med"/>
                    </a:lnL>
                    <a:lnR>
                      <a:noFill/>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solidFill>
                      <a:srgbClr val="FFFF00"/>
                    </a:solidFill>
                  </a:tcPr>
                </a:tc>
                <a:extLst>
                  <a:ext uri="{0D108BD9-81ED-4DB2-BD59-A6C34878D82A}">
                    <a16:rowId xmlns:a16="http://schemas.microsoft.com/office/drawing/2014/main" val="793355567"/>
                  </a:ext>
                </a:extLst>
              </a:tr>
            </a:tbl>
          </a:graphicData>
        </a:graphic>
      </p:graphicFrame>
      <p:sp>
        <p:nvSpPr>
          <p:cNvPr id="3" name="Rectangle 2"/>
          <p:cNvSpPr/>
          <p:nvPr/>
        </p:nvSpPr>
        <p:spPr>
          <a:xfrm>
            <a:off x="755576" y="627534"/>
            <a:ext cx="6461474" cy="338554"/>
          </a:xfrm>
          <a:prstGeom prst="rect">
            <a:avLst/>
          </a:prstGeom>
        </p:spPr>
        <p:txBody>
          <a:bodyPr wrap="square">
            <a:spAutoFit/>
          </a:bodyPr>
          <a:lstStyle/>
          <a:p>
            <a:r>
              <a:rPr lang="en-GB" sz="1600" b="1">
                <a:solidFill>
                  <a:srgbClr val="0092BB"/>
                </a:solidFill>
                <a:latin typeface="Arial Bold" panose="020B0704020202020204" pitchFamily="34" charset="0"/>
                <a:ea typeface="Arial" panose="020B0604020202020204" pitchFamily="34" charset="0"/>
                <a:cs typeface="Arial" panose="020B0604020202020204" pitchFamily="34" charset="0"/>
              </a:rPr>
              <a:t>“H” NATIONAL VET/SKILLS COUNCILS</a:t>
            </a:r>
            <a:endParaRPr lang="en-GB" sz="1400"/>
          </a:p>
        </p:txBody>
      </p:sp>
    </p:spTree>
    <p:extLst>
      <p:ext uri="{BB962C8B-B14F-4D97-AF65-F5344CB8AC3E}">
        <p14:creationId xmlns:p14="http://schemas.microsoft.com/office/powerpoint/2010/main" val="1183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406AB4-22D1-4ABB-99CF-8A54ADA954A2}" type="slidenum">
              <a:rPr lang="en-GB" smtClean="0"/>
              <a:pPr/>
              <a:t>39</a:t>
            </a:fld>
            <a:endParaRPr lang="en-GB"/>
          </a:p>
        </p:txBody>
      </p:sp>
      <p:graphicFrame>
        <p:nvGraphicFramePr>
          <p:cNvPr id="2" name="Table 1"/>
          <p:cNvGraphicFramePr>
            <a:graphicFrameLocks noGrp="1"/>
          </p:cNvGraphicFramePr>
          <p:nvPr/>
        </p:nvGraphicFramePr>
        <p:xfrm>
          <a:off x="333375" y="1036863"/>
          <a:ext cx="4279446" cy="3845380"/>
        </p:xfrm>
        <a:graphic>
          <a:graphicData uri="http://schemas.openxmlformats.org/drawingml/2006/table">
            <a:tbl>
              <a:tblPr firstRow="1" firstCol="1" lastRow="1"/>
              <a:tblGrid>
                <a:gridCol w="4279446">
                  <a:extLst>
                    <a:ext uri="{9D8B030D-6E8A-4147-A177-3AD203B41FA5}">
                      <a16:colId xmlns:a16="http://schemas.microsoft.com/office/drawing/2014/main" val="1274971239"/>
                    </a:ext>
                  </a:extLst>
                </a:gridCol>
              </a:tblGrid>
              <a:tr h="903306">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a:t>
                      </a:r>
                      <a:r>
                        <a:rPr lang="en-GB" sz="1200" b="1" err="1">
                          <a:solidFill>
                            <a:srgbClr val="0092BB"/>
                          </a:solidFill>
                          <a:effectLst/>
                          <a:latin typeface="Arial" panose="020B0604020202020204" pitchFamily="34" charset="0"/>
                          <a:ea typeface="Arial" panose="020B0604020202020204" pitchFamily="34" charset="0"/>
                          <a:cs typeface="Arial" panose="020B0604020202020204" pitchFamily="34" charset="0"/>
                        </a:rPr>
                        <a:t>H.1</a:t>
                      </a: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 National Council for VET exists and, overall, outcomes meet stakeholder expectations</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a:noFill/>
                    </a:lnL>
                    <a:lnR>
                      <a:noFill/>
                    </a:lnR>
                    <a:lnT w="12700" cap="flat" cmpd="sng" algn="ctr">
                      <a:solidFill>
                        <a:srgbClr val="0092BB"/>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extLst>
                  <a:ext uri="{0D108BD9-81ED-4DB2-BD59-A6C34878D82A}">
                    <a16:rowId xmlns:a16="http://schemas.microsoft.com/office/drawing/2014/main" val="4186661039"/>
                  </a:ext>
                </a:extLst>
              </a:tr>
              <a:tr h="903306">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(H.2) The National Council composition represents key VET and Skills stakeholders at national level</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a:noFill/>
                    </a:lnL>
                    <a:lnR>
                      <a:noFill/>
                    </a:lnR>
                    <a:lnT w="12700" cap="flat" cmpd="sng" algn="ctr">
                      <a:solidFill>
                        <a:srgbClr val="0092BB"/>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89185139"/>
                  </a:ext>
                </a:extLst>
              </a:tr>
              <a:tr h="1019384">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a:t>
                      </a:r>
                      <a:r>
                        <a:rPr lang="en-GB" sz="1200" b="1" err="1">
                          <a:solidFill>
                            <a:srgbClr val="0092BB"/>
                          </a:solidFill>
                          <a:effectLst/>
                          <a:latin typeface="Arial" panose="020B0604020202020204" pitchFamily="34" charset="0"/>
                          <a:ea typeface="Arial" panose="020B0604020202020204" pitchFamily="34" charset="0"/>
                          <a:cs typeface="Arial" panose="020B0604020202020204" pitchFamily="34" charset="0"/>
                        </a:rPr>
                        <a:t>H.3</a:t>
                      </a: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 The National Council meets on regular and effective manner in the course of the year coordinating relevant VET and Skill policy agendas</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82172722"/>
                  </a:ext>
                </a:extLst>
              </a:tr>
              <a:tr h="1019384">
                <a:tc>
                  <a:txBody>
                    <a:bodyPr/>
                    <a:lstStyle/>
                    <a:p>
                      <a:pPr>
                        <a:spcAft>
                          <a:spcPts val="0"/>
                        </a:spcAft>
                      </a:pP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a:t>
                      </a:r>
                      <a:r>
                        <a:rPr lang="en-GB" sz="1200" b="1" err="1">
                          <a:solidFill>
                            <a:srgbClr val="0092BB"/>
                          </a:solidFill>
                          <a:effectLst/>
                          <a:latin typeface="Arial" panose="020B0604020202020204" pitchFamily="34" charset="0"/>
                          <a:ea typeface="Arial" panose="020B0604020202020204" pitchFamily="34" charset="0"/>
                          <a:cs typeface="Arial" panose="020B0604020202020204" pitchFamily="34" charset="0"/>
                        </a:rPr>
                        <a:t>H.4</a:t>
                      </a:r>
                      <a:r>
                        <a:rPr lang="en-GB" sz="1200" b="1">
                          <a:solidFill>
                            <a:srgbClr val="0092BB"/>
                          </a:solidFill>
                          <a:effectLst/>
                          <a:latin typeface="Arial" panose="020B0604020202020204" pitchFamily="34" charset="0"/>
                          <a:ea typeface="Arial" panose="020B0604020202020204" pitchFamily="34" charset="0"/>
                          <a:cs typeface="Arial" panose="020B0604020202020204" pitchFamily="34" charset="0"/>
                        </a:rPr>
                        <a:t>) Advice / feedback processes delivered by the NC is distributed to stakeholders in systematic and transparent way</a:t>
                      </a:r>
                      <a:endParaRPr lang="en-GB" sz="1400">
                        <a:solidFill>
                          <a:srgbClr val="616264"/>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36195" marB="36195" anchor="ctr">
                    <a:lnL>
                      <a:noFill/>
                    </a:lnL>
                    <a:lnR>
                      <a:noFill/>
                    </a:lnR>
                    <a:lnT w="12700" cap="flat" cmpd="sng" algn="ctr">
                      <a:solidFill>
                        <a:srgbClr val="BFBFBF"/>
                      </a:solidFill>
                      <a:prstDash val="solid"/>
                      <a:round/>
                      <a:headEnd type="none" w="med" len="med"/>
                      <a:tailEnd type="none" w="med" len="med"/>
                    </a:lnT>
                    <a:lnB w="12700" cap="flat" cmpd="sng" algn="ctr">
                      <a:solidFill>
                        <a:srgbClr val="0092BB"/>
                      </a:solidFill>
                      <a:prstDash val="solid"/>
                      <a:round/>
                      <a:headEnd type="none" w="med" len="med"/>
                      <a:tailEnd type="none" w="med" len="med"/>
                    </a:lnB>
                  </a:tcPr>
                </a:tc>
                <a:extLst>
                  <a:ext uri="{0D108BD9-81ED-4DB2-BD59-A6C34878D82A}">
                    <a16:rowId xmlns:a16="http://schemas.microsoft.com/office/drawing/2014/main" val="926180269"/>
                  </a:ext>
                </a:extLst>
              </a:tr>
            </a:tbl>
          </a:graphicData>
        </a:graphic>
      </p:graphicFrame>
      <p:graphicFrame>
        <p:nvGraphicFramePr>
          <p:cNvPr id="6" name="Chart 5"/>
          <p:cNvGraphicFramePr/>
          <p:nvPr/>
        </p:nvGraphicFramePr>
        <p:xfrm>
          <a:off x="4612821" y="1036862"/>
          <a:ext cx="4090308" cy="378744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11560" y="411510"/>
            <a:ext cx="6461474" cy="338554"/>
          </a:xfrm>
          <a:prstGeom prst="rect">
            <a:avLst/>
          </a:prstGeom>
        </p:spPr>
        <p:txBody>
          <a:bodyPr wrap="square">
            <a:spAutoFit/>
          </a:bodyPr>
          <a:lstStyle/>
          <a:p>
            <a:r>
              <a:rPr lang="en-GB" sz="1600" b="1">
                <a:solidFill>
                  <a:srgbClr val="0092BB"/>
                </a:solidFill>
                <a:latin typeface="Arial Bold" panose="020B0704020202020204" pitchFamily="34" charset="0"/>
                <a:ea typeface="Arial" panose="020B0604020202020204" pitchFamily="34" charset="0"/>
                <a:cs typeface="Arial" panose="020B0604020202020204" pitchFamily="34" charset="0"/>
              </a:rPr>
              <a:t>“H” NATIONAL VET/SKILLS COUNCILS</a:t>
            </a:r>
            <a:endParaRPr lang="en-GB" sz="1400"/>
          </a:p>
        </p:txBody>
      </p:sp>
      <p:sp>
        <p:nvSpPr>
          <p:cNvPr id="3" name="Rectangle 2"/>
          <p:cNvSpPr/>
          <p:nvPr/>
        </p:nvSpPr>
        <p:spPr>
          <a:xfrm>
            <a:off x="4572000" y="1094011"/>
            <a:ext cx="4572000" cy="861774"/>
          </a:xfrm>
          <a:prstGeom prst="rect">
            <a:avLst/>
          </a:prstGeom>
        </p:spPr>
        <p:txBody>
          <a:bodyPr>
            <a:spAutoFit/>
          </a:bodyPr>
          <a:lstStyle/>
          <a:p>
            <a:pPr>
              <a:lnSpc>
                <a:spcPts val="10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Albania</a:t>
            </a:r>
            <a:endParaRPr lang="en-GB"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Jordan</a:t>
            </a:r>
            <a:endParaRPr lang="en-GB"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Kazakhstan</a:t>
            </a:r>
            <a:endParaRPr lang="en-GB"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Moldova</a:t>
            </a:r>
            <a:endParaRPr lang="en-GB"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Uzbekistan</a:t>
            </a:r>
            <a:endParaRPr lang="en-GB" sz="11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ts val="1000"/>
              </a:lnSpc>
              <a:spcAft>
                <a:spcPts val="0"/>
              </a:spcAft>
            </a:pPr>
            <a:r>
              <a:rPr lang="en-GB" sz="1100" b="1">
                <a:solidFill>
                  <a:schemeClr val="bg1"/>
                </a:solidFill>
                <a:latin typeface="Arial" panose="020B0604020202020204" pitchFamily="34" charset="0"/>
                <a:ea typeface="Calibri" panose="020F0502020204030204" pitchFamily="34" charset="0"/>
                <a:cs typeface="Times New Roman" panose="02020603050405020304" pitchFamily="18" charset="0"/>
              </a:rPr>
              <a:t>Total</a:t>
            </a:r>
            <a:endParaRPr lang="en-GB"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05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C62771-9CEE-48EF-9F0C-15CCF33C6764}"/>
              </a:ext>
            </a:extLst>
          </p:cNvPr>
          <p:cNvSpPr txBox="1"/>
          <p:nvPr/>
        </p:nvSpPr>
        <p:spPr>
          <a:xfrm>
            <a:off x="314405" y="865179"/>
            <a:ext cx="2400300" cy="334587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srgbClr val="0092BB">
                    <a:lumMod val="75000"/>
                  </a:srgbClr>
                </a:solidFill>
                <a:effectLst/>
                <a:uLnTx/>
                <a:uFillTx/>
                <a:latin typeface="Arial"/>
                <a:ea typeface="+mn-ea"/>
                <a:cs typeface="+mn-cs"/>
              </a:rPr>
              <a:t>AGENDA</a:t>
            </a:r>
          </a:p>
        </p:txBody>
      </p:sp>
      <p:sp>
        <p:nvSpPr>
          <p:cNvPr id="5" name="TextBox 4">
            <a:extLst>
              <a:ext uri="{FF2B5EF4-FFF2-40B4-BE49-F238E27FC236}">
                <a16:creationId xmlns:a16="http://schemas.microsoft.com/office/drawing/2014/main" id="{F9A0CF32-9A92-486A-814B-BCB440EE7DE9}"/>
              </a:ext>
            </a:extLst>
          </p:cNvPr>
          <p:cNvSpPr txBox="1"/>
          <p:nvPr/>
        </p:nvSpPr>
        <p:spPr>
          <a:xfrm>
            <a:off x="3335480" y="443508"/>
            <a:ext cx="5806233" cy="418921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455560"/>
              </a:solidFill>
              <a:effectLst/>
              <a:uLnTx/>
              <a:uFillTx/>
              <a:latin typeface="Arial"/>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F8AD46B0-6CD9-4803-8CD3-51496B8B0644}"/>
              </a:ext>
            </a:extLst>
          </p:cNvPr>
          <p:cNvSpPr>
            <a:spLocks noGrp="1"/>
          </p:cNvSpPr>
          <p:nvPr>
            <p:ph type="sldNum" sz="quarter" idx="10"/>
          </p:nvPr>
        </p:nvSpPr>
        <p:spPr>
          <a:xfrm>
            <a:off x="7156173" y="4767262"/>
            <a:ext cx="1359176" cy="273844"/>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BA7DDD0C-F7B3-44FD-8FF2-ED85422D685B}"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Arial"/>
              <a:ea typeface="+mn-ea"/>
              <a:cs typeface="+mn-cs"/>
            </a:endParaRPr>
          </a:p>
        </p:txBody>
      </p:sp>
      <p:sp>
        <p:nvSpPr>
          <p:cNvPr id="8" name="TextBox 7">
            <a:extLst>
              <a:ext uri="{FF2B5EF4-FFF2-40B4-BE49-F238E27FC236}">
                <a16:creationId xmlns:a16="http://schemas.microsoft.com/office/drawing/2014/main" id="{D8F111A3-B39C-4A41-A03E-2406BC3A872B}"/>
              </a:ext>
            </a:extLst>
          </p:cNvPr>
          <p:cNvSpPr txBox="1"/>
          <p:nvPr/>
        </p:nvSpPr>
        <p:spPr>
          <a:xfrm>
            <a:off x="3185279" y="381618"/>
            <a:ext cx="5540097" cy="375552"/>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q"/>
              <a:tabLst/>
              <a:defRPr/>
            </a:pPr>
            <a:endParaRPr kumimoji="0" lang="en-US" sz="1800" b="1" i="0" u="none" strike="noStrike" kern="1200" cap="none" spc="0" normalizeH="0" baseline="0" noProof="0">
              <a:ln>
                <a:noFill/>
              </a:ln>
              <a:solidFill>
                <a:srgbClr val="455560"/>
              </a:solidFill>
              <a:effectLst/>
              <a:uLnTx/>
              <a:uFillTx/>
              <a:latin typeface="Calibri"/>
              <a:ea typeface="Calibri" panose="020F0502020204030204" pitchFamily="34" charset="0"/>
              <a:cs typeface="Arial"/>
            </a:endParaRPr>
          </a:p>
        </p:txBody>
      </p:sp>
      <p:sp>
        <p:nvSpPr>
          <p:cNvPr id="9" name="TextBox 8">
            <a:extLst>
              <a:ext uri="{FF2B5EF4-FFF2-40B4-BE49-F238E27FC236}">
                <a16:creationId xmlns:a16="http://schemas.microsoft.com/office/drawing/2014/main" id="{4DCCAABC-BF21-4992-BAC2-140B8ACEC01F}"/>
              </a:ext>
            </a:extLst>
          </p:cNvPr>
          <p:cNvSpPr txBox="1"/>
          <p:nvPr/>
        </p:nvSpPr>
        <p:spPr>
          <a:xfrm>
            <a:off x="355510" y="3075806"/>
            <a:ext cx="2904870" cy="127131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a:ln>
                  <a:noFill/>
                </a:ln>
                <a:solidFill>
                  <a:srgbClr val="0092BB">
                    <a:lumMod val="75000"/>
                  </a:srgbClr>
                </a:solidFill>
                <a:effectLst/>
                <a:uLnTx/>
                <a:uFillTx/>
                <a:latin typeface="Arial"/>
                <a:ea typeface="Calibri" panose="020F0502020204030204" pitchFamily="34" charset="0"/>
                <a:cs typeface="+mn-cs"/>
              </a:rPr>
              <a:t>Moderator: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a:ln>
                  <a:noFill/>
                </a:ln>
                <a:solidFill>
                  <a:srgbClr val="0092BB">
                    <a:lumMod val="75000"/>
                  </a:srgbClr>
                </a:solidFill>
                <a:effectLst/>
                <a:uLnTx/>
                <a:uFillTx/>
                <a:latin typeface="Arial"/>
                <a:ea typeface="+mn-ea"/>
                <a:cs typeface="+mn-cs"/>
              </a:rPr>
              <a:t>Siria Taureli, ETF</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92BB">
                    <a:lumMod val="75000"/>
                  </a:srgbClr>
                </a:solidFill>
                <a:effectLst/>
                <a:uLnTx/>
                <a:uFillTx/>
                <a:latin typeface="Arial"/>
                <a:ea typeface="+mn-ea"/>
                <a:cs typeface="+mn-cs"/>
              </a:rPr>
              <a:t>Senior Human Capital Development  Coordinator for Governance and Quality Assurance</a:t>
            </a:r>
            <a:endParaRPr kumimoji="0" lang="en-GB" sz="1200" b="1" i="0" u="none" strike="noStrike" kern="1200" cap="none" spc="0" normalizeH="0" baseline="0" noProof="0">
              <a:ln>
                <a:noFill/>
              </a:ln>
              <a:solidFill>
                <a:srgbClr val="0092BB">
                  <a:lumMod val="75000"/>
                </a:srgbClr>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72900FCD-298F-4BCA-B437-86EB619EBE25}"/>
              </a:ext>
            </a:extLst>
          </p:cNvPr>
          <p:cNvGraphicFramePr>
            <a:graphicFrameLocks noGrp="1"/>
          </p:cNvGraphicFramePr>
          <p:nvPr>
            <p:extLst>
              <p:ext uri="{D42A27DB-BD31-4B8C-83A1-F6EECF244321}">
                <p14:modId xmlns:p14="http://schemas.microsoft.com/office/powerpoint/2010/main" val="3013773222"/>
              </p:ext>
            </p:extLst>
          </p:nvPr>
        </p:nvGraphicFramePr>
        <p:xfrm>
          <a:off x="4206460" y="267564"/>
          <a:ext cx="4317273" cy="4541102"/>
        </p:xfrm>
        <a:graphic>
          <a:graphicData uri="http://schemas.openxmlformats.org/drawingml/2006/table">
            <a:tbl>
              <a:tblPr firstRow="1" lastRow="1">
                <a:tableStyleId>{5C22544A-7EE6-4342-B048-85BDC9FD1C3A}</a:tableStyleId>
              </a:tblPr>
              <a:tblGrid>
                <a:gridCol w="720080">
                  <a:extLst>
                    <a:ext uri="{9D8B030D-6E8A-4147-A177-3AD203B41FA5}">
                      <a16:colId xmlns:a16="http://schemas.microsoft.com/office/drawing/2014/main" val="42372685"/>
                    </a:ext>
                  </a:extLst>
                </a:gridCol>
                <a:gridCol w="3597193">
                  <a:extLst>
                    <a:ext uri="{9D8B030D-6E8A-4147-A177-3AD203B41FA5}">
                      <a16:colId xmlns:a16="http://schemas.microsoft.com/office/drawing/2014/main" val="3732123380"/>
                    </a:ext>
                  </a:extLst>
                </a:gridCol>
              </a:tblGrid>
              <a:tr h="533948">
                <a:tc>
                  <a:txBody>
                    <a:bodyPr/>
                    <a:lstStyle/>
                    <a:p>
                      <a:r>
                        <a:rPr lang="en-GB" sz="700">
                          <a:effectLst/>
                        </a:rPr>
                        <a:t>10:00 – 10:15</a:t>
                      </a:r>
                      <a:endParaRPr lang="en-GB" sz="700" b="1">
                        <a:solidFill>
                          <a:srgbClr val="0092BB"/>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tc>
                  <a:txBody>
                    <a:bodyPr/>
                    <a:lstStyle/>
                    <a:p>
                      <a:r>
                        <a:rPr lang="en-GB" sz="700">
                          <a:effectLst/>
                        </a:rPr>
                        <a:t>Welcome and Introduction</a:t>
                      </a:r>
                    </a:p>
                    <a:p>
                      <a:r>
                        <a:rPr lang="en-GB" sz="700">
                          <a:effectLst/>
                        </a:rPr>
                        <a:t> </a:t>
                      </a:r>
                    </a:p>
                    <a:p>
                      <a:r>
                        <a:rPr lang="en-GB" sz="700">
                          <a:effectLst/>
                        </a:rPr>
                        <a:t>by Mr Hugues Moussy, Head of Systems Performance and Assessment Unit, Knowledge Hub Department, ETF, and </a:t>
                      </a:r>
                    </a:p>
                    <a:p>
                      <a:br>
                        <a:rPr lang="en-GB" sz="700">
                          <a:effectLst/>
                        </a:rPr>
                      </a:br>
                      <a:r>
                        <a:rPr lang="en-GB" sz="700">
                          <a:effectLst/>
                        </a:rPr>
                        <a:t>Ms Emmanuelle </a:t>
                      </a:r>
                      <a:r>
                        <a:rPr lang="en-GB" sz="700" err="1">
                          <a:effectLst/>
                        </a:rPr>
                        <a:t>Roure</a:t>
                      </a:r>
                      <a:r>
                        <a:rPr lang="en-GB" sz="700">
                          <a:effectLst/>
                        </a:rPr>
                        <a:t>, International Relations Officer, ENP and </a:t>
                      </a:r>
                      <a:r>
                        <a:rPr lang="en-GB" sz="700" err="1">
                          <a:effectLst/>
                        </a:rPr>
                        <a:t>UfM</a:t>
                      </a:r>
                      <a:r>
                        <a:rPr lang="en-GB" sz="700">
                          <a:effectLst/>
                        </a:rPr>
                        <a:t> coordinator, Directorate-General for Employment, Social Affairs and Inclusion, European Commission</a:t>
                      </a:r>
                      <a:endParaRPr lang="en-GB" sz="700">
                        <a:solidFill>
                          <a:srgbClr val="616264"/>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extLst>
                  <a:ext uri="{0D108BD9-81ED-4DB2-BD59-A6C34878D82A}">
                    <a16:rowId xmlns:a16="http://schemas.microsoft.com/office/drawing/2014/main" val="4021685706"/>
                  </a:ext>
                </a:extLst>
              </a:tr>
              <a:tr h="305071">
                <a:tc>
                  <a:txBody>
                    <a:bodyPr/>
                    <a:lstStyle/>
                    <a:p>
                      <a:r>
                        <a:rPr lang="en-GB" sz="700">
                          <a:effectLst/>
                        </a:rPr>
                        <a:t>10:15 - 10:30 </a:t>
                      </a:r>
                      <a:endParaRPr lang="en-GB" sz="700" b="1">
                        <a:solidFill>
                          <a:srgbClr val="0092BB"/>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tc>
                  <a:txBody>
                    <a:bodyPr/>
                    <a:lstStyle/>
                    <a:p>
                      <a:r>
                        <a:rPr lang="en-GB" sz="700">
                          <a:effectLst/>
                        </a:rPr>
                        <a:t>ETF VET Governance Inventory 4.0: methodology and exercise implemented in 2020</a:t>
                      </a:r>
                    </a:p>
                    <a:p>
                      <a:r>
                        <a:rPr lang="en-GB" sz="700">
                          <a:effectLst/>
                        </a:rPr>
                        <a:t>by Mr José Manuel Galvin Arribas, ETF</a:t>
                      </a:r>
                      <a:endParaRPr lang="en-GB" sz="700">
                        <a:solidFill>
                          <a:srgbClr val="616264"/>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extLst>
                  <a:ext uri="{0D108BD9-81ED-4DB2-BD59-A6C34878D82A}">
                    <a16:rowId xmlns:a16="http://schemas.microsoft.com/office/drawing/2014/main" val="1489882970"/>
                  </a:ext>
                </a:extLst>
              </a:tr>
              <a:tr h="917443">
                <a:tc>
                  <a:txBody>
                    <a:bodyPr/>
                    <a:lstStyle/>
                    <a:p>
                      <a:r>
                        <a:rPr lang="en-GB" sz="700">
                          <a:effectLst/>
                        </a:rPr>
                        <a:t>10:30 – 11:10 </a:t>
                      </a:r>
                      <a:endParaRPr lang="en-GB" sz="700" b="1">
                        <a:solidFill>
                          <a:srgbClr val="0092BB"/>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tc>
                  <a:txBody>
                    <a:bodyPr/>
                    <a:lstStyle/>
                    <a:p>
                      <a:r>
                        <a:rPr lang="en-GB" sz="700">
                          <a:effectLst/>
                        </a:rPr>
                        <a:t>Highlights from the ETF VET Governance Inventory 4.0 in the participating countries: Albania, Jordan, Kazakhstan, Moldova, and Uzbekistan  </a:t>
                      </a:r>
                    </a:p>
                    <a:p>
                      <a:r>
                        <a:rPr lang="en-GB" sz="700">
                          <a:effectLst/>
                        </a:rPr>
                        <a:t>by Ms Margareta Nikolovska, ETF </a:t>
                      </a:r>
                    </a:p>
                    <a:p>
                      <a:r>
                        <a:rPr lang="en-GB" sz="700">
                          <a:effectLst/>
                        </a:rPr>
                        <a:t> </a:t>
                      </a:r>
                    </a:p>
                    <a:p>
                      <a:pPr>
                        <a:spcAft>
                          <a:spcPts val="1200"/>
                        </a:spcAft>
                      </a:pPr>
                      <a:r>
                        <a:rPr lang="en-GB" sz="700">
                          <a:effectLst/>
                        </a:rPr>
                        <a:t>Discussion with the country representatives </a:t>
                      </a:r>
                    </a:p>
                    <a:p>
                      <a:pPr marL="342900" lvl="0" indent="-342900">
                        <a:spcAft>
                          <a:spcPts val="0"/>
                        </a:spcAft>
                        <a:buFont typeface="Symbol" panose="05050102010706020507" pitchFamily="18" charset="2"/>
                        <a:buChar char=""/>
                      </a:pPr>
                      <a:r>
                        <a:rPr lang="en-GB" sz="700">
                          <a:effectLst/>
                        </a:rPr>
                        <a:t>Mr Silviu </a:t>
                      </a:r>
                      <a:r>
                        <a:rPr lang="en-GB" sz="700" err="1">
                          <a:effectLst/>
                        </a:rPr>
                        <a:t>Gîncu</a:t>
                      </a:r>
                      <a:r>
                        <a:rPr lang="en-GB" sz="700">
                          <a:effectLst/>
                        </a:rPr>
                        <a:t>, Head of VET Department, Ministry of Education, Culture and </a:t>
                      </a:r>
                      <a:br>
                        <a:rPr lang="en-GB" sz="700">
                          <a:effectLst/>
                        </a:rPr>
                      </a:br>
                      <a:r>
                        <a:rPr lang="en-GB" sz="700">
                          <a:effectLst/>
                        </a:rPr>
                        <a:t>Research, Republic of Moldova</a:t>
                      </a:r>
                    </a:p>
                    <a:p>
                      <a:pPr marL="342900" lvl="0" indent="-342900">
                        <a:spcAft>
                          <a:spcPts val="0"/>
                        </a:spcAft>
                        <a:buFont typeface="Symbol" panose="05050102010706020507" pitchFamily="18" charset="2"/>
                        <a:buChar char=""/>
                      </a:pPr>
                      <a:r>
                        <a:rPr lang="en-GB" sz="700">
                          <a:effectLst/>
                        </a:rPr>
                        <a:t>Prof. </a:t>
                      </a:r>
                      <a:r>
                        <a:rPr lang="en-GB" sz="700" err="1">
                          <a:effectLst/>
                        </a:rPr>
                        <a:t>Qais</a:t>
                      </a:r>
                      <a:r>
                        <a:rPr lang="en-GB" sz="700">
                          <a:effectLst/>
                        </a:rPr>
                        <a:t> </a:t>
                      </a:r>
                      <a:r>
                        <a:rPr lang="en-GB" sz="700" err="1">
                          <a:effectLst/>
                        </a:rPr>
                        <a:t>Alsafasfeh</a:t>
                      </a:r>
                      <a:r>
                        <a:rPr lang="en-GB" sz="700">
                          <a:effectLst/>
                        </a:rPr>
                        <a:t>, Technical and Vocational Skills Development Commission,</a:t>
                      </a:r>
                      <a:br>
                        <a:rPr lang="en-GB" sz="700">
                          <a:effectLst/>
                        </a:rPr>
                      </a:br>
                      <a:r>
                        <a:rPr lang="en-GB" sz="700">
                          <a:effectLst/>
                        </a:rPr>
                        <a:t>Jordan</a:t>
                      </a:r>
                    </a:p>
                    <a:p>
                      <a:pPr marL="457200">
                        <a:spcAft>
                          <a:spcPts val="0"/>
                        </a:spcAft>
                      </a:pPr>
                      <a:r>
                        <a:rPr lang="en-GB" sz="700">
                          <a:effectLst/>
                        </a:rPr>
                        <a:t> </a:t>
                      </a:r>
                    </a:p>
                    <a:p>
                      <a:r>
                        <a:rPr lang="en-GB" sz="700">
                          <a:effectLst/>
                        </a:rPr>
                        <a:t>Moderator: Mr Mounir Baati, ETF </a:t>
                      </a:r>
                      <a:endParaRPr lang="en-GB" sz="700">
                        <a:solidFill>
                          <a:srgbClr val="616264"/>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extLst>
                  <a:ext uri="{0D108BD9-81ED-4DB2-BD59-A6C34878D82A}">
                    <a16:rowId xmlns:a16="http://schemas.microsoft.com/office/drawing/2014/main" val="2245501380"/>
                  </a:ext>
                </a:extLst>
              </a:tr>
              <a:tr h="157699">
                <a:tc>
                  <a:txBody>
                    <a:bodyPr/>
                    <a:lstStyle/>
                    <a:p>
                      <a:r>
                        <a:rPr lang="en-GB" sz="700">
                          <a:effectLst/>
                        </a:rPr>
                        <a:t>11:10 – 11:20 </a:t>
                      </a:r>
                      <a:endParaRPr lang="en-GB" sz="700" b="1">
                        <a:solidFill>
                          <a:srgbClr val="0092BB"/>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tc>
                  <a:txBody>
                    <a:bodyPr/>
                    <a:lstStyle/>
                    <a:p>
                      <a:r>
                        <a:rPr lang="en-GB" sz="700">
                          <a:effectLst/>
                        </a:rPr>
                        <a:t>Tea/coffee/screen break </a:t>
                      </a:r>
                      <a:endParaRPr lang="en-GB" sz="700">
                        <a:solidFill>
                          <a:srgbClr val="616264"/>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extLst>
                  <a:ext uri="{0D108BD9-81ED-4DB2-BD59-A6C34878D82A}">
                    <a16:rowId xmlns:a16="http://schemas.microsoft.com/office/drawing/2014/main" val="334167410"/>
                  </a:ext>
                </a:extLst>
              </a:tr>
              <a:tr h="792088">
                <a:tc>
                  <a:txBody>
                    <a:bodyPr/>
                    <a:lstStyle/>
                    <a:p>
                      <a:r>
                        <a:rPr lang="en-GB" sz="700">
                          <a:effectLst/>
                        </a:rPr>
                        <a:t>11:20 – 12:10 </a:t>
                      </a:r>
                      <a:endParaRPr lang="en-GB" sz="700" b="1">
                        <a:solidFill>
                          <a:srgbClr val="0092BB"/>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tc>
                  <a:txBody>
                    <a:bodyPr/>
                    <a:lstStyle/>
                    <a:p>
                      <a:r>
                        <a:rPr lang="en-GB" sz="700">
                          <a:effectLst/>
                        </a:rPr>
                        <a:t>VET Governance assessment: cross-countries analyses </a:t>
                      </a:r>
                    </a:p>
                    <a:p>
                      <a:r>
                        <a:rPr lang="en-GB" sz="700">
                          <a:effectLst/>
                        </a:rPr>
                        <a:t>What lessons are we learning from the findings?</a:t>
                      </a:r>
                    </a:p>
                    <a:p>
                      <a:r>
                        <a:rPr lang="en-GB" sz="700">
                          <a:effectLst/>
                        </a:rPr>
                        <a:t>by Mr Aram Avagyan, ETF expert</a:t>
                      </a:r>
                    </a:p>
                    <a:p>
                      <a:br>
                        <a:rPr lang="en-GB" sz="700">
                          <a:effectLst/>
                        </a:rPr>
                      </a:br>
                      <a:r>
                        <a:rPr lang="en-GB" sz="700">
                          <a:effectLst/>
                        </a:rPr>
                        <a:t>Discussion with the country representatives</a:t>
                      </a:r>
                    </a:p>
                    <a:p>
                      <a:pPr marL="342900" lvl="0" indent="-342900">
                        <a:spcAft>
                          <a:spcPts val="0"/>
                        </a:spcAft>
                        <a:buFont typeface="Symbol" panose="05050102010706020507" pitchFamily="18" charset="2"/>
                        <a:buChar char=""/>
                      </a:pPr>
                      <a:r>
                        <a:rPr lang="en-GB" sz="700">
                          <a:effectLst/>
                        </a:rPr>
                        <a:t>Ms Elira Demiraj, General Director, National Employment and Skills Agency, </a:t>
                      </a:r>
                      <a:br>
                        <a:rPr lang="en-GB" sz="700">
                          <a:effectLst/>
                        </a:rPr>
                      </a:br>
                      <a:r>
                        <a:rPr lang="en-GB" sz="700">
                          <a:effectLst/>
                        </a:rPr>
                        <a:t>Albania</a:t>
                      </a:r>
                    </a:p>
                    <a:p>
                      <a:pPr marL="342900" lvl="0" indent="-342900">
                        <a:spcAft>
                          <a:spcPts val="0"/>
                        </a:spcAft>
                        <a:buFont typeface="Symbol" panose="05050102010706020507" pitchFamily="18" charset="2"/>
                        <a:buChar char=""/>
                      </a:pPr>
                      <a:r>
                        <a:rPr lang="en-GB" sz="700">
                          <a:effectLst/>
                        </a:rPr>
                        <a:t>Ms Rashida Shaikenova, Director of Kazakhstan Tourism Association</a:t>
                      </a:r>
                    </a:p>
                    <a:p>
                      <a:pPr marL="342900" lvl="0" indent="-342900">
                        <a:spcAft>
                          <a:spcPts val="0"/>
                        </a:spcAft>
                        <a:buFont typeface="Symbol" panose="05050102010706020507" pitchFamily="18" charset="2"/>
                        <a:buChar char=""/>
                      </a:pPr>
                      <a:r>
                        <a:rPr lang="de-DE" sz="700">
                          <a:effectLst/>
                        </a:rPr>
                        <a:t>Ms Feruza Rashidova, Expert in TVET institutions, Uzbekistan</a:t>
                      </a:r>
                      <a:endParaRPr lang="en-GB" sz="700">
                        <a:effectLst/>
                      </a:endParaRPr>
                    </a:p>
                    <a:p>
                      <a:r>
                        <a:rPr lang="de-DE" sz="700">
                          <a:effectLst/>
                        </a:rPr>
                        <a:t> </a:t>
                      </a:r>
                      <a:endParaRPr lang="en-GB" sz="700">
                        <a:effectLst/>
                      </a:endParaRPr>
                    </a:p>
                    <a:p>
                      <a:r>
                        <a:rPr lang="en-GB" sz="700">
                          <a:effectLst/>
                        </a:rPr>
                        <a:t>Moderator: Mr Vincent McBride, ETF</a:t>
                      </a:r>
                      <a:endParaRPr lang="en-GB" sz="700">
                        <a:solidFill>
                          <a:srgbClr val="616264"/>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extLst>
                  <a:ext uri="{0D108BD9-81ED-4DB2-BD59-A6C34878D82A}">
                    <a16:rowId xmlns:a16="http://schemas.microsoft.com/office/drawing/2014/main" val="1810704153"/>
                  </a:ext>
                </a:extLst>
              </a:tr>
              <a:tr h="216024">
                <a:tc>
                  <a:txBody>
                    <a:bodyPr/>
                    <a:lstStyle/>
                    <a:p>
                      <a:r>
                        <a:rPr lang="en-GB" sz="700">
                          <a:effectLst/>
                        </a:rPr>
                        <a:t>12:10 – 12:20</a:t>
                      </a:r>
                      <a:endParaRPr lang="en-GB" sz="700" b="1">
                        <a:solidFill>
                          <a:srgbClr val="0092BB"/>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tc>
                  <a:txBody>
                    <a:bodyPr/>
                    <a:lstStyle/>
                    <a:p>
                      <a:r>
                        <a:rPr lang="en-GB" sz="700">
                          <a:effectLst/>
                        </a:rPr>
                        <a:t>Reflecting on the main outcomes of the discussion (by Word Cloud in Mentimeter)</a:t>
                      </a:r>
                      <a:endParaRPr lang="en-GB" sz="700">
                        <a:solidFill>
                          <a:srgbClr val="616264"/>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extLst>
                  <a:ext uri="{0D108BD9-81ED-4DB2-BD59-A6C34878D82A}">
                    <a16:rowId xmlns:a16="http://schemas.microsoft.com/office/drawing/2014/main" val="1628196646"/>
                  </a:ext>
                </a:extLst>
              </a:tr>
              <a:tr h="305071">
                <a:tc>
                  <a:txBody>
                    <a:bodyPr/>
                    <a:lstStyle/>
                    <a:p>
                      <a:r>
                        <a:rPr lang="en-GB" sz="700">
                          <a:effectLst/>
                        </a:rPr>
                        <a:t>12:20 – 12:40 </a:t>
                      </a:r>
                      <a:endParaRPr lang="en-GB" sz="700" b="1">
                        <a:solidFill>
                          <a:srgbClr val="0092BB"/>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tc>
                  <a:txBody>
                    <a:bodyPr/>
                    <a:lstStyle/>
                    <a:p>
                      <a:r>
                        <a:rPr lang="en-GB" sz="700">
                          <a:effectLst/>
                        </a:rPr>
                        <a:t>Open Discussion and Closing remarks</a:t>
                      </a:r>
                      <a:br>
                        <a:rPr lang="en-GB" sz="700">
                          <a:effectLst/>
                        </a:rPr>
                      </a:br>
                      <a:r>
                        <a:rPr lang="en-GB" sz="700">
                          <a:effectLst/>
                        </a:rPr>
                        <a:t>by Ms Siria Taurelli, ETF</a:t>
                      </a:r>
                      <a:endParaRPr lang="en-GB" sz="700">
                        <a:solidFill>
                          <a:srgbClr val="616264"/>
                        </a:solidFill>
                        <a:effectLst/>
                        <a:latin typeface="Arial" panose="020B0604020202020204" pitchFamily="34" charset="0"/>
                        <a:ea typeface="Calibri" panose="020F0502020204030204" pitchFamily="34" charset="0"/>
                        <a:cs typeface="Arial" panose="020B0604020202020204" pitchFamily="34" charset="0"/>
                      </a:endParaRPr>
                    </a:p>
                  </a:txBody>
                  <a:tcPr marL="30519" marR="30519" marT="31932" marB="31932"/>
                </a:tc>
                <a:extLst>
                  <a:ext uri="{0D108BD9-81ED-4DB2-BD59-A6C34878D82A}">
                    <a16:rowId xmlns:a16="http://schemas.microsoft.com/office/drawing/2014/main" val="4064449917"/>
                  </a:ext>
                </a:extLst>
              </a:tr>
            </a:tbl>
          </a:graphicData>
        </a:graphic>
      </p:graphicFrame>
    </p:spTree>
    <p:extLst>
      <p:ext uri="{BB962C8B-B14F-4D97-AF65-F5344CB8AC3E}">
        <p14:creationId xmlns:p14="http://schemas.microsoft.com/office/powerpoint/2010/main" val="105710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406AB4-22D1-4ABB-99CF-8A54ADA954A2}" type="slidenum">
              <a:rPr lang="en-GB" smtClean="0"/>
              <a:pPr/>
              <a:t>40</a:t>
            </a:fld>
            <a:endParaRPr lang="en-GB"/>
          </a:p>
        </p:txBody>
      </p:sp>
      <p:graphicFrame>
        <p:nvGraphicFramePr>
          <p:cNvPr id="5" name="Chart 4"/>
          <p:cNvGraphicFramePr/>
          <p:nvPr/>
        </p:nvGraphicFramePr>
        <p:xfrm>
          <a:off x="375557" y="1804307"/>
          <a:ext cx="8254093" cy="248194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78959" y="339502"/>
            <a:ext cx="7927869" cy="461665"/>
          </a:xfrm>
          <a:prstGeom prst="rect">
            <a:avLst/>
          </a:prstGeom>
        </p:spPr>
        <p:txBody>
          <a:bodyPr wrap="square">
            <a:spAutoFit/>
          </a:bodyPr>
          <a:lstStyle/>
          <a:p>
            <a:pPr lvl="0">
              <a:lnSpc>
                <a:spcPct val="120000"/>
              </a:lnSpc>
              <a:spcBef>
                <a:spcPts val="900"/>
              </a:spcBef>
              <a:spcAft>
                <a:spcPts val="300"/>
              </a:spcAft>
            </a:pPr>
            <a:r>
              <a:rPr lang="en-GB" sz="2000" b="1">
                <a:solidFill>
                  <a:srgbClr val="0092BB"/>
                </a:solidFill>
                <a:latin typeface="Arial Bold" panose="020B0704020202020204" pitchFamily="34" charset="0"/>
                <a:ea typeface="Arial" panose="020B0604020202020204" pitchFamily="34" charset="0"/>
              </a:rPr>
              <a:t>COUNTRIES AVERAGE MARKS FOR THE SECTION “H”</a:t>
            </a:r>
            <a:endParaRPr lang="en-GB" sz="2000">
              <a:solidFill>
                <a:srgbClr val="44546A"/>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4112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1997" y="2885364"/>
            <a:ext cx="8522225" cy="12034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16134" y="1005830"/>
            <a:ext cx="8578089" cy="1538883"/>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4E406AB4-22D1-4ABB-99CF-8A54ADA954A2}" type="slidenum">
              <a:rPr lang="en-GB" smtClean="0"/>
              <a:pPr/>
              <a:t>41</a:t>
            </a:fld>
            <a:endParaRPr lang="en-GB"/>
          </a:p>
        </p:txBody>
      </p:sp>
      <p:sp>
        <p:nvSpPr>
          <p:cNvPr id="2" name="Rectangle 1"/>
          <p:cNvSpPr/>
          <p:nvPr/>
        </p:nvSpPr>
        <p:spPr>
          <a:xfrm>
            <a:off x="678959" y="227294"/>
            <a:ext cx="7927869" cy="427746"/>
          </a:xfrm>
          <a:prstGeom prst="rect">
            <a:avLst/>
          </a:prstGeom>
        </p:spPr>
        <p:txBody>
          <a:bodyPr wrap="square">
            <a:spAutoFit/>
          </a:bodyPr>
          <a:lstStyle/>
          <a:p>
            <a:pPr lvl="0">
              <a:lnSpc>
                <a:spcPct val="120000"/>
              </a:lnSpc>
              <a:spcBef>
                <a:spcPts val="900"/>
              </a:spcBef>
              <a:spcAft>
                <a:spcPts val="300"/>
              </a:spcAft>
            </a:pPr>
            <a:r>
              <a:rPr lang="en-GB" sz="2000" b="1">
                <a:solidFill>
                  <a:srgbClr val="0092BB"/>
                </a:solidFill>
                <a:latin typeface="Arial Bold" panose="020B0704020202020204" pitchFamily="34" charset="0"/>
                <a:ea typeface="Arial" panose="020B0604020202020204" pitchFamily="34" charset="0"/>
              </a:rPr>
              <a:t>SELECTED COMPARATIVE CONCLUSIONS (1)</a:t>
            </a:r>
            <a:endParaRPr lang="en-GB" sz="2000">
              <a:solidFill>
                <a:srgbClr val="44546A"/>
              </a:solidFill>
              <a:effectLst/>
              <a:latin typeface="Arial" panose="020B0604020202020204" pitchFamily="34" charset="0"/>
              <a:ea typeface="Calibri" panose="020F0502020204030204" pitchFamily="34" charset="0"/>
            </a:endParaRPr>
          </a:p>
        </p:txBody>
      </p:sp>
      <p:sp>
        <p:nvSpPr>
          <p:cNvPr id="3" name="Rectangle 2"/>
          <p:cNvSpPr/>
          <p:nvPr/>
        </p:nvSpPr>
        <p:spPr>
          <a:xfrm>
            <a:off x="271997" y="1005830"/>
            <a:ext cx="8466364" cy="1538883"/>
          </a:xfrm>
          <a:prstGeom prst="rect">
            <a:avLst/>
          </a:prstGeom>
          <a:noFill/>
        </p:spPr>
        <p:txBody>
          <a:bodyPr wrap="square">
            <a:spAutoFit/>
          </a:bodyPr>
          <a:lstStyle/>
          <a:p>
            <a:pPr lvl="0">
              <a:lnSpc>
                <a:spcPct val="120000"/>
              </a:lnSpc>
              <a:spcBef>
                <a:spcPts val="600"/>
              </a:spcBef>
              <a:spcAft>
                <a:spcPts val="0"/>
              </a:spcAft>
            </a:pPr>
            <a:r>
              <a:rPr lang="en-GB" sz="1400" b="1" u="sng">
                <a:solidFill>
                  <a:srgbClr val="616264"/>
                </a:solidFill>
                <a:latin typeface="Arial" panose="020B0604020202020204" pitchFamily="34" charset="0"/>
                <a:ea typeface="Arial" panose="020B0604020202020204" pitchFamily="34" charset="0"/>
                <a:cs typeface="Arial" panose="020B0604020202020204" pitchFamily="34" charset="0"/>
              </a:rPr>
              <a:t>High</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a:t>
            </a:r>
          </a:p>
          <a:p>
            <a:pPr marL="342900" lvl="0" indent="-342900">
              <a:lnSpc>
                <a:spcPct val="120000"/>
              </a:lnSpc>
              <a:spcBef>
                <a:spcPts val="600"/>
              </a:spcBef>
              <a:spcAft>
                <a:spcPts val="0"/>
              </a:spcAft>
              <a:buFont typeface="+mj-lt"/>
              <a:buAutoNum type="arabicPeriod"/>
            </a:pP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In </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all 5 countries</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the </a:t>
            </a:r>
            <a:r>
              <a:rPr lang="en-GB" sz="1400" i="1">
                <a:solidFill>
                  <a:srgbClr val="616264"/>
                </a:solidFill>
                <a:latin typeface="Arial" panose="020B0604020202020204" pitchFamily="34" charset="0"/>
                <a:ea typeface="Arial" panose="020B0604020202020204" pitchFamily="34" charset="0"/>
                <a:cs typeface="Arial" panose="020B0604020202020204" pitchFamily="34" charset="0"/>
              </a:rPr>
              <a:t>national </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VET </a:t>
            </a:r>
            <a:r>
              <a:rPr lang="en-GB" sz="1400" i="1">
                <a:solidFill>
                  <a:srgbClr val="616264"/>
                </a:solidFill>
                <a:latin typeface="Arial" panose="020B0604020202020204" pitchFamily="34" charset="0"/>
                <a:ea typeface="Arial" panose="020B0604020202020204" pitchFamily="34" charset="0"/>
                <a:cs typeface="Arial" panose="020B0604020202020204" pitchFamily="34" charset="0"/>
              </a:rPr>
              <a:t>policies have been developed involving both state and non-state stakeholders </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(only in </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Jordan</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some stakeholders were slightly hesitant about this).</a:t>
            </a:r>
          </a:p>
          <a:p>
            <a:pPr marL="342900" indent="-342900">
              <a:lnSpc>
                <a:spcPct val="120000"/>
              </a:lnSpc>
              <a:spcBef>
                <a:spcPts val="600"/>
              </a:spcBef>
              <a:buFont typeface="+mj-lt"/>
              <a:buAutoNum type="arabicPeriod"/>
            </a:pP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In</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 Albania</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Jordan</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Moldova</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and </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Uzbekistan</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the VET policies have </a:t>
            </a:r>
            <a:r>
              <a:rPr lang="en-GB" sz="1400" i="1">
                <a:solidFill>
                  <a:srgbClr val="616264"/>
                </a:solidFill>
                <a:latin typeface="Arial" panose="020B0604020202020204" pitchFamily="34" charset="0"/>
                <a:ea typeface="Arial" panose="020B0604020202020204" pitchFamily="34" charset="0"/>
                <a:cs typeface="Arial" panose="020B0604020202020204" pitchFamily="34" charset="0"/>
              </a:rPr>
              <a:t>multiyear perspective</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a:t>
            </a:r>
            <a:r>
              <a:rPr lang="en-GB" sz="1400" i="1">
                <a:solidFill>
                  <a:srgbClr val="616264"/>
                </a:solidFill>
                <a:latin typeface="Arial" panose="020B0604020202020204" pitchFamily="34" charset="0"/>
                <a:ea typeface="Arial" panose="020B0604020202020204" pitchFamily="34" charset="0"/>
                <a:cs typeface="Arial" panose="020B0604020202020204" pitchFamily="34" charset="0"/>
              </a:rPr>
              <a:t>combine long-term objectives and short-term targets</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Kazakhstani</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stakeholders are hesitant about this.</a:t>
            </a:r>
          </a:p>
        </p:txBody>
      </p:sp>
      <p:sp>
        <p:nvSpPr>
          <p:cNvPr id="5" name="Rectangle 4"/>
          <p:cNvSpPr/>
          <p:nvPr/>
        </p:nvSpPr>
        <p:spPr>
          <a:xfrm>
            <a:off x="271997" y="2885363"/>
            <a:ext cx="8522227" cy="1203406"/>
          </a:xfrm>
          <a:prstGeom prst="rect">
            <a:avLst/>
          </a:prstGeom>
          <a:noFill/>
        </p:spPr>
        <p:txBody>
          <a:bodyPr wrap="square">
            <a:spAutoFit/>
          </a:bodyPr>
          <a:lstStyle/>
          <a:p>
            <a:pPr lvl="0">
              <a:lnSpc>
                <a:spcPct val="120000"/>
              </a:lnSpc>
              <a:spcBef>
                <a:spcPts val="600"/>
              </a:spcBef>
              <a:spcAft>
                <a:spcPts val="0"/>
              </a:spcAft>
            </a:pPr>
            <a:r>
              <a:rPr lang="en-GB" sz="1400" b="1" u="sng">
                <a:solidFill>
                  <a:srgbClr val="616264"/>
                </a:solidFill>
                <a:latin typeface="Arial" panose="020B0604020202020204" pitchFamily="34" charset="0"/>
                <a:ea typeface="Arial" panose="020B0604020202020204" pitchFamily="34" charset="0"/>
                <a:cs typeface="Arial" panose="020B0604020202020204" pitchFamily="34" charset="0"/>
              </a:rPr>
              <a:t>Moderate:</a:t>
            </a:r>
          </a:p>
          <a:p>
            <a:pPr marL="342900" lvl="0" indent="-342900">
              <a:lnSpc>
                <a:spcPct val="120000"/>
              </a:lnSpc>
              <a:spcBef>
                <a:spcPts val="600"/>
              </a:spcBef>
              <a:spcAft>
                <a:spcPts val="0"/>
              </a:spcAft>
              <a:buFont typeface="+mj-lt"/>
              <a:buAutoNum type="arabicPeriod" startAt="3"/>
            </a:pP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Development of the </a:t>
            </a:r>
            <a:r>
              <a:rPr lang="en-GB" sz="1400" i="1">
                <a:solidFill>
                  <a:srgbClr val="616264"/>
                </a:solidFill>
                <a:latin typeface="Arial" panose="020B0604020202020204" pitchFamily="34" charset="0"/>
                <a:ea typeface="Arial" panose="020B0604020202020204" pitchFamily="34" charset="0"/>
                <a:cs typeface="Arial" panose="020B0604020202020204" pitchFamily="34" charset="0"/>
              </a:rPr>
              <a:t>legal framework with involvement of VET stakeholders </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is a common practice only in </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Albania</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and</a:t>
            </a:r>
            <a:r>
              <a:rPr lang="en-GB" sz="1400" b="1">
                <a:solidFill>
                  <a:srgbClr val="0092BB"/>
                </a:solidFill>
                <a:latin typeface="Arial" panose="020B0604020202020204" pitchFamily="34" charset="0"/>
                <a:ea typeface="Arial" panose="020B0604020202020204" pitchFamily="34" charset="0"/>
              </a:rPr>
              <a:t> </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Uzbekistan</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For </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Jordan</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Kazakhstan</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and </a:t>
            </a:r>
            <a:r>
              <a:rPr lang="en-GB" sz="1400" b="1">
                <a:solidFill>
                  <a:srgbClr val="616264"/>
                </a:solidFill>
                <a:latin typeface="Arial" panose="020B0604020202020204" pitchFamily="34" charset="0"/>
                <a:ea typeface="Arial" panose="020B0604020202020204" pitchFamily="34" charset="0"/>
                <a:cs typeface="Arial" panose="020B0604020202020204" pitchFamily="34" charset="0"/>
              </a:rPr>
              <a:t>Moldova</a:t>
            </a:r>
            <a:r>
              <a:rPr lang="en-GB" sz="1400">
                <a:solidFill>
                  <a:srgbClr val="616264"/>
                </a:solidFill>
                <a:latin typeface="Arial" panose="020B0604020202020204" pitchFamily="34" charset="0"/>
                <a:ea typeface="Arial" panose="020B0604020202020204" pitchFamily="34" charset="0"/>
                <a:cs typeface="Arial" panose="020B0604020202020204" pitchFamily="34" charset="0"/>
              </a:rPr>
              <a:t>, the latter is true to a certain extent only.</a:t>
            </a:r>
            <a:endParaRPr lang="en-GB" sz="1400">
              <a:solidFill>
                <a:srgbClr val="616264"/>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998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733" y="672911"/>
            <a:ext cx="8822267" cy="4364756"/>
          </a:xfrm>
          <a:prstGeom prst="rect">
            <a:avLst/>
          </a:prstGeom>
          <a:solidFill>
            <a:srgbClr val="FFD6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4E406AB4-22D1-4ABB-99CF-8A54ADA954A2}" type="slidenum">
              <a:rPr lang="en-GB" smtClean="0"/>
              <a:pPr/>
              <a:t>42</a:t>
            </a:fld>
            <a:endParaRPr lang="en-GB"/>
          </a:p>
        </p:txBody>
      </p:sp>
      <p:sp>
        <p:nvSpPr>
          <p:cNvPr id="2" name="Rectangle 1"/>
          <p:cNvSpPr/>
          <p:nvPr/>
        </p:nvSpPr>
        <p:spPr>
          <a:xfrm>
            <a:off x="611560" y="162272"/>
            <a:ext cx="7927869" cy="461665"/>
          </a:xfrm>
          <a:prstGeom prst="rect">
            <a:avLst/>
          </a:prstGeom>
        </p:spPr>
        <p:txBody>
          <a:bodyPr wrap="square">
            <a:spAutoFit/>
          </a:bodyPr>
          <a:lstStyle/>
          <a:p>
            <a:pPr lvl="0">
              <a:lnSpc>
                <a:spcPct val="120000"/>
              </a:lnSpc>
              <a:spcBef>
                <a:spcPts val="900"/>
              </a:spcBef>
              <a:spcAft>
                <a:spcPts val="300"/>
              </a:spcAft>
            </a:pPr>
            <a:r>
              <a:rPr lang="en-GB" sz="2000" b="1">
                <a:solidFill>
                  <a:srgbClr val="0092BB"/>
                </a:solidFill>
                <a:latin typeface="Arial Bold" panose="020B0704020202020204" pitchFamily="34" charset="0"/>
                <a:ea typeface="Arial" panose="020B0604020202020204" pitchFamily="34" charset="0"/>
              </a:rPr>
              <a:t>SELECTED COMPARATIVE CONCLUSIONS (2)</a:t>
            </a:r>
            <a:endParaRPr lang="en-GB" sz="2000">
              <a:solidFill>
                <a:srgbClr val="44546A"/>
              </a:solidFill>
              <a:effectLst/>
              <a:latin typeface="Arial" panose="020B0604020202020204" pitchFamily="34" charset="0"/>
              <a:ea typeface="Calibri" panose="020F0502020204030204" pitchFamily="34" charset="0"/>
            </a:endParaRPr>
          </a:p>
        </p:txBody>
      </p:sp>
      <p:sp>
        <p:nvSpPr>
          <p:cNvPr id="3" name="Rectangle 2"/>
          <p:cNvSpPr/>
          <p:nvPr/>
        </p:nvSpPr>
        <p:spPr>
          <a:xfrm>
            <a:off x="269072" y="770858"/>
            <a:ext cx="8874928" cy="3786486"/>
          </a:xfrm>
          <a:prstGeom prst="rect">
            <a:avLst/>
          </a:prstGeom>
          <a:noFill/>
        </p:spPr>
        <p:txBody>
          <a:bodyPr wrap="square">
            <a:spAutoFit/>
          </a:bodyPr>
          <a:lstStyle/>
          <a:p>
            <a:pPr lvl="0">
              <a:lnSpc>
                <a:spcPct val="120000"/>
              </a:lnSpc>
              <a:spcBef>
                <a:spcPts val="600"/>
              </a:spcBef>
              <a:spcAft>
                <a:spcPts val="0"/>
              </a:spcAft>
            </a:pPr>
            <a:r>
              <a:rPr lang="en-GB" sz="1400" b="1" u="sng"/>
              <a:t>Medium</a:t>
            </a:r>
            <a:r>
              <a:rPr lang="en-GB" sz="1400"/>
              <a:t>:</a:t>
            </a:r>
          </a:p>
          <a:p>
            <a:pPr marL="342900" lvl="0" indent="-342900">
              <a:lnSpc>
                <a:spcPct val="120000"/>
              </a:lnSpc>
              <a:spcBef>
                <a:spcPts val="1200"/>
              </a:spcBef>
              <a:spcAft>
                <a:spcPts val="0"/>
              </a:spcAft>
              <a:buFont typeface="+mj-lt"/>
              <a:buAutoNum type="arabicPeriod" startAt="4"/>
            </a:pPr>
            <a:r>
              <a:rPr lang="en-GB" sz="1400"/>
              <a:t>Overall, </a:t>
            </a:r>
            <a:r>
              <a:rPr lang="en-GB" sz="1400" i="1"/>
              <a:t>effectiveness (and transparency) of cooperation and coordination between national and sub-national (regional, local) public departments and agencies </a:t>
            </a:r>
            <a:r>
              <a:rPr lang="en-GB" sz="1400"/>
              <a:t>on one hand, and </a:t>
            </a:r>
            <a:r>
              <a:rPr lang="en-GB" sz="1400" i="1"/>
              <a:t>between government and non-government organisations (including social partners)</a:t>
            </a:r>
            <a:r>
              <a:rPr lang="en-GB" sz="1400"/>
              <a:t>, on the other, are </a:t>
            </a:r>
            <a:r>
              <a:rPr lang="en-GB" sz="1400" b="1"/>
              <a:t>not satisfactory</a:t>
            </a:r>
            <a:r>
              <a:rPr lang="en-GB" sz="1400"/>
              <a:t>. Only </a:t>
            </a:r>
            <a:r>
              <a:rPr lang="en-GB" sz="1400" b="1"/>
              <a:t>Uzbekistan</a:t>
            </a:r>
            <a:r>
              <a:rPr lang="en-GB" sz="1400"/>
              <a:t> accepts the former and </a:t>
            </a:r>
            <a:r>
              <a:rPr lang="en-GB" sz="1400" b="1"/>
              <a:t>Albania</a:t>
            </a:r>
            <a:r>
              <a:rPr lang="en-GB" sz="1400"/>
              <a:t> the latter.</a:t>
            </a:r>
          </a:p>
          <a:p>
            <a:pPr marL="342900" lvl="0" indent="-342900">
              <a:lnSpc>
                <a:spcPct val="120000"/>
              </a:lnSpc>
              <a:spcBef>
                <a:spcPts val="1200"/>
              </a:spcBef>
              <a:spcAft>
                <a:spcPts val="0"/>
              </a:spcAft>
              <a:buFont typeface="+mj-lt"/>
              <a:buAutoNum type="arabicPeriod" startAt="4"/>
            </a:pPr>
            <a:r>
              <a:rPr lang="en-GB" sz="1400"/>
              <a:t>Only in </a:t>
            </a:r>
            <a:r>
              <a:rPr lang="en-GB" sz="1400" b="1"/>
              <a:t>Moldova</a:t>
            </a:r>
            <a:r>
              <a:rPr lang="en-GB" sz="1400"/>
              <a:t>, the stakeholders agree that the VET providers’ network is optimal and based on clear governance structure, while in </a:t>
            </a:r>
            <a:r>
              <a:rPr lang="en-GB" sz="1400" b="1"/>
              <a:t>4 other countries </a:t>
            </a:r>
            <a:r>
              <a:rPr lang="en-GB" sz="1400"/>
              <a:t>they are hesitant about this. </a:t>
            </a:r>
          </a:p>
          <a:p>
            <a:pPr marL="342900" lvl="0" indent="-342900">
              <a:lnSpc>
                <a:spcPct val="120000"/>
              </a:lnSpc>
              <a:spcBef>
                <a:spcPts val="1200"/>
              </a:spcBef>
              <a:spcAft>
                <a:spcPts val="0"/>
              </a:spcAft>
              <a:buFont typeface="+mj-lt"/>
              <a:buAutoNum type="arabicPeriod" startAt="6"/>
            </a:pPr>
            <a:r>
              <a:rPr lang="en-GB" sz="1400"/>
              <a:t>Only in </a:t>
            </a:r>
            <a:r>
              <a:rPr lang="en-GB" sz="1400" b="1"/>
              <a:t>Moldova</a:t>
            </a:r>
            <a:r>
              <a:rPr lang="en-GB" sz="1400"/>
              <a:t> the stakeholders accept that </a:t>
            </a:r>
            <a:r>
              <a:rPr lang="en-GB" sz="1400" i="1"/>
              <a:t>VET support structures have necessary expertise for providing good outcomes</a:t>
            </a:r>
            <a:r>
              <a:rPr lang="en-GB" sz="1400"/>
              <a:t>. In other countries, they neither agree nor disagree with this. </a:t>
            </a:r>
          </a:p>
          <a:p>
            <a:pPr marL="342900" indent="-342900">
              <a:lnSpc>
                <a:spcPct val="120000"/>
              </a:lnSpc>
              <a:spcBef>
                <a:spcPts val="1200"/>
              </a:spcBef>
              <a:buFont typeface="+mj-lt"/>
              <a:buAutoNum type="arabicPeriod" startAt="6"/>
            </a:pPr>
            <a:r>
              <a:rPr lang="en-GB" sz="1400"/>
              <a:t>There are </a:t>
            </a:r>
            <a:r>
              <a:rPr lang="en-GB" sz="1400" i="1"/>
              <a:t>no functional National VET Councils </a:t>
            </a:r>
            <a:r>
              <a:rPr lang="en-GB" sz="1400"/>
              <a:t>in </a:t>
            </a:r>
            <a:r>
              <a:rPr lang="en-GB" sz="1400" b="1"/>
              <a:t>Albania</a:t>
            </a:r>
            <a:r>
              <a:rPr lang="en-GB" sz="1400"/>
              <a:t>, </a:t>
            </a:r>
            <a:r>
              <a:rPr lang="en-GB" sz="1400" b="1"/>
              <a:t>Kazakhstan</a:t>
            </a:r>
            <a:r>
              <a:rPr lang="en-GB" sz="1400"/>
              <a:t>, </a:t>
            </a:r>
            <a:r>
              <a:rPr lang="en-GB" sz="1400" b="1"/>
              <a:t>Moldova</a:t>
            </a:r>
            <a:r>
              <a:rPr lang="en-GB" sz="1400"/>
              <a:t> and </a:t>
            </a:r>
            <a:r>
              <a:rPr lang="en-GB" sz="1400" b="1"/>
              <a:t>Uzbekistan</a:t>
            </a:r>
            <a:r>
              <a:rPr lang="en-GB" sz="1400"/>
              <a:t>. Only in </a:t>
            </a:r>
            <a:r>
              <a:rPr lang="en-GB" sz="1400" b="1"/>
              <a:t>Jordan</a:t>
            </a:r>
            <a:r>
              <a:rPr lang="en-GB" sz="1400"/>
              <a:t>, a </a:t>
            </a:r>
            <a:r>
              <a:rPr lang="en-GB" sz="1400" err="1"/>
              <a:t>TVET</a:t>
            </a:r>
            <a:r>
              <a:rPr lang="en-GB" sz="1400"/>
              <a:t> Skills Development Commission was recently established. The stakeholders, however, are not much satisfied with the </a:t>
            </a:r>
            <a:r>
              <a:rPr lang="en-GB" sz="1400" err="1"/>
              <a:t>TVSDC</a:t>
            </a:r>
            <a:r>
              <a:rPr lang="en-GB" sz="1400"/>
              <a:t> effectiveness, yet.</a:t>
            </a:r>
          </a:p>
        </p:txBody>
      </p:sp>
    </p:spTree>
    <p:extLst>
      <p:ext uri="{BB962C8B-B14F-4D97-AF65-F5344CB8AC3E}">
        <p14:creationId xmlns:p14="http://schemas.microsoft.com/office/powerpoint/2010/main" val="5637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683" y="1724287"/>
            <a:ext cx="8618003" cy="201506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4E406AB4-22D1-4ABB-99CF-8A54ADA954A2}" type="slidenum">
              <a:rPr lang="en-GB" smtClean="0"/>
              <a:pPr/>
              <a:t>43</a:t>
            </a:fld>
            <a:endParaRPr lang="en-GB"/>
          </a:p>
        </p:txBody>
      </p:sp>
      <p:sp>
        <p:nvSpPr>
          <p:cNvPr id="2" name="Rectangle 1"/>
          <p:cNvSpPr/>
          <p:nvPr/>
        </p:nvSpPr>
        <p:spPr>
          <a:xfrm>
            <a:off x="678959" y="339502"/>
            <a:ext cx="7927869" cy="461665"/>
          </a:xfrm>
          <a:prstGeom prst="rect">
            <a:avLst/>
          </a:prstGeom>
        </p:spPr>
        <p:txBody>
          <a:bodyPr wrap="square">
            <a:spAutoFit/>
          </a:bodyPr>
          <a:lstStyle/>
          <a:p>
            <a:pPr lvl="0">
              <a:lnSpc>
                <a:spcPct val="120000"/>
              </a:lnSpc>
              <a:spcBef>
                <a:spcPts val="900"/>
              </a:spcBef>
              <a:spcAft>
                <a:spcPts val="300"/>
              </a:spcAft>
            </a:pPr>
            <a:r>
              <a:rPr lang="en-GB" sz="2000" b="1">
                <a:solidFill>
                  <a:srgbClr val="0092BB"/>
                </a:solidFill>
                <a:latin typeface="Arial Bold" panose="020B0704020202020204" pitchFamily="34" charset="0"/>
                <a:ea typeface="Arial" panose="020B0604020202020204" pitchFamily="34" charset="0"/>
              </a:rPr>
              <a:t>SELECTED COMPARATIVE CONCLUSIONS (3)</a:t>
            </a:r>
            <a:endParaRPr lang="en-GB" sz="2000">
              <a:solidFill>
                <a:srgbClr val="44546A"/>
              </a:solidFill>
              <a:effectLst/>
              <a:latin typeface="Arial" panose="020B0604020202020204" pitchFamily="34" charset="0"/>
              <a:ea typeface="Calibri" panose="020F0502020204030204" pitchFamily="34" charset="0"/>
            </a:endParaRPr>
          </a:p>
        </p:txBody>
      </p:sp>
      <p:sp>
        <p:nvSpPr>
          <p:cNvPr id="3" name="Rectangle 2"/>
          <p:cNvSpPr/>
          <p:nvPr/>
        </p:nvSpPr>
        <p:spPr>
          <a:xfrm>
            <a:off x="206683" y="1724287"/>
            <a:ext cx="8466364" cy="1831271"/>
          </a:xfrm>
          <a:prstGeom prst="rect">
            <a:avLst/>
          </a:prstGeom>
          <a:noFill/>
        </p:spPr>
        <p:txBody>
          <a:bodyPr wrap="square">
            <a:spAutoFit/>
          </a:bodyPr>
          <a:lstStyle/>
          <a:p>
            <a:pPr lvl="0">
              <a:lnSpc>
                <a:spcPct val="120000"/>
              </a:lnSpc>
              <a:spcBef>
                <a:spcPts val="600"/>
              </a:spcBef>
              <a:spcAft>
                <a:spcPts val="0"/>
              </a:spcAft>
            </a:pPr>
            <a:r>
              <a:rPr lang="en-GB" sz="1800" b="1" u="sng">
                <a:solidFill>
                  <a:schemeClr val="bg1"/>
                </a:solidFill>
              </a:rPr>
              <a:t>Low</a:t>
            </a:r>
            <a:r>
              <a:rPr lang="en-GB" sz="1800" b="1">
                <a:solidFill>
                  <a:schemeClr val="bg1"/>
                </a:solidFill>
              </a:rPr>
              <a:t>:</a:t>
            </a:r>
          </a:p>
          <a:p>
            <a:pPr marL="342900" lvl="0" indent="-342900">
              <a:lnSpc>
                <a:spcPct val="120000"/>
              </a:lnSpc>
              <a:spcBef>
                <a:spcPts val="600"/>
              </a:spcBef>
              <a:spcAft>
                <a:spcPts val="0"/>
              </a:spcAft>
              <a:buFont typeface="+mj-lt"/>
              <a:buAutoNum type="arabicPeriod" startAt="8"/>
            </a:pPr>
            <a:r>
              <a:rPr lang="en-GB" sz="1800">
                <a:solidFill>
                  <a:schemeClr val="bg1"/>
                </a:solidFill>
              </a:rPr>
              <a:t>In </a:t>
            </a:r>
            <a:r>
              <a:rPr lang="en-GB" sz="1800" b="1">
                <a:solidFill>
                  <a:schemeClr val="bg1"/>
                </a:solidFill>
              </a:rPr>
              <a:t>none of the 5 countries </a:t>
            </a:r>
            <a:r>
              <a:rPr lang="en-GB" sz="1800">
                <a:solidFill>
                  <a:schemeClr val="bg1"/>
                </a:solidFill>
              </a:rPr>
              <a:t>there is any comprehensive </a:t>
            </a:r>
            <a:r>
              <a:rPr lang="en-GB" sz="1800" i="1">
                <a:solidFill>
                  <a:schemeClr val="bg1"/>
                </a:solidFill>
              </a:rPr>
              <a:t>VET monitoring and evaluation mechanism</a:t>
            </a:r>
            <a:r>
              <a:rPr lang="en-GB" sz="1800">
                <a:solidFill>
                  <a:schemeClr val="bg1"/>
                </a:solidFill>
              </a:rPr>
              <a:t>, specifically at the policy level. Some monitoring functions are spread out across a number of governance and/or support structures but are not consolidated or coordinated. </a:t>
            </a:r>
          </a:p>
        </p:txBody>
      </p:sp>
    </p:spTree>
    <p:extLst>
      <p:ext uri="{BB962C8B-B14F-4D97-AF65-F5344CB8AC3E}">
        <p14:creationId xmlns:p14="http://schemas.microsoft.com/office/powerpoint/2010/main" val="71414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73" name="Picture 72" descr="Many question marks on black background">
            <a:extLst>
              <a:ext uri="{FF2B5EF4-FFF2-40B4-BE49-F238E27FC236}">
                <a16:creationId xmlns:a16="http://schemas.microsoft.com/office/drawing/2014/main" id="{F75094CC-82D2-41F8-BECF-94E216EF3C54}"/>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5300"/>
                    </a14:imgEffect>
                  </a14:imgLayer>
                </a14:imgProps>
              </a:ext>
            </a:extLst>
          </a:blip>
          <a:srcRect l="13991" r="1" b="1"/>
          <a:stretch/>
        </p:blipFill>
        <p:spPr>
          <a:xfrm>
            <a:off x="1891768" y="10"/>
            <a:ext cx="7252232" cy="5143490"/>
          </a:xfrm>
          <a:prstGeom prst="rect">
            <a:avLst/>
          </a:prstGeom>
        </p:spPr>
      </p:pic>
      <p:sp>
        <p:nvSpPr>
          <p:cNvPr id="86" name="Rectangle 8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C06ECEB4-9441-4F27-B845-BB5803F04290}"/>
              </a:ext>
            </a:extLst>
          </p:cNvPr>
          <p:cNvSpPr>
            <a:spLocks noGrp="1"/>
          </p:cNvSpPr>
          <p:nvPr>
            <p:ph type="title" idx="4294967295"/>
          </p:nvPr>
        </p:nvSpPr>
        <p:spPr>
          <a:xfrm>
            <a:off x="714170" y="557585"/>
            <a:ext cx="3857829" cy="2769021"/>
          </a:xfrm>
          <a:noFill/>
        </p:spPr>
        <p:txBody>
          <a:bodyPr vert="horz" lIns="91440" tIns="45720" rIns="91440" bIns="45720" rtlCol="0" anchor="b">
            <a:normAutofit/>
          </a:bodyPr>
          <a:lstStyle/>
          <a:p>
            <a:r>
              <a:rPr lang="en-US" sz="3300">
                <a:solidFill>
                  <a:schemeClr val="bg2">
                    <a:lumMod val="75000"/>
                  </a:schemeClr>
                </a:solidFill>
              </a:rPr>
              <a:t>REFLECTION and </a:t>
            </a:r>
            <a:r>
              <a:rPr lang="en-US" sz="3300" err="1">
                <a:solidFill>
                  <a:schemeClr val="bg2">
                    <a:lumMod val="75000"/>
                  </a:schemeClr>
                </a:solidFill>
              </a:rPr>
              <a:t>QuestionS</a:t>
            </a:r>
            <a:endParaRPr lang="en-US" sz="3300">
              <a:solidFill>
                <a:schemeClr val="bg2">
                  <a:lumMod val="75000"/>
                </a:schemeClr>
              </a:solidFill>
            </a:endParaRPr>
          </a:p>
        </p:txBody>
      </p:sp>
    </p:spTree>
    <p:extLst>
      <p:ext uri="{BB962C8B-B14F-4D97-AF65-F5344CB8AC3E}">
        <p14:creationId xmlns:p14="http://schemas.microsoft.com/office/powerpoint/2010/main" val="250295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0F5382-C8E9-48FE-BFA5-0343C0BB77AC}"/>
              </a:ext>
            </a:extLst>
          </p:cNvPr>
          <p:cNvPicPr>
            <a:picLocks noChangeAspect="1"/>
          </p:cNvPicPr>
          <p:nvPr/>
        </p:nvPicPr>
        <p:blipFill>
          <a:blip r:embed="rId2"/>
          <a:stretch>
            <a:fill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B99C61EF-0ED0-4952-9251-B9902C56ED42}"/>
              </a:ext>
            </a:extLst>
          </p:cNvPr>
          <p:cNvSpPr txBox="1"/>
          <p:nvPr/>
        </p:nvSpPr>
        <p:spPr>
          <a:xfrm>
            <a:off x="1917859" y="2170272"/>
            <a:ext cx="5044440" cy="1441933"/>
          </a:xfrm>
          <a:prstGeom prst="rect">
            <a:avLst/>
          </a:prstGeom>
          <a:noFill/>
        </p:spPr>
        <p:txBody>
          <a:bodyPr wrap="square" rtlCol="0">
            <a:spAutoFit/>
          </a:bodyPr>
          <a:lstStyle/>
          <a:p>
            <a:pPr>
              <a:lnSpc>
                <a:spcPct val="107000"/>
              </a:lnSpc>
              <a:spcAft>
                <a:spcPts val="600"/>
              </a:spcAft>
            </a:pPr>
            <a:r>
              <a:rPr lang="en-GB" sz="3000">
                <a:solidFill>
                  <a:srgbClr val="000000"/>
                </a:solidFill>
                <a:latin typeface="MentiText"/>
                <a:cs typeface="Arial" panose="020B0604020202020204" pitchFamily="34" charset="0"/>
              </a:rPr>
              <a:t>Please go to: </a:t>
            </a:r>
            <a:r>
              <a:rPr lang="en-GB" sz="3000">
                <a:solidFill>
                  <a:srgbClr val="000000"/>
                </a:solidFill>
                <a:latin typeface="MentiText"/>
                <a:cs typeface="Arial" panose="020B0604020202020204" pitchFamily="34" charset="0"/>
                <a:hlinkClick r:id="rId3">
                  <a:extLst>
                    <a:ext uri="{A12FA001-AC4F-418D-AE19-62706E023703}">
                      <ahyp:hlinkClr xmlns:ahyp="http://schemas.microsoft.com/office/drawing/2018/hyperlinkcolor" val="tx"/>
                    </a:ext>
                  </a:extLst>
                </a:hlinkClick>
              </a:rPr>
              <a:t>www.menti.com</a:t>
            </a:r>
            <a:r>
              <a:rPr lang="en-GB" sz="3000">
                <a:solidFill>
                  <a:srgbClr val="000000"/>
                </a:solidFill>
                <a:latin typeface="MentiText"/>
                <a:cs typeface="Arial" panose="020B0604020202020204" pitchFamily="34" charset="0"/>
              </a:rPr>
              <a:t> </a:t>
            </a:r>
          </a:p>
          <a:p>
            <a:pPr>
              <a:lnSpc>
                <a:spcPct val="107000"/>
              </a:lnSpc>
              <a:spcAft>
                <a:spcPts val="600"/>
              </a:spcAft>
            </a:pPr>
            <a:r>
              <a:rPr lang="en-GB" sz="3000">
                <a:solidFill>
                  <a:srgbClr val="000000"/>
                </a:solidFill>
                <a:latin typeface="MentiText"/>
                <a:cs typeface="Arial" panose="020B0604020202020204" pitchFamily="34" charset="0"/>
              </a:rPr>
              <a:t>and use </a:t>
            </a:r>
            <a:r>
              <a:rPr lang="en-GB" sz="3000">
                <a:solidFill>
                  <a:srgbClr val="000000"/>
                </a:solidFill>
                <a:latin typeface="MentiText"/>
                <a:ea typeface="Calibri" panose="020F0502020204030204" pitchFamily="34" charset="0"/>
                <a:cs typeface="Arial" panose="020B0604020202020204" pitchFamily="34" charset="0"/>
              </a:rPr>
              <a:t>code </a:t>
            </a:r>
            <a:r>
              <a:rPr lang="en-GB" sz="3000" b="1">
                <a:latin typeface="Calibri" panose="020F0502020204030204" pitchFamily="34" charset="0"/>
                <a:ea typeface="Calibri" panose="020F0502020204030204" pitchFamily="34" charset="0"/>
                <a:cs typeface="Arial" panose="020B0604020202020204" pitchFamily="34" charset="0"/>
              </a:rPr>
              <a:t>3310 3144</a:t>
            </a:r>
            <a:endParaRPr lang="en-GB" sz="3000">
              <a:latin typeface="Calibri" panose="020F0502020204030204" pitchFamily="34" charset="0"/>
              <a:ea typeface="Calibri" panose="020F0502020204030204" pitchFamily="34" charset="0"/>
              <a:cs typeface="Arial" panose="020B0604020202020204" pitchFamily="34" charset="0"/>
            </a:endParaRPr>
          </a:p>
          <a:p>
            <a:endParaRPr lang="en-GB" sz="1350"/>
          </a:p>
        </p:txBody>
      </p:sp>
    </p:spTree>
    <p:extLst>
      <p:ext uri="{BB962C8B-B14F-4D97-AF65-F5344CB8AC3E}">
        <p14:creationId xmlns:p14="http://schemas.microsoft.com/office/powerpoint/2010/main" val="27797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384F3C-0D43-40D4-BB8B-C77268A04E12}"/>
              </a:ext>
            </a:extLst>
          </p:cNvPr>
          <p:cNvSpPr>
            <a:spLocks noGrp="1"/>
          </p:cNvSpPr>
          <p:nvPr>
            <p:ph type="sldNum" sz="quarter" idx="10"/>
          </p:nvPr>
        </p:nvSpPr>
        <p:spPr/>
        <p:txBody>
          <a:bodyPr/>
          <a:lstStyle/>
          <a:p>
            <a:fld id="{BA7DDD0C-F7B3-44FD-8FF2-ED85422D685B}" type="slidenum">
              <a:rPr lang="en-GB" smtClean="0"/>
              <a:pPr/>
              <a:t>46</a:t>
            </a:fld>
            <a:endParaRPr lang="en-GB"/>
          </a:p>
        </p:txBody>
      </p:sp>
      <p:sp>
        <p:nvSpPr>
          <p:cNvPr id="3" name="Footer Placeholder 2">
            <a:extLst>
              <a:ext uri="{FF2B5EF4-FFF2-40B4-BE49-F238E27FC236}">
                <a16:creationId xmlns:a16="http://schemas.microsoft.com/office/drawing/2014/main" id="{5CDADFAB-1005-4C07-B56A-AE999265382E}"/>
              </a:ext>
            </a:extLst>
          </p:cNvPr>
          <p:cNvSpPr>
            <a:spLocks noGrp="1"/>
          </p:cNvSpPr>
          <p:nvPr>
            <p:ph type="ftr" sz="quarter" idx="11"/>
          </p:nvPr>
        </p:nvSpPr>
        <p:spPr/>
        <p:txBody>
          <a:bodyPr/>
          <a:lstStyle/>
          <a:p>
            <a:r>
              <a:rPr lang="en-US"/>
              <a:t>Digital skills and online learning in Ukraine</a:t>
            </a:r>
            <a:endParaRPr lang="en-GB"/>
          </a:p>
        </p:txBody>
      </p:sp>
      <p:pic>
        <p:nvPicPr>
          <p:cNvPr id="6" name="Picture 5">
            <a:extLst>
              <a:ext uri="{FF2B5EF4-FFF2-40B4-BE49-F238E27FC236}">
                <a16:creationId xmlns:a16="http://schemas.microsoft.com/office/drawing/2014/main" id="{50D9EE09-4296-4C35-8E28-6DF9A49D421E}"/>
              </a:ext>
            </a:extLst>
          </p:cNvPr>
          <p:cNvPicPr>
            <a:picLocks noChangeAspect="1"/>
          </p:cNvPicPr>
          <p:nvPr/>
        </p:nvPicPr>
        <p:blipFill>
          <a:blip r:embed="rId2"/>
          <a:stretch>
            <a:fillRect/>
          </a:stretch>
        </p:blipFill>
        <p:spPr>
          <a:xfrm>
            <a:off x="0" y="0"/>
            <a:ext cx="9950824" cy="5847550"/>
          </a:xfrm>
          <a:prstGeom prst="rect">
            <a:avLst/>
          </a:prstGeom>
        </p:spPr>
      </p:pic>
    </p:spTree>
    <p:extLst>
      <p:ext uri="{BB962C8B-B14F-4D97-AF65-F5344CB8AC3E}">
        <p14:creationId xmlns:p14="http://schemas.microsoft.com/office/powerpoint/2010/main" val="79299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3005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AE3BF9B-B971-4707-9681-E470291DBD5D}"/>
              </a:ext>
            </a:extLst>
          </p:cNvPr>
          <p:cNvSpPr>
            <a:spLocks noGrp="1"/>
          </p:cNvSpPr>
          <p:nvPr>
            <p:ph type="title"/>
          </p:nvPr>
        </p:nvSpPr>
        <p:spPr>
          <a:xfrm>
            <a:off x="628650" y="1265834"/>
            <a:ext cx="7886700" cy="1091129"/>
          </a:xfrm>
        </p:spPr>
        <p:txBody>
          <a:bodyPr vert="horz" lIns="91440" tIns="45720" rIns="91440" bIns="45720" rtlCol="0" anchor="b">
            <a:normAutofit/>
          </a:bodyPr>
          <a:lstStyle/>
          <a:p>
            <a:pPr algn="ctr"/>
            <a:r>
              <a:rPr lang="en-US" sz="3300" kern="1200">
                <a:solidFill>
                  <a:schemeClr val="bg2">
                    <a:lumMod val="75000"/>
                  </a:schemeClr>
                </a:solidFill>
                <a:latin typeface="+mj-lt"/>
                <a:ea typeface="+mj-ea"/>
                <a:cs typeface="+mj-cs"/>
              </a:rPr>
              <a:t>CLOSING SESSION </a:t>
            </a:r>
            <a:br>
              <a:rPr lang="en-US" sz="3300" kern="1200">
                <a:solidFill>
                  <a:schemeClr val="bg2">
                    <a:lumMod val="75000"/>
                  </a:schemeClr>
                </a:solidFill>
                <a:latin typeface="+mj-lt"/>
                <a:ea typeface="+mj-ea"/>
                <a:cs typeface="+mj-cs"/>
              </a:rPr>
            </a:br>
            <a:endParaRPr lang="en-US" sz="3300" b="0" kern="1200">
              <a:solidFill>
                <a:schemeClr val="bg2">
                  <a:lumMod val="75000"/>
                </a:schemeClr>
              </a:solidFill>
              <a:latin typeface="+mj-lt"/>
              <a:ea typeface="+mj-ea"/>
              <a:cs typeface="+mj-cs"/>
            </a:endParaRPr>
          </a:p>
        </p:txBody>
      </p:sp>
      <p:sp>
        <p:nvSpPr>
          <p:cNvPr id="12" name="Text Placeholder 2">
            <a:extLst>
              <a:ext uri="{FF2B5EF4-FFF2-40B4-BE49-F238E27FC236}">
                <a16:creationId xmlns:a16="http://schemas.microsoft.com/office/drawing/2014/main" id="{E8F01E2D-B369-4D69-8024-EE1EAA7233C9}"/>
              </a:ext>
            </a:extLst>
          </p:cNvPr>
          <p:cNvSpPr txBox="1">
            <a:spLocks/>
          </p:cNvSpPr>
          <p:nvPr/>
        </p:nvSpPr>
        <p:spPr>
          <a:xfrm>
            <a:off x="5875955" y="3171131"/>
            <a:ext cx="2983999" cy="130302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60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 Placeholder 2">
            <a:extLst>
              <a:ext uri="{FF2B5EF4-FFF2-40B4-BE49-F238E27FC236}">
                <a16:creationId xmlns:a16="http://schemas.microsoft.com/office/drawing/2014/main" id="{D0E965C9-D38E-481C-A38F-98CE0E4E14A8}"/>
              </a:ext>
            </a:extLst>
          </p:cNvPr>
          <p:cNvSpPr txBox="1">
            <a:spLocks/>
          </p:cNvSpPr>
          <p:nvPr/>
        </p:nvSpPr>
        <p:spPr>
          <a:xfrm>
            <a:off x="2560642" y="3227898"/>
            <a:ext cx="4459630" cy="157017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92BB">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Siria Taureli,</a:t>
            </a:r>
          </a:p>
          <a:p>
            <a:pPr algn="ctr">
              <a:spcBef>
                <a:spcPts val="0"/>
              </a:spcBef>
              <a:spcAft>
                <a:spcPts val="0"/>
              </a:spcAft>
              <a:defRPr/>
            </a:pPr>
            <a:r>
              <a:rPr kumimoji="0" lang="en-US" sz="1400" b="1" i="0" u="none" strike="noStrike" kern="1200" cap="none" spc="0" normalizeH="0" baseline="0" noProof="0">
                <a:ln>
                  <a:noFill/>
                </a:ln>
                <a:solidFill>
                  <a:srgbClr val="0092BB">
                    <a:lumMod val="75000"/>
                  </a:srgbClr>
                </a:solidFill>
                <a:effectLst/>
                <a:uLnTx/>
                <a:uFillTx/>
                <a:latin typeface="Calibri" panose="020F0502020204030204" pitchFamily="34" charset="0"/>
                <a:cs typeface="Calibri" panose="020F0502020204030204" pitchFamily="34" charset="0"/>
              </a:rPr>
              <a:t>Senior Human Capital Development Expert</a:t>
            </a:r>
          </a:p>
          <a:p>
            <a:pPr algn="ctr">
              <a:spcBef>
                <a:spcPts val="0"/>
              </a:spcBef>
              <a:spcAft>
                <a:spcPts val="0"/>
              </a:spcAft>
              <a:defRPr/>
            </a:pPr>
            <a:r>
              <a:rPr kumimoji="0" lang="en-US" sz="1400" b="1" i="0" u="none" strike="noStrike" kern="1200" cap="none" spc="0" normalizeH="0" baseline="0" noProof="0">
                <a:ln>
                  <a:noFill/>
                </a:ln>
                <a:solidFill>
                  <a:srgbClr val="0092BB">
                    <a:lumMod val="75000"/>
                  </a:srgbClr>
                </a:solidFill>
                <a:effectLst/>
                <a:uLnTx/>
                <a:uFillTx/>
                <a:latin typeface="Calibri" panose="020F0502020204030204" pitchFamily="34" charset="0"/>
                <a:cs typeface="Calibri" panose="020F0502020204030204" pitchFamily="34" charset="0"/>
              </a:rPr>
              <a:t>Coordinator for Governance and Quality Assurance</a:t>
            </a:r>
            <a:endParaRPr lang="en-GB" sz="1400" b="1">
              <a:solidFill>
                <a:srgbClr val="0092BB">
                  <a:lumMod val="75000"/>
                </a:srgbClr>
              </a:solidFill>
              <a:latin typeface="Calibri" panose="020F0502020204030204" pitchFamily="34" charset="0"/>
              <a:cs typeface="Calibri" panose="020F0502020204030204" pitchFamily="34" charset="0"/>
            </a:endParaRPr>
          </a:p>
          <a:p>
            <a:pPr algn="ctr">
              <a:spcBef>
                <a:spcPts val="0"/>
              </a:spcBef>
              <a:spcAft>
                <a:spcPts val="0"/>
              </a:spcAft>
              <a:defRPr/>
            </a:pPr>
            <a:r>
              <a:rPr kumimoji="0" lang="en-GB" sz="1400" b="1" i="0" u="none" strike="noStrike" kern="1200" cap="none" spc="0" normalizeH="0" baseline="0" noProof="0">
                <a:ln>
                  <a:noFill/>
                </a:ln>
                <a:solidFill>
                  <a:srgbClr val="0092BB">
                    <a:lumMod val="75000"/>
                  </a:srgbClr>
                </a:solidFill>
                <a:effectLst/>
                <a:uLnTx/>
                <a:uFillTx/>
                <a:latin typeface="Calibri" panose="020F0502020204030204" pitchFamily="34" charset="0"/>
                <a:cs typeface="Calibri" panose="020F0502020204030204" pitchFamily="34" charset="0"/>
              </a:rPr>
              <a:t>ETF</a:t>
            </a:r>
          </a:p>
        </p:txBody>
      </p:sp>
    </p:spTree>
    <p:extLst>
      <p:ext uri="{BB962C8B-B14F-4D97-AF65-F5344CB8AC3E}">
        <p14:creationId xmlns:p14="http://schemas.microsoft.com/office/powerpoint/2010/main" val="5785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78E0-497E-4801-ACD5-4EC8606E5158}"/>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E6F40D0-D4D4-4FF7-A2CB-5138BBD76163}"/>
              </a:ext>
            </a:extLst>
          </p:cNvPr>
          <p:cNvSpPr>
            <a:spLocks noGrp="1"/>
          </p:cNvSpPr>
          <p:nvPr>
            <p:ph type="body" sz="quarter" idx="10"/>
          </p:nvPr>
        </p:nvSpPr>
        <p:spPr/>
        <p:txBody>
          <a:bodyPr/>
          <a:lstStyle/>
          <a:p>
            <a:endParaRPr lang="en-GB"/>
          </a:p>
        </p:txBody>
      </p:sp>
      <p:sp>
        <p:nvSpPr>
          <p:cNvPr id="4" name="Slide Number Placeholder 3">
            <a:extLst>
              <a:ext uri="{FF2B5EF4-FFF2-40B4-BE49-F238E27FC236}">
                <a16:creationId xmlns:a16="http://schemas.microsoft.com/office/drawing/2014/main" id="{D547A6EC-172A-4A7C-BEB9-93276034B571}"/>
              </a:ext>
            </a:extLst>
          </p:cNvPr>
          <p:cNvSpPr>
            <a:spLocks noGrp="1"/>
          </p:cNvSpPr>
          <p:nvPr>
            <p:ph type="sldNum" sz="quarter" idx="11"/>
          </p:nvPr>
        </p:nvSpPr>
        <p:spPr/>
        <p:txBody>
          <a:bodyPr/>
          <a:lstStyle/>
          <a:p>
            <a:fld id="{BA7DDD0C-F7B3-44FD-8FF2-ED85422D685B}" type="slidenum">
              <a:rPr lang="en-GB" smtClean="0"/>
              <a:pPr/>
              <a:t>48</a:t>
            </a:fld>
            <a:endParaRPr lang="en-GB"/>
          </a:p>
        </p:txBody>
      </p:sp>
      <p:sp>
        <p:nvSpPr>
          <p:cNvPr id="5" name="Footer Placeholder 4">
            <a:extLst>
              <a:ext uri="{FF2B5EF4-FFF2-40B4-BE49-F238E27FC236}">
                <a16:creationId xmlns:a16="http://schemas.microsoft.com/office/drawing/2014/main" id="{7E8405C5-9801-4A27-891E-943DBBADF412}"/>
              </a:ext>
            </a:extLst>
          </p:cNvPr>
          <p:cNvSpPr>
            <a:spLocks noGrp="1"/>
          </p:cNvSpPr>
          <p:nvPr>
            <p:ph type="ftr" sz="quarter" idx="12"/>
          </p:nvPr>
        </p:nvSpPr>
        <p:spPr/>
        <p:txBody>
          <a:bodyPr>
            <a:normAutofit lnSpcReduction="10000"/>
          </a:bodyPr>
          <a:lstStyle/>
          <a:p>
            <a:r>
              <a:rPr lang="en-US"/>
              <a:t>Digital skills and online learning in Ukraine</a:t>
            </a:r>
            <a:endParaRPr lang="en-GB"/>
          </a:p>
        </p:txBody>
      </p:sp>
      <p:pic>
        <p:nvPicPr>
          <p:cNvPr id="3074" name="Picture 2">
            <a:extLst>
              <a:ext uri="{FF2B5EF4-FFF2-40B4-BE49-F238E27FC236}">
                <a16:creationId xmlns:a16="http://schemas.microsoft.com/office/drawing/2014/main" id="{23209E19-D1FC-4F98-8817-2E5EFEFD2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8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45556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9D2273-8F62-F046-9281-B5C973A22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4300"/>
            <a:ext cx="9144000" cy="1206500"/>
          </a:xfrm>
          <a:prstGeom prst="rect">
            <a:avLst/>
          </a:prstGeom>
        </p:spPr>
      </p:pic>
      <p:grpSp>
        <p:nvGrpSpPr>
          <p:cNvPr id="3" name="Group 2">
            <a:extLst>
              <a:ext uri="{FF2B5EF4-FFF2-40B4-BE49-F238E27FC236}">
                <a16:creationId xmlns:a16="http://schemas.microsoft.com/office/drawing/2014/main" id="{E4A9EA2B-7937-4C05-87EA-BA330A06A916}"/>
              </a:ext>
            </a:extLst>
          </p:cNvPr>
          <p:cNvGrpSpPr/>
          <p:nvPr/>
        </p:nvGrpSpPr>
        <p:grpSpPr>
          <a:xfrm>
            <a:off x="2150477" y="476251"/>
            <a:ext cx="4728748" cy="2013330"/>
            <a:chOff x="2251150" y="509588"/>
            <a:chExt cx="4527401" cy="1927605"/>
          </a:xfrm>
        </p:grpSpPr>
        <p:pic>
          <p:nvPicPr>
            <p:cNvPr id="6" name="Picture 5">
              <a:extLst>
                <a:ext uri="{FF2B5EF4-FFF2-40B4-BE49-F238E27FC236}">
                  <a16:creationId xmlns:a16="http://schemas.microsoft.com/office/drawing/2014/main" id="{1CBFF13A-1572-4BFF-9801-CDA6D203D3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1150" y="509588"/>
              <a:ext cx="2381663" cy="1927605"/>
            </a:xfrm>
            <a:prstGeom prst="rect">
              <a:avLst/>
            </a:prstGeom>
          </p:spPr>
        </p:pic>
        <p:pic>
          <p:nvPicPr>
            <p:cNvPr id="7" name="Picture 6">
              <a:extLst>
                <a:ext uri="{FF2B5EF4-FFF2-40B4-BE49-F238E27FC236}">
                  <a16:creationId xmlns:a16="http://schemas.microsoft.com/office/drawing/2014/main" id="{244900C3-94A3-4694-9CF3-97CBEC09F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467" y="832140"/>
              <a:ext cx="1558084" cy="1261039"/>
            </a:xfrm>
            <a:prstGeom prst="rect">
              <a:avLst/>
            </a:prstGeom>
          </p:spPr>
        </p:pic>
      </p:grpSp>
    </p:spTree>
    <p:extLst>
      <p:ext uri="{BB962C8B-B14F-4D97-AF65-F5344CB8AC3E}">
        <p14:creationId xmlns:p14="http://schemas.microsoft.com/office/powerpoint/2010/main" val="236703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3005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AE3BF9B-B971-4707-9681-E470291DBD5D}"/>
              </a:ext>
            </a:extLst>
          </p:cNvPr>
          <p:cNvSpPr>
            <a:spLocks noGrp="1"/>
          </p:cNvSpPr>
          <p:nvPr>
            <p:ph type="title"/>
          </p:nvPr>
        </p:nvSpPr>
        <p:spPr>
          <a:xfrm>
            <a:off x="628650" y="1265834"/>
            <a:ext cx="7886700" cy="1091129"/>
          </a:xfrm>
        </p:spPr>
        <p:txBody>
          <a:bodyPr vert="horz" lIns="91440" tIns="45720" rIns="91440" bIns="45720" rtlCol="0" anchor="b">
            <a:normAutofit/>
          </a:bodyPr>
          <a:lstStyle/>
          <a:p>
            <a:pPr algn="ctr"/>
            <a:r>
              <a:rPr lang="en-US" sz="3300" kern="1200">
                <a:solidFill>
                  <a:schemeClr val="bg2">
                    <a:lumMod val="75000"/>
                  </a:schemeClr>
                </a:solidFill>
                <a:latin typeface="+mj-lt"/>
                <a:ea typeface="+mj-ea"/>
                <a:cs typeface="+mj-cs"/>
              </a:rPr>
              <a:t>WELCOME AND INTRODUCTION</a:t>
            </a:r>
            <a:endParaRPr lang="en-US" sz="3300" b="0" kern="1200">
              <a:solidFill>
                <a:schemeClr val="bg2">
                  <a:lumMod val="75000"/>
                </a:schemeClr>
              </a:solidFill>
              <a:latin typeface="+mj-lt"/>
              <a:ea typeface="+mj-ea"/>
              <a:cs typeface="+mj-cs"/>
            </a:endParaRPr>
          </a:p>
        </p:txBody>
      </p:sp>
      <p:pic>
        <p:nvPicPr>
          <p:cNvPr id="11" name="Picture 10">
            <a:extLst>
              <a:ext uri="{FF2B5EF4-FFF2-40B4-BE49-F238E27FC236}">
                <a16:creationId xmlns:a16="http://schemas.microsoft.com/office/drawing/2014/main" id="{7DAC33F3-3523-4C38-8BE9-7EA9924B56D2}"/>
              </a:ext>
            </a:extLst>
          </p:cNvPr>
          <p:cNvPicPr>
            <a:picLocks noChangeAspect="1"/>
          </p:cNvPicPr>
          <p:nvPr/>
        </p:nvPicPr>
        <p:blipFill>
          <a:blip r:embed="rId3"/>
          <a:stretch>
            <a:fillRect/>
          </a:stretch>
        </p:blipFill>
        <p:spPr>
          <a:xfrm>
            <a:off x="8163626" y="4408830"/>
            <a:ext cx="832237" cy="576163"/>
          </a:xfrm>
          <a:prstGeom prst="rect">
            <a:avLst/>
          </a:prstGeom>
        </p:spPr>
      </p:pic>
      <p:sp>
        <p:nvSpPr>
          <p:cNvPr id="12" name="Text Placeholder 2">
            <a:extLst>
              <a:ext uri="{FF2B5EF4-FFF2-40B4-BE49-F238E27FC236}">
                <a16:creationId xmlns:a16="http://schemas.microsoft.com/office/drawing/2014/main" id="{E8F01E2D-B369-4D69-8024-EE1EAA7233C9}"/>
              </a:ext>
            </a:extLst>
          </p:cNvPr>
          <p:cNvSpPr txBox="1">
            <a:spLocks/>
          </p:cNvSpPr>
          <p:nvPr/>
        </p:nvSpPr>
        <p:spPr>
          <a:xfrm>
            <a:off x="5875955" y="3171131"/>
            <a:ext cx="2983999" cy="130302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60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 Placeholder 2">
            <a:extLst>
              <a:ext uri="{FF2B5EF4-FFF2-40B4-BE49-F238E27FC236}">
                <a16:creationId xmlns:a16="http://schemas.microsoft.com/office/drawing/2014/main" id="{D0E965C9-D38E-481C-A38F-98CE0E4E14A8}"/>
              </a:ext>
            </a:extLst>
          </p:cNvPr>
          <p:cNvSpPr txBox="1">
            <a:spLocks/>
          </p:cNvSpPr>
          <p:nvPr/>
        </p:nvSpPr>
        <p:spPr>
          <a:xfrm>
            <a:off x="2555436" y="3231177"/>
            <a:ext cx="2011358" cy="157017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GB" sz="1400" b="1">
                <a:solidFill>
                  <a:srgbClr val="0092BB">
                    <a:lumMod val="75000"/>
                  </a:srgbClr>
                </a:solidFill>
                <a:latin typeface="Calibri" panose="020F0502020204030204" pitchFamily="34" charset="0"/>
                <a:cs typeface="Arial" panose="020B0604020202020204" pitchFamily="34" charset="0"/>
              </a:rPr>
              <a:t>Hugues Moussy</a:t>
            </a:r>
            <a:endParaRPr lang="en-GB" sz="1400" b="1">
              <a:solidFill>
                <a:srgbClr val="0092BB"/>
              </a:solidFill>
              <a:latin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92BB">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Head of Systems Performance and Assessment Unit</a:t>
            </a:r>
          </a:p>
          <a:p>
            <a:pPr marL="0" marR="0" lvl="0" indent="0" algn="l"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lang="en-US" sz="1400" b="1">
                <a:solidFill>
                  <a:srgbClr val="0092BB">
                    <a:lumMod val="75000"/>
                  </a:srgbClr>
                </a:solidFill>
                <a:latin typeface="Calibri" panose="020F0502020204030204" pitchFamily="34" charset="0"/>
                <a:cs typeface="Arial" panose="020B0604020202020204" pitchFamily="34" charset="0"/>
              </a:rPr>
              <a:t>ETF</a:t>
            </a:r>
            <a:endPar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 name="Text Placeholder 2">
            <a:extLst>
              <a:ext uri="{FF2B5EF4-FFF2-40B4-BE49-F238E27FC236}">
                <a16:creationId xmlns:a16="http://schemas.microsoft.com/office/drawing/2014/main" id="{0CFA5773-94ED-49AA-9BC1-1E83E483267B}"/>
              </a:ext>
            </a:extLst>
          </p:cNvPr>
          <p:cNvSpPr txBox="1">
            <a:spLocks/>
          </p:cNvSpPr>
          <p:nvPr/>
        </p:nvSpPr>
        <p:spPr>
          <a:xfrm>
            <a:off x="4566794" y="3377478"/>
            <a:ext cx="3168352" cy="1423871"/>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b="1">
              <a:solidFill>
                <a:srgbClr val="0092BB">
                  <a:lumMod val="75000"/>
                </a:srgbClr>
              </a:solidFill>
              <a:latin typeface="Calibri" panose="020F0502020204030204" pitchFamily="34" charset="0"/>
            </a:endParaRPr>
          </a:p>
          <a:p>
            <a:pPr>
              <a:spcBef>
                <a:spcPts val="0"/>
              </a:spcBef>
              <a:spcAft>
                <a:spcPts val="0"/>
              </a:spcAft>
            </a:pPr>
            <a:r>
              <a:rPr lang="en-GB" sz="1400" b="1">
                <a:solidFill>
                  <a:srgbClr val="0092BB">
                    <a:lumMod val="75000"/>
                  </a:srgbClr>
                </a:solidFill>
                <a:latin typeface="Calibri" panose="020F0502020204030204" pitchFamily="34" charset="0"/>
                <a:cs typeface="Arial" panose="020B0604020202020204" pitchFamily="34" charset="0"/>
              </a:rPr>
              <a:t>Emmanuelle </a:t>
            </a:r>
            <a:r>
              <a:rPr lang="en-GB" sz="1400" b="1" err="1">
                <a:solidFill>
                  <a:srgbClr val="0092BB">
                    <a:lumMod val="75000"/>
                  </a:srgbClr>
                </a:solidFill>
                <a:latin typeface="Calibri" panose="020F0502020204030204" pitchFamily="34" charset="0"/>
                <a:cs typeface="Arial" panose="020B0604020202020204" pitchFamily="34" charset="0"/>
              </a:rPr>
              <a:t>Roure</a:t>
            </a:r>
            <a:endParaRPr lang="it-IT" sz="1400" b="1">
              <a:solidFill>
                <a:srgbClr val="0092BB">
                  <a:lumMod val="75000"/>
                </a:srgbClr>
              </a:solidFill>
              <a:latin typeface="Calibri" panose="020F0502020204030204" pitchFamily="34" charset="0"/>
              <a:cs typeface="Arial" panose="020B0604020202020204" pitchFamily="34" charset="0"/>
            </a:endParaRPr>
          </a:p>
          <a:p>
            <a:pPr>
              <a:spcBef>
                <a:spcPts val="0"/>
              </a:spcBef>
              <a:spcAft>
                <a:spcPts val="0"/>
              </a:spcAft>
            </a:pPr>
            <a:endParaRPr lang="en-GB" sz="1400" b="1">
              <a:solidFill>
                <a:srgbClr val="0092BB">
                  <a:lumMod val="75000"/>
                </a:srgbClr>
              </a:solidFill>
              <a:latin typeface="Calibri" panose="020F0502020204030204" pitchFamily="34" charset="0"/>
              <a:cs typeface="Arial" panose="020B0604020202020204" pitchFamily="34" charset="0"/>
            </a:endParaRPr>
          </a:p>
          <a:p>
            <a:pPr>
              <a:spcBef>
                <a:spcPts val="0"/>
              </a:spcBef>
              <a:spcAft>
                <a:spcPts val="0"/>
              </a:spcAft>
            </a:pPr>
            <a:r>
              <a:rPr lang="en-US" sz="1400" b="1">
                <a:solidFill>
                  <a:srgbClr val="0092BB">
                    <a:lumMod val="75000"/>
                  </a:srgbClr>
                </a:solidFill>
                <a:latin typeface="Calibri" panose="020F0502020204030204" pitchFamily="34" charset="0"/>
                <a:cs typeface="Arial" panose="020B0604020202020204" pitchFamily="34" charset="0"/>
              </a:rPr>
              <a:t>International Relations Officer, </a:t>
            </a:r>
            <a:br>
              <a:rPr lang="en-US" sz="1400" b="1">
                <a:solidFill>
                  <a:srgbClr val="0092BB">
                    <a:lumMod val="75000"/>
                  </a:srgbClr>
                </a:solidFill>
                <a:latin typeface="Calibri" panose="020F0502020204030204" pitchFamily="34" charset="0"/>
                <a:cs typeface="Arial" panose="020B0604020202020204" pitchFamily="34" charset="0"/>
              </a:rPr>
            </a:br>
            <a:r>
              <a:rPr lang="en-US" sz="1400" b="1">
                <a:solidFill>
                  <a:srgbClr val="0092BB">
                    <a:lumMod val="75000"/>
                  </a:srgbClr>
                </a:solidFill>
                <a:latin typeface="Calibri" panose="020F0502020204030204" pitchFamily="34" charset="0"/>
                <a:cs typeface="Arial" panose="020B0604020202020204" pitchFamily="34" charset="0"/>
              </a:rPr>
              <a:t>ENP and </a:t>
            </a:r>
            <a:r>
              <a:rPr lang="en-US" sz="1400" b="1" err="1">
                <a:solidFill>
                  <a:srgbClr val="0092BB">
                    <a:lumMod val="75000"/>
                  </a:srgbClr>
                </a:solidFill>
                <a:latin typeface="Calibri" panose="020F0502020204030204" pitchFamily="34" charset="0"/>
                <a:cs typeface="Arial" panose="020B0604020202020204" pitchFamily="34" charset="0"/>
              </a:rPr>
              <a:t>UfM</a:t>
            </a:r>
            <a:r>
              <a:rPr lang="en-US" sz="1400" b="1">
                <a:solidFill>
                  <a:srgbClr val="0092BB">
                    <a:lumMod val="75000"/>
                  </a:srgbClr>
                </a:solidFill>
                <a:latin typeface="Calibri" panose="020F0502020204030204" pitchFamily="34" charset="0"/>
                <a:cs typeface="Arial" panose="020B0604020202020204" pitchFamily="34" charset="0"/>
              </a:rPr>
              <a:t> coordinator</a:t>
            </a:r>
            <a:br>
              <a:rPr lang="en-US" sz="1400" b="1">
                <a:solidFill>
                  <a:srgbClr val="0092BB">
                    <a:lumMod val="75000"/>
                  </a:srgbClr>
                </a:solidFill>
                <a:latin typeface="Calibri" panose="020F0502020204030204" pitchFamily="34" charset="0"/>
                <a:cs typeface="Arial" panose="020B0604020202020204" pitchFamily="34" charset="0"/>
              </a:rPr>
            </a:br>
            <a:r>
              <a:rPr lang="en-GB" sz="1400" b="1">
                <a:solidFill>
                  <a:srgbClr val="0092BB">
                    <a:lumMod val="75000"/>
                  </a:srgbClr>
                </a:solidFill>
                <a:latin typeface="Calibri" panose="020F0502020204030204" pitchFamily="34" charset="0"/>
                <a:cs typeface="Arial" panose="020B0604020202020204" pitchFamily="34" charset="0"/>
              </a:rPr>
              <a:t>Directorate-General for Employment, Social Affairs and Inclusion, </a:t>
            </a:r>
            <a:br>
              <a:rPr lang="en-GB" sz="1400" b="1">
                <a:solidFill>
                  <a:srgbClr val="0092BB">
                    <a:lumMod val="75000"/>
                  </a:srgbClr>
                </a:solidFill>
                <a:latin typeface="Calibri" panose="020F0502020204030204" pitchFamily="34" charset="0"/>
                <a:cs typeface="Arial" panose="020B0604020202020204" pitchFamily="34" charset="0"/>
              </a:rPr>
            </a:br>
            <a:r>
              <a:rPr lang="en-GB" sz="1400" b="1">
                <a:solidFill>
                  <a:srgbClr val="0092BB">
                    <a:lumMod val="75000"/>
                  </a:srgbClr>
                </a:solidFill>
                <a:latin typeface="Calibri" panose="020F0502020204030204" pitchFamily="34" charset="0"/>
                <a:cs typeface="Arial" panose="020B0604020202020204" pitchFamily="34" charset="0"/>
              </a:rPr>
              <a:t>European Commission</a:t>
            </a:r>
            <a:endParaRPr lang="it-IT" sz="1400" b="1">
              <a:solidFill>
                <a:srgbClr val="0092BB">
                  <a:lumMod val="75000"/>
                </a:srgbClr>
              </a:solidFill>
              <a:latin typeface="Calibri" panose="020F0502020204030204" pitchFamily="34" charset="0"/>
              <a:cs typeface="Arial" panose="020B0604020202020204" pitchFamily="34" charset="0"/>
            </a:endParaRPr>
          </a:p>
          <a:p>
            <a:pPr marL="0" marR="0" lvl="0" indent="0" algn="l" defTabSz="914400">
              <a:lnSpc>
                <a:spcPct val="100000"/>
              </a:lnSpc>
              <a:spcBef>
                <a:spcPts val="0"/>
              </a:spcBef>
              <a:spcAft>
                <a:spcPts val="0"/>
              </a:spcAft>
              <a:buClrTx/>
              <a:buSzTx/>
              <a:buFont typeface="Arial" panose="020B0604020202020204" pitchFamily="34" charset="0"/>
              <a:buNone/>
              <a:tabLst/>
              <a:defRPr/>
            </a:pPr>
            <a:endParaRPr lang="en-GB" sz="1400" i="1" u="none" strike="noStrike" kern="1200" cap="none" spc="0" normalizeH="0" baseline="0" noProof="0">
              <a:ln>
                <a:noFill/>
              </a:ln>
              <a:solidFill>
                <a:srgbClr val="455560"/>
              </a:solidFill>
              <a:effectLst/>
              <a:uLnTx/>
              <a:uFillTx/>
              <a:latin typeface="Arial" panose="020B0604020202020204" pitchFamily="34" charset="0"/>
              <a:cs typeface="Arial"/>
            </a:endParaRPr>
          </a:p>
        </p:txBody>
      </p:sp>
    </p:spTree>
    <p:extLst>
      <p:ext uri="{BB962C8B-B14F-4D97-AF65-F5344CB8AC3E}">
        <p14:creationId xmlns:p14="http://schemas.microsoft.com/office/powerpoint/2010/main" val="367584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1D98CAC-3EFF-4342-BD5A-6C0E8CAB4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30051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9AE3BF9B-B971-4707-9681-E470291DBD5D}"/>
              </a:ext>
            </a:extLst>
          </p:cNvPr>
          <p:cNvSpPr>
            <a:spLocks noGrp="1"/>
          </p:cNvSpPr>
          <p:nvPr>
            <p:ph type="title"/>
          </p:nvPr>
        </p:nvSpPr>
        <p:spPr>
          <a:xfrm>
            <a:off x="628650" y="1265834"/>
            <a:ext cx="7886700" cy="1091129"/>
          </a:xfrm>
        </p:spPr>
        <p:txBody>
          <a:bodyPr vert="horz" lIns="91440" tIns="45720" rIns="91440" bIns="45720" rtlCol="0" anchor="b">
            <a:normAutofit/>
          </a:bodyPr>
          <a:lstStyle/>
          <a:p>
            <a:pPr algn="ctr"/>
            <a:r>
              <a:rPr lang="en-GB" sz="1800">
                <a:solidFill>
                  <a:schemeClr val="bg2">
                    <a:lumMod val="75000"/>
                  </a:schemeClr>
                </a:solidFill>
                <a:effectLst/>
                <a:latin typeface="Arial" panose="020B0604020202020204" pitchFamily="34" charset="0"/>
                <a:ea typeface="Calibri" panose="020F0502020204030204" pitchFamily="34" charset="0"/>
              </a:rPr>
              <a:t>ETF VET Governance Inventory 4.0: </a:t>
            </a:r>
            <a:br>
              <a:rPr lang="en-GB" sz="1800">
                <a:solidFill>
                  <a:schemeClr val="bg2">
                    <a:lumMod val="75000"/>
                  </a:schemeClr>
                </a:solidFill>
                <a:effectLst/>
                <a:latin typeface="Arial" panose="020B0604020202020204" pitchFamily="34" charset="0"/>
                <a:ea typeface="Calibri" panose="020F0502020204030204" pitchFamily="34" charset="0"/>
              </a:rPr>
            </a:br>
            <a:r>
              <a:rPr lang="en-GB" sz="1800">
                <a:solidFill>
                  <a:schemeClr val="bg2">
                    <a:lumMod val="75000"/>
                  </a:schemeClr>
                </a:solidFill>
                <a:effectLst/>
                <a:latin typeface="Arial" panose="020B0604020202020204" pitchFamily="34" charset="0"/>
                <a:ea typeface="Calibri" panose="020F0502020204030204" pitchFamily="34" charset="0"/>
              </a:rPr>
              <a:t>methodology and exercise implemented in 2020</a:t>
            </a:r>
            <a:br>
              <a:rPr lang="it-IT" sz="1800">
                <a:solidFill>
                  <a:schemeClr val="bg2">
                    <a:lumMod val="75000"/>
                  </a:schemeClr>
                </a:solidFill>
                <a:effectLst/>
                <a:latin typeface="Arial" panose="020B0604020202020204" pitchFamily="34" charset="0"/>
                <a:ea typeface="Calibri" panose="020F0502020204030204" pitchFamily="34" charset="0"/>
              </a:rPr>
            </a:br>
            <a:endParaRPr lang="en-US" sz="3300" b="0" kern="1200">
              <a:solidFill>
                <a:schemeClr val="bg2">
                  <a:lumMod val="75000"/>
                </a:schemeClr>
              </a:solidFill>
              <a:latin typeface="+mj-lt"/>
              <a:ea typeface="+mj-ea"/>
              <a:cs typeface="+mj-cs"/>
            </a:endParaRPr>
          </a:p>
        </p:txBody>
      </p:sp>
      <p:sp>
        <p:nvSpPr>
          <p:cNvPr id="12" name="Text Placeholder 2">
            <a:extLst>
              <a:ext uri="{FF2B5EF4-FFF2-40B4-BE49-F238E27FC236}">
                <a16:creationId xmlns:a16="http://schemas.microsoft.com/office/drawing/2014/main" id="{E8F01E2D-B369-4D69-8024-EE1EAA7233C9}"/>
              </a:ext>
            </a:extLst>
          </p:cNvPr>
          <p:cNvSpPr txBox="1">
            <a:spLocks/>
          </p:cNvSpPr>
          <p:nvPr/>
        </p:nvSpPr>
        <p:spPr>
          <a:xfrm>
            <a:off x="5875955" y="3171131"/>
            <a:ext cx="2983999" cy="130302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ts val="600"/>
              </a:spcAft>
              <a:buClrTx/>
              <a:buSzTx/>
              <a:buFont typeface="Arial" panose="020B0604020202020204" pitchFamily="34" charset="0"/>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Text Placeholder 2">
            <a:extLst>
              <a:ext uri="{FF2B5EF4-FFF2-40B4-BE49-F238E27FC236}">
                <a16:creationId xmlns:a16="http://schemas.microsoft.com/office/drawing/2014/main" id="{D0E965C9-D38E-481C-A38F-98CE0E4E14A8}"/>
              </a:ext>
            </a:extLst>
          </p:cNvPr>
          <p:cNvSpPr txBox="1">
            <a:spLocks/>
          </p:cNvSpPr>
          <p:nvPr/>
        </p:nvSpPr>
        <p:spPr>
          <a:xfrm>
            <a:off x="2737012" y="3037555"/>
            <a:ext cx="3669975" cy="1570172"/>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0" kern="1200" cap="none" baseline="0">
                <a:solidFill>
                  <a:schemeClr val="tx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6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92BB">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Jose Manuel Galvin Arribas</a:t>
            </a:r>
          </a:p>
          <a:p>
            <a:pPr marL="0" marR="0" lvl="0" indent="0" algn="ctr" defTabSz="914400" rtl="0" eaLnBrk="1" fontAlgn="auto" latinLnBrk="0" hangingPunct="1">
              <a:lnSpc>
                <a:spcPct val="100000"/>
              </a:lnSpc>
              <a:spcBef>
                <a:spcPts val="384"/>
              </a:spcBef>
              <a:spcAft>
                <a:spcPts val="600"/>
              </a:spcAft>
              <a:buClrTx/>
              <a:buSzTx/>
              <a:buFont typeface="Arial" panose="020B0604020202020204" pitchFamily="34" charset="0"/>
              <a:buNone/>
              <a:tabLst/>
              <a:defRPr/>
            </a:pPr>
            <a:r>
              <a:rPr kumimoji="0" lang="en-US" sz="1400" b="1" i="0" u="none" strike="noStrike" kern="1200" cap="none" spc="0" normalizeH="0" baseline="0" noProof="0">
                <a:ln>
                  <a:noFill/>
                </a:ln>
                <a:solidFill>
                  <a:srgbClr val="0092BB">
                    <a:lumMod val="75000"/>
                  </a:srgbClr>
                </a:solidFill>
                <a:effectLst/>
                <a:uLnTx/>
                <a:uFillTx/>
                <a:latin typeface="Calibri" panose="020F0502020204030204" pitchFamily="34" charset="0"/>
                <a:ea typeface="Calibri" panose="020F0502020204030204" pitchFamily="34" charset="0"/>
                <a:cs typeface="Arial" panose="020B0604020202020204" pitchFamily="34" charset="0"/>
              </a:rPr>
              <a:t>Senior Human Capital Development Expert - Coordinator for Vocational Excellence Project ETF</a:t>
            </a:r>
            <a:endParaRPr kumimoji="0" lang="en-GB"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723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828832-63C6-47BE-A9E1-7526D33C75D2}"/>
              </a:ext>
            </a:extLst>
          </p:cNvPr>
          <p:cNvPicPr>
            <a:picLocks noChangeAspect="1"/>
          </p:cNvPicPr>
          <p:nvPr/>
        </p:nvPicPr>
        <p:blipFill>
          <a:blip r:embed="rId3"/>
          <a:stretch>
            <a:fillRect/>
          </a:stretch>
        </p:blipFill>
        <p:spPr>
          <a:xfrm>
            <a:off x="1142998" y="19658"/>
            <a:ext cx="8001002" cy="515881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284" y="195486"/>
            <a:ext cx="913856" cy="766319"/>
          </a:xfrm>
          <a:prstGeom prst="rect">
            <a:avLst/>
          </a:prstGeom>
        </p:spPr>
      </p:pic>
      <p:grpSp>
        <p:nvGrpSpPr>
          <p:cNvPr id="9" name="Group 8"/>
          <p:cNvGrpSpPr/>
          <p:nvPr/>
        </p:nvGrpSpPr>
        <p:grpSpPr>
          <a:xfrm>
            <a:off x="4215786" y="3437939"/>
            <a:ext cx="3785215" cy="1740532"/>
            <a:chOff x="2287415" y="1475619"/>
            <a:chExt cx="2921339" cy="2851683"/>
          </a:xfrm>
          <a:solidFill>
            <a:srgbClr val="FFC000">
              <a:alpha val="28000"/>
            </a:srgbClr>
          </a:solidFill>
        </p:grpSpPr>
        <p:sp>
          <p:nvSpPr>
            <p:cNvPr id="10" name="Oval 9"/>
            <p:cNvSpPr/>
            <p:nvPr/>
          </p:nvSpPr>
          <p:spPr>
            <a:xfrm>
              <a:off x="2287415" y="1475619"/>
              <a:ext cx="2921339" cy="2851683"/>
            </a:xfrm>
            <a:prstGeom prst="ellipse">
              <a:avLst/>
            </a:prstGeom>
            <a:solidFill>
              <a:schemeClr val="accent2">
                <a:lumMod val="75000"/>
                <a:alpha val="54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Oval 4"/>
            <p:cNvSpPr txBox="1"/>
            <p:nvPr/>
          </p:nvSpPr>
          <p:spPr>
            <a:xfrm>
              <a:off x="2729055" y="1922249"/>
              <a:ext cx="2106868" cy="1913799"/>
            </a:xfrm>
            <a:prstGeom prst="rect">
              <a:avLst/>
            </a:prstGeom>
            <a:solidFill>
              <a:srgbClr val="C00000">
                <a:alpha val="34000"/>
              </a:srgbClr>
            </a:solidFill>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algn="ctr" defTabSz="600075">
                <a:lnSpc>
                  <a:spcPct val="90000"/>
                </a:lnSpc>
                <a:spcBef>
                  <a:spcPct val="0"/>
                </a:spcBef>
                <a:spcAft>
                  <a:spcPct val="35000"/>
                </a:spcAft>
              </a:pPr>
              <a:endParaRPr lang="en-US" sz="2100" b="1">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defTabSz="600075">
                <a:lnSpc>
                  <a:spcPct val="90000"/>
                </a:lnSpc>
                <a:spcBef>
                  <a:spcPct val="0"/>
                </a:spcBef>
                <a:spcAft>
                  <a:spcPct val="35000"/>
                </a:spcAft>
              </a:pPr>
              <a:r>
                <a:rPr lang="en-US" sz="1950" b="1">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VET -&amp; SKILLS- GOVERNANCE INVENTORY 4.0</a:t>
              </a:r>
            </a:p>
            <a:p>
              <a:pPr algn="ctr" defTabSz="600075">
                <a:lnSpc>
                  <a:spcPct val="90000"/>
                </a:lnSpc>
                <a:spcBef>
                  <a:spcPct val="0"/>
                </a:spcBef>
                <a:spcAft>
                  <a:spcPct val="35000"/>
                </a:spcAft>
              </a:pPr>
              <a:r>
                <a:rPr lang="en-US" sz="1950" b="1" i="1">
                  <a:solidFill>
                    <a:prstClr val="white"/>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A NUTSHELL</a:t>
              </a:r>
            </a:p>
            <a:p>
              <a:pPr algn="ctr" defTabSz="600075">
                <a:lnSpc>
                  <a:spcPct val="90000"/>
                </a:lnSpc>
                <a:spcBef>
                  <a:spcPct val="0"/>
                </a:spcBef>
                <a:spcAft>
                  <a:spcPct val="35000"/>
                </a:spcAft>
              </a:pPr>
              <a:endParaRPr lang="en-US" sz="1575" b="1">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4" name="Rectangle 13"/>
          <p:cNvSpPr/>
          <p:nvPr/>
        </p:nvSpPr>
        <p:spPr>
          <a:xfrm>
            <a:off x="-107272" y="3863102"/>
            <a:ext cx="3072785" cy="1084912"/>
          </a:xfrm>
          <a:prstGeom prst="rect">
            <a:avLst/>
          </a:prstGeom>
        </p:spPr>
        <p:txBody>
          <a:bodyPr wrap="square">
            <a:spAutoFit/>
          </a:bodyPr>
          <a:lstStyle/>
          <a:p>
            <a:pPr algn="ctr" defTabSz="685800">
              <a:buClr>
                <a:srgbClr val="C00000"/>
              </a:buClr>
            </a:pPr>
            <a:r>
              <a:rPr lang="en-GB" sz="1200" b="1">
                <a:solidFill>
                  <a:srgbClr val="1F497D">
                    <a:lumMod val="75000"/>
                  </a:srgbClr>
                </a:solidFill>
                <a:latin typeface="Tahoma" pitchFamily="34" charset="0"/>
                <a:ea typeface="Tahoma" pitchFamily="34" charset="0"/>
                <a:cs typeface="Tahoma" pitchFamily="34" charset="0"/>
              </a:rPr>
              <a:t> </a:t>
            </a:r>
            <a:r>
              <a:rPr lang="en-GB" sz="1350" b="1">
                <a:solidFill>
                  <a:srgbClr val="1F497D">
                    <a:lumMod val="75000"/>
                  </a:srgbClr>
                </a:solidFill>
                <a:latin typeface="Tahoma" pitchFamily="34" charset="0"/>
                <a:ea typeface="Tahoma" pitchFamily="34" charset="0"/>
                <a:cs typeface="Tahoma" pitchFamily="34" charset="0"/>
              </a:rPr>
              <a:t>J. Manuel Galvin Arribas</a:t>
            </a:r>
          </a:p>
          <a:p>
            <a:pPr algn="ctr" defTabSz="685800">
              <a:buClr>
                <a:srgbClr val="C00000"/>
              </a:buClr>
            </a:pPr>
            <a:r>
              <a:rPr lang="en-GB" sz="1200" b="1" i="1">
                <a:solidFill>
                  <a:srgbClr val="1F497D">
                    <a:lumMod val="75000"/>
                  </a:srgbClr>
                </a:solidFill>
                <a:latin typeface="Tahoma" pitchFamily="34" charset="0"/>
                <a:ea typeface="Tahoma" pitchFamily="34" charset="0"/>
                <a:cs typeface="Tahoma" pitchFamily="34" charset="0"/>
              </a:rPr>
              <a:t>ETF Senior HCD Expert</a:t>
            </a:r>
          </a:p>
          <a:p>
            <a:pPr algn="ctr" defTabSz="685800">
              <a:buClr>
                <a:srgbClr val="C00000"/>
              </a:buClr>
            </a:pPr>
            <a:r>
              <a:rPr lang="en-GB" sz="1200" b="1" i="1">
                <a:solidFill>
                  <a:srgbClr val="1F497D">
                    <a:lumMod val="75000"/>
                  </a:srgbClr>
                </a:solidFill>
                <a:latin typeface="Tahoma" pitchFamily="34" charset="0"/>
                <a:ea typeface="Tahoma" pitchFamily="34" charset="0"/>
                <a:cs typeface="Tahoma" pitchFamily="34" charset="0"/>
              </a:rPr>
              <a:t>-VET Excellence Coordinator-</a:t>
            </a:r>
            <a:r>
              <a:rPr lang="en-GB" sz="1350" b="1" i="1">
                <a:solidFill>
                  <a:srgbClr val="1F497D">
                    <a:lumMod val="75000"/>
                  </a:srgbClr>
                </a:solidFill>
                <a:latin typeface="Tahoma" pitchFamily="34" charset="0"/>
                <a:ea typeface="Tahoma" pitchFamily="34" charset="0"/>
                <a:cs typeface="Tahoma" pitchFamily="34" charset="0"/>
              </a:rPr>
              <a:t>  </a:t>
            </a:r>
          </a:p>
          <a:p>
            <a:pPr algn="ctr" defTabSz="685800">
              <a:buClr>
                <a:srgbClr val="C00000"/>
              </a:buClr>
            </a:pPr>
            <a:r>
              <a:rPr lang="en-GB" sz="1200" b="1">
                <a:solidFill>
                  <a:srgbClr val="1F497D">
                    <a:lumMod val="75000"/>
                  </a:srgbClr>
                </a:solidFill>
                <a:latin typeface="Tahoma" pitchFamily="34" charset="0"/>
                <a:ea typeface="Tahoma" pitchFamily="34" charset="0"/>
                <a:cs typeface="Tahoma" pitchFamily="34" charset="0"/>
              </a:rPr>
              <a:t>(17</a:t>
            </a:r>
            <a:r>
              <a:rPr lang="en-GB" sz="1200" b="1" baseline="30000">
                <a:solidFill>
                  <a:srgbClr val="1F497D">
                    <a:lumMod val="75000"/>
                  </a:srgbClr>
                </a:solidFill>
                <a:latin typeface="Tahoma" pitchFamily="34" charset="0"/>
                <a:ea typeface="Tahoma" pitchFamily="34" charset="0"/>
                <a:cs typeface="Tahoma" pitchFamily="34" charset="0"/>
              </a:rPr>
              <a:t>th</a:t>
            </a:r>
            <a:r>
              <a:rPr lang="en-GB" sz="1200" b="1">
                <a:solidFill>
                  <a:srgbClr val="1F497D">
                    <a:lumMod val="75000"/>
                  </a:srgbClr>
                </a:solidFill>
                <a:latin typeface="Tahoma" pitchFamily="34" charset="0"/>
                <a:ea typeface="Tahoma" pitchFamily="34" charset="0"/>
                <a:cs typeface="Tahoma" pitchFamily="34" charset="0"/>
              </a:rPr>
              <a:t>  November 2021)</a:t>
            </a:r>
            <a:r>
              <a:rPr lang="en-GB" sz="1200" b="1">
                <a:solidFill>
                  <a:prstClr val="white"/>
                </a:solidFill>
                <a:latin typeface="Tahoma" pitchFamily="34" charset="0"/>
                <a:ea typeface="Tahoma" pitchFamily="34" charset="0"/>
                <a:cs typeface="Tahoma" pitchFamily="34" charset="0"/>
              </a:rPr>
              <a:t>21</a:t>
            </a:r>
          </a:p>
          <a:p>
            <a:pPr algn="ctr" defTabSz="685800">
              <a:buClr>
                <a:srgbClr val="C00000"/>
              </a:buClr>
            </a:pPr>
            <a:r>
              <a:rPr lang="en-GB" sz="1350" b="1" i="1">
                <a:solidFill>
                  <a:prstClr val="white"/>
                </a:solidFill>
                <a:latin typeface="Tahoma" pitchFamily="34" charset="0"/>
                <a:ea typeface="Tahoma" pitchFamily="34" charset="0"/>
                <a:cs typeface="Tahoma" pitchFamily="34" charset="0"/>
                <a:hlinkClick r:id="rId5"/>
              </a:rPr>
              <a:t>jmg@etf.europa.eu</a:t>
            </a:r>
            <a:endParaRPr lang="en-GB" sz="1350" b="1" i="1">
              <a:solidFill>
                <a:prstClr val="white"/>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359955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ETF MASTER LOGO.jpg"/>
          <p:cNvPicPr>
            <a:picLocks noChangeAspect="1"/>
          </p:cNvPicPr>
          <p:nvPr/>
        </p:nvPicPr>
        <p:blipFill>
          <a:blip r:embed="rId3" cstate="print"/>
          <a:stretch>
            <a:fillRect/>
          </a:stretch>
        </p:blipFill>
        <p:spPr>
          <a:xfrm>
            <a:off x="179512" y="80699"/>
            <a:ext cx="1319159" cy="752181"/>
          </a:xfrm>
          <a:prstGeom prst="rect">
            <a:avLst/>
          </a:prstGeom>
        </p:spPr>
      </p:pic>
      <p:sp>
        <p:nvSpPr>
          <p:cNvPr id="6" name="14 Rectángulo"/>
          <p:cNvSpPr/>
          <p:nvPr/>
        </p:nvSpPr>
        <p:spPr>
          <a:xfrm>
            <a:off x="3131840" y="325049"/>
            <a:ext cx="5760640" cy="507831"/>
          </a:xfrm>
          <a:prstGeom prst="rect">
            <a:avLst/>
          </a:prstGeom>
          <a:solidFill>
            <a:schemeClr val="bg2">
              <a:lumMod val="85000"/>
              <a:alpha val="43000"/>
            </a:schemeClr>
          </a:solidFill>
        </p:spPr>
        <p:txBody>
          <a:bodyPr wrap="square">
            <a:spAutoFit/>
          </a:bodyPr>
          <a:lstStyle/>
          <a:p>
            <a:pPr algn="ctr" defTabSz="685800">
              <a:defRPr/>
            </a:pPr>
            <a:r>
              <a:rPr lang="en-US" sz="1350" b="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WHY ETF VET GOVERNANCE INVENTORY 4.0? </a:t>
            </a:r>
          </a:p>
          <a:p>
            <a:pPr algn="ctr" defTabSz="685800">
              <a:defRPr/>
            </a:pPr>
            <a:r>
              <a:rPr lang="en-US" sz="1350" b="1" i="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LOOKING AT OUR INTERNAL KITCHEN </a:t>
            </a:r>
          </a:p>
        </p:txBody>
      </p:sp>
      <p:sp>
        <p:nvSpPr>
          <p:cNvPr id="16" name="Rectangle 15">
            <a:extLst>
              <a:ext uri="{FF2B5EF4-FFF2-40B4-BE49-F238E27FC236}">
                <a16:creationId xmlns:a16="http://schemas.microsoft.com/office/drawing/2014/main" id="{E86D4521-7D23-4BC0-BF1C-4754D648F11D}"/>
              </a:ext>
            </a:extLst>
          </p:cNvPr>
          <p:cNvSpPr/>
          <p:nvPr/>
        </p:nvSpPr>
        <p:spPr>
          <a:xfrm>
            <a:off x="3131840" y="1046995"/>
            <a:ext cx="5828801" cy="3554819"/>
          </a:xfrm>
          <a:prstGeom prst="rect">
            <a:avLst/>
          </a:prstGeom>
          <a:solidFill>
            <a:schemeClr val="bg1">
              <a:lumMod val="95000"/>
            </a:schemeClr>
          </a:solidFill>
          <a:ln w="19050">
            <a:solidFill>
              <a:schemeClr val="accent1">
                <a:shade val="50000"/>
              </a:schemeClr>
            </a:solidFill>
            <a:prstDash val="lgDashDot"/>
          </a:ln>
        </p:spPr>
        <p:txBody>
          <a:bodyPr wrap="square">
            <a:spAutoFit/>
          </a:bodyPr>
          <a:lstStyle/>
          <a:p>
            <a:pPr marL="214313" indent="-214313" algn="just" defTabSz="685800">
              <a:buClr>
                <a:srgbClr val="1F4E79"/>
              </a:buClr>
              <a:buFont typeface="Wingdings" panose="05000000000000000000" pitchFamily="2" charset="2"/>
              <a:buChar char="§"/>
            </a:pPr>
            <a:endParaRPr lang="en-GB" sz="1500" b="1">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Clr>
                <a:srgbClr val="1F4E79"/>
              </a:buClr>
              <a:buFont typeface="Wingdings" panose="05000000000000000000" pitchFamily="2" charset="2"/>
              <a:buChar char="§"/>
            </a:pPr>
            <a:r>
              <a:rPr lang="en-GB" sz="1500" b="1" i="1">
                <a:solidFill>
                  <a:srgbClr val="C00000"/>
                </a:solidFill>
                <a:latin typeface="Tahoma" panose="020B0604030504040204" pitchFamily="34" charset="0"/>
                <a:ea typeface="Tahoma" panose="020B0604030504040204" pitchFamily="34" charset="0"/>
                <a:cs typeface="Tahoma" panose="020B0604030504040204" pitchFamily="34" charset="0"/>
              </a:rPr>
              <a:t>Continuity</a:t>
            </a:r>
            <a:r>
              <a:rPr lang="en-GB" sz="1500" b="1">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150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ETF mandate </a:t>
            </a:r>
            <a:r>
              <a:rPr lang="en-GB" sz="1500">
                <a:solidFill>
                  <a:prstClr val="black"/>
                </a:solidFill>
                <a:latin typeface="Tahoma" panose="020B0604030504040204" pitchFamily="34" charset="0"/>
                <a:ea typeface="Tahoma" panose="020B0604030504040204" pitchFamily="34" charset="0"/>
                <a:cs typeface="Tahoma" panose="020B0604030504040204" pitchFamily="34" charset="0"/>
              </a:rPr>
              <a:t>informing on VET Governance in ETF PCs (2015-20).</a:t>
            </a:r>
          </a:p>
          <a:p>
            <a:pPr marL="214313" indent="-214313" defTabSz="685800">
              <a:buClr>
                <a:srgbClr val="1F4E79"/>
              </a:buClr>
              <a:buFont typeface="Wingdings" panose="05000000000000000000" pitchFamily="2" charset="2"/>
              <a:buChar char="§"/>
            </a:pPr>
            <a:endParaRPr lang="en-GB" sz="1500" b="1">
              <a:solidFill>
                <a:srgbClr val="C00000"/>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Clr>
                <a:srgbClr val="1F4E79"/>
              </a:buClr>
              <a:buFont typeface="Wingdings" panose="05000000000000000000" pitchFamily="2" charset="2"/>
              <a:buChar char="§"/>
            </a:pPr>
            <a:r>
              <a:rPr lang="en-GB" sz="1500" b="1" i="1">
                <a:solidFill>
                  <a:srgbClr val="C00000"/>
                </a:solidFill>
                <a:latin typeface="Tahoma" panose="020B0604030504040204" pitchFamily="34" charset="0"/>
                <a:ea typeface="Tahoma" panose="020B0604030504040204" pitchFamily="34" charset="0"/>
                <a:cs typeface="Tahoma" panose="020B0604030504040204" pitchFamily="34" charset="0"/>
              </a:rPr>
              <a:t>Consolidation:</a:t>
            </a:r>
            <a:r>
              <a:rPr lang="en-GB" sz="1500" b="1">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1500">
                <a:solidFill>
                  <a:prstClr val="black"/>
                </a:solidFill>
                <a:latin typeface="Tahoma" panose="020B0604030504040204" pitchFamily="34" charset="0"/>
                <a:ea typeface="Tahoma" panose="020B0604030504040204" pitchFamily="34" charset="0"/>
                <a:cs typeface="Tahoma" panose="020B0604030504040204" pitchFamily="34" charset="0"/>
              </a:rPr>
              <a:t>Using of </a:t>
            </a:r>
            <a:r>
              <a:rPr lang="en-GB" sz="150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Data Collection Tool </a:t>
            </a:r>
            <a:r>
              <a:rPr lang="en-GB" sz="1500">
                <a:solidFill>
                  <a:prstClr val="black"/>
                </a:solidFill>
                <a:latin typeface="Tahoma" panose="020B0604030504040204" pitchFamily="34" charset="0"/>
                <a:ea typeface="Tahoma" panose="020B0604030504040204" pitchFamily="34" charset="0"/>
                <a:cs typeface="Tahoma" panose="020B0604030504040204" pitchFamily="34" charset="0"/>
              </a:rPr>
              <a:t>as key knowledge based source/resource for ETF &amp; VET Governance project-. </a:t>
            </a:r>
            <a:r>
              <a:rPr lang="en-GB" sz="150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Key Findings  of </a:t>
            </a:r>
            <a:r>
              <a:rPr lang="en-GB" sz="15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first wave </a:t>
            </a:r>
            <a:r>
              <a:rPr lang="en-GB" sz="150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(cross-analysis 23 ETF PCs)</a:t>
            </a:r>
          </a:p>
          <a:p>
            <a:pPr marL="214313" indent="-214313" defTabSz="685800">
              <a:buClr>
                <a:srgbClr val="1F4E79"/>
              </a:buClr>
              <a:buFont typeface="Wingdings" panose="05000000000000000000" pitchFamily="2" charset="2"/>
              <a:buChar char="§"/>
            </a:pPr>
            <a:endParaRPr lang="en-GB" sz="150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Clr>
                <a:srgbClr val="1F4E79"/>
              </a:buClr>
              <a:buFont typeface="Wingdings" panose="05000000000000000000" pitchFamily="2" charset="2"/>
              <a:buChar char="§"/>
            </a:pPr>
            <a:r>
              <a:rPr lang="en-GB" sz="1500" b="1" i="1">
                <a:solidFill>
                  <a:srgbClr val="C00000"/>
                </a:solidFill>
                <a:latin typeface="Tahoma" panose="020B0604030504040204" pitchFamily="34" charset="0"/>
                <a:ea typeface="Tahoma" panose="020B0604030504040204" pitchFamily="34" charset="0"/>
                <a:cs typeface="Tahoma" panose="020B0604030504040204" pitchFamily="34" charset="0"/>
              </a:rPr>
              <a:t>Complementarity : </a:t>
            </a:r>
            <a:r>
              <a:rPr lang="en-GB" sz="150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Torino process </a:t>
            </a:r>
            <a:r>
              <a:rPr lang="en-GB" sz="1500">
                <a:solidFill>
                  <a:prstClr val="black"/>
                </a:solidFill>
                <a:latin typeface="Tahoma" panose="020B0604030504040204" pitchFamily="34" charset="0"/>
                <a:ea typeface="Tahoma" panose="020B0604030504040204" pitchFamily="34" charset="0"/>
                <a:cs typeface="Tahoma" panose="020B0604030504040204" pitchFamily="34" charset="0"/>
              </a:rPr>
              <a:t>(Gov &amp; Fin section) &amp; </a:t>
            </a:r>
            <a:r>
              <a:rPr lang="en-GB" sz="150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key international practices </a:t>
            </a:r>
            <a:r>
              <a:rPr lang="en-GB" sz="1500">
                <a:solidFill>
                  <a:prstClr val="black"/>
                </a:solidFill>
                <a:latin typeface="Tahoma" panose="020B0604030504040204" pitchFamily="34" charset="0"/>
                <a:ea typeface="Tahoma" panose="020B0604030504040204" pitchFamily="34" charset="0"/>
                <a:cs typeface="Tahoma" panose="020B0604030504040204" pitchFamily="34" charset="0"/>
              </a:rPr>
              <a:t>(e.g. cooperation with  OECD).</a:t>
            </a:r>
          </a:p>
          <a:p>
            <a:pPr marL="214313" indent="-214313" defTabSz="685800">
              <a:buClr>
                <a:srgbClr val="1F4E79"/>
              </a:buClr>
              <a:buFont typeface="Wingdings" panose="05000000000000000000" pitchFamily="2" charset="2"/>
              <a:buChar char="§"/>
            </a:pPr>
            <a:endParaRPr lang="en-GB" sz="150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Clr>
                <a:srgbClr val="1F4E79"/>
              </a:buClr>
              <a:buFont typeface="Wingdings" panose="05000000000000000000" pitchFamily="2" charset="2"/>
              <a:buChar char="§"/>
            </a:pPr>
            <a:r>
              <a:rPr lang="en-GB" sz="1500" b="1" i="1">
                <a:solidFill>
                  <a:srgbClr val="C00000"/>
                </a:solidFill>
                <a:latin typeface="Tahoma" panose="020B0604030504040204" pitchFamily="34" charset="0"/>
                <a:ea typeface="Tahoma" panose="020B0604030504040204" pitchFamily="34" charset="0"/>
                <a:cs typeface="Tahoma" panose="020B0604030504040204" pitchFamily="34" charset="0"/>
              </a:rPr>
              <a:t>Continuous improvement-&amp; Innovation-: </a:t>
            </a:r>
            <a:r>
              <a:rPr lang="en-GB" sz="15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Lessons learned  </a:t>
            </a:r>
            <a:r>
              <a:rPr lang="en-GB" sz="150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monitoring ETF PCs governance arrangements &amp; piloting </a:t>
            </a:r>
            <a:r>
              <a:rPr lang="en-GB" sz="15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new wave </a:t>
            </a:r>
            <a:r>
              <a:rPr lang="en-GB" sz="150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using an updated tool </a:t>
            </a:r>
            <a:r>
              <a:rPr lang="en-GB" sz="1500">
                <a:solidFill>
                  <a:prstClr val="black"/>
                </a:solidFill>
                <a:latin typeface="Tahoma" panose="020B0604030504040204" pitchFamily="34" charset="0"/>
                <a:ea typeface="Tahoma" panose="020B0604030504040204" pitchFamily="34" charset="0"/>
                <a:cs typeface="Tahoma" panose="020B0604030504040204" pitchFamily="34" charset="0"/>
              </a:rPr>
              <a:t>to support monitoring- &amp; self-assessing- VET governance .</a:t>
            </a:r>
            <a:endParaRPr lang="en-GB" sz="150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2F0A180B-10D1-4C3A-A983-FD6A2B225C2B}"/>
              </a:ext>
            </a:extLst>
          </p:cNvPr>
          <p:cNvPicPr>
            <a:picLocks noChangeAspect="1"/>
          </p:cNvPicPr>
          <p:nvPr/>
        </p:nvPicPr>
        <p:blipFill>
          <a:blip r:embed="rId4"/>
          <a:stretch>
            <a:fillRect/>
          </a:stretch>
        </p:blipFill>
        <p:spPr>
          <a:xfrm>
            <a:off x="386190" y="1014840"/>
            <a:ext cx="2457618" cy="3817807"/>
          </a:xfrm>
          <a:prstGeom prst="rect">
            <a:avLst/>
          </a:prstGeom>
        </p:spPr>
      </p:pic>
    </p:spTree>
    <p:extLst>
      <p:ext uri="{BB962C8B-B14F-4D97-AF65-F5344CB8AC3E}">
        <p14:creationId xmlns:p14="http://schemas.microsoft.com/office/powerpoint/2010/main" val="49610101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ETF MASTER LOGO.jpg"/>
          <p:cNvPicPr>
            <a:picLocks noChangeAspect="1"/>
          </p:cNvPicPr>
          <p:nvPr/>
        </p:nvPicPr>
        <p:blipFill>
          <a:blip r:embed="rId3" cstate="print"/>
          <a:stretch>
            <a:fillRect/>
          </a:stretch>
        </p:blipFill>
        <p:spPr>
          <a:xfrm>
            <a:off x="207786" y="68748"/>
            <a:ext cx="1026114" cy="663089"/>
          </a:xfrm>
          <a:prstGeom prst="rect">
            <a:avLst/>
          </a:prstGeom>
        </p:spPr>
      </p:pic>
      <p:sp>
        <p:nvSpPr>
          <p:cNvPr id="6" name="14 Rectángulo"/>
          <p:cNvSpPr/>
          <p:nvPr/>
        </p:nvSpPr>
        <p:spPr>
          <a:xfrm>
            <a:off x="1691680" y="166845"/>
            <a:ext cx="7200800" cy="507831"/>
          </a:xfrm>
          <a:prstGeom prst="rect">
            <a:avLst/>
          </a:prstGeom>
          <a:solidFill>
            <a:schemeClr val="bg2">
              <a:lumMod val="85000"/>
              <a:alpha val="43000"/>
            </a:schemeClr>
          </a:solidFill>
        </p:spPr>
        <p:txBody>
          <a:bodyPr wrap="square">
            <a:spAutoFit/>
          </a:bodyPr>
          <a:lstStyle/>
          <a:p>
            <a:pPr algn="ctr" defTabSz="685800">
              <a:defRPr/>
            </a:pPr>
            <a:r>
              <a:rPr lang="en-US" sz="1350" b="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PILOTING VET GOVERNANCE INVENTORY 4.0: </a:t>
            </a:r>
          </a:p>
          <a:p>
            <a:pPr algn="ctr" defTabSz="685800">
              <a:defRPr/>
            </a:pPr>
            <a:r>
              <a:rPr lang="en-US" sz="1350" b="1">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MAIN INGREDIENTS</a:t>
            </a:r>
          </a:p>
        </p:txBody>
      </p:sp>
      <p:sp>
        <p:nvSpPr>
          <p:cNvPr id="16" name="Rectangle 15">
            <a:extLst>
              <a:ext uri="{FF2B5EF4-FFF2-40B4-BE49-F238E27FC236}">
                <a16:creationId xmlns:a16="http://schemas.microsoft.com/office/drawing/2014/main" id="{E86D4521-7D23-4BC0-BF1C-4754D648F11D}"/>
              </a:ext>
            </a:extLst>
          </p:cNvPr>
          <p:cNvSpPr/>
          <p:nvPr/>
        </p:nvSpPr>
        <p:spPr>
          <a:xfrm>
            <a:off x="395536" y="937370"/>
            <a:ext cx="8496944" cy="3831818"/>
          </a:xfrm>
          <a:prstGeom prst="rect">
            <a:avLst/>
          </a:prstGeom>
          <a:solidFill>
            <a:schemeClr val="bg1">
              <a:lumMod val="95000"/>
            </a:schemeClr>
          </a:solidFill>
          <a:ln w="19050">
            <a:solidFill>
              <a:schemeClr val="accent1">
                <a:shade val="50000"/>
              </a:schemeClr>
            </a:solidFill>
            <a:prstDash val="lgDashDot"/>
          </a:ln>
        </p:spPr>
        <p:txBody>
          <a:bodyPr wrap="square">
            <a:spAutoFit/>
          </a:bodyPr>
          <a:lstStyle/>
          <a:p>
            <a:pPr marL="214313" indent="-214313" defTabSz="685800">
              <a:buClr>
                <a:srgbClr val="C00000"/>
              </a:buClr>
              <a:buFont typeface="Wingdings" panose="05000000000000000000" pitchFamily="2" charset="2"/>
              <a:buChar char="µ"/>
            </a:pPr>
            <a:r>
              <a:rPr lang="en-GB" sz="1350" b="1" u="sng">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KEY OBJECTIVE: </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Tool for implementing </a:t>
            </a: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regular update and monitoring action- based on key stakeholders’ self-assessment of VET &amp; Skills governance arrangements in ETF PCs</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 to better understand </a:t>
            </a: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effectiveness/efficiency of coordination mechanisms in place –or not- </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for further supporting policy dialogue, advice and/or learning</a:t>
            </a:r>
            <a:r>
              <a:rPr lang="en-GB" sz="1200">
                <a:solidFill>
                  <a:prstClr val="black"/>
                </a:solidFill>
                <a:latin typeface="Tahoma" panose="020B0604030504040204" pitchFamily="34" charset="0"/>
                <a:ea typeface="Tahoma" panose="020B0604030504040204" pitchFamily="34" charset="0"/>
                <a:cs typeface="Tahoma" panose="020B0604030504040204" pitchFamily="34" charset="0"/>
              </a:rPr>
              <a:t>. </a:t>
            </a:r>
          </a:p>
          <a:p>
            <a:pPr defTabSz="685800">
              <a:buClr>
                <a:srgbClr val="C00000"/>
              </a:buClr>
            </a:pPr>
            <a:endParaRPr lang="en-GB" sz="1350" b="1">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Clr>
                <a:srgbClr val="C00000"/>
              </a:buClr>
              <a:buFont typeface="Wingdings" panose="05000000000000000000" pitchFamily="2" charset="2"/>
              <a:buChar char="µ"/>
            </a:pPr>
            <a:r>
              <a:rPr lang="en-GB" sz="1350" b="1" u="sng">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PROCESS INDICATORS (I) </a:t>
            </a:r>
            <a:r>
              <a:rPr lang="en-GB" sz="1200">
                <a:solidFill>
                  <a:prstClr val="black"/>
                </a:solidFill>
                <a:latin typeface="Tahoma" panose="020B0604030504040204" pitchFamily="34" charset="0"/>
                <a:ea typeface="Tahoma" panose="020B0604030504040204" pitchFamily="34" charset="0"/>
                <a:cs typeface="Tahoma" panose="020B0604030504040204" pitchFamily="34" charset="0"/>
              </a:rPr>
              <a:t> for </a:t>
            </a: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stakeholders self-assessment on country performance around  key seven governance </a:t>
            </a:r>
            <a:r>
              <a:rPr lang="en-GB" sz="1200" b="1" i="1">
                <a:solidFill>
                  <a:prstClr val="black"/>
                </a:solidFill>
                <a:latin typeface="Tahoma" panose="020B0604030504040204" pitchFamily="34" charset="0"/>
                <a:ea typeface="Tahoma" panose="020B0604030504040204" pitchFamily="34" charset="0"/>
                <a:cs typeface="Tahoma" panose="020B0604030504040204" pitchFamily="34" charset="0"/>
              </a:rPr>
              <a:t>functions: </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Policy Framework; legislative arrangements ; VET network management; Financing ;PPPs; Monitoring &amp; Evaluation; MIS &amp; Data.</a:t>
            </a:r>
            <a:endParaRPr lang="en-GB" sz="120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Clr>
                <a:srgbClr val="C00000"/>
              </a:buClr>
              <a:buFont typeface="Wingdings" panose="05000000000000000000" pitchFamily="2" charset="2"/>
              <a:buChar char="µ"/>
            </a:pPr>
            <a:r>
              <a:rPr lang="en-GB" sz="1350" b="1" u="sng">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PROCESS INDICATORS (II)</a:t>
            </a:r>
            <a:r>
              <a:rPr lang="en-GB" sz="1350" b="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1350" b="1">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1350">
                <a:solidFill>
                  <a:prstClr val="black"/>
                </a:solidFill>
                <a:latin typeface="Tahoma" panose="020B0604030504040204" pitchFamily="34" charset="0"/>
                <a:ea typeface="Tahoma" panose="020B0604030504040204" pitchFamily="34" charset="0"/>
                <a:cs typeface="Tahoma" panose="020B0604030504040204" pitchFamily="34" charset="0"/>
              </a:rPr>
              <a:t>f</a:t>
            </a:r>
            <a:r>
              <a:rPr lang="en-GB" sz="1200">
                <a:solidFill>
                  <a:prstClr val="black"/>
                </a:solidFill>
                <a:latin typeface="Tahoma" panose="020B0604030504040204" pitchFamily="34" charset="0"/>
                <a:ea typeface="Tahoma" panose="020B0604030504040204" pitchFamily="34" charset="0"/>
                <a:cs typeface="Tahoma" panose="020B0604030504040204" pitchFamily="34" charset="0"/>
              </a:rPr>
              <a:t>or </a:t>
            </a: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self- assessing effectiveness/efficiency of country performance on institutional-oriented coordination mechanisms</a:t>
            </a:r>
            <a:r>
              <a:rPr lang="en-GB" sz="1200" i="1">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GB" sz="1200">
                <a:solidFill>
                  <a:prstClr val="black"/>
                </a:solidFill>
                <a:latin typeface="Tahoma" panose="020B0604030504040204" pitchFamily="34" charset="0"/>
                <a:ea typeface="Tahoma" panose="020B0604030504040204" pitchFamily="34" charset="0"/>
                <a:cs typeface="Tahoma" panose="020B0604030504040204" pitchFamily="34" charset="0"/>
              </a:rPr>
              <a:t>(e.g. performance of councils; relevance of sub-national roles, inter-ministerial interactions). </a:t>
            </a:r>
            <a:r>
              <a:rPr lang="en-GB" sz="1200" u="sng">
                <a:solidFill>
                  <a:prstClr val="black"/>
                </a:solidFill>
                <a:latin typeface="Tahoma" panose="020B0604030504040204" pitchFamily="34" charset="0"/>
                <a:ea typeface="Tahoma" panose="020B0604030504040204" pitchFamily="34" charset="0"/>
                <a:cs typeface="Tahoma" panose="020B0604030504040204" pitchFamily="34" charset="0"/>
              </a:rPr>
              <a:t>Total : 65 indicators</a:t>
            </a:r>
            <a:r>
              <a:rPr lang="en-GB" sz="1350" u="sng">
                <a:solidFill>
                  <a:prstClr val="black"/>
                </a:solidFill>
                <a:latin typeface="Tahoma" panose="020B0604030504040204" pitchFamily="34" charset="0"/>
                <a:ea typeface="Tahoma" panose="020B0604030504040204" pitchFamily="34" charset="0"/>
                <a:cs typeface="Tahoma" panose="020B0604030504040204" pitchFamily="34" charset="0"/>
              </a:rPr>
              <a:t>.</a:t>
            </a:r>
          </a:p>
          <a:p>
            <a:pPr defTabSz="685800">
              <a:buClr>
                <a:srgbClr val="C00000"/>
              </a:buClr>
            </a:pPr>
            <a:endParaRPr lang="en-GB" sz="135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Clr>
                <a:srgbClr val="C00000"/>
              </a:buClr>
              <a:buFont typeface="Wingdings" panose="05000000000000000000" pitchFamily="2" charset="2"/>
              <a:buChar char="µ"/>
            </a:pPr>
            <a:r>
              <a:rPr lang="en-GB" sz="1350" b="1" u="sng">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TARGETING 7 STAKEHOLDERS PROFILES’ </a:t>
            </a:r>
            <a:r>
              <a:rPr lang="en-GB" sz="1350" b="1" i="1" u="sng">
                <a:solidFill>
                  <a:srgbClr val="C00000"/>
                </a:solidFill>
                <a:latin typeface="Tahoma" panose="020B0604030504040204" pitchFamily="34" charset="0"/>
                <a:ea typeface="Tahoma" panose="020B0604030504040204" pitchFamily="34" charset="0"/>
                <a:cs typeface="Tahoma" panose="020B0604030504040204" pitchFamily="34" charset="0"/>
              </a:rPr>
              <a:t>:</a:t>
            </a:r>
            <a:r>
              <a:rPr lang="en-GB" sz="1350" b="1" i="1">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Key </a:t>
            </a: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Ministry or Agency </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in charge of VET skills policies. Key </a:t>
            </a: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Ministry participating and/or financing </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VET &amp; Skill policy making. Key </a:t>
            </a: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Employers</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 organisation. Key representative of </a:t>
            </a: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relevant national Trade Union organisation </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Key representative of </a:t>
            </a: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National and/or sectoral skill councils/committees</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 Key representative of </a:t>
            </a: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Regional or local departments</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/bodies and </a:t>
            </a:r>
            <a:r>
              <a:rPr lang="en-GB" sz="1200" i="1">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Key experts </a:t>
            </a:r>
            <a:r>
              <a:rPr lang="en-GB" sz="1200" i="1">
                <a:solidFill>
                  <a:prstClr val="black"/>
                </a:solidFill>
                <a:latin typeface="Tahoma" panose="020B0604030504040204" pitchFamily="34" charset="0"/>
                <a:ea typeface="Tahoma" panose="020B0604030504040204" pitchFamily="34" charset="0"/>
                <a:cs typeface="Tahoma" panose="020B0604030504040204" pitchFamily="34" charset="0"/>
              </a:rPr>
              <a:t>on VET &amp; Skills working on and/or with leading institutions. </a:t>
            </a:r>
          </a:p>
          <a:p>
            <a:pPr defTabSz="685800">
              <a:buClr>
                <a:srgbClr val="C00000"/>
              </a:buClr>
            </a:pPr>
            <a:endParaRPr lang="en-GB" sz="1350" i="1">
              <a:solidFill>
                <a:prstClr val="black"/>
              </a:solidFill>
              <a:latin typeface="Tahoma" panose="020B0604030504040204" pitchFamily="34" charset="0"/>
              <a:ea typeface="Tahoma" panose="020B0604030504040204" pitchFamily="34" charset="0"/>
              <a:cs typeface="Tahoma" panose="020B0604030504040204" pitchFamily="34" charset="0"/>
            </a:endParaRPr>
          </a:p>
          <a:p>
            <a:pPr marL="214313" indent="-214313" defTabSz="685800">
              <a:buClr>
                <a:srgbClr val="C00000"/>
              </a:buClr>
              <a:buFont typeface="Wingdings" panose="05000000000000000000" pitchFamily="2" charset="2"/>
              <a:buChar char="µ"/>
            </a:pPr>
            <a:r>
              <a:rPr lang="en-GB" sz="1350" b="1" u="sng">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 ETF PCs : </a:t>
            </a:r>
            <a:r>
              <a:rPr lang="en-GB" sz="120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Albania, Jordan, Moldova, Kazakhstan, Uzbekistan </a:t>
            </a:r>
            <a:r>
              <a:rPr lang="en-GB" sz="1200">
                <a:solidFill>
                  <a:prstClr val="black"/>
                </a:solidFill>
                <a:latin typeface="Tahoma" panose="020B0604030504040204" pitchFamily="34" charset="0"/>
                <a:ea typeface="Tahoma" panose="020B0604030504040204" pitchFamily="34" charset="0"/>
                <a:cs typeface="Tahoma" panose="020B0604030504040204" pitchFamily="34" charset="0"/>
              </a:rPr>
              <a:t>(&gt;100 informants ).</a:t>
            </a:r>
          </a:p>
          <a:p>
            <a:pPr marL="214313" indent="-214313" defTabSz="685800">
              <a:buClr>
                <a:srgbClr val="C00000"/>
              </a:buClr>
              <a:buFont typeface="Wingdings" panose="05000000000000000000" pitchFamily="2" charset="2"/>
              <a:buChar char="µ"/>
            </a:pPr>
            <a:r>
              <a:rPr lang="en-GB" sz="1350" b="1" u="sng">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MAIN OUTCOMES: </a:t>
            </a:r>
            <a:r>
              <a:rPr lang="en-GB" sz="1200">
                <a:solidFill>
                  <a:prstClr val="black"/>
                </a:solidFill>
                <a:latin typeface="Tahoma" panose="020B0604030504040204" pitchFamily="34" charset="0"/>
                <a:ea typeface="Tahoma" panose="020B0604030504040204" pitchFamily="34" charset="0"/>
                <a:cs typeface="Tahoma" panose="020B0604030504040204" pitchFamily="34" charset="0"/>
              </a:rPr>
              <a:t>Country </a:t>
            </a:r>
            <a:r>
              <a:rPr lang="en-GB" sz="1200">
                <a:solidFill>
                  <a:prstClr val="black"/>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profiles, national and cross-country reports</a:t>
            </a:r>
            <a:r>
              <a:rPr lang="en-GB" sz="120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40056560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b5e03d6ff2dac033996b556dbe18189b89c2ec"/>
</p:tagLst>
</file>

<file path=ppt/tags/tag2.xml><?xml version="1.0" encoding="utf-8"?>
<p:tagLst xmlns:a="http://schemas.openxmlformats.org/drawingml/2006/main" xmlns:r="http://schemas.openxmlformats.org/officeDocument/2006/relationships" xmlns:p="http://schemas.openxmlformats.org/presentationml/2006/main">
  <p:tag name="ORIGINALMAINDECK" val="\\etf.europa.eu\sysvol\etf.europa.eu\ETF Templates\Templates\PowerPoint\Decks\ETF Corporate Template.pptx"/>
  <p:tag name="ORIGINALDECKSLIDEID" val="ETF Corporate Template.pptx?261"/>
  <p:tag name="UPDATED" val="18 Sep 18 at 12:00"/>
  <p:tag name="KEYWORDS" val="Dividers"/>
  <p:tag name="CATEGORY" val="Dividers"/>
  <p:tag name="TITLE" val="Divider - Gold"/>
  <p:tag name="VERIFYSHAPECOUNT" val="2"/>
  <p:tag name="VERIFYSHAPECONTENT1" val="plcSectionTitle[10]|Divider slide title goes here can span four lines if necessary. Lorem ipsum dolor sit."/>
  <p:tag name="VERIFYSHAPEPOSITION1" val="144.375|28.98236|188.5|291.5"/>
  <p:tag name="VERIFYSHAPEPOSITION2" val="0|360|405|360"/>
</p:tagLst>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1">
      <a:majorFont>
        <a:latin typeface="Montreal"/>
        <a:ea typeface=""/>
        <a:cs typeface=""/>
      </a:majorFont>
      <a:minorFont>
        <a:latin typeface="Montre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1_ETF_Main_Them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Custom 3">
      <a:majorFont>
        <a:latin typeface="Montreal-Demi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9CB9D45-DEEB-48BF-B7DE-4707E84BD4DE}" vid="{4EC60F0A-6DF5-4D09-AD8D-1A305633FBE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TF (2019)">
    <a:dk1>
      <a:sysClr val="windowText" lastClr="000000"/>
    </a:dk1>
    <a:lt1>
      <a:sysClr val="window" lastClr="FFFFFF"/>
    </a:lt1>
    <a:dk2>
      <a:srgbClr val="616264"/>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ET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TF (2019)">
    <a:dk1>
      <a:sysClr val="windowText" lastClr="000000"/>
    </a:dk1>
    <a:lt1>
      <a:sysClr val="window" lastClr="FFFFFF"/>
    </a:lt1>
    <a:dk2>
      <a:srgbClr val="616264"/>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ET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TF (2019)">
    <a:dk1>
      <a:sysClr val="windowText" lastClr="000000"/>
    </a:dk1>
    <a:lt1>
      <a:sysClr val="window" lastClr="FFFFFF"/>
    </a:lt1>
    <a:dk2>
      <a:srgbClr val="616264"/>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ET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TF (2019)">
    <a:dk1>
      <a:sysClr val="windowText" lastClr="000000"/>
    </a:dk1>
    <a:lt1>
      <a:sysClr val="window" lastClr="FFFFFF"/>
    </a:lt1>
    <a:dk2>
      <a:srgbClr val="616264"/>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ET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6DC9C7624433469DC6522161B8CF60" ma:contentTypeVersion="10" ma:contentTypeDescription="Create a new document." ma:contentTypeScope="" ma:versionID="115cfa8ddbb71e1aa2b3f7305914f37a">
  <xsd:schema xmlns:xsd="http://www.w3.org/2001/XMLSchema" xmlns:xs="http://www.w3.org/2001/XMLSchema" xmlns:p="http://schemas.microsoft.com/office/2006/metadata/properties" xmlns:ns2="77521de8-fda9-48a7-aa01-4a42d4d6dd17" targetNamespace="http://schemas.microsoft.com/office/2006/metadata/properties" ma:root="true" ma:fieldsID="125da66ab1ba7b05ece68039fed159e1" ns2:_="">
    <xsd:import namespace="77521de8-fda9-48a7-aa01-4a42d4d6dd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521de8-fda9-48a7-aa01-4a42d4d6dd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200E0E-B4DC-44DD-9E9C-E1F00EC67831}">
  <ds:schemaRefs>
    <ds:schemaRef ds:uri="http://schemas.microsoft.com/sharepoint/v3/contenttype/forms"/>
  </ds:schemaRefs>
</ds:datastoreItem>
</file>

<file path=customXml/itemProps2.xml><?xml version="1.0" encoding="utf-8"?>
<ds:datastoreItem xmlns:ds="http://schemas.openxmlformats.org/officeDocument/2006/customXml" ds:itemID="{BCEA3865-AB0B-4AE0-9B01-243498219D6D}">
  <ds:schemaRefs>
    <ds:schemaRef ds:uri="http://www.w3.org/XML/1998/namespace"/>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schemas.microsoft.com/office/infopath/2007/PartnerControls"/>
    <ds:schemaRef ds:uri="77521de8-fda9-48a7-aa01-4a42d4d6dd17"/>
    <ds:schemaRef ds:uri="http://schemas.microsoft.com/office/2006/metadata/properties"/>
  </ds:schemaRefs>
</ds:datastoreItem>
</file>

<file path=customXml/itemProps3.xml><?xml version="1.0" encoding="utf-8"?>
<ds:datastoreItem xmlns:ds="http://schemas.openxmlformats.org/officeDocument/2006/customXml" ds:itemID="{04C03467-35C8-4DBD-8B06-BE834D7B5BE2}">
  <ds:schemaRefs>
    <ds:schemaRef ds:uri="77521de8-fda9-48a7-aa01-4a42d4d6dd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3133</Words>
  <Application>Microsoft Office PowerPoint</Application>
  <PresentationFormat>On-screen Show (16:9)</PresentationFormat>
  <Paragraphs>426</Paragraphs>
  <Slides>49</Slides>
  <Notes>45</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49</vt:i4>
      </vt:variant>
    </vt:vector>
  </HeadingPairs>
  <TitlesOfParts>
    <vt:vector size="68" baseType="lpstr">
      <vt:lpstr>Arial</vt:lpstr>
      <vt:lpstr>Arial Bold</vt:lpstr>
      <vt:lpstr>Calibri</vt:lpstr>
      <vt:lpstr>font399</vt:lpstr>
      <vt:lpstr>MentiText</vt:lpstr>
      <vt:lpstr>Montreal</vt:lpstr>
      <vt:lpstr>Montreal-DemiBold</vt:lpstr>
      <vt:lpstr>MontrealTS-Medium</vt:lpstr>
      <vt:lpstr>Symbol</vt:lpstr>
      <vt:lpstr>Tahoma</vt:lpstr>
      <vt:lpstr>Tw Cen MT</vt:lpstr>
      <vt:lpstr>Tw Cen MT Condensed</vt:lpstr>
      <vt:lpstr>Wingdings</vt:lpstr>
      <vt:lpstr>Wingdings 3</vt:lpstr>
      <vt:lpstr>ETF Template - Blue</vt:lpstr>
      <vt:lpstr>5_ETF Template - Blue</vt:lpstr>
      <vt:lpstr>Integral</vt:lpstr>
      <vt:lpstr>1_ETF_Main_Theme</vt:lpstr>
      <vt:lpstr>Office Theme</vt:lpstr>
      <vt:lpstr>PowerPoint Presentation</vt:lpstr>
      <vt:lpstr>PowerPoint Presentation</vt:lpstr>
      <vt:lpstr>       17 NOVEMBER 2021  ETF GOVERNANCE INVENTORY:  LEARNING FROM THE EXPERIENCE IN ALBANIA, JORDAN, KAZAKHSTAN, MOLDOVA, UZBEKISTAN   </vt:lpstr>
      <vt:lpstr>PowerPoint Presentation</vt:lpstr>
      <vt:lpstr>WELCOME AND INTRODUCTION</vt:lpstr>
      <vt:lpstr>ETF VET Governance Inventory 4.0:  methodology and exercise implemented in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Highlights from the ETF VET Governance Inventory 4.0 in the participating countries:  Albania, Jordan, Kazakhstan, Moldova, Uzbekistan         </vt:lpstr>
      <vt:lpstr>PowerPoint Presentation</vt:lpstr>
      <vt:lpstr>WHY GoverNANCE INVENTORy? (1) </vt:lpstr>
      <vt:lpstr>PowerPoint Presentation</vt:lpstr>
      <vt:lpstr>ALBANIA: EXAMPLES OF POLICY POINTERS</vt:lpstr>
      <vt:lpstr>JORDAN</vt:lpstr>
      <vt:lpstr>JORDAN: EXAMPLES OF POLICY POINTERS</vt:lpstr>
      <vt:lpstr>KAZAKHSTAN</vt:lpstr>
      <vt:lpstr>KAZAKHSTAN: EXAMPLES OF POLICY POINTERS</vt:lpstr>
      <vt:lpstr>MOLDOVA</vt:lpstr>
      <vt:lpstr>MOLDOVA:EXAMPLES OF POLICY POINTERS </vt:lpstr>
      <vt:lpstr>UZBEKISTAN</vt:lpstr>
      <vt:lpstr>UZBEKISTAN: EXAMPLES OF POLICY POINTERS</vt:lpstr>
      <vt:lpstr>PowerPoint Presentation</vt:lpstr>
      <vt:lpstr>WHY GoverNANCE INVENTORy? (2) </vt:lpstr>
      <vt:lpstr>REFLECTION and QuestionS</vt:lpstr>
      <vt:lpstr>PowerPoint Presentation</vt:lpstr>
      <vt:lpstr>    VET Governance assessment: cross-countries analyses  What lessons are we learning from the findings?        </vt:lpstr>
      <vt:lpstr>PowerPoint Presentation</vt:lpstr>
      <vt:lpstr>PURPOSE: to present in a comprehensive way the results of the VET governance self-assessment in five countries, namely Albania, Jordan, Kazakhstan, Moldova and Uzbekistan, as well as to carry out a cross-country comparative analysis of the national stakeholders’ positions.</vt:lpstr>
      <vt:lpstr>GRADING and INTERVALS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 and QuestionS</vt:lpstr>
      <vt:lpstr>PowerPoint Presentation</vt:lpstr>
      <vt:lpstr>PowerPoint Presentation</vt:lpstr>
      <vt:lpstr>CLOSING SESSION  </vt:lpstr>
      <vt:lpstr>PowerPoint Presentation</vt:lpstr>
      <vt:lpstr>PowerPoint Presentation</vt:lpstr>
    </vt:vector>
  </TitlesOfParts>
  <Company>Article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ETF_GOV Inventory 4.0 MASTER SLIDES DRAFT ААrev</dc:title>
  <dc:creator>Carla Leclezio</dc:creator>
  <cp:lastModifiedBy>Liia Kaarlop</cp:lastModifiedBy>
  <cp:revision>1</cp:revision>
  <cp:lastPrinted>2013-07-16T09:22:56Z</cp:lastPrinted>
  <dcterms:created xsi:type="dcterms:W3CDTF">2012-09-13T11:45:23Z</dcterms:created>
  <dcterms:modified xsi:type="dcterms:W3CDTF">2021-11-17T11:42:59Z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0x010100F16DC9C7624433469DC6522161B8CF60</vt:lpwstr>
  </property>
  <property fmtid="{D5CDD505-2E9C-101B-9397-08002B2CF9AE}" pid="3" name="ArticulateGUID">
    <vt:lpwstr>25AEFCD6-48E8-4559-8E5B-3BD21746F7AD</vt:lpwstr>
  </property>
  <property fmtid="{D5CDD505-2E9C-101B-9397-08002B2CF9AE}" pid="4" name="ArticulatePath">
    <vt:lpwstr>ETF_Corporate Presentation 2018_v01</vt:lpwstr>
  </property>
  <property fmtid="{D5CDD505-2E9C-101B-9397-08002B2CF9AE}" pid="5" name="Other Document Type">
    <vt:lpwstr>Template</vt:lpwstr>
  </property>
  <property fmtid="{D5CDD505-2E9C-101B-9397-08002B2CF9AE}" pid="6" name="Area">
    <vt:lpwstr>Communication</vt:lpwstr>
  </property>
  <property fmtid="{D5CDD505-2E9C-101B-9397-08002B2CF9AE}" pid="7" name="_dlc_DocIdItemGuid">
    <vt:lpwstr>8ed9b58d-e2bf-4f5c-973d-d6799874fa4a</vt:lpwstr>
  </property>
</Properties>
</file>